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61" r:id="rId3"/>
    <p:sldId id="262" r:id="rId4"/>
    <p:sldId id="263" r:id="rId5"/>
    <p:sldId id="264"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4100"/>
    <a:srgbClr val="B23033"/>
    <a:srgbClr val="663300"/>
    <a:srgbClr val="990033"/>
    <a:srgbClr val="0099CC"/>
    <a:srgbClr val="CC9900"/>
    <a:srgbClr val="336600"/>
    <a:srgbClr val="C60042"/>
    <a:srgbClr val="635227"/>
    <a:srgbClr val="64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CE739-F588-435B-A84C-E8CD86FD7F8A}"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s-ES"/>
        </a:p>
      </dgm:t>
    </dgm:pt>
    <dgm:pt modelId="{FDCD02B2-EA19-4027-88AF-772B078414CE}">
      <dgm:prSet custT="1"/>
      <dgm:spPr/>
      <dgm:t>
        <a:bodyPr/>
        <a:lstStyle/>
        <a:p>
          <a:r>
            <a:rPr lang="es-ES" sz="2800" b="1"/>
            <a:t>Salmo 44:1-3</a:t>
          </a:r>
          <a:endParaRPr lang="es-ES" sz="2800"/>
        </a:p>
      </dgm:t>
    </dgm:pt>
    <dgm:pt modelId="{0D24B9B7-F603-467C-B309-A1D15D8E8821}" type="parTrans" cxnId="{EDE60D31-5348-4A05-8DAB-436DD9C239A1}">
      <dgm:prSet/>
      <dgm:spPr/>
      <dgm:t>
        <a:bodyPr/>
        <a:lstStyle/>
        <a:p>
          <a:endParaRPr lang="es-ES" sz="2000"/>
        </a:p>
      </dgm:t>
    </dgm:pt>
    <dgm:pt modelId="{6DD6A95E-DEE0-4B01-8C19-5F0FE66F7D1C}" type="sibTrans" cxnId="{EDE60D31-5348-4A05-8DAB-436DD9C239A1}">
      <dgm:prSet/>
      <dgm:spPr/>
      <dgm:t>
        <a:bodyPr/>
        <a:lstStyle/>
        <a:p>
          <a:endParaRPr lang="es-ES" sz="2000"/>
        </a:p>
      </dgm:t>
    </dgm:pt>
    <dgm:pt modelId="{1CE2E32B-B95E-44AC-B932-DE9DDD698A61}">
      <dgm:prSet custT="1"/>
      <dgm:spPr>
        <a:solidFill>
          <a:schemeClr val="accent2">
            <a:tint val="40000"/>
            <a:hueOff val="0"/>
            <a:satOff val="0"/>
            <a:lumOff val="0"/>
          </a:schemeClr>
        </a:solidFill>
      </dgm:spPr>
      <dgm:t>
        <a:bodyPr/>
        <a:lstStyle/>
        <a:p>
          <a:pPr marL="0" indent="0">
            <a:buNone/>
          </a:pPr>
          <a:r>
            <a:rPr lang="es-ES" sz="2000" b="1" dirty="0"/>
            <a:t>Dios ha hecho grandes proezas en el pasado.</a:t>
          </a:r>
          <a:endParaRPr lang="es-ES" sz="2000" dirty="0"/>
        </a:p>
      </dgm:t>
    </dgm:pt>
    <dgm:pt modelId="{34DD00C9-68FE-444E-95BA-055C4935E7DA}" type="parTrans" cxnId="{C06AA6D4-6397-497E-AC8D-3DE11AD64465}">
      <dgm:prSet/>
      <dgm:spPr/>
      <dgm:t>
        <a:bodyPr/>
        <a:lstStyle/>
        <a:p>
          <a:endParaRPr lang="es-ES" sz="2000"/>
        </a:p>
      </dgm:t>
    </dgm:pt>
    <dgm:pt modelId="{C0420ACE-F284-41AA-857F-C7E823AC2A04}" type="sibTrans" cxnId="{C06AA6D4-6397-497E-AC8D-3DE11AD64465}">
      <dgm:prSet/>
      <dgm:spPr/>
      <dgm:t>
        <a:bodyPr/>
        <a:lstStyle/>
        <a:p>
          <a:endParaRPr lang="es-ES" sz="2000"/>
        </a:p>
      </dgm:t>
    </dgm:pt>
    <dgm:pt modelId="{4A701802-ECD8-4492-9D8D-B2AD1206AE10}">
      <dgm:prSet custT="1"/>
      <dgm:spPr/>
      <dgm:t>
        <a:bodyPr/>
        <a:lstStyle/>
        <a:p>
          <a:r>
            <a:rPr lang="es-ES" sz="2800" b="1"/>
            <a:t>Salmo 44:4-8</a:t>
          </a:r>
          <a:endParaRPr lang="es-ES" sz="2800"/>
        </a:p>
      </dgm:t>
    </dgm:pt>
    <dgm:pt modelId="{48002D3F-1D08-49EF-975D-66EF39415310}" type="parTrans" cxnId="{CF7B7424-B406-4DB8-A929-918C0863CA70}">
      <dgm:prSet/>
      <dgm:spPr/>
      <dgm:t>
        <a:bodyPr/>
        <a:lstStyle/>
        <a:p>
          <a:endParaRPr lang="es-ES" sz="2000"/>
        </a:p>
      </dgm:t>
    </dgm:pt>
    <dgm:pt modelId="{5763E081-CD23-40A9-B034-334385C92AD1}" type="sibTrans" cxnId="{CF7B7424-B406-4DB8-A929-918C0863CA70}">
      <dgm:prSet/>
      <dgm:spPr/>
      <dgm:t>
        <a:bodyPr/>
        <a:lstStyle/>
        <a:p>
          <a:endParaRPr lang="es-ES" sz="2000"/>
        </a:p>
      </dgm:t>
    </dgm:pt>
    <dgm:pt modelId="{ACD3385A-A97F-4EAE-9ED5-80418A0BF9B1}">
      <dgm:prSet custT="1"/>
      <dgm:spPr>
        <a:solidFill>
          <a:schemeClr val="accent2">
            <a:tint val="40000"/>
            <a:hueOff val="-5073176"/>
            <a:satOff val="-3291"/>
            <a:lumOff val="-507"/>
          </a:schemeClr>
        </a:solidFill>
      </dgm:spPr>
      <dgm:t>
        <a:bodyPr/>
        <a:lstStyle/>
        <a:p>
          <a:pPr marL="0" indent="0">
            <a:buNone/>
          </a:pPr>
          <a:r>
            <a:rPr lang="es-ES" sz="2000" b="1" dirty="0"/>
            <a:t>Confían plenamente en que Dios les dará la victoria también ahora.</a:t>
          </a:r>
          <a:endParaRPr lang="es-ES" sz="2000" dirty="0"/>
        </a:p>
      </dgm:t>
    </dgm:pt>
    <dgm:pt modelId="{3B701E22-4010-4514-999A-B823AACA5FC7}" type="parTrans" cxnId="{55569DF7-1AA8-43AF-B8B9-D9BA8FE1CF19}">
      <dgm:prSet/>
      <dgm:spPr/>
      <dgm:t>
        <a:bodyPr/>
        <a:lstStyle/>
        <a:p>
          <a:endParaRPr lang="es-ES" sz="2000"/>
        </a:p>
      </dgm:t>
    </dgm:pt>
    <dgm:pt modelId="{51E0E3E7-2F9B-4A91-800D-EAA4A09E7885}" type="sibTrans" cxnId="{55569DF7-1AA8-43AF-B8B9-D9BA8FE1CF19}">
      <dgm:prSet/>
      <dgm:spPr/>
      <dgm:t>
        <a:bodyPr/>
        <a:lstStyle/>
        <a:p>
          <a:endParaRPr lang="es-ES" sz="2000"/>
        </a:p>
      </dgm:t>
    </dgm:pt>
    <dgm:pt modelId="{784AE964-277A-4989-9FD2-F5FEBC999606}">
      <dgm:prSet custT="1"/>
      <dgm:spPr/>
      <dgm:t>
        <a:bodyPr/>
        <a:lstStyle/>
        <a:p>
          <a:r>
            <a:rPr lang="es-ES" sz="2800" b="1"/>
            <a:t>Salmo 44:9-16</a:t>
          </a:r>
          <a:endParaRPr lang="es-ES" sz="2800"/>
        </a:p>
      </dgm:t>
    </dgm:pt>
    <dgm:pt modelId="{E496D66D-0C61-4AE6-996C-51EF25C88203}" type="parTrans" cxnId="{6F5E0425-3463-48B4-8AB8-D469EA5B499E}">
      <dgm:prSet/>
      <dgm:spPr/>
      <dgm:t>
        <a:bodyPr/>
        <a:lstStyle/>
        <a:p>
          <a:endParaRPr lang="es-ES" sz="2000"/>
        </a:p>
      </dgm:t>
    </dgm:pt>
    <dgm:pt modelId="{238C4951-A917-48CF-827F-00827CE6435D}" type="sibTrans" cxnId="{6F5E0425-3463-48B4-8AB8-D469EA5B499E}">
      <dgm:prSet/>
      <dgm:spPr/>
      <dgm:t>
        <a:bodyPr/>
        <a:lstStyle/>
        <a:p>
          <a:endParaRPr lang="es-ES" sz="2000"/>
        </a:p>
      </dgm:t>
    </dgm:pt>
    <dgm:pt modelId="{42844A0F-69AD-485E-BA4A-68EA49D2892A}">
      <dgm:prSet custT="1"/>
      <dgm:spPr>
        <a:solidFill>
          <a:schemeClr val="accent2">
            <a:tint val="40000"/>
            <a:hueOff val="-10146352"/>
            <a:satOff val="-6582"/>
            <a:lumOff val="-1013"/>
          </a:schemeClr>
        </a:solidFill>
      </dgm:spPr>
      <dgm:t>
        <a:bodyPr/>
        <a:lstStyle/>
        <a:p>
          <a:pPr marL="0" indent="0">
            <a:buNone/>
          </a:pPr>
          <a:r>
            <a:rPr lang="es-ES" sz="2000" b="1" dirty="0"/>
            <a:t>Se quejan de que Dios los ha abandonado y ha permitido que sus enemigos los humillen.</a:t>
          </a:r>
          <a:endParaRPr lang="es-ES" sz="2000" dirty="0"/>
        </a:p>
      </dgm:t>
    </dgm:pt>
    <dgm:pt modelId="{87D9A2D9-E3F3-4307-896E-A602CCE3EF55}" type="parTrans" cxnId="{C5F8C501-730C-4837-8E7F-ADA9268AAB83}">
      <dgm:prSet/>
      <dgm:spPr/>
      <dgm:t>
        <a:bodyPr/>
        <a:lstStyle/>
        <a:p>
          <a:endParaRPr lang="es-ES" sz="2000"/>
        </a:p>
      </dgm:t>
    </dgm:pt>
    <dgm:pt modelId="{8135723C-A0D7-4511-B823-AB58A9C3A617}" type="sibTrans" cxnId="{C5F8C501-730C-4837-8E7F-ADA9268AAB83}">
      <dgm:prSet/>
      <dgm:spPr/>
      <dgm:t>
        <a:bodyPr/>
        <a:lstStyle/>
        <a:p>
          <a:endParaRPr lang="es-ES" sz="2000"/>
        </a:p>
      </dgm:t>
    </dgm:pt>
    <dgm:pt modelId="{CE7B9786-93C0-486D-BBE4-C5908786B4B9}">
      <dgm:prSet custT="1"/>
      <dgm:spPr/>
      <dgm:t>
        <a:bodyPr/>
        <a:lstStyle/>
        <a:p>
          <a:r>
            <a:rPr lang="es-ES" sz="2800" b="1"/>
            <a:t>Salmo 44:17-22</a:t>
          </a:r>
          <a:endParaRPr lang="es-ES" sz="2800"/>
        </a:p>
      </dgm:t>
    </dgm:pt>
    <dgm:pt modelId="{3D34D2FA-18B8-4430-8A75-74F5B838672B}" type="parTrans" cxnId="{D23FEF5E-09A6-4B54-AEBB-5E1B53AB9CBB}">
      <dgm:prSet/>
      <dgm:spPr/>
      <dgm:t>
        <a:bodyPr/>
        <a:lstStyle/>
        <a:p>
          <a:endParaRPr lang="es-ES" sz="2000"/>
        </a:p>
      </dgm:t>
    </dgm:pt>
    <dgm:pt modelId="{894A4DCF-0323-4CD3-9066-4FEEC1C650C1}" type="sibTrans" cxnId="{D23FEF5E-09A6-4B54-AEBB-5E1B53AB9CBB}">
      <dgm:prSet/>
      <dgm:spPr/>
      <dgm:t>
        <a:bodyPr/>
        <a:lstStyle/>
        <a:p>
          <a:endParaRPr lang="es-ES" sz="2000"/>
        </a:p>
      </dgm:t>
    </dgm:pt>
    <dgm:pt modelId="{FC8DCFA9-9C0C-42E2-ABF4-31C4A33FA7FE}">
      <dgm:prSet custT="1"/>
      <dgm:spPr>
        <a:solidFill>
          <a:schemeClr val="accent2">
            <a:tint val="40000"/>
            <a:hueOff val="-15219528"/>
            <a:satOff val="-9873"/>
            <a:lumOff val="-1520"/>
          </a:schemeClr>
        </a:solidFill>
      </dgm:spPr>
      <dgm:t>
        <a:bodyPr/>
        <a:lstStyle/>
        <a:p>
          <a:pPr marL="0" indent="0">
            <a:buNone/>
          </a:pPr>
          <a:r>
            <a:rPr lang="es-ES" sz="2000" b="1" dirty="0"/>
            <a:t>Aseguran que no sufren porque se hayan apartado de Dios y que, de todas formas, no podrían engañar a Dios en este sentido.</a:t>
          </a:r>
          <a:endParaRPr lang="es-ES" sz="2000" dirty="0"/>
        </a:p>
      </dgm:t>
    </dgm:pt>
    <dgm:pt modelId="{66E7BC2F-DE3B-4243-B459-717BD9D2FF83}" type="parTrans" cxnId="{553370CF-329B-46F1-BDBB-DF54C40C41C4}">
      <dgm:prSet/>
      <dgm:spPr/>
      <dgm:t>
        <a:bodyPr/>
        <a:lstStyle/>
        <a:p>
          <a:endParaRPr lang="es-ES" sz="2000"/>
        </a:p>
      </dgm:t>
    </dgm:pt>
    <dgm:pt modelId="{914FAAE4-7B9D-4AFD-B2B2-AF486C4669A9}" type="sibTrans" cxnId="{553370CF-329B-46F1-BDBB-DF54C40C41C4}">
      <dgm:prSet/>
      <dgm:spPr/>
      <dgm:t>
        <a:bodyPr/>
        <a:lstStyle/>
        <a:p>
          <a:endParaRPr lang="es-ES" sz="2000"/>
        </a:p>
      </dgm:t>
    </dgm:pt>
    <dgm:pt modelId="{B2783BD6-B53C-409D-A88A-59588D120451}">
      <dgm:prSet custT="1"/>
      <dgm:spPr/>
      <dgm:t>
        <a:bodyPr/>
        <a:lstStyle/>
        <a:p>
          <a:r>
            <a:rPr lang="es-ES" sz="2800" b="1"/>
            <a:t>Salmo 44:23-26</a:t>
          </a:r>
          <a:endParaRPr lang="es-ES" sz="2800"/>
        </a:p>
      </dgm:t>
    </dgm:pt>
    <dgm:pt modelId="{9D2A98F3-116F-4505-9722-AAC23DA6ED13}" type="parTrans" cxnId="{38198364-1D6E-416D-8D74-DD4F7716E671}">
      <dgm:prSet/>
      <dgm:spPr/>
      <dgm:t>
        <a:bodyPr/>
        <a:lstStyle/>
        <a:p>
          <a:endParaRPr lang="es-ES" sz="2000"/>
        </a:p>
      </dgm:t>
    </dgm:pt>
    <dgm:pt modelId="{343D796E-22EA-4F75-B300-BF8A20EA9720}" type="sibTrans" cxnId="{38198364-1D6E-416D-8D74-DD4F7716E671}">
      <dgm:prSet/>
      <dgm:spPr/>
      <dgm:t>
        <a:bodyPr/>
        <a:lstStyle/>
        <a:p>
          <a:endParaRPr lang="es-ES" sz="2000"/>
        </a:p>
      </dgm:t>
    </dgm:pt>
    <dgm:pt modelId="{08AF6937-4AF9-4A10-B5BD-7FBADE8556DF}">
      <dgm:prSet custT="1"/>
      <dgm:spPr>
        <a:solidFill>
          <a:schemeClr val="accent2">
            <a:tint val="40000"/>
            <a:hueOff val="-20292704"/>
            <a:satOff val="-13164"/>
            <a:lumOff val="-2027"/>
          </a:schemeClr>
        </a:solidFill>
      </dgm:spPr>
      <dgm:t>
        <a:bodyPr/>
        <a:lstStyle/>
        <a:p>
          <a:pPr marL="0" indent="0">
            <a:buNone/>
          </a:pPr>
          <a:r>
            <a:rPr lang="es-ES" sz="2000" b="1" dirty="0"/>
            <a:t>Finalmente, imprecan a Dios para que deje de esconderse y actúe, confiando plenamente en su liberación.</a:t>
          </a:r>
          <a:endParaRPr lang="es-ES" sz="2000" dirty="0"/>
        </a:p>
      </dgm:t>
    </dgm:pt>
    <dgm:pt modelId="{6697F3E6-3A8E-4C17-8C0F-BDC821DF6CA6}" type="parTrans" cxnId="{F6F1E83C-2917-4110-B551-1C31ED75848D}">
      <dgm:prSet/>
      <dgm:spPr/>
      <dgm:t>
        <a:bodyPr/>
        <a:lstStyle/>
        <a:p>
          <a:endParaRPr lang="es-ES" sz="2000"/>
        </a:p>
      </dgm:t>
    </dgm:pt>
    <dgm:pt modelId="{106144DA-5EF0-4DFB-9664-A3EE15BEF4DF}" type="sibTrans" cxnId="{F6F1E83C-2917-4110-B551-1C31ED75848D}">
      <dgm:prSet/>
      <dgm:spPr/>
      <dgm:t>
        <a:bodyPr/>
        <a:lstStyle/>
        <a:p>
          <a:endParaRPr lang="es-ES" sz="2000"/>
        </a:p>
      </dgm:t>
    </dgm:pt>
    <dgm:pt modelId="{75BD73F2-C737-4757-9998-EB4EED50B37A}" type="pres">
      <dgm:prSet presAssocID="{E31CE739-F588-435B-A84C-E8CD86FD7F8A}" presName="Name0" presStyleCnt="0">
        <dgm:presLayoutVars>
          <dgm:dir/>
          <dgm:animLvl val="lvl"/>
          <dgm:resizeHandles val="exact"/>
        </dgm:presLayoutVars>
      </dgm:prSet>
      <dgm:spPr/>
    </dgm:pt>
    <dgm:pt modelId="{E48761E0-DF5A-4CAD-9CC6-2A5AF3DFCEAD}" type="pres">
      <dgm:prSet presAssocID="{FDCD02B2-EA19-4027-88AF-772B078414CE}" presName="linNode" presStyleCnt="0"/>
      <dgm:spPr/>
    </dgm:pt>
    <dgm:pt modelId="{2999F82B-9D05-4F78-B0DC-F05055F0295E}" type="pres">
      <dgm:prSet presAssocID="{FDCD02B2-EA19-4027-88AF-772B078414CE}" presName="parentText" presStyleLbl="node1" presStyleIdx="0" presStyleCnt="5" custScaleX="69622">
        <dgm:presLayoutVars>
          <dgm:chMax val="1"/>
          <dgm:bulletEnabled val="1"/>
        </dgm:presLayoutVars>
      </dgm:prSet>
      <dgm:spPr/>
    </dgm:pt>
    <dgm:pt modelId="{D1E2BC82-9BDD-4CB8-AE8A-399D51ACA37E}" type="pres">
      <dgm:prSet presAssocID="{FDCD02B2-EA19-4027-88AF-772B078414CE}" presName="descendantText" presStyleLbl="alignAccFollowNode1" presStyleIdx="0" presStyleCnt="5" custScaleX="120177">
        <dgm:presLayoutVars>
          <dgm:bulletEnabled val="1"/>
        </dgm:presLayoutVars>
      </dgm:prSet>
      <dgm:spPr/>
    </dgm:pt>
    <dgm:pt modelId="{9906AC8F-6FD2-4283-884A-564CC5DAE750}" type="pres">
      <dgm:prSet presAssocID="{6DD6A95E-DEE0-4B01-8C19-5F0FE66F7D1C}" presName="sp" presStyleCnt="0"/>
      <dgm:spPr/>
    </dgm:pt>
    <dgm:pt modelId="{0CD1942D-A039-472E-A240-433A2212E0D2}" type="pres">
      <dgm:prSet presAssocID="{4A701802-ECD8-4492-9D8D-B2AD1206AE10}" presName="linNode" presStyleCnt="0"/>
      <dgm:spPr/>
    </dgm:pt>
    <dgm:pt modelId="{EC5CEEAF-348D-4BAE-8348-91120CB40D1F}" type="pres">
      <dgm:prSet presAssocID="{4A701802-ECD8-4492-9D8D-B2AD1206AE10}" presName="parentText" presStyleLbl="node1" presStyleIdx="1" presStyleCnt="5" custScaleX="69622">
        <dgm:presLayoutVars>
          <dgm:chMax val="1"/>
          <dgm:bulletEnabled val="1"/>
        </dgm:presLayoutVars>
      </dgm:prSet>
      <dgm:spPr/>
    </dgm:pt>
    <dgm:pt modelId="{0026A312-080F-45D4-B636-4148454FC47F}" type="pres">
      <dgm:prSet presAssocID="{4A701802-ECD8-4492-9D8D-B2AD1206AE10}" presName="descendantText" presStyleLbl="alignAccFollowNode1" presStyleIdx="1" presStyleCnt="5" custScaleX="120177">
        <dgm:presLayoutVars>
          <dgm:bulletEnabled val="1"/>
        </dgm:presLayoutVars>
      </dgm:prSet>
      <dgm:spPr/>
    </dgm:pt>
    <dgm:pt modelId="{EC5AA821-0F49-494A-A5A0-32BC5EA9433F}" type="pres">
      <dgm:prSet presAssocID="{5763E081-CD23-40A9-B034-334385C92AD1}" presName="sp" presStyleCnt="0"/>
      <dgm:spPr/>
    </dgm:pt>
    <dgm:pt modelId="{0F42D63F-73A2-4FAE-9959-48C17418A806}" type="pres">
      <dgm:prSet presAssocID="{784AE964-277A-4989-9FD2-F5FEBC999606}" presName="linNode" presStyleCnt="0"/>
      <dgm:spPr/>
    </dgm:pt>
    <dgm:pt modelId="{55676B5E-30A6-4746-BDEC-2092EC198B31}" type="pres">
      <dgm:prSet presAssocID="{784AE964-277A-4989-9FD2-F5FEBC999606}" presName="parentText" presStyleLbl="node1" presStyleIdx="2" presStyleCnt="5" custScaleX="69622">
        <dgm:presLayoutVars>
          <dgm:chMax val="1"/>
          <dgm:bulletEnabled val="1"/>
        </dgm:presLayoutVars>
      </dgm:prSet>
      <dgm:spPr/>
    </dgm:pt>
    <dgm:pt modelId="{84E8C2C1-CDDB-4FA9-9C55-EA20DD2EEFBA}" type="pres">
      <dgm:prSet presAssocID="{784AE964-277A-4989-9FD2-F5FEBC999606}" presName="descendantText" presStyleLbl="alignAccFollowNode1" presStyleIdx="2" presStyleCnt="5" custScaleX="120177">
        <dgm:presLayoutVars>
          <dgm:bulletEnabled val="1"/>
        </dgm:presLayoutVars>
      </dgm:prSet>
      <dgm:spPr/>
    </dgm:pt>
    <dgm:pt modelId="{3A2225A4-5862-4B26-810B-F36018485BC0}" type="pres">
      <dgm:prSet presAssocID="{238C4951-A917-48CF-827F-00827CE6435D}" presName="sp" presStyleCnt="0"/>
      <dgm:spPr/>
    </dgm:pt>
    <dgm:pt modelId="{14F171C9-57C5-49E4-B064-9F8C89174BC3}" type="pres">
      <dgm:prSet presAssocID="{CE7B9786-93C0-486D-BBE4-C5908786B4B9}" presName="linNode" presStyleCnt="0"/>
      <dgm:spPr/>
    </dgm:pt>
    <dgm:pt modelId="{B348FAC9-2E9E-4ED2-9EFA-847E7D3E7C75}" type="pres">
      <dgm:prSet presAssocID="{CE7B9786-93C0-486D-BBE4-C5908786B4B9}" presName="parentText" presStyleLbl="node1" presStyleIdx="3" presStyleCnt="5" custScaleX="69622">
        <dgm:presLayoutVars>
          <dgm:chMax val="1"/>
          <dgm:bulletEnabled val="1"/>
        </dgm:presLayoutVars>
      </dgm:prSet>
      <dgm:spPr/>
    </dgm:pt>
    <dgm:pt modelId="{E97418ED-119C-418B-B1B5-A361FD7F6F51}" type="pres">
      <dgm:prSet presAssocID="{CE7B9786-93C0-486D-BBE4-C5908786B4B9}" presName="descendantText" presStyleLbl="alignAccFollowNode1" presStyleIdx="3" presStyleCnt="5" custScaleX="120177">
        <dgm:presLayoutVars>
          <dgm:bulletEnabled val="1"/>
        </dgm:presLayoutVars>
      </dgm:prSet>
      <dgm:spPr/>
    </dgm:pt>
    <dgm:pt modelId="{275FE1CA-E08A-41EF-B39E-030F144620D3}" type="pres">
      <dgm:prSet presAssocID="{894A4DCF-0323-4CD3-9066-4FEEC1C650C1}" presName="sp" presStyleCnt="0"/>
      <dgm:spPr/>
    </dgm:pt>
    <dgm:pt modelId="{48611EBD-BFFC-4EB7-9FA0-0871CA05C8A3}" type="pres">
      <dgm:prSet presAssocID="{B2783BD6-B53C-409D-A88A-59588D120451}" presName="linNode" presStyleCnt="0"/>
      <dgm:spPr/>
    </dgm:pt>
    <dgm:pt modelId="{50DF9298-BA51-4460-A602-0E5FC59E60AD}" type="pres">
      <dgm:prSet presAssocID="{B2783BD6-B53C-409D-A88A-59588D120451}" presName="parentText" presStyleLbl="node1" presStyleIdx="4" presStyleCnt="5" custScaleX="69622">
        <dgm:presLayoutVars>
          <dgm:chMax val="1"/>
          <dgm:bulletEnabled val="1"/>
        </dgm:presLayoutVars>
      </dgm:prSet>
      <dgm:spPr/>
    </dgm:pt>
    <dgm:pt modelId="{5C534CF9-E86F-4F4B-B02C-3DB595E922E3}" type="pres">
      <dgm:prSet presAssocID="{B2783BD6-B53C-409D-A88A-59588D120451}" presName="descendantText" presStyleLbl="alignAccFollowNode1" presStyleIdx="4" presStyleCnt="5" custScaleX="120177">
        <dgm:presLayoutVars>
          <dgm:bulletEnabled val="1"/>
        </dgm:presLayoutVars>
      </dgm:prSet>
      <dgm:spPr/>
    </dgm:pt>
  </dgm:ptLst>
  <dgm:cxnLst>
    <dgm:cxn modelId="{C5F8C501-730C-4837-8E7F-ADA9268AAB83}" srcId="{784AE964-277A-4989-9FD2-F5FEBC999606}" destId="{42844A0F-69AD-485E-BA4A-68EA49D2892A}" srcOrd="0" destOrd="0" parTransId="{87D9A2D9-E3F3-4307-896E-A602CCE3EF55}" sibTransId="{8135723C-A0D7-4511-B823-AB58A9C3A617}"/>
    <dgm:cxn modelId="{E2F05A02-7D64-49D2-8AAF-95FF6D3CFC37}" type="presOf" srcId="{E31CE739-F588-435B-A84C-E8CD86FD7F8A}" destId="{75BD73F2-C737-4757-9998-EB4EED50B37A}" srcOrd="0" destOrd="0" presId="urn:microsoft.com/office/officeart/2005/8/layout/vList5"/>
    <dgm:cxn modelId="{EE59AE19-BF88-4479-ACCF-5D27FC26FDAF}" type="presOf" srcId="{42844A0F-69AD-485E-BA4A-68EA49D2892A}" destId="{84E8C2C1-CDDB-4FA9-9C55-EA20DD2EEFBA}" srcOrd="0" destOrd="0" presId="urn:microsoft.com/office/officeart/2005/8/layout/vList5"/>
    <dgm:cxn modelId="{74367B22-ABAF-4A36-ABB5-6449E77BCEE4}" type="presOf" srcId="{08AF6937-4AF9-4A10-B5BD-7FBADE8556DF}" destId="{5C534CF9-E86F-4F4B-B02C-3DB595E922E3}" srcOrd="0" destOrd="0" presId="urn:microsoft.com/office/officeart/2005/8/layout/vList5"/>
    <dgm:cxn modelId="{CF7B7424-B406-4DB8-A929-918C0863CA70}" srcId="{E31CE739-F588-435B-A84C-E8CD86FD7F8A}" destId="{4A701802-ECD8-4492-9D8D-B2AD1206AE10}" srcOrd="1" destOrd="0" parTransId="{48002D3F-1D08-49EF-975D-66EF39415310}" sibTransId="{5763E081-CD23-40A9-B034-334385C92AD1}"/>
    <dgm:cxn modelId="{6F5E0425-3463-48B4-8AB8-D469EA5B499E}" srcId="{E31CE739-F588-435B-A84C-E8CD86FD7F8A}" destId="{784AE964-277A-4989-9FD2-F5FEBC999606}" srcOrd="2" destOrd="0" parTransId="{E496D66D-0C61-4AE6-996C-51EF25C88203}" sibTransId="{238C4951-A917-48CF-827F-00827CE6435D}"/>
    <dgm:cxn modelId="{5904232B-4F4E-44CA-ABDC-5B3E993A51D0}" type="presOf" srcId="{784AE964-277A-4989-9FD2-F5FEBC999606}" destId="{55676B5E-30A6-4746-BDEC-2092EC198B31}" srcOrd="0" destOrd="0" presId="urn:microsoft.com/office/officeart/2005/8/layout/vList5"/>
    <dgm:cxn modelId="{EDE60D31-5348-4A05-8DAB-436DD9C239A1}" srcId="{E31CE739-F588-435B-A84C-E8CD86FD7F8A}" destId="{FDCD02B2-EA19-4027-88AF-772B078414CE}" srcOrd="0" destOrd="0" parTransId="{0D24B9B7-F603-467C-B309-A1D15D8E8821}" sibTransId="{6DD6A95E-DEE0-4B01-8C19-5F0FE66F7D1C}"/>
    <dgm:cxn modelId="{F6F1E83C-2917-4110-B551-1C31ED75848D}" srcId="{B2783BD6-B53C-409D-A88A-59588D120451}" destId="{08AF6937-4AF9-4A10-B5BD-7FBADE8556DF}" srcOrd="0" destOrd="0" parTransId="{6697F3E6-3A8E-4C17-8C0F-BDC821DF6CA6}" sibTransId="{106144DA-5EF0-4DFB-9664-A3EE15BEF4DF}"/>
    <dgm:cxn modelId="{D23FEF5E-09A6-4B54-AEBB-5E1B53AB9CBB}" srcId="{E31CE739-F588-435B-A84C-E8CD86FD7F8A}" destId="{CE7B9786-93C0-486D-BBE4-C5908786B4B9}" srcOrd="3" destOrd="0" parTransId="{3D34D2FA-18B8-4430-8A75-74F5B838672B}" sibTransId="{894A4DCF-0323-4CD3-9066-4FEEC1C650C1}"/>
    <dgm:cxn modelId="{38198364-1D6E-416D-8D74-DD4F7716E671}" srcId="{E31CE739-F588-435B-A84C-E8CD86FD7F8A}" destId="{B2783BD6-B53C-409D-A88A-59588D120451}" srcOrd="4" destOrd="0" parTransId="{9D2A98F3-116F-4505-9722-AAC23DA6ED13}" sibTransId="{343D796E-22EA-4F75-B300-BF8A20EA9720}"/>
    <dgm:cxn modelId="{96515377-F057-48AC-B54F-EEDB95DD993B}" type="presOf" srcId="{ACD3385A-A97F-4EAE-9ED5-80418A0BF9B1}" destId="{0026A312-080F-45D4-B636-4148454FC47F}" srcOrd="0" destOrd="0" presId="urn:microsoft.com/office/officeart/2005/8/layout/vList5"/>
    <dgm:cxn modelId="{ED113490-48C1-4500-B53E-7D660BC3820E}" type="presOf" srcId="{CE7B9786-93C0-486D-BBE4-C5908786B4B9}" destId="{B348FAC9-2E9E-4ED2-9EFA-847E7D3E7C75}" srcOrd="0" destOrd="0" presId="urn:microsoft.com/office/officeart/2005/8/layout/vList5"/>
    <dgm:cxn modelId="{553370CF-329B-46F1-BDBB-DF54C40C41C4}" srcId="{CE7B9786-93C0-486D-BBE4-C5908786B4B9}" destId="{FC8DCFA9-9C0C-42E2-ABF4-31C4A33FA7FE}" srcOrd="0" destOrd="0" parTransId="{66E7BC2F-DE3B-4243-B459-717BD9D2FF83}" sibTransId="{914FAAE4-7B9D-4AFD-B2B2-AF486C4669A9}"/>
    <dgm:cxn modelId="{C06AA6D4-6397-497E-AC8D-3DE11AD64465}" srcId="{FDCD02B2-EA19-4027-88AF-772B078414CE}" destId="{1CE2E32B-B95E-44AC-B932-DE9DDD698A61}" srcOrd="0" destOrd="0" parTransId="{34DD00C9-68FE-444E-95BA-055C4935E7DA}" sibTransId="{C0420ACE-F284-41AA-857F-C7E823AC2A04}"/>
    <dgm:cxn modelId="{26B7A4DB-30CE-4A4B-8543-1EE91FA82C00}" type="presOf" srcId="{1CE2E32B-B95E-44AC-B932-DE9DDD698A61}" destId="{D1E2BC82-9BDD-4CB8-AE8A-399D51ACA37E}" srcOrd="0" destOrd="0" presId="urn:microsoft.com/office/officeart/2005/8/layout/vList5"/>
    <dgm:cxn modelId="{F9452BE1-A6D3-4ED0-ADEC-E1FD89EBE01B}" type="presOf" srcId="{FC8DCFA9-9C0C-42E2-ABF4-31C4A33FA7FE}" destId="{E97418ED-119C-418B-B1B5-A361FD7F6F51}" srcOrd="0" destOrd="0" presId="urn:microsoft.com/office/officeart/2005/8/layout/vList5"/>
    <dgm:cxn modelId="{240CCCF0-C3B7-4FCD-B9AF-C68CCEF9BB03}" type="presOf" srcId="{4A701802-ECD8-4492-9D8D-B2AD1206AE10}" destId="{EC5CEEAF-348D-4BAE-8348-91120CB40D1F}" srcOrd="0" destOrd="0" presId="urn:microsoft.com/office/officeart/2005/8/layout/vList5"/>
    <dgm:cxn modelId="{41D432F1-DDD6-4693-A564-8C400BF9A63D}" type="presOf" srcId="{FDCD02B2-EA19-4027-88AF-772B078414CE}" destId="{2999F82B-9D05-4F78-B0DC-F05055F0295E}" srcOrd="0" destOrd="0" presId="urn:microsoft.com/office/officeart/2005/8/layout/vList5"/>
    <dgm:cxn modelId="{55569DF7-1AA8-43AF-B8B9-D9BA8FE1CF19}" srcId="{4A701802-ECD8-4492-9D8D-B2AD1206AE10}" destId="{ACD3385A-A97F-4EAE-9ED5-80418A0BF9B1}" srcOrd="0" destOrd="0" parTransId="{3B701E22-4010-4514-999A-B823AACA5FC7}" sibTransId="{51E0E3E7-2F9B-4A91-800D-EAA4A09E7885}"/>
    <dgm:cxn modelId="{0DC605F9-B909-47EC-ACA5-3F186707DE17}" type="presOf" srcId="{B2783BD6-B53C-409D-A88A-59588D120451}" destId="{50DF9298-BA51-4460-A602-0E5FC59E60AD}" srcOrd="0" destOrd="0" presId="urn:microsoft.com/office/officeart/2005/8/layout/vList5"/>
    <dgm:cxn modelId="{76A27448-8AE0-4D49-B7BC-D7072D5F2E28}" type="presParOf" srcId="{75BD73F2-C737-4757-9998-EB4EED50B37A}" destId="{E48761E0-DF5A-4CAD-9CC6-2A5AF3DFCEAD}" srcOrd="0" destOrd="0" presId="urn:microsoft.com/office/officeart/2005/8/layout/vList5"/>
    <dgm:cxn modelId="{C73B24A8-E5CC-468E-ADC0-DB15EB965D8B}" type="presParOf" srcId="{E48761E0-DF5A-4CAD-9CC6-2A5AF3DFCEAD}" destId="{2999F82B-9D05-4F78-B0DC-F05055F0295E}" srcOrd="0" destOrd="0" presId="urn:microsoft.com/office/officeart/2005/8/layout/vList5"/>
    <dgm:cxn modelId="{D9B9D60B-6404-44C3-B03A-F4EE73C0F17F}" type="presParOf" srcId="{E48761E0-DF5A-4CAD-9CC6-2A5AF3DFCEAD}" destId="{D1E2BC82-9BDD-4CB8-AE8A-399D51ACA37E}" srcOrd="1" destOrd="0" presId="urn:microsoft.com/office/officeart/2005/8/layout/vList5"/>
    <dgm:cxn modelId="{107A9143-B870-4D16-8AA6-98220D0B9295}" type="presParOf" srcId="{75BD73F2-C737-4757-9998-EB4EED50B37A}" destId="{9906AC8F-6FD2-4283-884A-564CC5DAE750}" srcOrd="1" destOrd="0" presId="urn:microsoft.com/office/officeart/2005/8/layout/vList5"/>
    <dgm:cxn modelId="{8002DB18-C50E-46BF-A519-F1ABA87FC0FE}" type="presParOf" srcId="{75BD73F2-C737-4757-9998-EB4EED50B37A}" destId="{0CD1942D-A039-472E-A240-433A2212E0D2}" srcOrd="2" destOrd="0" presId="urn:microsoft.com/office/officeart/2005/8/layout/vList5"/>
    <dgm:cxn modelId="{AF81DEFD-B112-4C08-9B3C-69D8E5E42568}" type="presParOf" srcId="{0CD1942D-A039-472E-A240-433A2212E0D2}" destId="{EC5CEEAF-348D-4BAE-8348-91120CB40D1F}" srcOrd="0" destOrd="0" presId="urn:microsoft.com/office/officeart/2005/8/layout/vList5"/>
    <dgm:cxn modelId="{45FFFFD8-24F7-4181-A558-3D4D7A603293}" type="presParOf" srcId="{0CD1942D-A039-472E-A240-433A2212E0D2}" destId="{0026A312-080F-45D4-B636-4148454FC47F}" srcOrd="1" destOrd="0" presId="urn:microsoft.com/office/officeart/2005/8/layout/vList5"/>
    <dgm:cxn modelId="{C0F5627E-0D32-4CE6-A9CC-5C1F1ECCCA19}" type="presParOf" srcId="{75BD73F2-C737-4757-9998-EB4EED50B37A}" destId="{EC5AA821-0F49-494A-A5A0-32BC5EA9433F}" srcOrd="3" destOrd="0" presId="urn:microsoft.com/office/officeart/2005/8/layout/vList5"/>
    <dgm:cxn modelId="{72E3115B-2D03-4C0D-A94C-09F8A6F10D11}" type="presParOf" srcId="{75BD73F2-C737-4757-9998-EB4EED50B37A}" destId="{0F42D63F-73A2-4FAE-9959-48C17418A806}" srcOrd="4" destOrd="0" presId="urn:microsoft.com/office/officeart/2005/8/layout/vList5"/>
    <dgm:cxn modelId="{F36CD529-AD95-4F87-8721-ADBF4D11155C}" type="presParOf" srcId="{0F42D63F-73A2-4FAE-9959-48C17418A806}" destId="{55676B5E-30A6-4746-BDEC-2092EC198B31}" srcOrd="0" destOrd="0" presId="urn:microsoft.com/office/officeart/2005/8/layout/vList5"/>
    <dgm:cxn modelId="{9A6F0D91-2204-4C23-A87D-EE81B3AEF677}" type="presParOf" srcId="{0F42D63F-73A2-4FAE-9959-48C17418A806}" destId="{84E8C2C1-CDDB-4FA9-9C55-EA20DD2EEFBA}" srcOrd="1" destOrd="0" presId="urn:microsoft.com/office/officeart/2005/8/layout/vList5"/>
    <dgm:cxn modelId="{130E001F-01AF-4E4F-ACA2-B8A4CF21E47B}" type="presParOf" srcId="{75BD73F2-C737-4757-9998-EB4EED50B37A}" destId="{3A2225A4-5862-4B26-810B-F36018485BC0}" srcOrd="5" destOrd="0" presId="urn:microsoft.com/office/officeart/2005/8/layout/vList5"/>
    <dgm:cxn modelId="{18C37056-0543-474B-B058-8C3B728CE875}" type="presParOf" srcId="{75BD73F2-C737-4757-9998-EB4EED50B37A}" destId="{14F171C9-57C5-49E4-B064-9F8C89174BC3}" srcOrd="6" destOrd="0" presId="urn:microsoft.com/office/officeart/2005/8/layout/vList5"/>
    <dgm:cxn modelId="{939B15B2-A641-4622-9F1E-AFABFBB74C8B}" type="presParOf" srcId="{14F171C9-57C5-49E4-B064-9F8C89174BC3}" destId="{B348FAC9-2E9E-4ED2-9EFA-847E7D3E7C75}" srcOrd="0" destOrd="0" presId="urn:microsoft.com/office/officeart/2005/8/layout/vList5"/>
    <dgm:cxn modelId="{E71CE7A9-0B17-44F7-9DA1-2DA68C4CE239}" type="presParOf" srcId="{14F171C9-57C5-49E4-B064-9F8C89174BC3}" destId="{E97418ED-119C-418B-B1B5-A361FD7F6F51}" srcOrd="1" destOrd="0" presId="urn:microsoft.com/office/officeart/2005/8/layout/vList5"/>
    <dgm:cxn modelId="{6C2C933E-97C8-449E-9154-DBD1D7010C6F}" type="presParOf" srcId="{75BD73F2-C737-4757-9998-EB4EED50B37A}" destId="{275FE1CA-E08A-41EF-B39E-030F144620D3}" srcOrd="7" destOrd="0" presId="urn:microsoft.com/office/officeart/2005/8/layout/vList5"/>
    <dgm:cxn modelId="{75DF5BE9-D5AD-461C-851C-834FAD4BB31F}" type="presParOf" srcId="{75BD73F2-C737-4757-9998-EB4EED50B37A}" destId="{48611EBD-BFFC-4EB7-9FA0-0871CA05C8A3}" srcOrd="8" destOrd="0" presId="urn:microsoft.com/office/officeart/2005/8/layout/vList5"/>
    <dgm:cxn modelId="{668152B1-CB69-4F10-96C3-F56419D2D6CF}" type="presParOf" srcId="{48611EBD-BFFC-4EB7-9FA0-0871CA05C8A3}" destId="{50DF9298-BA51-4460-A602-0E5FC59E60AD}" srcOrd="0" destOrd="0" presId="urn:microsoft.com/office/officeart/2005/8/layout/vList5"/>
    <dgm:cxn modelId="{EADCC756-F5CB-4998-941F-355BA8911C85}" type="presParOf" srcId="{48611EBD-BFFC-4EB7-9FA0-0871CA05C8A3}" destId="{5C534CF9-E86F-4F4B-B02C-3DB595E922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01F41-2E7C-44ED-B420-42890124867D}"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76ACA1DF-822C-4E9F-9510-4AAB27CFDE42}">
      <dgm:prSet custT="1"/>
      <dgm:spPr/>
      <dgm:t>
        <a:bodyPr/>
        <a:lstStyle/>
        <a:p>
          <a:r>
            <a:rPr lang="es-ES" sz="2400" b="1" dirty="0">
              <a:effectLst>
                <a:outerShdw blurRad="38100" dist="38100" dir="2700000" algn="tl">
                  <a:srgbClr val="000000">
                    <a:alpha val="43137"/>
                  </a:srgbClr>
                </a:outerShdw>
              </a:effectLst>
            </a:rPr>
            <a:t>Salmo 22:1-18</a:t>
          </a:r>
          <a:endParaRPr lang="es-ES" sz="2400" dirty="0">
            <a:effectLst>
              <a:outerShdw blurRad="38100" dist="38100" dir="2700000" algn="tl">
                <a:srgbClr val="000000">
                  <a:alpha val="43137"/>
                </a:srgbClr>
              </a:outerShdw>
            </a:effectLst>
          </a:endParaRPr>
        </a:p>
      </dgm:t>
    </dgm:pt>
    <dgm:pt modelId="{1E296393-35A7-4849-80D9-706D1B7AF7BC}" type="parTrans" cxnId="{F0B4AACE-5516-4FE3-9C45-8A818486245F}">
      <dgm:prSet/>
      <dgm:spPr/>
      <dgm:t>
        <a:bodyPr/>
        <a:lstStyle/>
        <a:p>
          <a:endParaRPr lang="es-ES" sz="2000">
            <a:effectLst>
              <a:outerShdw blurRad="38100" dist="38100" dir="2700000" algn="tl">
                <a:srgbClr val="000000">
                  <a:alpha val="43137"/>
                </a:srgbClr>
              </a:outerShdw>
            </a:effectLst>
          </a:endParaRPr>
        </a:p>
      </dgm:t>
    </dgm:pt>
    <dgm:pt modelId="{7406511F-02FA-4A4D-B08E-F6BB7C20134E}" type="sibTrans" cxnId="{F0B4AACE-5516-4FE3-9C45-8A818486245F}">
      <dgm:prSet/>
      <dgm:spPr/>
      <dgm:t>
        <a:bodyPr/>
        <a:lstStyle/>
        <a:p>
          <a:endParaRPr lang="es-ES" sz="2000">
            <a:effectLst>
              <a:outerShdw blurRad="38100" dist="38100" dir="2700000" algn="tl">
                <a:srgbClr val="000000">
                  <a:alpha val="43137"/>
                </a:srgbClr>
              </a:outerShdw>
            </a:effectLst>
          </a:endParaRPr>
        </a:p>
      </dgm:t>
    </dgm:pt>
    <dgm:pt modelId="{349A7292-72AC-4249-BE65-E259969E555C}">
      <dgm:prSet custT="1"/>
      <dgm:spPr/>
      <dgm:t>
        <a:bodyPr/>
        <a:lstStyle/>
        <a:p>
          <a:r>
            <a:rPr lang="es-ES" sz="2000" b="1" dirty="0">
              <a:effectLst>
                <a:outerShdw blurRad="38100" dist="38100" dir="2700000" algn="tl">
                  <a:srgbClr val="000000">
                    <a:alpha val="43137"/>
                  </a:srgbClr>
                </a:outerShdw>
              </a:effectLst>
            </a:rPr>
            <a:t>Experiencia de Jesús en la cruz.</a:t>
          </a:r>
          <a:endParaRPr lang="es-ES" sz="2000" dirty="0">
            <a:effectLst>
              <a:outerShdw blurRad="38100" dist="38100" dir="2700000" algn="tl">
                <a:srgbClr val="000000">
                  <a:alpha val="43137"/>
                </a:srgbClr>
              </a:outerShdw>
            </a:effectLst>
          </a:endParaRPr>
        </a:p>
      </dgm:t>
    </dgm:pt>
    <dgm:pt modelId="{A8E68383-FCCE-45CE-B66C-4422F4E0BC18}" type="parTrans" cxnId="{BB51E2D3-96F2-465B-810E-542C9E753517}">
      <dgm:prSet/>
      <dgm:spPr/>
      <dgm:t>
        <a:bodyPr/>
        <a:lstStyle/>
        <a:p>
          <a:endParaRPr lang="es-ES" sz="2000">
            <a:effectLst>
              <a:outerShdw blurRad="38100" dist="38100" dir="2700000" algn="tl">
                <a:srgbClr val="000000">
                  <a:alpha val="43137"/>
                </a:srgbClr>
              </a:outerShdw>
            </a:effectLst>
          </a:endParaRPr>
        </a:p>
      </dgm:t>
    </dgm:pt>
    <dgm:pt modelId="{467B5E89-7DB3-4DD7-ABDF-91B4B324B941}" type="sibTrans" cxnId="{BB51E2D3-96F2-465B-810E-542C9E753517}">
      <dgm:prSet/>
      <dgm:spPr/>
      <dgm:t>
        <a:bodyPr/>
        <a:lstStyle/>
        <a:p>
          <a:endParaRPr lang="es-ES" sz="2000">
            <a:effectLst>
              <a:outerShdw blurRad="38100" dist="38100" dir="2700000" algn="tl">
                <a:srgbClr val="000000">
                  <a:alpha val="43137"/>
                </a:srgbClr>
              </a:outerShdw>
            </a:effectLst>
          </a:endParaRPr>
        </a:p>
      </dgm:t>
    </dgm:pt>
    <dgm:pt modelId="{F85B5EFD-9A75-4C80-BB29-9BD30F6DD8D3}">
      <dgm:prSet custT="1"/>
      <dgm:spPr/>
      <dgm:t>
        <a:bodyPr/>
        <a:lstStyle/>
        <a:p>
          <a:r>
            <a:rPr lang="es-ES" sz="2400" b="1" dirty="0">
              <a:effectLst>
                <a:outerShdw blurRad="38100" dist="38100" dir="2700000" algn="tl">
                  <a:srgbClr val="000000">
                    <a:alpha val="43137"/>
                  </a:srgbClr>
                </a:outerShdw>
              </a:effectLst>
            </a:rPr>
            <a:t>Salmo 22:19-21</a:t>
          </a:r>
          <a:endParaRPr lang="es-ES" sz="2400" dirty="0">
            <a:effectLst>
              <a:outerShdw blurRad="38100" dist="38100" dir="2700000" algn="tl">
                <a:srgbClr val="000000">
                  <a:alpha val="43137"/>
                </a:srgbClr>
              </a:outerShdw>
            </a:effectLst>
          </a:endParaRPr>
        </a:p>
      </dgm:t>
    </dgm:pt>
    <dgm:pt modelId="{EFDC2A55-0C55-4462-827A-85161DF17E19}" type="parTrans" cxnId="{89C5A1F0-B082-49D4-9BD5-E6F4DFC04734}">
      <dgm:prSet/>
      <dgm:spPr/>
      <dgm:t>
        <a:bodyPr/>
        <a:lstStyle/>
        <a:p>
          <a:endParaRPr lang="es-ES" sz="2000">
            <a:effectLst>
              <a:outerShdw blurRad="38100" dist="38100" dir="2700000" algn="tl">
                <a:srgbClr val="000000">
                  <a:alpha val="43137"/>
                </a:srgbClr>
              </a:outerShdw>
            </a:effectLst>
          </a:endParaRPr>
        </a:p>
      </dgm:t>
    </dgm:pt>
    <dgm:pt modelId="{FF431506-FA6D-450B-8551-A54C3BF9F39E}" type="sibTrans" cxnId="{89C5A1F0-B082-49D4-9BD5-E6F4DFC04734}">
      <dgm:prSet/>
      <dgm:spPr/>
      <dgm:t>
        <a:bodyPr/>
        <a:lstStyle/>
        <a:p>
          <a:endParaRPr lang="es-ES" sz="2000">
            <a:effectLst>
              <a:outerShdw blurRad="38100" dist="38100" dir="2700000" algn="tl">
                <a:srgbClr val="000000">
                  <a:alpha val="43137"/>
                </a:srgbClr>
              </a:outerShdw>
            </a:effectLst>
          </a:endParaRPr>
        </a:p>
      </dgm:t>
    </dgm:pt>
    <dgm:pt modelId="{029BFB7B-B2E9-4B36-8A5B-6CCE8DFF5941}">
      <dgm:prSet custT="1"/>
      <dgm:spPr/>
      <dgm:t>
        <a:bodyPr/>
        <a:lstStyle/>
        <a:p>
          <a:r>
            <a:rPr lang="es-ES" sz="2000" b="1" dirty="0">
              <a:effectLst>
                <a:outerShdw blurRad="38100" dist="38100" dir="2700000" algn="tl">
                  <a:srgbClr val="000000">
                    <a:alpha val="43137"/>
                  </a:srgbClr>
                </a:outerShdw>
              </a:effectLst>
            </a:rPr>
            <a:t>Confía en que Dios le acompañará y le liberará</a:t>
          </a:r>
          <a:endParaRPr lang="es-ES" sz="2000" dirty="0">
            <a:effectLst>
              <a:outerShdw blurRad="38100" dist="38100" dir="2700000" algn="tl">
                <a:srgbClr val="000000">
                  <a:alpha val="43137"/>
                </a:srgbClr>
              </a:outerShdw>
            </a:effectLst>
          </a:endParaRPr>
        </a:p>
      </dgm:t>
    </dgm:pt>
    <dgm:pt modelId="{B870AB61-EC04-4A66-BA60-6355869000D1}" type="parTrans" cxnId="{5C167A73-018C-403F-9EA2-DCD933EB665A}">
      <dgm:prSet/>
      <dgm:spPr/>
      <dgm:t>
        <a:bodyPr/>
        <a:lstStyle/>
        <a:p>
          <a:endParaRPr lang="es-ES" sz="2000">
            <a:effectLst>
              <a:outerShdw blurRad="38100" dist="38100" dir="2700000" algn="tl">
                <a:srgbClr val="000000">
                  <a:alpha val="43137"/>
                </a:srgbClr>
              </a:outerShdw>
            </a:effectLst>
          </a:endParaRPr>
        </a:p>
      </dgm:t>
    </dgm:pt>
    <dgm:pt modelId="{B75EFACB-FEF2-42F1-8DAE-34B83799690C}" type="sibTrans" cxnId="{5C167A73-018C-403F-9EA2-DCD933EB665A}">
      <dgm:prSet/>
      <dgm:spPr/>
      <dgm:t>
        <a:bodyPr/>
        <a:lstStyle/>
        <a:p>
          <a:endParaRPr lang="es-ES" sz="2000">
            <a:effectLst>
              <a:outerShdw blurRad="38100" dist="38100" dir="2700000" algn="tl">
                <a:srgbClr val="000000">
                  <a:alpha val="43137"/>
                </a:srgbClr>
              </a:outerShdw>
            </a:effectLst>
          </a:endParaRPr>
        </a:p>
      </dgm:t>
    </dgm:pt>
    <dgm:pt modelId="{BB6A3EB5-043A-4B98-A47B-E955F0B892CA}">
      <dgm:prSet custT="1"/>
      <dgm:spPr/>
      <dgm:t>
        <a:bodyPr/>
        <a:lstStyle/>
        <a:p>
          <a:r>
            <a:rPr lang="es-ES" sz="2400" b="1" dirty="0">
              <a:effectLst>
                <a:outerShdw blurRad="38100" dist="38100" dir="2700000" algn="tl">
                  <a:srgbClr val="000000">
                    <a:alpha val="43137"/>
                  </a:srgbClr>
                </a:outerShdw>
              </a:effectLst>
            </a:rPr>
            <a:t>Salmo 22:22-25</a:t>
          </a:r>
          <a:endParaRPr lang="es-ES" sz="2400" dirty="0">
            <a:effectLst>
              <a:outerShdw blurRad="38100" dist="38100" dir="2700000" algn="tl">
                <a:srgbClr val="000000">
                  <a:alpha val="43137"/>
                </a:srgbClr>
              </a:outerShdw>
            </a:effectLst>
          </a:endParaRPr>
        </a:p>
      </dgm:t>
    </dgm:pt>
    <dgm:pt modelId="{F61E6488-F6CB-436F-9668-4721B734A8AD}" type="parTrans" cxnId="{D229CEAD-AB26-4499-AF5F-F70678315027}">
      <dgm:prSet/>
      <dgm:spPr/>
      <dgm:t>
        <a:bodyPr/>
        <a:lstStyle/>
        <a:p>
          <a:endParaRPr lang="es-ES" sz="2000">
            <a:effectLst>
              <a:outerShdw blurRad="38100" dist="38100" dir="2700000" algn="tl">
                <a:srgbClr val="000000">
                  <a:alpha val="43137"/>
                </a:srgbClr>
              </a:outerShdw>
            </a:effectLst>
          </a:endParaRPr>
        </a:p>
      </dgm:t>
    </dgm:pt>
    <dgm:pt modelId="{7E7BAE8C-F817-42CA-8EE8-D1044BA2DAA8}" type="sibTrans" cxnId="{D229CEAD-AB26-4499-AF5F-F70678315027}">
      <dgm:prSet/>
      <dgm:spPr/>
      <dgm:t>
        <a:bodyPr/>
        <a:lstStyle/>
        <a:p>
          <a:endParaRPr lang="es-ES" sz="2000">
            <a:effectLst>
              <a:outerShdw blurRad="38100" dist="38100" dir="2700000" algn="tl">
                <a:srgbClr val="000000">
                  <a:alpha val="43137"/>
                </a:srgbClr>
              </a:outerShdw>
            </a:effectLst>
          </a:endParaRPr>
        </a:p>
      </dgm:t>
    </dgm:pt>
    <dgm:pt modelId="{8F370765-8ABD-43A4-B391-0887AE6C920E}">
      <dgm:prSet custT="1"/>
      <dgm:spPr/>
      <dgm:t>
        <a:bodyPr/>
        <a:lstStyle/>
        <a:p>
          <a:r>
            <a:rPr lang="es-ES" sz="2000" b="1" dirty="0">
              <a:effectLst>
                <a:outerShdw blurRad="38100" dist="38100" dir="2700000" algn="tl">
                  <a:srgbClr val="000000">
                    <a:alpha val="43137"/>
                  </a:srgbClr>
                </a:outerShdw>
              </a:effectLst>
            </a:rPr>
            <a:t>Alaba a Dios entre sus hermanos por su liberación</a:t>
          </a:r>
          <a:endParaRPr lang="es-ES" sz="2000" dirty="0">
            <a:effectLst>
              <a:outerShdw blurRad="38100" dist="38100" dir="2700000" algn="tl">
                <a:srgbClr val="000000">
                  <a:alpha val="43137"/>
                </a:srgbClr>
              </a:outerShdw>
            </a:effectLst>
          </a:endParaRPr>
        </a:p>
      </dgm:t>
    </dgm:pt>
    <dgm:pt modelId="{E5E2CAC1-5453-4708-877E-0E9440DD62D0}" type="parTrans" cxnId="{F69DED07-EC4B-4754-877C-D34969172AB4}">
      <dgm:prSet/>
      <dgm:spPr/>
      <dgm:t>
        <a:bodyPr/>
        <a:lstStyle/>
        <a:p>
          <a:endParaRPr lang="es-ES" sz="2000">
            <a:effectLst>
              <a:outerShdw blurRad="38100" dist="38100" dir="2700000" algn="tl">
                <a:srgbClr val="000000">
                  <a:alpha val="43137"/>
                </a:srgbClr>
              </a:outerShdw>
            </a:effectLst>
          </a:endParaRPr>
        </a:p>
      </dgm:t>
    </dgm:pt>
    <dgm:pt modelId="{6F9A5588-964A-422F-9568-1C2444C7CDEE}" type="sibTrans" cxnId="{F69DED07-EC4B-4754-877C-D34969172AB4}">
      <dgm:prSet/>
      <dgm:spPr/>
      <dgm:t>
        <a:bodyPr/>
        <a:lstStyle/>
        <a:p>
          <a:endParaRPr lang="es-ES" sz="2000">
            <a:effectLst>
              <a:outerShdw blurRad="38100" dist="38100" dir="2700000" algn="tl">
                <a:srgbClr val="000000">
                  <a:alpha val="43137"/>
                </a:srgbClr>
              </a:outerShdw>
            </a:effectLst>
          </a:endParaRPr>
        </a:p>
      </dgm:t>
    </dgm:pt>
    <dgm:pt modelId="{01F7DBD5-09F8-4C60-ADF4-7C577D8D8B27}">
      <dgm:prSet custT="1"/>
      <dgm:spPr/>
      <dgm:t>
        <a:bodyPr/>
        <a:lstStyle/>
        <a:p>
          <a:r>
            <a:rPr lang="es-ES" sz="2400" b="1" dirty="0">
              <a:effectLst>
                <a:outerShdw blurRad="38100" dist="38100" dir="2700000" algn="tl">
                  <a:srgbClr val="000000">
                    <a:alpha val="43137"/>
                  </a:srgbClr>
                </a:outerShdw>
              </a:effectLst>
            </a:rPr>
            <a:t>Salmo 22:26-31</a:t>
          </a:r>
          <a:endParaRPr lang="es-ES" sz="2400" dirty="0">
            <a:effectLst>
              <a:outerShdw blurRad="38100" dist="38100" dir="2700000" algn="tl">
                <a:srgbClr val="000000">
                  <a:alpha val="43137"/>
                </a:srgbClr>
              </a:outerShdw>
            </a:effectLst>
          </a:endParaRPr>
        </a:p>
      </dgm:t>
    </dgm:pt>
    <dgm:pt modelId="{ADCAC684-E2CC-44CF-A545-1251CE43E6FA}" type="parTrans" cxnId="{700DA705-0397-444C-9C40-C79082D67950}">
      <dgm:prSet/>
      <dgm:spPr/>
      <dgm:t>
        <a:bodyPr/>
        <a:lstStyle/>
        <a:p>
          <a:endParaRPr lang="es-ES" sz="2000">
            <a:effectLst>
              <a:outerShdw blurRad="38100" dist="38100" dir="2700000" algn="tl">
                <a:srgbClr val="000000">
                  <a:alpha val="43137"/>
                </a:srgbClr>
              </a:outerShdw>
            </a:effectLst>
          </a:endParaRPr>
        </a:p>
      </dgm:t>
    </dgm:pt>
    <dgm:pt modelId="{2F3530FC-B625-4A64-81A0-DCDB2B3988EE}" type="sibTrans" cxnId="{700DA705-0397-444C-9C40-C79082D67950}">
      <dgm:prSet/>
      <dgm:spPr/>
      <dgm:t>
        <a:bodyPr/>
        <a:lstStyle/>
        <a:p>
          <a:endParaRPr lang="es-ES" sz="2000">
            <a:effectLst>
              <a:outerShdw blurRad="38100" dist="38100" dir="2700000" algn="tl">
                <a:srgbClr val="000000">
                  <a:alpha val="43137"/>
                </a:srgbClr>
              </a:outerShdw>
            </a:effectLst>
          </a:endParaRPr>
        </a:p>
      </dgm:t>
    </dgm:pt>
    <dgm:pt modelId="{567A6EF9-2B3B-48C1-BA19-3FE19C3AEC56}">
      <dgm:prSet custT="1"/>
      <dgm:spPr/>
      <dgm:t>
        <a:bodyPr/>
        <a:lstStyle/>
        <a:p>
          <a:r>
            <a:rPr lang="es-ES" sz="2000" b="1" dirty="0">
              <a:effectLst>
                <a:outerShdw blurRad="38100" dist="38100" dir="2700000" algn="tl">
                  <a:srgbClr val="000000">
                    <a:alpha val="43137"/>
                  </a:srgbClr>
                </a:outerShdw>
              </a:effectLst>
            </a:rPr>
            <a:t>El progreso del evangelio hasta su culminación final</a:t>
          </a:r>
          <a:endParaRPr lang="es-ES" sz="2000" dirty="0">
            <a:effectLst>
              <a:outerShdw blurRad="38100" dist="38100" dir="2700000" algn="tl">
                <a:srgbClr val="000000">
                  <a:alpha val="43137"/>
                </a:srgbClr>
              </a:outerShdw>
            </a:effectLst>
          </a:endParaRPr>
        </a:p>
      </dgm:t>
    </dgm:pt>
    <dgm:pt modelId="{718BCCED-0EC7-44BA-845F-79B100FAAA7A}" type="parTrans" cxnId="{984445CE-20A4-4D26-AA61-0B3982382873}">
      <dgm:prSet/>
      <dgm:spPr/>
      <dgm:t>
        <a:bodyPr/>
        <a:lstStyle/>
        <a:p>
          <a:endParaRPr lang="es-ES" sz="2000">
            <a:effectLst>
              <a:outerShdw blurRad="38100" dist="38100" dir="2700000" algn="tl">
                <a:srgbClr val="000000">
                  <a:alpha val="43137"/>
                </a:srgbClr>
              </a:outerShdw>
            </a:effectLst>
          </a:endParaRPr>
        </a:p>
      </dgm:t>
    </dgm:pt>
    <dgm:pt modelId="{667EE337-DBFE-4ACF-857D-A2ABBDFF2598}" type="sibTrans" cxnId="{984445CE-20A4-4D26-AA61-0B3982382873}">
      <dgm:prSet/>
      <dgm:spPr/>
      <dgm:t>
        <a:bodyPr/>
        <a:lstStyle/>
        <a:p>
          <a:endParaRPr lang="es-ES" sz="2000">
            <a:effectLst>
              <a:outerShdw blurRad="38100" dist="38100" dir="2700000" algn="tl">
                <a:srgbClr val="000000">
                  <a:alpha val="43137"/>
                </a:srgbClr>
              </a:outerShdw>
            </a:effectLst>
          </a:endParaRPr>
        </a:p>
      </dgm:t>
    </dgm:pt>
    <dgm:pt modelId="{9A51D64D-A0BE-4041-832F-F4B680E3AC64}" type="pres">
      <dgm:prSet presAssocID="{88101F41-2E7C-44ED-B420-42890124867D}" presName="linear" presStyleCnt="0">
        <dgm:presLayoutVars>
          <dgm:dir/>
          <dgm:resizeHandles val="exact"/>
        </dgm:presLayoutVars>
      </dgm:prSet>
      <dgm:spPr/>
    </dgm:pt>
    <dgm:pt modelId="{5922B093-15D2-456A-8EB6-E166AC06054E}" type="pres">
      <dgm:prSet presAssocID="{76ACA1DF-822C-4E9F-9510-4AAB27CFDE42}" presName="comp" presStyleCnt="0"/>
      <dgm:spPr/>
    </dgm:pt>
    <dgm:pt modelId="{3DD9B343-ECC1-4325-A0CC-70EC1C002FC7}" type="pres">
      <dgm:prSet presAssocID="{76ACA1DF-822C-4E9F-9510-4AAB27CFDE42}" presName="box" presStyleLbl="node1" presStyleIdx="0" presStyleCnt="4"/>
      <dgm:spPr/>
    </dgm:pt>
    <dgm:pt modelId="{16DB8592-7B7F-4319-9829-2C625967CEDD}" type="pres">
      <dgm:prSet presAssocID="{76ACA1DF-822C-4E9F-9510-4AAB27CFDE42}" presName="img" presStyleLbl="fgImgPlace1" presStyleIdx="0" presStyleCnt="4"/>
      <dgm:spPr>
        <a:blipFill rotWithShape="1">
          <a:blip xmlns:r="http://schemas.openxmlformats.org/officeDocument/2006/relationships" r:embed="rId1"/>
          <a:srcRect/>
          <a:stretch>
            <a:fillRect l="-21000" r="-21000"/>
          </a:stretch>
        </a:blipFill>
      </dgm:spPr>
    </dgm:pt>
    <dgm:pt modelId="{2DF0EB08-1073-4C03-AE14-7DF8236EE9F0}" type="pres">
      <dgm:prSet presAssocID="{76ACA1DF-822C-4E9F-9510-4AAB27CFDE42}" presName="text" presStyleLbl="node1" presStyleIdx="0" presStyleCnt="4">
        <dgm:presLayoutVars>
          <dgm:bulletEnabled val="1"/>
        </dgm:presLayoutVars>
      </dgm:prSet>
      <dgm:spPr/>
    </dgm:pt>
    <dgm:pt modelId="{0C92D4E0-4588-4650-8F56-6E35374465CD}" type="pres">
      <dgm:prSet presAssocID="{7406511F-02FA-4A4D-B08E-F6BB7C20134E}" presName="spacer" presStyleCnt="0"/>
      <dgm:spPr/>
    </dgm:pt>
    <dgm:pt modelId="{34C95105-5A4F-49F6-A889-77FE40A5E664}" type="pres">
      <dgm:prSet presAssocID="{F85B5EFD-9A75-4C80-BB29-9BD30F6DD8D3}" presName="comp" presStyleCnt="0"/>
      <dgm:spPr/>
    </dgm:pt>
    <dgm:pt modelId="{7D42CA6B-FD0D-4DF7-AFBB-C79B4EB9C720}" type="pres">
      <dgm:prSet presAssocID="{F85B5EFD-9A75-4C80-BB29-9BD30F6DD8D3}" presName="box" presStyleLbl="node1" presStyleIdx="1" presStyleCnt="4"/>
      <dgm:spPr/>
    </dgm:pt>
    <dgm:pt modelId="{506A58EA-E088-4456-83CB-2DC4D2D0EBB7}" type="pres">
      <dgm:prSet presAssocID="{F85B5EFD-9A75-4C80-BB29-9BD30F6DD8D3}" presName="img" presStyleLbl="fgImgPlace1" presStyleIdx="1" presStyleCnt="4"/>
      <dgm:spPr>
        <a:blipFill rotWithShape="1">
          <a:blip xmlns:r="http://schemas.openxmlformats.org/officeDocument/2006/relationships" r:embed="rId2"/>
          <a:srcRect/>
          <a:stretch>
            <a:fillRect l="-20000" r="-20000"/>
          </a:stretch>
        </a:blipFill>
      </dgm:spPr>
    </dgm:pt>
    <dgm:pt modelId="{34926DF7-E33F-4791-889C-DFD8E458EF39}" type="pres">
      <dgm:prSet presAssocID="{F85B5EFD-9A75-4C80-BB29-9BD30F6DD8D3}" presName="text" presStyleLbl="node1" presStyleIdx="1" presStyleCnt="4">
        <dgm:presLayoutVars>
          <dgm:bulletEnabled val="1"/>
        </dgm:presLayoutVars>
      </dgm:prSet>
      <dgm:spPr/>
    </dgm:pt>
    <dgm:pt modelId="{00334133-2E14-456B-B93D-4DF1564765D3}" type="pres">
      <dgm:prSet presAssocID="{FF431506-FA6D-450B-8551-A54C3BF9F39E}" presName="spacer" presStyleCnt="0"/>
      <dgm:spPr/>
    </dgm:pt>
    <dgm:pt modelId="{F37F3800-9743-4D69-A625-879FDB85FE04}" type="pres">
      <dgm:prSet presAssocID="{BB6A3EB5-043A-4B98-A47B-E955F0B892CA}" presName="comp" presStyleCnt="0"/>
      <dgm:spPr/>
    </dgm:pt>
    <dgm:pt modelId="{F082AE9C-FDD8-4D02-A08F-F5BF9EC6183C}" type="pres">
      <dgm:prSet presAssocID="{BB6A3EB5-043A-4B98-A47B-E955F0B892CA}" presName="box" presStyleLbl="node1" presStyleIdx="2" presStyleCnt="4"/>
      <dgm:spPr/>
    </dgm:pt>
    <dgm:pt modelId="{5DA2CE43-F498-495B-87C5-C3C5D4F937C4}" type="pres">
      <dgm:prSet presAssocID="{BB6A3EB5-043A-4B98-A47B-E955F0B892CA}" presName="img" presStyleLbl="fgImgPlace1" presStyleIdx="2" presStyleCnt="4"/>
      <dgm:spPr>
        <a:blipFill rotWithShape="1">
          <a:blip xmlns:r="http://schemas.openxmlformats.org/officeDocument/2006/relationships" r:embed="rId3"/>
          <a:srcRect/>
          <a:stretch>
            <a:fillRect l="-20000" r="-20000"/>
          </a:stretch>
        </a:blipFill>
      </dgm:spPr>
    </dgm:pt>
    <dgm:pt modelId="{91FB5CAB-F4BA-40E4-9649-4BF25BA5692E}" type="pres">
      <dgm:prSet presAssocID="{BB6A3EB5-043A-4B98-A47B-E955F0B892CA}" presName="text" presStyleLbl="node1" presStyleIdx="2" presStyleCnt="4">
        <dgm:presLayoutVars>
          <dgm:bulletEnabled val="1"/>
        </dgm:presLayoutVars>
      </dgm:prSet>
      <dgm:spPr/>
    </dgm:pt>
    <dgm:pt modelId="{759D0067-6C57-47A7-BE34-185BDE5D78D2}" type="pres">
      <dgm:prSet presAssocID="{7E7BAE8C-F817-42CA-8EE8-D1044BA2DAA8}" presName="spacer" presStyleCnt="0"/>
      <dgm:spPr/>
    </dgm:pt>
    <dgm:pt modelId="{CECC5529-C6C9-42C6-B749-D12F0F945D86}" type="pres">
      <dgm:prSet presAssocID="{01F7DBD5-09F8-4C60-ADF4-7C577D8D8B27}" presName="comp" presStyleCnt="0"/>
      <dgm:spPr/>
    </dgm:pt>
    <dgm:pt modelId="{FE60B966-58DC-414D-8D80-64738F75C483}" type="pres">
      <dgm:prSet presAssocID="{01F7DBD5-09F8-4C60-ADF4-7C577D8D8B27}" presName="box" presStyleLbl="node1" presStyleIdx="3" presStyleCnt="4"/>
      <dgm:spPr/>
    </dgm:pt>
    <dgm:pt modelId="{6E04B780-C75D-406C-A2AD-D3E049257254}" type="pres">
      <dgm:prSet presAssocID="{01F7DBD5-09F8-4C60-ADF4-7C577D8D8B27}" presName="img" presStyleLbl="fgImgPlace1" presStyleIdx="3" presStyleCnt="4"/>
      <dgm:spPr>
        <a:blipFill dpi="0" rotWithShape="1">
          <a:blip xmlns:r="http://schemas.openxmlformats.org/officeDocument/2006/relationships" r:embed="rId4"/>
          <a:srcRect/>
          <a:stretch>
            <a:fillRect l="-32765" t="-4874" r="-27375" b="-5570"/>
          </a:stretch>
        </a:blipFill>
      </dgm:spPr>
    </dgm:pt>
    <dgm:pt modelId="{608E251B-040B-47F6-B7DD-FA0073461463}" type="pres">
      <dgm:prSet presAssocID="{01F7DBD5-09F8-4C60-ADF4-7C577D8D8B27}" presName="text" presStyleLbl="node1" presStyleIdx="3" presStyleCnt="4">
        <dgm:presLayoutVars>
          <dgm:bulletEnabled val="1"/>
        </dgm:presLayoutVars>
      </dgm:prSet>
      <dgm:spPr/>
    </dgm:pt>
  </dgm:ptLst>
  <dgm:cxnLst>
    <dgm:cxn modelId="{700DA705-0397-444C-9C40-C79082D67950}" srcId="{88101F41-2E7C-44ED-B420-42890124867D}" destId="{01F7DBD5-09F8-4C60-ADF4-7C577D8D8B27}" srcOrd="3" destOrd="0" parTransId="{ADCAC684-E2CC-44CF-A545-1251CE43E6FA}" sibTransId="{2F3530FC-B625-4A64-81A0-DCDB2B3988EE}"/>
    <dgm:cxn modelId="{F69DED07-EC4B-4754-877C-D34969172AB4}" srcId="{BB6A3EB5-043A-4B98-A47B-E955F0B892CA}" destId="{8F370765-8ABD-43A4-B391-0887AE6C920E}" srcOrd="0" destOrd="0" parTransId="{E5E2CAC1-5453-4708-877E-0E9440DD62D0}" sibTransId="{6F9A5588-964A-422F-9568-1C2444C7CDEE}"/>
    <dgm:cxn modelId="{A0F4F90D-9375-4CAA-8BBA-3A56280AB7D6}" type="presOf" srcId="{76ACA1DF-822C-4E9F-9510-4AAB27CFDE42}" destId="{2DF0EB08-1073-4C03-AE14-7DF8236EE9F0}" srcOrd="1" destOrd="0" presId="urn:microsoft.com/office/officeart/2005/8/layout/vList4"/>
    <dgm:cxn modelId="{BC5E1C11-A0EB-49C4-9633-6C8FC1305F1A}" type="presOf" srcId="{01F7DBD5-09F8-4C60-ADF4-7C577D8D8B27}" destId="{FE60B966-58DC-414D-8D80-64738F75C483}" srcOrd="0" destOrd="0" presId="urn:microsoft.com/office/officeart/2005/8/layout/vList4"/>
    <dgm:cxn modelId="{6D105A1C-F304-4C7C-B46A-C29BA18D4751}" type="presOf" srcId="{567A6EF9-2B3B-48C1-BA19-3FE19C3AEC56}" destId="{FE60B966-58DC-414D-8D80-64738F75C483}" srcOrd="0" destOrd="1" presId="urn:microsoft.com/office/officeart/2005/8/layout/vList4"/>
    <dgm:cxn modelId="{A04E3825-C2EE-4F65-B365-CBA11FE469A6}" type="presOf" srcId="{F85B5EFD-9A75-4C80-BB29-9BD30F6DD8D3}" destId="{7D42CA6B-FD0D-4DF7-AFBB-C79B4EB9C720}" srcOrd="0" destOrd="0" presId="urn:microsoft.com/office/officeart/2005/8/layout/vList4"/>
    <dgm:cxn modelId="{8DC35928-7AE8-4805-B07A-A69C155F369C}" type="presOf" srcId="{88101F41-2E7C-44ED-B420-42890124867D}" destId="{9A51D64D-A0BE-4041-832F-F4B680E3AC64}" srcOrd="0" destOrd="0" presId="urn:microsoft.com/office/officeart/2005/8/layout/vList4"/>
    <dgm:cxn modelId="{E37FCE30-B32D-4FED-A946-5B40E0938543}" type="presOf" srcId="{029BFB7B-B2E9-4B36-8A5B-6CCE8DFF5941}" destId="{34926DF7-E33F-4791-889C-DFD8E458EF39}" srcOrd="1" destOrd="1" presId="urn:microsoft.com/office/officeart/2005/8/layout/vList4"/>
    <dgm:cxn modelId="{5FDFCD3F-5A19-4ED3-8BE0-206E02F22530}" type="presOf" srcId="{F85B5EFD-9A75-4C80-BB29-9BD30F6DD8D3}" destId="{34926DF7-E33F-4791-889C-DFD8E458EF39}" srcOrd="1" destOrd="0" presId="urn:microsoft.com/office/officeart/2005/8/layout/vList4"/>
    <dgm:cxn modelId="{44D97864-3A18-4CBC-AA7D-13A2A4F41E00}" type="presOf" srcId="{349A7292-72AC-4249-BE65-E259969E555C}" destId="{3DD9B343-ECC1-4325-A0CC-70EC1C002FC7}" srcOrd="0" destOrd="1" presId="urn:microsoft.com/office/officeart/2005/8/layout/vList4"/>
    <dgm:cxn modelId="{5C167A73-018C-403F-9EA2-DCD933EB665A}" srcId="{F85B5EFD-9A75-4C80-BB29-9BD30F6DD8D3}" destId="{029BFB7B-B2E9-4B36-8A5B-6CCE8DFF5941}" srcOrd="0" destOrd="0" parTransId="{B870AB61-EC04-4A66-BA60-6355869000D1}" sibTransId="{B75EFACB-FEF2-42F1-8DAE-34B83799690C}"/>
    <dgm:cxn modelId="{8FA1BC7A-78FB-4F33-A884-00FC62D067BC}" type="presOf" srcId="{BB6A3EB5-043A-4B98-A47B-E955F0B892CA}" destId="{F082AE9C-FDD8-4D02-A08F-F5BF9EC6183C}" srcOrd="0" destOrd="0" presId="urn:microsoft.com/office/officeart/2005/8/layout/vList4"/>
    <dgm:cxn modelId="{A070DD85-BD15-41F4-9669-705BF67ED43D}" type="presOf" srcId="{029BFB7B-B2E9-4B36-8A5B-6CCE8DFF5941}" destId="{7D42CA6B-FD0D-4DF7-AFBB-C79B4EB9C720}" srcOrd="0" destOrd="1" presId="urn:microsoft.com/office/officeart/2005/8/layout/vList4"/>
    <dgm:cxn modelId="{9106FD86-3935-43D4-B88B-2D8CB1A51FE8}" type="presOf" srcId="{567A6EF9-2B3B-48C1-BA19-3FE19C3AEC56}" destId="{608E251B-040B-47F6-B7DD-FA0073461463}" srcOrd="1" destOrd="1" presId="urn:microsoft.com/office/officeart/2005/8/layout/vList4"/>
    <dgm:cxn modelId="{4A0CA989-B6EA-4872-B1B0-A8066FAB3385}" type="presOf" srcId="{01F7DBD5-09F8-4C60-ADF4-7C577D8D8B27}" destId="{608E251B-040B-47F6-B7DD-FA0073461463}" srcOrd="1" destOrd="0" presId="urn:microsoft.com/office/officeart/2005/8/layout/vList4"/>
    <dgm:cxn modelId="{48F3AC8B-FF2A-403B-BB92-F7577889E104}" type="presOf" srcId="{76ACA1DF-822C-4E9F-9510-4AAB27CFDE42}" destId="{3DD9B343-ECC1-4325-A0CC-70EC1C002FC7}" srcOrd="0" destOrd="0" presId="urn:microsoft.com/office/officeart/2005/8/layout/vList4"/>
    <dgm:cxn modelId="{8C61EDA6-87EF-445B-AEBD-E805E11E8B8C}" type="presOf" srcId="{349A7292-72AC-4249-BE65-E259969E555C}" destId="{2DF0EB08-1073-4C03-AE14-7DF8236EE9F0}" srcOrd="1" destOrd="1" presId="urn:microsoft.com/office/officeart/2005/8/layout/vList4"/>
    <dgm:cxn modelId="{D229CEAD-AB26-4499-AF5F-F70678315027}" srcId="{88101F41-2E7C-44ED-B420-42890124867D}" destId="{BB6A3EB5-043A-4B98-A47B-E955F0B892CA}" srcOrd="2" destOrd="0" parTransId="{F61E6488-F6CB-436F-9668-4721B734A8AD}" sibTransId="{7E7BAE8C-F817-42CA-8EE8-D1044BA2DAA8}"/>
    <dgm:cxn modelId="{C319A8B7-7AF5-4BA0-A181-35B5CDD17F6A}" type="presOf" srcId="{8F370765-8ABD-43A4-B391-0887AE6C920E}" destId="{91FB5CAB-F4BA-40E4-9649-4BF25BA5692E}" srcOrd="1" destOrd="1" presId="urn:microsoft.com/office/officeart/2005/8/layout/vList4"/>
    <dgm:cxn modelId="{984445CE-20A4-4D26-AA61-0B3982382873}" srcId="{01F7DBD5-09F8-4C60-ADF4-7C577D8D8B27}" destId="{567A6EF9-2B3B-48C1-BA19-3FE19C3AEC56}" srcOrd="0" destOrd="0" parTransId="{718BCCED-0EC7-44BA-845F-79B100FAAA7A}" sibTransId="{667EE337-DBFE-4ACF-857D-A2ABBDFF2598}"/>
    <dgm:cxn modelId="{F0B4AACE-5516-4FE3-9C45-8A818486245F}" srcId="{88101F41-2E7C-44ED-B420-42890124867D}" destId="{76ACA1DF-822C-4E9F-9510-4AAB27CFDE42}" srcOrd="0" destOrd="0" parTransId="{1E296393-35A7-4849-80D9-706D1B7AF7BC}" sibTransId="{7406511F-02FA-4A4D-B08E-F6BB7C20134E}"/>
    <dgm:cxn modelId="{BB51E2D3-96F2-465B-810E-542C9E753517}" srcId="{76ACA1DF-822C-4E9F-9510-4AAB27CFDE42}" destId="{349A7292-72AC-4249-BE65-E259969E555C}" srcOrd="0" destOrd="0" parTransId="{A8E68383-FCCE-45CE-B66C-4422F4E0BC18}" sibTransId="{467B5E89-7DB3-4DD7-ABDF-91B4B324B941}"/>
    <dgm:cxn modelId="{42AA42DF-6F0F-418B-A032-F0A1D0279FCF}" type="presOf" srcId="{8F370765-8ABD-43A4-B391-0887AE6C920E}" destId="{F082AE9C-FDD8-4D02-A08F-F5BF9EC6183C}" srcOrd="0" destOrd="1" presId="urn:microsoft.com/office/officeart/2005/8/layout/vList4"/>
    <dgm:cxn modelId="{1EBE8BEB-28AC-4350-9CC0-44549F19A917}" type="presOf" srcId="{BB6A3EB5-043A-4B98-A47B-E955F0B892CA}" destId="{91FB5CAB-F4BA-40E4-9649-4BF25BA5692E}" srcOrd="1" destOrd="0" presId="urn:microsoft.com/office/officeart/2005/8/layout/vList4"/>
    <dgm:cxn modelId="{89C5A1F0-B082-49D4-9BD5-E6F4DFC04734}" srcId="{88101F41-2E7C-44ED-B420-42890124867D}" destId="{F85B5EFD-9A75-4C80-BB29-9BD30F6DD8D3}" srcOrd="1" destOrd="0" parTransId="{EFDC2A55-0C55-4462-827A-85161DF17E19}" sibTransId="{FF431506-FA6D-450B-8551-A54C3BF9F39E}"/>
    <dgm:cxn modelId="{8776578B-A2B5-4265-9107-9F5FB36BA486}" type="presParOf" srcId="{9A51D64D-A0BE-4041-832F-F4B680E3AC64}" destId="{5922B093-15D2-456A-8EB6-E166AC06054E}" srcOrd="0" destOrd="0" presId="urn:microsoft.com/office/officeart/2005/8/layout/vList4"/>
    <dgm:cxn modelId="{E1FE0C16-D286-4F7A-BD46-3BA8FC2E305E}" type="presParOf" srcId="{5922B093-15D2-456A-8EB6-E166AC06054E}" destId="{3DD9B343-ECC1-4325-A0CC-70EC1C002FC7}" srcOrd="0" destOrd="0" presId="urn:microsoft.com/office/officeart/2005/8/layout/vList4"/>
    <dgm:cxn modelId="{369EAB4D-8915-43B7-B7BB-49F3B91BFEC1}" type="presParOf" srcId="{5922B093-15D2-456A-8EB6-E166AC06054E}" destId="{16DB8592-7B7F-4319-9829-2C625967CEDD}" srcOrd="1" destOrd="0" presId="urn:microsoft.com/office/officeart/2005/8/layout/vList4"/>
    <dgm:cxn modelId="{27B57309-2655-4686-AFE5-D89D6814892D}" type="presParOf" srcId="{5922B093-15D2-456A-8EB6-E166AC06054E}" destId="{2DF0EB08-1073-4C03-AE14-7DF8236EE9F0}" srcOrd="2" destOrd="0" presId="urn:microsoft.com/office/officeart/2005/8/layout/vList4"/>
    <dgm:cxn modelId="{E3B0B5AF-B29D-4AFD-893E-3BD7D722A2A9}" type="presParOf" srcId="{9A51D64D-A0BE-4041-832F-F4B680E3AC64}" destId="{0C92D4E0-4588-4650-8F56-6E35374465CD}" srcOrd="1" destOrd="0" presId="urn:microsoft.com/office/officeart/2005/8/layout/vList4"/>
    <dgm:cxn modelId="{094886BF-292D-4BB9-9150-562A5788500B}" type="presParOf" srcId="{9A51D64D-A0BE-4041-832F-F4B680E3AC64}" destId="{34C95105-5A4F-49F6-A889-77FE40A5E664}" srcOrd="2" destOrd="0" presId="urn:microsoft.com/office/officeart/2005/8/layout/vList4"/>
    <dgm:cxn modelId="{9A94879C-B2B1-4974-B93F-9D70F6B70201}" type="presParOf" srcId="{34C95105-5A4F-49F6-A889-77FE40A5E664}" destId="{7D42CA6B-FD0D-4DF7-AFBB-C79B4EB9C720}" srcOrd="0" destOrd="0" presId="urn:microsoft.com/office/officeart/2005/8/layout/vList4"/>
    <dgm:cxn modelId="{47512DCC-8E55-4973-8EDE-64E5A6BF4877}" type="presParOf" srcId="{34C95105-5A4F-49F6-A889-77FE40A5E664}" destId="{506A58EA-E088-4456-83CB-2DC4D2D0EBB7}" srcOrd="1" destOrd="0" presId="urn:microsoft.com/office/officeart/2005/8/layout/vList4"/>
    <dgm:cxn modelId="{C4F16B6D-7ED9-415F-AE1D-410B4D07E989}" type="presParOf" srcId="{34C95105-5A4F-49F6-A889-77FE40A5E664}" destId="{34926DF7-E33F-4791-889C-DFD8E458EF39}" srcOrd="2" destOrd="0" presId="urn:microsoft.com/office/officeart/2005/8/layout/vList4"/>
    <dgm:cxn modelId="{3A089E3E-6D06-4E00-B47E-E1014AFA17F6}" type="presParOf" srcId="{9A51D64D-A0BE-4041-832F-F4B680E3AC64}" destId="{00334133-2E14-456B-B93D-4DF1564765D3}" srcOrd="3" destOrd="0" presId="urn:microsoft.com/office/officeart/2005/8/layout/vList4"/>
    <dgm:cxn modelId="{F326E0E8-62B4-4F00-BADF-C16E6BFC4A99}" type="presParOf" srcId="{9A51D64D-A0BE-4041-832F-F4B680E3AC64}" destId="{F37F3800-9743-4D69-A625-879FDB85FE04}" srcOrd="4" destOrd="0" presId="urn:microsoft.com/office/officeart/2005/8/layout/vList4"/>
    <dgm:cxn modelId="{D5AE2F2B-D112-4F2E-82FB-3DA595EDC8C6}" type="presParOf" srcId="{F37F3800-9743-4D69-A625-879FDB85FE04}" destId="{F082AE9C-FDD8-4D02-A08F-F5BF9EC6183C}" srcOrd="0" destOrd="0" presId="urn:microsoft.com/office/officeart/2005/8/layout/vList4"/>
    <dgm:cxn modelId="{5A766A7B-DA14-4334-B849-760AF63D0F49}" type="presParOf" srcId="{F37F3800-9743-4D69-A625-879FDB85FE04}" destId="{5DA2CE43-F498-495B-87C5-C3C5D4F937C4}" srcOrd="1" destOrd="0" presId="urn:microsoft.com/office/officeart/2005/8/layout/vList4"/>
    <dgm:cxn modelId="{91F66100-8312-41B5-86EB-35155EC70E74}" type="presParOf" srcId="{F37F3800-9743-4D69-A625-879FDB85FE04}" destId="{91FB5CAB-F4BA-40E4-9649-4BF25BA5692E}" srcOrd="2" destOrd="0" presId="urn:microsoft.com/office/officeart/2005/8/layout/vList4"/>
    <dgm:cxn modelId="{14492EE4-FFCB-4562-9478-77F7A1BDF76A}" type="presParOf" srcId="{9A51D64D-A0BE-4041-832F-F4B680E3AC64}" destId="{759D0067-6C57-47A7-BE34-185BDE5D78D2}" srcOrd="5" destOrd="0" presId="urn:microsoft.com/office/officeart/2005/8/layout/vList4"/>
    <dgm:cxn modelId="{E823194B-06FA-46A7-BE24-407A13686593}" type="presParOf" srcId="{9A51D64D-A0BE-4041-832F-F4B680E3AC64}" destId="{CECC5529-C6C9-42C6-B749-D12F0F945D86}" srcOrd="6" destOrd="0" presId="urn:microsoft.com/office/officeart/2005/8/layout/vList4"/>
    <dgm:cxn modelId="{65850BD6-482C-47A2-BD11-2D3CFA9984B7}" type="presParOf" srcId="{CECC5529-C6C9-42C6-B749-D12F0F945D86}" destId="{FE60B966-58DC-414D-8D80-64738F75C483}" srcOrd="0" destOrd="0" presId="urn:microsoft.com/office/officeart/2005/8/layout/vList4"/>
    <dgm:cxn modelId="{E75B5D11-D168-46CE-98BD-C529E6DEAD2F}" type="presParOf" srcId="{CECC5529-C6C9-42C6-B749-D12F0F945D86}" destId="{6E04B780-C75D-406C-A2AD-D3E049257254}" srcOrd="1" destOrd="0" presId="urn:microsoft.com/office/officeart/2005/8/layout/vList4"/>
    <dgm:cxn modelId="{8F82612E-E9AB-4537-A490-CBBC946AA35F}" type="presParOf" srcId="{CECC5529-C6C9-42C6-B749-D12F0F945D86}" destId="{608E251B-040B-47F6-B7DD-FA007346146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FD6EE-CCC2-4F4B-8338-ED065AC5577B}"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s-ES"/>
        </a:p>
      </dgm:t>
    </dgm:pt>
    <dgm:pt modelId="{C14F0F4E-D6B7-4B2A-AE98-B57933AD7B44}">
      <dgm:prSet custT="1"/>
      <dgm:spPr/>
      <dgm:t>
        <a:bodyPr/>
        <a:lstStyle/>
        <a:p>
          <a:r>
            <a:rPr lang="es-ES" sz="2000" b="1" dirty="0">
              <a:effectLst>
                <a:outerShdw blurRad="38100" dist="38100" dir="2700000" algn="tl">
                  <a:srgbClr val="000000">
                    <a:alpha val="43137"/>
                  </a:srgbClr>
                </a:outerShdw>
              </a:effectLst>
            </a:rPr>
            <a:t>V. 1. Palabras de Jesús (Mt. 27:46; Mr. 15:34)</a:t>
          </a:r>
          <a:endParaRPr lang="es-ES" sz="2000" dirty="0">
            <a:effectLst>
              <a:outerShdw blurRad="38100" dist="38100" dir="2700000" algn="tl">
                <a:srgbClr val="000000">
                  <a:alpha val="43137"/>
                </a:srgbClr>
              </a:outerShdw>
            </a:effectLst>
          </a:endParaRPr>
        </a:p>
      </dgm:t>
    </dgm:pt>
    <dgm:pt modelId="{43A8417B-6A4D-4E3F-A721-23F17EAD3801}" type="parTrans" cxnId="{507E0BC3-27F1-40D5-B3B4-9AA29AFC5E11}">
      <dgm:prSet/>
      <dgm:spPr/>
      <dgm:t>
        <a:bodyPr/>
        <a:lstStyle/>
        <a:p>
          <a:endParaRPr lang="es-ES" sz="2000">
            <a:effectLst>
              <a:outerShdw blurRad="38100" dist="38100" dir="2700000" algn="tl">
                <a:srgbClr val="000000">
                  <a:alpha val="43137"/>
                </a:srgbClr>
              </a:outerShdw>
            </a:effectLst>
          </a:endParaRPr>
        </a:p>
      </dgm:t>
    </dgm:pt>
    <dgm:pt modelId="{C858B37F-DBE2-4983-AF56-7D9BB839F6E9}" type="sibTrans" cxnId="{507E0BC3-27F1-40D5-B3B4-9AA29AFC5E11}">
      <dgm:prSet/>
      <dgm:spPr/>
      <dgm:t>
        <a:bodyPr/>
        <a:lstStyle/>
        <a:p>
          <a:endParaRPr lang="es-ES" sz="2000">
            <a:effectLst>
              <a:outerShdw blurRad="38100" dist="38100" dir="2700000" algn="tl">
                <a:srgbClr val="000000">
                  <a:alpha val="43137"/>
                </a:srgbClr>
              </a:outerShdw>
            </a:effectLst>
          </a:endParaRPr>
        </a:p>
      </dgm:t>
    </dgm:pt>
    <dgm:pt modelId="{7E3BF6E3-173E-4404-A9DB-1811F3A66ABE}">
      <dgm:prSet custT="1"/>
      <dgm:spPr/>
      <dgm:t>
        <a:bodyPr/>
        <a:lstStyle/>
        <a:p>
          <a:r>
            <a:rPr lang="es-ES" sz="2000" b="1">
              <a:effectLst>
                <a:outerShdw blurRad="38100" dist="38100" dir="2700000" algn="tl">
                  <a:srgbClr val="000000">
                    <a:alpha val="43137"/>
                  </a:srgbClr>
                </a:outerShdw>
              </a:effectLst>
            </a:rPr>
            <a:t>V. 2-6. Sentimientos de Jesús.</a:t>
          </a:r>
          <a:endParaRPr lang="es-ES" sz="2000">
            <a:effectLst>
              <a:outerShdw blurRad="38100" dist="38100" dir="2700000" algn="tl">
                <a:srgbClr val="000000">
                  <a:alpha val="43137"/>
                </a:srgbClr>
              </a:outerShdw>
            </a:effectLst>
          </a:endParaRPr>
        </a:p>
      </dgm:t>
    </dgm:pt>
    <dgm:pt modelId="{0F05752B-DCAA-43E5-BB8A-329895C89EC9}" type="parTrans" cxnId="{1297A0B4-9A49-41AD-A90A-69DC7F0DB6CA}">
      <dgm:prSet/>
      <dgm:spPr/>
      <dgm:t>
        <a:bodyPr/>
        <a:lstStyle/>
        <a:p>
          <a:endParaRPr lang="es-ES" sz="2000">
            <a:effectLst>
              <a:outerShdw blurRad="38100" dist="38100" dir="2700000" algn="tl">
                <a:srgbClr val="000000">
                  <a:alpha val="43137"/>
                </a:srgbClr>
              </a:outerShdw>
            </a:effectLst>
          </a:endParaRPr>
        </a:p>
      </dgm:t>
    </dgm:pt>
    <dgm:pt modelId="{3D701C50-A99F-4E75-A1ED-1ADAD4C2952A}" type="sibTrans" cxnId="{1297A0B4-9A49-41AD-A90A-69DC7F0DB6CA}">
      <dgm:prSet/>
      <dgm:spPr/>
      <dgm:t>
        <a:bodyPr/>
        <a:lstStyle/>
        <a:p>
          <a:endParaRPr lang="es-ES" sz="2000">
            <a:effectLst>
              <a:outerShdw blurRad="38100" dist="38100" dir="2700000" algn="tl">
                <a:srgbClr val="000000">
                  <a:alpha val="43137"/>
                </a:srgbClr>
              </a:outerShdw>
            </a:effectLst>
          </a:endParaRPr>
        </a:p>
      </dgm:t>
    </dgm:pt>
    <dgm:pt modelId="{426CDAE9-EC53-468D-912A-C778990D1A50}">
      <dgm:prSet custT="1"/>
      <dgm:spPr/>
      <dgm:t>
        <a:bodyPr/>
        <a:lstStyle/>
        <a:p>
          <a:r>
            <a:rPr lang="es-ES" sz="2000" b="1">
              <a:effectLst>
                <a:outerShdw blurRad="38100" dist="38100" dir="2700000" algn="tl">
                  <a:srgbClr val="000000">
                    <a:alpha val="43137"/>
                  </a:srgbClr>
                </a:outerShdw>
              </a:effectLst>
            </a:rPr>
            <a:t>V. 7. Menean la cabeza burlándose (Mt. 27:39; Mr. 15:29)</a:t>
          </a:r>
          <a:endParaRPr lang="es-ES" sz="2000">
            <a:effectLst>
              <a:outerShdw blurRad="38100" dist="38100" dir="2700000" algn="tl">
                <a:srgbClr val="000000">
                  <a:alpha val="43137"/>
                </a:srgbClr>
              </a:outerShdw>
            </a:effectLst>
          </a:endParaRPr>
        </a:p>
      </dgm:t>
    </dgm:pt>
    <dgm:pt modelId="{04FC6FB9-1EE4-4B40-BB12-662633DCAB30}" type="parTrans" cxnId="{88B520EF-C411-4B8D-9EE4-A1D4BC6AB3D5}">
      <dgm:prSet/>
      <dgm:spPr/>
      <dgm:t>
        <a:bodyPr/>
        <a:lstStyle/>
        <a:p>
          <a:endParaRPr lang="es-ES" sz="2000">
            <a:effectLst>
              <a:outerShdw blurRad="38100" dist="38100" dir="2700000" algn="tl">
                <a:srgbClr val="000000">
                  <a:alpha val="43137"/>
                </a:srgbClr>
              </a:outerShdw>
            </a:effectLst>
          </a:endParaRPr>
        </a:p>
      </dgm:t>
    </dgm:pt>
    <dgm:pt modelId="{57CC282B-4F08-4EFE-BBBF-BA9FACA7F9DC}" type="sibTrans" cxnId="{88B520EF-C411-4B8D-9EE4-A1D4BC6AB3D5}">
      <dgm:prSet/>
      <dgm:spPr/>
      <dgm:t>
        <a:bodyPr/>
        <a:lstStyle/>
        <a:p>
          <a:endParaRPr lang="es-ES" sz="2000">
            <a:effectLst>
              <a:outerShdw blurRad="38100" dist="38100" dir="2700000" algn="tl">
                <a:srgbClr val="000000">
                  <a:alpha val="43137"/>
                </a:srgbClr>
              </a:outerShdw>
            </a:effectLst>
          </a:endParaRPr>
        </a:p>
      </dgm:t>
    </dgm:pt>
    <dgm:pt modelId="{89D71922-7D6E-4F07-A725-83D3C3126E13}">
      <dgm:prSet custT="1"/>
      <dgm:spPr/>
      <dgm:t>
        <a:bodyPr/>
        <a:lstStyle/>
        <a:p>
          <a:r>
            <a:rPr lang="es-ES" sz="2000" b="1">
              <a:effectLst>
                <a:outerShdw blurRad="38100" dist="38100" dir="2700000" algn="tl">
                  <a:srgbClr val="000000">
                    <a:alpha val="43137"/>
                  </a:srgbClr>
                </a:outerShdw>
              </a:effectLst>
            </a:rPr>
            <a:t>V. 8. Palabras de la multitud (Mt. 27:3)</a:t>
          </a:r>
          <a:endParaRPr lang="es-ES" sz="2000">
            <a:effectLst>
              <a:outerShdw blurRad="38100" dist="38100" dir="2700000" algn="tl">
                <a:srgbClr val="000000">
                  <a:alpha val="43137"/>
                </a:srgbClr>
              </a:outerShdw>
            </a:effectLst>
          </a:endParaRPr>
        </a:p>
      </dgm:t>
    </dgm:pt>
    <dgm:pt modelId="{E4186759-ED96-4EE0-86C7-485833112389}" type="parTrans" cxnId="{0B3799A8-400D-4385-8E7B-8FE2DE854F49}">
      <dgm:prSet/>
      <dgm:spPr/>
      <dgm:t>
        <a:bodyPr/>
        <a:lstStyle/>
        <a:p>
          <a:endParaRPr lang="es-ES" sz="2000">
            <a:effectLst>
              <a:outerShdw blurRad="38100" dist="38100" dir="2700000" algn="tl">
                <a:srgbClr val="000000">
                  <a:alpha val="43137"/>
                </a:srgbClr>
              </a:outerShdw>
            </a:effectLst>
          </a:endParaRPr>
        </a:p>
      </dgm:t>
    </dgm:pt>
    <dgm:pt modelId="{2F071B8B-3325-4467-9EB1-2DB93F6A0E68}" type="sibTrans" cxnId="{0B3799A8-400D-4385-8E7B-8FE2DE854F49}">
      <dgm:prSet/>
      <dgm:spPr/>
      <dgm:t>
        <a:bodyPr/>
        <a:lstStyle/>
        <a:p>
          <a:endParaRPr lang="es-ES" sz="2000">
            <a:effectLst>
              <a:outerShdw blurRad="38100" dist="38100" dir="2700000" algn="tl">
                <a:srgbClr val="000000">
                  <a:alpha val="43137"/>
                </a:srgbClr>
              </a:outerShdw>
            </a:effectLst>
          </a:endParaRPr>
        </a:p>
      </dgm:t>
    </dgm:pt>
    <dgm:pt modelId="{A660FC9D-318C-44DB-A77A-39FA0A6E62F6}">
      <dgm:prSet custT="1"/>
      <dgm:spPr/>
      <dgm:t>
        <a:bodyPr/>
        <a:lstStyle/>
        <a:p>
          <a:r>
            <a:rPr lang="es-ES" sz="2000" b="1">
              <a:effectLst>
                <a:outerShdw blurRad="38100" dist="38100" dir="2700000" algn="tl">
                  <a:srgbClr val="000000">
                    <a:alpha val="43137"/>
                  </a:srgbClr>
                </a:outerShdw>
              </a:effectLst>
            </a:rPr>
            <a:t>V. 9-14. Confianza y experiencia de Jesús.</a:t>
          </a:r>
          <a:endParaRPr lang="es-ES" sz="2000">
            <a:effectLst>
              <a:outerShdw blurRad="38100" dist="38100" dir="2700000" algn="tl">
                <a:srgbClr val="000000">
                  <a:alpha val="43137"/>
                </a:srgbClr>
              </a:outerShdw>
            </a:effectLst>
          </a:endParaRPr>
        </a:p>
      </dgm:t>
    </dgm:pt>
    <dgm:pt modelId="{BE3D11DD-2784-42C2-BE0F-7BE4A1FE6240}" type="parTrans" cxnId="{007E2114-827E-41DE-9D5C-D73F002EBA13}">
      <dgm:prSet/>
      <dgm:spPr/>
      <dgm:t>
        <a:bodyPr/>
        <a:lstStyle/>
        <a:p>
          <a:endParaRPr lang="es-ES" sz="2000">
            <a:effectLst>
              <a:outerShdw blurRad="38100" dist="38100" dir="2700000" algn="tl">
                <a:srgbClr val="000000">
                  <a:alpha val="43137"/>
                </a:srgbClr>
              </a:outerShdw>
            </a:effectLst>
          </a:endParaRPr>
        </a:p>
      </dgm:t>
    </dgm:pt>
    <dgm:pt modelId="{E22A71AB-BA55-428F-B603-2A98DE7AFA32}" type="sibTrans" cxnId="{007E2114-827E-41DE-9D5C-D73F002EBA13}">
      <dgm:prSet/>
      <dgm:spPr/>
      <dgm:t>
        <a:bodyPr/>
        <a:lstStyle/>
        <a:p>
          <a:endParaRPr lang="es-ES" sz="2000">
            <a:effectLst>
              <a:outerShdw blurRad="38100" dist="38100" dir="2700000" algn="tl">
                <a:srgbClr val="000000">
                  <a:alpha val="43137"/>
                </a:srgbClr>
              </a:outerShdw>
            </a:effectLst>
          </a:endParaRPr>
        </a:p>
      </dgm:t>
    </dgm:pt>
    <dgm:pt modelId="{1F9825DC-397A-4B2F-B5A4-D868C94A19A1}">
      <dgm:prSet custT="1"/>
      <dgm:spPr/>
      <dgm:t>
        <a:bodyPr/>
        <a:lstStyle/>
        <a:p>
          <a:r>
            <a:rPr lang="es-ES" sz="2000" b="1">
              <a:effectLst>
                <a:outerShdw blurRad="38100" dist="38100" dir="2700000" algn="tl">
                  <a:srgbClr val="000000">
                    <a:alpha val="43137"/>
                  </a:srgbClr>
                </a:outerShdw>
              </a:effectLst>
            </a:rPr>
            <a:t>V. 15. Jesús tiene sed (Jn. 19:28)</a:t>
          </a:r>
          <a:endParaRPr lang="es-ES" sz="2000">
            <a:effectLst>
              <a:outerShdw blurRad="38100" dist="38100" dir="2700000" algn="tl">
                <a:srgbClr val="000000">
                  <a:alpha val="43137"/>
                </a:srgbClr>
              </a:outerShdw>
            </a:effectLst>
          </a:endParaRPr>
        </a:p>
      </dgm:t>
    </dgm:pt>
    <dgm:pt modelId="{94C06A5B-94C3-4134-980F-97D075B4B0C8}" type="parTrans" cxnId="{07D9062D-6ED0-4FB7-89EF-A888D3584638}">
      <dgm:prSet/>
      <dgm:spPr/>
      <dgm:t>
        <a:bodyPr/>
        <a:lstStyle/>
        <a:p>
          <a:endParaRPr lang="es-ES" sz="2000">
            <a:effectLst>
              <a:outerShdw blurRad="38100" dist="38100" dir="2700000" algn="tl">
                <a:srgbClr val="000000">
                  <a:alpha val="43137"/>
                </a:srgbClr>
              </a:outerShdw>
            </a:effectLst>
          </a:endParaRPr>
        </a:p>
      </dgm:t>
    </dgm:pt>
    <dgm:pt modelId="{854BAAB7-8A6E-444C-937F-4C499E15E140}" type="sibTrans" cxnId="{07D9062D-6ED0-4FB7-89EF-A888D3584638}">
      <dgm:prSet/>
      <dgm:spPr/>
      <dgm:t>
        <a:bodyPr/>
        <a:lstStyle/>
        <a:p>
          <a:endParaRPr lang="es-ES" sz="2000">
            <a:effectLst>
              <a:outerShdw blurRad="38100" dist="38100" dir="2700000" algn="tl">
                <a:srgbClr val="000000">
                  <a:alpha val="43137"/>
                </a:srgbClr>
              </a:outerShdw>
            </a:effectLst>
          </a:endParaRPr>
        </a:p>
      </dgm:t>
    </dgm:pt>
    <dgm:pt modelId="{803C1AAD-FCAF-4926-8DD5-F03853FBE0CA}">
      <dgm:prSet custT="1"/>
      <dgm:spPr/>
      <dgm:t>
        <a:bodyPr/>
        <a:lstStyle/>
        <a:p>
          <a:r>
            <a:rPr lang="es-ES" sz="2000" b="1">
              <a:effectLst>
                <a:outerShdw blurRad="38100" dist="38100" dir="2700000" algn="tl">
                  <a:srgbClr val="000000">
                    <a:alpha val="43137"/>
                  </a:srgbClr>
                </a:outerShdw>
              </a:effectLst>
            </a:rPr>
            <a:t>V. 16. Horadaron las manos y los pies de Jesús (Jn. 20:25)</a:t>
          </a:r>
          <a:endParaRPr lang="es-ES" sz="2000">
            <a:effectLst>
              <a:outerShdw blurRad="38100" dist="38100" dir="2700000" algn="tl">
                <a:srgbClr val="000000">
                  <a:alpha val="43137"/>
                </a:srgbClr>
              </a:outerShdw>
            </a:effectLst>
          </a:endParaRPr>
        </a:p>
      </dgm:t>
    </dgm:pt>
    <dgm:pt modelId="{DBBDD5A7-CA6C-46D1-A0C5-C1D4ED4F25C9}" type="parTrans" cxnId="{E0F22FF8-56E3-46CB-A816-70356954B707}">
      <dgm:prSet/>
      <dgm:spPr/>
      <dgm:t>
        <a:bodyPr/>
        <a:lstStyle/>
        <a:p>
          <a:endParaRPr lang="es-ES" sz="2000">
            <a:effectLst>
              <a:outerShdw blurRad="38100" dist="38100" dir="2700000" algn="tl">
                <a:srgbClr val="000000">
                  <a:alpha val="43137"/>
                </a:srgbClr>
              </a:outerShdw>
            </a:effectLst>
          </a:endParaRPr>
        </a:p>
      </dgm:t>
    </dgm:pt>
    <dgm:pt modelId="{B89D3048-8FE2-4B37-ACC6-90205EAD3E30}" type="sibTrans" cxnId="{E0F22FF8-56E3-46CB-A816-70356954B707}">
      <dgm:prSet/>
      <dgm:spPr/>
      <dgm:t>
        <a:bodyPr/>
        <a:lstStyle/>
        <a:p>
          <a:endParaRPr lang="es-ES" sz="2000">
            <a:effectLst>
              <a:outerShdw blurRad="38100" dist="38100" dir="2700000" algn="tl">
                <a:srgbClr val="000000">
                  <a:alpha val="43137"/>
                </a:srgbClr>
              </a:outerShdw>
            </a:effectLst>
          </a:endParaRPr>
        </a:p>
      </dgm:t>
    </dgm:pt>
    <dgm:pt modelId="{BCE4A5C4-321D-428F-AAFA-8D099E8F01B7}">
      <dgm:prSet custT="1"/>
      <dgm:spPr/>
      <dgm:t>
        <a:bodyPr/>
        <a:lstStyle/>
        <a:p>
          <a:r>
            <a:rPr lang="es-ES" sz="2000" b="1">
              <a:effectLst>
                <a:outerShdw blurRad="38100" dist="38100" dir="2700000" algn="tl">
                  <a:srgbClr val="000000">
                    <a:alpha val="43137"/>
                  </a:srgbClr>
                </a:outerShdw>
              </a:effectLst>
            </a:rPr>
            <a:t>V. 17. No quebraron ninguno de sus huesos (Jn. 19:31-37)</a:t>
          </a:r>
          <a:endParaRPr lang="es-ES" sz="2000">
            <a:effectLst>
              <a:outerShdw blurRad="38100" dist="38100" dir="2700000" algn="tl">
                <a:srgbClr val="000000">
                  <a:alpha val="43137"/>
                </a:srgbClr>
              </a:outerShdw>
            </a:effectLst>
          </a:endParaRPr>
        </a:p>
      </dgm:t>
    </dgm:pt>
    <dgm:pt modelId="{BF6835ED-36DE-4B13-8031-1D7C6C700E08}" type="parTrans" cxnId="{7DD3F88C-740C-465E-BB1B-3F14C63C3EF9}">
      <dgm:prSet/>
      <dgm:spPr/>
      <dgm:t>
        <a:bodyPr/>
        <a:lstStyle/>
        <a:p>
          <a:endParaRPr lang="es-ES" sz="2000">
            <a:effectLst>
              <a:outerShdw blurRad="38100" dist="38100" dir="2700000" algn="tl">
                <a:srgbClr val="000000">
                  <a:alpha val="43137"/>
                </a:srgbClr>
              </a:outerShdw>
            </a:effectLst>
          </a:endParaRPr>
        </a:p>
      </dgm:t>
    </dgm:pt>
    <dgm:pt modelId="{B7999B57-5A5E-4934-98B9-C68A45BD46F1}" type="sibTrans" cxnId="{7DD3F88C-740C-465E-BB1B-3F14C63C3EF9}">
      <dgm:prSet/>
      <dgm:spPr/>
      <dgm:t>
        <a:bodyPr/>
        <a:lstStyle/>
        <a:p>
          <a:endParaRPr lang="es-ES" sz="2000">
            <a:effectLst>
              <a:outerShdw blurRad="38100" dist="38100" dir="2700000" algn="tl">
                <a:srgbClr val="000000">
                  <a:alpha val="43137"/>
                </a:srgbClr>
              </a:outerShdw>
            </a:effectLst>
          </a:endParaRPr>
        </a:p>
      </dgm:t>
    </dgm:pt>
    <dgm:pt modelId="{EAC0D0AE-1256-43E2-960C-25A386363627}">
      <dgm:prSet custT="1"/>
      <dgm:spPr/>
      <dgm:t>
        <a:bodyPr/>
        <a:lstStyle/>
        <a:p>
          <a:r>
            <a:rPr lang="es-ES" sz="2000" b="1" dirty="0">
              <a:effectLst>
                <a:outerShdw blurRad="38100" dist="38100" dir="2700000" algn="tl">
                  <a:srgbClr val="000000">
                    <a:alpha val="43137"/>
                  </a:srgbClr>
                </a:outerShdw>
              </a:effectLst>
            </a:rPr>
            <a:t>V. 18. Los soldados se repartieron sus ropas (Mt. 27:35; Mr. 15:24; </a:t>
          </a:r>
          <a:r>
            <a:rPr lang="es-ES" sz="2000" b="1" dirty="0" err="1">
              <a:effectLst>
                <a:outerShdw blurRad="38100" dist="38100" dir="2700000" algn="tl">
                  <a:srgbClr val="000000">
                    <a:alpha val="43137"/>
                  </a:srgbClr>
                </a:outerShdw>
              </a:effectLst>
            </a:rPr>
            <a:t>Lc</a:t>
          </a:r>
          <a:r>
            <a:rPr lang="es-ES" sz="2000" b="1" dirty="0">
              <a:effectLst>
                <a:outerShdw blurRad="38100" dist="38100" dir="2700000" algn="tl">
                  <a:srgbClr val="000000">
                    <a:alpha val="43137"/>
                  </a:srgbClr>
                </a:outerShdw>
              </a:effectLst>
            </a:rPr>
            <a:t>. 23:34; </a:t>
          </a:r>
          <a:r>
            <a:rPr lang="es-ES" sz="2000" b="1" dirty="0" err="1">
              <a:effectLst>
                <a:outerShdw blurRad="38100" dist="38100" dir="2700000" algn="tl">
                  <a:srgbClr val="000000">
                    <a:alpha val="43137"/>
                  </a:srgbClr>
                </a:outerShdw>
              </a:effectLst>
            </a:rPr>
            <a:t>Jn</a:t>
          </a:r>
          <a:r>
            <a:rPr lang="es-ES" sz="2000" b="1" dirty="0">
              <a:effectLst>
                <a:outerShdw blurRad="38100" dist="38100" dir="2700000" algn="tl">
                  <a:srgbClr val="000000">
                    <a:alpha val="43137"/>
                  </a:srgbClr>
                </a:outerShdw>
              </a:effectLst>
            </a:rPr>
            <a:t>. 19:23-24)</a:t>
          </a:r>
          <a:endParaRPr lang="es-ES" sz="2000" dirty="0">
            <a:effectLst>
              <a:outerShdw blurRad="38100" dist="38100" dir="2700000" algn="tl">
                <a:srgbClr val="000000">
                  <a:alpha val="43137"/>
                </a:srgbClr>
              </a:outerShdw>
            </a:effectLst>
          </a:endParaRPr>
        </a:p>
      </dgm:t>
    </dgm:pt>
    <dgm:pt modelId="{640F449E-3933-487C-BA97-E4482719F07C}" type="parTrans" cxnId="{CC5C0C09-CBB3-464D-9A4E-528DFE1F8E50}">
      <dgm:prSet/>
      <dgm:spPr/>
      <dgm:t>
        <a:bodyPr/>
        <a:lstStyle/>
        <a:p>
          <a:endParaRPr lang="es-ES" sz="2000">
            <a:effectLst>
              <a:outerShdw blurRad="38100" dist="38100" dir="2700000" algn="tl">
                <a:srgbClr val="000000">
                  <a:alpha val="43137"/>
                </a:srgbClr>
              </a:outerShdw>
            </a:effectLst>
          </a:endParaRPr>
        </a:p>
      </dgm:t>
    </dgm:pt>
    <dgm:pt modelId="{E57106BE-DD37-45BE-918A-C8FD77003B42}" type="sibTrans" cxnId="{CC5C0C09-CBB3-464D-9A4E-528DFE1F8E50}">
      <dgm:prSet/>
      <dgm:spPr/>
      <dgm:t>
        <a:bodyPr/>
        <a:lstStyle/>
        <a:p>
          <a:endParaRPr lang="es-ES" sz="2000">
            <a:effectLst>
              <a:outerShdw blurRad="38100" dist="38100" dir="2700000" algn="tl">
                <a:srgbClr val="000000">
                  <a:alpha val="43137"/>
                </a:srgbClr>
              </a:outerShdw>
            </a:effectLst>
          </a:endParaRPr>
        </a:p>
      </dgm:t>
    </dgm:pt>
    <dgm:pt modelId="{AAD1327D-CAA1-44B1-9087-A5AFEF6151A8}" type="pres">
      <dgm:prSet presAssocID="{A98FD6EE-CCC2-4F4B-8338-ED065AC5577B}" presName="linearFlow" presStyleCnt="0">
        <dgm:presLayoutVars>
          <dgm:dir/>
          <dgm:resizeHandles val="exact"/>
        </dgm:presLayoutVars>
      </dgm:prSet>
      <dgm:spPr/>
    </dgm:pt>
    <dgm:pt modelId="{A4FDBA87-813C-4330-BD75-DA9E386FBA28}" type="pres">
      <dgm:prSet presAssocID="{C14F0F4E-D6B7-4B2A-AE98-B57933AD7B44}" presName="composite" presStyleCnt="0"/>
      <dgm:spPr/>
    </dgm:pt>
    <dgm:pt modelId="{CE2D8E93-2511-4040-A946-10906EFD2061}" type="pres">
      <dgm:prSet presAssocID="{C14F0F4E-D6B7-4B2A-AE98-B57933AD7B44}" presName="imgShp" presStyleLbl="fgImgPlace1" presStyleIdx="0" presStyleCnt="9" custScaleX="215768" custLinFactX="-64820" custLinFactNeighborX="-100000"/>
      <dgm:spPr>
        <a:prstGeom prst="rightArrow">
          <a:avLst/>
        </a:prstGeom>
        <a:solidFill>
          <a:srgbClr val="B45A00"/>
        </a:solidFill>
      </dgm:spPr>
    </dgm:pt>
    <dgm:pt modelId="{3860C5BF-4DAE-4082-9603-8D541B7B922D}" type="pres">
      <dgm:prSet presAssocID="{C14F0F4E-D6B7-4B2A-AE98-B57933AD7B44}" presName="txShp" presStyleLbl="node1" presStyleIdx="0" presStyleCnt="9" custScaleX="134990" custLinFactNeighborX="9655">
        <dgm:presLayoutVars>
          <dgm:bulletEnabled val="1"/>
        </dgm:presLayoutVars>
      </dgm:prSet>
      <dgm:spPr/>
    </dgm:pt>
    <dgm:pt modelId="{0282F201-5B86-491D-9373-FE260E71F3A7}" type="pres">
      <dgm:prSet presAssocID="{C858B37F-DBE2-4983-AF56-7D9BB839F6E9}" presName="spacing" presStyleCnt="0"/>
      <dgm:spPr/>
    </dgm:pt>
    <dgm:pt modelId="{130A8D91-D219-4A44-B714-163A8AA18C47}" type="pres">
      <dgm:prSet presAssocID="{7E3BF6E3-173E-4404-A9DB-1811F3A66ABE}" presName="composite" presStyleCnt="0"/>
      <dgm:spPr/>
    </dgm:pt>
    <dgm:pt modelId="{03E20493-14A3-4F19-8011-8B36840E03EF}" type="pres">
      <dgm:prSet presAssocID="{7E3BF6E3-173E-4404-A9DB-1811F3A66ABE}" presName="imgShp" presStyleLbl="fgImgPlace1" presStyleIdx="1" presStyleCnt="9" custScaleX="215768" custLinFactX="-64820" custLinFactNeighborX="-100000"/>
      <dgm:spPr>
        <a:prstGeom prst="rightArrow">
          <a:avLst/>
        </a:prstGeom>
        <a:solidFill>
          <a:srgbClr val="DE8900"/>
        </a:solidFill>
      </dgm:spPr>
    </dgm:pt>
    <dgm:pt modelId="{0BED693D-1908-40BD-B840-219FA21D76B1}" type="pres">
      <dgm:prSet presAssocID="{7E3BF6E3-173E-4404-A9DB-1811F3A66ABE}" presName="txShp" presStyleLbl="node1" presStyleIdx="1" presStyleCnt="9" custScaleX="134990" custLinFactNeighborX="9655">
        <dgm:presLayoutVars>
          <dgm:bulletEnabled val="1"/>
        </dgm:presLayoutVars>
      </dgm:prSet>
      <dgm:spPr/>
    </dgm:pt>
    <dgm:pt modelId="{A5F6AA7F-CA51-4A0E-8ECE-AE9F65F49C57}" type="pres">
      <dgm:prSet presAssocID="{3D701C50-A99F-4E75-A1ED-1ADAD4C2952A}" presName="spacing" presStyleCnt="0"/>
      <dgm:spPr/>
    </dgm:pt>
    <dgm:pt modelId="{DC1106C8-0770-4357-9DCF-179709177C9C}" type="pres">
      <dgm:prSet presAssocID="{426CDAE9-EC53-468D-912A-C778990D1A50}" presName="composite" presStyleCnt="0"/>
      <dgm:spPr/>
    </dgm:pt>
    <dgm:pt modelId="{4A18EEC9-A89A-4FF1-AF7D-7DEA1D7CE953}" type="pres">
      <dgm:prSet presAssocID="{426CDAE9-EC53-468D-912A-C778990D1A50}" presName="imgShp" presStyleLbl="fgImgPlace1" presStyleIdx="2" presStyleCnt="9" custScaleX="215768" custLinFactX="-64820" custLinFactNeighborX="-100000"/>
      <dgm:spPr>
        <a:prstGeom prst="rightArrow">
          <a:avLst/>
        </a:prstGeom>
        <a:solidFill>
          <a:srgbClr val="D29B00"/>
        </a:solidFill>
      </dgm:spPr>
    </dgm:pt>
    <dgm:pt modelId="{C3B65E45-84E0-47FC-9ABB-1DEB60DF0305}" type="pres">
      <dgm:prSet presAssocID="{426CDAE9-EC53-468D-912A-C778990D1A50}" presName="txShp" presStyleLbl="node1" presStyleIdx="2" presStyleCnt="9" custScaleX="134990" custLinFactNeighborX="9655">
        <dgm:presLayoutVars>
          <dgm:bulletEnabled val="1"/>
        </dgm:presLayoutVars>
      </dgm:prSet>
      <dgm:spPr/>
    </dgm:pt>
    <dgm:pt modelId="{E50798B0-CAD4-4B6C-A0E3-053AED0EB4AA}" type="pres">
      <dgm:prSet presAssocID="{57CC282B-4F08-4EFE-BBBF-BA9FACA7F9DC}" presName="spacing" presStyleCnt="0"/>
      <dgm:spPr/>
    </dgm:pt>
    <dgm:pt modelId="{2F6AA5C9-AFD0-4AE1-90B4-8AA4F0744D68}" type="pres">
      <dgm:prSet presAssocID="{89D71922-7D6E-4F07-A725-83D3C3126E13}" presName="composite" presStyleCnt="0"/>
      <dgm:spPr/>
    </dgm:pt>
    <dgm:pt modelId="{E0E3EE80-2BC4-4B09-A267-4761DFE2E887}" type="pres">
      <dgm:prSet presAssocID="{89D71922-7D6E-4F07-A725-83D3C3126E13}" presName="imgShp" presStyleLbl="fgImgPlace1" presStyleIdx="3" presStyleCnt="9" custScaleX="215768" custLinFactX="-64820" custLinFactNeighborX="-100000"/>
      <dgm:spPr>
        <a:prstGeom prst="rightArrow">
          <a:avLst/>
        </a:prstGeom>
        <a:solidFill>
          <a:srgbClr val="D6B700"/>
        </a:solidFill>
      </dgm:spPr>
    </dgm:pt>
    <dgm:pt modelId="{46E5D393-1977-4DF6-9602-2462EE47597A}" type="pres">
      <dgm:prSet presAssocID="{89D71922-7D6E-4F07-A725-83D3C3126E13}" presName="txShp" presStyleLbl="node1" presStyleIdx="3" presStyleCnt="9" custScaleX="134990" custLinFactNeighborX="9655">
        <dgm:presLayoutVars>
          <dgm:bulletEnabled val="1"/>
        </dgm:presLayoutVars>
      </dgm:prSet>
      <dgm:spPr/>
    </dgm:pt>
    <dgm:pt modelId="{4A249014-4A80-4866-9F28-4588FD2E71FC}" type="pres">
      <dgm:prSet presAssocID="{2F071B8B-3325-4467-9EB1-2DB93F6A0E68}" presName="spacing" presStyleCnt="0"/>
      <dgm:spPr/>
    </dgm:pt>
    <dgm:pt modelId="{1AD59E00-A6C7-44D9-A5BD-A138CE0AC4FE}" type="pres">
      <dgm:prSet presAssocID="{A660FC9D-318C-44DB-A77A-39FA0A6E62F6}" presName="composite" presStyleCnt="0"/>
      <dgm:spPr/>
    </dgm:pt>
    <dgm:pt modelId="{3813A75C-07F4-4A54-BACF-AE1CB9A1EBAB}" type="pres">
      <dgm:prSet presAssocID="{A660FC9D-318C-44DB-A77A-39FA0A6E62F6}" presName="imgShp" presStyleLbl="fgImgPlace1" presStyleIdx="4" presStyleCnt="9" custScaleX="215768" custLinFactX="-64820" custLinFactNeighborX="-100000"/>
      <dgm:spPr>
        <a:prstGeom prst="rightArrow">
          <a:avLst/>
        </a:prstGeom>
        <a:solidFill>
          <a:srgbClr val="D1CC00"/>
        </a:solidFill>
      </dgm:spPr>
    </dgm:pt>
    <dgm:pt modelId="{49B90332-ED4D-43CD-9C12-41FBE4E21FAB}" type="pres">
      <dgm:prSet presAssocID="{A660FC9D-318C-44DB-A77A-39FA0A6E62F6}" presName="txShp" presStyleLbl="node1" presStyleIdx="4" presStyleCnt="9" custScaleX="134990" custLinFactNeighborX="9655">
        <dgm:presLayoutVars>
          <dgm:bulletEnabled val="1"/>
        </dgm:presLayoutVars>
      </dgm:prSet>
      <dgm:spPr/>
    </dgm:pt>
    <dgm:pt modelId="{C6111FDB-32CB-467D-95EB-BC45C8496836}" type="pres">
      <dgm:prSet presAssocID="{E22A71AB-BA55-428F-B603-2A98DE7AFA32}" presName="spacing" presStyleCnt="0"/>
      <dgm:spPr/>
    </dgm:pt>
    <dgm:pt modelId="{D740C566-418E-492A-AEC2-B869EF83C7FD}" type="pres">
      <dgm:prSet presAssocID="{1F9825DC-397A-4B2F-B5A4-D868C94A19A1}" presName="composite" presStyleCnt="0"/>
      <dgm:spPr/>
    </dgm:pt>
    <dgm:pt modelId="{66F110A8-CFD9-486B-BD7D-DD7652110283}" type="pres">
      <dgm:prSet presAssocID="{1F9825DC-397A-4B2F-B5A4-D868C94A19A1}" presName="imgShp" presStyleLbl="fgImgPlace1" presStyleIdx="5" presStyleCnt="9" custScaleX="215768" custLinFactX="-64820" custLinFactNeighborX="-100000"/>
      <dgm:spPr>
        <a:prstGeom prst="rightArrow">
          <a:avLst/>
        </a:prstGeom>
        <a:solidFill>
          <a:srgbClr val="AFCC00"/>
        </a:solidFill>
      </dgm:spPr>
    </dgm:pt>
    <dgm:pt modelId="{312DC2DE-1821-4ACE-B3FB-ED341CB15643}" type="pres">
      <dgm:prSet presAssocID="{1F9825DC-397A-4B2F-B5A4-D868C94A19A1}" presName="txShp" presStyleLbl="node1" presStyleIdx="5" presStyleCnt="9" custScaleX="134990" custLinFactNeighborX="9655">
        <dgm:presLayoutVars>
          <dgm:bulletEnabled val="1"/>
        </dgm:presLayoutVars>
      </dgm:prSet>
      <dgm:spPr/>
    </dgm:pt>
    <dgm:pt modelId="{598756EA-4A5E-40A0-937B-158FC91292F6}" type="pres">
      <dgm:prSet presAssocID="{854BAAB7-8A6E-444C-937F-4C499E15E140}" presName="spacing" presStyleCnt="0"/>
      <dgm:spPr/>
    </dgm:pt>
    <dgm:pt modelId="{AE2D1B86-4DE8-440D-B5D0-1BC7EF935185}" type="pres">
      <dgm:prSet presAssocID="{803C1AAD-FCAF-4926-8DD5-F03853FBE0CA}" presName="composite" presStyleCnt="0"/>
      <dgm:spPr/>
    </dgm:pt>
    <dgm:pt modelId="{0C0FAD04-28E1-4550-B9FB-35F6726DF8A8}" type="pres">
      <dgm:prSet presAssocID="{803C1AAD-FCAF-4926-8DD5-F03853FBE0CA}" presName="imgShp" presStyleLbl="fgImgPlace1" presStyleIdx="6" presStyleCnt="9" custScaleX="215768" custLinFactX="-64820" custLinFactNeighborX="-100000"/>
      <dgm:spPr>
        <a:prstGeom prst="rightArrow">
          <a:avLst/>
        </a:prstGeom>
        <a:solidFill>
          <a:srgbClr val="ADEA00"/>
        </a:solidFill>
      </dgm:spPr>
    </dgm:pt>
    <dgm:pt modelId="{7EA3AEC4-1988-44A5-8F91-F49F33308F1F}" type="pres">
      <dgm:prSet presAssocID="{803C1AAD-FCAF-4926-8DD5-F03853FBE0CA}" presName="txShp" presStyleLbl="node1" presStyleIdx="6" presStyleCnt="9" custScaleX="134990" custLinFactNeighborX="9655">
        <dgm:presLayoutVars>
          <dgm:bulletEnabled val="1"/>
        </dgm:presLayoutVars>
      </dgm:prSet>
      <dgm:spPr/>
    </dgm:pt>
    <dgm:pt modelId="{0B487849-BD15-457C-B66F-3C56120CACB8}" type="pres">
      <dgm:prSet presAssocID="{B89D3048-8FE2-4B37-ACC6-90205EAD3E30}" presName="spacing" presStyleCnt="0"/>
      <dgm:spPr/>
    </dgm:pt>
    <dgm:pt modelId="{24BB0891-E885-443B-8558-F8BE10F320F2}" type="pres">
      <dgm:prSet presAssocID="{BCE4A5C4-321D-428F-AAFA-8D099E8F01B7}" presName="composite" presStyleCnt="0"/>
      <dgm:spPr/>
    </dgm:pt>
    <dgm:pt modelId="{41EEFEAC-25ED-4DF4-BD9A-62D794A5C40D}" type="pres">
      <dgm:prSet presAssocID="{BCE4A5C4-321D-428F-AAFA-8D099E8F01B7}" presName="imgShp" presStyleLbl="fgImgPlace1" presStyleIdx="7" presStyleCnt="9" custScaleX="215768" custLinFactX="-64820" custLinFactNeighborX="-100000"/>
      <dgm:spPr>
        <a:prstGeom prst="rightArrow">
          <a:avLst/>
        </a:prstGeom>
        <a:solidFill>
          <a:srgbClr val="89DE00"/>
        </a:solidFill>
      </dgm:spPr>
    </dgm:pt>
    <dgm:pt modelId="{389EBA74-0C3E-422E-8478-19F0888B4192}" type="pres">
      <dgm:prSet presAssocID="{BCE4A5C4-321D-428F-AAFA-8D099E8F01B7}" presName="txShp" presStyleLbl="node1" presStyleIdx="7" presStyleCnt="9" custScaleX="134990" custLinFactNeighborX="9655">
        <dgm:presLayoutVars>
          <dgm:bulletEnabled val="1"/>
        </dgm:presLayoutVars>
      </dgm:prSet>
      <dgm:spPr/>
    </dgm:pt>
    <dgm:pt modelId="{FDC347A7-615C-4DF8-9369-85C09296EE6A}" type="pres">
      <dgm:prSet presAssocID="{B7999B57-5A5E-4934-98B9-C68A45BD46F1}" presName="spacing" presStyleCnt="0"/>
      <dgm:spPr/>
    </dgm:pt>
    <dgm:pt modelId="{554639DB-C09F-4D97-A87E-83046B06CC05}" type="pres">
      <dgm:prSet presAssocID="{EAC0D0AE-1256-43E2-960C-25A386363627}" presName="composite" presStyleCnt="0"/>
      <dgm:spPr/>
    </dgm:pt>
    <dgm:pt modelId="{BF1B9368-0C17-44B5-B0F4-8DFCB1EBF787}" type="pres">
      <dgm:prSet presAssocID="{EAC0D0AE-1256-43E2-960C-25A386363627}" presName="imgShp" presStyleLbl="fgImgPlace1" presStyleIdx="8" presStyleCnt="9" custScaleX="215768" custScaleY="109665" custLinFactX="-64820" custLinFactNeighborX="-100000"/>
      <dgm:spPr>
        <a:prstGeom prst="rightArrow">
          <a:avLst/>
        </a:prstGeom>
        <a:solidFill>
          <a:srgbClr val="64C800"/>
        </a:solidFill>
      </dgm:spPr>
    </dgm:pt>
    <dgm:pt modelId="{1C7D8F0D-56BA-451B-A0DB-247A6E292C85}" type="pres">
      <dgm:prSet presAssocID="{EAC0D0AE-1256-43E2-960C-25A386363627}" presName="txShp" presStyleLbl="node1" presStyleIdx="8" presStyleCnt="9" custScaleX="134990" custScaleY="160530" custLinFactNeighborX="9655">
        <dgm:presLayoutVars>
          <dgm:bulletEnabled val="1"/>
        </dgm:presLayoutVars>
      </dgm:prSet>
      <dgm:spPr/>
    </dgm:pt>
  </dgm:ptLst>
  <dgm:cxnLst>
    <dgm:cxn modelId="{CC5C0C09-CBB3-464D-9A4E-528DFE1F8E50}" srcId="{A98FD6EE-CCC2-4F4B-8338-ED065AC5577B}" destId="{EAC0D0AE-1256-43E2-960C-25A386363627}" srcOrd="8" destOrd="0" parTransId="{640F449E-3933-487C-BA97-E4482719F07C}" sibTransId="{E57106BE-DD37-45BE-918A-C8FD77003B42}"/>
    <dgm:cxn modelId="{007E2114-827E-41DE-9D5C-D73F002EBA13}" srcId="{A98FD6EE-CCC2-4F4B-8338-ED065AC5577B}" destId="{A660FC9D-318C-44DB-A77A-39FA0A6E62F6}" srcOrd="4" destOrd="0" parTransId="{BE3D11DD-2784-42C2-BE0F-7BE4A1FE6240}" sibTransId="{E22A71AB-BA55-428F-B603-2A98DE7AFA32}"/>
    <dgm:cxn modelId="{07D9062D-6ED0-4FB7-89EF-A888D3584638}" srcId="{A98FD6EE-CCC2-4F4B-8338-ED065AC5577B}" destId="{1F9825DC-397A-4B2F-B5A4-D868C94A19A1}" srcOrd="5" destOrd="0" parTransId="{94C06A5B-94C3-4134-980F-97D075B4B0C8}" sibTransId="{854BAAB7-8A6E-444C-937F-4C499E15E140}"/>
    <dgm:cxn modelId="{A957DD30-0A5B-4D77-A5FB-6B648A9AE726}" type="presOf" srcId="{7E3BF6E3-173E-4404-A9DB-1811F3A66ABE}" destId="{0BED693D-1908-40BD-B840-219FA21D76B1}" srcOrd="0" destOrd="0" presId="urn:microsoft.com/office/officeart/2005/8/layout/vList3"/>
    <dgm:cxn modelId="{FCB6D034-5B2F-41B6-A155-51F2ACAF72BF}" type="presOf" srcId="{BCE4A5C4-321D-428F-AAFA-8D099E8F01B7}" destId="{389EBA74-0C3E-422E-8478-19F0888B4192}" srcOrd="0" destOrd="0" presId="urn:microsoft.com/office/officeart/2005/8/layout/vList3"/>
    <dgm:cxn modelId="{E3FF6460-FB39-4800-A9EA-708D6D19A04E}" type="presOf" srcId="{A660FC9D-318C-44DB-A77A-39FA0A6E62F6}" destId="{49B90332-ED4D-43CD-9C12-41FBE4E21FAB}" srcOrd="0" destOrd="0" presId="urn:microsoft.com/office/officeart/2005/8/layout/vList3"/>
    <dgm:cxn modelId="{5C38386E-012A-462E-ABB0-6361693FC34C}" type="presOf" srcId="{1F9825DC-397A-4B2F-B5A4-D868C94A19A1}" destId="{312DC2DE-1821-4ACE-B3FB-ED341CB15643}" srcOrd="0" destOrd="0" presId="urn:microsoft.com/office/officeart/2005/8/layout/vList3"/>
    <dgm:cxn modelId="{F5B0A055-E2AA-4C32-96D0-79694A7B02E8}" type="presOf" srcId="{89D71922-7D6E-4F07-A725-83D3C3126E13}" destId="{46E5D393-1977-4DF6-9602-2462EE47597A}" srcOrd="0" destOrd="0" presId="urn:microsoft.com/office/officeart/2005/8/layout/vList3"/>
    <dgm:cxn modelId="{26A7D058-F356-4B90-905E-432536D55302}" type="presOf" srcId="{803C1AAD-FCAF-4926-8DD5-F03853FBE0CA}" destId="{7EA3AEC4-1988-44A5-8F91-F49F33308F1F}" srcOrd="0" destOrd="0" presId="urn:microsoft.com/office/officeart/2005/8/layout/vList3"/>
    <dgm:cxn modelId="{7DD3F88C-740C-465E-BB1B-3F14C63C3EF9}" srcId="{A98FD6EE-CCC2-4F4B-8338-ED065AC5577B}" destId="{BCE4A5C4-321D-428F-AAFA-8D099E8F01B7}" srcOrd="7" destOrd="0" parTransId="{BF6835ED-36DE-4B13-8031-1D7C6C700E08}" sibTransId="{B7999B57-5A5E-4934-98B9-C68A45BD46F1}"/>
    <dgm:cxn modelId="{F6099A8D-0B51-446B-AAA2-60F0C169D202}" type="presOf" srcId="{A98FD6EE-CCC2-4F4B-8338-ED065AC5577B}" destId="{AAD1327D-CAA1-44B1-9087-A5AFEF6151A8}" srcOrd="0" destOrd="0" presId="urn:microsoft.com/office/officeart/2005/8/layout/vList3"/>
    <dgm:cxn modelId="{0B3799A8-400D-4385-8E7B-8FE2DE854F49}" srcId="{A98FD6EE-CCC2-4F4B-8338-ED065AC5577B}" destId="{89D71922-7D6E-4F07-A725-83D3C3126E13}" srcOrd="3" destOrd="0" parTransId="{E4186759-ED96-4EE0-86C7-485833112389}" sibTransId="{2F071B8B-3325-4467-9EB1-2DB93F6A0E68}"/>
    <dgm:cxn modelId="{1297A0B4-9A49-41AD-A90A-69DC7F0DB6CA}" srcId="{A98FD6EE-CCC2-4F4B-8338-ED065AC5577B}" destId="{7E3BF6E3-173E-4404-A9DB-1811F3A66ABE}" srcOrd="1" destOrd="0" parTransId="{0F05752B-DCAA-43E5-BB8A-329895C89EC9}" sibTransId="{3D701C50-A99F-4E75-A1ED-1ADAD4C2952A}"/>
    <dgm:cxn modelId="{507E0BC3-27F1-40D5-B3B4-9AA29AFC5E11}" srcId="{A98FD6EE-CCC2-4F4B-8338-ED065AC5577B}" destId="{C14F0F4E-D6B7-4B2A-AE98-B57933AD7B44}" srcOrd="0" destOrd="0" parTransId="{43A8417B-6A4D-4E3F-A721-23F17EAD3801}" sibTransId="{C858B37F-DBE2-4983-AF56-7D9BB839F6E9}"/>
    <dgm:cxn modelId="{94E5C8E3-15DA-4FE5-B093-66426EE5B9C2}" type="presOf" srcId="{C14F0F4E-D6B7-4B2A-AE98-B57933AD7B44}" destId="{3860C5BF-4DAE-4082-9603-8D541B7B922D}" srcOrd="0" destOrd="0" presId="urn:microsoft.com/office/officeart/2005/8/layout/vList3"/>
    <dgm:cxn modelId="{434940E9-38D4-4DF0-89CD-F275A575A653}" type="presOf" srcId="{426CDAE9-EC53-468D-912A-C778990D1A50}" destId="{C3B65E45-84E0-47FC-9ABB-1DEB60DF0305}" srcOrd="0" destOrd="0" presId="urn:microsoft.com/office/officeart/2005/8/layout/vList3"/>
    <dgm:cxn modelId="{CD0D18ED-B96A-4755-8DCE-C923C4187998}" type="presOf" srcId="{EAC0D0AE-1256-43E2-960C-25A386363627}" destId="{1C7D8F0D-56BA-451B-A0DB-247A6E292C85}" srcOrd="0" destOrd="0" presId="urn:microsoft.com/office/officeart/2005/8/layout/vList3"/>
    <dgm:cxn modelId="{88B520EF-C411-4B8D-9EE4-A1D4BC6AB3D5}" srcId="{A98FD6EE-CCC2-4F4B-8338-ED065AC5577B}" destId="{426CDAE9-EC53-468D-912A-C778990D1A50}" srcOrd="2" destOrd="0" parTransId="{04FC6FB9-1EE4-4B40-BB12-662633DCAB30}" sibTransId="{57CC282B-4F08-4EFE-BBBF-BA9FACA7F9DC}"/>
    <dgm:cxn modelId="{E0F22FF8-56E3-46CB-A816-70356954B707}" srcId="{A98FD6EE-CCC2-4F4B-8338-ED065AC5577B}" destId="{803C1AAD-FCAF-4926-8DD5-F03853FBE0CA}" srcOrd="6" destOrd="0" parTransId="{DBBDD5A7-CA6C-46D1-A0C5-C1D4ED4F25C9}" sibTransId="{B89D3048-8FE2-4B37-ACC6-90205EAD3E30}"/>
    <dgm:cxn modelId="{9D884549-EC3E-474A-A696-F3E48347E3C6}" type="presParOf" srcId="{AAD1327D-CAA1-44B1-9087-A5AFEF6151A8}" destId="{A4FDBA87-813C-4330-BD75-DA9E386FBA28}" srcOrd="0" destOrd="0" presId="urn:microsoft.com/office/officeart/2005/8/layout/vList3"/>
    <dgm:cxn modelId="{3D3DA71B-551B-4BA7-95FC-D233ED4C3C38}" type="presParOf" srcId="{A4FDBA87-813C-4330-BD75-DA9E386FBA28}" destId="{CE2D8E93-2511-4040-A946-10906EFD2061}" srcOrd="0" destOrd="0" presId="urn:microsoft.com/office/officeart/2005/8/layout/vList3"/>
    <dgm:cxn modelId="{651A0467-BBC0-4E6C-A0F4-195AE8117E73}" type="presParOf" srcId="{A4FDBA87-813C-4330-BD75-DA9E386FBA28}" destId="{3860C5BF-4DAE-4082-9603-8D541B7B922D}" srcOrd="1" destOrd="0" presId="urn:microsoft.com/office/officeart/2005/8/layout/vList3"/>
    <dgm:cxn modelId="{19852D02-9F15-4EA0-AD56-48521394122E}" type="presParOf" srcId="{AAD1327D-CAA1-44B1-9087-A5AFEF6151A8}" destId="{0282F201-5B86-491D-9373-FE260E71F3A7}" srcOrd="1" destOrd="0" presId="urn:microsoft.com/office/officeart/2005/8/layout/vList3"/>
    <dgm:cxn modelId="{0288D7AD-1979-484E-99DE-9143F8BDF2B3}" type="presParOf" srcId="{AAD1327D-CAA1-44B1-9087-A5AFEF6151A8}" destId="{130A8D91-D219-4A44-B714-163A8AA18C47}" srcOrd="2" destOrd="0" presId="urn:microsoft.com/office/officeart/2005/8/layout/vList3"/>
    <dgm:cxn modelId="{E682BBB6-E64C-47BC-BC2B-7BE71E131B22}" type="presParOf" srcId="{130A8D91-D219-4A44-B714-163A8AA18C47}" destId="{03E20493-14A3-4F19-8011-8B36840E03EF}" srcOrd="0" destOrd="0" presId="urn:microsoft.com/office/officeart/2005/8/layout/vList3"/>
    <dgm:cxn modelId="{89DB0DCC-31DE-4B37-92B8-318781621611}" type="presParOf" srcId="{130A8D91-D219-4A44-B714-163A8AA18C47}" destId="{0BED693D-1908-40BD-B840-219FA21D76B1}" srcOrd="1" destOrd="0" presId="urn:microsoft.com/office/officeart/2005/8/layout/vList3"/>
    <dgm:cxn modelId="{FF043B55-C649-438B-A542-07AC20027A3F}" type="presParOf" srcId="{AAD1327D-CAA1-44B1-9087-A5AFEF6151A8}" destId="{A5F6AA7F-CA51-4A0E-8ECE-AE9F65F49C57}" srcOrd="3" destOrd="0" presId="urn:microsoft.com/office/officeart/2005/8/layout/vList3"/>
    <dgm:cxn modelId="{30557F97-4265-4C7A-8679-A2FE65DF10B5}" type="presParOf" srcId="{AAD1327D-CAA1-44B1-9087-A5AFEF6151A8}" destId="{DC1106C8-0770-4357-9DCF-179709177C9C}" srcOrd="4" destOrd="0" presId="urn:microsoft.com/office/officeart/2005/8/layout/vList3"/>
    <dgm:cxn modelId="{C964B482-DB2E-4650-91D1-C1F6FE065B27}" type="presParOf" srcId="{DC1106C8-0770-4357-9DCF-179709177C9C}" destId="{4A18EEC9-A89A-4FF1-AF7D-7DEA1D7CE953}" srcOrd="0" destOrd="0" presId="urn:microsoft.com/office/officeart/2005/8/layout/vList3"/>
    <dgm:cxn modelId="{23E56466-F33F-488F-BE9A-7F9852183D54}" type="presParOf" srcId="{DC1106C8-0770-4357-9DCF-179709177C9C}" destId="{C3B65E45-84E0-47FC-9ABB-1DEB60DF0305}" srcOrd="1" destOrd="0" presId="urn:microsoft.com/office/officeart/2005/8/layout/vList3"/>
    <dgm:cxn modelId="{F8445597-3D14-4E05-80F3-F18491766F7C}" type="presParOf" srcId="{AAD1327D-CAA1-44B1-9087-A5AFEF6151A8}" destId="{E50798B0-CAD4-4B6C-A0E3-053AED0EB4AA}" srcOrd="5" destOrd="0" presId="urn:microsoft.com/office/officeart/2005/8/layout/vList3"/>
    <dgm:cxn modelId="{FA948251-311A-4C3B-83CE-5B08887ADA01}" type="presParOf" srcId="{AAD1327D-CAA1-44B1-9087-A5AFEF6151A8}" destId="{2F6AA5C9-AFD0-4AE1-90B4-8AA4F0744D68}" srcOrd="6" destOrd="0" presId="urn:microsoft.com/office/officeart/2005/8/layout/vList3"/>
    <dgm:cxn modelId="{6A6222B7-29BA-4E26-8A08-F7DFB2772895}" type="presParOf" srcId="{2F6AA5C9-AFD0-4AE1-90B4-8AA4F0744D68}" destId="{E0E3EE80-2BC4-4B09-A267-4761DFE2E887}" srcOrd="0" destOrd="0" presId="urn:microsoft.com/office/officeart/2005/8/layout/vList3"/>
    <dgm:cxn modelId="{5DECC75A-F36A-434D-A4C7-E7AD94E84124}" type="presParOf" srcId="{2F6AA5C9-AFD0-4AE1-90B4-8AA4F0744D68}" destId="{46E5D393-1977-4DF6-9602-2462EE47597A}" srcOrd="1" destOrd="0" presId="urn:microsoft.com/office/officeart/2005/8/layout/vList3"/>
    <dgm:cxn modelId="{71BF0B8E-DC90-4E8A-9D6B-B3A5E6B940A8}" type="presParOf" srcId="{AAD1327D-CAA1-44B1-9087-A5AFEF6151A8}" destId="{4A249014-4A80-4866-9F28-4588FD2E71FC}" srcOrd="7" destOrd="0" presId="urn:microsoft.com/office/officeart/2005/8/layout/vList3"/>
    <dgm:cxn modelId="{33EF6ACE-208D-4140-A8C7-AFAFC2426B8D}" type="presParOf" srcId="{AAD1327D-CAA1-44B1-9087-A5AFEF6151A8}" destId="{1AD59E00-A6C7-44D9-A5BD-A138CE0AC4FE}" srcOrd="8" destOrd="0" presId="urn:microsoft.com/office/officeart/2005/8/layout/vList3"/>
    <dgm:cxn modelId="{66077B87-60D8-4662-A488-82CAF9904EFA}" type="presParOf" srcId="{1AD59E00-A6C7-44D9-A5BD-A138CE0AC4FE}" destId="{3813A75C-07F4-4A54-BACF-AE1CB9A1EBAB}" srcOrd="0" destOrd="0" presId="urn:microsoft.com/office/officeart/2005/8/layout/vList3"/>
    <dgm:cxn modelId="{2F3B564E-96AD-49FF-8187-3D24B3B79DDD}" type="presParOf" srcId="{1AD59E00-A6C7-44D9-A5BD-A138CE0AC4FE}" destId="{49B90332-ED4D-43CD-9C12-41FBE4E21FAB}" srcOrd="1" destOrd="0" presId="urn:microsoft.com/office/officeart/2005/8/layout/vList3"/>
    <dgm:cxn modelId="{B4916AB8-BD7C-4A14-850F-8B20D2E71CC1}" type="presParOf" srcId="{AAD1327D-CAA1-44B1-9087-A5AFEF6151A8}" destId="{C6111FDB-32CB-467D-95EB-BC45C8496836}" srcOrd="9" destOrd="0" presId="urn:microsoft.com/office/officeart/2005/8/layout/vList3"/>
    <dgm:cxn modelId="{6B4F0C96-5B75-4E0F-A1E2-3DF51E558EB3}" type="presParOf" srcId="{AAD1327D-CAA1-44B1-9087-A5AFEF6151A8}" destId="{D740C566-418E-492A-AEC2-B869EF83C7FD}" srcOrd="10" destOrd="0" presId="urn:microsoft.com/office/officeart/2005/8/layout/vList3"/>
    <dgm:cxn modelId="{62C900D0-8DCC-470C-97A6-75C91C6841BE}" type="presParOf" srcId="{D740C566-418E-492A-AEC2-B869EF83C7FD}" destId="{66F110A8-CFD9-486B-BD7D-DD7652110283}" srcOrd="0" destOrd="0" presId="urn:microsoft.com/office/officeart/2005/8/layout/vList3"/>
    <dgm:cxn modelId="{408CF949-0EC3-4729-974F-DFD274A75CF5}" type="presParOf" srcId="{D740C566-418E-492A-AEC2-B869EF83C7FD}" destId="{312DC2DE-1821-4ACE-B3FB-ED341CB15643}" srcOrd="1" destOrd="0" presId="urn:microsoft.com/office/officeart/2005/8/layout/vList3"/>
    <dgm:cxn modelId="{82D918FE-8DE7-4F98-8EA2-CF6E63A750C8}" type="presParOf" srcId="{AAD1327D-CAA1-44B1-9087-A5AFEF6151A8}" destId="{598756EA-4A5E-40A0-937B-158FC91292F6}" srcOrd="11" destOrd="0" presId="urn:microsoft.com/office/officeart/2005/8/layout/vList3"/>
    <dgm:cxn modelId="{5F7E679D-EDE2-41B4-A459-D0CDCECAB7C5}" type="presParOf" srcId="{AAD1327D-CAA1-44B1-9087-A5AFEF6151A8}" destId="{AE2D1B86-4DE8-440D-B5D0-1BC7EF935185}" srcOrd="12" destOrd="0" presId="urn:microsoft.com/office/officeart/2005/8/layout/vList3"/>
    <dgm:cxn modelId="{18B58CBE-8A2D-4AE1-8E83-F6D49AA0CF21}" type="presParOf" srcId="{AE2D1B86-4DE8-440D-B5D0-1BC7EF935185}" destId="{0C0FAD04-28E1-4550-B9FB-35F6726DF8A8}" srcOrd="0" destOrd="0" presId="urn:microsoft.com/office/officeart/2005/8/layout/vList3"/>
    <dgm:cxn modelId="{4C7FB520-5B4B-4F40-9C0B-9F7A69473090}" type="presParOf" srcId="{AE2D1B86-4DE8-440D-B5D0-1BC7EF935185}" destId="{7EA3AEC4-1988-44A5-8F91-F49F33308F1F}" srcOrd="1" destOrd="0" presId="urn:microsoft.com/office/officeart/2005/8/layout/vList3"/>
    <dgm:cxn modelId="{555657BD-D730-45BE-96EF-0B76FE688963}" type="presParOf" srcId="{AAD1327D-CAA1-44B1-9087-A5AFEF6151A8}" destId="{0B487849-BD15-457C-B66F-3C56120CACB8}" srcOrd="13" destOrd="0" presId="urn:microsoft.com/office/officeart/2005/8/layout/vList3"/>
    <dgm:cxn modelId="{50A9F913-3E69-4859-8171-345324F158CF}" type="presParOf" srcId="{AAD1327D-CAA1-44B1-9087-A5AFEF6151A8}" destId="{24BB0891-E885-443B-8558-F8BE10F320F2}" srcOrd="14" destOrd="0" presId="urn:microsoft.com/office/officeart/2005/8/layout/vList3"/>
    <dgm:cxn modelId="{E25AD7A4-038F-4EAD-81BA-3EC2009F6699}" type="presParOf" srcId="{24BB0891-E885-443B-8558-F8BE10F320F2}" destId="{41EEFEAC-25ED-4DF4-BD9A-62D794A5C40D}" srcOrd="0" destOrd="0" presId="urn:microsoft.com/office/officeart/2005/8/layout/vList3"/>
    <dgm:cxn modelId="{0E74AEDF-4B10-4510-AE0C-78B8446B6EA8}" type="presParOf" srcId="{24BB0891-E885-443B-8558-F8BE10F320F2}" destId="{389EBA74-0C3E-422E-8478-19F0888B4192}" srcOrd="1" destOrd="0" presId="urn:microsoft.com/office/officeart/2005/8/layout/vList3"/>
    <dgm:cxn modelId="{BED49D7F-BCBA-4F6D-90BB-0E3493A0FF05}" type="presParOf" srcId="{AAD1327D-CAA1-44B1-9087-A5AFEF6151A8}" destId="{FDC347A7-615C-4DF8-9369-85C09296EE6A}" srcOrd="15" destOrd="0" presId="urn:microsoft.com/office/officeart/2005/8/layout/vList3"/>
    <dgm:cxn modelId="{0DF8168B-9804-478E-897F-BEC8A7438FBE}" type="presParOf" srcId="{AAD1327D-CAA1-44B1-9087-A5AFEF6151A8}" destId="{554639DB-C09F-4D97-A87E-83046B06CC05}" srcOrd="16" destOrd="0" presId="urn:microsoft.com/office/officeart/2005/8/layout/vList3"/>
    <dgm:cxn modelId="{11D69ED9-8806-4FE8-9B4B-BB3C073AD5B8}" type="presParOf" srcId="{554639DB-C09F-4D97-A87E-83046B06CC05}" destId="{BF1B9368-0C17-44B5-B0F4-8DFCB1EBF787}" srcOrd="0" destOrd="0" presId="urn:microsoft.com/office/officeart/2005/8/layout/vList3"/>
    <dgm:cxn modelId="{5655D9BD-8B95-4278-A9D0-4BAF6C5E8F41}" type="presParOf" srcId="{554639DB-C09F-4D97-A87E-83046B06CC05}" destId="{1C7D8F0D-56BA-451B-A0DB-247A6E292C85}"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DAB87-4185-403A-A48C-13254650410B}"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s-ES"/>
        </a:p>
      </dgm:t>
    </dgm:pt>
    <dgm:pt modelId="{9A14A55E-E29B-4CB1-B6EA-A7246FE482DA}">
      <dgm:prSet custT="1"/>
      <dgm:spPr>
        <a:effectLst>
          <a:outerShdw blurRad="50800" dist="38100" dir="2700000" algn="tl" rotWithShape="0">
            <a:prstClr val="black">
              <a:alpha val="40000"/>
            </a:prstClr>
          </a:outerShdw>
        </a:effectLst>
      </dgm:spPr>
      <dgm:t>
        <a:bodyPr/>
        <a:lstStyle/>
        <a:p>
          <a:r>
            <a:rPr lang="es-ES" sz="2400" b="1" dirty="0">
              <a:effectLst>
                <a:outerShdw blurRad="38100" dist="38100" dir="2700000" algn="tl">
                  <a:srgbClr val="000000">
                    <a:alpha val="43137"/>
                  </a:srgbClr>
                </a:outerShdw>
              </a:effectLst>
            </a:rPr>
            <a:t>Salmo 13:1-2</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¿Hasta cuándo…?</a:t>
          </a:r>
          <a:endParaRPr lang="es-ES" sz="2400" dirty="0">
            <a:effectLst>
              <a:outerShdw blurRad="38100" dist="38100" dir="2700000" algn="tl">
                <a:srgbClr val="000000">
                  <a:alpha val="43137"/>
                </a:srgbClr>
              </a:outerShdw>
            </a:effectLst>
          </a:endParaRPr>
        </a:p>
      </dgm:t>
    </dgm:pt>
    <dgm:pt modelId="{0158B0F0-C7F3-4DCE-AA9C-B62FB1DF7FF9}" type="parTrans" cxnId="{5E2EFEDC-6423-440F-9408-9D042C2438D1}">
      <dgm:prSet/>
      <dgm:spPr/>
      <dgm:t>
        <a:bodyPr/>
        <a:lstStyle/>
        <a:p>
          <a:endParaRPr lang="es-ES" sz="2000"/>
        </a:p>
      </dgm:t>
    </dgm:pt>
    <dgm:pt modelId="{DF9382AC-5787-4C2E-897E-25E7BC8EA8DC}" type="sibTrans" cxnId="{5E2EFEDC-6423-440F-9408-9D042C2438D1}">
      <dgm:prSet/>
      <dgm:spPr/>
      <dgm:t>
        <a:bodyPr/>
        <a:lstStyle/>
        <a:p>
          <a:endParaRPr lang="es-ES" sz="2000"/>
        </a:p>
      </dgm:t>
    </dgm:pt>
    <dgm:pt modelId="{5CBAF9A9-FCF6-4E77-B309-EBEB81664317}">
      <dgm:prSet custT="1"/>
      <dgm:spPr/>
      <dgm:t>
        <a:bodyPr/>
        <a:lstStyle/>
        <a:p>
          <a:r>
            <a:rPr lang="es-ES" sz="2000" b="1"/>
            <a:t>Me olvidarás y esconderás tu rostro</a:t>
          </a:r>
          <a:endParaRPr lang="es-ES" sz="2000"/>
        </a:p>
      </dgm:t>
    </dgm:pt>
    <dgm:pt modelId="{589CBDB9-FD1B-4B42-BCD4-974423BD123D}" type="parTrans" cxnId="{D4683C32-6DD0-4911-A407-D6E508A37C4A}">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9A3B9B7C-5678-463A-85E0-8F161B971376}" type="sibTrans" cxnId="{D4683C32-6DD0-4911-A407-D6E508A37C4A}">
      <dgm:prSet/>
      <dgm:spPr/>
      <dgm:t>
        <a:bodyPr/>
        <a:lstStyle/>
        <a:p>
          <a:endParaRPr lang="es-ES" sz="2000"/>
        </a:p>
      </dgm:t>
    </dgm:pt>
    <dgm:pt modelId="{3CF908F7-B8E5-480F-B709-C09ED50EDCCD}">
      <dgm:prSet custT="1"/>
      <dgm:spPr/>
      <dgm:t>
        <a:bodyPr/>
        <a:lstStyle/>
        <a:p>
          <a:r>
            <a:rPr lang="es-ES" sz="2000" b="1"/>
            <a:t>Tendré mi corazón lleno de tristeza</a:t>
          </a:r>
          <a:endParaRPr lang="es-ES" sz="2000"/>
        </a:p>
      </dgm:t>
    </dgm:pt>
    <dgm:pt modelId="{BB502E76-10BD-4B28-82ED-23A89667FE23}" type="parTrans" cxnId="{8B49C84D-13AC-4A80-92E7-3375B4D8D63B}">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113D9194-CBEB-42A8-B657-CE75A7263A50}" type="sibTrans" cxnId="{8B49C84D-13AC-4A80-92E7-3375B4D8D63B}">
      <dgm:prSet/>
      <dgm:spPr/>
      <dgm:t>
        <a:bodyPr/>
        <a:lstStyle/>
        <a:p>
          <a:endParaRPr lang="es-ES" sz="2000"/>
        </a:p>
      </dgm:t>
    </dgm:pt>
    <dgm:pt modelId="{0DD4E8DA-C1DD-484A-82D5-1DCCDFEEBF2D}">
      <dgm:prSet custT="1"/>
      <dgm:spPr/>
      <dgm:t>
        <a:bodyPr/>
        <a:lstStyle/>
        <a:p>
          <a:r>
            <a:rPr lang="es-ES" sz="2000" b="1"/>
            <a:t>Mi enemigo triunfará contra mí</a:t>
          </a:r>
          <a:endParaRPr lang="es-ES" sz="2000"/>
        </a:p>
      </dgm:t>
    </dgm:pt>
    <dgm:pt modelId="{474DFCF0-56D5-45F9-A000-1E3A37A99CE9}" type="parTrans" cxnId="{9CECBAF3-6B00-4095-B5E7-B56CB2FA0C92}">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DDC20918-ACEF-433D-983E-BB4DE3868B68}" type="sibTrans" cxnId="{9CECBAF3-6B00-4095-B5E7-B56CB2FA0C92}">
      <dgm:prSet/>
      <dgm:spPr/>
      <dgm:t>
        <a:bodyPr/>
        <a:lstStyle/>
        <a:p>
          <a:endParaRPr lang="es-ES" sz="2000"/>
        </a:p>
      </dgm:t>
    </dgm:pt>
    <dgm:pt modelId="{E093F054-1842-4D48-9B03-3401829A42C7}">
      <dgm:prSet custT="1"/>
      <dgm:spPr>
        <a:effectLst>
          <a:outerShdw blurRad="50800" dist="38100" dir="2700000" algn="tl" rotWithShape="0">
            <a:prstClr val="black">
              <a:alpha val="40000"/>
            </a:prstClr>
          </a:outerShdw>
        </a:effectLst>
      </dgm:spPr>
      <dgm:t>
        <a:bodyPr/>
        <a:lstStyle/>
        <a:p>
          <a:r>
            <a:rPr lang="es-ES" sz="2400" b="1" dirty="0">
              <a:effectLst>
                <a:outerShdw blurRad="38100" dist="38100" dir="2700000" algn="tl">
                  <a:srgbClr val="000000">
                    <a:alpha val="43137"/>
                  </a:srgbClr>
                </a:outerShdw>
              </a:effectLst>
            </a:rPr>
            <a:t>Salmo 13:3-4</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Petición de David</a:t>
          </a:r>
          <a:endParaRPr lang="es-ES" sz="2400" dirty="0">
            <a:effectLst>
              <a:outerShdw blurRad="38100" dist="38100" dir="2700000" algn="tl">
                <a:srgbClr val="000000">
                  <a:alpha val="43137"/>
                </a:srgbClr>
              </a:outerShdw>
            </a:effectLst>
          </a:endParaRPr>
        </a:p>
      </dgm:t>
    </dgm:pt>
    <dgm:pt modelId="{538F1FD9-F7C0-4933-AE3A-3091D08F5E05}" type="parTrans" cxnId="{10F3E39D-F50D-40F6-B644-5BF138169898}">
      <dgm:prSet/>
      <dgm:spPr/>
      <dgm:t>
        <a:bodyPr/>
        <a:lstStyle/>
        <a:p>
          <a:endParaRPr lang="es-ES" sz="2000"/>
        </a:p>
      </dgm:t>
    </dgm:pt>
    <dgm:pt modelId="{AE8FB718-0B7F-4D29-9A23-1A870C75550A}" type="sibTrans" cxnId="{10F3E39D-F50D-40F6-B644-5BF138169898}">
      <dgm:prSet/>
      <dgm:spPr/>
      <dgm:t>
        <a:bodyPr/>
        <a:lstStyle/>
        <a:p>
          <a:endParaRPr lang="es-ES" sz="2000"/>
        </a:p>
      </dgm:t>
    </dgm:pt>
    <dgm:pt modelId="{B6A25AD3-8676-42B2-8378-AE8B6356A68B}">
      <dgm:prSet custT="1"/>
      <dgm:spPr/>
      <dgm:t>
        <a:bodyPr/>
        <a:lstStyle/>
        <a:p>
          <a:r>
            <a:rPr lang="es-ES" sz="2000" b="1" dirty="0"/>
            <a:t>Respóndeme</a:t>
          </a:r>
          <a:br>
            <a:rPr lang="es-ES" sz="2000" b="1" dirty="0"/>
          </a:br>
          <a:r>
            <a:rPr lang="es-ES" sz="2000" b="1" dirty="0"/>
            <a:t>(¡pero ya!)</a:t>
          </a:r>
          <a:endParaRPr lang="es-ES" sz="2000" dirty="0"/>
        </a:p>
      </dgm:t>
    </dgm:pt>
    <dgm:pt modelId="{08268ABE-7FFE-4FE6-B3B8-24D7B4E7DD0D}" type="parTrans" cxnId="{5F57C1E4-01FC-4B4F-AAE1-22C5EDC1FB40}">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2000"/>
        </a:p>
      </dgm:t>
    </dgm:pt>
    <dgm:pt modelId="{5B5EFEDC-528D-434E-84E6-D5AD00C68E73}" type="sibTrans" cxnId="{5F57C1E4-01FC-4B4F-AAE1-22C5EDC1FB40}">
      <dgm:prSet/>
      <dgm:spPr/>
      <dgm:t>
        <a:bodyPr/>
        <a:lstStyle/>
        <a:p>
          <a:endParaRPr lang="es-ES" sz="2000"/>
        </a:p>
      </dgm:t>
    </dgm:pt>
    <dgm:pt modelId="{9A803D88-63CD-4AB5-9010-B61668E8D7AC}">
      <dgm:prSet custT="1"/>
      <dgm:spPr/>
      <dgm:t>
        <a:bodyPr/>
        <a:lstStyle/>
        <a:p>
          <a:r>
            <a:rPr lang="es-ES" sz="2000" b="1"/>
            <a:t>Hazme entender</a:t>
          </a:r>
          <a:endParaRPr lang="es-ES" sz="2000"/>
        </a:p>
      </dgm:t>
    </dgm:pt>
    <dgm:pt modelId="{4CA187D2-8CE3-4B86-90C6-075E10065E98}" type="parTrans" cxnId="{DBDCBD5B-9413-47AF-8AF3-ED7E49D06F9D}">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2000"/>
        </a:p>
      </dgm:t>
    </dgm:pt>
    <dgm:pt modelId="{3A3A860F-A7AC-4E49-B3EA-39ED25F2638C}" type="sibTrans" cxnId="{DBDCBD5B-9413-47AF-8AF3-ED7E49D06F9D}">
      <dgm:prSet/>
      <dgm:spPr/>
      <dgm:t>
        <a:bodyPr/>
        <a:lstStyle/>
        <a:p>
          <a:endParaRPr lang="es-ES" sz="2000"/>
        </a:p>
      </dgm:t>
    </dgm:pt>
    <dgm:pt modelId="{AAA74F99-84CF-4A10-BD7D-AA5156968348}">
      <dgm:prSet custT="1"/>
      <dgm:spPr/>
      <dgm:t>
        <a:bodyPr/>
        <a:lstStyle/>
        <a:p>
          <a:r>
            <a:rPr lang="es-ES" sz="2000" b="1"/>
            <a:t>Que no muera y se alegren mis enemigos</a:t>
          </a:r>
          <a:endParaRPr lang="es-ES" sz="2000"/>
        </a:p>
      </dgm:t>
    </dgm:pt>
    <dgm:pt modelId="{B0E2B3C7-DD87-4A93-8A0D-7C4F6EBEFBED}" type="parTrans" cxnId="{A35C7FCE-819D-413F-9D0E-FD45ED084C64}">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2000"/>
        </a:p>
      </dgm:t>
    </dgm:pt>
    <dgm:pt modelId="{6F14F2E2-8451-4683-B1A1-4A7F1AFB30A2}" type="sibTrans" cxnId="{A35C7FCE-819D-413F-9D0E-FD45ED084C64}">
      <dgm:prSet/>
      <dgm:spPr/>
      <dgm:t>
        <a:bodyPr/>
        <a:lstStyle/>
        <a:p>
          <a:endParaRPr lang="es-ES" sz="2000"/>
        </a:p>
      </dgm:t>
    </dgm:pt>
    <dgm:pt modelId="{667B84EA-2645-48B4-8A1B-9DFD22DEDAB4}">
      <dgm:prSet custT="1"/>
      <dgm:spPr>
        <a:effectLst>
          <a:outerShdw blurRad="50800" dist="38100" dir="2700000" algn="tl" rotWithShape="0">
            <a:prstClr val="black">
              <a:alpha val="40000"/>
            </a:prstClr>
          </a:outerShdw>
        </a:effectLst>
      </dgm:spPr>
      <dgm:t>
        <a:bodyPr/>
        <a:lstStyle/>
        <a:p>
          <a:r>
            <a:rPr lang="es-ES" sz="2400" b="1" dirty="0">
              <a:effectLst>
                <a:outerShdw blurRad="38100" dist="38100" dir="2700000" algn="tl">
                  <a:srgbClr val="000000">
                    <a:alpha val="43137"/>
                  </a:srgbClr>
                </a:outerShdw>
              </a:effectLst>
            </a:rPr>
            <a:t>Salmo 13:5-6</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Confianza y alabanza</a:t>
          </a:r>
          <a:endParaRPr lang="es-ES" sz="2400" dirty="0">
            <a:effectLst>
              <a:outerShdw blurRad="38100" dist="38100" dir="2700000" algn="tl">
                <a:srgbClr val="000000">
                  <a:alpha val="43137"/>
                </a:srgbClr>
              </a:outerShdw>
            </a:effectLst>
          </a:endParaRPr>
        </a:p>
      </dgm:t>
    </dgm:pt>
    <dgm:pt modelId="{40A1E1B7-3F74-464E-AEC1-8B98FE24A537}" type="parTrans" cxnId="{A4368FC4-2159-4F2C-8674-BEA165AC8A3A}">
      <dgm:prSet/>
      <dgm:spPr/>
      <dgm:t>
        <a:bodyPr/>
        <a:lstStyle/>
        <a:p>
          <a:endParaRPr lang="es-ES" sz="2000"/>
        </a:p>
      </dgm:t>
    </dgm:pt>
    <dgm:pt modelId="{BAEF0494-4167-4071-9EE7-9075B69FF892}" type="sibTrans" cxnId="{A4368FC4-2159-4F2C-8674-BEA165AC8A3A}">
      <dgm:prSet/>
      <dgm:spPr/>
      <dgm:t>
        <a:bodyPr/>
        <a:lstStyle/>
        <a:p>
          <a:endParaRPr lang="es-ES" sz="2000"/>
        </a:p>
      </dgm:t>
    </dgm:pt>
    <dgm:pt modelId="{CC76F30A-AB4E-46D5-A765-FD644BAF3C87}">
      <dgm:prSet custT="1"/>
      <dgm:spPr/>
      <dgm:t>
        <a:bodyPr/>
        <a:lstStyle/>
        <a:p>
          <a:r>
            <a:rPr lang="es-ES" sz="2000" b="1"/>
            <a:t>Confío en tu misericordia</a:t>
          </a:r>
          <a:endParaRPr lang="es-ES" sz="2000"/>
        </a:p>
      </dgm:t>
    </dgm:pt>
    <dgm:pt modelId="{4777714B-9D67-4939-86B3-4FC251A3EEAC}" type="parTrans" cxnId="{442F4E6B-EB48-4615-9221-DCCCB9FEA752}">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0E607047-DA42-4AFE-B391-21BF21FFD64B}" type="sibTrans" cxnId="{442F4E6B-EB48-4615-9221-DCCCB9FEA752}">
      <dgm:prSet/>
      <dgm:spPr/>
      <dgm:t>
        <a:bodyPr/>
        <a:lstStyle/>
        <a:p>
          <a:endParaRPr lang="es-ES" sz="2000"/>
        </a:p>
      </dgm:t>
    </dgm:pt>
    <dgm:pt modelId="{EF4EDF75-9DF1-466A-BA95-A78E29BA109F}">
      <dgm:prSet custT="1"/>
      <dgm:spPr/>
      <dgm:t>
        <a:bodyPr/>
        <a:lstStyle/>
        <a:p>
          <a:r>
            <a:rPr lang="es-ES" sz="2000" b="1"/>
            <a:t>Me alegro porque sé que me salvarás</a:t>
          </a:r>
          <a:endParaRPr lang="es-ES" sz="2000"/>
        </a:p>
      </dgm:t>
    </dgm:pt>
    <dgm:pt modelId="{3BBE5BC0-0997-4A60-9799-913805A970C9}" type="parTrans" cxnId="{D29BA006-D6AD-46E2-9EB2-9C98C8588B3A}">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E9183711-9760-4A9C-AB27-855B8878998B}" type="sibTrans" cxnId="{D29BA006-D6AD-46E2-9EB2-9C98C8588B3A}">
      <dgm:prSet/>
      <dgm:spPr/>
      <dgm:t>
        <a:bodyPr/>
        <a:lstStyle/>
        <a:p>
          <a:endParaRPr lang="es-ES" sz="2000"/>
        </a:p>
      </dgm:t>
    </dgm:pt>
    <dgm:pt modelId="{87EC34B9-A230-4B3D-AC59-548A036D0D71}">
      <dgm:prSet custT="1"/>
      <dgm:spPr/>
      <dgm:t>
        <a:bodyPr/>
        <a:lstStyle/>
        <a:p>
          <a:r>
            <a:rPr lang="es-ES" sz="2000" b="1"/>
            <a:t>Te cantaré porque me has hecho bien</a:t>
          </a:r>
          <a:endParaRPr lang="es-ES" sz="2000"/>
        </a:p>
      </dgm:t>
    </dgm:pt>
    <dgm:pt modelId="{08E9562C-7EB4-4C5D-A4D6-6043612C8767}" type="parTrans" cxnId="{4253491A-1AFB-4103-BDFE-4AA802187BA9}">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es-ES" sz="2000"/>
        </a:p>
      </dgm:t>
    </dgm:pt>
    <dgm:pt modelId="{8415F479-E199-4DDD-BD0A-0FBB44AA14FD}" type="sibTrans" cxnId="{4253491A-1AFB-4103-BDFE-4AA802187BA9}">
      <dgm:prSet/>
      <dgm:spPr/>
      <dgm:t>
        <a:bodyPr/>
        <a:lstStyle/>
        <a:p>
          <a:endParaRPr lang="es-ES" sz="2000"/>
        </a:p>
      </dgm:t>
    </dgm:pt>
    <dgm:pt modelId="{8D8E7FEB-B7D3-4026-A2BF-FD4F54678991}" type="pres">
      <dgm:prSet presAssocID="{16BDAB87-4185-403A-A48C-13254650410B}" presName="diagram" presStyleCnt="0">
        <dgm:presLayoutVars>
          <dgm:chPref val="1"/>
          <dgm:dir/>
          <dgm:animOne val="branch"/>
          <dgm:animLvl val="lvl"/>
          <dgm:resizeHandles/>
        </dgm:presLayoutVars>
      </dgm:prSet>
      <dgm:spPr/>
    </dgm:pt>
    <dgm:pt modelId="{D81EEF54-04AC-4251-A71E-76997E0FD77B}" type="pres">
      <dgm:prSet presAssocID="{9A14A55E-E29B-4CB1-B6EA-A7246FE482DA}" presName="root" presStyleCnt="0"/>
      <dgm:spPr/>
    </dgm:pt>
    <dgm:pt modelId="{0BDB102F-5125-4F26-A873-375B7BD358E7}" type="pres">
      <dgm:prSet presAssocID="{9A14A55E-E29B-4CB1-B6EA-A7246FE482DA}" presName="rootComposite" presStyleCnt="0"/>
      <dgm:spPr/>
    </dgm:pt>
    <dgm:pt modelId="{124ED48A-F844-4E67-9EEC-F0C8B03B11E1}" type="pres">
      <dgm:prSet presAssocID="{9A14A55E-E29B-4CB1-B6EA-A7246FE482DA}" presName="rootText" presStyleLbl="node1" presStyleIdx="0" presStyleCnt="3" custScaleX="206724"/>
      <dgm:spPr/>
    </dgm:pt>
    <dgm:pt modelId="{14059B37-2A07-4169-840C-D8A1F17895C2}" type="pres">
      <dgm:prSet presAssocID="{9A14A55E-E29B-4CB1-B6EA-A7246FE482DA}" presName="rootConnector" presStyleLbl="node1" presStyleIdx="0" presStyleCnt="3"/>
      <dgm:spPr/>
    </dgm:pt>
    <dgm:pt modelId="{DE1EE563-B11A-46A2-AD50-4E1F90BD6D05}" type="pres">
      <dgm:prSet presAssocID="{9A14A55E-E29B-4CB1-B6EA-A7246FE482DA}" presName="childShape" presStyleCnt="0"/>
      <dgm:spPr/>
    </dgm:pt>
    <dgm:pt modelId="{D076E370-A9B7-4914-AFBC-387FEC139638}" type="pres">
      <dgm:prSet presAssocID="{589CBDB9-FD1B-4B42-BCD4-974423BD123D}" presName="Name13" presStyleLbl="parChTrans1D2" presStyleIdx="0" presStyleCnt="9"/>
      <dgm:spPr/>
    </dgm:pt>
    <dgm:pt modelId="{5B3C2880-89B3-4D22-9172-3292871E46C3}" type="pres">
      <dgm:prSet presAssocID="{5CBAF9A9-FCF6-4E77-B309-EBEB81664317}" presName="childText" presStyleLbl="bgAcc1" presStyleIdx="0" presStyleCnt="9" custScaleX="206724">
        <dgm:presLayoutVars>
          <dgm:bulletEnabled val="1"/>
        </dgm:presLayoutVars>
      </dgm:prSet>
      <dgm:spPr/>
    </dgm:pt>
    <dgm:pt modelId="{D314C3CE-BD64-4225-8D2E-25BA1EF41AB7}" type="pres">
      <dgm:prSet presAssocID="{BB502E76-10BD-4B28-82ED-23A89667FE23}" presName="Name13" presStyleLbl="parChTrans1D2" presStyleIdx="1" presStyleCnt="9"/>
      <dgm:spPr/>
    </dgm:pt>
    <dgm:pt modelId="{69889367-6429-435B-BE80-7A161FD75943}" type="pres">
      <dgm:prSet presAssocID="{3CF908F7-B8E5-480F-B709-C09ED50EDCCD}" presName="childText" presStyleLbl="bgAcc1" presStyleIdx="1" presStyleCnt="9" custScaleX="206724">
        <dgm:presLayoutVars>
          <dgm:bulletEnabled val="1"/>
        </dgm:presLayoutVars>
      </dgm:prSet>
      <dgm:spPr/>
    </dgm:pt>
    <dgm:pt modelId="{6848ACC4-0FE4-49B9-99FB-D1CEB4086FA0}" type="pres">
      <dgm:prSet presAssocID="{474DFCF0-56D5-45F9-A000-1E3A37A99CE9}" presName="Name13" presStyleLbl="parChTrans1D2" presStyleIdx="2" presStyleCnt="9"/>
      <dgm:spPr/>
    </dgm:pt>
    <dgm:pt modelId="{E2A0F815-9F37-4EDA-87B2-894D7B550F69}" type="pres">
      <dgm:prSet presAssocID="{0DD4E8DA-C1DD-484A-82D5-1DCCDFEEBF2D}" presName="childText" presStyleLbl="bgAcc1" presStyleIdx="2" presStyleCnt="9" custScaleX="206724">
        <dgm:presLayoutVars>
          <dgm:bulletEnabled val="1"/>
        </dgm:presLayoutVars>
      </dgm:prSet>
      <dgm:spPr/>
    </dgm:pt>
    <dgm:pt modelId="{96380AB2-1885-4AA8-9690-62FCCACE689B}" type="pres">
      <dgm:prSet presAssocID="{E093F054-1842-4D48-9B03-3401829A42C7}" presName="root" presStyleCnt="0"/>
      <dgm:spPr/>
    </dgm:pt>
    <dgm:pt modelId="{4A8FE657-524C-4800-97A2-DAEC77D6DBF3}" type="pres">
      <dgm:prSet presAssocID="{E093F054-1842-4D48-9B03-3401829A42C7}" presName="rootComposite" presStyleCnt="0"/>
      <dgm:spPr/>
    </dgm:pt>
    <dgm:pt modelId="{C2417A07-2FD1-4E63-A3C9-DCD3E946E4A4}" type="pres">
      <dgm:prSet presAssocID="{E093F054-1842-4D48-9B03-3401829A42C7}" presName="rootText" presStyleLbl="node1" presStyleIdx="1" presStyleCnt="3" custScaleX="206724"/>
      <dgm:spPr/>
    </dgm:pt>
    <dgm:pt modelId="{74430D8B-DF11-4750-A829-3D72BB2674D4}" type="pres">
      <dgm:prSet presAssocID="{E093F054-1842-4D48-9B03-3401829A42C7}" presName="rootConnector" presStyleLbl="node1" presStyleIdx="1" presStyleCnt="3"/>
      <dgm:spPr/>
    </dgm:pt>
    <dgm:pt modelId="{7F34F8DF-4416-42D4-A670-AF32584478F1}" type="pres">
      <dgm:prSet presAssocID="{E093F054-1842-4D48-9B03-3401829A42C7}" presName="childShape" presStyleCnt="0"/>
      <dgm:spPr/>
    </dgm:pt>
    <dgm:pt modelId="{EDB821A9-B793-4737-92D8-E36465D3538D}" type="pres">
      <dgm:prSet presAssocID="{08268ABE-7FFE-4FE6-B3B8-24D7B4E7DD0D}" presName="Name13" presStyleLbl="parChTrans1D2" presStyleIdx="3" presStyleCnt="9"/>
      <dgm:spPr/>
    </dgm:pt>
    <dgm:pt modelId="{866EE08A-B48F-4F04-8005-BCCD47349BFF}" type="pres">
      <dgm:prSet presAssocID="{B6A25AD3-8676-42B2-8378-AE8B6356A68B}" presName="childText" presStyleLbl="bgAcc1" presStyleIdx="3" presStyleCnt="9" custScaleX="206724">
        <dgm:presLayoutVars>
          <dgm:bulletEnabled val="1"/>
        </dgm:presLayoutVars>
      </dgm:prSet>
      <dgm:spPr/>
    </dgm:pt>
    <dgm:pt modelId="{FFCA674C-9EF6-4087-A15C-1B57C808430E}" type="pres">
      <dgm:prSet presAssocID="{4CA187D2-8CE3-4B86-90C6-075E10065E98}" presName="Name13" presStyleLbl="parChTrans1D2" presStyleIdx="4" presStyleCnt="9"/>
      <dgm:spPr/>
    </dgm:pt>
    <dgm:pt modelId="{846A1B8F-BAE3-4ABB-A3BE-E766E36DA6ED}" type="pres">
      <dgm:prSet presAssocID="{9A803D88-63CD-4AB5-9010-B61668E8D7AC}" presName="childText" presStyleLbl="bgAcc1" presStyleIdx="4" presStyleCnt="9" custScaleX="206724">
        <dgm:presLayoutVars>
          <dgm:bulletEnabled val="1"/>
        </dgm:presLayoutVars>
      </dgm:prSet>
      <dgm:spPr/>
    </dgm:pt>
    <dgm:pt modelId="{DEC28336-C64F-4D89-90D8-F05675157C75}" type="pres">
      <dgm:prSet presAssocID="{B0E2B3C7-DD87-4A93-8A0D-7C4F6EBEFBED}" presName="Name13" presStyleLbl="parChTrans1D2" presStyleIdx="5" presStyleCnt="9"/>
      <dgm:spPr/>
    </dgm:pt>
    <dgm:pt modelId="{B377908B-5ED6-49FB-94BE-A593F9317E59}" type="pres">
      <dgm:prSet presAssocID="{AAA74F99-84CF-4A10-BD7D-AA5156968348}" presName="childText" presStyleLbl="bgAcc1" presStyleIdx="5" presStyleCnt="9" custScaleX="206724">
        <dgm:presLayoutVars>
          <dgm:bulletEnabled val="1"/>
        </dgm:presLayoutVars>
      </dgm:prSet>
      <dgm:spPr/>
    </dgm:pt>
    <dgm:pt modelId="{81435B19-504F-41A6-A4E1-DD117FFF7477}" type="pres">
      <dgm:prSet presAssocID="{667B84EA-2645-48B4-8A1B-9DFD22DEDAB4}" presName="root" presStyleCnt="0"/>
      <dgm:spPr/>
    </dgm:pt>
    <dgm:pt modelId="{E021C4E2-4A6C-4438-8628-97D0DB4EA130}" type="pres">
      <dgm:prSet presAssocID="{667B84EA-2645-48B4-8A1B-9DFD22DEDAB4}" presName="rootComposite" presStyleCnt="0"/>
      <dgm:spPr/>
    </dgm:pt>
    <dgm:pt modelId="{F7CB9EEA-8BE0-4DAA-ABC8-6C36355D44F0}" type="pres">
      <dgm:prSet presAssocID="{667B84EA-2645-48B4-8A1B-9DFD22DEDAB4}" presName="rootText" presStyleLbl="node1" presStyleIdx="2" presStyleCnt="3" custScaleX="206724"/>
      <dgm:spPr/>
    </dgm:pt>
    <dgm:pt modelId="{7DA37BCF-DFAC-489D-8688-BDA3F22E9B88}" type="pres">
      <dgm:prSet presAssocID="{667B84EA-2645-48B4-8A1B-9DFD22DEDAB4}" presName="rootConnector" presStyleLbl="node1" presStyleIdx="2" presStyleCnt="3"/>
      <dgm:spPr/>
    </dgm:pt>
    <dgm:pt modelId="{ABA44559-56DD-465D-B80D-CDED8827D3A2}" type="pres">
      <dgm:prSet presAssocID="{667B84EA-2645-48B4-8A1B-9DFD22DEDAB4}" presName="childShape" presStyleCnt="0"/>
      <dgm:spPr/>
    </dgm:pt>
    <dgm:pt modelId="{24E549C9-BA1E-483E-A81F-0D701EAE7227}" type="pres">
      <dgm:prSet presAssocID="{4777714B-9D67-4939-86B3-4FC251A3EEAC}" presName="Name13" presStyleLbl="parChTrans1D2" presStyleIdx="6" presStyleCnt="9"/>
      <dgm:spPr/>
    </dgm:pt>
    <dgm:pt modelId="{242FC135-BFA9-46F6-A3CC-8C9430D62E3A}" type="pres">
      <dgm:prSet presAssocID="{CC76F30A-AB4E-46D5-A765-FD644BAF3C87}" presName="childText" presStyleLbl="bgAcc1" presStyleIdx="6" presStyleCnt="9" custScaleX="206724">
        <dgm:presLayoutVars>
          <dgm:bulletEnabled val="1"/>
        </dgm:presLayoutVars>
      </dgm:prSet>
      <dgm:spPr/>
    </dgm:pt>
    <dgm:pt modelId="{A811776F-2F57-4576-88DD-FEAFF6CC127D}" type="pres">
      <dgm:prSet presAssocID="{3BBE5BC0-0997-4A60-9799-913805A970C9}" presName="Name13" presStyleLbl="parChTrans1D2" presStyleIdx="7" presStyleCnt="9"/>
      <dgm:spPr/>
    </dgm:pt>
    <dgm:pt modelId="{2681735F-850C-4015-BE0A-451CA494CA3C}" type="pres">
      <dgm:prSet presAssocID="{EF4EDF75-9DF1-466A-BA95-A78E29BA109F}" presName="childText" presStyleLbl="bgAcc1" presStyleIdx="7" presStyleCnt="9" custScaleX="206724">
        <dgm:presLayoutVars>
          <dgm:bulletEnabled val="1"/>
        </dgm:presLayoutVars>
      </dgm:prSet>
      <dgm:spPr/>
    </dgm:pt>
    <dgm:pt modelId="{86ABAB3E-2957-4FC1-8601-D2E302F67A25}" type="pres">
      <dgm:prSet presAssocID="{08E9562C-7EB4-4C5D-A4D6-6043612C8767}" presName="Name13" presStyleLbl="parChTrans1D2" presStyleIdx="8" presStyleCnt="9"/>
      <dgm:spPr/>
    </dgm:pt>
    <dgm:pt modelId="{38152246-C0BE-4FF9-9AD9-2B90F98920FE}" type="pres">
      <dgm:prSet presAssocID="{87EC34B9-A230-4B3D-AC59-548A036D0D71}" presName="childText" presStyleLbl="bgAcc1" presStyleIdx="8" presStyleCnt="9" custScaleX="206724">
        <dgm:presLayoutVars>
          <dgm:bulletEnabled val="1"/>
        </dgm:presLayoutVars>
      </dgm:prSet>
      <dgm:spPr/>
    </dgm:pt>
  </dgm:ptLst>
  <dgm:cxnLst>
    <dgm:cxn modelId="{D29BA006-D6AD-46E2-9EB2-9C98C8588B3A}" srcId="{667B84EA-2645-48B4-8A1B-9DFD22DEDAB4}" destId="{EF4EDF75-9DF1-466A-BA95-A78E29BA109F}" srcOrd="1" destOrd="0" parTransId="{3BBE5BC0-0997-4A60-9799-913805A970C9}" sibTransId="{E9183711-9760-4A9C-AB27-855B8878998B}"/>
    <dgm:cxn modelId="{D8A7EF0E-6071-488A-802D-29D2BE7BCB45}" type="presOf" srcId="{9A14A55E-E29B-4CB1-B6EA-A7246FE482DA}" destId="{124ED48A-F844-4E67-9EEC-F0C8B03B11E1}" srcOrd="0" destOrd="0" presId="urn:microsoft.com/office/officeart/2005/8/layout/hierarchy3"/>
    <dgm:cxn modelId="{BC8A2D19-1CF3-47AC-93BD-23EF5B87F332}" type="presOf" srcId="{BB502E76-10BD-4B28-82ED-23A89667FE23}" destId="{D314C3CE-BD64-4225-8D2E-25BA1EF41AB7}" srcOrd="0" destOrd="0" presId="urn:microsoft.com/office/officeart/2005/8/layout/hierarchy3"/>
    <dgm:cxn modelId="{49AC6D19-1EDD-43A5-BFC8-29EFC9C543E3}" type="presOf" srcId="{667B84EA-2645-48B4-8A1B-9DFD22DEDAB4}" destId="{F7CB9EEA-8BE0-4DAA-ABC8-6C36355D44F0}" srcOrd="0" destOrd="0" presId="urn:microsoft.com/office/officeart/2005/8/layout/hierarchy3"/>
    <dgm:cxn modelId="{4253491A-1AFB-4103-BDFE-4AA802187BA9}" srcId="{667B84EA-2645-48B4-8A1B-9DFD22DEDAB4}" destId="{87EC34B9-A230-4B3D-AC59-548A036D0D71}" srcOrd="2" destOrd="0" parTransId="{08E9562C-7EB4-4C5D-A4D6-6043612C8767}" sibTransId="{8415F479-E199-4DDD-BD0A-0FBB44AA14FD}"/>
    <dgm:cxn modelId="{32FB8D1F-F9BF-46BA-AD88-2C4CE4002185}" type="presOf" srcId="{667B84EA-2645-48B4-8A1B-9DFD22DEDAB4}" destId="{7DA37BCF-DFAC-489D-8688-BDA3F22E9B88}" srcOrd="1" destOrd="0" presId="urn:microsoft.com/office/officeart/2005/8/layout/hierarchy3"/>
    <dgm:cxn modelId="{43D3422B-29D2-4980-8B44-57434223106E}" type="presOf" srcId="{08268ABE-7FFE-4FE6-B3B8-24D7B4E7DD0D}" destId="{EDB821A9-B793-4737-92D8-E36465D3538D}" srcOrd="0" destOrd="0" presId="urn:microsoft.com/office/officeart/2005/8/layout/hierarchy3"/>
    <dgm:cxn modelId="{F4AFD330-B756-4C1A-A37E-5672D88889D8}" type="presOf" srcId="{16BDAB87-4185-403A-A48C-13254650410B}" destId="{8D8E7FEB-B7D3-4026-A2BF-FD4F54678991}" srcOrd="0" destOrd="0" presId="urn:microsoft.com/office/officeart/2005/8/layout/hierarchy3"/>
    <dgm:cxn modelId="{D4683C32-6DD0-4911-A407-D6E508A37C4A}" srcId="{9A14A55E-E29B-4CB1-B6EA-A7246FE482DA}" destId="{5CBAF9A9-FCF6-4E77-B309-EBEB81664317}" srcOrd="0" destOrd="0" parTransId="{589CBDB9-FD1B-4B42-BCD4-974423BD123D}" sibTransId="{9A3B9B7C-5678-463A-85E0-8F161B971376}"/>
    <dgm:cxn modelId="{03460734-DF43-4699-8EFB-54879ECC8D7B}" type="presOf" srcId="{4CA187D2-8CE3-4B86-90C6-075E10065E98}" destId="{FFCA674C-9EF6-4087-A15C-1B57C808430E}" srcOrd="0" destOrd="0" presId="urn:microsoft.com/office/officeart/2005/8/layout/hierarchy3"/>
    <dgm:cxn modelId="{DBDCBD5B-9413-47AF-8AF3-ED7E49D06F9D}" srcId="{E093F054-1842-4D48-9B03-3401829A42C7}" destId="{9A803D88-63CD-4AB5-9010-B61668E8D7AC}" srcOrd="1" destOrd="0" parTransId="{4CA187D2-8CE3-4B86-90C6-075E10065E98}" sibTransId="{3A3A860F-A7AC-4E49-B3EA-39ED25F2638C}"/>
    <dgm:cxn modelId="{53136169-1320-4394-9181-DA96BFC888A1}" type="presOf" srcId="{474DFCF0-56D5-45F9-A000-1E3A37A99CE9}" destId="{6848ACC4-0FE4-49B9-99FB-D1CEB4086FA0}" srcOrd="0" destOrd="0" presId="urn:microsoft.com/office/officeart/2005/8/layout/hierarchy3"/>
    <dgm:cxn modelId="{30B96649-E3A2-4D2C-8722-25EFF3B6AAB0}" type="presOf" srcId="{4777714B-9D67-4939-86B3-4FC251A3EEAC}" destId="{24E549C9-BA1E-483E-A81F-0D701EAE7227}" srcOrd="0" destOrd="0" presId="urn:microsoft.com/office/officeart/2005/8/layout/hierarchy3"/>
    <dgm:cxn modelId="{442F4E6B-EB48-4615-9221-DCCCB9FEA752}" srcId="{667B84EA-2645-48B4-8A1B-9DFD22DEDAB4}" destId="{CC76F30A-AB4E-46D5-A765-FD644BAF3C87}" srcOrd="0" destOrd="0" parTransId="{4777714B-9D67-4939-86B3-4FC251A3EEAC}" sibTransId="{0E607047-DA42-4AFE-B391-21BF21FFD64B}"/>
    <dgm:cxn modelId="{8B49C84D-13AC-4A80-92E7-3375B4D8D63B}" srcId="{9A14A55E-E29B-4CB1-B6EA-A7246FE482DA}" destId="{3CF908F7-B8E5-480F-B709-C09ED50EDCCD}" srcOrd="1" destOrd="0" parTransId="{BB502E76-10BD-4B28-82ED-23A89667FE23}" sibTransId="{113D9194-CBEB-42A8-B657-CE75A7263A50}"/>
    <dgm:cxn modelId="{62345C70-51B5-495B-A382-02D988C989EC}" type="presOf" srcId="{9A14A55E-E29B-4CB1-B6EA-A7246FE482DA}" destId="{14059B37-2A07-4169-840C-D8A1F17895C2}" srcOrd="1" destOrd="0" presId="urn:microsoft.com/office/officeart/2005/8/layout/hierarchy3"/>
    <dgm:cxn modelId="{014F5C70-65D2-45EA-AE9B-E0C0C249EF9E}" type="presOf" srcId="{B0E2B3C7-DD87-4A93-8A0D-7C4F6EBEFBED}" destId="{DEC28336-C64F-4D89-90D8-F05675157C75}" srcOrd="0" destOrd="0" presId="urn:microsoft.com/office/officeart/2005/8/layout/hierarchy3"/>
    <dgm:cxn modelId="{6E6C0675-8B93-403C-A230-C31CE9BC10BC}" type="presOf" srcId="{9A803D88-63CD-4AB5-9010-B61668E8D7AC}" destId="{846A1B8F-BAE3-4ABB-A3BE-E766E36DA6ED}" srcOrd="0" destOrd="0" presId="urn:microsoft.com/office/officeart/2005/8/layout/hierarchy3"/>
    <dgm:cxn modelId="{15331686-E75A-4752-8295-56BC69E8A01D}" type="presOf" srcId="{08E9562C-7EB4-4C5D-A4D6-6043612C8767}" destId="{86ABAB3E-2957-4FC1-8601-D2E302F67A25}" srcOrd="0" destOrd="0" presId="urn:microsoft.com/office/officeart/2005/8/layout/hierarchy3"/>
    <dgm:cxn modelId="{9603C187-7136-4883-8BCE-64592911F381}" type="presOf" srcId="{B6A25AD3-8676-42B2-8378-AE8B6356A68B}" destId="{866EE08A-B48F-4F04-8005-BCCD47349BFF}" srcOrd="0" destOrd="0" presId="urn:microsoft.com/office/officeart/2005/8/layout/hierarchy3"/>
    <dgm:cxn modelId="{9042CB9B-B695-40CD-B68D-76F917F419D3}" type="presOf" srcId="{3CF908F7-B8E5-480F-B709-C09ED50EDCCD}" destId="{69889367-6429-435B-BE80-7A161FD75943}" srcOrd="0" destOrd="0" presId="urn:microsoft.com/office/officeart/2005/8/layout/hierarchy3"/>
    <dgm:cxn modelId="{10F3E39D-F50D-40F6-B644-5BF138169898}" srcId="{16BDAB87-4185-403A-A48C-13254650410B}" destId="{E093F054-1842-4D48-9B03-3401829A42C7}" srcOrd="1" destOrd="0" parTransId="{538F1FD9-F7C0-4933-AE3A-3091D08F5E05}" sibTransId="{AE8FB718-0B7F-4D29-9A23-1A870C75550A}"/>
    <dgm:cxn modelId="{A5B7C1B0-0B2C-49BC-AC9E-8CBC7FDFB50D}" type="presOf" srcId="{E093F054-1842-4D48-9B03-3401829A42C7}" destId="{74430D8B-DF11-4750-A829-3D72BB2674D4}" srcOrd="1" destOrd="0" presId="urn:microsoft.com/office/officeart/2005/8/layout/hierarchy3"/>
    <dgm:cxn modelId="{A4368FC4-2159-4F2C-8674-BEA165AC8A3A}" srcId="{16BDAB87-4185-403A-A48C-13254650410B}" destId="{667B84EA-2645-48B4-8A1B-9DFD22DEDAB4}" srcOrd="2" destOrd="0" parTransId="{40A1E1B7-3F74-464E-AEC1-8B98FE24A537}" sibTransId="{BAEF0494-4167-4071-9EE7-9075B69FF892}"/>
    <dgm:cxn modelId="{2C75F0CB-3864-431F-A23D-B3A656E3FA20}" type="presOf" srcId="{3BBE5BC0-0997-4A60-9799-913805A970C9}" destId="{A811776F-2F57-4576-88DD-FEAFF6CC127D}" srcOrd="0" destOrd="0" presId="urn:microsoft.com/office/officeart/2005/8/layout/hierarchy3"/>
    <dgm:cxn modelId="{B4AD03CC-1084-4642-B91B-E29A8E8B6055}" type="presOf" srcId="{5CBAF9A9-FCF6-4E77-B309-EBEB81664317}" destId="{5B3C2880-89B3-4D22-9172-3292871E46C3}" srcOrd="0" destOrd="0" presId="urn:microsoft.com/office/officeart/2005/8/layout/hierarchy3"/>
    <dgm:cxn modelId="{A35C7FCE-819D-413F-9D0E-FD45ED084C64}" srcId="{E093F054-1842-4D48-9B03-3401829A42C7}" destId="{AAA74F99-84CF-4A10-BD7D-AA5156968348}" srcOrd="2" destOrd="0" parTransId="{B0E2B3C7-DD87-4A93-8A0D-7C4F6EBEFBED}" sibTransId="{6F14F2E2-8451-4683-B1A1-4A7F1AFB30A2}"/>
    <dgm:cxn modelId="{5E2EFEDC-6423-440F-9408-9D042C2438D1}" srcId="{16BDAB87-4185-403A-A48C-13254650410B}" destId="{9A14A55E-E29B-4CB1-B6EA-A7246FE482DA}" srcOrd="0" destOrd="0" parTransId="{0158B0F0-C7F3-4DCE-AA9C-B62FB1DF7FF9}" sibTransId="{DF9382AC-5787-4C2E-897E-25E7BC8EA8DC}"/>
    <dgm:cxn modelId="{0EB6FADD-C6B3-4D9A-A56A-B2F5D290368A}" type="presOf" srcId="{EF4EDF75-9DF1-466A-BA95-A78E29BA109F}" destId="{2681735F-850C-4015-BE0A-451CA494CA3C}" srcOrd="0" destOrd="0" presId="urn:microsoft.com/office/officeart/2005/8/layout/hierarchy3"/>
    <dgm:cxn modelId="{5F57C1E4-01FC-4B4F-AAE1-22C5EDC1FB40}" srcId="{E093F054-1842-4D48-9B03-3401829A42C7}" destId="{B6A25AD3-8676-42B2-8378-AE8B6356A68B}" srcOrd="0" destOrd="0" parTransId="{08268ABE-7FFE-4FE6-B3B8-24D7B4E7DD0D}" sibTransId="{5B5EFEDC-528D-434E-84E6-D5AD00C68E73}"/>
    <dgm:cxn modelId="{EADBF9EC-0148-4CF2-A71F-733F23066A15}" type="presOf" srcId="{E093F054-1842-4D48-9B03-3401829A42C7}" destId="{C2417A07-2FD1-4E63-A3C9-DCD3E946E4A4}" srcOrd="0" destOrd="0" presId="urn:microsoft.com/office/officeart/2005/8/layout/hierarchy3"/>
    <dgm:cxn modelId="{9A563CEF-4AE6-4B6A-BB0C-5094DDBD95BC}" type="presOf" srcId="{0DD4E8DA-C1DD-484A-82D5-1DCCDFEEBF2D}" destId="{E2A0F815-9F37-4EDA-87B2-894D7B550F69}" srcOrd="0" destOrd="0" presId="urn:microsoft.com/office/officeart/2005/8/layout/hierarchy3"/>
    <dgm:cxn modelId="{2957D8F0-4028-498C-AED6-EFBE198F3910}" type="presOf" srcId="{589CBDB9-FD1B-4B42-BCD4-974423BD123D}" destId="{D076E370-A9B7-4914-AFBC-387FEC139638}" srcOrd="0" destOrd="0" presId="urn:microsoft.com/office/officeart/2005/8/layout/hierarchy3"/>
    <dgm:cxn modelId="{004693F1-74AE-4BF8-9B07-0C8C373C8A6D}" type="presOf" srcId="{CC76F30A-AB4E-46D5-A765-FD644BAF3C87}" destId="{242FC135-BFA9-46F6-A3CC-8C9430D62E3A}" srcOrd="0" destOrd="0" presId="urn:microsoft.com/office/officeart/2005/8/layout/hierarchy3"/>
    <dgm:cxn modelId="{14059AF2-17D0-43F6-B55D-B393AF882611}" type="presOf" srcId="{87EC34B9-A230-4B3D-AC59-548A036D0D71}" destId="{38152246-C0BE-4FF9-9AD9-2B90F98920FE}" srcOrd="0" destOrd="0" presId="urn:microsoft.com/office/officeart/2005/8/layout/hierarchy3"/>
    <dgm:cxn modelId="{9CECBAF3-6B00-4095-B5E7-B56CB2FA0C92}" srcId="{9A14A55E-E29B-4CB1-B6EA-A7246FE482DA}" destId="{0DD4E8DA-C1DD-484A-82D5-1DCCDFEEBF2D}" srcOrd="2" destOrd="0" parTransId="{474DFCF0-56D5-45F9-A000-1E3A37A99CE9}" sibTransId="{DDC20918-ACEF-433D-983E-BB4DE3868B68}"/>
    <dgm:cxn modelId="{600D02F4-6F9D-4513-9C73-2BA375A9D3D1}" type="presOf" srcId="{AAA74F99-84CF-4A10-BD7D-AA5156968348}" destId="{B377908B-5ED6-49FB-94BE-A593F9317E59}" srcOrd="0" destOrd="0" presId="urn:microsoft.com/office/officeart/2005/8/layout/hierarchy3"/>
    <dgm:cxn modelId="{5C5356F3-6180-4189-833F-F985F128B45E}" type="presParOf" srcId="{8D8E7FEB-B7D3-4026-A2BF-FD4F54678991}" destId="{D81EEF54-04AC-4251-A71E-76997E0FD77B}" srcOrd="0" destOrd="0" presId="urn:microsoft.com/office/officeart/2005/8/layout/hierarchy3"/>
    <dgm:cxn modelId="{EAA7C124-E28C-4C78-9990-D799917C351C}" type="presParOf" srcId="{D81EEF54-04AC-4251-A71E-76997E0FD77B}" destId="{0BDB102F-5125-4F26-A873-375B7BD358E7}" srcOrd="0" destOrd="0" presId="urn:microsoft.com/office/officeart/2005/8/layout/hierarchy3"/>
    <dgm:cxn modelId="{0FA6AF62-22D0-4F97-A287-998B7C346A62}" type="presParOf" srcId="{0BDB102F-5125-4F26-A873-375B7BD358E7}" destId="{124ED48A-F844-4E67-9EEC-F0C8B03B11E1}" srcOrd="0" destOrd="0" presId="urn:microsoft.com/office/officeart/2005/8/layout/hierarchy3"/>
    <dgm:cxn modelId="{2EA79A86-44B9-4D21-B623-730C2BC6B42C}" type="presParOf" srcId="{0BDB102F-5125-4F26-A873-375B7BD358E7}" destId="{14059B37-2A07-4169-840C-D8A1F17895C2}" srcOrd="1" destOrd="0" presId="urn:microsoft.com/office/officeart/2005/8/layout/hierarchy3"/>
    <dgm:cxn modelId="{54671B6B-47D0-4AD2-971D-6CCD7C4D41B6}" type="presParOf" srcId="{D81EEF54-04AC-4251-A71E-76997E0FD77B}" destId="{DE1EE563-B11A-46A2-AD50-4E1F90BD6D05}" srcOrd="1" destOrd="0" presId="urn:microsoft.com/office/officeart/2005/8/layout/hierarchy3"/>
    <dgm:cxn modelId="{8FCFD236-F1A9-48C0-BB1D-5C55881BFDF3}" type="presParOf" srcId="{DE1EE563-B11A-46A2-AD50-4E1F90BD6D05}" destId="{D076E370-A9B7-4914-AFBC-387FEC139638}" srcOrd="0" destOrd="0" presId="urn:microsoft.com/office/officeart/2005/8/layout/hierarchy3"/>
    <dgm:cxn modelId="{B9587AFD-B228-4D10-96A5-3D5AF1F37F38}" type="presParOf" srcId="{DE1EE563-B11A-46A2-AD50-4E1F90BD6D05}" destId="{5B3C2880-89B3-4D22-9172-3292871E46C3}" srcOrd="1" destOrd="0" presId="urn:microsoft.com/office/officeart/2005/8/layout/hierarchy3"/>
    <dgm:cxn modelId="{5F274BAD-F6CE-44B1-A04D-586BAA97A9FC}" type="presParOf" srcId="{DE1EE563-B11A-46A2-AD50-4E1F90BD6D05}" destId="{D314C3CE-BD64-4225-8D2E-25BA1EF41AB7}" srcOrd="2" destOrd="0" presId="urn:microsoft.com/office/officeart/2005/8/layout/hierarchy3"/>
    <dgm:cxn modelId="{AC1FB418-325D-4057-872D-694FD8DFE23D}" type="presParOf" srcId="{DE1EE563-B11A-46A2-AD50-4E1F90BD6D05}" destId="{69889367-6429-435B-BE80-7A161FD75943}" srcOrd="3" destOrd="0" presId="urn:microsoft.com/office/officeart/2005/8/layout/hierarchy3"/>
    <dgm:cxn modelId="{26EFB2AD-5DCC-4F0D-BC56-90E7B99DBAAD}" type="presParOf" srcId="{DE1EE563-B11A-46A2-AD50-4E1F90BD6D05}" destId="{6848ACC4-0FE4-49B9-99FB-D1CEB4086FA0}" srcOrd="4" destOrd="0" presId="urn:microsoft.com/office/officeart/2005/8/layout/hierarchy3"/>
    <dgm:cxn modelId="{74F76EF1-53CA-4EF6-8084-6B93766854C5}" type="presParOf" srcId="{DE1EE563-B11A-46A2-AD50-4E1F90BD6D05}" destId="{E2A0F815-9F37-4EDA-87B2-894D7B550F69}" srcOrd="5" destOrd="0" presId="urn:microsoft.com/office/officeart/2005/8/layout/hierarchy3"/>
    <dgm:cxn modelId="{8C77954F-3D94-4ECD-8D26-537CE97BBE3E}" type="presParOf" srcId="{8D8E7FEB-B7D3-4026-A2BF-FD4F54678991}" destId="{96380AB2-1885-4AA8-9690-62FCCACE689B}" srcOrd="1" destOrd="0" presId="urn:microsoft.com/office/officeart/2005/8/layout/hierarchy3"/>
    <dgm:cxn modelId="{A143410E-909A-4E76-B6C2-C294D5B4EE8E}" type="presParOf" srcId="{96380AB2-1885-4AA8-9690-62FCCACE689B}" destId="{4A8FE657-524C-4800-97A2-DAEC77D6DBF3}" srcOrd="0" destOrd="0" presId="urn:microsoft.com/office/officeart/2005/8/layout/hierarchy3"/>
    <dgm:cxn modelId="{8E3AA88D-1358-43ED-A33D-2FE686899632}" type="presParOf" srcId="{4A8FE657-524C-4800-97A2-DAEC77D6DBF3}" destId="{C2417A07-2FD1-4E63-A3C9-DCD3E946E4A4}" srcOrd="0" destOrd="0" presId="urn:microsoft.com/office/officeart/2005/8/layout/hierarchy3"/>
    <dgm:cxn modelId="{2826DEC5-82CE-4D75-B173-6842D65F44C8}" type="presParOf" srcId="{4A8FE657-524C-4800-97A2-DAEC77D6DBF3}" destId="{74430D8B-DF11-4750-A829-3D72BB2674D4}" srcOrd="1" destOrd="0" presId="urn:microsoft.com/office/officeart/2005/8/layout/hierarchy3"/>
    <dgm:cxn modelId="{F4B72876-1DBD-42A3-A535-9B0FC25038ED}" type="presParOf" srcId="{96380AB2-1885-4AA8-9690-62FCCACE689B}" destId="{7F34F8DF-4416-42D4-A670-AF32584478F1}" srcOrd="1" destOrd="0" presId="urn:microsoft.com/office/officeart/2005/8/layout/hierarchy3"/>
    <dgm:cxn modelId="{628277B9-4573-4689-9557-2A3635D07BA3}" type="presParOf" srcId="{7F34F8DF-4416-42D4-A670-AF32584478F1}" destId="{EDB821A9-B793-4737-92D8-E36465D3538D}" srcOrd="0" destOrd="0" presId="urn:microsoft.com/office/officeart/2005/8/layout/hierarchy3"/>
    <dgm:cxn modelId="{B5CB5B31-B512-4B6C-A90E-738DAE00C11D}" type="presParOf" srcId="{7F34F8DF-4416-42D4-A670-AF32584478F1}" destId="{866EE08A-B48F-4F04-8005-BCCD47349BFF}" srcOrd="1" destOrd="0" presId="urn:microsoft.com/office/officeart/2005/8/layout/hierarchy3"/>
    <dgm:cxn modelId="{4BEEB712-A474-4399-9DB3-2E3AE0C0A1C8}" type="presParOf" srcId="{7F34F8DF-4416-42D4-A670-AF32584478F1}" destId="{FFCA674C-9EF6-4087-A15C-1B57C808430E}" srcOrd="2" destOrd="0" presId="urn:microsoft.com/office/officeart/2005/8/layout/hierarchy3"/>
    <dgm:cxn modelId="{A3AFC516-E523-4942-B274-127C947AECAB}" type="presParOf" srcId="{7F34F8DF-4416-42D4-A670-AF32584478F1}" destId="{846A1B8F-BAE3-4ABB-A3BE-E766E36DA6ED}" srcOrd="3" destOrd="0" presId="urn:microsoft.com/office/officeart/2005/8/layout/hierarchy3"/>
    <dgm:cxn modelId="{F2941848-977C-437F-ADFF-8D54D457A4B6}" type="presParOf" srcId="{7F34F8DF-4416-42D4-A670-AF32584478F1}" destId="{DEC28336-C64F-4D89-90D8-F05675157C75}" srcOrd="4" destOrd="0" presId="urn:microsoft.com/office/officeart/2005/8/layout/hierarchy3"/>
    <dgm:cxn modelId="{31391D36-05EE-4976-AD85-B3830CD2C8C8}" type="presParOf" srcId="{7F34F8DF-4416-42D4-A670-AF32584478F1}" destId="{B377908B-5ED6-49FB-94BE-A593F9317E59}" srcOrd="5" destOrd="0" presId="urn:microsoft.com/office/officeart/2005/8/layout/hierarchy3"/>
    <dgm:cxn modelId="{7FD55A5C-073C-4E8F-8B47-AAB85444E619}" type="presParOf" srcId="{8D8E7FEB-B7D3-4026-A2BF-FD4F54678991}" destId="{81435B19-504F-41A6-A4E1-DD117FFF7477}" srcOrd="2" destOrd="0" presId="urn:microsoft.com/office/officeart/2005/8/layout/hierarchy3"/>
    <dgm:cxn modelId="{DF115F6A-BDA8-4A97-9029-BE736C6357D0}" type="presParOf" srcId="{81435B19-504F-41A6-A4E1-DD117FFF7477}" destId="{E021C4E2-4A6C-4438-8628-97D0DB4EA130}" srcOrd="0" destOrd="0" presId="urn:microsoft.com/office/officeart/2005/8/layout/hierarchy3"/>
    <dgm:cxn modelId="{3C7A7438-9C9B-443F-8ECB-9D7542C80E80}" type="presParOf" srcId="{E021C4E2-4A6C-4438-8628-97D0DB4EA130}" destId="{F7CB9EEA-8BE0-4DAA-ABC8-6C36355D44F0}" srcOrd="0" destOrd="0" presId="urn:microsoft.com/office/officeart/2005/8/layout/hierarchy3"/>
    <dgm:cxn modelId="{D7E7CC83-8091-40D4-95F4-EAC4FBF9FEB8}" type="presParOf" srcId="{E021C4E2-4A6C-4438-8628-97D0DB4EA130}" destId="{7DA37BCF-DFAC-489D-8688-BDA3F22E9B88}" srcOrd="1" destOrd="0" presId="urn:microsoft.com/office/officeart/2005/8/layout/hierarchy3"/>
    <dgm:cxn modelId="{68DF553C-4795-442C-B917-D2AA95C22AFE}" type="presParOf" srcId="{81435B19-504F-41A6-A4E1-DD117FFF7477}" destId="{ABA44559-56DD-465D-B80D-CDED8827D3A2}" srcOrd="1" destOrd="0" presId="urn:microsoft.com/office/officeart/2005/8/layout/hierarchy3"/>
    <dgm:cxn modelId="{C71F322D-9684-453D-B808-11D469541FDF}" type="presParOf" srcId="{ABA44559-56DD-465D-B80D-CDED8827D3A2}" destId="{24E549C9-BA1E-483E-A81F-0D701EAE7227}" srcOrd="0" destOrd="0" presId="urn:microsoft.com/office/officeart/2005/8/layout/hierarchy3"/>
    <dgm:cxn modelId="{1300C2F7-821D-4F2E-869A-DE3180675182}" type="presParOf" srcId="{ABA44559-56DD-465D-B80D-CDED8827D3A2}" destId="{242FC135-BFA9-46F6-A3CC-8C9430D62E3A}" srcOrd="1" destOrd="0" presId="urn:microsoft.com/office/officeart/2005/8/layout/hierarchy3"/>
    <dgm:cxn modelId="{9EE1332F-C097-4272-96E6-1CFF124C1244}" type="presParOf" srcId="{ABA44559-56DD-465D-B80D-CDED8827D3A2}" destId="{A811776F-2F57-4576-88DD-FEAFF6CC127D}" srcOrd="2" destOrd="0" presId="urn:microsoft.com/office/officeart/2005/8/layout/hierarchy3"/>
    <dgm:cxn modelId="{73E183BC-5850-4702-96FD-A834339B3EBA}" type="presParOf" srcId="{ABA44559-56DD-465D-B80D-CDED8827D3A2}" destId="{2681735F-850C-4015-BE0A-451CA494CA3C}" srcOrd="3" destOrd="0" presId="urn:microsoft.com/office/officeart/2005/8/layout/hierarchy3"/>
    <dgm:cxn modelId="{AAB21B82-25DC-4AB7-B092-5D3DCF50D568}" type="presParOf" srcId="{ABA44559-56DD-465D-B80D-CDED8827D3A2}" destId="{86ABAB3E-2957-4FC1-8601-D2E302F67A25}" srcOrd="4" destOrd="0" presId="urn:microsoft.com/office/officeart/2005/8/layout/hierarchy3"/>
    <dgm:cxn modelId="{E0EDAFAC-2062-418D-9E0A-033A7C8A86FE}" type="presParOf" srcId="{ABA44559-56DD-465D-B80D-CDED8827D3A2}" destId="{38152246-C0BE-4FF9-9AD9-2B90F98920F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2BF87E-E14C-4AC4-AA11-9C15A5F498EB}" type="doc">
      <dgm:prSet loTypeId="urn:microsoft.com/office/officeart/2009/3/layout/PieProcess" loCatId="list" qsTypeId="urn:microsoft.com/office/officeart/2005/8/quickstyle/simple5" qsCatId="simple" csTypeId="urn:microsoft.com/office/officeart/2005/8/colors/colorful1" csCatId="colorful" phldr="1"/>
      <dgm:spPr/>
      <dgm:t>
        <a:bodyPr/>
        <a:lstStyle/>
        <a:p>
          <a:endParaRPr lang="es-ES"/>
        </a:p>
      </dgm:t>
    </dgm:pt>
    <dgm:pt modelId="{E4F46DB7-A437-4D0A-9A57-E1CD62DA31E2}">
      <dgm:prSet custT="1"/>
      <dgm:spPr/>
      <dgm:t>
        <a:bodyPr>
          <a:scene3d>
            <a:camera prst="orthographicFront"/>
            <a:lightRig rig="threePt" dir="t"/>
          </a:scene3d>
          <a:sp3d extrusionH="57150">
            <a:bevelT w="38100" h="38100"/>
          </a:sp3d>
        </a:bodyPr>
        <a:lstStyle/>
        <a:p>
          <a:r>
            <a:rPr lang="es-ES" sz="2000" b="1" dirty="0">
              <a:solidFill>
                <a:srgbClr val="C60042"/>
              </a:solidFill>
            </a:rPr>
            <a:t>Salmo 60:1-3</a:t>
          </a:r>
          <a:endParaRPr lang="es-ES" sz="2000" dirty="0">
            <a:solidFill>
              <a:srgbClr val="C60042"/>
            </a:solidFill>
          </a:endParaRPr>
        </a:p>
      </dgm:t>
    </dgm:pt>
    <dgm:pt modelId="{9F121A39-F025-4FAA-AD27-851A59299FEC}" type="parTrans" cxnId="{8D8FD7BA-F7FC-4577-98DF-320D58B1EC7F}">
      <dgm:prSet/>
      <dgm:spPr/>
      <dgm:t>
        <a:bodyPr/>
        <a:lstStyle/>
        <a:p>
          <a:endParaRPr lang="es-ES" sz="2000"/>
        </a:p>
      </dgm:t>
    </dgm:pt>
    <dgm:pt modelId="{4741E488-7439-4D88-B7B0-247A489E0E6D}" type="sibTrans" cxnId="{8D8FD7BA-F7FC-4577-98DF-320D58B1EC7F}">
      <dgm:prSet/>
      <dgm:spPr/>
      <dgm:t>
        <a:bodyPr/>
        <a:lstStyle/>
        <a:p>
          <a:endParaRPr lang="es-ES" sz="2000"/>
        </a:p>
      </dgm:t>
    </dgm:pt>
    <dgm:pt modelId="{3BF378F9-9506-4FCE-9218-BFDEF2085F65}">
      <dgm:prSet custT="1"/>
      <dgm:spPr/>
      <dgm:t>
        <a:bodyPr/>
        <a:lstStyle/>
        <a:p>
          <a:pPr algn="ctr"/>
          <a:r>
            <a:rPr lang="es-ES" sz="1800" b="1" dirty="0"/>
            <a:t>David enfrenta graves problemas</a:t>
          </a:r>
          <a:endParaRPr lang="es-ES" sz="1800" dirty="0"/>
        </a:p>
      </dgm:t>
    </dgm:pt>
    <dgm:pt modelId="{82F14484-17B2-424A-BE7E-2EF34251873B}" type="parTrans" cxnId="{EC3EF93E-0365-4C8C-94FC-FE260BAC4EBD}">
      <dgm:prSet/>
      <dgm:spPr/>
      <dgm:t>
        <a:bodyPr/>
        <a:lstStyle/>
        <a:p>
          <a:endParaRPr lang="es-ES" sz="2000"/>
        </a:p>
      </dgm:t>
    </dgm:pt>
    <dgm:pt modelId="{EACFECE5-4813-4BBF-8E85-3693F9D91AC9}" type="sibTrans" cxnId="{EC3EF93E-0365-4C8C-94FC-FE260BAC4EBD}">
      <dgm:prSet/>
      <dgm:spPr/>
      <dgm:t>
        <a:bodyPr/>
        <a:lstStyle/>
        <a:p>
          <a:endParaRPr lang="es-ES" sz="2000"/>
        </a:p>
      </dgm:t>
    </dgm:pt>
    <dgm:pt modelId="{0A29B80F-7190-4F84-9DC0-40642093B4BB}">
      <dgm:prSet custT="1"/>
      <dgm:spPr/>
      <dgm:t>
        <a:bodyPr>
          <a:scene3d>
            <a:camera prst="orthographicFront"/>
            <a:lightRig rig="threePt" dir="t"/>
          </a:scene3d>
          <a:sp3d extrusionH="57150">
            <a:bevelT w="38100" h="38100"/>
          </a:sp3d>
        </a:bodyPr>
        <a:lstStyle/>
        <a:p>
          <a:r>
            <a:rPr lang="es-ES" sz="2000" b="1" dirty="0">
              <a:solidFill>
                <a:srgbClr val="663300"/>
              </a:solidFill>
            </a:rPr>
            <a:t>Salmo 60:4-5</a:t>
          </a:r>
          <a:endParaRPr lang="es-ES" sz="2000" dirty="0">
            <a:solidFill>
              <a:srgbClr val="663300"/>
            </a:solidFill>
          </a:endParaRPr>
        </a:p>
      </dgm:t>
    </dgm:pt>
    <dgm:pt modelId="{91D44C35-7261-463F-BDD9-7A78381AD1BD}" type="parTrans" cxnId="{ECADC3D6-849A-4FAA-AB20-231479051813}">
      <dgm:prSet/>
      <dgm:spPr/>
      <dgm:t>
        <a:bodyPr/>
        <a:lstStyle/>
        <a:p>
          <a:endParaRPr lang="es-ES" sz="2000"/>
        </a:p>
      </dgm:t>
    </dgm:pt>
    <dgm:pt modelId="{886671B4-9408-4E10-AB15-AA27B67AD47F}" type="sibTrans" cxnId="{ECADC3D6-849A-4FAA-AB20-231479051813}">
      <dgm:prSet/>
      <dgm:spPr/>
      <dgm:t>
        <a:bodyPr/>
        <a:lstStyle/>
        <a:p>
          <a:endParaRPr lang="es-ES" sz="2000"/>
        </a:p>
      </dgm:t>
    </dgm:pt>
    <dgm:pt modelId="{F161A593-4A63-4D77-923B-FAE827F17200}">
      <dgm:prSet custT="1"/>
      <dgm:spPr/>
      <dgm:t>
        <a:bodyPr/>
        <a:lstStyle/>
        <a:p>
          <a:pPr algn="ctr"/>
          <a:r>
            <a:rPr lang="es-ES" sz="1800" b="1"/>
            <a:t>Confianza de David en la liberación de Dios, su “bandera”</a:t>
          </a:r>
          <a:endParaRPr lang="es-ES" sz="1800"/>
        </a:p>
      </dgm:t>
    </dgm:pt>
    <dgm:pt modelId="{58B4E0A5-D31A-4393-8A76-DDA47E1A33F3}" type="parTrans" cxnId="{E5737A4C-5627-4058-8A5C-E0085B1C523E}">
      <dgm:prSet/>
      <dgm:spPr/>
      <dgm:t>
        <a:bodyPr/>
        <a:lstStyle/>
        <a:p>
          <a:endParaRPr lang="es-ES" sz="2000"/>
        </a:p>
      </dgm:t>
    </dgm:pt>
    <dgm:pt modelId="{0E95F827-56A2-4F54-A41B-35945946D0F9}" type="sibTrans" cxnId="{E5737A4C-5627-4058-8A5C-E0085B1C523E}">
      <dgm:prSet/>
      <dgm:spPr/>
      <dgm:t>
        <a:bodyPr/>
        <a:lstStyle/>
        <a:p>
          <a:endParaRPr lang="es-ES" sz="2000"/>
        </a:p>
      </dgm:t>
    </dgm:pt>
    <dgm:pt modelId="{43A9EE64-0862-4583-B2C0-D95BE1A033D5}">
      <dgm:prSet custT="1"/>
      <dgm:spPr/>
      <dgm:t>
        <a:bodyPr>
          <a:scene3d>
            <a:camera prst="orthographicFront"/>
            <a:lightRig rig="threePt" dir="t"/>
          </a:scene3d>
          <a:sp3d extrusionH="57150">
            <a:bevelT w="38100" h="38100"/>
          </a:sp3d>
        </a:bodyPr>
        <a:lstStyle/>
        <a:p>
          <a:r>
            <a:rPr lang="es-ES" sz="2000" b="1" dirty="0">
              <a:solidFill>
                <a:srgbClr val="336600"/>
              </a:solidFill>
            </a:rPr>
            <a:t>Salmo 60:6-7</a:t>
          </a:r>
          <a:endParaRPr lang="es-ES" sz="2000" dirty="0">
            <a:solidFill>
              <a:srgbClr val="336600"/>
            </a:solidFill>
          </a:endParaRPr>
        </a:p>
      </dgm:t>
    </dgm:pt>
    <dgm:pt modelId="{E0286109-9CCF-4781-8633-BBFF7AD47291}" type="parTrans" cxnId="{FA2969AE-F310-43E4-A7AF-5F7FDD7EE25C}">
      <dgm:prSet/>
      <dgm:spPr/>
      <dgm:t>
        <a:bodyPr/>
        <a:lstStyle/>
        <a:p>
          <a:endParaRPr lang="es-ES" sz="2000"/>
        </a:p>
      </dgm:t>
    </dgm:pt>
    <dgm:pt modelId="{1233356C-7A41-4290-A026-1DC3042F06D7}" type="sibTrans" cxnId="{FA2969AE-F310-43E4-A7AF-5F7FDD7EE25C}">
      <dgm:prSet/>
      <dgm:spPr/>
      <dgm:t>
        <a:bodyPr/>
        <a:lstStyle/>
        <a:p>
          <a:endParaRPr lang="es-ES" sz="2000"/>
        </a:p>
      </dgm:t>
    </dgm:pt>
    <dgm:pt modelId="{8F957337-4DFA-4E06-AD16-7516FED05B05}">
      <dgm:prSet custT="1"/>
      <dgm:spPr/>
      <dgm:t>
        <a:bodyPr/>
        <a:lstStyle/>
        <a:p>
          <a:pPr algn="ctr"/>
          <a:r>
            <a:rPr lang="es-ES" sz="1800" b="1"/>
            <a:t>Dios está con su pueblo, Israel</a:t>
          </a:r>
          <a:endParaRPr lang="es-ES" sz="1800"/>
        </a:p>
      </dgm:t>
    </dgm:pt>
    <dgm:pt modelId="{72D59745-13EC-44B1-8DB0-6D0769FB8FB6}" type="parTrans" cxnId="{BA769F09-A373-4431-92B6-CC1729B55D81}">
      <dgm:prSet/>
      <dgm:spPr/>
      <dgm:t>
        <a:bodyPr/>
        <a:lstStyle/>
        <a:p>
          <a:endParaRPr lang="es-ES" sz="2000"/>
        </a:p>
      </dgm:t>
    </dgm:pt>
    <dgm:pt modelId="{462EB775-F67B-4E91-BBE4-FA8393DFB6CF}" type="sibTrans" cxnId="{BA769F09-A373-4431-92B6-CC1729B55D81}">
      <dgm:prSet/>
      <dgm:spPr/>
      <dgm:t>
        <a:bodyPr/>
        <a:lstStyle/>
        <a:p>
          <a:endParaRPr lang="es-ES" sz="2000"/>
        </a:p>
      </dgm:t>
    </dgm:pt>
    <dgm:pt modelId="{706B005D-50DE-4757-A9A4-D930E06DC7B4}">
      <dgm:prSet custT="1"/>
      <dgm:spPr/>
      <dgm:t>
        <a:bodyPr>
          <a:scene3d>
            <a:camera prst="orthographicFront"/>
            <a:lightRig rig="threePt" dir="t"/>
          </a:scene3d>
          <a:sp3d extrusionH="57150">
            <a:bevelT w="38100" h="38100"/>
          </a:sp3d>
        </a:bodyPr>
        <a:lstStyle/>
        <a:p>
          <a:r>
            <a:rPr lang="es-ES" sz="2000" b="1" dirty="0">
              <a:solidFill>
                <a:srgbClr val="CC9900"/>
              </a:solidFill>
            </a:rPr>
            <a:t>Salmo 60:8</a:t>
          </a:r>
          <a:endParaRPr lang="es-ES" sz="2000" dirty="0">
            <a:solidFill>
              <a:srgbClr val="CC9900"/>
            </a:solidFill>
          </a:endParaRPr>
        </a:p>
      </dgm:t>
    </dgm:pt>
    <dgm:pt modelId="{A5DB3A31-BAE2-4414-96FC-7F0DF6BEF1F7}" type="parTrans" cxnId="{1A34C753-C199-422E-B052-1BF767880FA5}">
      <dgm:prSet/>
      <dgm:spPr/>
      <dgm:t>
        <a:bodyPr/>
        <a:lstStyle/>
        <a:p>
          <a:endParaRPr lang="es-ES" sz="2000"/>
        </a:p>
      </dgm:t>
    </dgm:pt>
    <dgm:pt modelId="{69A493F6-4399-4979-A9DA-F3CB827F0D23}" type="sibTrans" cxnId="{1A34C753-C199-422E-B052-1BF767880FA5}">
      <dgm:prSet/>
      <dgm:spPr/>
      <dgm:t>
        <a:bodyPr/>
        <a:lstStyle/>
        <a:p>
          <a:endParaRPr lang="es-ES" sz="2000"/>
        </a:p>
      </dgm:t>
    </dgm:pt>
    <dgm:pt modelId="{DEC44FB3-8F09-4FEF-A783-7DCC556213B0}">
      <dgm:prSet custT="1"/>
      <dgm:spPr/>
      <dgm:t>
        <a:bodyPr/>
        <a:lstStyle/>
        <a:p>
          <a:pPr algn="ctr"/>
          <a:r>
            <a:rPr lang="es-ES" sz="1800" b="1"/>
            <a:t>Dios se mofa de los enemigos de su pueblo</a:t>
          </a:r>
          <a:endParaRPr lang="es-ES" sz="1800"/>
        </a:p>
      </dgm:t>
    </dgm:pt>
    <dgm:pt modelId="{FF084454-8FB9-436B-A570-C98682FD0551}" type="parTrans" cxnId="{A379CB03-80F3-4621-9D99-E33687123F40}">
      <dgm:prSet/>
      <dgm:spPr/>
      <dgm:t>
        <a:bodyPr/>
        <a:lstStyle/>
        <a:p>
          <a:endParaRPr lang="es-ES" sz="2000"/>
        </a:p>
      </dgm:t>
    </dgm:pt>
    <dgm:pt modelId="{5182438B-51E6-4FCE-85A2-40D425E47CEF}" type="sibTrans" cxnId="{A379CB03-80F3-4621-9D99-E33687123F40}">
      <dgm:prSet/>
      <dgm:spPr/>
      <dgm:t>
        <a:bodyPr/>
        <a:lstStyle/>
        <a:p>
          <a:endParaRPr lang="es-ES" sz="2000"/>
        </a:p>
      </dgm:t>
    </dgm:pt>
    <dgm:pt modelId="{D8BBCA19-EC63-4345-9026-5C93B1808988}">
      <dgm:prSet custT="1"/>
      <dgm:spPr/>
      <dgm:t>
        <a:bodyPr>
          <a:scene3d>
            <a:camera prst="orthographicFront"/>
            <a:lightRig rig="threePt" dir="t"/>
          </a:scene3d>
          <a:sp3d extrusionH="57150">
            <a:bevelT w="38100" h="38100"/>
          </a:sp3d>
        </a:bodyPr>
        <a:lstStyle/>
        <a:p>
          <a:r>
            <a:rPr lang="es-ES" sz="2000" b="1" dirty="0">
              <a:solidFill>
                <a:srgbClr val="0099CC"/>
              </a:solidFill>
            </a:rPr>
            <a:t>Salmo 60:9-10</a:t>
          </a:r>
          <a:endParaRPr lang="es-ES" sz="2000" dirty="0">
            <a:solidFill>
              <a:srgbClr val="0099CC"/>
            </a:solidFill>
          </a:endParaRPr>
        </a:p>
      </dgm:t>
    </dgm:pt>
    <dgm:pt modelId="{A34397CB-9D6A-4608-B5D6-EA044034303A}" type="parTrans" cxnId="{025F4052-0720-4F64-95B4-B62688ED6D1A}">
      <dgm:prSet/>
      <dgm:spPr/>
      <dgm:t>
        <a:bodyPr/>
        <a:lstStyle/>
        <a:p>
          <a:endParaRPr lang="es-ES" sz="2000"/>
        </a:p>
      </dgm:t>
    </dgm:pt>
    <dgm:pt modelId="{A70D18D7-231B-4630-BE14-640B4A6FF356}" type="sibTrans" cxnId="{025F4052-0720-4F64-95B4-B62688ED6D1A}">
      <dgm:prSet/>
      <dgm:spPr/>
      <dgm:t>
        <a:bodyPr/>
        <a:lstStyle/>
        <a:p>
          <a:endParaRPr lang="es-ES" sz="2000"/>
        </a:p>
      </dgm:t>
    </dgm:pt>
    <dgm:pt modelId="{7A014E0B-D3A3-4633-95BD-BBE5AB0B2934}">
      <dgm:prSet custT="1"/>
      <dgm:spPr/>
      <dgm:t>
        <a:bodyPr/>
        <a:lstStyle/>
        <a:p>
          <a:pPr algn="ctr"/>
          <a:r>
            <a:rPr lang="es-ES" sz="1800" b="1"/>
            <a:t>David pide a Dios que le acompañe en la batalla</a:t>
          </a:r>
          <a:endParaRPr lang="es-ES" sz="1800"/>
        </a:p>
      </dgm:t>
    </dgm:pt>
    <dgm:pt modelId="{F74E351A-4C5A-47A2-8F47-24653083A1AE}" type="parTrans" cxnId="{26952999-0F2A-4D7D-AF9C-416887D0FE99}">
      <dgm:prSet/>
      <dgm:spPr/>
      <dgm:t>
        <a:bodyPr/>
        <a:lstStyle/>
        <a:p>
          <a:endParaRPr lang="es-ES" sz="2000"/>
        </a:p>
      </dgm:t>
    </dgm:pt>
    <dgm:pt modelId="{697CED17-DB33-47A3-8779-9983972E5372}" type="sibTrans" cxnId="{26952999-0F2A-4D7D-AF9C-416887D0FE99}">
      <dgm:prSet/>
      <dgm:spPr/>
      <dgm:t>
        <a:bodyPr/>
        <a:lstStyle/>
        <a:p>
          <a:endParaRPr lang="es-ES" sz="2000"/>
        </a:p>
      </dgm:t>
    </dgm:pt>
    <dgm:pt modelId="{B151699C-3B01-4556-86D6-315FD497C711}">
      <dgm:prSet custT="1"/>
      <dgm:spPr/>
      <dgm:t>
        <a:bodyPr>
          <a:scene3d>
            <a:camera prst="orthographicFront"/>
            <a:lightRig rig="threePt" dir="t"/>
          </a:scene3d>
          <a:sp3d extrusionH="57150">
            <a:bevelT w="38100" h="38100"/>
          </a:sp3d>
        </a:bodyPr>
        <a:lstStyle/>
        <a:p>
          <a:r>
            <a:rPr lang="es-ES" sz="2000" b="1" dirty="0">
              <a:solidFill>
                <a:srgbClr val="990033"/>
              </a:solidFill>
            </a:rPr>
            <a:t>Salmo 60:11</a:t>
          </a:r>
          <a:endParaRPr lang="es-ES" sz="2000" dirty="0">
            <a:solidFill>
              <a:srgbClr val="990033"/>
            </a:solidFill>
          </a:endParaRPr>
        </a:p>
      </dgm:t>
    </dgm:pt>
    <dgm:pt modelId="{0E5ABE30-B6AA-4644-825C-2892C9C6DDED}" type="parTrans" cxnId="{7D86E54C-0A6F-47A9-A041-5B2D9EADC91E}">
      <dgm:prSet/>
      <dgm:spPr/>
      <dgm:t>
        <a:bodyPr/>
        <a:lstStyle/>
        <a:p>
          <a:endParaRPr lang="es-ES" sz="2000"/>
        </a:p>
      </dgm:t>
    </dgm:pt>
    <dgm:pt modelId="{305C63C6-70A4-4F67-8BEE-852327EDEEC6}" type="sibTrans" cxnId="{7D86E54C-0A6F-47A9-A041-5B2D9EADC91E}">
      <dgm:prSet/>
      <dgm:spPr/>
      <dgm:t>
        <a:bodyPr/>
        <a:lstStyle/>
        <a:p>
          <a:endParaRPr lang="es-ES" sz="2000"/>
        </a:p>
      </dgm:t>
    </dgm:pt>
    <dgm:pt modelId="{54816088-224B-478F-A75F-09FB521DB835}">
      <dgm:prSet custT="1"/>
      <dgm:spPr/>
      <dgm:t>
        <a:bodyPr/>
        <a:lstStyle/>
        <a:p>
          <a:pPr algn="ctr"/>
          <a:r>
            <a:rPr lang="es-ES" sz="1800" b="1"/>
            <a:t>No confía en la ayuda humana, sino en la divina</a:t>
          </a:r>
          <a:endParaRPr lang="es-ES" sz="1800"/>
        </a:p>
      </dgm:t>
    </dgm:pt>
    <dgm:pt modelId="{DD148A80-E04A-4814-BBDE-D21761B41F30}" type="parTrans" cxnId="{73952B9B-4062-4F19-A5C0-F17CEF3474E9}">
      <dgm:prSet/>
      <dgm:spPr/>
      <dgm:t>
        <a:bodyPr/>
        <a:lstStyle/>
        <a:p>
          <a:endParaRPr lang="es-ES" sz="2000"/>
        </a:p>
      </dgm:t>
    </dgm:pt>
    <dgm:pt modelId="{32C6C4A2-DB8B-4356-94A0-A49420A50D89}" type="sibTrans" cxnId="{73952B9B-4062-4F19-A5C0-F17CEF3474E9}">
      <dgm:prSet/>
      <dgm:spPr/>
      <dgm:t>
        <a:bodyPr/>
        <a:lstStyle/>
        <a:p>
          <a:endParaRPr lang="es-ES" sz="2000"/>
        </a:p>
      </dgm:t>
    </dgm:pt>
    <dgm:pt modelId="{99661290-266B-4453-9A08-E4783F4CE458}">
      <dgm:prSet custT="1"/>
      <dgm:spPr/>
      <dgm:t>
        <a:bodyPr>
          <a:scene3d>
            <a:camera prst="orthographicFront"/>
            <a:lightRig rig="threePt" dir="t"/>
          </a:scene3d>
          <a:sp3d extrusionH="57150">
            <a:bevelT w="38100" h="38100"/>
          </a:sp3d>
        </a:bodyPr>
        <a:lstStyle/>
        <a:p>
          <a:r>
            <a:rPr lang="es-ES" sz="2000" b="1" dirty="0">
              <a:solidFill>
                <a:srgbClr val="663300"/>
              </a:solidFill>
            </a:rPr>
            <a:t>Salmo 60:12</a:t>
          </a:r>
          <a:endParaRPr lang="es-ES" sz="2000" dirty="0">
            <a:solidFill>
              <a:srgbClr val="663300"/>
            </a:solidFill>
          </a:endParaRPr>
        </a:p>
      </dgm:t>
    </dgm:pt>
    <dgm:pt modelId="{0BB272E5-37C5-4516-A194-0A30F63FCB86}" type="parTrans" cxnId="{88C63234-036A-4E2A-A258-CADC337EE5D5}">
      <dgm:prSet/>
      <dgm:spPr/>
      <dgm:t>
        <a:bodyPr/>
        <a:lstStyle/>
        <a:p>
          <a:endParaRPr lang="es-ES" sz="2000"/>
        </a:p>
      </dgm:t>
    </dgm:pt>
    <dgm:pt modelId="{000684FD-A295-488C-AF75-68DFA1F18D80}" type="sibTrans" cxnId="{88C63234-036A-4E2A-A258-CADC337EE5D5}">
      <dgm:prSet/>
      <dgm:spPr/>
      <dgm:t>
        <a:bodyPr/>
        <a:lstStyle/>
        <a:p>
          <a:endParaRPr lang="es-ES" sz="2000"/>
        </a:p>
      </dgm:t>
    </dgm:pt>
    <dgm:pt modelId="{D4415DAE-AFF7-4E0C-ADEC-7D32CAA88BA7}">
      <dgm:prSet custT="1"/>
      <dgm:spPr/>
      <dgm:t>
        <a:bodyPr/>
        <a:lstStyle/>
        <a:p>
          <a:pPr algn="ctr"/>
          <a:r>
            <a:rPr lang="es-ES" sz="1800" b="1"/>
            <a:t>Con Dios todo es posible</a:t>
          </a:r>
          <a:endParaRPr lang="es-ES" sz="1800"/>
        </a:p>
      </dgm:t>
    </dgm:pt>
    <dgm:pt modelId="{2CA6AB83-1F31-4D75-A35E-2CAA547BE589}" type="parTrans" cxnId="{0E58033B-9519-4BEA-95EE-B60557025F9F}">
      <dgm:prSet/>
      <dgm:spPr/>
      <dgm:t>
        <a:bodyPr/>
        <a:lstStyle/>
        <a:p>
          <a:endParaRPr lang="es-ES" sz="2000"/>
        </a:p>
      </dgm:t>
    </dgm:pt>
    <dgm:pt modelId="{B7C36B39-B0D1-4B63-9DE1-EF470D6BF076}" type="sibTrans" cxnId="{0E58033B-9519-4BEA-95EE-B60557025F9F}">
      <dgm:prSet/>
      <dgm:spPr/>
      <dgm:t>
        <a:bodyPr/>
        <a:lstStyle/>
        <a:p>
          <a:endParaRPr lang="es-ES" sz="2000"/>
        </a:p>
      </dgm:t>
    </dgm:pt>
    <dgm:pt modelId="{D57DD3F1-10BB-469D-97A6-16C88CEA8838}" type="pres">
      <dgm:prSet presAssocID="{DE2BF87E-E14C-4AC4-AA11-9C15A5F498EB}" presName="Name0" presStyleCnt="0">
        <dgm:presLayoutVars>
          <dgm:chMax val="7"/>
          <dgm:chPref val="7"/>
          <dgm:dir/>
          <dgm:animOne val="branch"/>
          <dgm:animLvl val="lvl"/>
        </dgm:presLayoutVars>
      </dgm:prSet>
      <dgm:spPr/>
    </dgm:pt>
    <dgm:pt modelId="{83B7665C-A556-4A41-B07A-4AFB1E5DAB67}" type="pres">
      <dgm:prSet presAssocID="{E4F46DB7-A437-4D0A-9A57-E1CD62DA31E2}" presName="ParentComposite" presStyleCnt="0"/>
      <dgm:spPr/>
    </dgm:pt>
    <dgm:pt modelId="{91FCAFA4-5EE1-49AD-9AB6-29FD40042785}" type="pres">
      <dgm:prSet presAssocID="{E4F46DB7-A437-4D0A-9A57-E1CD62DA31E2}" presName="Chord" presStyleLbl="bgShp" presStyleIdx="0" presStyleCnt="7"/>
      <dgm:spPr/>
    </dgm:pt>
    <dgm:pt modelId="{26F5DBDD-81FE-483C-9BE2-C26EF77136EC}" type="pres">
      <dgm:prSet presAssocID="{E4F46DB7-A437-4D0A-9A57-E1CD62DA31E2}" presName="Pie" presStyleLbl="alignNode1" presStyleIdx="0" presStyleCnt="7"/>
      <dgm:spPr/>
    </dgm:pt>
    <dgm:pt modelId="{A2E96954-0795-47FB-B3C8-C0643E5FFFB3}" type="pres">
      <dgm:prSet presAssocID="{E4F46DB7-A437-4D0A-9A57-E1CD62DA31E2}" presName="Parent" presStyleLbl="revTx" presStyleIdx="0" presStyleCnt="14" custScaleY="119555" custLinFactNeighborY="12236">
        <dgm:presLayoutVars>
          <dgm:chMax val="1"/>
          <dgm:chPref val="1"/>
          <dgm:bulletEnabled val="1"/>
        </dgm:presLayoutVars>
      </dgm:prSet>
      <dgm:spPr/>
    </dgm:pt>
    <dgm:pt modelId="{1C1DC840-CFA0-4565-9A54-E41FBC4BE67A}" type="pres">
      <dgm:prSet presAssocID="{EACFECE5-4813-4BBF-8E85-3693F9D91AC9}" presName="negSibTrans" presStyleCnt="0"/>
      <dgm:spPr/>
    </dgm:pt>
    <dgm:pt modelId="{8CD33602-FF23-440D-9B3A-6D01BF494F8B}" type="pres">
      <dgm:prSet presAssocID="{E4F46DB7-A437-4D0A-9A57-E1CD62DA31E2}" presName="composite" presStyleCnt="0"/>
      <dgm:spPr/>
    </dgm:pt>
    <dgm:pt modelId="{0C69AFE0-097A-48A2-96CC-94CCBDCB3E12}" type="pres">
      <dgm:prSet presAssocID="{E4F46DB7-A437-4D0A-9A57-E1CD62DA31E2}" presName="Child" presStyleLbl="revTx" presStyleIdx="1" presStyleCnt="14">
        <dgm:presLayoutVars>
          <dgm:chMax val="0"/>
          <dgm:chPref val="0"/>
          <dgm:bulletEnabled val="1"/>
        </dgm:presLayoutVars>
      </dgm:prSet>
      <dgm:spPr/>
    </dgm:pt>
    <dgm:pt modelId="{0AF01235-8F39-45B2-A6D8-4E5F67E095F2}" type="pres">
      <dgm:prSet presAssocID="{4741E488-7439-4D88-B7B0-247A489E0E6D}" presName="sibTrans" presStyleCnt="0"/>
      <dgm:spPr/>
    </dgm:pt>
    <dgm:pt modelId="{77A2214D-2C91-4DEB-A7D7-DAFDD4F5EFD3}" type="pres">
      <dgm:prSet presAssocID="{0A29B80F-7190-4F84-9DC0-40642093B4BB}" presName="ParentComposite" presStyleCnt="0"/>
      <dgm:spPr/>
    </dgm:pt>
    <dgm:pt modelId="{DFDE5040-9126-49FA-B1F3-9DB11E44A752}" type="pres">
      <dgm:prSet presAssocID="{0A29B80F-7190-4F84-9DC0-40642093B4BB}" presName="Chord" presStyleLbl="bgShp" presStyleIdx="1" presStyleCnt="7"/>
      <dgm:spPr/>
    </dgm:pt>
    <dgm:pt modelId="{12B13284-E069-488F-94BD-4E64DF397D73}" type="pres">
      <dgm:prSet presAssocID="{0A29B80F-7190-4F84-9DC0-40642093B4BB}" presName="Pie" presStyleLbl="alignNode1" presStyleIdx="1" presStyleCnt="7"/>
      <dgm:spPr/>
    </dgm:pt>
    <dgm:pt modelId="{8FD89E34-63C3-4060-A5B9-19CF8DD5DBDF}" type="pres">
      <dgm:prSet presAssocID="{0A29B80F-7190-4F84-9DC0-40642093B4BB}" presName="Parent" presStyleLbl="revTx" presStyleIdx="2" presStyleCnt="14" custScaleY="119555" custLinFactNeighborY="12236">
        <dgm:presLayoutVars>
          <dgm:chMax val="1"/>
          <dgm:chPref val="1"/>
          <dgm:bulletEnabled val="1"/>
        </dgm:presLayoutVars>
      </dgm:prSet>
      <dgm:spPr/>
    </dgm:pt>
    <dgm:pt modelId="{CCC37064-E320-4F87-B2F5-5F1091B124FD}" type="pres">
      <dgm:prSet presAssocID="{0E95F827-56A2-4F54-A41B-35945946D0F9}" presName="negSibTrans" presStyleCnt="0"/>
      <dgm:spPr/>
    </dgm:pt>
    <dgm:pt modelId="{F94D56FA-FD04-4FD3-A8BB-6D396843FF13}" type="pres">
      <dgm:prSet presAssocID="{0A29B80F-7190-4F84-9DC0-40642093B4BB}" presName="composite" presStyleCnt="0"/>
      <dgm:spPr/>
    </dgm:pt>
    <dgm:pt modelId="{7BFFAB0D-1F34-413E-988C-5C78633C6F9F}" type="pres">
      <dgm:prSet presAssocID="{0A29B80F-7190-4F84-9DC0-40642093B4BB}" presName="Child" presStyleLbl="revTx" presStyleIdx="3" presStyleCnt="14">
        <dgm:presLayoutVars>
          <dgm:chMax val="0"/>
          <dgm:chPref val="0"/>
          <dgm:bulletEnabled val="1"/>
        </dgm:presLayoutVars>
      </dgm:prSet>
      <dgm:spPr/>
    </dgm:pt>
    <dgm:pt modelId="{EC30D7ED-DD73-4B00-8354-1216F27AD75E}" type="pres">
      <dgm:prSet presAssocID="{886671B4-9408-4E10-AB15-AA27B67AD47F}" presName="sibTrans" presStyleCnt="0"/>
      <dgm:spPr/>
    </dgm:pt>
    <dgm:pt modelId="{5EFB3038-3CAC-49DD-A1D9-B0E9442B3BFD}" type="pres">
      <dgm:prSet presAssocID="{43A9EE64-0862-4583-B2C0-D95BE1A033D5}" presName="ParentComposite" presStyleCnt="0"/>
      <dgm:spPr/>
    </dgm:pt>
    <dgm:pt modelId="{D6A6FBFA-550C-4FFA-AF5B-E7A0F34F3B64}" type="pres">
      <dgm:prSet presAssocID="{43A9EE64-0862-4583-B2C0-D95BE1A033D5}" presName="Chord" presStyleLbl="bgShp" presStyleIdx="2" presStyleCnt="7"/>
      <dgm:spPr/>
    </dgm:pt>
    <dgm:pt modelId="{23DADDD4-467B-4C87-91E6-EDC2728BEE6D}" type="pres">
      <dgm:prSet presAssocID="{43A9EE64-0862-4583-B2C0-D95BE1A033D5}" presName="Pie" presStyleLbl="alignNode1" presStyleIdx="2" presStyleCnt="7"/>
      <dgm:spPr/>
    </dgm:pt>
    <dgm:pt modelId="{14B250B9-F52D-401E-8F35-979DFA7C5AAC}" type="pres">
      <dgm:prSet presAssocID="{43A9EE64-0862-4583-B2C0-D95BE1A033D5}" presName="Parent" presStyleLbl="revTx" presStyleIdx="4" presStyleCnt="14" custScaleY="119555" custLinFactNeighborY="12236">
        <dgm:presLayoutVars>
          <dgm:chMax val="1"/>
          <dgm:chPref val="1"/>
          <dgm:bulletEnabled val="1"/>
        </dgm:presLayoutVars>
      </dgm:prSet>
      <dgm:spPr/>
    </dgm:pt>
    <dgm:pt modelId="{B77FA8EC-82C3-48FE-A444-29DC1587ABE3}" type="pres">
      <dgm:prSet presAssocID="{462EB775-F67B-4E91-BBE4-FA8393DFB6CF}" presName="negSibTrans" presStyleCnt="0"/>
      <dgm:spPr/>
    </dgm:pt>
    <dgm:pt modelId="{78EC5FDE-EA3E-4B9E-85CA-66D0DEE3A4B8}" type="pres">
      <dgm:prSet presAssocID="{43A9EE64-0862-4583-B2C0-D95BE1A033D5}" presName="composite" presStyleCnt="0"/>
      <dgm:spPr/>
    </dgm:pt>
    <dgm:pt modelId="{F44ECBD6-7591-4725-BC35-A7E73F11D743}" type="pres">
      <dgm:prSet presAssocID="{43A9EE64-0862-4583-B2C0-D95BE1A033D5}" presName="Child" presStyleLbl="revTx" presStyleIdx="5" presStyleCnt="14">
        <dgm:presLayoutVars>
          <dgm:chMax val="0"/>
          <dgm:chPref val="0"/>
          <dgm:bulletEnabled val="1"/>
        </dgm:presLayoutVars>
      </dgm:prSet>
      <dgm:spPr/>
    </dgm:pt>
    <dgm:pt modelId="{8FCFC317-32FA-4C81-97CA-02F1A9F2CAE2}" type="pres">
      <dgm:prSet presAssocID="{1233356C-7A41-4290-A026-1DC3042F06D7}" presName="sibTrans" presStyleCnt="0"/>
      <dgm:spPr/>
    </dgm:pt>
    <dgm:pt modelId="{8F010EC3-B164-44A4-8E9F-F43BFD26F38E}" type="pres">
      <dgm:prSet presAssocID="{706B005D-50DE-4757-A9A4-D930E06DC7B4}" presName="ParentComposite" presStyleCnt="0"/>
      <dgm:spPr/>
    </dgm:pt>
    <dgm:pt modelId="{6C346BDB-2128-4C1A-8160-F5C7859BF30C}" type="pres">
      <dgm:prSet presAssocID="{706B005D-50DE-4757-A9A4-D930E06DC7B4}" presName="Chord" presStyleLbl="bgShp" presStyleIdx="3" presStyleCnt="7"/>
      <dgm:spPr/>
    </dgm:pt>
    <dgm:pt modelId="{975FFAF2-5E7E-4436-87AD-ECF4E32680BD}" type="pres">
      <dgm:prSet presAssocID="{706B005D-50DE-4757-A9A4-D930E06DC7B4}" presName="Pie" presStyleLbl="alignNode1" presStyleIdx="3" presStyleCnt="7"/>
      <dgm:spPr/>
    </dgm:pt>
    <dgm:pt modelId="{C47116AD-F995-46E6-B9BA-B445797EAE15}" type="pres">
      <dgm:prSet presAssocID="{706B005D-50DE-4757-A9A4-D930E06DC7B4}" presName="Parent" presStyleLbl="revTx" presStyleIdx="6" presStyleCnt="14" custScaleY="119555" custLinFactNeighborY="12236">
        <dgm:presLayoutVars>
          <dgm:chMax val="1"/>
          <dgm:chPref val="1"/>
          <dgm:bulletEnabled val="1"/>
        </dgm:presLayoutVars>
      </dgm:prSet>
      <dgm:spPr/>
    </dgm:pt>
    <dgm:pt modelId="{4C8B783D-B95B-4F1B-A60E-737BA96A5AE0}" type="pres">
      <dgm:prSet presAssocID="{5182438B-51E6-4FCE-85A2-40D425E47CEF}" presName="negSibTrans" presStyleCnt="0"/>
      <dgm:spPr/>
    </dgm:pt>
    <dgm:pt modelId="{71534265-43F3-4336-BDFD-D8351CDADF9D}" type="pres">
      <dgm:prSet presAssocID="{706B005D-50DE-4757-A9A4-D930E06DC7B4}" presName="composite" presStyleCnt="0"/>
      <dgm:spPr/>
    </dgm:pt>
    <dgm:pt modelId="{CB812225-A020-4F4A-96F0-C2CD28956360}" type="pres">
      <dgm:prSet presAssocID="{706B005D-50DE-4757-A9A4-D930E06DC7B4}" presName="Child" presStyleLbl="revTx" presStyleIdx="7" presStyleCnt="14">
        <dgm:presLayoutVars>
          <dgm:chMax val="0"/>
          <dgm:chPref val="0"/>
          <dgm:bulletEnabled val="1"/>
        </dgm:presLayoutVars>
      </dgm:prSet>
      <dgm:spPr/>
    </dgm:pt>
    <dgm:pt modelId="{84EA96F2-9C7F-40E0-B90D-406772AE217B}" type="pres">
      <dgm:prSet presAssocID="{69A493F6-4399-4979-A9DA-F3CB827F0D23}" presName="sibTrans" presStyleCnt="0"/>
      <dgm:spPr/>
    </dgm:pt>
    <dgm:pt modelId="{4B5C4042-D405-4B9F-8BF9-81BFD0ADE436}" type="pres">
      <dgm:prSet presAssocID="{D8BBCA19-EC63-4345-9026-5C93B1808988}" presName="ParentComposite" presStyleCnt="0"/>
      <dgm:spPr/>
    </dgm:pt>
    <dgm:pt modelId="{6E323961-6AC1-4E7E-B64B-6C82FD276291}" type="pres">
      <dgm:prSet presAssocID="{D8BBCA19-EC63-4345-9026-5C93B1808988}" presName="Chord" presStyleLbl="bgShp" presStyleIdx="4" presStyleCnt="7"/>
      <dgm:spPr/>
    </dgm:pt>
    <dgm:pt modelId="{4053E4A7-516D-4CE2-ACBD-21FE34D59A83}" type="pres">
      <dgm:prSet presAssocID="{D8BBCA19-EC63-4345-9026-5C93B1808988}" presName="Pie" presStyleLbl="alignNode1" presStyleIdx="4" presStyleCnt="7"/>
      <dgm:spPr/>
    </dgm:pt>
    <dgm:pt modelId="{1B5C8506-AC56-48D9-BDDF-CDE58FA2B0C5}" type="pres">
      <dgm:prSet presAssocID="{D8BBCA19-EC63-4345-9026-5C93B1808988}" presName="Parent" presStyleLbl="revTx" presStyleIdx="8" presStyleCnt="14" custScaleY="119555" custLinFactNeighborY="12236">
        <dgm:presLayoutVars>
          <dgm:chMax val="1"/>
          <dgm:chPref val="1"/>
          <dgm:bulletEnabled val="1"/>
        </dgm:presLayoutVars>
      </dgm:prSet>
      <dgm:spPr/>
    </dgm:pt>
    <dgm:pt modelId="{A7097884-168A-4CC8-8A31-28F56F4807FA}" type="pres">
      <dgm:prSet presAssocID="{697CED17-DB33-47A3-8779-9983972E5372}" presName="negSibTrans" presStyleCnt="0"/>
      <dgm:spPr/>
    </dgm:pt>
    <dgm:pt modelId="{DB9F4F80-F8ED-40BA-81E6-6DE47C08555A}" type="pres">
      <dgm:prSet presAssocID="{D8BBCA19-EC63-4345-9026-5C93B1808988}" presName="composite" presStyleCnt="0"/>
      <dgm:spPr/>
    </dgm:pt>
    <dgm:pt modelId="{6C2D8C3C-3FBA-47E4-BD60-B1B99D0DE312}" type="pres">
      <dgm:prSet presAssocID="{D8BBCA19-EC63-4345-9026-5C93B1808988}" presName="Child" presStyleLbl="revTx" presStyleIdx="9" presStyleCnt="14">
        <dgm:presLayoutVars>
          <dgm:chMax val="0"/>
          <dgm:chPref val="0"/>
          <dgm:bulletEnabled val="1"/>
        </dgm:presLayoutVars>
      </dgm:prSet>
      <dgm:spPr/>
    </dgm:pt>
    <dgm:pt modelId="{0F9B2134-98C3-49A0-9B11-3BA053C8E37E}" type="pres">
      <dgm:prSet presAssocID="{A70D18D7-231B-4630-BE14-640B4A6FF356}" presName="sibTrans" presStyleCnt="0"/>
      <dgm:spPr/>
    </dgm:pt>
    <dgm:pt modelId="{D45CE7E0-F6D7-4EC8-B696-5C700736CEE5}" type="pres">
      <dgm:prSet presAssocID="{B151699C-3B01-4556-86D6-315FD497C711}" presName="ParentComposite" presStyleCnt="0"/>
      <dgm:spPr/>
    </dgm:pt>
    <dgm:pt modelId="{4E7D8BEA-C1D4-4ED8-97CE-92A9AF7296E0}" type="pres">
      <dgm:prSet presAssocID="{B151699C-3B01-4556-86D6-315FD497C711}" presName="Chord" presStyleLbl="bgShp" presStyleIdx="5" presStyleCnt="7"/>
      <dgm:spPr/>
    </dgm:pt>
    <dgm:pt modelId="{1767DFF0-340F-4B8E-94DE-11B6F2F98200}" type="pres">
      <dgm:prSet presAssocID="{B151699C-3B01-4556-86D6-315FD497C711}" presName="Pie" presStyleLbl="alignNode1" presStyleIdx="5" presStyleCnt="7"/>
      <dgm:spPr/>
    </dgm:pt>
    <dgm:pt modelId="{08EF0DD2-4D46-4F49-B6F4-107E26964704}" type="pres">
      <dgm:prSet presAssocID="{B151699C-3B01-4556-86D6-315FD497C711}" presName="Parent" presStyleLbl="revTx" presStyleIdx="10" presStyleCnt="14" custScaleY="119555" custLinFactNeighborY="12236">
        <dgm:presLayoutVars>
          <dgm:chMax val="1"/>
          <dgm:chPref val="1"/>
          <dgm:bulletEnabled val="1"/>
        </dgm:presLayoutVars>
      </dgm:prSet>
      <dgm:spPr/>
    </dgm:pt>
    <dgm:pt modelId="{9CBA4815-F1E4-4D21-8A97-12EDC4899107}" type="pres">
      <dgm:prSet presAssocID="{32C6C4A2-DB8B-4356-94A0-A49420A50D89}" presName="negSibTrans" presStyleCnt="0"/>
      <dgm:spPr/>
    </dgm:pt>
    <dgm:pt modelId="{615C0D0C-87EF-4E8E-B784-A25F0847A01F}" type="pres">
      <dgm:prSet presAssocID="{B151699C-3B01-4556-86D6-315FD497C711}" presName="composite" presStyleCnt="0"/>
      <dgm:spPr/>
    </dgm:pt>
    <dgm:pt modelId="{6A122EF5-AAED-48E0-8CBD-D3DB373B5BBF}" type="pres">
      <dgm:prSet presAssocID="{B151699C-3B01-4556-86D6-315FD497C711}" presName="Child" presStyleLbl="revTx" presStyleIdx="11" presStyleCnt="14">
        <dgm:presLayoutVars>
          <dgm:chMax val="0"/>
          <dgm:chPref val="0"/>
          <dgm:bulletEnabled val="1"/>
        </dgm:presLayoutVars>
      </dgm:prSet>
      <dgm:spPr/>
    </dgm:pt>
    <dgm:pt modelId="{3DA27AC9-376B-4C0D-9FFF-0296FF53BF94}" type="pres">
      <dgm:prSet presAssocID="{305C63C6-70A4-4F67-8BEE-852327EDEEC6}" presName="sibTrans" presStyleCnt="0"/>
      <dgm:spPr/>
    </dgm:pt>
    <dgm:pt modelId="{CFD7AAF9-D993-424E-9321-F91E4000CF25}" type="pres">
      <dgm:prSet presAssocID="{99661290-266B-4453-9A08-E4783F4CE458}" presName="ParentComposite" presStyleCnt="0"/>
      <dgm:spPr/>
    </dgm:pt>
    <dgm:pt modelId="{4E0A6D56-CC21-425A-A80A-665A16A9ACC4}" type="pres">
      <dgm:prSet presAssocID="{99661290-266B-4453-9A08-E4783F4CE458}" presName="Chord" presStyleLbl="bgShp" presStyleIdx="6" presStyleCnt="7"/>
      <dgm:spPr/>
    </dgm:pt>
    <dgm:pt modelId="{D0860F14-71BD-4B30-8FB5-A82DE1D81B69}" type="pres">
      <dgm:prSet presAssocID="{99661290-266B-4453-9A08-E4783F4CE458}" presName="Pie" presStyleLbl="alignNode1" presStyleIdx="6" presStyleCnt="7"/>
      <dgm:spPr/>
    </dgm:pt>
    <dgm:pt modelId="{0F2144DF-EC05-4260-A7BF-EE3E3193992A}" type="pres">
      <dgm:prSet presAssocID="{99661290-266B-4453-9A08-E4783F4CE458}" presName="Parent" presStyleLbl="revTx" presStyleIdx="12" presStyleCnt="14" custScaleY="119555" custLinFactNeighborY="12236">
        <dgm:presLayoutVars>
          <dgm:chMax val="1"/>
          <dgm:chPref val="1"/>
          <dgm:bulletEnabled val="1"/>
        </dgm:presLayoutVars>
      </dgm:prSet>
      <dgm:spPr/>
    </dgm:pt>
    <dgm:pt modelId="{F5CCB44B-3FB1-4DCA-B4ED-075DBE76DC5E}" type="pres">
      <dgm:prSet presAssocID="{B7C36B39-B0D1-4B63-9DE1-EF470D6BF076}" presName="negSibTrans" presStyleCnt="0"/>
      <dgm:spPr/>
    </dgm:pt>
    <dgm:pt modelId="{B6B94AE1-DAEF-41E2-8E0E-AAFC006056F4}" type="pres">
      <dgm:prSet presAssocID="{99661290-266B-4453-9A08-E4783F4CE458}" presName="composite" presStyleCnt="0"/>
      <dgm:spPr/>
    </dgm:pt>
    <dgm:pt modelId="{98C52CA8-D974-42FC-9D26-642167A2BA57}" type="pres">
      <dgm:prSet presAssocID="{99661290-266B-4453-9A08-E4783F4CE458}" presName="Child" presStyleLbl="revTx" presStyleIdx="13" presStyleCnt="14">
        <dgm:presLayoutVars>
          <dgm:chMax val="0"/>
          <dgm:chPref val="0"/>
          <dgm:bulletEnabled val="1"/>
        </dgm:presLayoutVars>
      </dgm:prSet>
      <dgm:spPr/>
    </dgm:pt>
  </dgm:ptLst>
  <dgm:cxnLst>
    <dgm:cxn modelId="{A379CB03-80F3-4621-9D99-E33687123F40}" srcId="{706B005D-50DE-4757-A9A4-D930E06DC7B4}" destId="{DEC44FB3-8F09-4FEF-A783-7DCC556213B0}" srcOrd="0" destOrd="0" parTransId="{FF084454-8FB9-436B-A570-C98682FD0551}" sibTransId="{5182438B-51E6-4FCE-85A2-40D425E47CEF}"/>
    <dgm:cxn modelId="{BA769F09-A373-4431-92B6-CC1729B55D81}" srcId="{43A9EE64-0862-4583-B2C0-D95BE1A033D5}" destId="{8F957337-4DFA-4E06-AD16-7516FED05B05}" srcOrd="0" destOrd="0" parTransId="{72D59745-13EC-44B1-8DB0-6D0769FB8FB6}" sibTransId="{462EB775-F67B-4E91-BBE4-FA8393DFB6CF}"/>
    <dgm:cxn modelId="{88C63234-036A-4E2A-A258-CADC337EE5D5}" srcId="{DE2BF87E-E14C-4AC4-AA11-9C15A5F498EB}" destId="{99661290-266B-4453-9A08-E4783F4CE458}" srcOrd="6" destOrd="0" parTransId="{0BB272E5-37C5-4516-A194-0A30F63FCB86}" sibTransId="{000684FD-A295-488C-AF75-68DFA1F18D80}"/>
    <dgm:cxn modelId="{0E58033B-9519-4BEA-95EE-B60557025F9F}" srcId="{99661290-266B-4453-9A08-E4783F4CE458}" destId="{D4415DAE-AFF7-4E0C-ADEC-7D32CAA88BA7}" srcOrd="0" destOrd="0" parTransId="{2CA6AB83-1F31-4D75-A35E-2CAA547BE589}" sibTransId="{B7C36B39-B0D1-4B63-9DE1-EF470D6BF076}"/>
    <dgm:cxn modelId="{42E59C3D-1DE4-40C1-B6FB-4EB8211288C0}" type="presOf" srcId="{DE2BF87E-E14C-4AC4-AA11-9C15A5F498EB}" destId="{D57DD3F1-10BB-469D-97A6-16C88CEA8838}" srcOrd="0" destOrd="0" presId="urn:microsoft.com/office/officeart/2009/3/layout/PieProcess"/>
    <dgm:cxn modelId="{EC3EF93E-0365-4C8C-94FC-FE260BAC4EBD}" srcId="{E4F46DB7-A437-4D0A-9A57-E1CD62DA31E2}" destId="{3BF378F9-9506-4FCE-9218-BFDEF2085F65}" srcOrd="0" destOrd="0" parTransId="{82F14484-17B2-424A-BE7E-2EF34251873B}" sibTransId="{EACFECE5-4813-4BBF-8E85-3693F9D91AC9}"/>
    <dgm:cxn modelId="{6B0B2661-4163-4748-B7E0-22445B5C83E6}" type="presOf" srcId="{D4415DAE-AFF7-4E0C-ADEC-7D32CAA88BA7}" destId="{98C52CA8-D974-42FC-9D26-642167A2BA57}" srcOrd="0" destOrd="0" presId="urn:microsoft.com/office/officeart/2009/3/layout/PieProcess"/>
    <dgm:cxn modelId="{AAEE4944-6C18-40D2-8202-758B9FD2907B}" type="presOf" srcId="{99661290-266B-4453-9A08-E4783F4CE458}" destId="{0F2144DF-EC05-4260-A7BF-EE3E3193992A}" srcOrd="0" destOrd="0" presId="urn:microsoft.com/office/officeart/2009/3/layout/PieProcess"/>
    <dgm:cxn modelId="{6647C365-30F5-4514-8ABD-13ACF154E8D0}" type="presOf" srcId="{706B005D-50DE-4757-A9A4-D930E06DC7B4}" destId="{C47116AD-F995-46E6-B9BA-B445797EAE15}" srcOrd="0" destOrd="0" presId="urn:microsoft.com/office/officeart/2009/3/layout/PieProcess"/>
    <dgm:cxn modelId="{961B1C6C-C3A9-4811-B627-74081C2E9688}" type="presOf" srcId="{F161A593-4A63-4D77-923B-FAE827F17200}" destId="{7BFFAB0D-1F34-413E-988C-5C78633C6F9F}" srcOrd="0" destOrd="0" presId="urn:microsoft.com/office/officeart/2009/3/layout/PieProcess"/>
    <dgm:cxn modelId="{E5737A4C-5627-4058-8A5C-E0085B1C523E}" srcId="{0A29B80F-7190-4F84-9DC0-40642093B4BB}" destId="{F161A593-4A63-4D77-923B-FAE827F17200}" srcOrd="0" destOrd="0" parTransId="{58B4E0A5-D31A-4393-8A76-DDA47E1A33F3}" sibTransId="{0E95F827-56A2-4F54-A41B-35945946D0F9}"/>
    <dgm:cxn modelId="{7D86E54C-0A6F-47A9-A041-5B2D9EADC91E}" srcId="{DE2BF87E-E14C-4AC4-AA11-9C15A5F498EB}" destId="{B151699C-3B01-4556-86D6-315FD497C711}" srcOrd="5" destOrd="0" parTransId="{0E5ABE30-B6AA-4644-825C-2892C9C6DDED}" sibTransId="{305C63C6-70A4-4F67-8BEE-852327EDEEC6}"/>
    <dgm:cxn modelId="{025F4052-0720-4F64-95B4-B62688ED6D1A}" srcId="{DE2BF87E-E14C-4AC4-AA11-9C15A5F498EB}" destId="{D8BBCA19-EC63-4345-9026-5C93B1808988}" srcOrd="4" destOrd="0" parTransId="{A34397CB-9D6A-4608-B5D6-EA044034303A}" sibTransId="{A70D18D7-231B-4630-BE14-640B4A6FF356}"/>
    <dgm:cxn modelId="{1A34C753-C199-422E-B052-1BF767880FA5}" srcId="{DE2BF87E-E14C-4AC4-AA11-9C15A5F498EB}" destId="{706B005D-50DE-4757-A9A4-D930E06DC7B4}" srcOrd="3" destOrd="0" parTransId="{A5DB3A31-BAE2-4414-96FC-7F0DF6BEF1F7}" sibTransId="{69A493F6-4399-4979-A9DA-F3CB827F0D23}"/>
    <dgm:cxn modelId="{331AD859-C50F-4C4D-AB60-7C002CBEA3CA}" type="presOf" srcId="{0A29B80F-7190-4F84-9DC0-40642093B4BB}" destId="{8FD89E34-63C3-4060-A5B9-19CF8DD5DBDF}" srcOrd="0" destOrd="0" presId="urn:microsoft.com/office/officeart/2009/3/layout/PieProcess"/>
    <dgm:cxn modelId="{26952999-0F2A-4D7D-AF9C-416887D0FE99}" srcId="{D8BBCA19-EC63-4345-9026-5C93B1808988}" destId="{7A014E0B-D3A3-4633-95BD-BBE5AB0B2934}" srcOrd="0" destOrd="0" parTransId="{F74E351A-4C5A-47A2-8F47-24653083A1AE}" sibTransId="{697CED17-DB33-47A3-8779-9983972E5372}"/>
    <dgm:cxn modelId="{73952B9B-4062-4F19-A5C0-F17CEF3474E9}" srcId="{B151699C-3B01-4556-86D6-315FD497C711}" destId="{54816088-224B-478F-A75F-09FB521DB835}" srcOrd="0" destOrd="0" parTransId="{DD148A80-E04A-4814-BBDE-D21761B41F30}" sibTransId="{32C6C4A2-DB8B-4356-94A0-A49420A50D89}"/>
    <dgm:cxn modelId="{74D96FA1-AD20-4066-B06E-B72F07C2F16B}" type="presOf" srcId="{3BF378F9-9506-4FCE-9218-BFDEF2085F65}" destId="{0C69AFE0-097A-48A2-96CC-94CCBDCB3E12}" srcOrd="0" destOrd="0" presId="urn:microsoft.com/office/officeart/2009/3/layout/PieProcess"/>
    <dgm:cxn modelId="{FA2969AE-F310-43E4-A7AF-5F7FDD7EE25C}" srcId="{DE2BF87E-E14C-4AC4-AA11-9C15A5F498EB}" destId="{43A9EE64-0862-4583-B2C0-D95BE1A033D5}" srcOrd="2" destOrd="0" parTransId="{E0286109-9CCF-4781-8633-BBFF7AD47291}" sibTransId="{1233356C-7A41-4290-A026-1DC3042F06D7}"/>
    <dgm:cxn modelId="{132B6EB1-AE46-4F63-85B2-53662BCC2738}" type="presOf" srcId="{43A9EE64-0862-4583-B2C0-D95BE1A033D5}" destId="{14B250B9-F52D-401E-8F35-979DFA7C5AAC}" srcOrd="0" destOrd="0" presId="urn:microsoft.com/office/officeart/2009/3/layout/PieProcess"/>
    <dgm:cxn modelId="{0CEF1CB6-FF0D-46D5-AECB-6347A9FB0CE1}" type="presOf" srcId="{54816088-224B-478F-A75F-09FB521DB835}" destId="{6A122EF5-AAED-48E0-8CBD-D3DB373B5BBF}" srcOrd="0" destOrd="0" presId="urn:microsoft.com/office/officeart/2009/3/layout/PieProcess"/>
    <dgm:cxn modelId="{8D8FD7BA-F7FC-4577-98DF-320D58B1EC7F}" srcId="{DE2BF87E-E14C-4AC4-AA11-9C15A5F498EB}" destId="{E4F46DB7-A437-4D0A-9A57-E1CD62DA31E2}" srcOrd="0" destOrd="0" parTransId="{9F121A39-F025-4FAA-AD27-851A59299FEC}" sibTransId="{4741E488-7439-4D88-B7B0-247A489E0E6D}"/>
    <dgm:cxn modelId="{137E17C9-89D2-4887-8670-8088E718A423}" type="presOf" srcId="{D8BBCA19-EC63-4345-9026-5C93B1808988}" destId="{1B5C8506-AC56-48D9-BDDF-CDE58FA2B0C5}" srcOrd="0" destOrd="0" presId="urn:microsoft.com/office/officeart/2009/3/layout/PieProcess"/>
    <dgm:cxn modelId="{BBEFF1CB-18CB-429B-B6C5-FD644495747A}" type="presOf" srcId="{DEC44FB3-8F09-4FEF-A783-7DCC556213B0}" destId="{CB812225-A020-4F4A-96F0-C2CD28956360}" srcOrd="0" destOrd="0" presId="urn:microsoft.com/office/officeart/2009/3/layout/PieProcess"/>
    <dgm:cxn modelId="{ECADC3D6-849A-4FAA-AB20-231479051813}" srcId="{DE2BF87E-E14C-4AC4-AA11-9C15A5F498EB}" destId="{0A29B80F-7190-4F84-9DC0-40642093B4BB}" srcOrd="1" destOrd="0" parTransId="{91D44C35-7261-463F-BDD9-7A78381AD1BD}" sibTransId="{886671B4-9408-4E10-AB15-AA27B67AD47F}"/>
    <dgm:cxn modelId="{E35A36E7-AB4C-4869-9D8B-BE90ACA74F61}" type="presOf" srcId="{7A014E0B-D3A3-4633-95BD-BBE5AB0B2934}" destId="{6C2D8C3C-3FBA-47E4-BD60-B1B99D0DE312}" srcOrd="0" destOrd="0" presId="urn:microsoft.com/office/officeart/2009/3/layout/PieProcess"/>
    <dgm:cxn modelId="{7B93AAF7-E8BB-4BDE-8EBD-0561822A51CE}" type="presOf" srcId="{E4F46DB7-A437-4D0A-9A57-E1CD62DA31E2}" destId="{A2E96954-0795-47FB-B3C8-C0643E5FFFB3}" srcOrd="0" destOrd="0" presId="urn:microsoft.com/office/officeart/2009/3/layout/PieProcess"/>
    <dgm:cxn modelId="{52D91DFC-06C6-416B-B316-84ACDB9C9C5E}" type="presOf" srcId="{8F957337-4DFA-4E06-AD16-7516FED05B05}" destId="{F44ECBD6-7591-4725-BC35-A7E73F11D743}" srcOrd="0" destOrd="0" presId="urn:microsoft.com/office/officeart/2009/3/layout/PieProcess"/>
    <dgm:cxn modelId="{38958FFD-953B-4D7F-ACA0-3DBF510899CD}" type="presOf" srcId="{B151699C-3B01-4556-86D6-315FD497C711}" destId="{08EF0DD2-4D46-4F49-B6F4-107E26964704}" srcOrd="0" destOrd="0" presId="urn:microsoft.com/office/officeart/2009/3/layout/PieProcess"/>
    <dgm:cxn modelId="{CCAF8F4A-846F-4397-AE10-0D6C8E883C8C}" type="presParOf" srcId="{D57DD3F1-10BB-469D-97A6-16C88CEA8838}" destId="{83B7665C-A556-4A41-B07A-4AFB1E5DAB67}" srcOrd="0" destOrd="0" presId="urn:microsoft.com/office/officeart/2009/3/layout/PieProcess"/>
    <dgm:cxn modelId="{2C9C5C0F-56C7-47E3-A298-1E5869AD0E54}" type="presParOf" srcId="{83B7665C-A556-4A41-B07A-4AFB1E5DAB67}" destId="{91FCAFA4-5EE1-49AD-9AB6-29FD40042785}" srcOrd="0" destOrd="0" presId="urn:microsoft.com/office/officeart/2009/3/layout/PieProcess"/>
    <dgm:cxn modelId="{4EFF7C1F-9C30-4FAF-9F15-6D86C3BE0F31}" type="presParOf" srcId="{83B7665C-A556-4A41-B07A-4AFB1E5DAB67}" destId="{26F5DBDD-81FE-483C-9BE2-C26EF77136EC}" srcOrd="1" destOrd="0" presId="urn:microsoft.com/office/officeart/2009/3/layout/PieProcess"/>
    <dgm:cxn modelId="{A48FBAB4-796F-4884-AFCA-83F874E830D9}" type="presParOf" srcId="{83B7665C-A556-4A41-B07A-4AFB1E5DAB67}" destId="{A2E96954-0795-47FB-B3C8-C0643E5FFFB3}" srcOrd="2" destOrd="0" presId="urn:microsoft.com/office/officeart/2009/3/layout/PieProcess"/>
    <dgm:cxn modelId="{3A2B4E32-EB7E-4BA2-B219-03B2CC2DB53F}" type="presParOf" srcId="{D57DD3F1-10BB-469D-97A6-16C88CEA8838}" destId="{1C1DC840-CFA0-4565-9A54-E41FBC4BE67A}" srcOrd="1" destOrd="0" presId="urn:microsoft.com/office/officeart/2009/3/layout/PieProcess"/>
    <dgm:cxn modelId="{10097E86-A8CA-4C5D-8088-49B3D49711AD}" type="presParOf" srcId="{D57DD3F1-10BB-469D-97A6-16C88CEA8838}" destId="{8CD33602-FF23-440D-9B3A-6D01BF494F8B}" srcOrd="2" destOrd="0" presId="urn:microsoft.com/office/officeart/2009/3/layout/PieProcess"/>
    <dgm:cxn modelId="{F532BE6F-8A26-450A-B362-B13F54EAA4F2}" type="presParOf" srcId="{8CD33602-FF23-440D-9B3A-6D01BF494F8B}" destId="{0C69AFE0-097A-48A2-96CC-94CCBDCB3E12}" srcOrd="0" destOrd="0" presId="urn:microsoft.com/office/officeart/2009/3/layout/PieProcess"/>
    <dgm:cxn modelId="{BD528032-7C6E-40DD-AEBC-B22C889198B7}" type="presParOf" srcId="{D57DD3F1-10BB-469D-97A6-16C88CEA8838}" destId="{0AF01235-8F39-45B2-A6D8-4E5F67E095F2}" srcOrd="3" destOrd="0" presId="urn:microsoft.com/office/officeart/2009/3/layout/PieProcess"/>
    <dgm:cxn modelId="{D015703B-2BF6-42F8-823C-82BC1A01B7DA}" type="presParOf" srcId="{D57DD3F1-10BB-469D-97A6-16C88CEA8838}" destId="{77A2214D-2C91-4DEB-A7D7-DAFDD4F5EFD3}" srcOrd="4" destOrd="0" presId="urn:microsoft.com/office/officeart/2009/3/layout/PieProcess"/>
    <dgm:cxn modelId="{47B82754-3063-4E94-9C54-663EBA0D19D1}" type="presParOf" srcId="{77A2214D-2C91-4DEB-A7D7-DAFDD4F5EFD3}" destId="{DFDE5040-9126-49FA-B1F3-9DB11E44A752}" srcOrd="0" destOrd="0" presId="urn:microsoft.com/office/officeart/2009/3/layout/PieProcess"/>
    <dgm:cxn modelId="{2134EF2E-DBE9-4A7A-81CC-C81AB60D4BEC}" type="presParOf" srcId="{77A2214D-2C91-4DEB-A7D7-DAFDD4F5EFD3}" destId="{12B13284-E069-488F-94BD-4E64DF397D73}" srcOrd="1" destOrd="0" presId="urn:microsoft.com/office/officeart/2009/3/layout/PieProcess"/>
    <dgm:cxn modelId="{B103C064-6655-48D6-B4E6-A8645FBD14D1}" type="presParOf" srcId="{77A2214D-2C91-4DEB-A7D7-DAFDD4F5EFD3}" destId="{8FD89E34-63C3-4060-A5B9-19CF8DD5DBDF}" srcOrd="2" destOrd="0" presId="urn:microsoft.com/office/officeart/2009/3/layout/PieProcess"/>
    <dgm:cxn modelId="{F1C652C9-112E-4430-AAB1-7D39568B2334}" type="presParOf" srcId="{D57DD3F1-10BB-469D-97A6-16C88CEA8838}" destId="{CCC37064-E320-4F87-B2F5-5F1091B124FD}" srcOrd="5" destOrd="0" presId="urn:microsoft.com/office/officeart/2009/3/layout/PieProcess"/>
    <dgm:cxn modelId="{09129626-A542-4D46-8C5E-4C9651BF9058}" type="presParOf" srcId="{D57DD3F1-10BB-469D-97A6-16C88CEA8838}" destId="{F94D56FA-FD04-4FD3-A8BB-6D396843FF13}" srcOrd="6" destOrd="0" presId="urn:microsoft.com/office/officeart/2009/3/layout/PieProcess"/>
    <dgm:cxn modelId="{B5174C61-26F6-4CCD-B119-84DEF33931EE}" type="presParOf" srcId="{F94D56FA-FD04-4FD3-A8BB-6D396843FF13}" destId="{7BFFAB0D-1F34-413E-988C-5C78633C6F9F}" srcOrd="0" destOrd="0" presId="urn:microsoft.com/office/officeart/2009/3/layout/PieProcess"/>
    <dgm:cxn modelId="{C3E01989-0F7E-4A4D-9B5F-CB27DF8830CC}" type="presParOf" srcId="{D57DD3F1-10BB-469D-97A6-16C88CEA8838}" destId="{EC30D7ED-DD73-4B00-8354-1216F27AD75E}" srcOrd="7" destOrd="0" presId="urn:microsoft.com/office/officeart/2009/3/layout/PieProcess"/>
    <dgm:cxn modelId="{CC15C583-28B5-4652-BDBC-09C4581072F3}" type="presParOf" srcId="{D57DD3F1-10BB-469D-97A6-16C88CEA8838}" destId="{5EFB3038-3CAC-49DD-A1D9-B0E9442B3BFD}" srcOrd="8" destOrd="0" presId="urn:microsoft.com/office/officeart/2009/3/layout/PieProcess"/>
    <dgm:cxn modelId="{8AC22DA8-7A92-4B2C-97AB-7793F7CA9807}" type="presParOf" srcId="{5EFB3038-3CAC-49DD-A1D9-B0E9442B3BFD}" destId="{D6A6FBFA-550C-4FFA-AF5B-E7A0F34F3B64}" srcOrd="0" destOrd="0" presId="urn:microsoft.com/office/officeart/2009/3/layout/PieProcess"/>
    <dgm:cxn modelId="{AA671E9E-3673-4284-B8DE-9A15E06C0602}" type="presParOf" srcId="{5EFB3038-3CAC-49DD-A1D9-B0E9442B3BFD}" destId="{23DADDD4-467B-4C87-91E6-EDC2728BEE6D}" srcOrd="1" destOrd="0" presId="urn:microsoft.com/office/officeart/2009/3/layout/PieProcess"/>
    <dgm:cxn modelId="{33AB0345-4C88-4C1C-B0DA-CCEFA0544197}" type="presParOf" srcId="{5EFB3038-3CAC-49DD-A1D9-B0E9442B3BFD}" destId="{14B250B9-F52D-401E-8F35-979DFA7C5AAC}" srcOrd="2" destOrd="0" presId="urn:microsoft.com/office/officeart/2009/3/layout/PieProcess"/>
    <dgm:cxn modelId="{68AC61B1-C6E0-486A-88BD-AA295115DC90}" type="presParOf" srcId="{D57DD3F1-10BB-469D-97A6-16C88CEA8838}" destId="{B77FA8EC-82C3-48FE-A444-29DC1587ABE3}" srcOrd="9" destOrd="0" presId="urn:microsoft.com/office/officeart/2009/3/layout/PieProcess"/>
    <dgm:cxn modelId="{525A4C20-67F2-4512-8116-61A3DD698871}" type="presParOf" srcId="{D57DD3F1-10BB-469D-97A6-16C88CEA8838}" destId="{78EC5FDE-EA3E-4B9E-85CA-66D0DEE3A4B8}" srcOrd="10" destOrd="0" presId="urn:microsoft.com/office/officeart/2009/3/layout/PieProcess"/>
    <dgm:cxn modelId="{0585EB95-421A-43EC-A30B-51B63EC53952}" type="presParOf" srcId="{78EC5FDE-EA3E-4B9E-85CA-66D0DEE3A4B8}" destId="{F44ECBD6-7591-4725-BC35-A7E73F11D743}" srcOrd="0" destOrd="0" presId="urn:microsoft.com/office/officeart/2009/3/layout/PieProcess"/>
    <dgm:cxn modelId="{AE430F44-641B-4081-B7A1-7B586607A2D4}" type="presParOf" srcId="{D57DD3F1-10BB-469D-97A6-16C88CEA8838}" destId="{8FCFC317-32FA-4C81-97CA-02F1A9F2CAE2}" srcOrd="11" destOrd="0" presId="urn:microsoft.com/office/officeart/2009/3/layout/PieProcess"/>
    <dgm:cxn modelId="{6F92EA5F-ACAB-46FA-B521-77ACC8E89BE9}" type="presParOf" srcId="{D57DD3F1-10BB-469D-97A6-16C88CEA8838}" destId="{8F010EC3-B164-44A4-8E9F-F43BFD26F38E}" srcOrd="12" destOrd="0" presId="urn:microsoft.com/office/officeart/2009/3/layout/PieProcess"/>
    <dgm:cxn modelId="{D4CEA181-8582-4156-8067-591FDD6C3915}" type="presParOf" srcId="{8F010EC3-B164-44A4-8E9F-F43BFD26F38E}" destId="{6C346BDB-2128-4C1A-8160-F5C7859BF30C}" srcOrd="0" destOrd="0" presId="urn:microsoft.com/office/officeart/2009/3/layout/PieProcess"/>
    <dgm:cxn modelId="{1A5E7E60-284F-4EA7-8E51-08C6D5568F1E}" type="presParOf" srcId="{8F010EC3-B164-44A4-8E9F-F43BFD26F38E}" destId="{975FFAF2-5E7E-4436-87AD-ECF4E32680BD}" srcOrd="1" destOrd="0" presId="urn:microsoft.com/office/officeart/2009/3/layout/PieProcess"/>
    <dgm:cxn modelId="{8680328B-41B5-4F38-8206-3A7D344822EA}" type="presParOf" srcId="{8F010EC3-B164-44A4-8E9F-F43BFD26F38E}" destId="{C47116AD-F995-46E6-B9BA-B445797EAE15}" srcOrd="2" destOrd="0" presId="urn:microsoft.com/office/officeart/2009/3/layout/PieProcess"/>
    <dgm:cxn modelId="{2791CA03-0435-4092-A403-CBF3EB8ED1CC}" type="presParOf" srcId="{D57DD3F1-10BB-469D-97A6-16C88CEA8838}" destId="{4C8B783D-B95B-4F1B-A60E-737BA96A5AE0}" srcOrd="13" destOrd="0" presId="urn:microsoft.com/office/officeart/2009/3/layout/PieProcess"/>
    <dgm:cxn modelId="{CACF34DD-6D77-46CB-80A8-93C9925F8089}" type="presParOf" srcId="{D57DD3F1-10BB-469D-97A6-16C88CEA8838}" destId="{71534265-43F3-4336-BDFD-D8351CDADF9D}" srcOrd="14" destOrd="0" presId="urn:microsoft.com/office/officeart/2009/3/layout/PieProcess"/>
    <dgm:cxn modelId="{77E9709F-92FC-41C7-96F7-68EC85CCAFD2}" type="presParOf" srcId="{71534265-43F3-4336-BDFD-D8351CDADF9D}" destId="{CB812225-A020-4F4A-96F0-C2CD28956360}" srcOrd="0" destOrd="0" presId="urn:microsoft.com/office/officeart/2009/3/layout/PieProcess"/>
    <dgm:cxn modelId="{FB89143A-40C1-4827-B8C8-0F031CA3EEB6}" type="presParOf" srcId="{D57DD3F1-10BB-469D-97A6-16C88CEA8838}" destId="{84EA96F2-9C7F-40E0-B90D-406772AE217B}" srcOrd="15" destOrd="0" presId="urn:microsoft.com/office/officeart/2009/3/layout/PieProcess"/>
    <dgm:cxn modelId="{D5D8E8EA-3E52-44D9-8E6E-BA4C01B76DE0}" type="presParOf" srcId="{D57DD3F1-10BB-469D-97A6-16C88CEA8838}" destId="{4B5C4042-D405-4B9F-8BF9-81BFD0ADE436}" srcOrd="16" destOrd="0" presId="urn:microsoft.com/office/officeart/2009/3/layout/PieProcess"/>
    <dgm:cxn modelId="{24F43AE5-6816-433C-986A-D98ED64B3CD8}" type="presParOf" srcId="{4B5C4042-D405-4B9F-8BF9-81BFD0ADE436}" destId="{6E323961-6AC1-4E7E-B64B-6C82FD276291}" srcOrd="0" destOrd="0" presId="urn:microsoft.com/office/officeart/2009/3/layout/PieProcess"/>
    <dgm:cxn modelId="{31DD6F89-C08A-4ADB-80E9-E438E1E40F49}" type="presParOf" srcId="{4B5C4042-D405-4B9F-8BF9-81BFD0ADE436}" destId="{4053E4A7-516D-4CE2-ACBD-21FE34D59A83}" srcOrd="1" destOrd="0" presId="urn:microsoft.com/office/officeart/2009/3/layout/PieProcess"/>
    <dgm:cxn modelId="{ABDC843A-3D9D-4645-9399-2DF8001F8250}" type="presParOf" srcId="{4B5C4042-D405-4B9F-8BF9-81BFD0ADE436}" destId="{1B5C8506-AC56-48D9-BDDF-CDE58FA2B0C5}" srcOrd="2" destOrd="0" presId="urn:microsoft.com/office/officeart/2009/3/layout/PieProcess"/>
    <dgm:cxn modelId="{B4D10AE8-C069-4707-857C-3756C5A87490}" type="presParOf" srcId="{D57DD3F1-10BB-469D-97A6-16C88CEA8838}" destId="{A7097884-168A-4CC8-8A31-28F56F4807FA}" srcOrd="17" destOrd="0" presId="urn:microsoft.com/office/officeart/2009/3/layout/PieProcess"/>
    <dgm:cxn modelId="{37C44660-51A6-47F4-B240-43935877276B}" type="presParOf" srcId="{D57DD3F1-10BB-469D-97A6-16C88CEA8838}" destId="{DB9F4F80-F8ED-40BA-81E6-6DE47C08555A}" srcOrd="18" destOrd="0" presId="urn:microsoft.com/office/officeart/2009/3/layout/PieProcess"/>
    <dgm:cxn modelId="{2C37D75D-6195-4B54-88A4-79E30727724D}" type="presParOf" srcId="{DB9F4F80-F8ED-40BA-81E6-6DE47C08555A}" destId="{6C2D8C3C-3FBA-47E4-BD60-B1B99D0DE312}" srcOrd="0" destOrd="0" presId="urn:microsoft.com/office/officeart/2009/3/layout/PieProcess"/>
    <dgm:cxn modelId="{8CBCAB68-6605-4EDD-8C66-7B6037AF7700}" type="presParOf" srcId="{D57DD3F1-10BB-469D-97A6-16C88CEA8838}" destId="{0F9B2134-98C3-49A0-9B11-3BA053C8E37E}" srcOrd="19" destOrd="0" presId="urn:microsoft.com/office/officeart/2009/3/layout/PieProcess"/>
    <dgm:cxn modelId="{36FECA9B-6C95-40E9-9B8D-D065B71CBBBD}" type="presParOf" srcId="{D57DD3F1-10BB-469D-97A6-16C88CEA8838}" destId="{D45CE7E0-F6D7-4EC8-B696-5C700736CEE5}" srcOrd="20" destOrd="0" presId="urn:microsoft.com/office/officeart/2009/3/layout/PieProcess"/>
    <dgm:cxn modelId="{9534D1A7-E526-4A41-BBFB-90F5253CEE21}" type="presParOf" srcId="{D45CE7E0-F6D7-4EC8-B696-5C700736CEE5}" destId="{4E7D8BEA-C1D4-4ED8-97CE-92A9AF7296E0}" srcOrd="0" destOrd="0" presId="urn:microsoft.com/office/officeart/2009/3/layout/PieProcess"/>
    <dgm:cxn modelId="{F4D2DCF1-1C03-4C80-B3ED-B1808CE9BE78}" type="presParOf" srcId="{D45CE7E0-F6D7-4EC8-B696-5C700736CEE5}" destId="{1767DFF0-340F-4B8E-94DE-11B6F2F98200}" srcOrd="1" destOrd="0" presId="urn:microsoft.com/office/officeart/2009/3/layout/PieProcess"/>
    <dgm:cxn modelId="{A98F9304-87B7-418A-AA00-0045E66EA549}" type="presParOf" srcId="{D45CE7E0-F6D7-4EC8-B696-5C700736CEE5}" destId="{08EF0DD2-4D46-4F49-B6F4-107E26964704}" srcOrd="2" destOrd="0" presId="urn:microsoft.com/office/officeart/2009/3/layout/PieProcess"/>
    <dgm:cxn modelId="{B896E032-0BC6-4A03-8EFD-6353B2BA21B6}" type="presParOf" srcId="{D57DD3F1-10BB-469D-97A6-16C88CEA8838}" destId="{9CBA4815-F1E4-4D21-8A97-12EDC4899107}" srcOrd="21" destOrd="0" presId="urn:microsoft.com/office/officeart/2009/3/layout/PieProcess"/>
    <dgm:cxn modelId="{746B8D55-82B3-4522-A6EB-D888726A05CA}" type="presParOf" srcId="{D57DD3F1-10BB-469D-97A6-16C88CEA8838}" destId="{615C0D0C-87EF-4E8E-B784-A25F0847A01F}" srcOrd="22" destOrd="0" presId="urn:microsoft.com/office/officeart/2009/3/layout/PieProcess"/>
    <dgm:cxn modelId="{FCBEA911-A458-400B-B356-D8CC179E8B0E}" type="presParOf" srcId="{615C0D0C-87EF-4E8E-B784-A25F0847A01F}" destId="{6A122EF5-AAED-48E0-8CBD-D3DB373B5BBF}" srcOrd="0" destOrd="0" presId="urn:microsoft.com/office/officeart/2009/3/layout/PieProcess"/>
    <dgm:cxn modelId="{F7AD8B0E-988B-4B72-BE4F-144EF9B340AD}" type="presParOf" srcId="{D57DD3F1-10BB-469D-97A6-16C88CEA8838}" destId="{3DA27AC9-376B-4C0D-9FFF-0296FF53BF94}" srcOrd="23" destOrd="0" presId="urn:microsoft.com/office/officeart/2009/3/layout/PieProcess"/>
    <dgm:cxn modelId="{36C5942A-7C38-41A8-81DD-8E5485E675FA}" type="presParOf" srcId="{D57DD3F1-10BB-469D-97A6-16C88CEA8838}" destId="{CFD7AAF9-D993-424E-9321-F91E4000CF25}" srcOrd="24" destOrd="0" presId="urn:microsoft.com/office/officeart/2009/3/layout/PieProcess"/>
    <dgm:cxn modelId="{D9D93460-35D2-4403-9A3D-7BCF0355DF6B}" type="presParOf" srcId="{CFD7AAF9-D993-424E-9321-F91E4000CF25}" destId="{4E0A6D56-CC21-425A-A80A-665A16A9ACC4}" srcOrd="0" destOrd="0" presId="urn:microsoft.com/office/officeart/2009/3/layout/PieProcess"/>
    <dgm:cxn modelId="{71583F88-FA72-435B-913A-159D2B768F50}" type="presParOf" srcId="{CFD7AAF9-D993-424E-9321-F91E4000CF25}" destId="{D0860F14-71BD-4B30-8FB5-A82DE1D81B69}" srcOrd="1" destOrd="0" presId="urn:microsoft.com/office/officeart/2009/3/layout/PieProcess"/>
    <dgm:cxn modelId="{64CC17F2-3030-494C-9613-273D09B46540}" type="presParOf" srcId="{CFD7AAF9-D993-424E-9321-F91E4000CF25}" destId="{0F2144DF-EC05-4260-A7BF-EE3E3193992A}" srcOrd="2" destOrd="0" presId="urn:microsoft.com/office/officeart/2009/3/layout/PieProcess"/>
    <dgm:cxn modelId="{DB6CECD3-91E0-4228-980C-1454222CC18E}" type="presParOf" srcId="{D57DD3F1-10BB-469D-97A6-16C88CEA8838}" destId="{F5CCB44B-3FB1-4DCA-B4ED-075DBE76DC5E}" srcOrd="25" destOrd="0" presId="urn:microsoft.com/office/officeart/2009/3/layout/PieProcess"/>
    <dgm:cxn modelId="{41CBBC1C-23F6-4088-8231-B7141A0E52A1}" type="presParOf" srcId="{D57DD3F1-10BB-469D-97A6-16C88CEA8838}" destId="{B6B94AE1-DAEF-41E2-8E0E-AAFC006056F4}" srcOrd="26" destOrd="0" presId="urn:microsoft.com/office/officeart/2009/3/layout/PieProcess"/>
    <dgm:cxn modelId="{91770CB7-7ED8-47FD-B145-919B2B5AB06A}" type="presParOf" srcId="{B6B94AE1-DAEF-41E2-8E0E-AAFC006056F4}" destId="{98C52CA8-D974-42FC-9D26-642167A2BA5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2BC82-9BDD-4CB8-AE8A-399D51ACA37E}">
      <dsp:nvSpPr>
        <dsp:cNvPr id="0" name=""/>
        <dsp:cNvSpPr/>
      </dsp:nvSpPr>
      <dsp:spPr>
        <a:xfrm rot="5400000">
          <a:off x="6920162" y="-3979629"/>
          <a:ext cx="644216" cy="8768212"/>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Dios ha hecho grandes proezas en el pasado.</a:t>
          </a:r>
          <a:endParaRPr lang="es-ES" sz="2000" kern="1200" dirty="0"/>
        </a:p>
      </dsp:txBody>
      <dsp:txXfrm rot="-5400000">
        <a:off x="2858164" y="113817"/>
        <a:ext cx="8736764" cy="581320"/>
      </dsp:txXfrm>
    </dsp:sp>
    <dsp:sp modelId="{2999F82B-9D05-4F78-B0DC-F05055F0295E}">
      <dsp:nvSpPr>
        <dsp:cNvPr id="0" name=""/>
        <dsp:cNvSpPr/>
      </dsp:nvSpPr>
      <dsp:spPr>
        <a:xfrm>
          <a:off x="845" y="1841"/>
          <a:ext cx="2857319" cy="805270"/>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b="1" kern="1200"/>
            <a:t>Salmo 44:1-3</a:t>
          </a:r>
          <a:endParaRPr lang="es-ES" sz="2800" kern="1200"/>
        </a:p>
      </dsp:txBody>
      <dsp:txXfrm>
        <a:off x="40155" y="41151"/>
        <a:ext cx="2778699" cy="726650"/>
      </dsp:txXfrm>
    </dsp:sp>
    <dsp:sp modelId="{0026A312-080F-45D4-B636-4148454FC47F}">
      <dsp:nvSpPr>
        <dsp:cNvPr id="0" name=""/>
        <dsp:cNvSpPr/>
      </dsp:nvSpPr>
      <dsp:spPr>
        <a:xfrm rot="5400000">
          <a:off x="6920162" y="-3134095"/>
          <a:ext cx="644216" cy="8768212"/>
        </a:xfrm>
        <a:prstGeom prst="round2SameRect">
          <a:avLst/>
        </a:prstGeom>
        <a:solidFill>
          <a:schemeClr val="accent2">
            <a:tint val="40000"/>
            <a:hueOff val="-5073176"/>
            <a:satOff val="-3291"/>
            <a:lumOff val="-507"/>
          </a:schemeClr>
        </a:solidFill>
        <a:ln w="12700" cap="flat" cmpd="sng" algn="ctr">
          <a:solidFill>
            <a:schemeClr val="accent2">
              <a:tint val="40000"/>
              <a:alpha val="90000"/>
              <a:hueOff val="-5073176"/>
              <a:satOff val="-3291"/>
              <a:lumOff val="-507"/>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Confían plenamente en que Dios les dará la victoria también ahora.</a:t>
          </a:r>
          <a:endParaRPr lang="es-ES" sz="2000" kern="1200" dirty="0"/>
        </a:p>
      </dsp:txBody>
      <dsp:txXfrm rot="-5400000">
        <a:off x="2858164" y="959351"/>
        <a:ext cx="8736764" cy="581320"/>
      </dsp:txXfrm>
    </dsp:sp>
    <dsp:sp modelId="{EC5CEEAF-348D-4BAE-8348-91120CB40D1F}">
      <dsp:nvSpPr>
        <dsp:cNvPr id="0" name=""/>
        <dsp:cNvSpPr/>
      </dsp:nvSpPr>
      <dsp:spPr>
        <a:xfrm>
          <a:off x="845" y="847375"/>
          <a:ext cx="2857319" cy="805270"/>
        </a:xfrm>
        <a:prstGeom prst="roundRect">
          <a:avLst/>
        </a:prstGeom>
        <a:solidFill>
          <a:schemeClr val="accent2">
            <a:hueOff val="-4650061"/>
            <a:satOff val="0"/>
            <a:lumOff val="-25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4650061"/>
              <a:satOff val="0"/>
              <a:lumOff val="-25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b="1" kern="1200"/>
            <a:t>Salmo 44:4-8</a:t>
          </a:r>
          <a:endParaRPr lang="es-ES" sz="2800" kern="1200"/>
        </a:p>
      </dsp:txBody>
      <dsp:txXfrm>
        <a:off x="40155" y="886685"/>
        <a:ext cx="2778699" cy="726650"/>
      </dsp:txXfrm>
    </dsp:sp>
    <dsp:sp modelId="{84E8C2C1-CDDB-4FA9-9C55-EA20DD2EEFBA}">
      <dsp:nvSpPr>
        <dsp:cNvPr id="0" name=""/>
        <dsp:cNvSpPr/>
      </dsp:nvSpPr>
      <dsp:spPr>
        <a:xfrm rot="5400000">
          <a:off x="6920162" y="-2288561"/>
          <a:ext cx="644216" cy="8768212"/>
        </a:xfrm>
        <a:prstGeom prst="round2SameRect">
          <a:avLst/>
        </a:prstGeom>
        <a:solidFill>
          <a:schemeClr val="accent2">
            <a:tint val="40000"/>
            <a:hueOff val="-10146352"/>
            <a:satOff val="-6582"/>
            <a:lumOff val="-1013"/>
          </a:schemeClr>
        </a:solidFill>
        <a:ln w="12700" cap="flat" cmpd="sng" algn="ctr">
          <a:solidFill>
            <a:schemeClr val="accent2">
              <a:tint val="40000"/>
              <a:alpha val="90000"/>
              <a:hueOff val="-10146352"/>
              <a:satOff val="-6582"/>
              <a:lumOff val="-101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Se quejan de que Dios los ha abandonado y ha permitido que sus enemigos los humillen.</a:t>
          </a:r>
          <a:endParaRPr lang="es-ES" sz="2000" kern="1200" dirty="0"/>
        </a:p>
      </dsp:txBody>
      <dsp:txXfrm rot="-5400000">
        <a:off x="2858164" y="1804885"/>
        <a:ext cx="8736764" cy="581320"/>
      </dsp:txXfrm>
    </dsp:sp>
    <dsp:sp modelId="{55676B5E-30A6-4746-BDEC-2092EC198B31}">
      <dsp:nvSpPr>
        <dsp:cNvPr id="0" name=""/>
        <dsp:cNvSpPr/>
      </dsp:nvSpPr>
      <dsp:spPr>
        <a:xfrm>
          <a:off x="845" y="1692909"/>
          <a:ext cx="2857319" cy="805270"/>
        </a:xfrm>
        <a:prstGeom prst="roundRect">
          <a:avLst/>
        </a:prstGeom>
        <a:solidFill>
          <a:schemeClr val="accent2">
            <a:hueOff val="-9300123"/>
            <a:satOff val="0"/>
            <a:lumOff val="-50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9300123"/>
              <a:satOff val="0"/>
              <a:lumOff val="-50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b="1" kern="1200"/>
            <a:t>Salmo 44:9-16</a:t>
          </a:r>
          <a:endParaRPr lang="es-ES" sz="2800" kern="1200"/>
        </a:p>
      </dsp:txBody>
      <dsp:txXfrm>
        <a:off x="40155" y="1732219"/>
        <a:ext cx="2778699" cy="726650"/>
      </dsp:txXfrm>
    </dsp:sp>
    <dsp:sp modelId="{E97418ED-119C-418B-B1B5-A361FD7F6F51}">
      <dsp:nvSpPr>
        <dsp:cNvPr id="0" name=""/>
        <dsp:cNvSpPr/>
      </dsp:nvSpPr>
      <dsp:spPr>
        <a:xfrm rot="5400000">
          <a:off x="6920162" y="-1443028"/>
          <a:ext cx="644216" cy="8768212"/>
        </a:xfrm>
        <a:prstGeom prst="round2SameRect">
          <a:avLst/>
        </a:prstGeom>
        <a:solidFill>
          <a:schemeClr val="accent2">
            <a:tint val="40000"/>
            <a:hueOff val="-15219528"/>
            <a:satOff val="-9873"/>
            <a:lumOff val="-1520"/>
          </a:schemeClr>
        </a:solidFill>
        <a:ln w="12700" cap="flat" cmpd="sng" algn="ctr">
          <a:solidFill>
            <a:schemeClr val="accent2">
              <a:tint val="40000"/>
              <a:alpha val="90000"/>
              <a:hueOff val="-15219528"/>
              <a:satOff val="-9873"/>
              <a:lumOff val="-152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Aseguran que no sufren porque se hayan apartado de Dios y que, de todas formas, no podrían engañar a Dios en este sentido.</a:t>
          </a:r>
          <a:endParaRPr lang="es-ES" sz="2000" kern="1200" dirty="0"/>
        </a:p>
      </dsp:txBody>
      <dsp:txXfrm rot="-5400000">
        <a:off x="2858164" y="2650418"/>
        <a:ext cx="8736764" cy="581320"/>
      </dsp:txXfrm>
    </dsp:sp>
    <dsp:sp modelId="{B348FAC9-2E9E-4ED2-9EFA-847E7D3E7C75}">
      <dsp:nvSpPr>
        <dsp:cNvPr id="0" name=""/>
        <dsp:cNvSpPr/>
      </dsp:nvSpPr>
      <dsp:spPr>
        <a:xfrm>
          <a:off x="845" y="2538443"/>
          <a:ext cx="2857319" cy="805270"/>
        </a:xfrm>
        <a:prstGeom prst="roundRect">
          <a:avLst/>
        </a:prstGeom>
        <a:solidFill>
          <a:schemeClr val="accent2">
            <a:hueOff val="-13950184"/>
            <a:satOff val="0"/>
            <a:lumOff val="-75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13950184"/>
              <a:satOff val="0"/>
              <a:lumOff val="-75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b="1" kern="1200"/>
            <a:t>Salmo 44:17-22</a:t>
          </a:r>
          <a:endParaRPr lang="es-ES" sz="2800" kern="1200"/>
        </a:p>
      </dsp:txBody>
      <dsp:txXfrm>
        <a:off x="40155" y="2577753"/>
        <a:ext cx="2778699" cy="726650"/>
      </dsp:txXfrm>
    </dsp:sp>
    <dsp:sp modelId="{5C534CF9-E86F-4F4B-B02C-3DB595E922E3}">
      <dsp:nvSpPr>
        <dsp:cNvPr id="0" name=""/>
        <dsp:cNvSpPr/>
      </dsp:nvSpPr>
      <dsp:spPr>
        <a:xfrm rot="5400000">
          <a:off x="6920162" y="-597494"/>
          <a:ext cx="644216" cy="8768212"/>
        </a:xfrm>
        <a:prstGeom prst="round2SameRect">
          <a:avLst/>
        </a:prstGeom>
        <a:solidFill>
          <a:schemeClr val="accent2">
            <a:tint val="40000"/>
            <a:hueOff val="-20292704"/>
            <a:satOff val="-13164"/>
            <a:lumOff val="-2027"/>
          </a:schemeClr>
        </a:solidFill>
        <a:ln w="12700" cap="flat" cmpd="sng" algn="ctr">
          <a:solidFill>
            <a:schemeClr val="accent2">
              <a:tint val="40000"/>
              <a:alpha val="90000"/>
              <a:hueOff val="-20292704"/>
              <a:satOff val="-13164"/>
              <a:lumOff val="-2027"/>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es-ES" sz="2000" b="1" kern="1200" dirty="0"/>
            <a:t>Finalmente, imprecan a Dios para que deje de esconderse y actúe, confiando plenamente en su liberación.</a:t>
          </a:r>
          <a:endParaRPr lang="es-ES" sz="2000" kern="1200" dirty="0"/>
        </a:p>
      </dsp:txBody>
      <dsp:txXfrm rot="-5400000">
        <a:off x="2858164" y="3495952"/>
        <a:ext cx="8736764" cy="581320"/>
      </dsp:txXfrm>
    </dsp:sp>
    <dsp:sp modelId="{50DF9298-BA51-4460-A602-0E5FC59E60AD}">
      <dsp:nvSpPr>
        <dsp:cNvPr id="0" name=""/>
        <dsp:cNvSpPr/>
      </dsp:nvSpPr>
      <dsp:spPr>
        <a:xfrm>
          <a:off x="845" y="3383976"/>
          <a:ext cx="2857319" cy="805270"/>
        </a:xfrm>
        <a:prstGeom prst="roundRect">
          <a:avLst/>
        </a:prstGeom>
        <a:solidFill>
          <a:schemeClr val="accent2">
            <a:hueOff val="-18600245"/>
            <a:satOff val="0"/>
            <a:lumOff val="-100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18600245"/>
              <a:satOff val="0"/>
              <a:lumOff val="-100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b="1" kern="1200"/>
            <a:t>Salmo 44:23-26</a:t>
          </a:r>
          <a:endParaRPr lang="es-ES" sz="2800" kern="1200"/>
        </a:p>
      </dsp:txBody>
      <dsp:txXfrm>
        <a:off x="40155" y="3423286"/>
        <a:ext cx="2778699" cy="72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B343-ECC1-4325-A0CC-70EC1C002FC7}">
      <dsp:nvSpPr>
        <dsp:cNvPr id="0" name=""/>
        <dsp:cNvSpPr/>
      </dsp:nvSpPr>
      <dsp:spPr>
        <a:xfrm>
          <a:off x="0" y="0"/>
          <a:ext cx="4365812" cy="1149527"/>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22:1-18</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S" sz="2000" b="1" kern="1200" dirty="0">
              <a:effectLst>
                <a:outerShdw blurRad="38100" dist="38100" dir="2700000" algn="tl">
                  <a:srgbClr val="000000">
                    <a:alpha val="43137"/>
                  </a:srgbClr>
                </a:outerShdw>
              </a:effectLst>
            </a:rPr>
            <a:t>Experiencia de Jesús en la cruz.</a:t>
          </a:r>
          <a:endParaRPr lang="es-ES" sz="2000" kern="1200" dirty="0">
            <a:effectLst>
              <a:outerShdw blurRad="38100" dist="38100" dir="2700000" algn="tl">
                <a:srgbClr val="000000">
                  <a:alpha val="43137"/>
                </a:srgbClr>
              </a:outerShdw>
            </a:effectLst>
          </a:endParaRPr>
        </a:p>
      </dsp:txBody>
      <dsp:txXfrm>
        <a:off x="988115" y="0"/>
        <a:ext cx="3377696" cy="1149527"/>
      </dsp:txXfrm>
    </dsp:sp>
    <dsp:sp modelId="{16DB8592-7B7F-4319-9829-2C625967CEDD}">
      <dsp:nvSpPr>
        <dsp:cNvPr id="0" name=""/>
        <dsp:cNvSpPr/>
      </dsp:nvSpPr>
      <dsp:spPr>
        <a:xfrm>
          <a:off x="114952" y="114952"/>
          <a:ext cx="873162" cy="919621"/>
        </a:xfrm>
        <a:prstGeom prst="roundRect">
          <a:avLst>
            <a:gd name="adj" fmla="val 10000"/>
          </a:avLst>
        </a:prstGeom>
        <a:blipFill rotWithShape="1">
          <a:blip xmlns:r="http://schemas.openxmlformats.org/officeDocument/2006/relationships" r:embed="rId1"/>
          <a:srcRect/>
          <a:stretch>
            <a:fillRect l="-21000" r="-21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42CA6B-FD0D-4DF7-AFBB-C79B4EB9C720}">
      <dsp:nvSpPr>
        <dsp:cNvPr id="0" name=""/>
        <dsp:cNvSpPr/>
      </dsp:nvSpPr>
      <dsp:spPr>
        <a:xfrm>
          <a:off x="0" y="1264480"/>
          <a:ext cx="4365812" cy="1149527"/>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22:19-21</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S" sz="2000" b="1" kern="1200" dirty="0">
              <a:effectLst>
                <a:outerShdw blurRad="38100" dist="38100" dir="2700000" algn="tl">
                  <a:srgbClr val="000000">
                    <a:alpha val="43137"/>
                  </a:srgbClr>
                </a:outerShdw>
              </a:effectLst>
            </a:rPr>
            <a:t>Confía en que Dios le acompañará y le liberará</a:t>
          </a:r>
          <a:endParaRPr lang="es-ES" sz="2000" kern="1200" dirty="0">
            <a:effectLst>
              <a:outerShdw blurRad="38100" dist="38100" dir="2700000" algn="tl">
                <a:srgbClr val="000000">
                  <a:alpha val="43137"/>
                </a:srgbClr>
              </a:outerShdw>
            </a:effectLst>
          </a:endParaRPr>
        </a:p>
      </dsp:txBody>
      <dsp:txXfrm>
        <a:off x="988115" y="1264480"/>
        <a:ext cx="3377696" cy="1149527"/>
      </dsp:txXfrm>
    </dsp:sp>
    <dsp:sp modelId="{506A58EA-E088-4456-83CB-2DC4D2D0EBB7}">
      <dsp:nvSpPr>
        <dsp:cNvPr id="0" name=""/>
        <dsp:cNvSpPr/>
      </dsp:nvSpPr>
      <dsp:spPr>
        <a:xfrm>
          <a:off x="114952" y="1379432"/>
          <a:ext cx="873162" cy="919621"/>
        </a:xfrm>
        <a:prstGeom prst="roundRect">
          <a:avLst>
            <a:gd name="adj" fmla="val 10000"/>
          </a:avLst>
        </a:prstGeom>
        <a:blipFill rotWithShape="1">
          <a:blip xmlns:r="http://schemas.openxmlformats.org/officeDocument/2006/relationships" r:embed="rId2"/>
          <a:srcRect/>
          <a:stretch>
            <a:fillRect l="-20000" r="-20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82AE9C-FDD8-4D02-A08F-F5BF9EC6183C}">
      <dsp:nvSpPr>
        <dsp:cNvPr id="0" name=""/>
        <dsp:cNvSpPr/>
      </dsp:nvSpPr>
      <dsp:spPr>
        <a:xfrm>
          <a:off x="0" y="2528960"/>
          <a:ext cx="4365812" cy="1149527"/>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22:22-25</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S" sz="2000" b="1" kern="1200" dirty="0">
              <a:effectLst>
                <a:outerShdw blurRad="38100" dist="38100" dir="2700000" algn="tl">
                  <a:srgbClr val="000000">
                    <a:alpha val="43137"/>
                  </a:srgbClr>
                </a:outerShdw>
              </a:effectLst>
            </a:rPr>
            <a:t>Alaba a Dios entre sus hermanos por su liberación</a:t>
          </a:r>
          <a:endParaRPr lang="es-ES" sz="2000" kern="1200" dirty="0">
            <a:effectLst>
              <a:outerShdw blurRad="38100" dist="38100" dir="2700000" algn="tl">
                <a:srgbClr val="000000">
                  <a:alpha val="43137"/>
                </a:srgbClr>
              </a:outerShdw>
            </a:effectLst>
          </a:endParaRPr>
        </a:p>
      </dsp:txBody>
      <dsp:txXfrm>
        <a:off x="988115" y="2528960"/>
        <a:ext cx="3377696" cy="1149527"/>
      </dsp:txXfrm>
    </dsp:sp>
    <dsp:sp modelId="{5DA2CE43-F498-495B-87C5-C3C5D4F937C4}">
      <dsp:nvSpPr>
        <dsp:cNvPr id="0" name=""/>
        <dsp:cNvSpPr/>
      </dsp:nvSpPr>
      <dsp:spPr>
        <a:xfrm>
          <a:off x="114952" y="2643913"/>
          <a:ext cx="873162" cy="919621"/>
        </a:xfrm>
        <a:prstGeom prst="roundRect">
          <a:avLst>
            <a:gd name="adj" fmla="val 10000"/>
          </a:avLst>
        </a:prstGeom>
        <a:blipFill rotWithShape="1">
          <a:blip xmlns:r="http://schemas.openxmlformats.org/officeDocument/2006/relationships" r:embed="rId3"/>
          <a:srcRect/>
          <a:stretch>
            <a:fillRect l="-20000" r="-20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E60B966-58DC-414D-8D80-64738F75C483}">
      <dsp:nvSpPr>
        <dsp:cNvPr id="0" name=""/>
        <dsp:cNvSpPr/>
      </dsp:nvSpPr>
      <dsp:spPr>
        <a:xfrm>
          <a:off x="0" y="3793440"/>
          <a:ext cx="4365812" cy="1149527"/>
        </a:xfrm>
        <a:prstGeom prst="roundRect">
          <a:avLst>
            <a:gd name="adj" fmla="val 10000"/>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22:26-31</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s-ES" sz="2000" b="1" kern="1200" dirty="0">
              <a:effectLst>
                <a:outerShdw blurRad="38100" dist="38100" dir="2700000" algn="tl">
                  <a:srgbClr val="000000">
                    <a:alpha val="43137"/>
                  </a:srgbClr>
                </a:outerShdw>
              </a:effectLst>
            </a:rPr>
            <a:t>El progreso del evangelio hasta su culminación final</a:t>
          </a:r>
          <a:endParaRPr lang="es-ES" sz="2000" kern="1200" dirty="0">
            <a:effectLst>
              <a:outerShdw blurRad="38100" dist="38100" dir="2700000" algn="tl">
                <a:srgbClr val="000000">
                  <a:alpha val="43137"/>
                </a:srgbClr>
              </a:outerShdw>
            </a:effectLst>
          </a:endParaRPr>
        </a:p>
      </dsp:txBody>
      <dsp:txXfrm>
        <a:off x="988115" y="3793440"/>
        <a:ext cx="3377696" cy="1149527"/>
      </dsp:txXfrm>
    </dsp:sp>
    <dsp:sp modelId="{6E04B780-C75D-406C-A2AD-D3E049257254}">
      <dsp:nvSpPr>
        <dsp:cNvPr id="0" name=""/>
        <dsp:cNvSpPr/>
      </dsp:nvSpPr>
      <dsp:spPr>
        <a:xfrm>
          <a:off x="114952" y="3908393"/>
          <a:ext cx="873162" cy="919621"/>
        </a:xfrm>
        <a:prstGeom prst="roundRect">
          <a:avLst>
            <a:gd name="adj" fmla="val 10000"/>
          </a:avLst>
        </a:prstGeom>
        <a:blipFill dpi="0" rotWithShape="1">
          <a:blip xmlns:r="http://schemas.openxmlformats.org/officeDocument/2006/relationships" r:embed="rId4"/>
          <a:srcRect/>
          <a:stretch>
            <a:fillRect l="-32765" t="-4874" r="-27375" b="-557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C5BF-4DAE-4082-9603-8D541B7B922D}">
      <dsp:nvSpPr>
        <dsp:cNvPr id="0" name=""/>
        <dsp:cNvSpPr/>
      </dsp:nvSpPr>
      <dsp:spPr>
        <a:xfrm rot="10800000">
          <a:off x="742962" y="2239"/>
          <a:ext cx="6518447" cy="423443"/>
        </a:xfrm>
        <a:prstGeom prst="homePlate">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V. 1. Palabras de Jesús (Mt. 27:46; Mr. 15:34)</a:t>
          </a:r>
          <a:endParaRPr lang="es-ES" sz="2000" kern="1200" dirty="0">
            <a:effectLst>
              <a:outerShdw blurRad="38100" dist="38100" dir="2700000" algn="tl">
                <a:srgbClr val="000000">
                  <a:alpha val="43137"/>
                </a:srgbClr>
              </a:outerShdw>
            </a:effectLst>
          </a:endParaRPr>
        </a:p>
      </dsp:txBody>
      <dsp:txXfrm rot="10800000">
        <a:off x="848823" y="2239"/>
        <a:ext cx="6412586" cy="423443"/>
      </dsp:txXfrm>
    </dsp:sp>
    <dsp:sp modelId="{CE2D8E93-2511-4040-A946-10906EFD2061}">
      <dsp:nvSpPr>
        <dsp:cNvPr id="0" name=""/>
        <dsp:cNvSpPr/>
      </dsp:nvSpPr>
      <dsp:spPr>
        <a:xfrm>
          <a:off x="61539" y="2239"/>
          <a:ext cx="913655" cy="423443"/>
        </a:xfrm>
        <a:prstGeom prst="rightArrow">
          <a:avLst/>
        </a:prstGeom>
        <a:solidFill>
          <a:srgbClr val="B45A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BED693D-1908-40BD-B840-219FA21D76B1}">
      <dsp:nvSpPr>
        <dsp:cNvPr id="0" name=""/>
        <dsp:cNvSpPr/>
      </dsp:nvSpPr>
      <dsp:spPr>
        <a:xfrm rot="10800000">
          <a:off x="742962" y="552084"/>
          <a:ext cx="6518447" cy="423443"/>
        </a:xfrm>
        <a:prstGeom prst="homePlate">
          <a:avLst/>
        </a:prstGeom>
        <a:solidFill>
          <a:schemeClr val="accent3">
            <a:hueOff val="450037"/>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2-6. Sentimientos de Jesús.</a:t>
          </a:r>
          <a:endParaRPr lang="es-ES" sz="2000" kern="1200">
            <a:effectLst>
              <a:outerShdw blurRad="38100" dist="38100" dir="2700000" algn="tl">
                <a:srgbClr val="000000">
                  <a:alpha val="43137"/>
                </a:srgbClr>
              </a:outerShdw>
            </a:effectLst>
          </a:endParaRPr>
        </a:p>
      </dsp:txBody>
      <dsp:txXfrm rot="10800000">
        <a:off x="848823" y="552084"/>
        <a:ext cx="6412586" cy="423443"/>
      </dsp:txXfrm>
    </dsp:sp>
    <dsp:sp modelId="{03E20493-14A3-4F19-8011-8B36840E03EF}">
      <dsp:nvSpPr>
        <dsp:cNvPr id="0" name=""/>
        <dsp:cNvSpPr/>
      </dsp:nvSpPr>
      <dsp:spPr>
        <a:xfrm>
          <a:off x="61539" y="552084"/>
          <a:ext cx="913655" cy="423443"/>
        </a:xfrm>
        <a:prstGeom prst="rightArrow">
          <a:avLst/>
        </a:prstGeom>
        <a:solidFill>
          <a:srgbClr val="DE89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3B65E45-84E0-47FC-9ABB-1DEB60DF0305}">
      <dsp:nvSpPr>
        <dsp:cNvPr id="0" name=""/>
        <dsp:cNvSpPr/>
      </dsp:nvSpPr>
      <dsp:spPr>
        <a:xfrm rot="10800000">
          <a:off x="742962" y="1101928"/>
          <a:ext cx="6518447" cy="423443"/>
        </a:xfrm>
        <a:prstGeom prst="homePlate">
          <a:avLst/>
        </a:prstGeom>
        <a:solidFill>
          <a:schemeClr val="accent3">
            <a:hueOff val="900074"/>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7. Menean la cabeza burlándose (Mt. 27:39; Mr. 15:29)</a:t>
          </a:r>
          <a:endParaRPr lang="es-ES" sz="2000" kern="1200">
            <a:effectLst>
              <a:outerShdw blurRad="38100" dist="38100" dir="2700000" algn="tl">
                <a:srgbClr val="000000">
                  <a:alpha val="43137"/>
                </a:srgbClr>
              </a:outerShdw>
            </a:effectLst>
          </a:endParaRPr>
        </a:p>
      </dsp:txBody>
      <dsp:txXfrm rot="10800000">
        <a:off x="848823" y="1101928"/>
        <a:ext cx="6412586" cy="423443"/>
      </dsp:txXfrm>
    </dsp:sp>
    <dsp:sp modelId="{4A18EEC9-A89A-4FF1-AF7D-7DEA1D7CE953}">
      <dsp:nvSpPr>
        <dsp:cNvPr id="0" name=""/>
        <dsp:cNvSpPr/>
      </dsp:nvSpPr>
      <dsp:spPr>
        <a:xfrm>
          <a:off x="61539" y="1101928"/>
          <a:ext cx="913655" cy="423443"/>
        </a:xfrm>
        <a:prstGeom prst="rightArrow">
          <a:avLst/>
        </a:prstGeom>
        <a:solidFill>
          <a:srgbClr val="D29B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E5D393-1977-4DF6-9602-2462EE47597A}">
      <dsp:nvSpPr>
        <dsp:cNvPr id="0" name=""/>
        <dsp:cNvSpPr/>
      </dsp:nvSpPr>
      <dsp:spPr>
        <a:xfrm rot="10800000">
          <a:off x="742962" y="1651772"/>
          <a:ext cx="6518447" cy="423443"/>
        </a:xfrm>
        <a:prstGeom prst="homePlate">
          <a:avLst/>
        </a:prstGeom>
        <a:solidFill>
          <a:schemeClr val="accent3">
            <a:hueOff val="1350111"/>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8. Palabras de la multitud (Mt. 27:3)</a:t>
          </a:r>
          <a:endParaRPr lang="es-ES" sz="2000" kern="1200">
            <a:effectLst>
              <a:outerShdw blurRad="38100" dist="38100" dir="2700000" algn="tl">
                <a:srgbClr val="000000">
                  <a:alpha val="43137"/>
                </a:srgbClr>
              </a:outerShdw>
            </a:effectLst>
          </a:endParaRPr>
        </a:p>
      </dsp:txBody>
      <dsp:txXfrm rot="10800000">
        <a:off x="848823" y="1651772"/>
        <a:ext cx="6412586" cy="423443"/>
      </dsp:txXfrm>
    </dsp:sp>
    <dsp:sp modelId="{E0E3EE80-2BC4-4B09-A267-4761DFE2E887}">
      <dsp:nvSpPr>
        <dsp:cNvPr id="0" name=""/>
        <dsp:cNvSpPr/>
      </dsp:nvSpPr>
      <dsp:spPr>
        <a:xfrm>
          <a:off x="61539" y="1651772"/>
          <a:ext cx="913655" cy="423443"/>
        </a:xfrm>
        <a:prstGeom prst="rightArrow">
          <a:avLst/>
        </a:prstGeom>
        <a:solidFill>
          <a:srgbClr val="D6B7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B90332-ED4D-43CD-9C12-41FBE4E21FAB}">
      <dsp:nvSpPr>
        <dsp:cNvPr id="0" name=""/>
        <dsp:cNvSpPr/>
      </dsp:nvSpPr>
      <dsp:spPr>
        <a:xfrm rot="10800000">
          <a:off x="742962" y="2201617"/>
          <a:ext cx="6518447" cy="423443"/>
        </a:xfrm>
        <a:prstGeom prst="homePlate">
          <a:avLst/>
        </a:prstGeom>
        <a:solidFill>
          <a:schemeClr val="accent3">
            <a:hueOff val="1800148"/>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9-14. Confianza y experiencia de Jesús.</a:t>
          </a:r>
          <a:endParaRPr lang="es-ES" sz="2000" kern="1200">
            <a:effectLst>
              <a:outerShdw blurRad="38100" dist="38100" dir="2700000" algn="tl">
                <a:srgbClr val="000000">
                  <a:alpha val="43137"/>
                </a:srgbClr>
              </a:outerShdw>
            </a:effectLst>
          </a:endParaRPr>
        </a:p>
      </dsp:txBody>
      <dsp:txXfrm rot="10800000">
        <a:off x="848823" y="2201617"/>
        <a:ext cx="6412586" cy="423443"/>
      </dsp:txXfrm>
    </dsp:sp>
    <dsp:sp modelId="{3813A75C-07F4-4A54-BACF-AE1CB9A1EBAB}">
      <dsp:nvSpPr>
        <dsp:cNvPr id="0" name=""/>
        <dsp:cNvSpPr/>
      </dsp:nvSpPr>
      <dsp:spPr>
        <a:xfrm>
          <a:off x="61539" y="2201617"/>
          <a:ext cx="913655" cy="423443"/>
        </a:xfrm>
        <a:prstGeom prst="rightArrow">
          <a:avLst/>
        </a:prstGeom>
        <a:solidFill>
          <a:srgbClr val="D1CC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2DC2DE-1821-4ACE-B3FB-ED341CB15643}">
      <dsp:nvSpPr>
        <dsp:cNvPr id="0" name=""/>
        <dsp:cNvSpPr/>
      </dsp:nvSpPr>
      <dsp:spPr>
        <a:xfrm rot="10800000">
          <a:off x="742962" y="2751461"/>
          <a:ext cx="6518447" cy="423443"/>
        </a:xfrm>
        <a:prstGeom prst="homePlate">
          <a:avLst/>
        </a:prstGeom>
        <a:solidFill>
          <a:schemeClr val="accent3">
            <a:hueOff val="2250185"/>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15. Jesús tiene sed (Jn. 19:28)</a:t>
          </a:r>
          <a:endParaRPr lang="es-ES" sz="2000" kern="1200">
            <a:effectLst>
              <a:outerShdw blurRad="38100" dist="38100" dir="2700000" algn="tl">
                <a:srgbClr val="000000">
                  <a:alpha val="43137"/>
                </a:srgbClr>
              </a:outerShdw>
            </a:effectLst>
          </a:endParaRPr>
        </a:p>
      </dsp:txBody>
      <dsp:txXfrm rot="10800000">
        <a:off x="848823" y="2751461"/>
        <a:ext cx="6412586" cy="423443"/>
      </dsp:txXfrm>
    </dsp:sp>
    <dsp:sp modelId="{66F110A8-CFD9-486B-BD7D-DD7652110283}">
      <dsp:nvSpPr>
        <dsp:cNvPr id="0" name=""/>
        <dsp:cNvSpPr/>
      </dsp:nvSpPr>
      <dsp:spPr>
        <a:xfrm>
          <a:off x="61539" y="2751461"/>
          <a:ext cx="913655" cy="423443"/>
        </a:xfrm>
        <a:prstGeom prst="rightArrow">
          <a:avLst/>
        </a:prstGeom>
        <a:solidFill>
          <a:srgbClr val="AFCC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EA3AEC4-1988-44A5-8F91-F49F33308F1F}">
      <dsp:nvSpPr>
        <dsp:cNvPr id="0" name=""/>
        <dsp:cNvSpPr/>
      </dsp:nvSpPr>
      <dsp:spPr>
        <a:xfrm rot="10800000">
          <a:off x="742962" y="3301305"/>
          <a:ext cx="6518447" cy="423443"/>
        </a:xfrm>
        <a:prstGeom prst="homePlate">
          <a:avLst/>
        </a:prstGeom>
        <a:solidFill>
          <a:schemeClr val="accent3">
            <a:hueOff val="2700222"/>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16. Horadaron las manos y los pies de Jesús (Jn. 20:25)</a:t>
          </a:r>
          <a:endParaRPr lang="es-ES" sz="2000" kern="1200">
            <a:effectLst>
              <a:outerShdw blurRad="38100" dist="38100" dir="2700000" algn="tl">
                <a:srgbClr val="000000">
                  <a:alpha val="43137"/>
                </a:srgbClr>
              </a:outerShdw>
            </a:effectLst>
          </a:endParaRPr>
        </a:p>
      </dsp:txBody>
      <dsp:txXfrm rot="10800000">
        <a:off x="848823" y="3301305"/>
        <a:ext cx="6412586" cy="423443"/>
      </dsp:txXfrm>
    </dsp:sp>
    <dsp:sp modelId="{0C0FAD04-28E1-4550-B9FB-35F6726DF8A8}">
      <dsp:nvSpPr>
        <dsp:cNvPr id="0" name=""/>
        <dsp:cNvSpPr/>
      </dsp:nvSpPr>
      <dsp:spPr>
        <a:xfrm>
          <a:off x="61539" y="3301305"/>
          <a:ext cx="913655" cy="423443"/>
        </a:xfrm>
        <a:prstGeom prst="rightArrow">
          <a:avLst/>
        </a:prstGeom>
        <a:solidFill>
          <a:srgbClr val="ADEA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89EBA74-0C3E-422E-8478-19F0888B4192}">
      <dsp:nvSpPr>
        <dsp:cNvPr id="0" name=""/>
        <dsp:cNvSpPr/>
      </dsp:nvSpPr>
      <dsp:spPr>
        <a:xfrm rot="10800000">
          <a:off x="742962" y="3851150"/>
          <a:ext cx="6518447" cy="423443"/>
        </a:xfrm>
        <a:prstGeom prst="homePlate">
          <a:avLst/>
        </a:prstGeom>
        <a:solidFill>
          <a:schemeClr val="accent3">
            <a:hueOff val="3150259"/>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V. 17. No quebraron ninguno de sus huesos (Jn. 19:31-37)</a:t>
          </a:r>
          <a:endParaRPr lang="es-ES" sz="2000" kern="1200">
            <a:effectLst>
              <a:outerShdw blurRad="38100" dist="38100" dir="2700000" algn="tl">
                <a:srgbClr val="000000">
                  <a:alpha val="43137"/>
                </a:srgbClr>
              </a:outerShdw>
            </a:effectLst>
          </a:endParaRPr>
        </a:p>
      </dsp:txBody>
      <dsp:txXfrm rot="10800000">
        <a:off x="848823" y="3851150"/>
        <a:ext cx="6412586" cy="423443"/>
      </dsp:txXfrm>
    </dsp:sp>
    <dsp:sp modelId="{41EEFEAC-25ED-4DF4-BD9A-62D794A5C40D}">
      <dsp:nvSpPr>
        <dsp:cNvPr id="0" name=""/>
        <dsp:cNvSpPr/>
      </dsp:nvSpPr>
      <dsp:spPr>
        <a:xfrm>
          <a:off x="61539" y="3851150"/>
          <a:ext cx="913655" cy="423443"/>
        </a:xfrm>
        <a:prstGeom prst="rightArrow">
          <a:avLst/>
        </a:prstGeom>
        <a:solidFill>
          <a:srgbClr val="89DE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7D8F0D-56BA-451B-A0DB-247A6E292C85}">
      <dsp:nvSpPr>
        <dsp:cNvPr id="0" name=""/>
        <dsp:cNvSpPr/>
      </dsp:nvSpPr>
      <dsp:spPr>
        <a:xfrm rot="10800000">
          <a:off x="742962" y="4400994"/>
          <a:ext cx="6518447" cy="679753"/>
        </a:xfrm>
        <a:prstGeom prst="homePlate">
          <a:avLst/>
        </a:prstGeom>
        <a:solidFill>
          <a:schemeClr val="accent3">
            <a:hueOff val="3600296"/>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V. 18. Los soldados se repartieron sus ropas (Mt. 27:35; Mr. 15:24; </a:t>
          </a:r>
          <a:r>
            <a:rPr lang="es-ES" sz="2000" b="1" kern="1200" dirty="0" err="1">
              <a:effectLst>
                <a:outerShdw blurRad="38100" dist="38100" dir="2700000" algn="tl">
                  <a:srgbClr val="000000">
                    <a:alpha val="43137"/>
                  </a:srgbClr>
                </a:outerShdw>
              </a:effectLst>
            </a:rPr>
            <a:t>Lc</a:t>
          </a:r>
          <a:r>
            <a:rPr lang="es-ES" sz="2000" b="1" kern="1200" dirty="0">
              <a:effectLst>
                <a:outerShdw blurRad="38100" dist="38100" dir="2700000" algn="tl">
                  <a:srgbClr val="000000">
                    <a:alpha val="43137"/>
                  </a:srgbClr>
                </a:outerShdw>
              </a:effectLst>
            </a:rPr>
            <a:t>. 23:34; </a:t>
          </a:r>
          <a:r>
            <a:rPr lang="es-ES" sz="2000" b="1" kern="1200" dirty="0" err="1">
              <a:effectLst>
                <a:outerShdw blurRad="38100" dist="38100" dir="2700000" algn="tl">
                  <a:srgbClr val="000000">
                    <a:alpha val="43137"/>
                  </a:srgbClr>
                </a:outerShdw>
              </a:effectLst>
            </a:rPr>
            <a:t>Jn</a:t>
          </a:r>
          <a:r>
            <a:rPr lang="es-ES" sz="2000" b="1" kern="1200" dirty="0">
              <a:effectLst>
                <a:outerShdw blurRad="38100" dist="38100" dir="2700000" algn="tl">
                  <a:srgbClr val="000000">
                    <a:alpha val="43137"/>
                  </a:srgbClr>
                </a:outerShdw>
              </a:effectLst>
            </a:rPr>
            <a:t>. 19:23-24)</a:t>
          </a:r>
          <a:endParaRPr lang="es-ES" sz="2000" kern="1200" dirty="0">
            <a:effectLst>
              <a:outerShdw blurRad="38100" dist="38100" dir="2700000" algn="tl">
                <a:srgbClr val="000000">
                  <a:alpha val="43137"/>
                </a:srgbClr>
              </a:outerShdw>
            </a:effectLst>
          </a:endParaRPr>
        </a:p>
      </dsp:txBody>
      <dsp:txXfrm rot="10800000">
        <a:off x="912900" y="4400994"/>
        <a:ext cx="6348509" cy="679753"/>
      </dsp:txXfrm>
    </dsp:sp>
    <dsp:sp modelId="{BF1B9368-0C17-44B5-B0F4-8DFCB1EBF787}">
      <dsp:nvSpPr>
        <dsp:cNvPr id="0" name=""/>
        <dsp:cNvSpPr/>
      </dsp:nvSpPr>
      <dsp:spPr>
        <a:xfrm>
          <a:off x="61539" y="4508686"/>
          <a:ext cx="913655" cy="464369"/>
        </a:xfrm>
        <a:prstGeom prst="rightArrow">
          <a:avLst/>
        </a:prstGeom>
        <a:solidFill>
          <a:srgbClr val="64C8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D48A-F844-4E67-9EEC-F0C8B03B11E1}">
      <dsp:nvSpPr>
        <dsp:cNvPr id="0" name=""/>
        <dsp:cNvSpPr/>
      </dsp:nvSpPr>
      <dsp:spPr>
        <a:xfrm>
          <a:off x="385422" y="2506"/>
          <a:ext cx="3290731" cy="795923"/>
        </a:xfrm>
        <a:prstGeom prst="roundRect">
          <a:avLst>
            <a:gd name="adj" fmla="val 10000"/>
          </a:avLst>
        </a:prstGeom>
        <a:solidFill>
          <a:schemeClr val="accent5">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13:1-2</a:t>
          </a:r>
          <a:br>
            <a:rPr lang="es-ES" sz="2400" b="1" kern="1200" dirty="0">
              <a:effectLst>
                <a:outerShdw blurRad="38100" dist="38100" dir="2700000" algn="tl">
                  <a:srgbClr val="000000">
                    <a:alpha val="43137"/>
                  </a:srgbClr>
                </a:outerShdw>
              </a:effectLst>
            </a:rPr>
          </a:br>
          <a:r>
            <a:rPr lang="es-ES" sz="2400" b="1" kern="1200" dirty="0">
              <a:effectLst>
                <a:outerShdw blurRad="38100" dist="38100" dir="2700000" algn="tl">
                  <a:srgbClr val="000000">
                    <a:alpha val="43137"/>
                  </a:srgbClr>
                </a:outerShdw>
              </a:effectLst>
            </a:rPr>
            <a:t>¿Hasta cuándo…?</a:t>
          </a:r>
          <a:endParaRPr lang="es-ES" sz="2400" kern="1200" dirty="0">
            <a:effectLst>
              <a:outerShdw blurRad="38100" dist="38100" dir="2700000" algn="tl">
                <a:srgbClr val="000000">
                  <a:alpha val="43137"/>
                </a:srgbClr>
              </a:outerShdw>
            </a:effectLst>
          </a:endParaRPr>
        </a:p>
      </dsp:txBody>
      <dsp:txXfrm>
        <a:off x="408734" y="25818"/>
        <a:ext cx="3244107" cy="749299"/>
      </dsp:txXfrm>
    </dsp:sp>
    <dsp:sp modelId="{D076E370-A9B7-4914-AFBC-387FEC139638}">
      <dsp:nvSpPr>
        <dsp:cNvPr id="0" name=""/>
        <dsp:cNvSpPr/>
      </dsp:nvSpPr>
      <dsp:spPr>
        <a:xfrm>
          <a:off x="714495"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B3C2880-89B3-4D22-9172-3292871E46C3}">
      <dsp:nvSpPr>
        <dsp:cNvPr id="0" name=""/>
        <dsp:cNvSpPr/>
      </dsp:nvSpPr>
      <dsp:spPr>
        <a:xfrm>
          <a:off x="1043568"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Me olvidarás y esconderás tu rostro</a:t>
          </a:r>
          <a:endParaRPr lang="es-ES" sz="2000" kern="1200"/>
        </a:p>
      </dsp:txBody>
      <dsp:txXfrm>
        <a:off x="1066880" y="1020723"/>
        <a:ext cx="2585961" cy="749299"/>
      </dsp:txXfrm>
    </dsp:sp>
    <dsp:sp modelId="{D314C3CE-BD64-4225-8D2E-25BA1EF41AB7}">
      <dsp:nvSpPr>
        <dsp:cNvPr id="0" name=""/>
        <dsp:cNvSpPr/>
      </dsp:nvSpPr>
      <dsp:spPr>
        <a:xfrm>
          <a:off x="714495"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69889367-6429-435B-BE80-7A161FD75943}">
      <dsp:nvSpPr>
        <dsp:cNvPr id="0" name=""/>
        <dsp:cNvSpPr/>
      </dsp:nvSpPr>
      <dsp:spPr>
        <a:xfrm>
          <a:off x="1043568"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24998"/>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Tendré mi corazón lleno de tristeza</a:t>
          </a:r>
          <a:endParaRPr lang="es-ES" sz="2000" kern="1200"/>
        </a:p>
      </dsp:txBody>
      <dsp:txXfrm>
        <a:off x="1066880" y="2015628"/>
        <a:ext cx="2585961" cy="749299"/>
      </dsp:txXfrm>
    </dsp:sp>
    <dsp:sp modelId="{6848ACC4-0FE4-49B9-99FB-D1CEB4086FA0}">
      <dsp:nvSpPr>
        <dsp:cNvPr id="0" name=""/>
        <dsp:cNvSpPr/>
      </dsp:nvSpPr>
      <dsp:spPr>
        <a:xfrm>
          <a:off x="714495"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E2A0F815-9F37-4EDA-87B2-894D7B550F69}">
      <dsp:nvSpPr>
        <dsp:cNvPr id="0" name=""/>
        <dsp:cNvSpPr/>
      </dsp:nvSpPr>
      <dsp:spPr>
        <a:xfrm>
          <a:off x="1043568"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49996"/>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Mi enemigo triunfará contra mí</a:t>
          </a:r>
          <a:endParaRPr lang="es-ES" sz="2000" kern="1200"/>
        </a:p>
      </dsp:txBody>
      <dsp:txXfrm>
        <a:off x="1066880" y="3010533"/>
        <a:ext cx="2585961" cy="749299"/>
      </dsp:txXfrm>
    </dsp:sp>
    <dsp:sp modelId="{C2417A07-2FD1-4E63-A3C9-DCD3E946E4A4}">
      <dsp:nvSpPr>
        <dsp:cNvPr id="0" name=""/>
        <dsp:cNvSpPr/>
      </dsp:nvSpPr>
      <dsp:spPr>
        <a:xfrm>
          <a:off x="4074115" y="2506"/>
          <a:ext cx="3290731" cy="795923"/>
        </a:xfrm>
        <a:prstGeom prst="roundRect">
          <a:avLst>
            <a:gd name="adj" fmla="val 10000"/>
          </a:avLst>
        </a:prstGeom>
        <a:solidFill>
          <a:schemeClr val="accent5">
            <a:hueOff val="4499993"/>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13:3-4</a:t>
          </a:r>
          <a:br>
            <a:rPr lang="es-ES" sz="2400" b="1" kern="1200" dirty="0">
              <a:effectLst>
                <a:outerShdw blurRad="38100" dist="38100" dir="2700000" algn="tl">
                  <a:srgbClr val="000000">
                    <a:alpha val="43137"/>
                  </a:srgbClr>
                </a:outerShdw>
              </a:effectLst>
            </a:rPr>
          </a:br>
          <a:r>
            <a:rPr lang="es-ES" sz="2400" b="1" kern="1200" dirty="0">
              <a:effectLst>
                <a:outerShdw blurRad="38100" dist="38100" dir="2700000" algn="tl">
                  <a:srgbClr val="000000">
                    <a:alpha val="43137"/>
                  </a:srgbClr>
                </a:outerShdw>
              </a:effectLst>
            </a:rPr>
            <a:t>Petición de David</a:t>
          </a:r>
          <a:endParaRPr lang="es-ES" sz="2400" kern="1200" dirty="0">
            <a:effectLst>
              <a:outerShdw blurRad="38100" dist="38100" dir="2700000" algn="tl">
                <a:srgbClr val="000000">
                  <a:alpha val="43137"/>
                </a:srgbClr>
              </a:outerShdw>
            </a:effectLst>
          </a:endParaRPr>
        </a:p>
      </dsp:txBody>
      <dsp:txXfrm>
        <a:off x="4097427" y="25818"/>
        <a:ext cx="3244107" cy="749299"/>
      </dsp:txXfrm>
    </dsp:sp>
    <dsp:sp modelId="{EDB821A9-B793-4737-92D8-E36465D3538D}">
      <dsp:nvSpPr>
        <dsp:cNvPr id="0" name=""/>
        <dsp:cNvSpPr/>
      </dsp:nvSpPr>
      <dsp:spPr>
        <a:xfrm>
          <a:off x="4403188"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866EE08A-B48F-4F04-8005-BCCD47349BFF}">
      <dsp:nvSpPr>
        <dsp:cNvPr id="0" name=""/>
        <dsp:cNvSpPr/>
      </dsp:nvSpPr>
      <dsp:spPr>
        <a:xfrm>
          <a:off x="4732261"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4995"/>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Respóndeme</a:t>
          </a:r>
          <a:br>
            <a:rPr lang="es-ES" sz="2000" b="1" kern="1200" dirty="0"/>
          </a:br>
          <a:r>
            <a:rPr lang="es-ES" sz="2000" b="1" kern="1200" dirty="0"/>
            <a:t>(¡pero ya!)</a:t>
          </a:r>
          <a:endParaRPr lang="es-ES" sz="2000" kern="1200" dirty="0"/>
        </a:p>
      </dsp:txBody>
      <dsp:txXfrm>
        <a:off x="4755573" y="1020723"/>
        <a:ext cx="2585961" cy="749299"/>
      </dsp:txXfrm>
    </dsp:sp>
    <dsp:sp modelId="{FFCA674C-9EF6-4087-A15C-1B57C808430E}">
      <dsp:nvSpPr>
        <dsp:cNvPr id="0" name=""/>
        <dsp:cNvSpPr/>
      </dsp:nvSpPr>
      <dsp:spPr>
        <a:xfrm>
          <a:off x="4403188"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846A1B8F-BAE3-4ABB-A3BE-E766E36DA6ED}">
      <dsp:nvSpPr>
        <dsp:cNvPr id="0" name=""/>
        <dsp:cNvSpPr/>
      </dsp:nvSpPr>
      <dsp:spPr>
        <a:xfrm>
          <a:off x="4732261"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499993"/>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Hazme entender</a:t>
          </a:r>
          <a:endParaRPr lang="es-ES" sz="2000" kern="1200"/>
        </a:p>
      </dsp:txBody>
      <dsp:txXfrm>
        <a:off x="4755573" y="2015628"/>
        <a:ext cx="2585961" cy="749299"/>
      </dsp:txXfrm>
    </dsp:sp>
    <dsp:sp modelId="{DEC28336-C64F-4D89-90D8-F05675157C75}">
      <dsp:nvSpPr>
        <dsp:cNvPr id="0" name=""/>
        <dsp:cNvSpPr/>
      </dsp:nvSpPr>
      <dsp:spPr>
        <a:xfrm>
          <a:off x="4403188"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377908B-5ED6-49FB-94BE-A593F9317E59}">
      <dsp:nvSpPr>
        <dsp:cNvPr id="0" name=""/>
        <dsp:cNvSpPr/>
      </dsp:nvSpPr>
      <dsp:spPr>
        <a:xfrm>
          <a:off x="4732261"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24991"/>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Que no muera y se alegren mis enemigos</a:t>
          </a:r>
          <a:endParaRPr lang="es-ES" sz="2000" kern="1200"/>
        </a:p>
      </dsp:txBody>
      <dsp:txXfrm>
        <a:off x="4755573" y="3010533"/>
        <a:ext cx="2585961" cy="749299"/>
      </dsp:txXfrm>
    </dsp:sp>
    <dsp:sp modelId="{F7CB9EEA-8BE0-4DAA-ABC8-6C36355D44F0}">
      <dsp:nvSpPr>
        <dsp:cNvPr id="0" name=""/>
        <dsp:cNvSpPr/>
      </dsp:nvSpPr>
      <dsp:spPr>
        <a:xfrm>
          <a:off x="7762808" y="2506"/>
          <a:ext cx="3290731" cy="795923"/>
        </a:xfrm>
        <a:prstGeom prst="roundRect">
          <a:avLst>
            <a:gd name="adj" fmla="val 10000"/>
          </a:avLst>
        </a:prstGeom>
        <a:solidFill>
          <a:schemeClr val="accent5">
            <a:hueOff val="8999985"/>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Salmo 13:5-6</a:t>
          </a:r>
          <a:br>
            <a:rPr lang="es-ES" sz="2400" b="1" kern="1200" dirty="0">
              <a:effectLst>
                <a:outerShdw blurRad="38100" dist="38100" dir="2700000" algn="tl">
                  <a:srgbClr val="000000">
                    <a:alpha val="43137"/>
                  </a:srgbClr>
                </a:outerShdw>
              </a:effectLst>
            </a:rPr>
          </a:br>
          <a:r>
            <a:rPr lang="es-ES" sz="2400" b="1" kern="1200" dirty="0">
              <a:effectLst>
                <a:outerShdw blurRad="38100" dist="38100" dir="2700000" algn="tl">
                  <a:srgbClr val="000000">
                    <a:alpha val="43137"/>
                  </a:srgbClr>
                </a:outerShdw>
              </a:effectLst>
            </a:rPr>
            <a:t>Confianza y alabanza</a:t>
          </a:r>
          <a:endParaRPr lang="es-ES" sz="2400" kern="1200" dirty="0">
            <a:effectLst>
              <a:outerShdw blurRad="38100" dist="38100" dir="2700000" algn="tl">
                <a:srgbClr val="000000">
                  <a:alpha val="43137"/>
                </a:srgbClr>
              </a:outerShdw>
            </a:effectLst>
          </a:endParaRPr>
        </a:p>
      </dsp:txBody>
      <dsp:txXfrm>
        <a:off x="7786120" y="25818"/>
        <a:ext cx="3244107" cy="749299"/>
      </dsp:txXfrm>
    </dsp:sp>
    <dsp:sp modelId="{24E549C9-BA1E-483E-A81F-0D701EAE7227}">
      <dsp:nvSpPr>
        <dsp:cNvPr id="0" name=""/>
        <dsp:cNvSpPr/>
      </dsp:nvSpPr>
      <dsp:spPr>
        <a:xfrm>
          <a:off x="8091881"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42FC135-BFA9-46F6-A3CC-8C9430D62E3A}">
      <dsp:nvSpPr>
        <dsp:cNvPr id="0" name=""/>
        <dsp:cNvSpPr/>
      </dsp:nvSpPr>
      <dsp:spPr>
        <a:xfrm>
          <a:off x="8420954"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49989"/>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Confío en tu misericordia</a:t>
          </a:r>
          <a:endParaRPr lang="es-ES" sz="2000" kern="1200"/>
        </a:p>
      </dsp:txBody>
      <dsp:txXfrm>
        <a:off x="8444266" y="1020723"/>
        <a:ext cx="2585961" cy="749299"/>
      </dsp:txXfrm>
    </dsp:sp>
    <dsp:sp modelId="{A811776F-2F57-4576-88DD-FEAFF6CC127D}">
      <dsp:nvSpPr>
        <dsp:cNvPr id="0" name=""/>
        <dsp:cNvSpPr/>
      </dsp:nvSpPr>
      <dsp:spPr>
        <a:xfrm>
          <a:off x="8091881"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681735F-850C-4015-BE0A-451CA494CA3C}">
      <dsp:nvSpPr>
        <dsp:cNvPr id="0" name=""/>
        <dsp:cNvSpPr/>
      </dsp:nvSpPr>
      <dsp:spPr>
        <a:xfrm>
          <a:off x="8420954"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874987"/>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Me alegro porque sé que me salvarás</a:t>
          </a:r>
          <a:endParaRPr lang="es-ES" sz="2000" kern="1200"/>
        </a:p>
      </dsp:txBody>
      <dsp:txXfrm>
        <a:off x="8444266" y="2015628"/>
        <a:ext cx="2585961" cy="749299"/>
      </dsp:txXfrm>
    </dsp:sp>
    <dsp:sp modelId="{86ABAB3E-2957-4FC1-8601-D2E302F67A25}">
      <dsp:nvSpPr>
        <dsp:cNvPr id="0" name=""/>
        <dsp:cNvSpPr/>
      </dsp:nvSpPr>
      <dsp:spPr>
        <a:xfrm>
          <a:off x="8091881"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38152246-C0BE-4FF9-9AD9-2B90F98920FE}">
      <dsp:nvSpPr>
        <dsp:cNvPr id="0" name=""/>
        <dsp:cNvSpPr/>
      </dsp:nvSpPr>
      <dsp:spPr>
        <a:xfrm>
          <a:off x="8420954"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999985"/>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a:t>Te cantaré porque me has hecho bien</a:t>
          </a:r>
          <a:endParaRPr lang="es-ES" sz="2000" kern="1200"/>
        </a:p>
      </dsp:txBody>
      <dsp:txXfrm>
        <a:off x="8444266" y="3010533"/>
        <a:ext cx="2585961" cy="74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CAFA4-5EE1-49AD-9AB6-29FD40042785}">
      <dsp:nvSpPr>
        <dsp:cNvPr id="0" name=""/>
        <dsp:cNvSpPr/>
      </dsp:nvSpPr>
      <dsp:spPr>
        <a:xfrm>
          <a:off x="1787"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6F5DBDD-81FE-483C-9BE2-C26EF77136EC}">
      <dsp:nvSpPr>
        <dsp:cNvPr id="0" name=""/>
        <dsp:cNvSpPr/>
      </dsp:nvSpPr>
      <dsp:spPr>
        <a:xfrm>
          <a:off x="52322" y="346297"/>
          <a:ext cx="404283" cy="404283"/>
        </a:xfrm>
        <a:prstGeom prst="pie">
          <a:avLst>
            <a:gd name="adj1" fmla="val 14657142"/>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A2E96954-0795-47FB-B3C8-C0643E5FFFB3}">
      <dsp:nvSpPr>
        <dsp:cNvPr id="0" name=""/>
        <dsp:cNvSpPr/>
      </dsp:nvSpPr>
      <dsp:spPr>
        <a:xfrm rot="16200000">
          <a:off x="-722662"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C60042"/>
              </a:solidFill>
            </a:rPr>
            <a:t>Salmo 60:1-3</a:t>
          </a:r>
          <a:endParaRPr lang="es-ES" sz="2000" kern="1200" dirty="0">
            <a:solidFill>
              <a:srgbClr val="C60042"/>
            </a:solidFill>
          </a:endParaRPr>
        </a:p>
      </dsp:txBody>
      <dsp:txXfrm>
        <a:off x="-722662" y="1612131"/>
        <a:ext cx="1752111" cy="303212"/>
      </dsp:txXfrm>
    </dsp:sp>
    <dsp:sp modelId="{0C69AFE0-097A-48A2-96CC-94CCBDCB3E12}">
      <dsp:nvSpPr>
        <dsp:cNvPr id="0" name=""/>
        <dsp:cNvSpPr/>
      </dsp:nvSpPr>
      <dsp:spPr>
        <a:xfrm>
          <a:off x="355535"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dirty="0"/>
            <a:t>David enfrenta graves problemas</a:t>
          </a:r>
          <a:endParaRPr lang="es-ES" sz="1800" kern="1200" dirty="0"/>
        </a:p>
      </dsp:txBody>
      <dsp:txXfrm>
        <a:off x="355535" y="367408"/>
        <a:ext cx="1010708" cy="2021417"/>
      </dsp:txXfrm>
    </dsp:sp>
    <dsp:sp modelId="{DFDE5040-9126-49FA-B1F3-9DB11E44A752}">
      <dsp:nvSpPr>
        <dsp:cNvPr id="0" name=""/>
        <dsp:cNvSpPr/>
      </dsp:nvSpPr>
      <dsp:spPr>
        <a:xfrm>
          <a:off x="1732570"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2B13284-E069-488F-94BD-4E64DF397D73}">
      <dsp:nvSpPr>
        <dsp:cNvPr id="0" name=""/>
        <dsp:cNvSpPr/>
      </dsp:nvSpPr>
      <dsp:spPr>
        <a:xfrm>
          <a:off x="1783105" y="346297"/>
          <a:ext cx="404283" cy="404283"/>
        </a:xfrm>
        <a:prstGeom prst="pie">
          <a:avLst>
            <a:gd name="adj1" fmla="val 13114284"/>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8FD89E34-63C3-4060-A5B9-19CF8DD5DBDF}">
      <dsp:nvSpPr>
        <dsp:cNvPr id="0" name=""/>
        <dsp:cNvSpPr/>
      </dsp:nvSpPr>
      <dsp:spPr>
        <a:xfrm rot="16200000">
          <a:off x="1008120"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663300"/>
              </a:solidFill>
            </a:rPr>
            <a:t>Salmo 60:4-5</a:t>
          </a:r>
          <a:endParaRPr lang="es-ES" sz="2000" kern="1200" dirty="0">
            <a:solidFill>
              <a:srgbClr val="663300"/>
            </a:solidFill>
          </a:endParaRPr>
        </a:p>
      </dsp:txBody>
      <dsp:txXfrm>
        <a:off x="1008120" y="1612131"/>
        <a:ext cx="1752111" cy="303212"/>
      </dsp:txXfrm>
    </dsp:sp>
    <dsp:sp modelId="{7BFFAB0D-1F34-413E-988C-5C78633C6F9F}">
      <dsp:nvSpPr>
        <dsp:cNvPr id="0" name=""/>
        <dsp:cNvSpPr/>
      </dsp:nvSpPr>
      <dsp:spPr>
        <a:xfrm>
          <a:off x="2086318"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Confianza de David en la liberación de Dios, su “bandera”</a:t>
          </a:r>
          <a:endParaRPr lang="es-ES" sz="1800" kern="1200"/>
        </a:p>
      </dsp:txBody>
      <dsp:txXfrm>
        <a:off x="2086318" y="367408"/>
        <a:ext cx="1010708" cy="2021417"/>
      </dsp:txXfrm>
    </dsp:sp>
    <dsp:sp modelId="{D6A6FBFA-550C-4FFA-AF5B-E7A0F34F3B64}">
      <dsp:nvSpPr>
        <dsp:cNvPr id="0" name=""/>
        <dsp:cNvSpPr/>
      </dsp:nvSpPr>
      <dsp:spPr>
        <a:xfrm>
          <a:off x="3463353"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3DADDD4-467B-4C87-91E6-EDC2728BEE6D}">
      <dsp:nvSpPr>
        <dsp:cNvPr id="0" name=""/>
        <dsp:cNvSpPr/>
      </dsp:nvSpPr>
      <dsp:spPr>
        <a:xfrm>
          <a:off x="3513888" y="346297"/>
          <a:ext cx="404283" cy="404283"/>
        </a:xfrm>
        <a:prstGeom prst="pie">
          <a:avLst>
            <a:gd name="adj1" fmla="val 11571426"/>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14B250B9-F52D-401E-8F35-979DFA7C5AAC}">
      <dsp:nvSpPr>
        <dsp:cNvPr id="0" name=""/>
        <dsp:cNvSpPr/>
      </dsp:nvSpPr>
      <dsp:spPr>
        <a:xfrm rot="16200000">
          <a:off x="2738903"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336600"/>
              </a:solidFill>
            </a:rPr>
            <a:t>Salmo 60:6-7</a:t>
          </a:r>
          <a:endParaRPr lang="es-ES" sz="2000" kern="1200" dirty="0">
            <a:solidFill>
              <a:srgbClr val="336600"/>
            </a:solidFill>
          </a:endParaRPr>
        </a:p>
      </dsp:txBody>
      <dsp:txXfrm>
        <a:off x="2738903" y="1612131"/>
        <a:ext cx="1752111" cy="303212"/>
      </dsp:txXfrm>
    </dsp:sp>
    <dsp:sp modelId="{F44ECBD6-7591-4725-BC35-A7E73F11D743}">
      <dsp:nvSpPr>
        <dsp:cNvPr id="0" name=""/>
        <dsp:cNvSpPr/>
      </dsp:nvSpPr>
      <dsp:spPr>
        <a:xfrm>
          <a:off x="3817101"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Dios está con su pueblo, Israel</a:t>
          </a:r>
          <a:endParaRPr lang="es-ES" sz="1800" kern="1200"/>
        </a:p>
      </dsp:txBody>
      <dsp:txXfrm>
        <a:off x="3817101" y="367408"/>
        <a:ext cx="1010708" cy="2021417"/>
      </dsp:txXfrm>
    </dsp:sp>
    <dsp:sp modelId="{6C346BDB-2128-4C1A-8160-F5C7859BF30C}">
      <dsp:nvSpPr>
        <dsp:cNvPr id="0" name=""/>
        <dsp:cNvSpPr/>
      </dsp:nvSpPr>
      <dsp:spPr>
        <a:xfrm>
          <a:off x="5194136"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975FFAF2-5E7E-4436-87AD-ECF4E32680BD}">
      <dsp:nvSpPr>
        <dsp:cNvPr id="0" name=""/>
        <dsp:cNvSpPr/>
      </dsp:nvSpPr>
      <dsp:spPr>
        <a:xfrm>
          <a:off x="5244671" y="346297"/>
          <a:ext cx="404283" cy="404283"/>
        </a:xfrm>
        <a:prstGeom prst="pie">
          <a:avLst>
            <a:gd name="adj1" fmla="val 10028574"/>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C47116AD-F995-46E6-B9BA-B445797EAE15}">
      <dsp:nvSpPr>
        <dsp:cNvPr id="0" name=""/>
        <dsp:cNvSpPr/>
      </dsp:nvSpPr>
      <dsp:spPr>
        <a:xfrm rot="16200000">
          <a:off x="4469686"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CC9900"/>
              </a:solidFill>
            </a:rPr>
            <a:t>Salmo 60:8</a:t>
          </a:r>
          <a:endParaRPr lang="es-ES" sz="2000" kern="1200" dirty="0">
            <a:solidFill>
              <a:srgbClr val="CC9900"/>
            </a:solidFill>
          </a:endParaRPr>
        </a:p>
      </dsp:txBody>
      <dsp:txXfrm>
        <a:off x="4469686" y="1612131"/>
        <a:ext cx="1752111" cy="303212"/>
      </dsp:txXfrm>
    </dsp:sp>
    <dsp:sp modelId="{CB812225-A020-4F4A-96F0-C2CD28956360}">
      <dsp:nvSpPr>
        <dsp:cNvPr id="0" name=""/>
        <dsp:cNvSpPr/>
      </dsp:nvSpPr>
      <dsp:spPr>
        <a:xfrm>
          <a:off x="5547884"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Dios se mofa de los enemigos de su pueblo</a:t>
          </a:r>
          <a:endParaRPr lang="es-ES" sz="1800" kern="1200"/>
        </a:p>
      </dsp:txBody>
      <dsp:txXfrm>
        <a:off x="5547884" y="367408"/>
        <a:ext cx="1010708" cy="2021417"/>
      </dsp:txXfrm>
    </dsp:sp>
    <dsp:sp modelId="{6E323961-6AC1-4E7E-B64B-6C82FD276291}">
      <dsp:nvSpPr>
        <dsp:cNvPr id="0" name=""/>
        <dsp:cNvSpPr/>
      </dsp:nvSpPr>
      <dsp:spPr>
        <a:xfrm>
          <a:off x="6924918"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4053E4A7-516D-4CE2-ACBD-21FE34D59A83}">
      <dsp:nvSpPr>
        <dsp:cNvPr id="0" name=""/>
        <dsp:cNvSpPr/>
      </dsp:nvSpPr>
      <dsp:spPr>
        <a:xfrm>
          <a:off x="6975454" y="346297"/>
          <a:ext cx="404283" cy="404283"/>
        </a:xfrm>
        <a:prstGeom prst="pie">
          <a:avLst>
            <a:gd name="adj1" fmla="val 8485716"/>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1B5C8506-AC56-48D9-BDDF-CDE58FA2B0C5}">
      <dsp:nvSpPr>
        <dsp:cNvPr id="0" name=""/>
        <dsp:cNvSpPr/>
      </dsp:nvSpPr>
      <dsp:spPr>
        <a:xfrm rot="16200000">
          <a:off x="6200469"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0099CC"/>
              </a:solidFill>
            </a:rPr>
            <a:t>Salmo 60:9-10</a:t>
          </a:r>
          <a:endParaRPr lang="es-ES" sz="2000" kern="1200" dirty="0">
            <a:solidFill>
              <a:srgbClr val="0099CC"/>
            </a:solidFill>
          </a:endParaRPr>
        </a:p>
      </dsp:txBody>
      <dsp:txXfrm>
        <a:off x="6200469" y="1612131"/>
        <a:ext cx="1752111" cy="303212"/>
      </dsp:txXfrm>
    </dsp:sp>
    <dsp:sp modelId="{6C2D8C3C-3FBA-47E4-BD60-B1B99D0DE312}">
      <dsp:nvSpPr>
        <dsp:cNvPr id="0" name=""/>
        <dsp:cNvSpPr/>
      </dsp:nvSpPr>
      <dsp:spPr>
        <a:xfrm>
          <a:off x="7278666"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David pide a Dios que le acompañe en la batalla</a:t>
          </a:r>
          <a:endParaRPr lang="es-ES" sz="1800" kern="1200"/>
        </a:p>
      </dsp:txBody>
      <dsp:txXfrm>
        <a:off x="7278666" y="367408"/>
        <a:ext cx="1010708" cy="2021417"/>
      </dsp:txXfrm>
    </dsp:sp>
    <dsp:sp modelId="{4E7D8BEA-C1D4-4ED8-97CE-92A9AF7296E0}">
      <dsp:nvSpPr>
        <dsp:cNvPr id="0" name=""/>
        <dsp:cNvSpPr/>
      </dsp:nvSpPr>
      <dsp:spPr>
        <a:xfrm>
          <a:off x="8655701"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767DFF0-340F-4B8E-94DE-11B6F2F98200}">
      <dsp:nvSpPr>
        <dsp:cNvPr id="0" name=""/>
        <dsp:cNvSpPr/>
      </dsp:nvSpPr>
      <dsp:spPr>
        <a:xfrm>
          <a:off x="8706237" y="346297"/>
          <a:ext cx="404283" cy="404283"/>
        </a:xfrm>
        <a:prstGeom prst="pie">
          <a:avLst>
            <a:gd name="adj1" fmla="val 6942858"/>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08EF0DD2-4D46-4F49-B6F4-107E26964704}">
      <dsp:nvSpPr>
        <dsp:cNvPr id="0" name=""/>
        <dsp:cNvSpPr/>
      </dsp:nvSpPr>
      <dsp:spPr>
        <a:xfrm rot="16200000">
          <a:off x="7931252"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990033"/>
              </a:solidFill>
            </a:rPr>
            <a:t>Salmo 60:11</a:t>
          </a:r>
          <a:endParaRPr lang="es-ES" sz="2000" kern="1200" dirty="0">
            <a:solidFill>
              <a:srgbClr val="990033"/>
            </a:solidFill>
          </a:endParaRPr>
        </a:p>
      </dsp:txBody>
      <dsp:txXfrm>
        <a:off x="7931252" y="1612131"/>
        <a:ext cx="1752111" cy="303212"/>
      </dsp:txXfrm>
    </dsp:sp>
    <dsp:sp modelId="{6A122EF5-AAED-48E0-8CBD-D3DB373B5BBF}">
      <dsp:nvSpPr>
        <dsp:cNvPr id="0" name=""/>
        <dsp:cNvSpPr/>
      </dsp:nvSpPr>
      <dsp:spPr>
        <a:xfrm>
          <a:off x="9009449"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No confía en la ayuda humana, sino en la divina</a:t>
          </a:r>
          <a:endParaRPr lang="es-ES" sz="1800" kern="1200"/>
        </a:p>
      </dsp:txBody>
      <dsp:txXfrm>
        <a:off x="9009449" y="367408"/>
        <a:ext cx="1010708" cy="2021417"/>
      </dsp:txXfrm>
    </dsp:sp>
    <dsp:sp modelId="{4E0A6D56-CC21-425A-A80A-665A16A9ACC4}">
      <dsp:nvSpPr>
        <dsp:cNvPr id="0" name=""/>
        <dsp:cNvSpPr/>
      </dsp:nvSpPr>
      <dsp:spPr>
        <a:xfrm>
          <a:off x="10386484" y="295762"/>
          <a:ext cx="505354" cy="505354"/>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860F14-71BD-4B30-8FB5-A82DE1D81B69}">
      <dsp:nvSpPr>
        <dsp:cNvPr id="0" name=""/>
        <dsp:cNvSpPr/>
      </dsp:nvSpPr>
      <dsp:spPr>
        <a:xfrm>
          <a:off x="10437020" y="346297"/>
          <a:ext cx="404283" cy="404283"/>
        </a:xfrm>
        <a:prstGeom prst="pie">
          <a:avLst>
            <a:gd name="adj1" fmla="val 54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0F2144DF-EC05-4260-A7BF-EE3E3193992A}">
      <dsp:nvSpPr>
        <dsp:cNvPr id="0" name=""/>
        <dsp:cNvSpPr/>
      </dsp:nvSpPr>
      <dsp:spPr>
        <a:xfrm rot="16200000">
          <a:off x="9662035" y="1612131"/>
          <a:ext cx="1752111" cy="30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es-ES" sz="2000" b="1" kern="1200" dirty="0">
              <a:solidFill>
                <a:srgbClr val="663300"/>
              </a:solidFill>
            </a:rPr>
            <a:t>Salmo 60:12</a:t>
          </a:r>
          <a:endParaRPr lang="es-ES" sz="2000" kern="1200" dirty="0">
            <a:solidFill>
              <a:srgbClr val="663300"/>
            </a:solidFill>
          </a:endParaRPr>
        </a:p>
      </dsp:txBody>
      <dsp:txXfrm>
        <a:off x="9662035" y="1612131"/>
        <a:ext cx="1752111" cy="303212"/>
      </dsp:txXfrm>
    </dsp:sp>
    <dsp:sp modelId="{98C52CA8-D974-42FC-9D26-642167A2BA57}">
      <dsp:nvSpPr>
        <dsp:cNvPr id="0" name=""/>
        <dsp:cNvSpPr/>
      </dsp:nvSpPr>
      <dsp:spPr>
        <a:xfrm>
          <a:off x="10740232" y="367408"/>
          <a:ext cx="1010708" cy="202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 sz="1800" b="1" kern="1200"/>
            <a:t>Con Dios todo es posible</a:t>
          </a:r>
          <a:endParaRPr lang="es-ES" sz="1800" kern="1200"/>
        </a:p>
      </dsp:txBody>
      <dsp:txXfrm>
        <a:off x="10740232" y="367408"/>
        <a:ext cx="1010708" cy="20214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3F93D-EF1A-0B42-528C-9860DFC00F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58D36F8-2811-ADA6-C910-2972702C7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D98F79A-9792-F8B8-06BB-6F2647630061}"/>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08A73B79-5E42-7D7C-2D2A-DD2A2D151D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C9D878A-837A-1C12-878F-0BC2F401FCCD}"/>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90784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86F6C-A165-E9DD-36A5-4D3965617A3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36E798-DD63-AB25-431D-6AFD181CD0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04BBDD-AF1B-4053-6913-BB2BFA34DF67}"/>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AC05E3AF-0541-CF55-1B45-4B6465D647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DED8BC-CF0A-287B-D8E5-A4C34920C9E3}"/>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65763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709FA5-9F30-299D-D516-7528B700D3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5927395-1BB3-A213-8CC7-75980FEC5E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218806-9E43-C6F0-D308-6D7DAE7DB553}"/>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729C67D9-09F9-4AEB-A679-3028E84FD5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9AEB64-A3B2-BD75-48D8-F1505C21859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50243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E2E5F-0788-AB4E-EB6C-E72F37CD6F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F0068A-24FF-2404-30E9-871EA61AA0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2D16B7-3468-40B2-FBDE-F7EEA3F8491F}"/>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92521F67-8BE3-4810-F84D-133B375150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D2AD8A-B043-3CEA-3413-07F4581ABFD4}"/>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5240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DE030-0D63-618B-12B7-3681D35F99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1BC9C9-5EEB-5215-93D6-6F221F208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22A63-1932-B134-036E-3634B9A919A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7679E895-B798-9CBC-0074-DFD2624456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1353BF-B35F-900D-2D94-A54E6572BF1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358812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A3927-13AC-8987-98AF-507F9C6EED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9F38B1-EF60-414A-7FE7-E13619363F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750E18-FC5A-5E0F-BCAB-E4CB95087F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CE2BB8C-6F76-07D3-8405-02FF2C819A2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0E7F6D62-F3FA-6DDC-8955-E7B3B4DA33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BDF801-4C11-423A-01AB-8470BDBD7902}"/>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11445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0240-CA07-00ED-C412-4438B1D1A96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7FCFC8-E018-724C-C5D9-1465BFBE0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9456E5-751D-F535-D6F8-813B353BF5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FA184EA-9FDB-7702-65C6-95E7F6444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F02A38-7F4F-7064-1B97-BC9B1632C4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14FB4F5-2B9A-790D-7F77-A65B8AAD97C9}"/>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8" name="Marcador de pie de página 7">
            <a:extLst>
              <a:ext uri="{FF2B5EF4-FFF2-40B4-BE49-F238E27FC236}">
                <a16:creationId xmlns:a16="http://schemas.microsoft.com/office/drawing/2014/main" id="{61AB9CAB-0806-41F3-5E41-B706D02053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A52526-1970-158A-9A3F-B3A13C7FCDA9}"/>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18985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F127F-4250-81F1-A86B-2DC599B2CE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0FA8CD6-2AD8-E6DD-2D04-AB193F4D045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4" name="Marcador de pie de página 3">
            <a:extLst>
              <a:ext uri="{FF2B5EF4-FFF2-40B4-BE49-F238E27FC236}">
                <a16:creationId xmlns:a16="http://schemas.microsoft.com/office/drawing/2014/main" id="{59673BF2-FFF2-2D10-6D1A-4D5902A860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83624A-BD03-8901-E657-04CE64841DCA}"/>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48038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40DF60-14D5-6C4C-1C1E-56E83D3798CE}"/>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3" name="Marcador de pie de página 2">
            <a:extLst>
              <a:ext uri="{FF2B5EF4-FFF2-40B4-BE49-F238E27FC236}">
                <a16:creationId xmlns:a16="http://schemas.microsoft.com/office/drawing/2014/main" id="{2785B3B4-045B-D03F-0CA2-2E8E9E93CA7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6021C13-366A-883B-206C-E1F16986F018}"/>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93076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4E084-D94D-9BAD-D242-9AE82C92DD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672B45-86FD-809C-4FC1-982977228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95E84E7-9CFD-F972-C3C6-32239BA3B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5E981A-2435-55A3-E00A-2006D02CF1EC}"/>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C3250B56-BD03-4EBD-7A81-79C4041FEC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6640317-EFE4-0788-5018-4D85DC4CE8A7}"/>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36812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01066-03F8-1FA6-E2CD-5268B16DB8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46951D-D77A-C97F-21CF-33232A50F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7C91F2-9E30-1AEB-F1F5-35A2FBA04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D090EB-2B58-C52E-0A3A-487BB79F4B45}"/>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CF1AC14A-C7DB-CDAA-6E8A-FD7DC29AF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2959AA-9AD5-E08A-2614-D49088A5C7F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58092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6C4E46-BD46-75C5-DBD0-233861C0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C5FFCA-9B75-2EB7-2D74-CF573E2AA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25CCD9-3FF3-AF0E-1049-25918219F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83F42028-1B00-452D-935E-ECF27AF58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774B3D0-F7AC-9DBA-FF3E-572A8A12D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A965B-982F-4A1B-A1F3-8FF2EE9EAEBA}" type="slidenum">
              <a:rPr lang="es-ES" smtClean="0"/>
              <a:t>‹Nº›</a:t>
            </a:fld>
            <a:endParaRPr lang="es-ES"/>
          </a:p>
        </p:txBody>
      </p:sp>
    </p:spTree>
    <p:extLst>
      <p:ext uri="{BB962C8B-B14F-4D97-AF65-F5344CB8AC3E}">
        <p14:creationId xmlns:p14="http://schemas.microsoft.com/office/powerpoint/2010/main" val="29619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5A22E548-5A08-FEE1-8924-5A1D3C80EB73}"/>
              </a:ext>
            </a:extLst>
          </p:cNvPr>
          <p:cNvPicPr>
            <a:picLocks noChangeAspect="1"/>
          </p:cNvPicPr>
          <p:nvPr/>
        </p:nvPicPr>
        <p:blipFill rotWithShape="1">
          <a:blip r:embed="rId2">
            <a:extLst>
              <a:ext uri="{28A0092B-C50C-407E-A947-70E740481C1C}">
                <a14:useLocalDpi xmlns:a14="http://schemas.microsoft.com/office/drawing/2010/main" val="0"/>
              </a:ext>
            </a:extLst>
          </a:blip>
          <a:srcRect l="14709" r="40913"/>
          <a:stretch/>
        </p:blipFill>
        <p:spPr>
          <a:xfrm>
            <a:off x="20" y="10"/>
            <a:ext cx="3728839" cy="4197358"/>
          </a:xfrm>
          <a:prstGeom prst="rect">
            <a:avLst/>
          </a:prstGeom>
        </p:spPr>
      </p:pic>
      <p:pic>
        <p:nvPicPr>
          <p:cNvPr id="9" name="Imagen 8">
            <a:extLst>
              <a:ext uri="{FF2B5EF4-FFF2-40B4-BE49-F238E27FC236}">
                <a16:creationId xmlns:a16="http://schemas.microsoft.com/office/drawing/2014/main" id="{05CED571-97FD-B5EE-A247-D880F6F73118}"/>
              </a:ext>
            </a:extLst>
          </p:cNvPr>
          <p:cNvPicPr>
            <a:picLocks noChangeAspect="1"/>
          </p:cNvPicPr>
          <p:nvPr/>
        </p:nvPicPr>
        <p:blipFill rotWithShape="1">
          <a:blip r:embed="rId3">
            <a:extLst>
              <a:ext uri="{28A0092B-C50C-407E-A947-70E740481C1C}">
                <a14:useLocalDpi xmlns:a14="http://schemas.microsoft.com/office/drawing/2010/main" val="0"/>
              </a:ext>
            </a:extLst>
          </a:blip>
          <a:srcRect l="17382" r="17382"/>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3" name="Imagen 2">
            <a:extLst>
              <a:ext uri="{FF2B5EF4-FFF2-40B4-BE49-F238E27FC236}">
                <a16:creationId xmlns:a16="http://schemas.microsoft.com/office/drawing/2014/main" id="{590EAC57-95C9-7A00-CE33-D6048C56E5F8}"/>
              </a:ext>
            </a:extLst>
          </p:cNvPr>
          <p:cNvPicPr>
            <a:picLocks noChangeAspect="1"/>
          </p:cNvPicPr>
          <p:nvPr/>
        </p:nvPicPr>
        <p:blipFill rotWithShape="1">
          <a:blip r:embed="rId4">
            <a:extLst>
              <a:ext uri="{28A0092B-C50C-407E-A947-70E740481C1C}">
                <a14:useLocalDpi xmlns:a14="http://schemas.microsoft.com/office/drawing/2010/main" val="0"/>
              </a:ext>
            </a:extLst>
          </a:blip>
          <a:srcRect l="6065" r="6065"/>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8" name="Imagen 7">
            <a:extLst>
              <a:ext uri="{FF2B5EF4-FFF2-40B4-BE49-F238E27FC236}">
                <a16:creationId xmlns:a16="http://schemas.microsoft.com/office/drawing/2014/main" id="{AF13DA02-82DE-81A9-65ED-F1A326324273}"/>
              </a:ext>
            </a:extLst>
          </p:cNvPr>
          <p:cNvPicPr>
            <a:picLocks noChangeAspect="1"/>
          </p:cNvPicPr>
          <p:nvPr/>
        </p:nvPicPr>
        <p:blipFill rotWithShape="1">
          <a:blip r:embed="rId5">
            <a:extLst>
              <a:ext uri="{28A0092B-C50C-407E-A947-70E740481C1C}">
                <a14:useLocalDpi xmlns:a14="http://schemas.microsoft.com/office/drawing/2010/main" val="0"/>
              </a:ext>
            </a:extLst>
          </a:blip>
          <a:srcRect t="18793" b="18793"/>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CuadroTexto 1">
            <a:extLst>
              <a:ext uri="{FF2B5EF4-FFF2-40B4-BE49-F238E27FC236}">
                <a16:creationId xmlns:a16="http://schemas.microsoft.com/office/drawing/2014/main" id="{44CECF01-F27B-28A2-ABE7-BBEAD237EB65}"/>
              </a:ext>
            </a:extLst>
          </p:cNvPr>
          <p:cNvSpPr txBox="1"/>
          <p:nvPr/>
        </p:nvSpPr>
        <p:spPr>
          <a:xfrm>
            <a:off x="6096000" y="3962398"/>
            <a:ext cx="6092952" cy="2862322"/>
          </a:xfrm>
          <a:prstGeom prst="rect">
            <a:avLst/>
          </a:prstGeom>
          <a:noFill/>
        </p:spPr>
        <p:txBody>
          <a:bodyPr wrap="square" rtlCol="0">
            <a:spAutoFit/>
          </a:bodyPr>
          <a:lstStyle/>
          <a:p>
            <a:pPr algn="ctr"/>
            <a:r>
              <a:rPr lang="es-ES" sz="6000" b="1" dirty="0">
                <a:ln w="13462">
                  <a:solidFill>
                    <a:schemeClr val="bg1"/>
                  </a:solidFill>
                  <a:prstDash val="solid"/>
                </a:ln>
                <a:solidFill>
                  <a:schemeClr val="accent4">
                    <a:lumMod val="75000"/>
                  </a:schemeClr>
                </a:solidFill>
                <a:effectLst>
                  <a:outerShdw dist="38100" dir="2700000" algn="bl" rotWithShape="0">
                    <a:schemeClr val="accent5"/>
                  </a:outerShdw>
                </a:effectLst>
              </a:rPr>
              <a:t>CONFIANZA EN MEDIO DE LA TURBACIÓN</a:t>
            </a:r>
          </a:p>
        </p:txBody>
      </p:sp>
    </p:spTree>
    <p:extLst>
      <p:ext uri="{BB962C8B-B14F-4D97-AF65-F5344CB8AC3E}">
        <p14:creationId xmlns:p14="http://schemas.microsoft.com/office/powerpoint/2010/main" val="35492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33D30-04EA-D073-8BFE-BBEC01158F40}"/>
              </a:ext>
            </a:extLst>
          </p:cNvPr>
          <p:cNvSpPr txBox="1"/>
          <p:nvPr/>
        </p:nvSpPr>
        <p:spPr>
          <a:xfrm>
            <a:off x="0" y="0"/>
            <a:ext cx="12192000"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SALMO 44: UNA ORACIÓN AUDAZ</a:t>
            </a:r>
          </a:p>
        </p:txBody>
      </p:sp>
      <p:sp>
        <p:nvSpPr>
          <p:cNvPr id="3" name="CuadroTexto 2">
            <a:extLst>
              <a:ext uri="{FF2B5EF4-FFF2-40B4-BE49-F238E27FC236}">
                <a16:creationId xmlns:a16="http://schemas.microsoft.com/office/drawing/2014/main" id="{37700D47-8655-00F2-1BA4-C0D701AA95CB}"/>
              </a:ext>
            </a:extLst>
          </p:cNvPr>
          <p:cNvSpPr txBox="1"/>
          <p:nvPr/>
        </p:nvSpPr>
        <p:spPr>
          <a:xfrm>
            <a:off x="161365" y="769441"/>
            <a:ext cx="11779623" cy="707886"/>
          </a:xfrm>
          <a:prstGeom prst="rect">
            <a:avLst/>
          </a:prstGeom>
          <a:ln w="381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tIns="0" bIns="0" rtlCol="0">
            <a:spAutoFit/>
          </a:bodyPr>
          <a:lstStyle>
            <a:defPPr>
              <a:defRPr lang="es-ES"/>
            </a:defPPr>
            <a:lvl1pPr>
              <a:spcBef>
                <a:spcPts val="600"/>
              </a:spcBef>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La honestidad y la franqueza de los salmistas en sus peticiones a Dios pueden sorprendernos, o incluso escandalizarnos. Los hijos de Coré se dirigen a Dios en una audaz oración:</a:t>
            </a:r>
          </a:p>
        </p:txBody>
      </p:sp>
      <p:graphicFrame>
        <p:nvGraphicFramePr>
          <p:cNvPr id="6" name="Diagrama 5">
            <a:extLst>
              <a:ext uri="{FF2B5EF4-FFF2-40B4-BE49-F238E27FC236}">
                <a16:creationId xmlns:a16="http://schemas.microsoft.com/office/drawing/2014/main" id="{34BE0FBD-9F6D-0F13-133B-207E8FF93229}"/>
              </a:ext>
            </a:extLst>
          </p:cNvPr>
          <p:cNvGraphicFramePr/>
          <p:nvPr>
            <p:extLst>
              <p:ext uri="{D42A27DB-BD31-4B8C-83A1-F6EECF244321}">
                <p14:modId xmlns:p14="http://schemas.microsoft.com/office/powerpoint/2010/main" val="171153581"/>
              </p:ext>
            </p:extLst>
          </p:nvPr>
        </p:nvGraphicFramePr>
        <p:xfrm>
          <a:off x="224118" y="1538881"/>
          <a:ext cx="11627223" cy="4191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289409-899B-D556-2BC1-53B7A509F873}"/>
              </a:ext>
            </a:extLst>
          </p:cNvPr>
          <p:cNvSpPr txBox="1"/>
          <p:nvPr/>
        </p:nvSpPr>
        <p:spPr>
          <a:xfrm>
            <a:off x="161365" y="5786533"/>
            <a:ext cx="11958918" cy="1021556"/>
          </a:xfrm>
          <a:prstGeom prst="roundRect">
            <a:avLst/>
          </a:prstGeom>
          <a:ln w="381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tIns="0" bIns="0" rtlCol="0">
            <a:spAutoFit/>
          </a:bodyPr>
          <a:lstStyle/>
          <a:p>
            <a:pPr>
              <a:spcBef>
                <a:spcPts val="600"/>
              </a:spcBef>
            </a:pPr>
            <a:r>
              <a:rPr lang="es-ES" sz="2000" b="1" dirty="0"/>
              <a:t>El salmo termina sin una respuesta clara del Señor. Su silencio es un recordatorio de que, muchas veces, no siempre obtendremos del Cielo la respuesta que deseamos. Pero no debemos permitir que el desaliento nos abrume o nos haga naufragar en nuestra fe.</a:t>
            </a:r>
          </a:p>
        </p:txBody>
      </p:sp>
    </p:spTree>
    <p:extLst>
      <p:ext uri="{BB962C8B-B14F-4D97-AF65-F5344CB8AC3E}">
        <p14:creationId xmlns:p14="http://schemas.microsoft.com/office/powerpoint/2010/main" val="3564552450"/>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graphicEl>
                                              <a:dgm id="{2999F82B-9D05-4F78-B0DC-F05055F0295E}"/>
                                            </p:graphicEl>
                                          </p:spTgt>
                                        </p:tgtEl>
                                        <p:attrNameLst>
                                          <p:attrName>style.visibility</p:attrName>
                                        </p:attrNameLst>
                                      </p:cBhvr>
                                      <p:to>
                                        <p:strVal val="visible"/>
                                      </p:to>
                                    </p:set>
                                    <p:anim calcmode="lin" valueType="num">
                                      <p:cBhvr>
                                        <p:cTn id="16" dur="500" fill="hold"/>
                                        <p:tgtEl>
                                          <p:spTgt spid="6">
                                            <p:graphicEl>
                                              <a:dgm id="{2999F82B-9D05-4F78-B0DC-F05055F0295E}"/>
                                            </p:graphicEl>
                                          </p:spTgt>
                                        </p:tgtEl>
                                        <p:attrNameLst>
                                          <p:attrName>ppt_w</p:attrName>
                                        </p:attrNameLst>
                                      </p:cBhvr>
                                      <p:tavLst>
                                        <p:tav tm="0">
                                          <p:val>
                                            <p:fltVal val="0"/>
                                          </p:val>
                                        </p:tav>
                                        <p:tav tm="100000">
                                          <p:val>
                                            <p:strVal val="#ppt_w"/>
                                          </p:val>
                                        </p:tav>
                                      </p:tavLst>
                                    </p:anim>
                                    <p:anim calcmode="lin" valueType="num">
                                      <p:cBhvr>
                                        <p:cTn id="17" dur="500" fill="hold"/>
                                        <p:tgtEl>
                                          <p:spTgt spid="6">
                                            <p:graphicEl>
                                              <a:dgm id="{2999F82B-9D05-4F78-B0DC-F05055F0295E}"/>
                                            </p:graphicEl>
                                          </p:spTgt>
                                        </p:tgtEl>
                                        <p:attrNameLst>
                                          <p:attrName>ppt_h</p:attrName>
                                        </p:attrNameLst>
                                      </p:cBhvr>
                                      <p:tavLst>
                                        <p:tav tm="0">
                                          <p:val>
                                            <p:fltVal val="0"/>
                                          </p:val>
                                        </p:tav>
                                        <p:tav tm="100000">
                                          <p:val>
                                            <p:strVal val="#ppt_h"/>
                                          </p:val>
                                        </p:tav>
                                      </p:tavLst>
                                    </p:anim>
                                    <p:animEffect transition="in" filter="fade">
                                      <p:cBhvr>
                                        <p:cTn id="18" dur="500"/>
                                        <p:tgtEl>
                                          <p:spTgt spid="6">
                                            <p:graphicEl>
                                              <a:dgm id="{2999F82B-9D05-4F78-B0DC-F05055F0295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D1E2BC82-9BDD-4CB8-AE8A-399D51ACA37E}"/>
                                            </p:graphicEl>
                                          </p:spTgt>
                                        </p:tgtEl>
                                        <p:attrNameLst>
                                          <p:attrName>style.visibility</p:attrName>
                                        </p:attrNameLst>
                                      </p:cBhvr>
                                      <p:to>
                                        <p:strVal val="visible"/>
                                      </p:to>
                                    </p:set>
                                    <p:animEffect transition="in" filter="wipe(left)">
                                      <p:cBhvr>
                                        <p:cTn id="23" dur="500"/>
                                        <p:tgtEl>
                                          <p:spTgt spid="6">
                                            <p:graphicEl>
                                              <a:dgm id="{D1E2BC82-9BDD-4CB8-AE8A-399D51ACA3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EC5CEEAF-348D-4BAE-8348-91120CB40D1F}"/>
                                            </p:graphicEl>
                                          </p:spTgt>
                                        </p:tgtEl>
                                        <p:attrNameLst>
                                          <p:attrName>style.visibility</p:attrName>
                                        </p:attrNameLst>
                                      </p:cBhvr>
                                      <p:to>
                                        <p:strVal val="visible"/>
                                      </p:to>
                                    </p:set>
                                    <p:anim calcmode="lin" valueType="num">
                                      <p:cBhvr>
                                        <p:cTn id="28" dur="500" fill="hold"/>
                                        <p:tgtEl>
                                          <p:spTgt spid="6">
                                            <p:graphicEl>
                                              <a:dgm id="{EC5CEEAF-348D-4BAE-8348-91120CB40D1F}"/>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EC5CEEAF-348D-4BAE-8348-91120CB40D1F}"/>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EC5CEEAF-348D-4BAE-8348-91120CB40D1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026A312-080F-45D4-B636-4148454FC47F}"/>
                                            </p:graphicEl>
                                          </p:spTgt>
                                        </p:tgtEl>
                                        <p:attrNameLst>
                                          <p:attrName>style.visibility</p:attrName>
                                        </p:attrNameLst>
                                      </p:cBhvr>
                                      <p:to>
                                        <p:strVal val="visible"/>
                                      </p:to>
                                    </p:set>
                                    <p:animEffect transition="in" filter="wipe(left)">
                                      <p:cBhvr>
                                        <p:cTn id="35" dur="500"/>
                                        <p:tgtEl>
                                          <p:spTgt spid="6">
                                            <p:graphicEl>
                                              <a:dgm id="{0026A312-080F-45D4-B636-4148454FC47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graphicEl>
                                              <a:dgm id="{55676B5E-30A6-4746-BDEC-2092EC198B31}"/>
                                            </p:graphicEl>
                                          </p:spTgt>
                                        </p:tgtEl>
                                        <p:attrNameLst>
                                          <p:attrName>style.visibility</p:attrName>
                                        </p:attrNameLst>
                                      </p:cBhvr>
                                      <p:to>
                                        <p:strVal val="visible"/>
                                      </p:to>
                                    </p:set>
                                    <p:anim calcmode="lin" valueType="num">
                                      <p:cBhvr>
                                        <p:cTn id="40" dur="500" fill="hold"/>
                                        <p:tgtEl>
                                          <p:spTgt spid="6">
                                            <p:graphicEl>
                                              <a:dgm id="{55676B5E-30A6-4746-BDEC-2092EC198B31}"/>
                                            </p:graphicEl>
                                          </p:spTgt>
                                        </p:tgtEl>
                                        <p:attrNameLst>
                                          <p:attrName>ppt_w</p:attrName>
                                        </p:attrNameLst>
                                      </p:cBhvr>
                                      <p:tavLst>
                                        <p:tav tm="0">
                                          <p:val>
                                            <p:fltVal val="0"/>
                                          </p:val>
                                        </p:tav>
                                        <p:tav tm="100000">
                                          <p:val>
                                            <p:strVal val="#ppt_w"/>
                                          </p:val>
                                        </p:tav>
                                      </p:tavLst>
                                    </p:anim>
                                    <p:anim calcmode="lin" valueType="num">
                                      <p:cBhvr>
                                        <p:cTn id="41" dur="500" fill="hold"/>
                                        <p:tgtEl>
                                          <p:spTgt spid="6">
                                            <p:graphicEl>
                                              <a:dgm id="{55676B5E-30A6-4746-BDEC-2092EC198B31}"/>
                                            </p:graphicEl>
                                          </p:spTgt>
                                        </p:tgtEl>
                                        <p:attrNameLst>
                                          <p:attrName>ppt_h</p:attrName>
                                        </p:attrNameLst>
                                      </p:cBhvr>
                                      <p:tavLst>
                                        <p:tav tm="0">
                                          <p:val>
                                            <p:fltVal val="0"/>
                                          </p:val>
                                        </p:tav>
                                        <p:tav tm="100000">
                                          <p:val>
                                            <p:strVal val="#ppt_h"/>
                                          </p:val>
                                        </p:tav>
                                      </p:tavLst>
                                    </p:anim>
                                    <p:animEffect transition="in" filter="fade">
                                      <p:cBhvr>
                                        <p:cTn id="42" dur="500"/>
                                        <p:tgtEl>
                                          <p:spTgt spid="6">
                                            <p:graphicEl>
                                              <a:dgm id="{55676B5E-30A6-4746-BDEC-2092EC198B3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84E8C2C1-CDDB-4FA9-9C55-EA20DD2EEFBA}"/>
                                            </p:graphicEl>
                                          </p:spTgt>
                                        </p:tgtEl>
                                        <p:attrNameLst>
                                          <p:attrName>style.visibility</p:attrName>
                                        </p:attrNameLst>
                                      </p:cBhvr>
                                      <p:to>
                                        <p:strVal val="visible"/>
                                      </p:to>
                                    </p:set>
                                    <p:animEffect transition="in" filter="wipe(left)">
                                      <p:cBhvr>
                                        <p:cTn id="47" dur="500"/>
                                        <p:tgtEl>
                                          <p:spTgt spid="6">
                                            <p:graphicEl>
                                              <a:dgm id="{84E8C2C1-CDDB-4FA9-9C55-EA20DD2EEFB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graphicEl>
                                              <a:dgm id="{B348FAC9-2E9E-4ED2-9EFA-847E7D3E7C75}"/>
                                            </p:graphicEl>
                                          </p:spTgt>
                                        </p:tgtEl>
                                        <p:attrNameLst>
                                          <p:attrName>style.visibility</p:attrName>
                                        </p:attrNameLst>
                                      </p:cBhvr>
                                      <p:to>
                                        <p:strVal val="visible"/>
                                      </p:to>
                                    </p:set>
                                    <p:anim calcmode="lin" valueType="num">
                                      <p:cBhvr>
                                        <p:cTn id="52" dur="500" fill="hold"/>
                                        <p:tgtEl>
                                          <p:spTgt spid="6">
                                            <p:graphicEl>
                                              <a:dgm id="{B348FAC9-2E9E-4ED2-9EFA-847E7D3E7C75}"/>
                                            </p:graphicEl>
                                          </p:spTgt>
                                        </p:tgtEl>
                                        <p:attrNameLst>
                                          <p:attrName>ppt_w</p:attrName>
                                        </p:attrNameLst>
                                      </p:cBhvr>
                                      <p:tavLst>
                                        <p:tav tm="0">
                                          <p:val>
                                            <p:fltVal val="0"/>
                                          </p:val>
                                        </p:tav>
                                        <p:tav tm="100000">
                                          <p:val>
                                            <p:strVal val="#ppt_w"/>
                                          </p:val>
                                        </p:tav>
                                      </p:tavLst>
                                    </p:anim>
                                    <p:anim calcmode="lin" valueType="num">
                                      <p:cBhvr>
                                        <p:cTn id="53" dur="500" fill="hold"/>
                                        <p:tgtEl>
                                          <p:spTgt spid="6">
                                            <p:graphicEl>
                                              <a:dgm id="{B348FAC9-2E9E-4ED2-9EFA-847E7D3E7C75}"/>
                                            </p:graphicEl>
                                          </p:spTgt>
                                        </p:tgtEl>
                                        <p:attrNameLst>
                                          <p:attrName>ppt_h</p:attrName>
                                        </p:attrNameLst>
                                      </p:cBhvr>
                                      <p:tavLst>
                                        <p:tav tm="0">
                                          <p:val>
                                            <p:fltVal val="0"/>
                                          </p:val>
                                        </p:tav>
                                        <p:tav tm="100000">
                                          <p:val>
                                            <p:strVal val="#ppt_h"/>
                                          </p:val>
                                        </p:tav>
                                      </p:tavLst>
                                    </p:anim>
                                    <p:animEffect transition="in" filter="fade">
                                      <p:cBhvr>
                                        <p:cTn id="54" dur="500"/>
                                        <p:tgtEl>
                                          <p:spTgt spid="6">
                                            <p:graphicEl>
                                              <a:dgm id="{B348FAC9-2E9E-4ED2-9EFA-847E7D3E7C7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E97418ED-119C-418B-B1B5-A361FD7F6F51}"/>
                                            </p:graphicEl>
                                          </p:spTgt>
                                        </p:tgtEl>
                                        <p:attrNameLst>
                                          <p:attrName>style.visibility</p:attrName>
                                        </p:attrNameLst>
                                      </p:cBhvr>
                                      <p:to>
                                        <p:strVal val="visible"/>
                                      </p:to>
                                    </p:set>
                                    <p:animEffect transition="in" filter="wipe(left)">
                                      <p:cBhvr>
                                        <p:cTn id="59" dur="500"/>
                                        <p:tgtEl>
                                          <p:spTgt spid="6">
                                            <p:graphicEl>
                                              <a:dgm id="{E97418ED-119C-418B-B1B5-A361FD7F6F5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graphicEl>
                                              <a:dgm id="{50DF9298-BA51-4460-A602-0E5FC59E60AD}"/>
                                            </p:graphicEl>
                                          </p:spTgt>
                                        </p:tgtEl>
                                        <p:attrNameLst>
                                          <p:attrName>style.visibility</p:attrName>
                                        </p:attrNameLst>
                                      </p:cBhvr>
                                      <p:to>
                                        <p:strVal val="visible"/>
                                      </p:to>
                                    </p:set>
                                    <p:anim calcmode="lin" valueType="num">
                                      <p:cBhvr>
                                        <p:cTn id="64" dur="500" fill="hold"/>
                                        <p:tgtEl>
                                          <p:spTgt spid="6">
                                            <p:graphicEl>
                                              <a:dgm id="{50DF9298-BA51-4460-A602-0E5FC59E60AD}"/>
                                            </p:graphicEl>
                                          </p:spTgt>
                                        </p:tgtEl>
                                        <p:attrNameLst>
                                          <p:attrName>ppt_w</p:attrName>
                                        </p:attrNameLst>
                                      </p:cBhvr>
                                      <p:tavLst>
                                        <p:tav tm="0">
                                          <p:val>
                                            <p:fltVal val="0"/>
                                          </p:val>
                                        </p:tav>
                                        <p:tav tm="100000">
                                          <p:val>
                                            <p:strVal val="#ppt_w"/>
                                          </p:val>
                                        </p:tav>
                                      </p:tavLst>
                                    </p:anim>
                                    <p:anim calcmode="lin" valueType="num">
                                      <p:cBhvr>
                                        <p:cTn id="65" dur="500" fill="hold"/>
                                        <p:tgtEl>
                                          <p:spTgt spid="6">
                                            <p:graphicEl>
                                              <a:dgm id="{50DF9298-BA51-4460-A602-0E5FC59E60AD}"/>
                                            </p:graphicEl>
                                          </p:spTgt>
                                        </p:tgtEl>
                                        <p:attrNameLst>
                                          <p:attrName>ppt_h</p:attrName>
                                        </p:attrNameLst>
                                      </p:cBhvr>
                                      <p:tavLst>
                                        <p:tav tm="0">
                                          <p:val>
                                            <p:fltVal val="0"/>
                                          </p:val>
                                        </p:tav>
                                        <p:tav tm="100000">
                                          <p:val>
                                            <p:strVal val="#ppt_h"/>
                                          </p:val>
                                        </p:tav>
                                      </p:tavLst>
                                    </p:anim>
                                    <p:animEffect transition="in" filter="fade">
                                      <p:cBhvr>
                                        <p:cTn id="66" dur="500"/>
                                        <p:tgtEl>
                                          <p:spTgt spid="6">
                                            <p:graphicEl>
                                              <a:dgm id="{50DF9298-BA51-4460-A602-0E5FC59E60A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5C534CF9-E86F-4F4B-B02C-3DB595E922E3}"/>
                                            </p:graphicEl>
                                          </p:spTgt>
                                        </p:tgtEl>
                                        <p:attrNameLst>
                                          <p:attrName>style.visibility</p:attrName>
                                        </p:attrNameLst>
                                      </p:cBhvr>
                                      <p:to>
                                        <p:strVal val="visible"/>
                                      </p:to>
                                    </p:set>
                                    <p:animEffect transition="in" filter="wipe(left)">
                                      <p:cBhvr>
                                        <p:cTn id="71" dur="500"/>
                                        <p:tgtEl>
                                          <p:spTgt spid="6">
                                            <p:graphicEl>
                                              <a:dgm id="{5C534CF9-E86F-4F4B-B02C-3DB595E922E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7000" b="-17000"/>
          </a:stretch>
        </a:blipFill>
        <a:effectLst/>
      </p:bgPr>
    </p:bg>
    <p:spTree>
      <p:nvGrpSpPr>
        <p:cNvPr id="1" name=""/>
        <p:cNvGrpSpPr/>
        <p:nvPr/>
      </p:nvGrpSpPr>
      <p:grpSpPr>
        <a:xfrm>
          <a:off x="0" y="0"/>
          <a:ext cx="0" cy="0"/>
          <a:chOff x="0" y="0"/>
          <a:chExt cx="0" cy="0"/>
        </a:xfrm>
      </p:grpSpPr>
      <p:pic>
        <p:nvPicPr>
          <p:cNvPr id="9" name="Imagen 8" descr="Un grupo de personas disfrazadas&#10;&#10;Descripción generada automáticamente con confianza media">
            <a:extLst>
              <a:ext uri="{FF2B5EF4-FFF2-40B4-BE49-F238E27FC236}">
                <a16:creationId xmlns:a16="http://schemas.microsoft.com/office/drawing/2014/main" id="{BDCC9ACB-B190-A543-4CB2-E898C3B05B37}"/>
              </a:ext>
            </a:extLst>
          </p:cNvPr>
          <p:cNvPicPr>
            <a:picLocks noChangeAspect="1"/>
          </p:cNvPicPr>
          <p:nvPr/>
        </p:nvPicPr>
        <p:blipFill rotWithShape="1">
          <a:blip r:embed="rId3">
            <a:extLst>
              <a:ext uri="{28A0092B-C50C-407E-A947-70E740481C1C}">
                <a14:useLocalDpi xmlns:a14="http://schemas.microsoft.com/office/drawing/2010/main" val="0"/>
              </a:ext>
            </a:extLst>
          </a:blip>
          <a:srcRect l="10311" r="10311"/>
          <a:stretch/>
        </p:blipFill>
        <p:spPr>
          <a:xfrm>
            <a:off x="4591050" y="1468688"/>
            <a:ext cx="7504017" cy="5322356"/>
          </a:xfrm>
          <a:prstGeom prst="roundRect">
            <a:avLst>
              <a:gd name="adj" fmla="val 467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CuadroTexto 1">
            <a:extLst>
              <a:ext uri="{FF2B5EF4-FFF2-40B4-BE49-F238E27FC236}">
                <a16:creationId xmlns:a16="http://schemas.microsoft.com/office/drawing/2014/main" id="{925D11FD-3801-941B-70FF-0E567E8874D2}"/>
              </a:ext>
            </a:extLst>
          </p:cNvPr>
          <p:cNvSpPr txBox="1"/>
          <p:nvPr/>
        </p:nvSpPr>
        <p:spPr>
          <a:xfrm>
            <a:off x="0" y="0"/>
            <a:ext cx="12191999" cy="769441"/>
          </a:xfrm>
          <a:prstGeom prst="rect">
            <a:avLst/>
          </a:prstGeom>
          <a:noFill/>
        </p:spPr>
        <p:txBody>
          <a:bodyPr wrap="square" rtlCol="0">
            <a:spAutoFit/>
          </a:bodyPr>
          <a:lstStyle/>
          <a:p>
            <a:pPr algn="ctr"/>
            <a:r>
              <a:rPr lang="es-ES" sz="4400" b="1" dirty="0">
                <a:ln w="22225">
                  <a:solidFill>
                    <a:schemeClr val="accent2"/>
                  </a:solidFill>
                  <a:prstDash val="solid"/>
                </a:ln>
                <a:solidFill>
                  <a:schemeClr val="accent2">
                    <a:lumMod val="40000"/>
                    <a:lumOff val="60000"/>
                  </a:schemeClr>
                </a:solidFill>
              </a:rPr>
              <a:t>SALMO 22: UNA ORACIÓN PERSONAL</a:t>
            </a:r>
          </a:p>
        </p:txBody>
      </p:sp>
      <p:sp>
        <p:nvSpPr>
          <p:cNvPr id="3" name="CuadroTexto 2">
            <a:extLst>
              <a:ext uri="{FF2B5EF4-FFF2-40B4-BE49-F238E27FC236}">
                <a16:creationId xmlns:a16="http://schemas.microsoft.com/office/drawing/2014/main" id="{06B321DA-5A4E-E1C3-CC2F-E228B29F949F}"/>
              </a:ext>
            </a:extLst>
          </p:cNvPr>
          <p:cNvSpPr txBox="1"/>
          <p:nvPr/>
        </p:nvSpPr>
        <p:spPr>
          <a:xfrm>
            <a:off x="89646" y="699247"/>
            <a:ext cx="11851341" cy="1015663"/>
          </a:xfrm>
          <a:prstGeom prst="rect">
            <a:avLst/>
          </a:prstGeom>
          <a:noFill/>
        </p:spPr>
        <p:txBody>
          <a:bodyPr wrap="square" rtlCol="0">
            <a:spAutoFit/>
          </a:bodyPr>
          <a:lstStyle/>
          <a:p>
            <a:pPr>
              <a:spcBef>
                <a:spcPts val="600"/>
              </a:spcBef>
            </a:pPr>
            <a:r>
              <a:rPr lang="es-ES" sz="2000" b="1" dirty="0"/>
              <a:t>Desconocemos las circunstancias en las que David escribió este salmo, pero es –evidentemente– un salmo mesiánico, donde se narra la experiencia personal de Jesús. Los evangelios citan directa o indirectamente este salmo al describir la crucifixión.</a:t>
            </a:r>
          </a:p>
        </p:txBody>
      </p:sp>
      <p:graphicFrame>
        <p:nvGraphicFramePr>
          <p:cNvPr id="6" name="Diagrama 5">
            <a:extLst>
              <a:ext uri="{FF2B5EF4-FFF2-40B4-BE49-F238E27FC236}">
                <a16:creationId xmlns:a16="http://schemas.microsoft.com/office/drawing/2014/main" id="{F53E9690-C8EB-ED1F-D9AE-A882B71ECD43}"/>
              </a:ext>
            </a:extLst>
          </p:cNvPr>
          <p:cNvGraphicFramePr/>
          <p:nvPr>
            <p:extLst>
              <p:ext uri="{D42A27DB-BD31-4B8C-83A1-F6EECF244321}">
                <p14:modId xmlns:p14="http://schemas.microsoft.com/office/powerpoint/2010/main" val="2343873487"/>
              </p:ext>
            </p:extLst>
          </p:nvPr>
        </p:nvGraphicFramePr>
        <p:xfrm>
          <a:off x="89647" y="1714910"/>
          <a:ext cx="4365812" cy="494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id="{A35F3E88-DBDB-FA04-CE58-C54A6B14A651}"/>
              </a:ext>
            </a:extLst>
          </p:cNvPr>
          <p:cNvGraphicFramePr/>
          <p:nvPr>
            <p:extLst>
              <p:ext uri="{D42A27DB-BD31-4B8C-83A1-F6EECF244321}">
                <p14:modId xmlns:p14="http://schemas.microsoft.com/office/powerpoint/2010/main" val="1694776732"/>
              </p:ext>
            </p:extLst>
          </p:nvPr>
        </p:nvGraphicFramePr>
        <p:xfrm>
          <a:off x="4679577" y="1577788"/>
          <a:ext cx="7261410" cy="50829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62844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16DB8592-7B7F-4319-9829-2C625967CEDD}"/>
                                            </p:graphicEl>
                                          </p:spTgt>
                                        </p:tgtEl>
                                        <p:attrNameLst>
                                          <p:attrName>style.visibility</p:attrName>
                                        </p:attrNameLst>
                                      </p:cBhvr>
                                      <p:to>
                                        <p:strVal val="visible"/>
                                      </p:to>
                                    </p:set>
                                    <p:animEffect transition="in" filter="randombar(horizontal)">
                                      <p:cBhvr>
                                        <p:cTn id="12" dur="500"/>
                                        <p:tgtEl>
                                          <p:spTgt spid="6">
                                            <p:graphicEl>
                                              <a:dgm id="{16DB8592-7B7F-4319-9829-2C625967CEDD}"/>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3DD9B343-ECC1-4325-A0CC-70EC1C002FC7}"/>
                                            </p:graphicEl>
                                          </p:spTgt>
                                        </p:tgtEl>
                                        <p:attrNameLst>
                                          <p:attrName>style.visibility</p:attrName>
                                        </p:attrNameLst>
                                      </p:cBhvr>
                                      <p:to>
                                        <p:strVal val="visible"/>
                                      </p:to>
                                    </p:set>
                                    <p:animEffect transition="in" filter="randombar(horizontal)">
                                      <p:cBhvr>
                                        <p:cTn id="15" dur="500"/>
                                        <p:tgtEl>
                                          <p:spTgt spid="6">
                                            <p:graphicEl>
                                              <a:dgm id="{3DD9B343-ECC1-4325-A0CC-70EC1C002FC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7">
                                            <p:graphicEl>
                                              <a:dgm id="{CE2D8E93-2511-4040-A946-10906EFD2061}"/>
                                            </p:graphicEl>
                                          </p:spTgt>
                                        </p:tgtEl>
                                        <p:attrNameLst>
                                          <p:attrName>style.visibility</p:attrName>
                                        </p:attrNameLst>
                                      </p:cBhvr>
                                      <p:to>
                                        <p:strVal val="visible"/>
                                      </p:to>
                                    </p:set>
                                    <p:animEffect transition="in" filter="wipe(left)">
                                      <p:cBhvr>
                                        <p:cTn id="24" dur="500"/>
                                        <p:tgtEl>
                                          <p:spTgt spid="7">
                                            <p:graphicEl>
                                              <a:dgm id="{CE2D8E93-2511-4040-A946-10906EFD2061}"/>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3860C5BF-4DAE-4082-9603-8D541B7B922D}"/>
                                            </p:graphicEl>
                                          </p:spTgt>
                                        </p:tgtEl>
                                        <p:attrNameLst>
                                          <p:attrName>style.visibility</p:attrName>
                                        </p:attrNameLst>
                                      </p:cBhvr>
                                      <p:to>
                                        <p:strVal val="visible"/>
                                      </p:to>
                                    </p:set>
                                    <p:animEffect transition="in" filter="wipe(left)">
                                      <p:cBhvr>
                                        <p:cTn id="28" dur="500"/>
                                        <p:tgtEl>
                                          <p:spTgt spid="7">
                                            <p:graphicEl>
                                              <a:dgm id="{3860C5BF-4DAE-4082-9603-8D541B7B922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graphicEl>
                                              <a:dgm id="{03E20493-14A3-4F19-8011-8B36840E03EF}"/>
                                            </p:graphicEl>
                                          </p:spTgt>
                                        </p:tgtEl>
                                        <p:attrNameLst>
                                          <p:attrName>style.visibility</p:attrName>
                                        </p:attrNameLst>
                                      </p:cBhvr>
                                      <p:to>
                                        <p:strVal val="visible"/>
                                      </p:to>
                                    </p:set>
                                    <p:animEffect transition="in" filter="wipe(left)">
                                      <p:cBhvr>
                                        <p:cTn id="33" dur="500"/>
                                        <p:tgtEl>
                                          <p:spTgt spid="7">
                                            <p:graphicEl>
                                              <a:dgm id="{03E20493-14A3-4F19-8011-8B36840E03EF}"/>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graphicEl>
                                              <a:dgm id="{0BED693D-1908-40BD-B840-219FA21D76B1}"/>
                                            </p:graphicEl>
                                          </p:spTgt>
                                        </p:tgtEl>
                                        <p:attrNameLst>
                                          <p:attrName>style.visibility</p:attrName>
                                        </p:attrNameLst>
                                      </p:cBhvr>
                                      <p:to>
                                        <p:strVal val="visible"/>
                                      </p:to>
                                    </p:set>
                                    <p:animEffect transition="in" filter="wipe(left)">
                                      <p:cBhvr>
                                        <p:cTn id="37" dur="500"/>
                                        <p:tgtEl>
                                          <p:spTgt spid="7">
                                            <p:graphicEl>
                                              <a:dgm id="{0BED693D-1908-40BD-B840-219FA21D76B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4A18EEC9-A89A-4FF1-AF7D-7DEA1D7CE953}"/>
                                            </p:graphicEl>
                                          </p:spTgt>
                                        </p:tgtEl>
                                        <p:attrNameLst>
                                          <p:attrName>style.visibility</p:attrName>
                                        </p:attrNameLst>
                                      </p:cBhvr>
                                      <p:to>
                                        <p:strVal val="visible"/>
                                      </p:to>
                                    </p:set>
                                    <p:animEffect transition="in" filter="wipe(left)">
                                      <p:cBhvr>
                                        <p:cTn id="42" dur="500"/>
                                        <p:tgtEl>
                                          <p:spTgt spid="7">
                                            <p:graphicEl>
                                              <a:dgm id="{4A18EEC9-A89A-4FF1-AF7D-7DEA1D7CE953}"/>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graphicEl>
                                              <a:dgm id="{C3B65E45-84E0-47FC-9ABB-1DEB60DF0305}"/>
                                            </p:graphicEl>
                                          </p:spTgt>
                                        </p:tgtEl>
                                        <p:attrNameLst>
                                          <p:attrName>style.visibility</p:attrName>
                                        </p:attrNameLst>
                                      </p:cBhvr>
                                      <p:to>
                                        <p:strVal val="visible"/>
                                      </p:to>
                                    </p:set>
                                    <p:animEffect transition="in" filter="wipe(left)">
                                      <p:cBhvr>
                                        <p:cTn id="46" dur="500"/>
                                        <p:tgtEl>
                                          <p:spTgt spid="7">
                                            <p:graphicEl>
                                              <a:dgm id="{C3B65E45-84E0-47FC-9ABB-1DEB60DF030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E0E3EE80-2BC4-4B09-A267-4761DFE2E887}"/>
                                            </p:graphicEl>
                                          </p:spTgt>
                                        </p:tgtEl>
                                        <p:attrNameLst>
                                          <p:attrName>style.visibility</p:attrName>
                                        </p:attrNameLst>
                                      </p:cBhvr>
                                      <p:to>
                                        <p:strVal val="visible"/>
                                      </p:to>
                                    </p:set>
                                    <p:animEffect transition="in" filter="wipe(left)">
                                      <p:cBhvr>
                                        <p:cTn id="51" dur="500"/>
                                        <p:tgtEl>
                                          <p:spTgt spid="7">
                                            <p:graphicEl>
                                              <a:dgm id="{E0E3EE80-2BC4-4B09-A267-4761DFE2E88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graphicEl>
                                              <a:dgm id="{46E5D393-1977-4DF6-9602-2462EE47597A}"/>
                                            </p:graphicEl>
                                          </p:spTgt>
                                        </p:tgtEl>
                                        <p:attrNameLst>
                                          <p:attrName>style.visibility</p:attrName>
                                        </p:attrNameLst>
                                      </p:cBhvr>
                                      <p:to>
                                        <p:strVal val="visible"/>
                                      </p:to>
                                    </p:set>
                                    <p:animEffect transition="in" filter="wipe(left)">
                                      <p:cBhvr>
                                        <p:cTn id="55" dur="500"/>
                                        <p:tgtEl>
                                          <p:spTgt spid="7">
                                            <p:graphicEl>
                                              <a:dgm id="{46E5D393-1977-4DF6-9602-2462EE47597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graphicEl>
                                              <a:dgm id="{3813A75C-07F4-4A54-BACF-AE1CB9A1EBAB}"/>
                                            </p:graphicEl>
                                          </p:spTgt>
                                        </p:tgtEl>
                                        <p:attrNameLst>
                                          <p:attrName>style.visibility</p:attrName>
                                        </p:attrNameLst>
                                      </p:cBhvr>
                                      <p:to>
                                        <p:strVal val="visible"/>
                                      </p:to>
                                    </p:set>
                                    <p:animEffect transition="in" filter="wipe(left)">
                                      <p:cBhvr>
                                        <p:cTn id="60" dur="500"/>
                                        <p:tgtEl>
                                          <p:spTgt spid="7">
                                            <p:graphicEl>
                                              <a:dgm id="{3813A75C-07F4-4A54-BACF-AE1CB9A1EBAB}"/>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7">
                                            <p:graphicEl>
                                              <a:dgm id="{49B90332-ED4D-43CD-9C12-41FBE4E21FAB}"/>
                                            </p:graphicEl>
                                          </p:spTgt>
                                        </p:tgtEl>
                                        <p:attrNameLst>
                                          <p:attrName>style.visibility</p:attrName>
                                        </p:attrNameLst>
                                      </p:cBhvr>
                                      <p:to>
                                        <p:strVal val="visible"/>
                                      </p:to>
                                    </p:set>
                                    <p:animEffect transition="in" filter="wipe(left)">
                                      <p:cBhvr>
                                        <p:cTn id="64" dur="500"/>
                                        <p:tgtEl>
                                          <p:spTgt spid="7">
                                            <p:graphicEl>
                                              <a:dgm id="{49B90332-ED4D-43CD-9C12-41FBE4E21FA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66F110A8-CFD9-486B-BD7D-DD7652110283}"/>
                                            </p:graphicEl>
                                          </p:spTgt>
                                        </p:tgtEl>
                                        <p:attrNameLst>
                                          <p:attrName>style.visibility</p:attrName>
                                        </p:attrNameLst>
                                      </p:cBhvr>
                                      <p:to>
                                        <p:strVal val="visible"/>
                                      </p:to>
                                    </p:set>
                                    <p:animEffect transition="in" filter="wipe(left)">
                                      <p:cBhvr>
                                        <p:cTn id="69" dur="500"/>
                                        <p:tgtEl>
                                          <p:spTgt spid="7">
                                            <p:graphicEl>
                                              <a:dgm id="{66F110A8-CFD9-486B-BD7D-DD7652110283}"/>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
                                            <p:graphicEl>
                                              <a:dgm id="{312DC2DE-1821-4ACE-B3FB-ED341CB15643}"/>
                                            </p:graphicEl>
                                          </p:spTgt>
                                        </p:tgtEl>
                                        <p:attrNameLst>
                                          <p:attrName>style.visibility</p:attrName>
                                        </p:attrNameLst>
                                      </p:cBhvr>
                                      <p:to>
                                        <p:strVal val="visible"/>
                                      </p:to>
                                    </p:set>
                                    <p:animEffect transition="in" filter="wipe(left)">
                                      <p:cBhvr>
                                        <p:cTn id="73" dur="500"/>
                                        <p:tgtEl>
                                          <p:spTgt spid="7">
                                            <p:graphicEl>
                                              <a:dgm id="{312DC2DE-1821-4ACE-B3FB-ED341CB15643}"/>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0C0FAD04-28E1-4550-B9FB-35F6726DF8A8}"/>
                                            </p:graphicEl>
                                          </p:spTgt>
                                        </p:tgtEl>
                                        <p:attrNameLst>
                                          <p:attrName>style.visibility</p:attrName>
                                        </p:attrNameLst>
                                      </p:cBhvr>
                                      <p:to>
                                        <p:strVal val="visible"/>
                                      </p:to>
                                    </p:set>
                                    <p:animEffect transition="in" filter="wipe(left)">
                                      <p:cBhvr>
                                        <p:cTn id="78" dur="500"/>
                                        <p:tgtEl>
                                          <p:spTgt spid="7">
                                            <p:graphicEl>
                                              <a:dgm id="{0C0FAD04-28E1-4550-B9FB-35F6726DF8A8}"/>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7">
                                            <p:graphicEl>
                                              <a:dgm id="{7EA3AEC4-1988-44A5-8F91-F49F33308F1F}"/>
                                            </p:graphicEl>
                                          </p:spTgt>
                                        </p:tgtEl>
                                        <p:attrNameLst>
                                          <p:attrName>style.visibility</p:attrName>
                                        </p:attrNameLst>
                                      </p:cBhvr>
                                      <p:to>
                                        <p:strVal val="visible"/>
                                      </p:to>
                                    </p:set>
                                    <p:animEffect transition="in" filter="wipe(left)">
                                      <p:cBhvr>
                                        <p:cTn id="82" dur="500"/>
                                        <p:tgtEl>
                                          <p:spTgt spid="7">
                                            <p:graphicEl>
                                              <a:dgm id="{7EA3AEC4-1988-44A5-8F91-F49F33308F1F}"/>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graphicEl>
                                              <a:dgm id="{41EEFEAC-25ED-4DF4-BD9A-62D794A5C40D}"/>
                                            </p:graphicEl>
                                          </p:spTgt>
                                        </p:tgtEl>
                                        <p:attrNameLst>
                                          <p:attrName>style.visibility</p:attrName>
                                        </p:attrNameLst>
                                      </p:cBhvr>
                                      <p:to>
                                        <p:strVal val="visible"/>
                                      </p:to>
                                    </p:set>
                                    <p:animEffect transition="in" filter="wipe(left)">
                                      <p:cBhvr>
                                        <p:cTn id="87" dur="500"/>
                                        <p:tgtEl>
                                          <p:spTgt spid="7">
                                            <p:graphicEl>
                                              <a:dgm id="{41EEFEAC-25ED-4DF4-BD9A-62D794A5C40D}"/>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389EBA74-0C3E-422E-8478-19F0888B4192}"/>
                                            </p:graphicEl>
                                          </p:spTgt>
                                        </p:tgtEl>
                                        <p:attrNameLst>
                                          <p:attrName>style.visibility</p:attrName>
                                        </p:attrNameLst>
                                      </p:cBhvr>
                                      <p:to>
                                        <p:strVal val="visible"/>
                                      </p:to>
                                    </p:set>
                                    <p:animEffect transition="in" filter="wipe(left)">
                                      <p:cBhvr>
                                        <p:cTn id="91" dur="500"/>
                                        <p:tgtEl>
                                          <p:spTgt spid="7">
                                            <p:graphicEl>
                                              <a:dgm id="{389EBA74-0C3E-422E-8478-19F0888B419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
                                            <p:graphicEl>
                                              <a:dgm id="{BF1B9368-0C17-44B5-B0F4-8DFCB1EBF787}"/>
                                            </p:graphicEl>
                                          </p:spTgt>
                                        </p:tgtEl>
                                        <p:attrNameLst>
                                          <p:attrName>style.visibility</p:attrName>
                                        </p:attrNameLst>
                                      </p:cBhvr>
                                      <p:to>
                                        <p:strVal val="visible"/>
                                      </p:to>
                                    </p:set>
                                    <p:animEffect transition="in" filter="wipe(left)">
                                      <p:cBhvr>
                                        <p:cTn id="96" dur="500"/>
                                        <p:tgtEl>
                                          <p:spTgt spid="7">
                                            <p:graphicEl>
                                              <a:dgm id="{BF1B9368-0C17-44B5-B0F4-8DFCB1EBF787}"/>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1C7D8F0D-56BA-451B-A0DB-247A6E292C85}"/>
                                            </p:graphicEl>
                                          </p:spTgt>
                                        </p:tgtEl>
                                        <p:attrNameLst>
                                          <p:attrName>style.visibility</p:attrName>
                                        </p:attrNameLst>
                                      </p:cBhvr>
                                      <p:to>
                                        <p:strVal val="visible"/>
                                      </p:to>
                                    </p:set>
                                    <p:animEffect transition="in" filter="wipe(left)">
                                      <p:cBhvr>
                                        <p:cTn id="100" dur="500"/>
                                        <p:tgtEl>
                                          <p:spTgt spid="7">
                                            <p:graphicEl>
                                              <a:dgm id="{1C7D8F0D-56BA-451B-A0DB-247A6E292C85}"/>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6">
                                            <p:graphicEl>
                                              <a:dgm id="{506A58EA-E088-4456-83CB-2DC4D2D0EBB7}"/>
                                            </p:graphicEl>
                                          </p:spTgt>
                                        </p:tgtEl>
                                        <p:attrNameLst>
                                          <p:attrName>style.visibility</p:attrName>
                                        </p:attrNameLst>
                                      </p:cBhvr>
                                      <p:to>
                                        <p:strVal val="visible"/>
                                      </p:to>
                                    </p:set>
                                    <p:animEffect transition="in" filter="randombar(horizontal)">
                                      <p:cBhvr>
                                        <p:cTn id="105" dur="500"/>
                                        <p:tgtEl>
                                          <p:spTgt spid="6">
                                            <p:graphicEl>
                                              <a:dgm id="{506A58EA-E088-4456-83CB-2DC4D2D0EBB7}"/>
                                            </p:graphicEl>
                                          </p:spTgt>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
                                            <p:graphicEl>
                                              <a:dgm id="{7D42CA6B-FD0D-4DF7-AFBB-C79B4EB9C720}"/>
                                            </p:graphicEl>
                                          </p:spTgt>
                                        </p:tgtEl>
                                        <p:attrNameLst>
                                          <p:attrName>style.visibility</p:attrName>
                                        </p:attrNameLst>
                                      </p:cBhvr>
                                      <p:to>
                                        <p:strVal val="visible"/>
                                      </p:to>
                                    </p:set>
                                    <p:animEffect transition="in" filter="randombar(horizontal)">
                                      <p:cBhvr>
                                        <p:cTn id="108" dur="500"/>
                                        <p:tgtEl>
                                          <p:spTgt spid="6">
                                            <p:graphicEl>
                                              <a:dgm id="{7D42CA6B-FD0D-4DF7-AFBB-C79B4EB9C72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6">
                                            <p:graphicEl>
                                              <a:dgm id="{5DA2CE43-F498-495B-87C5-C3C5D4F937C4}"/>
                                            </p:graphicEl>
                                          </p:spTgt>
                                        </p:tgtEl>
                                        <p:attrNameLst>
                                          <p:attrName>style.visibility</p:attrName>
                                        </p:attrNameLst>
                                      </p:cBhvr>
                                      <p:to>
                                        <p:strVal val="visible"/>
                                      </p:to>
                                    </p:set>
                                    <p:animEffect transition="in" filter="randombar(horizontal)">
                                      <p:cBhvr>
                                        <p:cTn id="113" dur="500"/>
                                        <p:tgtEl>
                                          <p:spTgt spid="6">
                                            <p:graphicEl>
                                              <a:dgm id="{5DA2CE43-F498-495B-87C5-C3C5D4F937C4}"/>
                                            </p:graphicEl>
                                          </p:spTgt>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
                                            <p:graphicEl>
                                              <a:dgm id="{F082AE9C-FDD8-4D02-A08F-F5BF9EC6183C}"/>
                                            </p:graphicEl>
                                          </p:spTgt>
                                        </p:tgtEl>
                                        <p:attrNameLst>
                                          <p:attrName>style.visibility</p:attrName>
                                        </p:attrNameLst>
                                      </p:cBhvr>
                                      <p:to>
                                        <p:strVal val="visible"/>
                                      </p:to>
                                    </p:set>
                                    <p:animEffect transition="in" filter="randombar(horizontal)">
                                      <p:cBhvr>
                                        <p:cTn id="116" dur="500"/>
                                        <p:tgtEl>
                                          <p:spTgt spid="6">
                                            <p:graphicEl>
                                              <a:dgm id="{F082AE9C-FDD8-4D02-A08F-F5BF9EC6183C}"/>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
                                            <p:graphicEl>
                                              <a:dgm id="{6E04B780-C75D-406C-A2AD-D3E049257254}"/>
                                            </p:graphicEl>
                                          </p:spTgt>
                                        </p:tgtEl>
                                        <p:attrNameLst>
                                          <p:attrName>style.visibility</p:attrName>
                                        </p:attrNameLst>
                                      </p:cBhvr>
                                      <p:to>
                                        <p:strVal val="visible"/>
                                      </p:to>
                                    </p:set>
                                    <p:animEffect transition="in" filter="randombar(horizontal)">
                                      <p:cBhvr>
                                        <p:cTn id="121" dur="500"/>
                                        <p:tgtEl>
                                          <p:spTgt spid="6">
                                            <p:graphicEl>
                                              <a:dgm id="{6E04B780-C75D-406C-A2AD-D3E049257254}"/>
                                            </p:graphicEl>
                                          </p:spTgt>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6">
                                            <p:graphicEl>
                                              <a:dgm id="{FE60B966-58DC-414D-8D80-64738F75C483}"/>
                                            </p:graphicEl>
                                          </p:spTgt>
                                        </p:tgtEl>
                                        <p:attrNameLst>
                                          <p:attrName>style.visibility</p:attrName>
                                        </p:attrNameLst>
                                      </p:cBhvr>
                                      <p:to>
                                        <p:strVal val="visible"/>
                                      </p:to>
                                    </p:set>
                                    <p:animEffect transition="in" filter="randombar(horizontal)">
                                      <p:cBhvr>
                                        <p:cTn id="124" dur="500"/>
                                        <p:tgtEl>
                                          <p:spTgt spid="6">
                                            <p:graphicEl>
                                              <a:dgm id="{FE60B966-58DC-414D-8D80-64738F75C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6000" b="-2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C85D8A-BF22-282D-13E6-6981FC9826FB}"/>
              </a:ext>
            </a:extLst>
          </p:cNvPr>
          <p:cNvSpPr txBox="1"/>
          <p:nvPr/>
        </p:nvSpPr>
        <p:spPr>
          <a:xfrm>
            <a:off x="0" y="0"/>
            <a:ext cx="12192000" cy="769441"/>
          </a:xfrm>
          <a:prstGeom prst="rect">
            <a:avLst/>
          </a:prstGeom>
          <a:noFill/>
        </p:spPr>
        <p:txBody>
          <a:bodyPr wrap="square" rtlCol="0">
            <a:spAutoFit/>
          </a:bodyPr>
          <a:lstStyle/>
          <a:p>
            <a:pPr algn="ctr"/>
            <a:r>
              <a:rPr lang="es-ES" sz="4400" b="1" dirty="0">
                <a:ln w="12700" cmpd="sng">
                  <a:solidFill>
                    <a:schemeClr val="accent4">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SALMO 13: UNA ORACIÓN DE DUDA Y CONFIANZA</a:t>
            </a:r>
          </a:p>
        </p:txBody>
      </p:sp>
      <p:sp>
        <p:nvSpPr>
          <p:cNvPr id="3" name="CuadroTexto 2">
            <a:extLst>
              <a:ext uri="{FF2B5EF4-FFF2-40B4-BE49-F238E27FC236}">
                <a16:creationId xmlns:a16="http://schemas.microsoft.com/office/drawing/2014/main" id="{0E574D80-F77F-19A7-7C40-69104B7A0E44}"/>
              </a:ext>
            </a:extLst>
          </p:cNvPr>
          <p:cNvSpPr txBox="1"/>
          <p:nvPr/>
        </p:nvSpPr>
        <p:spPr>
          <a:xfrm>
            <a:off x="5914935" y="580324"/>
            <a:ext cx="6277065" cy="1015663"/>
          </a:xfrm>
          <a:prstGeom prst="rect">
            <a:avLst/>
          </a:prstGeom>
          <a:noFill/>
        </p:spPr>
        <p:txBody>
          <a:bodyPr wrap="square" rtlCol="0">
            <a:spAutoFit/>
          </a:bodyPr>
          <a:lstStyle/>
          <a:p>
            <a:pPr>
              <a:spcBef>
                <a:spcPts val="600"/>
              </a:spcBef>
            </a:pPr>
            <a:r>
              <a:rPr lang="es-ES" sz="2000" b="1" dirty="0">
                <a:solidFill>
                  <a:schemeClr val="bg1"/>
                </a:solidFill>
                <a:effectLst>
                  <a:glow rad="127000">
                    <a:srgbClr val="635227"/>
                  </a:glow>
                  <a:outerShdw blurRad="38100" dist="38100" dir="2700000" algn="tl">
                    <a:srgbClr val="000000">
                      <a:alpha val="43137"/>
                    </a:srgbClr>
                  </a:outerShdw>
                </a:effectLst>
              </a:rPr>
              <a:t>Cuando los salmistas preguntan “¿por qué?” desean entender cómo actúa Dios, ya que parece que les ha abandonado y no hace nada para ayudarles.</a:t>
            </a:r>
          </a:p>
        </p:txBody>
      </p:sp>
      <p:graphicFrame>
        <p:nvGraphicFramePr>
          <p:cNvPr id="5" name="Diagrama 4">
            <a:extLst>
              <a:ext uri="{FF2B5EF4-FFF2-40B4-BE49-F238E27FC236}">
                <a16:creationId xmlns:a16="http://schemas.microsoft.com/office/drawing/2014/main" id="{76BD3853-52C9-BDD5-1313-0F4D540BED54}"/>
              </a:ext>
            </a:extLst>
          </p:cNvPr>
          <p:cNvGraphicFramePr/>
          <p:nvPr>
            <p:extLst>
              <p:ext uri="{D42A27DB-BD31-4B8C-83A1-F6EECF244321}">
                <p14:modId xmlns:p14="http://schemas.microsoft.com/office/powerpoint/2010/main" val="658325686"/>
              </p:ext>
            </p:extLst>
          </p:nvPr>
        </p:nvGraphicFramePr>
        <p:xfrm>
          <a:off x="376519" y="2949388"/>
          <a:ext cx="11438962"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 dibujo de una persona&#10;&#10;Descripción generada automáticamente con confianza baja">
            <a:extLst>
              <a:ext uri="{FF2B5EF4-FFF2-40B4-BE49-F238E27FC236}">
                <a16:creationId xmlns:a16="http://schemas.microsoft.com/office/drawing/2014/main" id="{3E52E6D1-7738-9737-E5CE-1F58F08749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677" y="693241"/>
            <a:ext cx="2797175" cy="2097881"/>
          </a:xfrm>
          <a:prstGeom prst="round2DiagRect">
            <a:avLst>
              <a:gd name="adj1" fmla="val 16667"/>
              <a:gd name="adj2" fmla="val 0"/>
            </a:avLst>
          </a:prstGeom>
          <a:ln w="19050" cap="sq">
            <a:solidFill>
              <a:srgbClr val="FFFFFF"/>
            </a:solidFill>
            <a:miter lim="800000"/>
          </a:ln>
          <a:effectLst>
            <a:outerShdw blurRad="63500" sx="101000" sy="101000" algn="ctr" rotWithShape="0">
              <a:prstClr val="black">
                <a:alpha val="40000"/>
              </a:prstClr>
            </a:outerShdw>
          </a:effectLst>
        </p:spPr>
      </p:pic>
      <p:pic>
        <p:nvPicPr>
          <p:cNvPr id="11" name="Imagen 10" descr="Diagrama&#10;&#10;Descripción generada automáticamente">
            <a:extLst>
              <a:ext uri="{FF2B5EF4-FFF2-40B4-BE49-F238E27FC236}">
                <a16:creationId xmlns:a16="http://schemas.microsoft.com/office/drawing/2014/main" id="{9F4B4823-9C57-C2EA-CC57-C50ACE18F7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9187" y="693240"/>
            <a:ext cx="2797176" cy="2097882"/>
          </a:xfrm>
          <a:prstGeom prst="round2DiagRect">
            <a:avLst>
              <a:gd name="adj1" fmla="val 776"/>
              <a:gd name="adj2" fmla="val 17253"/>
            </a:avLst>
          </a:prstGeom>
          <a:ln w="19050" cap="sq">
            <a:solidFill>
              <a:srgbClr val="FFFFFF"/>
            </a:solidFill>
            <a:miter lim="800000"/>
          </a:ln>
          <a:effectLst>
            <a:outerShdw blurRad="63500" sx="101000" sy="101000" algn="ctr" rotWithShape="0">
              <a:prstClr val="black">
                <a:alpha val="40000"/>
              </a:prstClr>
            </a:outerShdw>
          </a:effectLst>
        </p:spPr>
      </p:pic>
      <p:sp>
        <p:nvSpPr>
          <p:cNvPr id="13" name="CuadroTexto 12">
            <a:extLst>
              <a:ext uri="{FF2B5EF4-FFF2-40B4-BE49-F238E27FC236}">
                <a16:creationId xmlns:a16="http://schemas.microsoft.com/office/drawing/2014/main" id="{3099F972-8AF1-25DB-0770-07A1CAD08A33}"/>
              </a:ext>
            </a:extLst>
          </p:cNvPr>
          <p:cNvSpPr txBox="1"/>
          <p:nvPr/>
        </p:nvSpPr>
        <p:spPr>
          <a:xfrm>
            <a:off x="5957698" y="1595987"/>
            <a:ext cx="6234302" cy="1323439"/>
          </a:xfrm>
          <a:prstGeom prst="rect">
            <a:avLst/>
          </a:prstGeom>
          <a:noFill/>
        </p:spPr>
        <p:txBody>
          <a:bodyPr wrap="square">
            <a:spAutoFit/>
          </a:bodyPr>
          <a:lstStyle/>
          <a:p>
            <a:pPr>
              <a:spcBef>
                <a:spcPts val="600"/>
              </a:spcBef>
            </a:pPr>
            <a:r>
              <a:rPr lang="es-ES" sz="2000" b="1" dirty="0">
                <a:solidFill>
                  <a:schemeClr val="bg1"/>
                </a:solidFill>
                <a:effectLst>
                  <a:glow rad="127000">
                    <a:srgbClr val="635227"/>
                  </a:glow>
                  <a:outerShdw blurRad="38100" dist="38100" dir="2700000" algn="tl">
                    <a:srgbClr val="000000">
                      <a:alpha val="43137"/>
                    </a:srgbClr>
                  </a:outerShdw>
                </a:effectLst>
              </a:rPr>
              <a:t>Pero en el salmo 13, la pregunta clave es: “¿Hasta cuándo?” David no quiere saber por qué, sino cuánto tardará Dios en responderle. Es una duda que expresa su confianza plena en que Dios, tarde o temprano, actuará.</a:t>
            </a:r>
          </a:p>
        </p:txBody>
      </p:sp>
    </p:spTree>
    <p:extLst>
      <p:ext uri="{BB962C8B-B14F-4D97-AF65-F5344CB8AC3E}">
        <p14:creationId xmlns:p14="http://schemas.microsoft.com/office/powerpoint/2010/main" val="3978277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graphicEl>
                                              <a:dgm id="{124ED48A-F844-4E67-9EEC-F0C8B03B11E1}"/>
                                            </p:graphicEl>
                                          </p:spTgt>
                                        </p:tgtEl>
                                        <p:attrNameLst>
                                          <p:attrName>style.visibility</p:attrName>
                                        </p:attrNameLst>
                                      </p:cBhvr>
                                      <p:to>
                                        <p:strVal val="visible"/>
                                      </p:to>
                                    </p:set>
                                    <p:anim calcmode="lin" valueType="num">
                                      <p:cBhvr>
                                        <p:cTn id="17" dur="500" fill="hold"/>
                                        <p:tgtEl>
                                          <p:spTgt spid="5">
                                            <p:graphicEl>
                                              <a:dgm id="{124ED48A-F844-4E67-9EEC-F0C8B03B11E1}"/>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124ED48A-F844-4E67-9EEC-F0C8B03B11E1}"/>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124ED48A-F844-4E67-9EEC-F0C8B03B11E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graphicEl>
                                              <a:dgm id="{D076E370-A9B7-4914-AFBC-387FEC139638}"/>
                                            </p:graphicEl>
                                          </p:spTgt>
                                        </p:tgtEl>
                                        <p:attrNameLst>
                                          <p:attrName>style.visibility</p:attrName>
                                        </p:attrNameLst>
                                      </p:cBhvr>
                                      <p:to>
                                        <p:strVal val="visible"/>
                                      </p:to>
                                    </p:set>
                                    <p:animEffect transition="in" filter="fade">
                                      <p:cBhvr>
                                        <p:cTn id="24" dur="1000"/>
                                        <p:tgtEl>
                                          <p:spTgt spid="5">
                                            <p:graphicEl>
                                              <a:dgm id="{D076E370-A9B7-4914-AFBC-387FEC139638}"/>
                                            </p:graphicEl>
                                          </p:spTgt>
                                        </p:tgtEl>
                                      </p:cBhvr>
                                    </p:animEffect>
                                    <p:anim calcmode="lin" valueType="num">
                                      <p:cBhvr>
                                        <p:cTn id="25" dur="1000" fill="hold"/>
                                        <p:tgtEl>
                                          <p:spTgt spid="5">
                                            <p:graphicEl>
                                              <a:dgm id="{D076E370-A9B7-4914-AFBC-387FEC139638}"/>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D076E370-A9B7-4914-AFBC-387FEC139638}"/>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graphicEl>
                                              <a:dgm id="{5B3C2880-89B3-4D22-9172-3292871E46C3}"/>
                                            </p:graphicEl>
                                          </p:spTgt>
                                        </p:tgtEl>
                                        <p:attrNameLst>
                                          <p:attrName>style.visibility</p:attrName>
                                        </p:attrNameLst>
                                      </p:cBhvr>
                                      <p:to>
                                        <p:strVal val="visible"/>
                                      </p:to>
                                    </p:set>
                                    <p:animEffect transition="in" filter="fade">
                                      <p:cBhvr>
                                        <p:cTn id="29" dur="1000"/>
                                        <p:tgtEl>
                                          <p:spTgt spid="5">
                                            <p:graphicEl>
                                              <a:dgm id="{5B3C2880-89B3-4D22-9172-3292871E46C3}"/>
                                            </p:graphicEl>
                                          </p:spTgt>
                                        </p:tgtEl>
                                      </p:cBhvr>
                                    </p:animEffect>
                                    <p:anim calcmode="lin" valueType="num">
                                      <p:cBhvr>
                                        <p:cTn id="30" dur="1000" fill="hold"/>
                                        <p:tgtEl>
                                          <p:spTgt spid="5">
                                            <p:graphicEl>
                                              <a:dgm id="{5B3C2880-89B3-4D22-9172-3292871E46C3}"/>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5B3C2880-89B3-4D22-9172-3292871E46C3}"/>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
                                            <p:graphicEl>
                                              <a:dgm id="{D314C3CE-BD64-4225-8D2E-25BA1EF41AB7}"/>
                                            </p:graphicEl>
                                          </p:spTgt>
                                        </p:tgtEl>
                                        <p:attrNameLst>
                                          <p:attrName>style.visibility</p:attrName>
                                        </p:attrNameLst>
                                      </p:cBhvr>
                                      <p:to>
                                        <p:strVal val="visible"/>
                                      </p:to>
                                    </p:set>
                                    <p:animEffect transition="in" filter="fade">
                                      <p:cBhvr>
                                        <p:cTn id="36" dur="1000"/>
                                        <p:tgtEl>
                                          <p:spTgt spid="5">
                                            <p:graphicEl>
                                              <a:dgm id="{D314C3CE-BD64-4225-8D2E-25BA1EF41AB7}"/>
                                            </p:graphicEl>
                                          </p:spTgt>
                                        </p:tgtEl>
                                      </p:cBhvr>
                                    </p:animEffect>
                                    <p:anim calcmode="lin" valueType="num">
                                      <p:cBhvr>
                                        <p:cTn id="37" dur="1000" fill="hold"/>
                                        <p:tgtEl>
                                          <p:spTgt spid="5">
                                            <p:graphicEl>
                                              <a:dgm id="{D314C3CE-BD64-4225-8D2E-25BA1EF41AB7}"/>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D314C3CE-BD64-4225-8D2E-25BA1EF41AB7}"/>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graphicEl>
                                              <a:dgm id="{69889367-6429-435B-BE80-7A161FD75943}"/>
                                            </p:graphicEl>
                                          </p:spTgt>
                                        </p:tgtEl>
                                        <p:attrNameLst>
                                          <p:attrName>style.visibility</p:attrName>
                                        </p:attrNameLst>
                                      </p:cBhvr>
                                      <p:to>
                                        <p:strVal val="visible"/>
                                      </p:to>
                                    </p:set>
                                    <p:animEffect transition="in" filter="fade">
                                      <p:cBhvr>
                                        <p:cTn id="41" dur="1000"/>
                                        <p:tgtEl>
                                          <p:spTgt spid="5">
                                            <p:graphicEl>
                                              <a:dgm id="{69889367-6429-435B-BE80-7A161FD75943}"/>
                                            </p:graphicEl>
                                          </p:spTgt>
                                        </p:tgtEl>
                                      </p:cBhvr>
                                    </p:animEffect>
                                    <p:anim calcmode="lin" valueType="num">
                                      <p:cBhvr>
                                        <p:cTn id="42" dur="1000" fill="hold"/>
                                        <p:tgtEl>
                                          <p:spTgt spid="5">
                                            <p:graphicEl>
                                              <a:dgm id="{69889367-6429-435B-BE80-7A161FD75943}"/>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69889367-6429-435B-BE80-7A161FD75943}"/>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graphicEl>
                                              <a:dgm id="{6848ACC4-0FE4-49B9-99FB-D1CEB4086FA0}"/>
                                            </p:graphicEl>
                                          </p:spTgt>
                                        </p:tgtEl>
                                        <p:attrNameLst>
                                          <p:attrName>style.visibility</p:attrName>
                                        </p:attrNameLst>
                                      </p:cBhvr>
                                      <p:to>
                                        <p:strVal val="visible"/>
                                      </p:to>
                                    </p:set>
                                    <p:animEffect transition="in" filter="fade">
                                      <p:cBhvr>
                                        <p:cTn id="48" dur="1000"/>
                                        <p:tgtEl>
                                          <p:spTgt spid="5">
                                            <p:graphicEl>
                                              <a:dgm id="{6848ACC4-0FE4-49B9-99FB-D1CEB4086FA0}"/>
                                            </p:graphicEl>
                                          </p:spTgt>
                                        </p:tgtEl>
                                      </p:cBhvr>
                                    </p:animEffect>
                                    <p:anim calcmode="lin" valueType="num">
                                      <p:cBhvr>
                                        <p:cTn id="49" dur="1000" fill="hold"/>
                                        <p:tgtEl>
                                          <p:spTgt spid="5">
                                            <p:graphicEl>
                                              <a:dgm id="{6848ACC4-0FE4-49B9-99FB-D1CEB4086FA0}"/>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6848ACC4-0FE4-49B9-99FB-D1CEB4086FA0}"/>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graphicEl>
                                              <a:dgm id="{E2A0F815-9F37-4EDA-87B2-894D7B550F69}"/>
                                            </p:graphicEl>
                                          </p:spTgt>
                                        </p:tgtEl>
                                        <p:attrNameLst>
                                          <p:attrName>style.visibility</p:attrName>
                                        </p:attrNameLst>
                                      </p:cBhvr>
                                      <p:to>
                                        <p:strVal val="visible"/>
                                      </p:to>
                                    </p:set>
                                    <p:animEffect transition="in" filter="fade">
                                      <p:cBhvr>
                                        <p:cTn id="53" dur="1000"/>
                                        <p:tgtEl>
                                          <p:spTgt spid="5">
                                            <p:graphicEl>
                                              <a:dgm id="{E2A0F815-9F37-4EDA-87B2-894D7B550F69}"/>
                                            </p:graphicEl>
                                          </p:spTgt>
                                        </p:tgtEl>
                                      </p:cBhvr>
                                    </p:animEffect>
                                    <p:anim calcmode="lin" valueType="num">
                                      <p:cBhvr>
                                        <p:cTn id="54" dur="1000" fill="hold"/>
                                        <p:tgtEl>
                                          <p:spTgt spid="5">
                                            <p:graphicEl>
                                              <a:dgm id="{E2A0F815-9F37-4EDA-87B2-894D7B550F69}"/>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E2A0F815-9F37-4EDA-87B2-894D7B550F69}"/>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
                                            <p:graphicEl>
                                              <a:dgm id="{C2417A07-2FD1-4E63-A3C9-DCD3E946E4A4}"/>
                                            </p:graphicEl>
                                          </p:spTgt>
                                        </p:tgtEl>
                                        <p:attrNameLst>
                                          <p:attrName>style.visibility</p:attrName>
                                        </p:attrNameLst>
                                      </p:cBhvr>
                                      <p:to>
                                        <p:strVal val="visible"/>
                                      </p:to>
                                    </p:set>
                                    <p:anim calcmode="lin" valueType="num">
                                      <p:cBhvr>
                                        <p:cTn id="60" dur="500" fill="hold"/>
                                        <p:tgtEl>
                                          <p:spTgt spid="5">
                                            <p:graphicEl>
                                              <a:dgm id="{C2417A07-2FD1-4E63-A3C9-DCD3E946E4A4}"/>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C2417A07-2FD1-4E63-A3C9-DCD3E946E4A4}"/>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C2417A07-2FD1-4E63-A3C9-DCD3E946E4A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
                                            <p:graphicEl>
                                              <a:dgm id="{EDB821A9-B793-4737-92D8-E36465D3538D}"/>
                                            </p:graphicEl>
                                          </p:spTgt>
                                        </p:tgtEl>
                                        <p:attrNameLst>
                                          <p:attrName>style.visibility</p:attrName>
                                        </p:attrNameLst>
                                      </p:cBhvr>
                                      <p:to>
                                        <p:strVal val="visible"/>
                                      </p:to>
                                    </p:set>
                                    <p:animEffect transition="in" filter="fade">
                                      <p:cBhvr>
                                        <p:cTn id="67" dur="1000"/>
                                        <p:tgtEl>
                                          <p:spTgt spid="5">
                                            <p:graphicEl>
                                              <a:dgm id="{EDB821A9-B793-4737-92D8-E36465D3538D}"/>
                                            </p:graphicEl>
                                          </p:spTgt>
                                        </p:tgtEl>
                                      </p:cBhvr>
                                    </p:animEffect>
                                    <p:anim calcmode="lin" valueType="num">
                                      <p:cBhvr>
                                        <p:cTn id="68" dur="1000" fill="hold"/>
                                        <p:tgtEl>
                                          <p:spTgt spid="5">
                                            <p:graphicEl>
                                              <a:dgm id="{EDB821A9-B793-4737-92D8-E36465D3538D}"/>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EDB821A9-B793-4737-92D8-E36465D3538D}"/>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
                                            <p:graphicEl>
                                              <a:dgm id="{866EE08A-B48F-4F04-8005-BCCD47349BFF}"/>
                                            </p:graphicEl>
                                          </p:spTgt>
                                        </p:tgtEl>
                                        <p:attrNameLst>
                                          <p:attrName>style.visibility</p:attrName>
                                        </p:attrNameLst>
                                      </p:cBhvr>
                                      <p:to>
                                        <p:strVal val="visible"/>
                                      </p:to>
                                    </p:set>
                                    <p:animEffect transition="in" filter="fade">
                                      <p:cBhvr>
                                        <p:cTn id="72" dur="1000"/>
                                        <p:tgtEl>
                                          <p:spTgt spid="5">
                                            <p:graphicEl>
                                              <a:dgm id="{866EE08A-B48F-4F04-8005-BCCD47349BFF}"/>
                                            </p:graphicEl>
                                          </p:spTgt>
                                        </p:tgtEl>
                                      </p:cBhvr>
                                    </p:animEffect>
                                    <p:anim calcmode="lin" valueType="num">
                                      <p:cBhvr>
                                        <p:cTn id="73" dur="1000" fill="hold"/>
                                        <p:tgtEl>
                                          <p:spTgt spid="5">
                                            <p:graphicEl>
                                              <a:dgm id="{866EE08A-B48F-4F04-8005-BCCD47349BFF}"/>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866EE08A-B48F-4F04-8005-BCCD47349BFF}"/>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5">
                                            <p:graphicEl>
                                              <a:dgm id="{FFCA674C-9EF6-4087-A15C-1B57C808430E}"/>
                                            </p:graphicEl>
                                          </p:spTgt>
                                        </p:tgtEl>
                                        <p:attrNameLst>
                                          <p:attrName>style.visibility</p:attrName>
                                        </p:attrNameLst>
                                      </p:cBhvr>
                                      <p:to>
                                        <p:strVal val="visible"/>
                                      </p:to>
                                    </p:set>
                                    <p:animEffect transition="in" filter="fade">
                                      <p:cBhvr>
                                        <p:cTn id="79" dur="1000"/>
                                        <p:tgtEl>
                                          <p:spTgt spid="5">
                                            <p:graphicEl>
                                              <a:dgm id="{FFCA674C-9EF6-4087-A15C-1B57C808430E}"/>
                                            </p:graphicEl>
                                          </p:spTgt>
                                        </p:tgtEl>
                                      </p:cBhvr>
                                    </p:animEffect>
                                    <p:anim calcmode="lin" valueType="num">
                                      <p:cBhvr>
                                        <p:cTn id="80" dur="1000" fill="hold"/>
                                        <p:tgtEl>
                                          <p:spTgt spid="5">
                                            <p:graphicEl>
                                              <a:dgm id="{FFCA674C-9EF6-4087-A15C-1B57C808430E}"/>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FFCA674C-9EF6-4087-A15C-1B57C808430E}"/>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
                                            <p:graphicEl>
                                              <a:dgm id="{846A1B8F-BAE3-4ABB-A3BE-E766E36DA6ED}"/>
                                            </p:graphicEl>
                                          </p:spTgt>
                                        </p:tgtEl>
                                        <p:attrNameLst>
                                          <p:attrName>style.visibility</p:attrName>
                                        </p:attrNameLst>
                                      </p:cBhvr>
                                      <p:to>
                                        <p:strVal val="visible"/>
                                      </p:to>
                                    </p:set>
                                    <p:animEffect transition="in" filter="fade">
                                      <p:cBhvr>
                                        <p:cTn id="84" dur="1000"/>
                                        <p:tgtEl>
                                          <p:spTgt spid="5">
                                            <p:graphicEl>
                                              <a:dgm id="{846A1B8F-BAE3-4ABB-A3BE-E766E36DA6ED}"/>
                                            </p:graphicEl>
                                          </p:spTgt>
                                        </p:tgtEl>
                                      </p:cBhvr>
                                    </p:animEffect>
                                    <p:anim calcmode="lin" valueType="num">
                                      <p:cBhvr>
                                        <p:cTn id="85" dur="1000" fill="hold"/>
                                        <p:tgtEl>
                                          <p:spTgt spid="5">
                                            <p:graphicEl>
                                              <a:dgm id="{846A1B8F-BAE3-4ABB-A3BE-E766E36DA6ED}"/>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846A1B8F-BAE3-4ABB-A3BE-E766E36DA6ED}"/>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5">
                                            <p:graphicEl>
                                              <a:dgm id="{DEC28336-C64F-4D89-90D8-F05675157C75}"/>
                                            </p:graphicEl>
                                          </p:spTgt>
                                        </p:tgtEl>
                                        <p:attrNameLst>
                                          <p:attrName>style.visibility</p:attrName>
                                        </p:attrNameLst>
                                      </p:cBhvr>
                                      <p:to>
                                        <p:strVal val="visible"/>
                                      </p:to>
                                    </p:set>
                                    <p:animEffect transition="in" filter="fade">
                                      <p:cBhvr>
                                        <p:cTn id="91" dur="1000"/>
                                        <p:tgtEl>
                                          <p:spTgt spid="5">
                                            <p:graphicEl>
                                              <a:dgm id="{DEC28336-C64F-4D89-90D8-F05675157C75}"/>
                                            </p:graphicEl>
                                          </p:spTgt>
                                        </p:tgtEl>
                                      </p:cBhvr>
                                    </p:animEffect>
                                    <p:anim calcmode="lin" valueType="num">
                                      <p:cBhvr>
                                        <p:cTn id="92" dur="1000" fill="hold"/>
                                        <p:tgtEl>
                                          <p:spTgt spid="5">
                                            <p:graphicEl>
                                              <a:dgm id="{DEC28336-C64F-4D89-90D8-F05675157C75}"/>
                                            </p:graphicEl>
                                          </p:spTgt>
                                        </p:tgtEl>
                                        <p:attrNameLst>
                                          <p:attrName>ppt_x</p:attrName>
                                        </p:attrNameLst>
                                      </p:cBhvr>
                                      <p:tavLst>
                                        <p:tav tm="0">
                                          <p:val>
                                            <p:strVal val="#ppt_x"/>
                                          </p:val>
                                        </p:tav>
                                        <p:tav tm="100000">
                                          <p:val>
                                            <p:strVal val="#ppt_x"/>
                                          </p:val>
                                        </p:tav>
                                      </p:tavLst>
                                    </p:anim>
                                    <p:anim calcmode="lin" valueType="num">
                                      <p:cBhvr>
                                        <p:cTn id="93" dur="1000" fill="hold"/>
                                        <p:tgtEl>
                                          <p:spTgt spid="5">
                                            <p:graphicEl>
                                              <a:dgm id="{DEC28336-C64F-4D89-90D8-F05675157C75}"/>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5">
                                            <p:graphicEl>
                                              <a:dgm id="{B377908B-5ED6-49FB-94BE-A593F9317E59}"/>
                                            </p:graphicEl>
                                          </p:spTgt>
                                        </p:tgtEl>
                                        <p:attrNameLst>
                                          <p:attrName>style.visibility</p:attrName>
                                        </p:attrNameLst>
                                      </p:cBhvr>
                                      <p:to>
                                        <p:strVal val="visible"/>
                                      </p:to>
                                    </p:set>
                                    <p:animEffect transition="in" filter="fade">
                                      <p:cBhvr>
                                        <p:cTn id="96" dur="1000"/>
                                        <p:tgtEl>
                                          <p:spTgt spid="5">
                                            <p:graphicEl>
                                              <a:dgm id="{B377908B-5ED6-49FB-94BE-A593F9317E59}"/>
                                            </p:graphicEl>
                                          </p:spTgt>
                                        </p:tgtEl>
                                      </p:cBhvr>
                                    </p:animEffect>
                                    <p:anim calcmode="lin" valueType="num">
                                      <p:cBhvr>
                                        <p:cTn id="97" dur="1000" fill="hold"/>
                                        <p:tgtEl>
                                          <p:spTgt spid="5">
                                            <p:graphicEl>
                                              <a:dgm id="{B377908B-5ED6-49FB-94BE-A593F9317E59}"/>
                                            </p:graphicEl>
                                          </p:spTgt>
                                        </p:tgtEl>
                                        <p:attrNameLst>
                                          <p:attrName>ppt_x</p:attrName>
                                        </p:attrNameLst>
                                      </p:cBhvr>
                                      <p:tavLst>
                                        <p:tav tm="0">
                                          <p:val>
                                            <p:strVal val="#ppt_x"/>
                                          </p:val>
                                        </p:tav>
                                        <p:tav tm="100000">
                                          <p:val>
                                            <p:strVal val="#ppt_x"/>
                                          </p:val>
                                        </p:tav>
                                      </p:tavLst>
                                    </p:anim>
                                    <p:anim calcmode="lin" valueType="num">
                                      <p:cBhvr>
                                        <p:cTn id="98" dur="1000" fill="hold"/>
                                        <p:tgtEl>
                                          <p:spTgt spid="5">
                                            <p:graphicEl>
                                              <a:dgm id="{B377908B-5ED6-49FB-94BE-A593F9317E59}"/>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F7CB9EEA-8BE0-4DAA-ABC8-6C36355D44F0}"/>
                                            </p:graphicEl>
                                          </p:spTgt>
                                        </p:tgtEl>
                                        <p:attrNameLst>
                                          <p:attrName>style.visibility</p:attrName>
                                        </p:attrNameLst>
                                      </p:cBhvr>
                                      <p:to>
                                        <p:strVal val="visible"/>
                                      </p:to>
                                    </p:set>
                                    <p:anim calcmode="lin" valueType="num">
                                      <p:cBhvr>
                                        <p:cTn id="103" dur="500" fill="hold"/>
                                        <p:tgtEl>
                                          <p:spTgt spid="5">
                                            <p:graphicEl>
                                              <a:dgm id="{F7CB9EEA-8BE0-4DAA-ABC8-6C36355D44F0}"/>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F7CB9EEA-8BE0-4DAA-ABC8-6C36355D44F0}"/>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F7CB9EEA-8BE0-4DAA-ABC8-6C36355D44F0}"/>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5">
                                            <p:graphicEl>
                                              <a:dgm id="{24E549C9-BA1E-483E-A81F-0D701EAE7227}"/>
                                            </p:graphicEl>
                                          </p:spTgt>
                                        </p:tgtEl>
                                        <p:attrNameLst>
                                          <p:attrName>style.visibility</p:attrName>
                                        </p:attrNameLst>
                                      </p:cBhvr>
                                      <p:to>
                                        <p:strVal val="visible"/>
                                      </p:to>
                                    </p:set>
                                    <p:animEffect transition="in" filter="fade">
                                      <p:cBhvr>
                                        <p:cTn id="110" dur="1000"/>
                                        <p:tgtEl>
                                          <p:spTgt spid="5">
                                            <p:graphicEl>
                                              <a:dgm id="{24E549C9-BA1E-483E-A81F-0D701EAE7227}"/>
                                            </p:graphicEl>
                                          </p:spTgt>
                                        </p:tgtEl>
                                      </p:cBhvr>
                                    </p:animEffect>
                                    <p:anim calcmode="lin" valueType="num">
                                      <p:cBhvr>
                                        <p:cTn id="111" dur="1000" fill="hold"/>
                                        <p:tgtEl>
                                          <p:spTgt spid="5">
                                            <p:graphicEl>
                                              <a:dgm id="{24E549C9-BA1E-483E-A81F-0D701EAE7227}"/>
                                            </p:graphicEl>
                                          </p:spTgt>
                                        </p:tgtEl>
                                        <p:attrNameLst>
                                          <p:attrName>ppt_x</p:attrName>
                                        </p:attrNameLst>
                                      </p:cBhvr>
                                      <p:tavLst>
                                        <p:tav tm="0">
                                          <p:val>
                                            <p:strVal val="#ppt_x"/>
                                          </p:val>
                                        </p:tav>
                                        <p:tav tm="100000">
                                          <p:val>
                                            <p:strVal val="#ppt_x"/>
                                          </p:val>
                                        </p:tav>
                                      </p:tavLst>
                                    </p:anim>
                                    <p:anim calcmode="lin" valueType="num">
                                      <p:cBhvr>
                                        <p:cTn id="112" dur="1000" fill="hold"/>
                                        <p:tgtEl>
                                          <p:spTgt spid="5">
                                            <p:graphicEl>
                                              <a:dgm id="{24E549C9-BA1E-483E-A81F-0D701EAE7227}"/>
                                            </p:graphicEl>
                                          </p:spTgt>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5">
                                            <p:graphicEl>
                                              <a:dgm id="{242FC135-BFA9-46F6-A3CC-8C9430D62E3A}"/>
                                            </p:graphicEl>
                                          </p:spTgt>
                                        </p:tgtEl>
                                        <p:attrNameLst>
                                          <p:attrName>style.visibility</p:attrName>
                                        </p:attrNameLst>
                                      </p:cBhvr>
                                      <p:to>
                                        <p:strVal val="visible"/>
                                      </p:to>
                                    </p:set>
                                    <p:animEffect transition="in" filter="fade">
                                      <p:cBhvr>
                                        <p:cTn id="115" dur="1000"/>
                                        <p:tgtEl>
                                          <p:spTgt spid="5">
                                            <p:graphicEl>
                                              <a:dgm id="{242FC135-BFA9-46F6-A3CC-8C9430D62E3A}"/>
                                            </p:graphicEl>
                                          </p:spTgt>
                                        </p:tgtEl>
                                      </p:cBhvr>
                                    </p:animEffect>
                                    <p:anim calcmode="lin" valueType="num">
                                      <p:cBhvr>
                                        <p:cTn id="116" dur="1000" fill="hold"/>
                                        <p:tgtEl>
                                          <p:spTgt spid="5">
                                            <p:graphicEl>
                                              <a:dgm id="{242FC135-BFA9-46F6-A3CC-8C9430D62E3A}"/>
                                            </p:graphicEl>
                                          </p:spTgt>
                                        </p:tgtEl>
                                        <p:attrNameLst>
                                          <p:attrName>ppt_x</p:attrName>
                                        </p:attrNameLst>
                                      </p:cBhvr>
                                      <p:tavLst>
                                        <p:tav tm="0">
                                          <p:val>
                                            <p:strVal val="#ppt_x"/>
                                          </p:val>
                                        </p:tav>
                                        <p:tav tm="100000">
                                          <p:val>
                                            <p:strVal val="#ppt_x"/>
                                          </p:val>
                                        </p:tav>
                                      </p:tavLst>
                                    </p:anim>
                                    <p:anim calcmode="lin" valueType="num">
                                      <p:cBhvr>
                                        <p:cTn id="117" dur="1000" fill="hold"/>
                                        <p:tgtEl>
                                          <p:spTgt spid="5">
                                            <p:graphicEl>
                                              <a:dgm id="{242FC135-BFA9-46F6-A3CC-8C9430D62E3A}"/>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5">
                                            <p:graphicEl>
                                              <a:dgm id="{A811776F-2F57-4576-88DD-FEAFF6CC127D}"/>
                                            </p:graphicEl>
                                          </p:spTgt>
                                        </p:tgtEl>
                                        <p:attrNameLst>
                                          <p:attrName>style.visibility</p:attrName>
                                        </p:attrNameLst>
                                      </p:cBhvr>
                                      <p:to>
                                        <p:strVal val="visible"/>
                                      </p:to>
                                    </p:set>
                                    <p:animEffect transition="in" filter="fade">
                                      <p:cBhvr>
                                        <p:cTn id="122" dur="1000"/>
                                        <p:tgtEl>
                                          <p:spTgt spid="5">
                                            <p:graphicEl>
                                              <a:dgm id="{A811776F-2F57-4576-88DD-FEAFF6CC127D}"/>
                                            </p:graphicEl>
                                          </p:spTgt>
                                        </p:tgtEl>
                                      </p:cBhvr>
                                    </p:animEffect>
                                    <p:anim calcmode="lin" valueType="num">
                                      <p:cBhvr>
                                        <p:cTn id="123" dur="1000" fill="hold"/>
                                        <p:tgtEl>
                                          <p:spTgt spid="5">
                                            <p:graphicEl>
                                              <a:dgm id="{A811776F-2F57-4576-88DD-FEAFF6CC127D}"/>
                                            </p:graphicEl>
                                          </p:spTgt>
                                        </p:tgtEl>
                                        <p:attrNameLst>
                                          <p:attrName>ppt_x</p:attrName>
                                        </p:attrNameLst>
                                      </p:cBhvr>
                                      <p:tavLst>
                                        <p:tav tm="0">
                                          <p:val>
                                            <p:strVal val="#ppt_x"/>
                                          </p:val>
                                        </p:tav>
                                        <p:tav tm="100000">
                                          <p:val>
                                            <p:strVal val="#ppt_x"/>
                                          </p:val>
                                        </p:tav>
                                      </p:tavLst>
                                    </p:anim>
                                    <p:anim calcmode="lin" valueType="num">
                                      <p:cBhvr>
                                        <p:cTn id="124" dur="1000" fill="hold"/>
                                        <p:tgtEl>
                                          <p:spTgt spid="5">
                                            <p:graphicEl>
                                              <a:dgm id="{A811776F-2F57-4576-88DD-FEAFF6CC127D}"/>
                                            </p:graphicEl>
                                          </p:spTgt>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
                                            <p:graphicEl>
                                              <a:dgm id="{2681735F-850C-4015-BE0A-451CA494CA3C}"/>
                                            </p:graphicEl>
                                          </p:spTgt>
                                        </p:tgtEl>
                                        <p:attrNameLst>
                                          <p:attrName>style.visibility</p:attrName>
                                        </p:attrNameLst>
                                      </p:cBhvr>
                                      <p:to>
                                        <p:strVal val="visible"/>
                                      </p:to>
                                    </p:set>
                                    <p:animEffect transition="in" filter="fade">
                                      <p:cBhvr>
                                        <p:cTn id="127" dur="1000"/>
                                        <p:tgtEl>
                                          <p:spTgt spid="5">
                                            <p:graphicEl>
                                              <a:dgm id="{2681735F-850C-4015-BE0A-451CA494CA3C}"/>
                                            </p:graphicEl>
                                          </p:spTgt>
                                        </p:tgtEl>
                                      </p:cBhvr>
                                    </p:animEffect>
                                    <p:anim calcmode="lin" valueType="num">
                                      <p:cBhvr>
                                        <p:cTn id="128" dur="1000" fill="hold"/>
                                        <p:tgtEl>
                                          <p:spTgt spid="5">
                                            <p:graphicEl>
                                              <a:dgm id="{2681735F-850C-4015-BE0A-451CA494CA3C}"/>
                                            </p:graphicEl>
                                          </p:spTgt>
                                        </p:tgtEl>
                                        <p:attrNameLst>
                                          <p:attrName>ppt_x</p:attrName>
                                        </p:attrNameLst>
                                      </p:cBhvr>
                                      <p:tavLst>
                                        <p:tav tm="0">
                                          <p:val>
                                            <p:strVal val="#ppt_x"/>
                                          </p:val>
                                        </p:tav>
                                        <p:tav tm="100000">
                                          <p:val>
                                            <p:strVal val="#ppt_x"/>
                                          </p:val>
                                        </p:tav>
                                      </p:tavLst>
                                    </p:anim>
                                    <p:anim calcmode="lin" valueType="num">
                                      <p:cBhvr>
                                        <p:cTn id="129" dur="1000" fill="hold"/>
                                        <p:tgtEl>
                                          <p:spTgt spid="5">
                                            <p:graphicEl>
                                              <a:dgm id="{2681735F-850C-4015-BE0A-451CA494CA3C}"/>
                                            </p:graphic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5">
                                            <p:graphicEl>
                                              <a:dgm id="{86ABAB3E-2957-4FC1-8601-D2E302F67A25}"/>
                                            </p:graphicEl>
                                          </p:spTgt>
                                        </p:tgtEl>
                                        <p:attrNameLst>
                                          <p:attrName>style.visibility</p:attrName>
                                        </p:attrNameLst>
                                      </p:cBhvr>
                                      <p:to>
                                        <p:strVal val="visible"/>
                                      </p:to>
                                    </p:set>
                                    <p:animEffect transition="in" filter="fade">
                                      <p:cBhvr>
                                        <p:cTn id="134" dur="1000"/>
                                        <p:tgtEl>
                                          <p:spTgt spid="5">
                                            <p:graphicEl>
                                              <a:dgm id="{86ABAB3E-2957-4FC1-8601-D2E302F67A25}"/>
                                            </p:graphicEl>
                                          </p:spTgt>
                                        </p:tgtEl>
                                      </p:cBhvr>
                                    </p:animEffect>
                                    <p:anim calcmode="lin" valueType="num">
                                      <p:cBhvr>
                                        <p:cTn id="135" dur="1000" fill="hold"/>
                                        <p:tgtEl>
                                          <p:spTgt spid="5">
                                            <p:graphicEl>
                                              <a:dgm id="{86ABAB3E-2957-4FC1-8601-D2E302F67A25}"/>
                                            </p:graphicEl>
                                          </p:spTgt>
                                        </p:tgtEl>
                                        <p:attrNameLst>
                                          <p:attrName>ppt_x</p:attrName>
                                        </p:attrNameLst>
                                      </p:cBhvr>
                                      <p:tavLst>
                                        <p:tav tm="0">
                                          <p:val>
                                            <p:strVal val="#ppt_x"/>
                                          </p:val>
                                        </p:tav>
                                        <p:tav tm="100000">
                                          <p:val>
                                            <p:strVal val="#ppt_x"/>
                                          </p:val>
                                        </p:tav>
                                      </p:tavLst>
                                    </p:anim>
                                    <p:anim calcmode="lin" valueType="num">
                                      <p:cBhvr>
                                        <p:cTn id="136" dur="1000" fill="hold"/>
                                        <p:tgtEl>
                                          <p:spTgt spid="5">
                                            <p:graphicEl>
                                              <a:dgm id="{86ABAB3E-2957-4FC1-8601-D2E302F67A25}"/>
                                            </p:graphicEl>
                                          </p:spTgt>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5">
                                            <p:graphicEl>
                                              <a:dgm id="{38152246-C0BE-4FF9-9AD9-2B90F98920FE}"/>
                                            </p:graphicEl>
                                          </p:spTgt>
                                        </p:tgtEl>
                                        <p:attrNameLst>
                                          <p:attrName>style.visibility</p:attrName>
                                        </p:attrNameLst>
                                      </p:cBhvr>
                                      <p:to>
                                        <p:strVal val="visible"/>
                                      </p:to>
                                    </p:set>
                                    <p:animEffect transition="in" filter="fade">
                                      <p:cBhvr>
                                        <p:cTn id="139" dur="1000"/>
                                        <p:tgtEl>
                                          <p:spTgt spid="5">
                                            <p:graphicEl>
                                              <a:dgm id="{38152246-C0BE-4FF9-9AD9-2B90F98920FE}"/>
                                            </p:graphicEl>
                                          </p:spTgt>
                                        </p:tgtEl>
                                      </p:cBhvr>
                                    </p:animEffect>
                                    <p:anim calcmode="lin" valueType="num">
                                      <p:cBhvr>
                                        <p:cTn id="140" dur="1000" fill="hold"/>
                                        <p:tgtEl>
                                          <p:spTgt spid="5">
                                            <p:graphicEl>
                                              <a:dgm id="{38152246-C0BE-4FF9-9AD9-2B90F98920FE}"/>
                                            </p:graphicEl>
                                          </p:spTgt>
                                        </p:tgtEl>
                                        <p:attrNameLst>
                                          <p:attrName>ppt_x</p:attrName>
                                        </p:attrNameLst>
                                      </p:cBhvr>
                                      <p:tavLst>
                                        <p:tav tm="0">
                                          <p:val>
                                            <p:strVal val="#ppt_x"/>
                                          </p:val>
                                        </p:tav>
                                        <p:tav tm="100000">
                                          <p:val>
                                            <p:strVal val="#ppt_x"/>
                                          </p:val>
                                        </p:tav>
                                      </p:tavLst>
                                    </p:anim>
                                    <p:anim calcmode="lin" valueType="num">
                                      <p:cBhvr>
                                        <p:cTn id="141" dur="1000" fill="hold"/>
                                        <p:tgtEl>
                                          <p:spTgt spid="5">
                                            <p:graphicEl>
                                              <a:dgm id="{38152246-C0BE-4FF9-9AD9-2B90F98920F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97D4EF-676C-328B-D104-90DA3C80B785}"/>
              </a:ext>
            </a:extLst>
          </p:cNvPr>
          <p:cNvSpPr txBox="1"/>
          <p:nvPr/>
        </p:nvSpPr>
        <p:spPr>
          <a:xfrm>
            <a:off x="1" y="0"/>
            <a:ext cx="12191998" cy="769441"/>
          </a:xfrm>
          <a:prstGeom prst="rect">
            <a:avLst/>
          </a:prstGeom>
          <a:noFill/>
        </p:spPr>
        <p:txBody>
          <a:bodyPr wrap="square" rtlCol="0">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SALMO 60: UNA ORACIÓN DE VICTORIA</a:t>
            </a:r>
          </a:p>
        </p:txBody>
      </p:sp>
      <p:sp>
        <p:nvSpPr>
          <p:cNvPr id="3" name="CuadroTexto 2">
            <a:extLst>
              <a:ext uri="{FF2B5EF4-FFF2-40B4-BE49-F238E27FC236}">
                <a16:creationId xmlns:a16="http://schemas.microsoft.com/office/drawing/2014/main" id="{1D327D98-10BB-115D-22AE-346B02A587A5}"/>
              </a:ext>
            </a:extLst>
          </p:cNvPr>
          <p:cNvSpPr txBox="1"/>
          <p:nvPr/>
        </p:nvSpPr>
        <p:spPr>
          <a:xfrm>
            <a:off x="224117" y="853760"/>
            <a:ext cx="5513294" cy="1631216"/>
          </a:xfrm>
          <a:prstGeom prst="rect">
            <a:avLst/>
          </a:prstGeom>
          <a:noFill/>
        </p:spPr>
        <p:txBody>
          <a:bodyPr wrap="square" rtlCol="0">
            <a:spAutoFit/>
          </a:bodyPr>
          <a:lstStyle/>
          <a:p>
            <a:pPr>
              <a:spcBef>
                <a:spcPts val="600"/>
              </a:spcBef>
            </a:pPr>
            <a:r>
              <a:rPr lang="es-ES" sz="2000" b="1" dirty="0"/>
              <a:t>El sobrescrito del salmo nos da su contexto histórico: “cuando tuvo guerra contra Aram-</a:t>
            </a:r>
            <a:r>
              <a:rPr lang="es-ES" sz="2000" b="1" dirty="0" err="1"/>
              <a:t>Naharaim</a:t>
            </a:r>
            <a:r>
              <a:rPr lang="es-ES" sz="2000" b="1" dirty="0"/>
              <a:t> y contra Aram de Soba, y volvió Joab, y destrozo a doce mil de Edom en el valle de la Sal” (ver 2º de Samuel 8:1-14).</a:t>
            </a:r>
          </a:p>
        </p:txBody>
      </p:sp>
      <p:graphicFrame>
        <p:nvGraphicFramePr>
          <p:cNvPr id="6" name="Diagrama 5">
            <a:extLst>
              <a:ext uri="{FF2B5EF4-FFF2-40B4-BE49-F238E27FC236}">
                <a16:creationId xmlns:a16="http://schemas.microsoft.com/office/drawing/2014/main" id="{01C92D8E-97DA-4922-1157-13E01E3AD2B8}"/>
              </a:ext>
            </a:extLst>
          </p:cNvPr>
          <p:cNvGraphicFramePr/>
          <p:nvPr>
            <p:extLst>
              <p:ext uri="{D42A27DB-BD31-4B8C-83A1-F6EECF244321}">
                <p14:modId xmlns:p14="http://schemas.microsoft.com/office/powerpoint/2010/main" val="394405841"/>
              </p:ext>
            </p:extLst>
          </p:nvPr>
        </p:nvGraphicFramePr>
        <p:xfrm>
          <a:off x="224117" y="4083837"/>
          <a:ext cx="11752729" cy="2756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1D35AC5-FC63-75B4-CAFB-46A6AA04A3E6}"/>
              </a:ext>
            </a:extLst>
          </p:cNvPr>
          <p:cNvPicPr>
            <a:picLocks noChangeAspect="1"/>
          </p:cNvPicPr>
          <p:nvPr/>
        </p:nvPicPr>
        <p:blipFill rotWithShape="1">
          <a:blip r:embed="rId8"/>
          <a:srcRect l="3843" r="3843"/>
          <a:stretch/>
        </p:blipFill>
        <p:spPr>
          <a:xfrm>
            <a:off x="5737411" y="792829"/>
            <a:ext cx="6220021" cy="3368904"/>
          </a:xfrm>
          <a:prstGeom prst="roundRect">
            <a:avLst>
              <a:gd name="adj" fmla="val 4167"/>
            </a:avLst>
          </a:prstGeom>
          <a:solidFill>
            <a:srgbClr val="FFFFFF"/>
          </a:solidFill>
          <a:ln w="76200" cap="sq">
            <a:solidFill>
              <a:srgbClr val="824100"/>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42E41DC1-1EBC-AEE5-E8F2-F073ABCE4C9D}"/>
              </a:ext>
            </a:extLst>
          </p:cNvPr>
          <p:cNvSpPr txBox="1"/>
          <p:nvPr/>
        </p:nvSpPr>
        <p:spPr>
          <a:xfrm>
            <a:off x="224117" y="2484976"/>
            <a:ext cx="5513294" cy="1631216"/>
          </a:xfrm>
          <a:prstGeom prst="rect">
            <a:avLst/>
          </a:prstGeom>
          <a:noFill/>
        </p:spPr>
        <p:txBody>
          <a:bodyPr wrap="square">
            <a:spAutoFit/>
          </a:bodyPr>
          <a:lstStyle/>
          <a:p>
            <a:pPr>
              <a:spcBef>
                <a:spcPts val="600"/>
              </a:spcBef>
            </a:pPr>
            <a:r>
              <a:rPr lang="es-ES" sz="2000" b="1" dirty="0"/>
              <a:t>Tras ser proclamado rey sobre todo Israel y establecer a Jerusalén como su capital, David enfrentó varias guerras que le permitieron ampliar grandemente el territorio de Israel y conseguir, finalmente, un periodo de paz.</a:t>
            </a:r>
          </a:p>
        </p:txBody>
      </p:sp>
    </p:spTree>
    <p:extLst>
      <p:ext uri="{BB962C8B-B14F-4D97-AF65-F5344CB8AC3E}">
        <p14:creationId xmlns:p14="http://schemas.microsoft.com/office/powerpoint/2010/main" val="190775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graphicEl>
                                              <a:dgm id="{26F5DBDD-81FE-483C-9BE2-C26EF77136EC}"/>
                                            </p:graphicEl>
                                          </p:spTgt>
                                        </p:tgtEl>
                                        <p:attrNameLst>
                                          <p:attrName>style.visibility</p:attrName>
                                        </p:attrNameLst>
                                      </p:cBhvr>
                                      <p:to>
                                        <p:strVal val="visible"/>
                                      </p:to>
                                    </p:set>
                                    <p:animEffect transition="in" filter="fade">
                                      <p:cBhvr>
                                        <p:cTn id="17" dur="1000"/>
                                        <p:tgtEl>
                                          <p:spTgt spid="6">
                                            <p:graphicEl>
                                              <a:dgm id="{26F5DBDD-81FE-483C-9BE2-C26EF77136EC}"/>
                                            </p:graphicEl>
                                          </p:spTgt>
                                        </p:tgtEl>
                                      </p:cBhvr>
                                    </p:animEffect>
                                    <p:anim calcmode="lin" valueType="num">
                                      <p:cBhvr>
                                        <p:cTn id="18" dur="1000" fill="hold"/>
                                        <p:tgtEl>
                                          <p:spTgt spid="6">
                                            <p:graphicEl>
                                              <a:dgm id="{26F5DBDD-81FE-483C-9BE2-C26EF77136EC}"/>
                                            </p:graphicEl>
                                          </p:spTgt>
                                        </p:tgtEl>
                                        <p:attrNameLst>
                                          <p:attrName>ppt_x</p:attrName>
                                        </p:attrNameLst>
                                      </p:cBhvr>
                                      <p:tavLst>
                                        <p:tav tm="0">
                                          <p:val>
                                            <p:strVal val="#ppt_x"/>
                                          </p:val>
                                        </p:tav>
                                        <p:tav tm="100000">
                                          <p:val>
                                            <p:strVal val="#ppt_x"/>
                                          </p:val>
                                        </p:tav>
                                      </p:tavLst>
                                    </p:anim>
                                    <p:anim calcmode="lin" valueType="num">
                                      <p:cBhvr>
                                        <p:cTn id="19" dur="900" decel="100000" fill="hold"/>
                                        <p:tgtEl>
                                          <p:spTgt spid="6">
                                            <p:graphicEl>
                                              <a:dgm id="{26F5DBDD-81FE-483C-9BE2-C26EF77136EC}"/>
                                            </p:graphic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graphicEl>
                                              <a:dgm id="{26F5DBDD-81FE-483C-9BE2-C26EF77136EC}"/>
                                            </p:graphic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6">
                                            <p:graphicEl>
                                              <a:dgm id="{91FCAFA4-5EE1-49AD-9AB6-29FD40042785}"/>
                                            </p:graphicEl>
                                          </p:spTgt>
                                        </p:tgtEl>
                                        <p:attrNameLst>
                                          <p:attrName>style.visibility</p:attrName>
                                        </p:attrNameLst>
                                      </p:cBhvr>
                                      <p:to>
                                        <p:strVal val="visible"/>
                                      </p:to>
                                    </p:set>
                                    <p:animEffect transition="in" filter="fade">
                                      <p:cBhvr>
                                        <p:cTn id="23" dur="1000"/>
                                        <p:tgtEl>
                                          <p:spTgt spid="6">
                                            <p:graphicEl>
                                              <a:dgm id="{91FCAFA4-5EE1-49AD-9AB6-29FD40042785}"/>
                                            </p:graphicEl>
                                          </p:spTgt>
                                        </p:tgtEl>
                                      </p:cBhvr>
                                    </p:animEffect>
                                    <p:anim calcmode="lin" valueType="num">
                                      <p:cBhvr>
                                        <p:cTn id="24" dur="1000" fill="hold"/>
                                        <p:tgtEl>
                                          <p:spTgt spid="6">
                                            <p:graphicEl>
                                              <a:dgm id="{91FCAFA4-5EE1-49AD-9AB6-29FD40042785}"/>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graphicEl>
                                              <a:dgm id="{91FCAFA4-5EE1-49AD-9AB6-29FD40042785}"/>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graphicEl>
                                              <a:dgm id="{91FCAFA4-5EE1-49AD-9AB6-29FD40042785}"/>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graphicEl>
                                              <a:dgm id="{A2E96954-0795-47FB-B3C8-C0643E5FFFB3}"/>
                                            </p:graphicEl>
                                          </p:spTgt>
                                        </p:tgtEl>
                                        <p:attrNameLst>
                                          <p:attrName>style.visibility</p:attrName>
                                        </p:attrNameLst>
                                      </p:cBhvr>
                                      <p:to>
                                        <p:strVal val="visible"/>
                                      </p:to>
                                    </p:set>
                                    <p:animEffect transition="in" filter="fade">
                                      <p:cBhvr>
                                        <p:cTn id="29" dur="1000"/>
                                        <p:tgtEl>
                                          <p:spTgt spid="6">
                                            <p:graphicEl>
                                              <a:dgm id="{A2E96954-0795-47FB-B3C8-C0643E5FFFB3}"/>
                                            </p:graphicEl>
                                          </p:spTgt>
                                        </p:tgtEl>
                                      </p:cBhvr>
                                    </p:animEffect>
                                    <p:anim calcmode="lin" valueType="num">
                                      <p:cBhvr>
                                        <p:cTn id="30" dur="1000" fill="hold"/>
                                        <p:tgtEl>
                                          <p:spTgt spid="6">
                                            <p:graphicEl>
                                              <a:dgm id="{A2E96954-0795-47FB-B3C8-C0643E5FFFB3}"/>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graphicEl>
                                              <a:dgm id="{A2E96954-0795-47FB-B3C8-C0643E5FFFB3}"/>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graphicEl>
                                              <a:dgm id="{A2E96954-0795-47FB-B3C8-C0643E5FFFB3}"/>
                                            </p:graphic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graphicEl>
                                              <a:dgm id="{0C69AFE0-097A-48A2-96CC-94CCBDCB3E12}"/>
                                            </p:graphicEl>
                                          </p:spTgt>
                                        </p:tgtEl>
                                        <p:attrNameLst>
                                          <p:attrName>style.visibility</p:attrName>
                                        </p:attrNameLst>
                                      </p:cBhvr>
                                      <p:to>
                                        <p:strVal val="visible"/>
                                      </p:to>
                                    </p:set>
                                    <p:anim calcmode="lin" valueType="num">
                                      <p:cBhvr>
                                        <p:cTn id="37" dur="500" fill="hold"/>
                                        <p:tgtEl>
                                          <p:spTgt spid="6">
                                            <p:graphicEl>
                                              <a:dgm id="{0C69AFE0-097A-48A2-96CC-94CCBDCB3E12}"/>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0C69AFE0-097A-48A2-96CC-94CCBDCB3E12}"/>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0C69AFE0-097A-48A2-96CC-94CCBDCB3E1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6">
                                            <p:graphicEl>
                                              <a:dgm id="{12B13284-E069-488F-94BD-4E64DF397D73}"/>
                                            </p:graphicEl>
                                          </p:spTgt>
                                        </p:tgtEl>
                                        <p:attrNameLst>
                                          <p:attrName>style.visibility</p:attrName>
                                        </p:attrNameLst>
                                      </p:cBhvr>
                                      <p:to>
                                        <p:strVal val="visible"/>
                                      </p:to>
                                    </p:set>
                                    <p:animEffect transition="in" filter="fade">
                                      <p:cBhvr>
                                        <p:cTn id="44" dur="1000"/>
                                        <p:tgtEl>
                                          <p:spTgt spid="6">
                                            <p:graphicEl>
                                              <a:dgm id="{12B13284-E069-488F-94BD-4E64DF397D73}"/>
                                            </p:graphicEl>
                                          </p:spTgt>
                                        </p:tgtEl>
                                      </p:cBhvr>
                                    </p:animEffect>
                                    <p:anim calcmode="lin" valueType="num">
                                      <p:cBhvr>
                                        <p:cTn id="45" dur="1000" fill="hold"/>
                                        <p:tgtEl>
                                          <p:spTgt spid="6">
                                            <p:graphicEl>
                                              <a:dgm id="{12B13284-E069-488F-94BD-4E64DF397D73}"/>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6">
                                            <p:graphicEl>
                                              <a:dgm id="{12B13284-E069-488F-94BD-4E64DF397D73}"/>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graphicEl>
                                              <a:dgm id="{12B13284-E069-488F-94BD-4E64DF397D73}"/>
                                            </p:graphic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6">
                                            <p:graphicEl>
                                              <a:dgm id="{DFDE5040-9126-49FA-B1F3-9DB11E44A752}"/>
                                            </p:graphicEl>
                                          </p:spTgt>
                                        </p:tgtEl>
                                        <p:attrNameLst>
                                          <p:attrName>style.visibility</p:attrName>
                                        </p:attrNameLst>
                                      </p:cBhvr>
                                      <p:to>
                                        <p:strVal val="visible"/>
                                      </p:to>
                                    </p:set>
                                    <p:animEffect transition="in" filter="fade">
                                      <p:cBhvr>
                                        <p:cTn id="50" dur="1000"/>
                                        <p:tgtEl>
                                          <p:spTgt spid="6">
                                            <p:graphicEl>
                                              <a:dgm id="{DFDE5040-9126-49FA-B1F3-9DB11E44A752}"/>
                                            </p:graphicEl>
                                          </p:spTgt>
                                        </p:tgtEl>
                                      </p:cBhvr>
                                    </p:animEffect>
                                    <p:anim calcmode="lin" valueType="num">
                                      <p:cBhvr>
                                        <p:cTn id="51" dur="1000" fill="hold"/>
                                        <p:tgtEl>
                                          <p:spTgt spid="6">
                                            <p:graphicEl>
                                              <a:dgm id="{DFDE5040-9126-49FA-B1F3-9DB11E44A752}"/>
                                            </p:graphicEl>
                                          </p:spTgt>
                                        </p:tgtEl>
                                        <p:attrNameLst>
                                          <p:attrName>ppt_x</p:attrName>
                                        </p:attrNameLst>
                                      </p:cBhvr>
                                      <p:tavLst>
                                        <p:tav tm="0">
                                          <p:val>
                                            <p:strVal val="#ppt_x"/>
                                          </p:val>
                                        </p:tav>
                                        <p:tav tm="100000">
                                          <p:val>
                                            <p:strVal val="#ppt_x"/>
                                          </p:val>
                                        </p:tav>
                                      </p:tavLst>
                                    </p:anim>
                                    <p:anim calcmode="lin" valueType="num">
                                      <p:cBhvr>
                                        <p:cTn id="52" dur="900" decel="100000" fill="hold"/>
                                        <p:tgtEl>
                                          <p:spTgt spid="6">
                                            <p:graphicEl>
                                              <a:dgm id="{DFDE5040-9126-49FA-B1F3-9DB11E44A752}"/>
                                            </p:graphic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graphicEl>
                                              <a:dgm id="{DFDE5040-9126-49FA-B1F3-9DB11E44A752}"/>
                                            </p:graphic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6">
                                            <p:graphicEl>
                                              <a:dgm id="{8FD89E34-63C3-4060-A5B9-19CF8DD5DBDF}"/>
                                            </p:graphicEl>
                                          </p:spTgt>
                                        </p:tgtEl>
                                        <p:attrNameLst>
                                          <p:attrName>style.visibility</p:attrName>
                                        </p:attrNameLst>
                                      </p:cBhvr>
                                      <p:to>
                                        <p:strVal val="visible"/>
                                      </p:to>
                                    </p:set>
                                    <p:animEffect transition="in" filter="fade">
                                      <p:cBhvr>
                                        <p:cTn id="56" dur="1000"/>
                                        <p:tgtEl>
                                          <p:spTgt spid="6">
                                            <p:graphicEl>
                                              <a:dgm id="{8FD89E34-63C3-4060-A5B9-19CF8DD5DBDF}"/>
                                            </p:graphicEl>
                                          </p:spTgt>
                                        </p:tgtEl>
                                      </p:cBhvr>
                                    </p:animEffect>
                                    <p:anim calcmode="lin" valueType="num">
                                      <p:cBhvr>
                                        <p:cTn id="57" dur="1000" fill="hold"/>
                                        <p:tgtEl>
                                          <p:spTgt spid="6">
                                            <p:graphicEl>
                                              <a:dgm id="{8FD89E34-63C3-4060-A5B9-19CF8DD5DBD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6">
                                            <p:graphicEl>
                                              <a:dgm id="{8FD89E34-63C3-4060-A5B9-19CF8DD5DBD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graphicEl>
                                              <a:dgm id="{8FD89E34-63C3-4060-A5B9-19CF8DD5DBDF}"/>
                                            </p:graphic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graphicEl>
                                              <a:dgm id="{7BFFAB0D-1F34-413E-988C-5C78633C6F9F}"/>
                                            </p:graphicEl>
                                          </p:spTgt>
                                        </p:tgtEl>
                                        <p:attrNameLst>
                                          <p:attrName>style.visibility</p:attrName>
                                        </p:attrNameLst>
                                      </p:cBhvr>
                                      <p:to>
                                        <p:strVal val="visible"/>
                                      </p:to>
                                    </p:set>
                                    <p:anim calcmode="lin" valueType="num">
                                      <p:cBhvr>
                                        <p:cTn id="64" dur="500" fill="hold"/>
                                        <p:tgtEl>
                                          <p:spTgt spid="6">
                                            <p:graphicEl>
                                              <a:dgm id="{7BFFAB0D-1F34-413E-988C-5C78633C6F9F}"/>
                                            </p:graphicEl>
                                          </p:spTgt>
                                        </p:tgtEl>
                                        <p:attrNameLst>
                                          <p:attrName>ppt_w</p:attrName>
                                        </p:attrNameLst>
                                      </p:cBhvr>
                                      <p:tavLst>
                                        <p:tav tm="0">
                                          <p:val>
                                            <p:fltVal val="0"/>
                                          </p:val>
                                        </p:tav>
                                        <p:tav tm="100000">
                                          <p:val>
                                            <p:strVal val="#ppt_w"/>
                                          </p:val>
                                        </p:tav>
                                      </p:tavLst>
                                    </p:anim>
                                    <p:anim calcmode="lin" valueType="num">
                                      <p:cBhvr>
                                        <p:cTn id="65" dur="500" fill="hold"/>
                                        <p:tgtEl>
                                          <p:spTgt spid="6">
                                            <p:graphicEl>
                                              <a:dgm id="{7BFFAB0D-1F34-413E-988C-5C78633C6F9F}"/>
                                            </p:graphicEl>
                                          </p:spTgt>
                                        </p:tgtEl>
                                        <p:attrNameLst>
                                          <p:attrName>ppt_h</p:attrName>
                                        </p:attrNameLst>
                                      </p:cBhvr>
                                      <p:tavLst>
                                        <p:tav tm="0">
                                          <p:val>
                                            <p:fltVal val="0"/>
                                          </p:val>
                                        </p:tav>
                                        <p:tav tm="100000">
                                          <p:val>
                                            <p:strVal val="#ppt_h"/>
                                          </p:val>
                                        </p:tav>
                                      </p:tavLst>
                                    </p:anim>
                                    <p:animEffect transition="in" filter="fade">
                                      <p:cBhvr>
                                        <p:cTn id="66" dur="500"/>
                                        <p:tgtEl>
                                          <p:spTgt spid="6">
                                            <p:graphicEl>
                                              <a:dgm id="{7BFFAB0D-1F34-413E-988C-5C78633C6F9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
                                            <p:graphicEl>
                                              <a:dgm id="{23DADDD4-467B-4C87-91E6-EDC2728BEE6D}"/>
                                            </p:graphicEl>
                                          </p:spTgt>
                                        </p:tgtEl>
                                        <p:attrNameLst>
                                          <p:attrName>style.visibility</p:attrName>
                                        </p:attrNameLst>
                                      </p:cBhvr>
                                      <p:to>
                                        <p:strVal val="visible"/>
                                      </p:to>
                                    </p:set>
                                    <p:animEffect transition="in" filter="fade">
                                      <p:cBhvr>
                                        <p:cTn id="71" dur="1000"/>
                                        <p:tgtEl>
                                          <p:spTgt spid="6">
                                            <p:graphicEl>
                                              <a:dgm id="{23DADDD4-467B-4C87-91E6-EDC2728BEE6D}"/>
                                            </p:graphicEl>
                                          </p:spTgt>
                                        </p:tgtEl>
                                      </p:cBhvr>
                                    </p:animEffect>
                                    <p:anim calcmode="lin" valueType="num">
                                      <p:cBhvr>
                                        <p:cTn id="72" dur="1000" fill="hold"/>
                                        <p:tgtEl>
                                          <p:spTgt spid="6">
                                            <p:graphicEl>
                                              <a:dgm id="{23DADDD4-467B-4C87-91E6-EDC2728BEE6D}"/>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6">
                                            <p:graphicEl>
                                              <a:dgm id="{23DADDD4-467B-4C87-91E6-EDC2728BEE6D}"/>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
                                            <p:graphicEl>
                                              <a:dgm id="{23DADDD4-467B-4C87-91E6-EDC2728BEE6D}"/>
                                            </p:graphicEl>
                                          </p:spTgt>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6">
                                            <p:graphicEl>
                                              <a:dgm id="{D6A6FBFA-550C-4FFA-AF5B-E7A0F34F3B64}"/>
                                            </p:graphicEl>
                                          </p:spTgt>
                                        </p:tgtEl>
                                        <p:attrNameLst>
                                          <p:attrName>style.visibility</p:attrName>
                                        </p:attrNameLst>
                                      </p:cBhvr>
                                      <p:to>
                                        <p:strVal val="visible"/>
                                      </p:to>
                                    </p:set>
                                    <p:animEffect transition="in" filter="fade">
                                      <p:cBhvr>
                                        <p:cTn id="77" dur="1000"/>
                                        <p:tgtEl>
                                          <p:spTgt spid="6">
                                            <p:graphicEl>
                                              <a:dgm id="{D6A6FBFA-550C-4FFA-AF5B-E7A0F34F3B64}"/>
                                            </p:graphicEl>
                                          </p:spTgt>
                                        </p:tgtEl>
                                      </p:cBhvr>
                                    </p:animEffect>
                                    <p:anim calcmode="lin" valueType="num">
                                      <p:cBhvr>
                                        <p:cTn id="78" dur="1000" fill="hold"/>
                                        <p:tgtEl>
                                          <p:spTgt spid="6">
                                            <p:graphicEl>
                                              <a:dgm id="{D6A6FBFA-550C-4FFA-AF5B-E7A0F34F3B64}"/>
                                            </p:graphicEl>
                                          </p:spTgt>
                                        </p:tgtEl>
                                        <p:attrNameLst>
                                          <p:attrName>ppt_x</p:attrName>
                                        </p:attrNameLst>
                                      </p:cBhvr>
                                      <p:tavLst>
                                        <p:tav tm="0">
                                          <p:val>
                                            <p:strVal val="#ppt_x"/>
                                          </p:val>
                                        </p:tav>
                                        <p:tav tm="100000">
                                          <p:val>
                                            <p:strVal val="#ppt_x"/>
                                          </p:val>
                                        </p:tav>
                                      </p:tavLst>
                                    </p:anim>
                                    <p:anim calcmode="lin" valueType="num">
                                      <p:cBhvr>
                                        <p:cTn id="79" dur="900" decel="100000" fill="hold"/>
                                        <p:tgtEl>
                                          <p:spTgt spid="6">
                                            <p:graphicEl>
                                              <a:dgm id="{D6A6FBFA-550C-4FFA-AF5B-E7A0F34F3B64}"/>
                                            </p:graphic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6">
                                            <p:graphicEl>
                                              <a:dgm id="{D6A6FBFA-550C-4FFA-AF5B-E7A0F34F3B64}"/>
                                            </p:graphic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6">
                                            <p:graphicEl>
                                              <a:dgm id="{14B250B9-F52D-401E-8F35-979DFA7C5AAC}"/>
                                            </p:graphicEl>
                                          </p:spTgt>
                                        </p:tgtEl>
                                        <p:attrNameLst>
                                          <p:attrName>style.visibility</p:attrName>
                                        </p:attrNameLst>
                                      </p:cBhvr>
                                      <p:to>
                                        <p:strVal val="visible"/>
                                      </p:to>
                                    </p:set>
                                    <p:animEffect transition="in" filter="fade">
                                      <p:cBhvr>
                                        <p:cTn id="83" dur="1000"/>
                                        <p:tgtEl>
                                          <p:spTgt spid="6">
                                            <p:graphicEl>
                                              <a:dgm id="{14B250B9-F52D-401E-8F35-979DFA7C5AAC}"/>
                                            </p:graphicEl>
                                          </p:spTgt>
                                        </p:tgtEl>
                                      </p:cBhvr>
                                    </p:animEffect>
                                    <p:anim calcmode="lin" valueType="num">
                                      <p:cBhvr>
                                        <p:cTn id="84" dur="1000" fill="hold"/>
                                        <p:tgtEl>
                                          <p:spTgt spid="6">
                                            <p:graphicEl>
                                              <a:dgm id="{14B250B9-F52D-401E-8F35-979DFA7C5AAC}"/>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6">
                                            <p:graphicEl>
                                              <a:dgm id="{14B250B9-F52D-401E-8F35-979DFA7C5AAC}"/>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6">
                                            <p:graphicEl>
                                              <a:dgm id="{14B250B9-F52D-401E-8F35-979DFA7C5AAC}"/>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F44ECBD6-7591-4725-BC35-A7E73F11D743}"/>
                                            </p:graphicEl>
                                          </p:spTgt>
                                        </p:tgtEl>
                                        <p:attrNameLst>
                                          <p:attrName>style.visibility</p:attrName>
                                        </p:attrNameLst>
                                      </p:cBhvr>
                                      <p:to>
                                        <p:strVal val="visible"/>
                                      </p:to>
                                    </p:set>
                                    <p:anim calcmode="lin" valueType="num">
                                      <p:cBhvr>
                                        <p:cTn id="91" dur="500" fill="hold"/>
                                        <p:tgtEl>
                                          <p:spTgt spid="6">
                                            <p:graphicEl>
                                              <a:dgm id="{F44ECBD6-7591-4725-BC35-A7E73F11D743}"/>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F44ECBD6-7591-4725-BC35-A7E73F11D743}"/>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F44ECBD6-7591-4725-BC35-A7E73F11D743}"/>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6">
                                            <p:graphicEl>
                                              <a:dgm id="{6C346BDB-2128-4C1A-8160-F5C7859BF30C}"/>
                                            </p:graphicEl>
                                          </p:spTgt>
                                        </p:tgtEl>
                                        <p:attrNameLst>
                                          <p:attrName>style.visibility</p:attrName>
                                        </p:attrNameLst>
                                      </p:cBhvr>
                                      <p:to>
                                        <p:strVal val="visible"/>
                                      </p:to>
                                    </p:set>
                                    <p:animEffect transition="in" filter="fade">
                                      <p:cBhvr>
                                        <p:cTn id="98" dur="1000"/>
                                        <p:tgtEl>
                                          <p:spTgt spid="6">
                                            <p:graphicEl>
                                              <a:dgm id="{6C346BDB-2128-4C1A-8160-F5C7859BF30C}"/>
                                            </p:graphicEl>
                                          </p:spTgt>
                                        </p:tgtEl>
                                      </p:cBhvr>
                                    </p:animEffect>
                                    <p:anim calcmode="lin" valueType="num">
                                      <p:cBhvr>
                                        <p:cTn id="99" dur="1000" fill="hold"/>
                                        <p:tgtEl>
                                          <p:spTgt spid="6">
                                            <p:graphicEl>
                                              <a:dgm id="{6C346BDB-2128-4C1A-8160-F5C7859BF30C}"/>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6">
                                            <p:graphicEl>
                                              <a:dgm id="{6C346BDB-2128-4C1A-8160-F5C7859BF30C}"/>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6">
                                            <p:graphicEl>
                                              <a:dgm id="{6C346BDB-2128-4C1A-8160-F5C7859BF30C}"/>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6">
                                            <p:graphicEl>
                                              <a:dgm id="{975FFAF2-5E7E-4436-87AD-ECF4E32680BD}"/>
                                            </p:graphicEl>
                                          </p:spTgt>
                                        </p:tgtEl>
                                        <p:attrNameLst>
                                          <p:attrName>style.visibility</p:attrName>
                                        </p:attrNameLst>
                                      </p:cBhvr>
                                      <p:to>
                                        <p:strVal val="visible"/>
                                      </p:to>
                                    </p:set>
                                    <p:animEffect transition="in" filter="fade">
                                      <p:cBhvr>
                                        <p:cTn id="104" dur="1000"/>
                                        <p:tgtEl>
                                          <p:spTgt spid="6">
                                            <p:graphicEl>
                                              <a:dgm id="{975FFAF2-5E7E-4436-87AD-ECF4E32680BD}"/>
                                            </p:graphicEl>
                                          </p:spTgt>
                                        </p:tgtEl>
                                      </p:cBhvr>
                                    </p:animEffect>
                                    <p:anim calcmode="lin" valueType="num">
                                      <p:cBhvr>
                                        <p:cTn id="105" dur="1000" fill="hold"/>
                                        <p:tgtEl>
                                          <p:spTgt spid="6">
                                            <p:graphicEl>
                                              <a:dgm id="{975FFAF2-5E7E-4436-87AD-ECF4E32680B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6">
                                            <p:graphicEl>
                                              <a:dgm id="{975FFAF2-5E7E-4436-87AD-ECF4E32680B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
                                            <p:graphicEl>
                                              <a:dgm id="{975FFAF2-5E7E-4436-87AD-ECF4E32680BD}"/>
                                            </p:graphicEl>
                                          </p:spTgt>
                                        </p:tgtEl>
                                        <p:attrNameLst>
                                          <p:attrName>ppt_y</p:attrName>
                                        </p:attrNameLst>
                                      </p:cBhvr>
                                      <p:tavLst>
                                        <p:tav tm="0">
                                          <p:val>
                                            <p:strVal val="#ppt_y-.03"/>
                                          </p:val>
                                        </p:tav>
                                        <p:tav tm="100000">
                                          <p:val>
                                            <p:strVal val="#ppt_y"/>
                                          </p:val>
                                        </p:tav>
                                      </p:tavLst>
                                    </p:anim>
                                  </p:childTnLst>
                                </p:cTn>
                              </p:par>
                              <p:par>
                                <p:cTn id="108" presetID="37" presetClass="entr" presetSubtype="0" fill="hold" grpId="0" nodeType="withEffect">
                                  <p:stCondLst>
                                    <p:cond delay="0"/>
                                  </p:stCondLst>
                                  <p:childTnLst>
                                    <p:set>
                                      <p:cBhvr>
                                        <p:cTn id="109" dur="1" fill="hold">
                                          <p:stCondLst>
                                            <p:cond delay="0"/>
                                          </p:stCondLst>
                                        </p:cTn>
                                        <p:tgtEl>
                                          <p:spTgt spid="6">
                                            <p:graphicEl>
                                              <a:dgm id="{C47116AD-F995-46E6-B9BA-B445797EAE15}"/>
                                            </p:graphicEl>
                                          </p:spTgt>
                                        </p:tgtEl>
                                        <p:attrNameLst>
                                          <p:attrName>style.visibility</p:attrName>
                                        </p:attrNameLst>
                                      </p:cBhvr>
                                      <p:to>
                                        <p:strVal val="visible"/>
                                      </p:to>
                                    </p:set>
                                    <p:animEffect transition="in" filter="fade">
                                      <p:cBhvr>
                                        <p:cTn id="110" dur="1000"/>
                                        <p:tgtEl>
                                          <p:spTgt spid="6">
                                            <p:graphicEl>
                                              <a:dgm id="{C47116AD-F995-46E6-B9BA-B445797EAE15}"/>
                                            </p:graphicEl>
                                          </p:spTgt>
                                        </p:tgtEl>
                                      </p:cBhvr>
                                    </p:animEffect>
                                    <p:anim calcmode="lin" valueType="num">
                                      <p:cBhvr>
                                        <p:cTn id="111" dur="1000" fill="hold"/>
                                        <p:tgtEl>
                                          <p:spTgt spid="6">
                                            <p:graphicEl>
                                              <a:dgm id="{C47116AD-F995-46E6-B9BA-B445797EAE15}"/>
                                            </p:graphicEl>
                                          </p:spTgt>
                                        </p:tgtEl>
                                        <p:attrNameLst>
                                          <p:attrName>ppt_x</p:attrName>
                                        </p:attrNameLst>
                                      </p:cBhvr>
                                      <p:tavLst>
                                        <p:tav tm="0">
                                          <p:val>
                                            <p:strVal val="#ppt_x"/>
                                          </p:val>
                                        </p:tav>
                                        <p:tav tm="100000">
                                          <p:val>
                                            <p:strVal val="#ppt_x"/>
                                          </p:val>
                                        </p:tav>
                                      </p:tavLst>
                                    </p:anim>
                                    <p:anim calcmode="lin" valueType="num">
                                      <p:cBhvr>
                                        <p:cTn id="112" dur="900" decel="100000" fill="hold"/>
                                        <p:tgtEl>
                                          <p:spTgt spid="6">
                                            <p:graphicEl>
                                              <a:dgm id="{C47116AD-F995-46E6-B9BA-B445797EAE15}"/>
                                            </p:graphic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6">
                                            <p:graphicEl>
                                              <a:dgm id="{C47116AD-F995-46E6-B9BA-B445797EAE15}"/>
                                            </p:graphicEl>
                                          </p:spTgt>
                                        </p:tgtEl>
                                        <p:attrNameLst>
                                          <p:attrName>ppt_y</p:attrName>
                                        </p:attrNameLst>
                                      </p:cBhvr>
                                      <p:tavLst>
                                        <p:tav tm="0">
                                          <p:val>
                                            <p:strVal val="#ppt_y-.03"/>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6">
                                            <p:graphicEl>
                                              <a:dgm id="{CB812225-A020-4F4A-96F0-C2CD28956360}"/>
                                            </p:graphicEl>
                                          </p:spTgt>
                                        </p:tgtEl>
                                        <p:attrNameLst>
                                          <p:attrName>style.visibility</p:attrName>
                                        </p:attrNameLst>
                                      </p:cBhvr>
                                      <p:to>
                                        <p:strVal val="visible"/>
                                      </p:to>
                                    </p:set>
                                    <p:anim calcmode="lin" valueType="num">
                                      <p:cBhvr>
                                        <p:cTn id="118" dur="500" fill="hold"/>
                                        <p:tgtEl>
                                          <p:spTgt spid="6">
                                            <p:graphicEl>
                                              <a:dgm id="{CB812225-A020-4F4A-96F0-C2CD28956360}"/>
                                            </p:graphicEl>
                                          </p:spTgt>
                                        </p:tgtEl>
                                        <p:attrNameLst>
                                          <p:attrName>ppt_w</p:attrName>
                                        </p:attrNameLst>
                                      </p:cBhvr>
                                      <p:tavLst>
                                        <p:tav tm="0">
                                          <p:val>
                                            <p:fltVal val="0"/>
                                          </p:val>
                                        </p:tav>
                                        <p:tav tm="100000">
                                          <p:val>
                                            <p:strVal val="#ppt_w"/>
                                          </p:val>
                                        </p:tav>
                                      </p:tavLst>
                                    </p:anim>
                                    <p:anim calcmode="lin" valueType="num">
                                      <p:cBhvr>
                                        <p:cTn id="119" dur="500" fill="hold"/>
                                        <p:tgtEl>
                                          <p:spTgt spid="6">
                                            <p:graphicEl>
                                              <a:dgm id="{CB812225-A020-4F4A-96F0-C2CD28956360}"/>
                                            </p:graphicEl>
                                          </p:spTgt>
                                        </p:tgtEl>
                                        <p:attrNameLst>
                                          <p:attrName>ppt_h</p:attrName>
                                        </p:attrNameLst>
                                      </p:cBhvr>
                                      <p:tavLst>
                                        <p:tav tm="0">
                                          <p:val>
                                            <p:fltVal val="0"/>
                                          </p:val>
                                        </p:tav>
                                        <p:tav tm="100000">
                                          <p:val>
                                            <p:strVal val="#ppt_h"/>
                                          </p:val>
                                        </p:tav>
                                      </p:tavLst>
                                    </p:anim>
                                    <p:animEffect transition="in" filter="fade">
                                      <p:cBhvr>
                                        <p:cTn id="120" dur="500"/>
                                        <p:tgtEl>
                                          <p:spTgt spid="6">
                                            <p:graphicEl>
                                              <a:dgm id="{CB812225-A020-4F4A-96F0-C2CD28956360}"/>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7" presetClass="entr" presetSubtype="0" fill="hold" grpId="0" nodeType="clickEffect">
                                  <p:stCondLst>
                                    <p:cond delay="0"/>
                                  </p:stCondLst>
                                  <p:childTnLst>
                                    <p:set>
                                      <p:cBhvr>
                                        <p:cTn id="124" dur="1" fill="hold">
                                          <p:stCondLst>
                                            <p:cond delay="0"/>
                                          </p:stCondLst>
                                        </p:cTn>
                                        <p:tgtEl>
                                          <p:spTgt spid="6">
                                            <p:graphicEl>
                                              <a:dgm id="{4053E4A7-516D-4CE2-ACBD-21FE34D59A83}"/>
                                            </p:graphicEl>
                                          </p:spTgt>
                                        </p:tgtEl>
                                        <p:attrNameLst>
                                          <p:attrName>style.visibility</p:attrName>
                                        </p:attrNameLst>
                                      </p:cBhvr>
                                      <p:to>
                                        <p:strVal val="visible"/>
                                      </p:to>
                                    </p:set>
                                    <p:animEffect transition="in" filter="fade">
                                      <p:cBhvr>
                                        <p:cTn id="125" dur="1000"/>
                                        <p:tgtEl>
                                          <p:spTgt spid="6">
                                            <p:graphicEl>
                                              <a:dgm id="{4053E4A7-516D-4CE2-ACBD-21FE34D59A83}"/>
                                            </p:graphicEl>
                                          </p:spTgt>
                                        </p:tgtEl>
                                      </p:cBhvr>
                                    </p:animEffect>
                                    <p:anim calcmode="lin" valueType="num">
                                      <p:cBhvr>
                                        <p:cTn id="126" dur="1000" fill="hold"/>
                                        <p:tgtEl>
                                          <p:spTgt spid="6">
                                            <p:graphicEl>
                                              <a:dgm id="{4053E4A7-516D-4CE2-ACBD-21FE34D59A83}"/>
                                            </p:graphicEl>
                                          </p:spTgt>
                                        </p:tgtEl>
                                        <p:attrNameLst>
                                          <p:attrName>ppt_x</p:attrName>
                                        </p:attrNameLst>
                                      </p:cBhvr>
                                      <p:tavLst>
                                        <p:tav tm="0">
                                          <p:val>
                                            <p:strVal val="#ppt_x"/>
                                          </p:val>
                                        </p:tav>
                                        <p:tav tm="100000">
                                          <p:val>
                                            <p:strVal val="#ppt_x"/>
                                          </p:val>
                                        </p:tav>
                                      </p:tavLst>
                                    </p:anim>
                                    <p:anim calcmode="lin" valueType="num">
                                      <p:cBhvr>
                                        <p:cTn id="127" dur="900" decel="100000" fill="hold"/>
                                        <p:tgtEl>
                                          <p:spTgt spid="6">
                                            <p:graphicEl>
                                              <a:dgm id="{4053E4A7-516D-4CE2-ACBD-21FE34D59A83}"/>
                                            </p:graphicEl>
                                          </p:spTgt>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
                                            <p:graphicEl>
                                              <a:dgm id="{4053E4A7-516D-4CE2-ACBD-21FE34D59A83}"/>
                                            </p:graphicEl>
                                          </p:spTgt>
                                        </p:tgtEl>
                                        <p:attrNameLst>
                                          <p:attrName>ppt_y</p:attrName>
                                        </p:attrNameLst>
                                      </p:cBhvr>
                                      <p:tavLst>
                                        <p:tav tm="0">
                                          <p:val>
                                            <p:strVal val="#ppt_y-.03"/>
                                          </p:val>
                                        </p:tav>
                                        <p:tav tm="100000">
                                          <p:val>
                                            <p:strVal val="#ppt_y"/>
                                          </p:val>
                                        </p:tav>
                                      </p:tavLst>
                                    </p:anim>
                                  </p:childTnLst>
                                </p:cTn>
                              </p:par>
                              <p:par>
                                <p:cTn id="129" presetID="37" presetClass="entr" presetSubtype="0" fill="hold" grpId="0" nodeType="withEffect">
                                  <p:stCondLst>
                                    <p:cond delay="0"/>
                                  </p:stCondLst>
                                  <p:childTnLst>
                                    <p:set>
                                      <p:cBhvr>
                                        <p:cTn id="130" dur="1" fill="hold">
                                          <p:stCondLst>
                                            <p:cond delay="0"/>
                                          </p:stCondLst>
                                        </p:cTn>
                                        <p:tgtEl>
                                          <p:spTgt spid="6">
                                            <p:graphicEl>
                                              <a:dgm id="{6E323961-6AC1-4E7E-B64B-6C82FD276291}"/>
                                            </p:graphicEl>
                                          </p:spTgt>
                                        </p:tgtEl>
                                        <p:attrNameLst>
                                          <p:attrName>style.visibility</p:attrName>
                                        </p:attrNameLst>
                                      </p:cBhvr>
                                      <p:to>
                                        <p:strVal val="visible"/>
                                      </p:to>
                                    </p:set>
                                    <p:animEffect transition="in" filter="fade">
                                      <p:cBhvr>
                                        <p:cTn id="131" dur="1000"/>
                                        <p:tgtEl>
                                          <p:spTgt spid="6">
                                            <p:graphicEl>
                                              <a:dgm id="{6E323961-6AC1-4E7E-B64B-6C82FD276291}"/>
                                            </p:graphicEl>
                                          </p:spTgt>
                                        </p:tgtEl>
                                      </p:cBhvr>
                                    </p:animEffect>
                                    <p:anim calcmode="lin" valueType="num">
                                      <p:cBhvr>
                                        <p:cTn id="132" dur="1000" fill="hold"/>
                                        <p:tgtEl>
                                          <p:spTgt spid="6">
                                            <p:graphicEl>
                                              <a:dgm id="{6E323961-6AC1-4E7E-B64B-6C82FD276291}"/>
                                            </p:graphicEl>
                                          </p:spTgt>
                                        </p:tgtEl>
                                        <p:attrNameLst>
                                          <p:attrName>ppt_x</p:attrName>
                                        </p:attrNameLst>
                                      </p:cBhvr>
                                      <p:tavLst>
                                        <p:tav tm="0">
                                          <p:val>
                                            <p:strVal val="#ppt_x"/>
                                          </p:val>
                                        </p:tav>
                                        <p:tav tm="100000">
                                          <p:val>
                                            <p:strVal val="#ppt_x"/>
                                          </p:val>
                                        </p:tav>
                                      </p:tavLst>
                                    </p:anim>
                                    <p:anim calcmode="lin" valueType="num">
                                      <p:cBhvr>
                                        <p:cTn id="133" dur="900" decel="100000" fill="hold"/>
                                        <p:tgtEl>
                                          <p:spTgt spid="6">
                                            <p:graphicEl>
                                              <a:dgm id="{6E323961-6AC1-4E7E-B64B-6C82FD276291}"/>
                                            </p:graphicEl>
                                          </p:spTgt>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6">
                                            <p:graphicEl>
                                              <a:dgm id="{6E323961-6AC1-4E7E-B64B-6C82FD276291}"/>
                                            </p:graphicEl>
                                          </p:spTgt>
                                        </p:tgtEl>
                                        <p:attrNameLst>
                                          <p:attrName>ppt_y</p:attrName>
                                        </p:attrNameLst>
                                      </p:cBhvr>
                                      <p:tavLst>
                                        <p:tav tm="0">
                                          <p:val>
                                            <p:strVal val="#ppt_y-.03"/>
                                          </p:val>
                                        </p:tav>
                                        <p:tav tm="100000">
                                          <p:val>
                                            <p:strVal val="#ppt_y"/>
                                          </p:val>
                                        </p:tav>
                                      </p:tavLst>
                                    </p:anim>
                                  </p:childTnLst>
                                </p:cTn>
                              </p:par>
                              <p:par>
                                <p:cTn id="135" presetID="37" presetClass="entr" presetSubtype="0" fill="hold" grpId="0" nodeType="withEffect">
                                  <p:stCondLst>
                                    <p:cond delay="0"/>
                                  </p:stCondLst>
                                  <p:childTnLst>
                                    <p:set>
                                      <p:cBhvr>
                                        <p:cTn id="136" dur="1" fill="hold">
                                          <p:stCondLst>
                                            <p:cond delay="0"/>
                                          </p:stCondLst>
                                        </p:cTn>
                                        <p:tgtEl>
                                          <p:spTgt spid="6">
                                            <p:graphicEl>
                                              <a:dgm id="{1B5C8506-AC56-48D9-BDDF-CDE58FA2B0C5}"/>
                                            </p:graphicEl>
                                          </p:spTgt>
                                        </p:tgtEl>
                                        <p:attrNameLst>
                                          <p:attrName>style.visibility</p:attrName>
                                        </p:attrNameLst>
                                      </p:cBhvr>
                                      <p:to>
                                        <p:strVal val="visible"/>
                                      </p:to>
                                    </p:set>
                                    <p:animEffect transition="in" filter="fade">
                                      <p:cBhvr>
                                        <p:cTn id="137" dur="1000"/>
                                        <p:tgtEl>
                                          <p:spTgt spid="6">
                                            <p:graphicEl>
                                              <a:dgm id="{1B5C8506-AC56-48D9-BDDF-CDE58FA2B0C5}"/>
                                            </p:graphicEl>
                                          </p:spTgt>
                                        </p:tgtEl>
                                      </p:cBhvr>
                                    </p:animEffect>
                                    <p:anim calcmode="lin" valueType="num">
                                      <p:cBhvr>
                                        <p:cTn id="138" dur="1000" fill="hold"/>
                                        <p:tgtEl>
                                          <p:spTgt spid="6">
                                            <p:graphicEl>
                                              <a:dgm id="{1B5C8506-AC56-48D9-BDDF-CDE58FA2B0C5}"/>
                                            </p:graphicEl>
                                          </p:spTgt>
                                        </p:tgtEl>
                                        <p:attrNameLst>
                                          <p:attrName>ppt_x</p:attrName>
                                        </p:attrNameLst>
                                      </p:cBhvr>
                                      <p:tavLst>
                                        <p:tav tm="0">
                                          <p:val>
                                            <p:strVal val="#ppt_x"/>
                                          </p:val>
                                        </p:tav>
                                        <p:tav tm="100000">
                                          <p:val>
                                            <p:strVal val="#ppt_x"/>
                                          </p:val>
                                        </p:tav>
                                      </p:tavLst>
                                    </p:anim>
                                    <p:anim calcmode="lin" valueType="num">
                                      <p:cBhvr>
                                        <p:cTn id="139" dur="900" decel="100000" fill="hold"/>
                                        <p:tgtEl>
                                          <p:spTgt spid="6">
                                            <p:graphicEl>
                                              <a:dgm id="{1B5C8506-AC56-48D9-BDDF-CDE58FA2B0C5}"/>
                                            </p:graphicEl>
                                          </p:spTgt>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6">
                                            <p:graphicEl>
                                              <a:dgm id="{1B5C8506-AC56-48D9-BDDF-CDE58FA2B0C5}"/>
                                            </p:graphicEl>
                                          </p:spTgt>
                                        </p:tgtEl>
                                        <p:attrNameLst>
                                          <p:attrName>ppt_y</p:attrName>
                                        </p:attrNameLst>
                                      </p:cBhvr>
                                      <p:tavLst>
                                        <p:tav tm="0">
                                          <p:val>
                                            <p:strVal val="#ppt_y-.03"/>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6">
                                            <p:graphicEl>
                                              <a:dgm id="{6C2D8C3C-3FBA-47E4-BD60-B1B99D0DE312}"/>
                                            </p:graphicEl>
                                          </p:spTgt>
                                        </p:tgtEl>
                                        <p:attrNameLst>
                                          <p:attrName>style.visibility</p:attrName>
                                        </p:attrNameLst>
                                      </p:cBhvr>
                                      <p:to>
                                        <p:strVal val="visible"/>
                                      </p:to>
                                    </p:set>
                                    <p:anim calcmode="lin" valueType="num">
                                      <p:cBhvr>
                                        <p:cTn id="145" dur="500" fill="hold"/>
                                        <p:tgtEl>
                                          <p:spTgt spid="6">
                                            <p:graphicEl>
                                              <a:dgm id="{6C2D8C3C-3FBA-47E4-BD60-B1B99D0DE312}"/>
                                            </p:graphicEl>
                                          </p:spTgt>
                                        </p:tgtEl>
                                        <p:attrNameLst>
                                          <p:attrName>ppt_w</p:attrName>
                                        </p:attrNameLst>
                                      </p:cBhvr>
                                      <p:tavLst>
                                        <p:tav tm="0">
                                          <p:val>
                                            <p:fltVal val="0"/>
                                          </p:val>
                                        </p:tav>
                                        <p:tav tm="100000">
                                          <p:val>
                                            <p:strVal val="#ppt_w"/>
                                          </p:val>
                                        </p:tav>
                                      </p:tavLst>
                                    </p:anim>
                                    <p:anim calcmode="lin" valueType="num">
                                      <p:cBhvr>
                                        <p:cTn id="146" dur="500" fill="hold"/>
                                        <p:tgtEl>
                                          <p:spTgt spid="6">
                                            <p:graphicEl>
                                              <a:dgm id="{6C2D8C3C-3FBA-47E4-BD60-B1B99D0DE312}"/>
                                            </p:graphicEl>
                                          </p:spTgt>
                                        </p:tgtEl>
                                        <p:attrNameLst>
                                          <p:attrName>ppt_h</p:attrName>
                                        </p:attrNameLst>
                                      </p:cBhvr>
                                      <p:tavLst>
                                        <p:tav tm="0">
                                          <p:val>
                                            <p:fltVal val="0"/>
                                          </p:val>
                                        </p:tav>
                                        <p:tav tm="100000">
                                          <p:val>
                                            <p:strVal val="#ppt_h"/>
                                          </p:val>
                                        </p:tav>
                                      </p:tavLst>
                                    </p:anim>
                                    <p:animEffect transition="in" filter="fade">
                                      <p:cBhvr>
                                        <p:cTn id="147" dur="500"/>
                                        <p:tgtEl>
                                          <p:spTgt spid="6">
                                            <p:graphicEl>
                                              <a:dgm id="{6C2D8C3C-3FBA-47E4-BD60-B1B99D0DE312}"/>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37" presetClass="entr" presetSubtype="0" fill="hold" grpId="0" nodeType="clickEffect">
                                  <p:stCondLst>
                                    <p:cond delay="0"/>
                                  </p:stCondLst>
                                  <p:childTnLst>
                                    <p:set>
                                      <p:cBhvr>
                                        <p:cTn id="151" dur="1" fill="hold">
                                          <p:stCondLst>
                                            <p:cond delay="0"/>
                                          </p:stCondLst>
                                        </p:cTn>
                                        <p:tgtEl>
                                          <p:spTgt spid="6">
                                            <p:graphicEl>
                                              <a:dgm id="{4E7D8BEA-C1D4-4ED8-97CE-92A9AF7296E0}"/>
                                            </p:graphicEl>
                                          </p:spTgt>
                                        </p:tgtEl>
                                        <p:attrNameLst>
                                          <p:attrName>style.visibility</p:attrName>
                                        </p:attrNameLst>
                                      </p:cBhvr>
                                      <p:to>
                                        <p:strVal val="visible"/>
                                      </p:to>
                                    </p:set>
                                    <p:animEffect transition="in" filter="fade">
                                      <p:cBhvr>
                                        <p:cTn id="152" dur="1000"/>
                                        <p:tgtEl>
                                          <p:spTgt spid="6">
                                            <p:graphicEl>
                                              <a:dgm id="{4E7D8BEA-C1D4-4ED8-97CE-92A9AF7296E0}"/>
                                            </p:graphicEl>
                                          </p:spTgt>
                                        </p:tgtEl>
                                      </p:cBhvr>
                                    </p:animEffect>
                                    <p:anim calcmode="lin" valueType="num">
                                      <p:cBhvr>
                                        <p:cTn id="153" dur="1000" fill="hold"/>
                                        <p:tgtEl>
                                          <p:spTgt spid="6">
                                            <p:graphicEl>
                                              <a:dgm id="{4E7D8BEA-C1D4-4ED8-97CE-92A9AF7296E0}"/>
                                            </p:graphicEl>
                                          </p:spTgt>
                                        </p:tgtEl>
                                        <p:attrNameLst>
                                          <p:attrName>ppt_x</p:attrName>
                                        </p:attrNameLst>
                                      </p:cBhvr>
                                      <p:tavLst>
                                        <p:tav tm="0">
                                          <p:val>
                                            <p:strVal val="#ppt_x"/>
                                          </p:val>
                                        </p:tav>
                                        <p:tav tm="100000">
                                          <p:val>
                                            <p:strVal val="#ppt_x"/>
                                          </p:val>
                                        </p:tav>
                                      </p:tavLst>
                                    </p:anim>
                                    <p:anim calcmode="lin" valueType="num">
                                      <p:cBhvr>
                                        <p:cTn id="154" dur="900" decel="100000" fill="hold"/>
                                        <p:tgtEl>
                                          <p:spTgt spid="6">
                                            <p:graphicEl>
                                              <a:dgm id="{4E7D8BEA-C1D4-4ED8-97CE-92A9AF7296E0}"/>
                                            </p:graphicEl>
                                          </p:spTgt>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6">
                                            <p:graphicEl>
                                              <a:dgm id="{4E7D8BEA-C1D4-4ED8-97CE-92A9AF7296E0}"/>
                                            </p:graphicEl>
                                          </p:spTgt>
                                        </p:tgtEl>
                                        <p:attrNameLst>
                                          <p:attrName>ppt_y</p:attrName>
                                        </p:attrNameLst>
                                      </p:cBhvr>
                                      <p:tavLst>
                                        <p:tav tm="0">
                                          <p:val>
                                            <p:strVal val="#ppt_y-.03"/>
                                          </p:val>
                                        </p:tav>
                                        <p:tav tm="100000">
                                          <p:val>
                                            <p:strVal val="#ppt_y"/>
                                          </p:val>
                                        </p:tav>
                                      </p:tavLst>
                                    </p:anim>
                                  </p:childTnLst>
                                </p:cTn>
                              </p:par>
                              <p:par>
                                <p:cTn id="156" presetID="37" presetClass="entr" presetSubtype="0" fill="hold" grpId="0" nodeType="withEffect">
                                  <p:stCondLst>
                                    <p:cond delay="0"/>
                                  </p:stCondLst>
                                  <p:childTnLst>
                                    <p:set>
                                      <p:cBhvr>
                                        <p:cTn id="157" dur="1" fill="hold">
                                          <p:stCondLst>
                                            <p:cond delay="0"/>
                                          </p:stCondLst>
                                        </p:cTn>
                                        <p:tgtEl>
                                          <p:spTgt spid="6">
                                            <p:graphicEl>
                                              <a:dgm id="{1767DFF0-340F-4B8E-94DE-11B6F2F98200}"/>
                                            </p:graphicEl>
                                          </p:spTgt>
                                        </p:tgtEl>
                                        <p:attrNameLst>
                                          <p:attrName>style.visibility</p:attrName>
                                        </p:attrNameLst>
                                      </p:cBhvr>
                                      <p:to>
                                        <p:strVal val="visible"/>
                                      </p:to>
                                    </p:set>
                                    <p:animEffect transition="in" filter="fade">
                                      <p:cBhvr>
                                        <p:cTn id="158" dur="1000"/>
                                        <p:tgtEl>
                                          <p:spTgt spid="6">
                                            <p:graphicEl>
                                              <a:dgm id="{1767DFF0-340F-4B8E-94DE-11B6F2F98200}"/>
                                            </p:graphicEl>
                                          </p:spTgt>
                                        </p:tgtEl>
                                      </p:cBhvr>
                                    </p:animEffect>
                                    <p:anim calcmode="lin" valueType="num">
                                      <p:cBhvr>
                                        <p:cTn id="159" dur="1000" fill="hold"/>
                                        <p:tgtEl>
                                          <p:spTgt spid="6">
                                            <p:graphicEl>
                                              <a:dgm id="{1767DFF0-340F-4B8E-94DE-11B6F2F98200}"/>
                                            </p:graphicEl>
                                          </p:spTgt>
                                        </p:tgtEl>
                                        <p:attrNameLst>
                                          <p:attrName>ppt_x</p:attrName>
                                        </p:attrNameLst>
                                      </p:cBhvr>
                                      <p:tavLst>
                                        <p:tav tm="0">
                                          <p:val>
                                            <p:strVal val="#ppt_x"/>
                                          </p:val>
                                        </p:tav>
                                        <p:tav tm="100000">
                                          <p:val>
                                            <p:strVal val="#ppt_x"/>
                                          </p:val>
                                        </p:tav>
                                      </p:tavLst>
                                    </p:anim>
                                    <p:anim calcmode="lin" valueType="num">
                                      <p:cBhvr>
                                        <p:cTn id="160" dur="900" decel="100000" fill="hold"/>
                                        <p:tgtEl>
                                          <p:spTgt spid="6">
                                            <p:graphicEl>
                                              <a:dgm id="{1767DFF0-340F-4B8E-94DE-11B6F2F98200}"/>
                                            </p:graphicEl>
                                          </p:spTgt>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6">
                                            <p:graphicEl>
                                              <a:dgm id="{1767DFF0-340F-4B8E-94DE-11B6F2F98200}"/>
                                            </p:graphicEl>
                                          </p:spTgt>
                                        </p:tgtEl>
                                        <p:attrNameLst>
                                          <p:attrName>ppt_y</p:attrName>
                                        </p:attrNameLst>
                                      </p:cBhvr>
                                      <p:tavLst>
                                        <p:tav tm="0">
                                          <p:val>
                                            <p:strVal val="#ppt_y-.03"/>
                                          </p:val>
                                        </p:tav>
                                        <p:tav tm="100000">
                                          <p:val>
                                            <p:strVal val="#ppt_y"/>
                                          </p:val>
                                        </p:tav>
                                      </p:tavLst>
                                    </p:anim>
                                  </p:childTnLst>
                                </p:cTn>
                              </p:par>
                              <p:par>
                                <p:cTn id="162" presetID="37" presetClass="entr" presetSubtype="0" fill="hold" grpId="0" nodeType="withEffect">
                                  <p:stCondLst>
                                    <p:cond delay="0"/>
                                  </p:stCondLst>
                                  <p:childTnLst>
                                    <p:set>
                                      <p:cBhvr>
                                        <p:cTn id="163" dur="1" fill="hold">
                                          <p:stCondLst>
                                            <p:cond delay="0"/>
                                          </p:stCondLst>
                                        </p:cTn>
                                        <p:tgtEl>
                                          <p:spTgt spid="6">
                                            <p:graphicEl>
                                              <a:dgm id="{08EF0DD2-4D46-4F49-B6F4-107E26964704}"/>
                                            </p:graphicEl>
                                          </p:spTgt>
                                        </p:tgtEl>
                                        <p:attrNameLst>
                                          <p:attrName>style.visibility</p:attrName>
                                        </p:attrNameLst>
                                      </p:cBhvr>
                                      <p:to>
                                        <p:strVal val="visible"/>
                                      </p:to>
                                    </p:set>
                                    <p:animEffect transition="in" filter="fade">
                                      <p:cBhvr>
                                        <p:cTn id="164" dur="1000"/>
                                        <p:tgtEl>
                                          <p:spTgt spid="6">
                                            <p:graphicEl>
                                              <a:dgm id="{08EF0DD2-4D46-4F49-B6F4-107E26964704}"/>
                                            </p:graphicEl>
                                          </p:spTgt>
                                        </p:tgtEl>
                                      </p:cBhvr>
                                    </p:animEffect>
                                    <p:anim calcmode="lin" valueType="num">
                                      <p:cBhvr>
                                        <p:cTn id="165" dur="1000" fill="hold"/>
                                        <p:tgtEl>
                                          <p:spTgt spid="6">
                                            <p:graphicEl>
                                              <a:dgm id="{08EF0DD2-4D46-4F49-B6F4-107E26964704}"/>
                                            </p:graphicEl>
                                          </p:spTgt>
                                        </p:tgtEl>
                                        <p:attrNameLst>
                                          <p:attrName>ppt_x</p:attrName>
                                        </p:attrNameLst>
                                      </p:cBhvr>
                                      <p:tavLst>
                                        <p:tav tm="0">
                                          <p:val>
                                            <p:strVal val="#ppt_x"/>
                                          </p:val>
                                        </p:tav>
                                        <p:tav tm="100000">
                                          <p:val>
                                            <p:strVal val="#ppt_x"/>
                                          </p:val>
                                        </p:tav>
                                      </p:tavLst>
                                    </p:anim>
                                    <p:anim calcmode="lin" valueType="num">
                                      <p:cBhvr>
                                        <p:cTn id="166" dur="900" decel="100000" fill="hold"/>
                                        <p:tgtEl>
                                          <p:spTgt spid="6">
                                            <p:graphicEl>
                                              <a:dgm id="{08EF0DD2-4D46-4F49-B6F4-107E26964704}"/>
                                            </p:graphicEl>
                                          </p:spTgt>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6">
                                            <p:graphicEl>
                                              <a:dgm id="{08EF0DD2-4D46-4F49-B6F4-107E26964704}"/>
                                            </p:graphicEl>
                                          </p:spTgt>
                                        </p:tgtEl>
                                        <p:attrNameLst>
                                          <p:attrName>ppt_y</p:attrName>
                                        </p:attrNameLst>
                                      </p:cBhvr>
                                      <p:tavLst>
                                        <p:tav tm="0">
                                          <p:val>
                                            <p:strVal val="#ppt_y-.03"/>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6">
                                            <p:graphicEl>
                                              <a:dgm id="{6A122EF5-AAED-48E0-8CBD-D3DB373B5BBF}"/>
                                            </p:graphicEl>
                                          </p:spTgt>
                                        </p:tgtEl>
                                        <p:attrNameLst>
                                          <p:attrName>style.visibility</p:attrName>
                                        </p:attrNameLst>
                                      </p:cBhvr>
                                      <p:to>
                                        <p:strVal val="visible"/>
                                      </p:to>
                                    </p:set>
                                    <p:anim calcmode="lin" valueType="num">
                                      <p:cBhvr>
                                        <p:cTn id="172" dur="500" fill="hold"/>
                                        <p:tgtEl>
                                          <p:spTgt spid="6">
                                            <p:graphicEl>
                                              <a:dgm id="{6A122EF5-AAED-48E0-8CBD-D3DB373B5BBF}"/>
                                            </p:graphicEl>
                                          </p:spTgt>
                                        </p:tgtEl>
                                        <p:attrNameLst>
                                          <p:attrName>ppt_w</p:attrName>
                                        </p:attrNameLst>
                                      </p:cBhvr>
                                      <p:tavLst>
                                        <p:tav tm="0">
                                          <p:val>
                                            <p:fltVal val="0"/>
                                          </p:val>
                                        </p:tav>
                                        <p:tav tm="100000">
                                          <p:val>
                                            <p:strVal val="#ppt_w"/>
                                          </p:val>
                                        </p:tav>
                                      </p:tavLst>
                                    </p:anim>
                                    <p:anim calcmode="lin" valueType="num">
                                      <p:cBhvr>
                                        <p:cTn id="173" dur="500" fill="hold"/>
                                        <p:tgtEl>
                                          <p:spTgt spid="6">
                                            <p:graphicEl>
                                              <a:dgm id="{6A122EF5-AAED-48E0-8CBD-D3DB373B5BBF}"/>
                                            </p:graphicEl>
                                          </p:spTgt>
                                        </p:tgtEl>
                                        <p:attrNameLst>
                                          <p:attrName>ppt_h</p:attrName>
                                        </p:attrNameLst>
                                      </p:cBhvr>
                                      <p:tavLst>
                                        <p:tav tm="0">
                                          <p:val>
                                            <p:fltVal val="0"/>
                                          </p:val>
                                        </p:tav>
                                        <p:tav tm="100000">
                                          <p:val>
                                            <p:strVal val="#ppt_h"/>
                                          </p:val>
                                        </p:tav>
                                      </p:tavLst>
                                    </p:anim>
                                    <p:animEffect transition="in" filter="fade">
                                      <p:cBhvr>
                                        <p:cTn id="174" dur="500"/>
                                        <p:tgtEl>
                                          <p:spTgt spid="6">
                                            <p:graphicEl>
                                              <a:dgm id="{6A122EF5-AAED-48E0-8CBD-D3DB373B5BBF}"/>
                                            </p:graphicEl>
                                          </p:spTgt>
                                        </p:tgtEl>
                                      </p:cBhvr>
                                    </p:animEffect>
                                  </p:childTnLst>
                                </p:cTn>
                              </p:par>
                            </p:childTnLst>
                          </p:cTn>
                        </p:par>
                      </p:childTnLst>
                    </p:cTn>
                  </p:par>
                  <p:par>
                    <p:cTn id="175" fill="hold">
                      <p:stCondLst>
                        <p:cond delay="indefinite"/>
                      </p:stCondLst>
                      <p:childTnLst>
                        <p:par>
                          <p:cTn id="176" fill="hold">
                            <p:stCondLst>
                              <p:cond delay="0"/>
                            </p:stCondLst>
                            <p:childTnLst>
                              <p:par>
                                <p:cTn id="177" presetID="37" presetClass="entr" presetSubtype="0" fill="hold" grpId="0" nodeType="clickEffect">
                                  <p:stCondLst>
                                    <p:cond delay="0"/>
                                  </p:stCondLst>
                                  <p:childTnLst>
                                    <p:set>
                                      <p:cBhvr>
                                        <p:cTn id="178" dur="1" fill="hold">
                                          <p:stCondLst>
                                            <p:cond delay="0"/>
                                          </p:stCondLst>
                                        </p:cTn>
                                        <p:tgtEl>
                                          <p:spTgt spid="6">
                                            <p:graphicEl>
                                              <a:dgm id="{4E0A6D56-CC21-425A-A80A-665A16A9ACC4}"/>
                                            </p:graphicEl>
                                          </p:spTgt>
                                        </p:tgtEl>
                                        <p:attrNameLst>
                                          <p:attrName>style.visibility</p:attrName>
                                        </p:attrNameLst>
                                      </p:cBhvr>
                                      <p:to>
                                        <p:strVal val="visible"/>
                                      </p:to>
                                    </p:set>
                                    <p:animEffect transition="in" filter="fade">
                                      <p:cBhvr>
                                        <p:cTn id="179" dur="1000"/>
                                        <p:tgtEl>
                                          <p:spTgt spid="6">
                                            <p:graphicEl>
                                              <a:dgm id="{4E0A6D56-CC21-425A-A80A-665A16A9ACC4}"/>
                                            </p:graphicEl>
                                          </p:spTgt>
                                        </p:tgtEl>
                                      </p:cBhvr>
                                    </p:animEffect>
                                    <p:anim calcmode="lin" valueType="num">
                                      <p:cBhvr>
                                        <p:cTn id="180" dur="1000" fill="hold"/>
                                        <p:tgtEl>
                                          <p:spTgt spid="6">
                                            <p:graphicEl>
                                              <a:dgm id="{4E0A6D56-CC21-425A-A80A-665A16A9ACC4}"/>
                                            </p:graphicEl>
                                          </p:spTgt>
                                        </p:tgtEl>
                                        <p:attrNameLst>
                                          <p:attrName>ppt_x</p:attrName>
                                        </p:attrNameLst>
                                      </p:cBhvr>
                                      <p:tavLst>
                                        <p:tav tm="0">
                                          <p:val>
                                            <p:strVal val="#ppt_x"/>
                                          </p:val>
                                        </p:tav>
                                        <p:tav tm="100000">
                                          <p:val>
                                            <p:strVal val="#ppt_x"/>
                                          </p:val>
                                        </p:tav>
                                      </p:tavLst>
                                    </p:anim>
                                    <p:anim calcmode="lin" valueType="num">
                                      <p:cBhvr>
                                        <p:cTn id="181" dur="900" decel="100000" fill="hold"/>
                                        <p:tgtEl>
                                          <p:spTgt spid="6">
                                            <p:graphicEl>
                                              <a:dgm id="{4E0A6D56-CC21-425A-A80A-665A16A9ACC4}"/>
                                            </p:graphicEl>
                                          </p:spTgt>
                                        </p:tgtEl>
                                        <p:attrNameLst>
                                          <p:attrName>ppt_y</p:attrName>
                                        </p:attrNameLst>
                                      </p:cBhvr>
                                      <p:tavLst>
                                        <p:tav tm="0">
                                          <p:val>
                                            <p:strVal val="#ppt_y+1"/>
                                          </p:val>
                                        </p:tav>
                                        <p:tav tm="100000">
                                          <p:val>
                                            <p:strVal val="#ppt_y-.03"/>
                                          </p:val>
                                        </p:tav>
                                      </p:tavLst>
                                    </p:anim>
                                    <p:anim calcmode="lin" valueType="num">
                                      <p:cBhvr>
                                        <p:cTn id="182" dur="100" accel="100000" fill="hold">
                                          <p:stCondLst>
                                            <p:cond delay="900"/>
                                          </p:stCondLst>
                                        </p:cTn>
                                        <p:tgtEl>
                                          <p:spTgt spid="6">
                                            <p:graphicEl>
                                              <a:dgm id="{4E0A6D56-CC21-425A-A80A-665A16A9ACC4}"/>
                                            </p:graphicEl>
                                          </p:spTgt>
                                        </p:tgtEl>
                                        <p:attrNameLst>
                                          <p:attrName>ppt_y</p:attrName>
                                        </p:attrNameLst>
                                      </p:cBhvr>
                                      <p:tavLst>
                                        <p:tav tm="0">
                                          <p:val>
                                            <p:strVal val="#ppt_y-.03"/>
                                          </p:val>
                                        </p:tav>
                                        <p:tav tm="100000">
                                          <p:val>
                                            <p:strVal val="#ppt_y"/>
                                          </p:val>
                                        </p:tav>
                                      </p:tavLst>
                                    </p:anim>
                                  </p:childTnLst>
                                </p:cTn>
                              </p:par>
                              <p:par>
                                <p:cTn id="183" presetID="37" presetClass="entr" presetSubtype="0" fill="hold" grpId="0" nodeType="withEffect">
                                  <p:stCondLst>
                                    <p:cond delay="0"/>
                                  </p:stCondLst>
                                  <p:childTnLst>
                                    <p:set>
                                      <p:cBhvr>
                                        <p:cTn id="184" dur="1" fill="hold">
                                          <p:stCondLst>
                                            <p:cond delay="0"/>
                                          </p:stCondLst>
                                        </p:cTn>
                                        <p:tgtEl>
                                          <p:spTgt spid="6">
                                            <p:graphicEl>
                                              <a:dgm id="{D0860F14-71BD-4B30-8FB5-A82DE1D81B69}"/>
                                            </p:graphicEl>
                                          </p:spTgt>
                                        </p:tgtEl>
                                        <p:attrNameLst>
                                          <p:attrName>style.visibility</p:attrName>
                                        </p:attrNameLst>
                                      </p:cBhvr>
                                      <p:to>
                                        <p:strVal val="visible"/>
                                      </p:to>
                                    </p:set>
                                    <p:animEffect transition="in" filter="fade">
                                      <p:cBhvr>
                                        <p:cTn id="185" dur="1000"/>
                                        <p:tgtEl>
                                          <p:spTgt spid="6">
                                            <p:graphicEl>
                                              <a:dgm id="{D0860F14-71BD-4B30-8FB5-A82DE1D81B69}"/>
                                            </p:graphicEl>
                                          </p:spTgt>
                                        </p:tgtEl>
                                      </p:cBhvr>
                                    </p:animEffect>
                                    <p:anim calcmode="lin" valueType="num">
                                      <p:cBhvr>
                                        <p:cTn id="186" dur="1000" fill="hold"/>
                                        <p:tgtEl>
                                          <p:spTgt spid="6">
                                            <p:graphicEl>
                                              <a:dgm id="{D0860F14-71BD-4B30-8FB5-A82DE1D81B69}"/>
                                            </p:graphicEl>
                                          </p:spTgt>
                                        </p:tgtEl>
                                        <p:attrNameLst>
                                          <p:attrName>ppt_x</p:attrName>
                                        </p:attrNameLst>
                                      </p:cBhvr>
                                      <p:tavLst>
                                        <p:tav tm="0">
                                          <p:val>
                                            <p:strVal val="#ppt_x"/>
                                          </p:val>
                                        </p:tav>
                                        <p:tav tm="100000">
                                          <p:val>
                                            <p:strVal val="#ppt_x"/>
                                          </p:val>
                                        </p:tav>
                                      </p:tavLst>
                                    </p:anim>
                                    <p:anim calcmode="lin" valueType="num">
                                      <p:cBhvr>
                                        <p:cTn id="187" dur="900" decel="100000" fill="hold"/>
                                        <p:tgtEl>
                                          <p:spTgt spid="6">
                                            <p:graphicEl>
                                              <a:dgm id="{D0860F14-71BD-4B30-8FB5-A82DE1D81B69}"/>
                                            </p:graphicEl>
                                          </p:spTgt>
                                        </p:tgtEl>
                                        <p:attrNameLst>
                                          <p:attrName>ppt_y</p:attrName>
                                        </p:attrNameLst>
                                      </p:cBhvr>
                                      <p:tavLst>
                                        <p:tav tm="0">
                                          <p:val>
                                            <p:strVal val="#ppt_y+1"/>
                                          </p:val>
                                        </p:tav>
                                        <p:tav tm="100000">
                                          <p:val>
                                            <p:strVal val="#ppt_y-.03"/>
                                          </p:val>
                                        </p:tav>
                                      </p:tavLst>
                                    </p:anim>
                                    <p:anim calcmode="lin" valueType="num">
                                      <p:cBhvr>
                                        <p:cTn id="188" dur="100" accel="100000" fill="hold">
                                          <p:stCondLst>
                                            <p:cond delay="900"/>
                                          </p:stCondLst>
                                        </p:cTn>
                                        <p:tgtEl>
                                          <p:spTgt spid="6">
                                            <p:graphicEl>
                                              <a:dgm id="{D0860F14-71BD-4B30-8FB5-A82DE1D81B69}"/>
                                            </p:graphicEl>
                                          </p:spTgt>
                                        </p:tgtEl>
                                        <p:attrNameLst>
                                          <p:attrName>ppt_y</p:attrName>
                                        </p:attrNameLst>
                                      </p:cBhvr>
                                      <p:tavLst>
                                        <p:tav tm="0">
                                          <p:val>
                                            <p:strVal val="#ppt_y-.03"/>
                                          </p:val>
                                        </p:tav>
                                        <p:tav tm="100000">
                                          <p:val>
                                            <p:strVal val="#ppt_y"/>
                                          </p:val>
                                        </p:tav>
                                      </p:tavLst>
                                    </p:anim>
                                  </p:childTnLst>
                                </p:cTn>
                              </p:par>
                              <p:par>
                                <p:cTn id="189" presetID="37" presetClass="entr" presetSubtype="0" fill="hold" grpId="0" nodeType="withEffect">
                                  <p:stCondLst>
                                    <p:cond delay="0"/>
                                  </p:stCondLst>
                                  <p:childTnLst>
                                    <p:set>
                                      <p:cBhvr>
                                        <p:cTn id="190" dur="1" fill="hold">
                                          <p:stCondLst>
                                            <p:cond delay="0"/>
                                          </p:stCondLst>
                                        </p:cTn>
                                        <p:tgtEl>
                                          <p:spTgt spid="6">
                                            <p:graphicEl>
                                              <a:dgm id="{0F2144DF-EC05-4260-A7BF-EE3E3193992A}"/>
                                            </p:graphicEl>
                                          </p:spTgt>
                                        </p:tgtEl>
                                        <p:attrNameLst>
                                          <p:attrName>style.visibility</p:attrName>
                                        </p:attrNameLst>
                                      </p:cBhvr>
                                      <p:to>
                                        <p:strVal val="visible"/>
                                      </p:to>
                                    </p:set>
                                    <p:animEffect transition="in" filter="fade">
                                      <p:cBhvr>
                                        <p:cTn id="191" dur="1000"/>
                                        <p:tgtEl>
                                          <p:spTgt spid="6">
                                            <p:graphicEl>
                                              <a:dgm id="{0F2144DF-EC05-4260-A7BF-EE3E3193992A}"/>
                                            </p:graphicEl>
                                          </p:spTgt>
                                        </p:tgtEl>
                                      </p:cBhvr>
                                    </p:animEffect>
                                    <p:anim calcmode="lin" valueType="num">
                                      <p:cBhvr>
                                        <p:cTn id="192" dur="1000" fill="hold"/>
                                        <p:tgtEl>
                                          <p:spTgt spid="6">
                                            <p:graphicEl>
                                              <a:dgm id="{0F2144DF-EC05-4260-A7BF-EE3E3193992A}"/>
                                            </p:graphicEl>
                                          </p:spTgt>
                                        </p:tgtEl>
                                        <p:attrNameLst>
                                          <p:attrName>ppt_x</p:attrName>
                                        </p:attrNameLst>
                                      </p:cBhvr>
                                      <p:tavLst>
                                        <p:tav tm="0">
                                          <p:val>
                                            <p:strVal val="#ppt_x"/>
                                          </p:val>
                                        </p:tav>
                                        <p:tav tm="100000">
                                          <p:val>
                                            <p:strVal val="#ppt_x"/>
                                          </p:val>
                                        </p:tav>
                                      </p:tavLst>
                                    </p:anim>
                                    <p:anim calcmode="lin" valueType="num">
                                      <p:cBhvr>
                                        <p:cTn id="193" dur="900" decel="100000" fill="hold"/>
                                        <p:tgtEl>
                                          <p:spTgt spid="6">
                                            <p:graphicEl>
                                              <a:dgm id="{0F2144DF-EC05-4260-A7BF-EE3E3193992A}"/>
                                            </p:graphicEl>
                                          </p:spTgt>
                                        </p:tgtEl>
                                        <p:attrNameLst>
                                          <p:attrName>ppt_y</p:attrName>
                                        </p:attrNameLst>
                                      </p:cBhvr>
                                      <p:tavLst>
                                        <p:tav tm="0">
                                          <p:val>
                                            <p:strVal val="#ppt_y+1"/>
                                          </p:val>
                                        </p:tav>
                                        <p:tav tm="100000">
                                          <p:val>
                                            <p:strVal val="#ppt_y-.03"/>
                                          </p:val>
                                        </p:tav>
                                      </p:tavLst>
                                    </p:anim>
                                    <p:anim calcmode="lin" valueType="num">
                                      <p:cBhvr>
                                        <p:cTn id="194" dur="100" accel="100000" fill="hold">
                                          <p:stCondLst>
                                            <p:cond delay="900"/>
                                          </p:stCondLst>
                                        </p:cTn>
                                        <p:tgtEl>
                                          <p:spTgt spid="6">
                                            <p:graphicEl>
                                              <a:dgm id="{0F2144DF-EC05-4260-A7BF-EE3E3193992A}"/>
                                            </p:graphicEl>
                                          </p:spTgt>
                                        </p:tgtEl>
                                        <p:attrNameLst>
                                          <p:attrName>ppt_y</p:attrName>
                                        </p:attrNameLst>
                                      </p:cBhvr>
                                      <p:tavLst>
                                        <p:tav tm="0">
                                          <p:val>
                                            <p:strVal val="#ppt_y-.03"/>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6">
                                            <p:graphicEl>
                                              <a:dgm id="{98C52CA8-D974-42FC-9D26-642167A2BA57}"/>
                                            </p:graphicEl>
                                          </p:spTgt>
                                        </p:tgtEl>
                                        <p:attrNameLst>
                                          <p:attrName>style.visibility</p:attrName>
                                        </p:attrNameLst>
                                      </p:cBhvr>
                                      <p:to>
                                        <p:strVal val="visible"/>
                                      </p:to>
                                    </p:set>
                                    <p:anim calcmode="lin" valueType="num">
                                      <p:cBhvr>
                                        <p:cTn id="199" dur="500" fill="hold"/>
                                        <p:tgtEl>
                                          <p:spTgt spid="6">
                                            <p:graphicEl>
                                              <a:dgm id="{98C52CA8-D974-42FC-9D26-642167A2BA57}"/>
                                            </p:graphicEl>
                                          </p:spTgt>
                                        </p:tgtEl>
                                        <p:attrNameLst>
                                          <p:attrName>ppt_w</p:attrName>
                                        </p:attrNameLst>
                                      </p:cBhvr>
                                      <p:tavLst>
                                        <p:tav tm="0">
                                          <p:val>
                                            <p:fltVal val="0"/>
                                          </p:val>
                                        </p:tav>
                                        <p:tav tm="100000">
                                          <p:val>
                                            <p:strVal val="#ppt_w"/>
                                          </p:val>
                                        </p:tav>
                                      </p:tavLst>
                                    </p:anim>
                                    <p:anim calcmode="lin" valueType="num">
                                      <p:cBhvr>
                                        <p:cTn id="200" dur="500" fill="hold"/>
                                        <p:tgtEl>
                                          <p:spTgt spid="6">
                                            <p:graphicEl>
                                              <a:dgm id="{98C52CA8-D974-42FC-9D26-642167A2BA57}"/>
                                            </p:graphicEl>
                                          </p:spTgt>
                                        </p:tgtEl>
                                        <p:attrNameLst>
                                          <p:attrName>ppt_h</p:attrName>
                                        </p:attrNameLst>
                                      </p:cBhvr>
                                      <p:tavLst>
                                        <p:tav tm="0">
                                          <p:val>
                                            <p:fltVal val="0"/>
                                          </p:val>
                                        </p:tav>
                                        <p:tav tm="100000">
                                          <p:val>
                                            <p:strVal val="#ppt_h"/>
                                          </p:val>
                                        </p:tav>
                                      </p:tavLst>
                                    </p:anim>
                                    <p:animEffect transition="in" filter="fade">
                                      <p:cBhvr>
                                        <p:cTn id="201" dur="500"/>
                                        <p:tgtEl>
                                          <p:spTgt spid="6">
                                            <p:graphicEl>
                                              <a:dgm id="{98C52CA8-D974-42FC-9D26-642167A2BA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P spid="9"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729</Words>
  <Application>Microsoft Office PowerPoint</Application>
  <PresentationFormat>Panorámica</PresentationFormat>
  <Paragraphs>65</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Calibri Light</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30</cp:revision>
  <dcterms:created xsi:type="dcterms:W3CDTF">2023-12-28T18:35:05Z</dcterms:created>
  <dcterms:modified xsi:type="dcterms:W3CDTF">2023-12-31T08:37:06Z</dcterms:modified>
</cp:coreProperties>
</file>