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63" r:id="rId4"/>
    <p:sldId id="264" r:id="rId5"/>
    <p:sldId id="260" r:id="rId6"/>
    <p:sldId id="265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C0F"/>
    <a:srgbClr val="B0309E"/>
    <a:srgbClr val="E2B74A"/>
    <a:srgbClr val="BFEDF3"/>
    <a:srgbClr val="43C9DB"/>
    <a:srgbClr val="F5E7C3"/>
    <a:srgbClr val="EFC3E9"/>
    <a:srgbClr val="CCD604"/>
    <a:srgbClr val="F4FC55"/>
    <a:srgbClr val="D48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615C1-DBFE-4565-AACA-A07F86848272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593A79D-34DE-4D1F-A122-5422CC1077D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A68737"/>
              </a:solidFill>
            </a:rPr>
            <a:t>139:1-4</a:t>
          </a:r>
        </a:p>
      </dgm:t>
    </dgm:pt>
    <dgm:pt modelId="{EBA7F4D1-8453-4153-A4AA-8AC4D6D25390}" type="parTrans" cxnId="{57F65744-4A9C-4160-A1D9-3EC18276DAE8}">
      <dgm:prSet/>
      <dgm:spPr/>
      <dgm:t>
        <a:bodyPr/>
        <a:lstStyle/>
        <a:p>
          <a:endParaRPr lang="es-ES" b="1"/>
        </a:p>
      </dgm:t>
    </dgm:pt>
    <dgm:pt modelId="{BF9E306D-2693-44E2-B00E-F99DFAE49C5E}" type="sibTrans" cxnId="{57F65744-4A9C-4160-A1D9-3EC18276DAE8}">
      <dgm:prSet/>
      <dgm:spPr/>
      <dgm:t>
        <a:bodyPr/>
        <a:lstStyle/>
        <a:p>
          <a:endParaRPr lang="es-ES" b="1"/>
        </a:p>
      </dgm:t>
    </dgm:pt>
    <dgm:pt modelId="{5EB67CB4-B01A-4DFC-89C1-2E7AA421B2FB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833278"/>
              </a:solidFill>
            </a:rPr>
            <a:t>139:5-6</a:t>
          </a:r>
        </a:p>
      </dgm:t>
    </dgm:pt>
    <dgm:pt modelId="{089AA015-C164-453C-A3BB-C9B6F5B58DF1}" type="parTrans" cxnId="{0A6D583F-D6A0-4CBA-8405-FDEA631690F3}">
      <dgm:prSet/>
      <dgm:spPr/>
      <dgm:t>
        <a:bodyPr/>
        <a:lstStyle/>
        <a:p>
          <a:endParaRPr lang="es-ES" b="1"/>
        </a:p>
      </dgm:t>
    </dgm:pt>
    <dgm:pt modelId="{5980B99E-2FAE-4AFB-B61E-3285959194F5}" type="sibTrans" cxnId="{0A6D583F-D6A0-4CBA-8405-FDEA631690F3}">
      <dgm:prSet/>
      <dgm:spPr/>
      <dgm:t>
        <a:bodyPr/>
        <a:lstStyle/>
        <a:p>
          <a:endParaRPr lang="es-ES" b="1"/>
        </a:p>
      </dgm:t>
    </dgm:pt>
    <dgm:pt modelId="{797F960F-811E-4E55-9E8B-20CB59E498B3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3B868C"/>
              </a:solidFill>
            </a:rPr>
            <a:t>139:7-10</a:t>
          </a:r>
        </a:p>
      </dgm:t>
    </dgm:pt>
    <dgm:pt modelId="{0112EE0C-12B6-4372-B1D5-603458CBF8D9}" type="parTrans" cxnId="{245DC55C-AEE1-4C9C-A5FA-E79B2A718AC9}">
      <dgm:prSet/>
      <dgm:spPr/>
      <dgm:t>
        <a:bodyPr/>
        <a:lstStyle/>
        <a:p>
          <a:endParaRPr lang="es-ES" b="1"/>
        </a:p>
      </dgm:t>
    </dgm:pt>
    <dgm:pt modelId="{A4AA9917-7BB3-41C5-B64B-F49309439566}" type="sibTrans" cxnId="{245DC55C-AEE1-4C9C-A5FA-E79B2A718AC9}">
      <dgm:prSet/>
      <dgm:spPr/>
      <dgm:t>
        <a:bodyPr/>
        <a:lstStyle/>
        <a:p>
          <a:endParaRPr lang="es-ES" b="1"/>
        </a:p>
      </dgm:t>
    </dgm:pt>
    <dgm:pt modelId="{B2688452-E5EC-4931-9537-5632D3A3CC3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862630"/>
              </a:solidFill>
            </a:rPr>
            <a:t>139:11-12</a:t>
          </a:r>
        </a:p>
      </dgm:t>
    </dgm:pt>
    <dgm:pt modelId="{8126579F-F658-48F9-9205-9C4CEB0F33C8}" type="parTrans" cxnId="{1A3C98C3-8F49-48EE-8CBB-B2C1C46E2061}">
      <dgm:prSet/>
      <dgm:spPr/>
      <dgm:t>
        <a:bodyPr/>
        <a:lstStyle/>
        <a:p>
          <a:endParaRPr lang="es-ES" b="1"/>
        </a:p>
      </dgm:t>
    </dgm:pt>
    <dgm:pt modelId="{3EA012C0-CA04-4414-8FFF-02AE64A6144E}" type="sibTrans" cxnId="{1A3C98C3-8F49-48EE-8CBB-B2C1C46E2061}">
      <dgm:prSet/>
      <dgm:spPr/>
      <dgm:t>
        <a:bodyPr/>
        <a:lstStyle/>
        <a:p>
          <a:endParaRPr lang="es-ES" b="1"/>
        </a:p>
      </dgm:t>
    </dgm:pt>
    <dgm:pt modelId="{4D11FF0D-C3F7-41FA-92D2-CA8F2889E597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474B82"/>
              </a:solidFill>
            </a:rPr>
            <a:t>139:13-16</a:t>
          </a:r>
        </a:p>
      </dgm:t>
    </dgm:pt>
    <dgm:pt modelId="{14466843-7E09-4737-98F9-2E70D23F7265}" type="parTrans" cxnId="{CC7E3155-F035-4A81-8F79-4B5E057EAC00}">
      <dgm:prSet/>
      <dgm:spPr/>
      <dgm:t>
        <a:bodyPr/>
        <a:lstStyle/>
        <a:p>
          <a:endParaRPr lang="es-ES" b="1"/>
        </a:p>
      </dgm:t>
    </dgm:pt>
    <dgm:pt modelId="{C1C540CD-FF05-49B1-8122-FB2003288206}" type="sibTrans" cxnId="{CC7E3155-F035-4A81-8F79-4B5E057EAC00}">
      <dgm:prSet/>
      <dgm:spPr/>
      <dgm:t>
        <a:bodyPr/>
        <a:lstStyle/>
        <a:p>
          <a:endParaRPr lang="es-ES" b="1"/>
        </a:p>
      </dgm:t>
    </dgm:pt>
    <dgm:pt modelId="{C6C624DB-7555-4138-BABC-65DD0E756B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chemeClr val="accent1">
                  <a:lumMod val="75000"/>
                </a:schemeClr>
              </a:solidFill>
            </a:rPr>
            <a:t>139:17-18</a:t>
          </a:r>
        </a:p>
      </dgm:t>
    </dgm:pt>
    <dgm:pt modelId="{6197B747-96C7-419C-B312-2BB7E9D0BBD6}" type="parTrans" cxnId="{963024A8-7CEA-4CA1-887F-BCA247E6AE37}">
      <dgm:prSet/>
      <dgm:spPr/>
      <dgm:t>
        <a:bodyPr/>
        <a:lstStyle/>
        <a:p>
          <a:endParaRPr lang="es-ES" b="1"/>
        </a:p>
      </dgm:t>
    </dgm:pt>
    <dgm:pt modelId="{8DB0CF57-8C87-43B2-88FE-907CDCC32B55}" type="sibTrans" cxnId="{963024A8-7CEA-4CA1-887F-BCA247E6AE37}">
      <dgm:prSet/>
      <dgm:spPr/>
      <dgm:t>
        <a:bodyPr/>
        <a:lstStyle/>
        <a:p>
          <a:endParaRPr lang="es-ES" b="1"/>
        </a:p>
      </dgm:t>
    </dgm:pt>
    <dgm:pt modelId="{19ED98F6-7AC2-4ECC-A048-EE09ACDB034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D48A50"/>
              </a:solidFill>
            </a:rPr>
            <a:t>139:19-22</a:t>
          </a:r>
        </a:p>
      </dgm:t>
    </dgm:pt>
    <dgm:pt modelId="{E2679378-DF3A-4E63-9C01-0764A32157D2}" type="parTrans" cxnId="{5B53B4A4-E4B4-4928-9B52-117BB27E6667}">
      <dgm:prSet/>
      <dgm:spPr/>
      <dgm:t>
        <a:bodyPr/>
        <a:lstStyle/>
        <a:p>
          <a:endParaRPr lang="es-ES" b="1"/>
        </a:p>
      </dgm:t>
    </dgm:pt>
    <dgm:pt modelId="{DAD06A25-CA8C-4D76-954B-469389E56314}" type="sibTrans" cxnId="{5B53B4A4-E4B4-4928-9B52-117BB27E6667}">
      <dgm:prSet/>
      <dgm:spPr/>
      <dgm:t>
        <a:bodyPr/>
        <a:lstStyle/>
        <a:p>
          <a:endParaRPr lang="es-ES" b="1"/>
        </a:p>
      </dgm:t>
    </dgm:pt>
    <dgm:pt modelId="{4D14779E-09CE-40B5-933F-4312F13B24E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600" b="1" dirty="0">
              <a:solidFill>
                <a:srgbClr val="CCD604"/>
              </a:solidFill>
            </a:rPr>
            <a:t>139:23-24</a:t>
          </a:r>
        </a:p>
      </dgm:t>
    </dgm:pt>
    <dgm:pt modelId="{1FF56578-21B9-428A-B223-F39A18009D2C}" type="parTrans" cxnId="{83CA9DF3-BD44-4850-8933-6CC3D04FA97A}">
      <dgm:prSet/>
      <dgm:spPr/>
      <dgm:t>
        <a:bodyPr/>
        <a:lstStyle/>
        <a:p>
          <a:endParaRPr lang="es-ES" b="1"/>
        </a:p>
      </dgm:t>
    </dgm:pt>
    <dgm:pt modelId="{A7746BAF-7B65-4214-B48E-3869B0675131}" type="sibTrans" cxnId="{83CA9DF3-BD44-4850-8933-6CC3D04FA97A}">
      <dgm:prSet/>
      <dgm:spPr/>
      <dgm:t>
        <a:bodyPr/>
        <a:lstStyle/>
        <a:p>
          <a:endParaRPr lang="es-ES" b="1"/>
        </a:p>
      </dgm:t>
    </dgm:pt>
    <dgm:pt modelId="{A6E4EB4E-F4F8-433E-9A4E-AAEDB427D39F}">
      <dgm:prSet custT="1"/>
      <dgm:spPr/>
      <dgm:t>
        <a:bodyPr/>
        <a:lstStyle/>
        <a:p>
          <a:r>
            <a:rPr lang="es-ES" sz="2000" b="1" dirty="0"/>
            <a:t>Dios conoce todo sobre nosotros</a:t>
          </a:r>
        </a:p>
      </dgm:t>
    </dgm:pt>
    <dgm:pt modelId="{99824E65-E62F-4A77-831F-4C455E8FB932}" type="parTrans" cxnId="{C24D9E01-8E3D-4618-8E5C-1190F063E54E}">
      <dgm:prSet/>
      <dgm:spPr/>
      <dgm:t>
        <a:bodyPr/>
        <a:lstStyle/>
        <a:p>
          <a:endParaRPr lang="es-ES" b="1"/>
        </a:p>
      </dgm:t>
    </dgm:pt>
    <dgm:pt modelId="{ED689BF8-570D-48FE-B382-59E47B7AC333}" type="sibTrans" cxnId="{C24D9E01-8E3D-4618-8E5C-1190F063E54E}">
      <dgm:prSet/>
      <dgm:spPr/>
      <dgm:t>
        <a:bodyPr/>
        <a:lstStyle/>
        <a:p>
          <a:endParaRPr lang="es-ES" b="1"/>
        </a:p>
      </dgm:t>
    </dgm:pt>
    <dgm:pt modelId="{02E9003F-3034-4E4F-8AEF-94972D2B92F7}">
      <dgm:prSet custT="1"/>
      <dgm:spPr/>
      <dgm:t>
        <a:bodyPr/>
        <a:lstStyle/>
        <a:p>
          <a:r>
            <a:rPr lang="es-ES" sz="2000" b="1" dirty="0"/>
            <a:t>No alcanzamos a comprender todo el cuidado que Dios tiene de nosotros</a:t>
          </a:r>
        </a:p>
      </dgm:t>
    </dgm:pt>
    <dgm:pt modelId="{8B65D225-3CF0-48A0-9D31-314A42CE27B1}" type="parTrans" cxnId="{CCC167FB-E8E7-4236-A4AC-AA2A849B63E0}">
      <dgm:prSet/>
      <dgm:spPr/>
      <dgm:t>
        <a:bodyPr/>
        <a:lstStyle/>
        <a:p>
          <a:endParaRPr lang="es-ES" b="1"/>
        </a:p>
      </dgm:t>
    </dgm:pt>
    <dgm:pt modelId="{9BEBB1B2-E8C8-4949-A396-AD27133D972D}" type="sibTrans" cxnId="{CCC167FB-E8E7-4236-A4AC-AA2A849B63E0}">
      <dgm:prSet/>
      <dgm:spPr/>
      <dgm:t>
        <a:bodyPr/>
        <a:lstStyle/>
        <a:p>
          <a:endParaRPr lang="es-ES" b="1"/>
        </a:p>
      </dgm:t>
    </dgm:pt>
    <dgm:pt modelId="{0A936273-4C9B-40AB-A0A7-7F770738741C}">
      <dgm:prSet custT="1"/>
      <dgm:spPr/>
      <dgm:t>
        <a:bodyPr/>
        <a:lstStyle/>
        <a:p>
          <a:r>
            <a:rPr lang="es-ES" sz="2000" b="1" dirty="0"/>
            <a:t>Ningún lugar es demasiado lejano para evitar su cuidado</a:t>
          </a:r>
        </a:p>
      </dgm:t>
    </dgm:pt>
    <dgm:pt modelId="{D9089415-8247-4301-8AD7-76A67BDE8ABF}" type="parTrans" cxnId="{E33EA5ED-DD55-4E82-8A9A-E03C1F512D37}">
      <dgm:prSet/>
      <dgm:spPr/>
      <dgm:t>
        <a:bodyPr/>
        <a:lstStyle/>
        <a:p>
          <a:endParaRPr lang="es-ES" b="1"/>
        </a:p>
      </dgm:t>
    </dgm:pt>
    <dgm:pt modelId="{1BDB94F5-E8BA-4D68-BB32-67DA2137D45A}" type="sibTrans" cxnId="{E33EA5ED-DD55-4E82-8A9A-E03C1F512D37}">
      <dgm:prSet/>
      <dgm:spPr/>
      <dgm:t>
        <a:bodyPr/>
        <a:lstStyle/>
        <a:p>
          <a:endParaRPr lang="es-ES" b="1"/>
        </a:p>
      </dgm:t>
    </dgm:pt>
    <dgm:pt modelId="{5F5176A4-7470-400A-B991-209AE8D30C88}">
      <dgm:prSet custT="1"/>
      <dgm:spPr/>
      <dgm:t>
        <a:bodyPr/>
        <a:lstStyle/>
        <a:p>
          <a:r>
            <a:rPr lang="es-ES" sz="2000" b="1" dirty="0"/>
            <a:t>Aunque quisiéramos escondernos de Dios, no hay lugar tan oscuro que nos oculte de Él</a:t>
          </a:r>
        </a:p>
      </dgm:t>
    </dgm:pt>
    <dgm:pt modelId="{0B754349-55EC-45A0-A2F1-FDE479121096}" type="parTrans" cxnId="{125BD300-90A0-4A63-AA75-CA2C280FD405}">
      <dgm:prSet/>
      <dgm:spPr/>
      <dgm:t>
        <a:bodyPr/>
        <a:lstStyle/>
        <a:p>
          <a:endParaRPr lang="es-ES" b="1"/>
        </a:p>
      </dgm:t>
    </dgm:pt>
    <dgm:pt modelId="{738C5405-0DF0-4F9C-BAC5-C543EE74AABB}" type="sibTrans" cxnId="{125BD300-90A0-4A63-AA75-CA2C280FD405}">
      <dgm:prSet/>
      <dgm:spPr/>
      <dgm:t>
        <a:bodyPr/>
        <a:lstStyle/>
        <a:p>
          <a:endParaRPr lang="es-ES" b="1"/>
        </a:p>
      </dgm:t>
    </dgm:pt>
    <dgm:pt modelId="{D0F598BE-081E-4A0D-A7BB-FA34C52D563D}">
      <dgm:prSet custT="1"/>
      <dgm:spPr/>
      <dgm:t>
        <a:bodyPr/>
        <a:lstStyle/>
        <a:p>
          <a:r>
            <a:rPr lang="es-ES" sz="2000" b="1" dirty="0"/>
            <a:t>Dios nos ha cuidado desde nuestra gestación, y ha observado nuestro crecimiento</a:t>
          </a:r>
        </a:p>
      </dgm:t>
    </dgm:pt>
    <dgm:pt modelId="{0056FAF1-24E5-4A33-B089-27AB67012021}" type="parTrans" cxnId="{D028B980-A25C-4219-8C4F-3221B7618F85}">
      <dgm:prSet/>
      <dgm:spPr/>
      <dgm:t>
        <a:bodyPr/>
        <a:lstStyle/>
        <a:p>
          <a:endParaRPr lang="es-ES" b="1"/>
        </a:p>
      </dgm:t>
    </dgm:pt>
    <dgm:pt modelId="{3B30D80D-D50F-48A3-91DD-86E276F7D282}" type="sibTrans" cxnId="{D028B980-A25C-4219-8C4F-3221B7618F85}">
      <dgm:prSet/>
      <dgm:spPr/>
      <dgm:t>
        <a:bodyPr/>
        <a:lstStyle/>
        <a:p>
          <a:endParaRPr lang="es-ES" b="1"/>
        </a:p>
      </dgm:t>
    </dgm:pt>
    <dgm:pt modelId="{AF0335C7-79A7-4171-82D8-E8B51DE2871E}">
      <dgm:prSet custT="1"/>
      <dgm:spPr/>
      <dgm:t>
        <a:bodyPr/>
        <a:lstStyle/>
        <a:p>
          <a:r>
            <a:rPr lang="es-ES" sz="2000" b="1" dirty="0"/>
            <a:t>Meditar en los cuidados de Dios ocuparía todo nuestro tiempo</a:t>
          </a:r>
        </a:p>
      </dgm:t>
    </dgm:pt>
    <dgm:pt modelId="{8C13216B-8B0D-4C6A-95BC-185836174734}" type="parTrans" cxnId="{5878908E-FBE6-4844-B635-65A91F128213}">
      <dgm:prSet/>
      <dgm:spPr/>
      <dgm:t>
        <a:bodyPr/>
        <a:lstStyle/>
        <a:p>
          <a:endParaRPr lang="es-ES" b="1"/>
        </a:p>
      </dgm:t>
    </dgm:pt>
    <dgm:pt modelId="{A86E4703-BCBA-407F-9EAE-58C8DF3214E5}" type="sibTrans" cxnId="{5878908E-FBE6-4844-B635-65A91F128213}">
      <dgm:prSet/>
      <dgm:spPr/>
      <dgm:t>
        <a:bodyPr/>
        <a:lstStyle/>
        <a:p>
          <a:endParaRPr lang="es-ES" b="1"/>
        </a:p>
      </dgm:t>
    </dgm:pt>
    <dgm:pt modelId="{ECCD14C7-4AFC-44DD-882C-FB951CA3EF21}">
      <dgm:prSet custT="1"/>
      <dgm:spPr/>
      <dgm:t>
        <a:bodyPr/>
        <a:lstStyle/>
        <a:p>
          <a:r>
            <a:rPr lang="es-ES" sz="2000" b="1" dirty="0"/>
            <a:t>Como nos cuidó hasta aquí, seguirá haciéndolo hasta librarnos del maligno</a:t>
          </a:r>
        </a:p>
      </dgm:t>
    </dgm:pt>
    <dgm:pt modelId="{04FCAE51-8667-49E5-B5E6-6A20C5F90A63}" type="parTrans" cxnId="{9BEF6034-F3E3-4A6B-AFCD-285302FE6D21}">
      <dgm:prSet/>
      <dgm:spPr/>
      <dgm:t>
        <a:bodyPr/>
        <a:lstStyle/>
        <a:p>
          <a:endParaRPr lang="es-ES" b="1"/>
        </a:p>
      </dgm:t>
    </dgm:pt>
    <dgm:pt modelId="{BC419EA2-7B07-406E-9BB7-0B099260B060}" type="sibTrans" cxnId="{9BEF6034-F3E3-4A6B-AFCD-285302FE6D21}">
      <dgm:prSet/>
      <dgm:spPr/>
      <dgm:t>
        <a:bodyPr/>
        <a:lstStyle/>
        <a:p>
          <a:endParaRPr lang="es-ES" b="1"/>
        </a:p>
      </dgm:t>
    </dgm:pt>
    <dgm:pt modelId="{A0AC5FF2-8246-4020-B1C2-207AB0C404A5}">
      <dgm:prSet custT="1"/>
      <dgm:spPr/>
      <dgm:t>
        <a:bodyPr/>
        <a:lstStyle/>
        <a:p>
          <a:r>
            <a:rPr lang="es-ES" sz="2000" b="1" dirty="0"/>
            <a:t>Confiamos en que Él también perdonará nuestras faltas y nos guiará “en el camino eterno”</a:t>
          </a:r>
        </a:p>
      </dgm:t>
    </dgm:pt>
    <dgm:pt modelId="{C963D137-B6A8-494E-BF4C-8B673EB81E8B}" type="parTrans" cxnId="{D12403D6-743F-41E5-9D44-0FD49832724A}">
      <dgm:prSet/>
      <dgm:spPr/>
      <dgm:t>
        <a:bodyPr/>
        <a:lstStyle/>
        <a:p>
          <a:endParaRPr lang="es-ES" b="1"/>
        </a:p>
      </dgm:t>
    </dgm:pt>
    <dgm:pt modelId="{FE13C1BB-9B71-4383-8D1B-C892B931F942}" type="sibTrans" cxnId="{D12403D6-743F-41E5-9D44-0FD49832724A}">
      <dgm:prSet/>
      <dgm:spPr/>
      <dgm:t>
        <a:bodyPr/>
        <a:lstStyle/>
        <a:p>
          <a:endParaRPr lang="es-ES" b="1"/>
        </a:p>
      </dgm:t>
    </dgm:pt>
    <dgm:pt modelId="{FBFADFE7-9090-4DAA-893B-75FE8AE1B2CF}" type="pres">
      <dgm:prSet presAssocID="{77E615C1-DBFE-4565-AACA-A07F86848272}" presName="vert0" presStyleCnt="0">
        <dgm:presLayoutVars>
          <dgm:dir/>
          <dgm:animOne val="branch"/>
          <dgm:animLvl val="lvl"/>
        </dgm:presLayoutVars>
      </dgm:prSet>
      <dgm:spPr/>
    </dgm:pt>
    <dgm:pt modelId="{703047B9-360E-464E-A6FB-628F72C4D9DB}" type="pres">
      <dgm:prSet presAssocID="{3593A79D-34DE-4D1F-A122-5422CC1077D5}" presName="thickLine" presStyleLbl="alignNode1" presStyleIdx="0" presStyleCnt="8"/>
      <dgm:spPr/>
    </dgm:pt>
    <dgm:pt modelId="{D52DF890-C087-4FDF-8647-8C084D000CD9}" type="pres">
      <dgm:prSet presAssocID="{3593A79D-34DE-4D1F-A122-5422CC1077D5}" presName="horz1" presStyleCnt="0"/>
      <dgm:spPr/>
    </dgm:pt>
    <dgm:pt modelId="{80BBAC5F-28AB-46EF-B854-57E5EF42CD9C}" type="pres">
      <dgm:prSet presAssocID="{3593A79D-34DE-4D1F-A122-5422CC1077D5}" presName="tx1" presStyleLbl="revTx" presStyleIdx="0" presStyleCnt="16"/>
      <dgm:spPr/>
    </dgm:pt>
    <dgm:pt modelId="{09156BFB-A786-4F5A-994C-D956E9A17413}" type="pres">
      <dgm:prSet presAssocID="{3593A79D-34DE-4D1F-A122-5422CC1077D5}" presName="vert1" presStyleCnt="0"/>
      <dgm:spPr/>
    </dgm:pt>
    <dgm:pt modelId="{4667D85C-D58C-4099-A9B6-A233948280FE}" type="pres">
      <dgm:prSet presAssocID="{A6E4EB4E-F4F8-433E-9A4E-AAEDB427D39F}" presName="vertSpace2a" presStyleCnt="0"/>
      <dgm:spPr/>
    </dgm:pt>
    <dgm:pt modelId="{638A2E66-B6C8-4145-BC56-47AB4C24C624}" type="pres">
      <dgm:prSet presAssocID="{A6E4EB4E-F4F8-433E-9A4E-AAEDB427D39F}" presName="horz2" presStyleCnt="0"/>
      <dgm:spPr/>
    </dgm:pt>
    <dgm:pt modelId="{6D9A82A6-FA27-4259-AF36-547EA571C0B8}" type="pres">
      <dgm:prSet presAssocID="{A6E4EB4E-F4F8-433E-9A4E-AAEDB427D39F}" presName="horzSpace2" presStyleCnt="0"/>
      <dgm:spPr/>
    </dgm:pt>
    <dgm:pt modelId="{A33A14F0-4AE7-4928-84DA-03A8B3E97884}" type="pres">
      <dgm:prSet presAssocID="{A6E4EB4E-F4F8-433E-9A4E-AAEDB427D39F}" presName="tx2" presStyleLbl="revTx" presStyleIdx="1" presStyleCnt="16"/>
      <dgm:spPr/>
    </dgm:pt>
    <dgm:pt modelId="{E81B0F33-73E0-466B-A232-E2BABD374EAC}" type="pres">
      <dgm:prSet presAssocID="{A6E4EB4E-F4F8-433E-9A4E-AAEDB427D39F}" presName="vert2" presStyleCnt="0"/>
      <dgm:spPr/>
    </dgm:pt>
    <dgm:pt modelId="{03FD3EFA-4F19-46D0-B617-BF511C02FE10}" type="pres">
      <dgm:prSet presAssocID="{A6E4EB4E-F4F8-433E-9A4E-AAEDB427D39F}" presName="thinLine2b" presStyleLbl="callout" presStyleIdx="0" presStyleCnt="8"/>
      <dgm:spPr/>
    </dgm:pt>
    <dgm:pt modelId="{661FCFB7-0926-44D7-8A06-22AECB4CBA19}" type="pres">
      <dgm:prSet presAssocID="{A6E4EB4E-F4F8-433E-9A4E-AAEDB427D39F}" presName="vertSpace2b" presStyleCnt="0"/>
      <dgm:spPr/>
    </dgm:pt>
    <dgm:pt modelId="{FD9304BA-0818-4FAD-A293-D76E73993DDA}" type="pres">
      <dgm:prSet presAssocID="{5EB67CB4-B01A-4DFC-89C1-2E7AA421B2FB}" presName="thickLine" presStyleLbl="alignNode1" presStyleIdx="1" presStyleCnt="8"/>
      <dgm:spPr/>
    </dgm:pt>
    <dgm:pt modelId="{90F9CEED-2330-4852-B206-28BF2EF625CE}" type="pres">
      <dgm:prSet presAssocID="{5EB67CB4-B01A-4DFC-89C1-2E7AA421B2FB}" presName="horz1" presStyleCnt="0"/>
      <dgm:spPr/>
    </dgm:pt>
    <dgm:pt modelId="{599D9701-EE88-4162-B530-1A55B5E17103}" type="pres">
      <dgm:prSet presAssocID="{5EB67CB4-B01A-4DFC-89C1-2E7AA421B2FB}" presName="tx1" presStyleLbl="revTx" presStyleIdx="2" presStyleCnt="16"/>
      <dgm:spPr/>
    </dgm:pt>
    <dgm:pt modelId="{8C2550F4-1D35-4031-BF73-11D0F1238EE1}" type="pres">
      <dgm:prSet presAssocID="{5EB67CB4-B01A-4DFC-89C1-2E7AA421B2FB}" presName="vert1" presStyleCnt="0"/>
      <dgm:spPr/>
    </dgm:pt>
    <dgm:pt modelId="{69B87452-BECC-4CB0-BEC5-AF8887FB70AD}" type="pres">
      <dgm:prSet presAssocID="{02E9003F-3034-4E4F-8AEF-94972D2B92F7}" presName="vertSpace2a" presStyleCnt="0"/>
      <dgm:spPr/>
    </dgm:pt>
    <dgm:pt modelId="{718072B5-FBB0-4E79-BB1D-F913D917D504}" type="pres">
      <dgm:prSet presAssocID="{02E9003F-3034-4E4F-8AEF-94972D2B92F7}" presName="horz2" presStyleCnt="0"/>
      <dgm:spPr/>
    </dgm:pt>
    <dgm:pt modelId="{C7D3DC51-2FB5-4AC4-803B-A912D229D3D3}" type="pres">
      <dgm:prSet presAssocID="{02E9003F-3034-4E4F-8AEF-94972D2B92F7}" presName="horzSpace2" presStyleCnt="0"/>
      <dgm:spPr/>
    </dgm:pt>
    <dgm:pt modelId="{F71648B0-C999-4BA2-8E0B-C5AC91502047}" type="pres">
      <dgm:prSet presAssocID="{02E9003F-3034-4E4F-8AEF-94972D2B92F7}" presName="tx2" presStyleLbl="revTx" presStyleIdx="3" presStyleCnt="16"/>
      <dgm:spPr/>
    </dgm:pt>
    <dgm:pt modelId="{53AE66FA-D971-4E81-9BDA-1E210A9AEE14}" type="pres">
      <dgm:prSet presAssocID="{02E9003F-3034-4E4F-8AEF-94972D2B92F7}" presName="vert2" presStyleCnt="0"/>
      <dgm:spPr/>
    </dgm:pt>
    <dgm:pt modelId="{2C6802E6-E28A-4B0C-A70D-AC4093B28F44}" type="pres">
      <dgm:prSet presAssocID="{02E9003F-3034-4E4F-8AEF-94972D2B92F7}" presName="thinLine2b" presStyleLbl="callout" presStyleIdx="1" presStyleCnt="8"/>
      <dgm:spPr/>
    </dgm:pt>
    <dgm:pt modelId="{35604C52-4537-4967-93B0-02CCDB2EEA36}" type="pres">
      <dgm:prSet presAssocID="{02E9003F-3034-4E4F-8AEF-94972D2B92F7}" presName="vertSpace2b" presStyleCnt="0"/>
      <dgm:spPr/>
    </dgm:pt>
    <dgm:pt modelId="{D0DA7039-F990-498D-9EBC-F0618C190C86}" type="pres">
      <dgm:prSet presAssocID="{797F960F-811E-4E55-9E8B-20CB59E498B3}" presName="thickLine" presStyleLbl="alignNode1" presStyleIdx="2" presStyleCnt="8"/>
      <dgm:spPr/>
    </dgm:pt>
    <dgm:pt modelId="{75AF6ED7-319C-4CFA-A74D-20160F227EC9}" type="pres">
      <dgm:prSet presAssocID="{797F960F-811E-4E55-9E8B-20CB59E498B3}" presName="horz1" presStyleCnt="0"/>
      <dgm:spPr/>
    </dgm:pt>
    <dgm:pt modelId="{A8104030-2938-4EF4-B03E-FE0CF79B114C}" type="pres">
      <dgm:prSet presAssocID="{797F960F-811E-4E55-9E8B-20CB59E498B3}" presName="tx1" presStyleLbl="revTx" presStyleIdx="4" presStyleCnt="16"/>
      <dgm:spPr/>
    </dgm:pt>
    <dgm:pt modelId="{52CC0FC7-C674-4989-9C05-3FF12DDFF605}" type="pres">
      <dgm:prSet presAssocID="{797F960F-811E-4E55-9E8B-20CB59E498B3}" presName="vert1" presStyleCnt="0"/>
      <dgm:spPr/>
    </dgm:pt>
    <dgm:pt modelId="{F47DAFBD-0A1E-48C3-9609-C7EF6359E3E5}" type="pres">
      <dgm:prSet presAssocID="{0A936273-4C9B-40AB-A0A7-7F770738741C}" presName="vertSpace2a" presStyleCnt="0"/>
      <dgm:spPr/>
    </dgm:pt>
    <dgm:pt modelId="{8F313179-9ADE-4B5D-B7D4-57F4B66B79DE}" type="pres">
      <dgm:prSet presAssocID="{0A936273-4C9B-40AB-A0A7-7F770738741C}" presName="horz2" presStyleCnt="0"/>
      <dgm:spPr/>
    </dgm:pt>
    <dgm:pt modelId="{AFD3DE56-CDFB-4C4C-B6F7-74E4A45A545D}" type="pres">
      <dgm:prSet presAssocID="{0A936273-4C9B-40AB-A0A7-7F770738741C}" presName="horzSpace2" presStyleCnt="0"/>
      <dgm:spPr/>
    </dgm:pt>
    <dgm:pt modelId="{CDDEB681-5731-451A-B761-A78438660CA4}" type="pres">
      <dgm:prSet presAssocID="{0A936273-4C9B-40AB-A0A7-7F770738741C}" presName="tx2" presStyleLbl="revTx" presStyleIdx="5" presStyleCnt="16"/>
      <dgm:spPr/>
    </dgm:pt>
    <dgm:pt modelId="{6A37192B-EE28-4E7C-AA09-38CA7804CF4B}" type="pres">
      <dgm:prSet presAssocID="{0A936273-4C9B-40AB-A0A7-7F770738741C}" presName="vert2" presStyleCnt="0"/>
      <dgm:spPr/>
    </dgm:pt>
    <dgm:pt modelId="{3C818F3D-67BE-4066-AEEC-B3AFDA614BBE}" type="pres">
      <dgm:prSet presAssocID="{0A936273-4C9B-40AB-A0A7-7F770738741C}" presName="thinLine2b" presStyleLbl="callout" presStyleIdx="2" presStyleCnt="8"/>
      <dgm:spPr/>
    </dgm:pt>
    <dgm:pt modelId="{74FE7902-1946-4507-AB95-91E4B0958E52}" type="pres">
      <dgm:prSet presAssocID="{0A936273-4C9B-40AB-A0A7-7F770738741C}" presName="vertSpace2b" presStyleCnt="0"/>
      <dgm:spPr/>
    </dgm:pt>
    <dgm:pt modelId="{D406BCC2-855E-4FA4-8194-CF9CE06BF19D}" type="pres">
      <dgm:prSet presAssocID="{B2688452-E5EC-4931-9537-5632D3A3CC32}" presName="thickLine" presStyleLbl="alignNode1" presStyleIdx="3" presStyleCnt="8"/>
      <dgm:spPr/>
    </dgm:pt>
    <dgm:pt modelId="{BF13CE48-1A33-4F24-A1B7-3BA7A9F74F88}" type="pres">
      <dgm:prSet presAssocID="{B2688452-E5EC-4931-9537-5632D3A3CC32}" presName="horz1" presStyleCnt="0"/>
      <dgm:spPr/>
    </dgm:pt>
    <dgm:pt modelId="{8B0342CD-29E9-4BCA-9E47-06DEB6F2E79F}" type="pres">
      <dgm:prSet presAssocID="{B2688452-E5EC-4931-9537-5632D3A3CC32}" presName="tx1" presStyleLbl="revTx" presStyleIdx="6" presStyleCnt="16"/>
      <dgm:spPr/>
    </dgm:pt>
    <dgm:pt modelId="{3722C6CF-2752-4FE0-B9E6-769878C26D1B}" type="pres">
      <dgm:prSet presAssocID="{B2688452-E5EC-4931-9537-5632D3A3CC32}" presName="vert1" presStyleCnt="0"/>
      <dgm:spPr/>
    </dgm:pt>
    <dgm:pt modelId="{F2F00FD1-6E5C-4FA3-B507-C3FE78B44CE1}" type="pres">
      <dgm:prSet presAssocID="{5F5176A4-7470-400A-B991-209AE8D30C88}" presName="vertSpace2a" presStyleCnt="0"/>
      <dgm:spPr/>
    </dgm:pt>
    <dgm:pt modelId="{1AEB9753-895F-4B40-B463-F7486E073EE1}" type="pres">
      <dgm:prSet presAssocID="{5F5176A4-7470-400A-B991-209AE8D30C88}" presName="horz2" presStyleCnt="0"/>
      <dgm:spPr/>
    </dgm:pt>
    <dgm:pt modelId="{0F909D63-1A95-4C86-A831-82DE09A580C5}" type="pres">
      <dgm:prSet presAssocID="{5F5176A4-7470-400A-B991-209AE8D30C88}" presName="horzSpace2" presStyleCnt="0"/>
      <dgm:spPr/>
    </dgm:pt>
    <dgm:pt modelId="{947E3D92-7B34-4AB7-BE36-81FF2C4B5EF5}" type="pres">
      <dgm:prSet presAssocID="{5F5176A4-7470-400A-B991-209AE8D30C88}" presName="tx2" presStyleLbl="revTx" presStyleIdx="7" presStyleCnt="16"/>
      <dgm:spPr/>
    </dgm:pt>
    <dgm:pt modelId="{8F043A82-2356-42CD-8A25-21409677EBB6}" type="pres">
      <dgm:prSet presAssocID="{5F5176A4-7470-400A-B991-209AE8D30C88}" presName="vert2" presStyleCnt="0"/>
      <dgm:spPr/>
    </dgm:pt>
    <dgm:pt modelId="{A39E2C61-DE74-435D-9553-1A1E44682285}" type="pres">
      <dgm:prSet presAssocID="{5F5176A4-7470-400A-B991-209AE8D30C88}" presName="thinLine2b" presStyleLbl="callout" presStyleIdx="3" presStyleCnt="8"/>
      <dgm:spPr/>
    </dgm:pt>
    <dgm:pt modelId="{AA7BFA91-8E38-4255-8E2C-2ED74B197FF0}" type="pres">
      <dgm:prSet presAssocID="{5F5176A4-7470-400A-B991-209AE8D30C88}" presName="vertSpace2b" presStyleCnt="0"/>
      <dgm:spPr/>
    </dgm:pt>
    <dgm:pt modelId="{0108E7DD-1240-4C11-B19A-0518E31199F6}" type="pres">
      <dgm:prSet presAssocID="{4D11FF0D-C3F7-41FA-92D2-CA8F2889E597}" presName="thickLine" presStyleLbl="alignNode1" presStyleIdx="4" presStyleCnt="8"/>
      <dgm:spPr/>
    </dgm:pt>
    <dgm:pt modelId="{7F562E53-DE25-41CB-A9BB-E8C0852B3D43}" type="pres">
      <dgm:prSet presAssocID="{4D11FF0D-C3F7-41FA-92D2-CA8F2889E597}" presName="horz1" presStyleCnt="0"/>
      <dgm:spPr/>
    </dgm:pt>
    <dgm:pt modelId="{F3495136-A7D6-44FB-B0FA-AD4D8457E74D}" type="pres">
      <dgm:prSet presAssocID="{4D11FF0D-C3F7-41FA-92D2-CA8F2889E597}" presName="tx1" presStyleLbl="revTx" presStyleIdx="8" presStyleCnt="16"/>
      <dgm:spPr/>
    </dgm:pt>
    <dgm:pt modelId="{52ACE128-50CC-4144-AAA9-30C6F3FFB681}" type="pres">
      <dgm:prSet presAssocID="{4D11FF0D-C3F7-41FA-92D2-CA8F2889E597}" presName="vert1" presStyleCnt="0"/>
      <dgm:spPr/>
    </dgm:pt>
    <dgm:pt modelId="{26C2AA51-2BC1-44F0-9A5A-D8F3CB48DB73}" type="pres">
      <dgm:prSet presAssocID="{D0F598BE-081E-4A0D-A7BB-FA34C52D563D}" presName="vertSpace2a" presStyleCnt="0"/>
      <dgm:spPr/>
    </dgm:pt>
    <dgm:pt modelId="{FF9AF961-E582-4F03-B2A8-A1E9FF414F24}" type="pres">
      <dgm:prSet presAssocID="{D0F598BE-081E-4A0D-A7BB-FA34C52D563D}" presName="horz2" presStyleCnt="0"/>
      <dgm:spPr/>
    </dgm:pt>
    <dgm:pt modelId="{1DD76CC0-C6EB-443C-BBB7-780F08A6AA0D}" type="pres">
      <dgm:prSet presAssocID="{D0F598BE-081E-4A0D-A7BB-FA34C52D563D}" presName="horzSpace2" presStyleCnt="0"/>
      <dgm:spPr/>
    </dgm:pt>
    <dgm:pt modelId="{ED102EA5-9FD8-42C3-A4A2-4C23B5C54862}" type="pres">
      <dgm:prSet presAssocID="{D0F598BE-081E-4A0D-A7BB-FA34C52D563D}" presName="tx2" presStyleLbl="revTx" presStyleIdx="9" presStyleCnt="16"/>
      <dgm:spPr/>
    </dgm:pt>
    <dgm:pt modelId="{F6F50592-D599-451A-B10C-D5117B4C1DF5}" type="pres">
      <dgm:prSet presAssocID="{D0F598BE-081E-4A0D-A7BB-FA34C52D563D}" presName="vert2" presStyleCnt="0"/>
      <dgm:spPr/>
    </dgm:pt>
    <dgm:pt modelId="{875F2602-2B10-4B7D-A8E2-52720EDE85D3}" type="pres">
      <dgm:prSet presAssocID="{D0F598BE-081E-4A0D-A7BB-FA34C52D563D}" presName="thinLine2b" presStyleLbl="callout" presStyleIdx="4" presStyleCnt="8"/>
      <dgm:spPr/>
    </dgm:pt>
    <dgm:pt modelId="{AC1F64CB-A629-4F56-A74D-DD115EA3CA0F}" type="pres">
      <dgm:prSet presAssocID="{D0F598BE-081E-4A0D-A7BB-FA34C52D563D}" presName="vertSpace2b" presStyleCnt="0"/>
      <dgm:spPr/>
    </dgm:pt>
    <dgm:pt modelId="{1137D4CA-28F9-4797-8FB3-9CB92465A90A}" type="pres">
      <dgm:prSet presAssocID="{C6C624DB-7555-4138-BABC-65DD0E756BE5}" presName="thickLine" presStyleLbl="alignNode1" presStyleIdx="5" presStyleCnt="8"/>
      <dgm:spPr>
        <a:ln>
          <a:solidFill>
            <a:schemeClr val="accent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gm:spPr>
    </dgm:pt>
    <dgm:pt modelId="{38806A68-8053-4FC5-8903-EFE750F83E32}" type="pres">
      <dgm:prSet presAssocID="{C6C624DB-7555-4138-BABC-65DD0E756BE5}" presName="horz1" presStyleCnt="0"/>
      <dgm:spPr/>
    </dgm:pt>
    <dgm:pt modelId="{C520CB1C-6135-4D58-965C-A5019D81944A}" type="pres">
      <dgm:prSet presAssocID="{C6C624DB-7555-4138-BABC-65DD0E756BE5}" presName="tx1" presStyleLbl="revTx" presStyleIdx="10" presStyleCnt="16"/>
      <dgm:spPr/>
    </dgm:pt>
    <dgm:pt modelId="{876BCF5E-4E54-4320-8D46-E7E1D97F2798}" type="pres">
      <dgm:prSet presAssocID="{C6C624DB-7555-4138-BABC-65DD0E756BE5}" presName="vert1" presStyleCnt="0"/>
      <dgm:spPr/>
    </dgm:pt>
    <dgm:pt modelId="{CC4860B2-FFDC-49C4-BEA9-E54D9C179D60}" type="pres">
      <dgm:prSet presAssocID="{AF0335C7-79A7-4171-82D8-E8B51DE2871E}" presName="vertSpace2a" presStyleCnt="0"/>
      <dgm:spPr/>
    </dgm:pt>
    <dgm:pt modelId="{F4FECCC5-5407-48B3-A66C-9453BA123665}" type="pres">
      <dgm:prSet presAssocID="{AF0335C7-79A7-4171-82D8-E8B51DE2871E}" presName="horz2" presStyleCnt="0"/>
      <dgm:spPr/>
    </dgm:pt>
    <dgm:pt modelId="{AADF318E-411D-4937-84AA-800847EBAA41}" type="pres">
      <dgm:prSet presAssocID="{AF0335C7-79A7-4171-82D8-E8B51DE2871E}" presName="horzSpace2" presStyleCnt="0"/>
      <dgm:spPr/>
    </dgm:pt>
    <dgm:pt modelId="{084E444A-D969-4BA4-8FFA-13FE28B00022}" type="pres">
      <dgm:prSet presAssocID="{AF0335C7-79A7-4171-82D8-E8B51DE2871E}" presName="tx2" presStyleLbl="revTx" presStyleIdx="11" presStyleCnt="16"/>
      <dgm:spPr/>
    </dgm:pt>
    <dgm:pt modelId="{C10CF247-7D11-45C5-9750-E8BDE27CB39E}" type="pres">
      <dgm:prSet presAssocID="{AF0335C7-79A7-4171-82D8-E8B51DE2871E}" presName="vert2" presStyleCnt="0"/>
      <dgm:spPr/>
    </dgm:pt>
    <dgm:pt modelId="{2AAADFD0-4165-42CA-BAB3-F7B48442E91A}" type="pres">
      <dgm:prSet presAssocID="{AF0335C7-79A7-4171-82D8-E8B51DE2871E}" presName="thinLine2b" presStyleLbl="callout" presStyleIdx="5" presStyleCnt="8"/>
      <dgm:spPr/>
    </dgm:pt>
    <dgm:pt modelId="{16AD320F-5C70-4F42-AE96-41FECCE73575}" type="pres">
      <dgm:prSet presAssocID="{AF0335C7-79A7-4171-82D8-E8B51DE2871E}" presName="vertSpace2b" presStyleCnt="0"/>
      <dgm:spPr/>
    </dgm:pt>
    <dgm:pt modelId="{5CC3336C-FBBE-4269-976B-422B7045F3CE}" type="pres">
      <dgm:prSet presAssocID="{19ED98F6-7AC2-4ECC-A048-EE09ACDB0342}" presName="thickLine" presStyleLbl="alignNode1" presStyleIdx="6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gm:spPr>
    </dgm:pt>
    <dgm:pt modelId="{F6BE3923-AC37-46EB-B98C-1E5BB6A9E864}" type="pres">
      <dgm:prSet presAssocID="{19ED98F6-7AC2-4ECC-A048-EE09ACDB0342}" presName="horz1" presStyleCnt="0"/>
      <dgm:spPr/>
    </dgm:pt>
    <dgm:pt modelId="{D208658C-1606-45E6-BA80-57A8331FDD1E}" type="pres">
      <dgm:prSet presAssocID="{19ED98F6-7AC2-4ECC-A048-EE09ACDB0342}" presName="tx1" presStyleLbl="revTx" presStyleIdx="12" presStyleCnt="16"/>
      <dgm:spPr/>
    </dgm:pt>
    <dgm:pt modelId="{D0727986-39E6-418B-9089-25A9C5DBDD22}" type="pres">
      <dgm:prSet presAssocID="{19ED98F6-7AC2-4ECC-A048-EE09ACDB0342}" presName="vert1" presStyleCnt="0"/>
      <dgm:spPr/>
    </dgm:pt>
    <dgm:pt modelId="{AE4DE4C6-89AD-4928-BAC8-4928BCD8E0E0}" type="pres">
      <dgm:prSet presAssocID="{ECCD14C7-4AFC-44DD-882C-FB951CA3EF21}" presName="vertSpace2a" presStyleCnt="0"/>
      <dgm:spPr/>
    </dgm:pt>
    <dgm:pt modelId="{4DC8B3C3-21EA-4AA1-B71D-13151B703B8C}" type="pres">
      <dgm:prSet presAssocID="{ECCD14C7-4AFC-44DD-882C-FB951CA3EF21}" presName="horz2" presStyleCnt="0"/>
      <dgm:spPr/>
    </dgm:pt>
    <dgm:pt modelId="{2F9613DC-66FF-4A96-90D4-6381B5AE74F2}" type="pres">
      <dgm:prSet presAssocID="{ECCD14C7-4AFC-44DD-882C-FB951CA3EF21}" presName="horzSpace2" presStyleCnt="0"/>
      <dgm:spPr/>
    </dgm:pt>
    <dgm:pt modelId="{95748B8E-9727-4D2C-B2B0-E536BCCDBB95}" type="pres">
      <dgm:prSet presAssocID="{ECCD14C7-4AFC-44DD-882C-FB951CA3EF21}" presName="tx2" presStyleLbl="revTx" presStyleIdx="13" presStyleCnt="16"/>
      <dgm:spPr/>
    </dgm:pt>
    <dgm:pt modelId="{7C531AEB-E881-45A2-9C8A-CB8AAD264269}" type="pres">
      <dgm:prSet presAssocID="{ECCD14C7-4AFC-44DD-882C-FB951CA3EF21}" presName="vert2" presStyleCnt="0"/>
      <dgm:spPr/>
    </dgm:pt>
    <dgm:pt modelId="{264242DE-83A8-46E8-B815-B6E5BDE0ACB9}" type="pres">
      <dgm:prSet presAssocID="{ECCD14C7-4AFC-44DD-882C-FB951CA3EF21}" presName="thinLine2b" presStyleLbl="callout" presStyleIdx="6" presStyleCnt="8"/>
      <dgm:spPr/>
    </dgm:pt>
    <dgm:pt modelId="{FEF4BAAA-53F5-4A7A-BE86-FAEF0B00D947}" type="pres">
      <dgm:prSet presAssocID="{ECCD14C7-4AFC-44DD-882C-FB951CA3EF21}" presName="vertSpace2b" presStyleCnt="0"/>
      <dgm:spPr/>
    </dgm:pt>
    <dgm:pt modelId="{09FE45B3-5C3D-49CF-8BFF-536759F07A5B}" type="pres">
      <dgm:prSet presAssocID="{4D14779E-09CE-40B5-933F-4312F13B24E2}" presName="thickLine" presStyleLbl="alignNode1" presStyleIdx="7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gm:spPr>
    </dgm:pt>
    <dgm:pt modelId="{2F6904A1-9EBE-4977-9A79-FDEB33D33D0F}" type="pres">
      <dgm:prSet presAssocID="{4D14779E-09CE-40B5-933F-4312F13B24E2}" presName="horz1" presStyleCnt="0"/>
      <dgm:spPr/>
    </dgm:pt>
    <dgm:pt modelId="{C476A9A4-7424-4374-9CFA-71A382E97DE9}" type="pres">
      <dgm:prSet presAssocID="{4D14779E-09CE-40B5-933F-4312F13B24E2}" presName="tx1" presStyleLbl="revTx" presStyleIdx="14" presStyleCnt="16"/>
      <dgm:spPr/>
    </dgm:pt>
    <dgm:pt modelId="{959670EB-DD35-4A14-A051-A5A753F93C02}" type="pres">
      <dgm:prSet presAssocID="{4D14779E-09CE-40B5-933F-4312F13B24E2}" presName="vert1" presStyleCnt="0"/>
      <dgm:spPr/>
    </dgm:pt>
    <dgm:pt modelId="{C0F4274F-B423-41E7-A98B-8E18D11BB1F8}" type="pres">
      <dgm:prSet presAssocID="{A0AC5FF2-8246-4020-B1C2-207AB0C404A5}" presName="vertSpace2a" presStyleCnt="0"/>
      <dgm:spPr/>
    </dgm:pt>
    <dgm:pt modelId="{41709AE1-DE27-4269-9DC9-024F390DA135}" type="pres">
      <dgm:prSet presAssocID="{A0AC5FF2-8246-4020-B1C2-207AB0C404A5}" presName="horz2" presStyleCnt="0"/>
      <dgm:spPr/>
    </dgm:pt>
    <dgm:pt modelId="{BF0945DD-0872-48A3-B8DE-C838DB280193}" type="pres">
      <dgm:prSet presAssocID="{A0AC5FF2-8246-4020-B1C2-207AB0C404A5}" presName="horzSpace2" presStyleCnt="0"/>
      <dgm:spPr/>
    </dgm:pt>
    <dgm:pt modelId="{6ADC1FF6-5B1D-4A1E-8CA0-EF10A3D9407D}" type="pres">
      <dgm:prSet presAssocID="{A0AC5FF2-8246-4020-B1C2-207AB0C404A5}" presName="tx2" presStyleLbl="revTx" presStyleIdx="15" presStyleCnt="16"/>
      <dgm:spPr/>
    </dgm:pt>
    <dgm:pt modelId="{C4E9B9A6-9267-4401-9255-17F6099266EF}" type="pres">
      <dgm:prSet presAssocID="{A0AC5FF2-8246-4020-B1C2-207AB0C404A5}" presName="vert2" presStyleCnt="0"/>
      <dgm:spPr/>
    </dgm:pt>
    <dgm:pt modelId="{C25C4BCA-BA9C-4012-8087-7767BAA50E39}" type="pres">
      <dgm:prSet presAssocID="{A0AC5FF2-8246-4020-B1C2-207AB0C404A5}" presName="thinLine2b" presStyleLbl="callout" presStyleIdx="7" presStyleCnt="8"/>
      <dgm:spPr/>
    </dgm:pt>
    <dgm:pt modelId="{2C23C9D9-AC47-49F3-BF3E-7D22D29106EB}" type="pres">
      <dgm:prSet presAssocID="{A0AC5FF2-8246-4020-B1C2-207AB0C404A5}" presName="vertSpace2b" presStyleCnt="0"/>
      <dgm:spPr/>
    </dgm:pt>
  </dgm:ptLst>
  <dgm:cxnLst>
    <dgm:cxn modelId="{125BD300-90A0-4A63-AA75-CA2C280FD405}" srcId="{B2688452-E5EC-4931-9537-5632D3A3CC32}" destId="{5F5176A4-7470-400A-B991-209AE8D30C88}" srcOrd="0" destOrd="0" parTransId="{0B754349-55EC-45A0-A2F1-FDE479121096}" sibTransId="{738C5405-0DF0-4F9C-BAC5-C543EE74AABB}"/>
    <dgm:cxn modelId="{C24D9E01-8E3D-4618-8E5C-1190F063E54E}" srcId="{3593A79D-34DE-4D1F-A122-5422CC1077D5}" destId="{A6E4EB4E-F4F8-433E-9A4E-AAEDB427D39F}" srcOrd="0" destOrd="0" parTransId="{99824E65-E62F-4A77-831F-4C455E8FB932}" sibTransId="{ED689BF8-570D-48FE-B382-59E47B7AC333}"/>
    <dgm:cxn modelId="{5978F704-0B5B-4F3B-A3FB-A727D7AB7864}" type="presOf" srcId="{C6C624DB-7555-4138-BABC-65DD0E756BE5}" destId="{C520CB1C-6135-4D58-965C-A5019D81944A}" srcOrd="0" destOrd="0" presId="urn:microsoft.com/office/officeart/2008/layout/LinedList"/>
    <dgm:cxn modelId="{2D7AAC0C-9505-4697-947F-C1392479D932}" type="presOf" srcId="{4D14779E-09CE-40B5-933F-4312F13B24E2}" destId="{C476A9A4-7424-4374-9CFA-71A382E97DE9}" srcOrd="0" destOrd="0" presId="urn:microsoft.com/office/officeart/2008/layout/LinedList"/>
    <dgm:cxn modelId="{6448B21C-084E-4236-B83C-D84489F3A260}" type="presOf" srcId="{19ED98F6-7AC2-4ECC-A048-EE09ACDB0342}" destId="{D208658C-1606-45E6-BA80-57A8331FDD1E}" srcOrd="0" destOrd="0" presId="urn:microsoft.com/office/officeart/2008/layout/LinedList"/>
    <dgm:cxn modelId="{9BEF6034-F3E3-4A6B-AFCD-285302FE6D21}" srcId="{19ED98F6-7AC2-4ECC-A048-EE09ACDB0342}" destId="{ECCD14C7-4AFC-44DD-882C-FB951CA3EF21}" srcOrd="0" destOrd="0" parTransId="{04FCAE51-8667-49E5-B5E6-6A20C5F90A63}" sibTransId="{BC419EA2-7B07-406E-9BB7-0B099260B060}"/>
    <dgm:cxn modelId="{0A6D583F-D6A0-4CBA-8405-FDEA631690F3}" srcId="{77E615C1-DBFE-4565-AACA-A07F86848272}" destId="{5EB67CB4-B01A-4DFC-89C1-2E7AA421B2FB}" srcOrd="1" destOrd="0" parTransId="{089AA015-C164-453C-A3BB-C9B6F5B58DF1}" sibTransId="{5980B99E-2FAE-4AFB-B61E-3285959194F5}"/>
    <dgm:cxn modelId="{245DC55C-AEE1-4C9C-A5FA-E79B2A718AC9}" srcId="{77E615C1-DBFE-4565-AACA-A07F86848272}" destId="{797F960F-811E-4E55-9E8B-20CB59E498B3}" srcOrd="2" destOrd="0" parTransId="{0112EE0C-12B6-4372-B1D5-603458CBF8D9}" sibTransId="{A4AA9917-7BB3-41C5-B64B-F49309439566}"/>
    <dgm:cxn modelId="{57F65744-4A9C-4160-A1D9-3EC18276DAE8}" srcId="{77E615C1-DBFE-4565-AACA-A07F86848272}" destId="{3593A79D-34DE-4D1F-A122-5422CC1077D5}" srcOrd="0" destOrd="0" parTransId="{EBA7F4D1-8453-4153-A4AA-8AC4D6D25390}" sibTransId="{BF9E306D-2693-44E2-B00E-F99DFAE49C5E}"/>
    <dgm:cxn modelId="{A754F26E-CFB4-44B9-85CB-246EE18E55D8}" type="presOf" srcId="{ECCD14C7-4AFC-44DD-882C-FB951CA3EF21}" destId="{95748B8E-9727-4D2C-B2B0-E536BCCDBB95}" srcOrd="0" destOrd="0" presId="urn:microsoft.com/office/officeart/2008/layout/LinedList"/>
    <dgm:cxn modelId="{CC7E3155-F035-4A81-8F79-4B5E057EAC00}" srcId="{77E615C1-DBFE-4565-AACA-A07F86848272}" destId="{4D11FF0D-C3F7-41FA-92D2-CA8F2889E597}" srcOrd="4" destOrd="0" parTransId="{14466843-7E09-4737-98F9-2E70D23F7265}" sibTransId="{C1C540CD-FF05-49B1-8122-FB2003288206}"/>
    <dgm:cxn modelId="{33B6DF76-6E26-44B8-96B8-207F54ADDC4A}" type="presOf" srcId="{02E9003F-3034-4E4F-8AEF-94972D2B92F7}" destId="{F71648B0-C999-4BA2-8E0B-C5AC91502047}" srcOrd="0" destOrd="0" presId="urn:microsoft.com/office/officeart/2008/layout/LinedList"/>
    <dgm:cxn modelId="{AE728158-C8A0-427B-A6A9-CA9CBA021E73}" type="presOf" srcId="{D0F598BE-081E-4A0D-A7BB-FA34C52D563D}" destId="{ED102EA5-9FD8-42C3-A4A2-4C23B5C54862}" srcOrd="0" destOrd="0" presId="urn:microsoft.com/office/officeart/2008/layout/LinedList"/>
    <dgm:cxn modelId="{A344B57B-A4EA-4F57-AEEB-D405676356BA}" type="presOf" srcId="{3593A79D-34DE-4D1F-A122-5422CC1077D5}" destId="{80BBAC5F-28AB-46EF-B854-57E5EF42CD9C}" srcOrd="0" destOrd="0" presId="urn:microsoft.com/office/officeart/2008/layout/LinedList"/>
    <dgm:cxn modelId="{986DEF7D-5B9E-43E5-ABE3-D6BF8D05D356}" type="presOf" srcId="{B2688452-E5EC-4931-9537-5632D3A3CC32}" destId="{8B0342CD-29E9-4BCA-9E47-06DEB6F2E79F}" srcOrd="0" destOrd="0" presId="urn:microsoft.com/office/officeart/2008/layout/LinedList"/>
    <dgm:cxn modelId="{D028B980-A25C-4219-8C4F-3221B7618F85}" srcId="{4D11FF0D-C3F7-41FA-92D2-CA8F2889E597}" destId="{D0F598BE-081E-4A0D-A7BB-FA34C52D563D}" srcOrd="0" destOrd="0" parTransId="{0056FAF1-24E5-4A33-B089-27AB67012021}" sibTransId="{3B30D80D-D50F-48A3-91DD-86E276F7D282}"/>
    <dgm:cxn modelId="{BE6C588C-50CD-403E-B4C4-7D2BDE8F91B2}" type="presOf" srcId="{5EB67CB4-B01A-4DFC-89C1-2E7AA421B2FB}" destId="{599D9701-EE88-4162-B530-1A55B5E17103}" srcOrd="0" destOrd="0" presId="urn:microsoft.com/office/officeart/2008/layout/LinedList"/>
    <dgm:cxn modelId="{96A45B8E-83EC-4B9F-B0A3-09D47DEE2BF5}" type="presOf" srcId="{77E615C1-DBFE-4565-AACA-A07F86848272}" destId="{FBFADFE7-9090-4DAA-893B-75FE8AE1B2CF}" srcOrd="0" destOrd="0" presId="urn:microsoft.com/office/officeart/2008/layout/LinedList"/>
    <dgm:cxn modelId="{5878908E-FBE6-4844-B635-65A91F128213}" srcId="{C6C624DB-7555-4138-BABC-65DD0E756BE5}" destId="{AF0335C7-79A7-4171-82D8-E8B51DE2871E}" srcOrd="0" destOrd="0" parTransId="{8C13216B-8B0D-4C6A-95BC-185836174734}" sibTransId="{A86E4703-BCBA-407F-9EAE-58C8DF3214E5}"/>
    <dgm:cxn modelId="{1CE8A890-889C-4E84-A465-3D08506603AA}" type="presOf" srcId="{0A936273-4C9B-40AB-A0A7-7F770738741C}" destId="{CDDEB681-5731-451A-B761-A78438660CA4}" srcOrd="0" destOrd="0" presId="urn:microsoft.com/office/officeart/2008/layout/LinedList"/>
    <dgm:cxn modelId="{C82C0497-119F-44CA-9C05-4D2D243F36D7}" type="presOf" srcId="{A6E4EB4E-F4F8-433E-9A4E-AAEDB427D39F}" destId="{A33A14F0-4AE7-4928-84DA-03A8B3E97884}" srcOrd="0" destOrd="0" presId="urn:microsoft.com/office/officeart/2008/layout/LinedList"/>
    <dgm:cxn modelId="{7194099F-D5EE-4253-A251-FB5B306BA11B}" type="presOf" srcId="{4D11FF0D-C3F7-41FA-92D2-CA8F2889E597}" destId="{F3495136-A7D6-44FB-B0FA-AD4D8457E74D}" srcOrd="0" destOrd="0" presId="urn:microsoft.com/office/officeart/2008/layout/LinedList"/>
    <dgm:cxn modelId="{5B53B4A4-E4B4-4928-9B52-117BB27E6667}" srcId="{77E615C1-DBFE-4565-AACA-A07F86848272}" destId="{19ED98F6-7AC2-4ECC-A048-EE09ACDB0342}" srcOrd="6" destOrd="0" parTransId="{E2679378-DF3A-4E63-9C01-0764A32157D2}" sibTransId="{DAD06A25-CA8C-4D76-954B-469389E56314}"/>
    <dgm:cxn modelId="{963024A8-7CEA-4CA1-887F-BCA247E6AE37}" srcId="{77E615C1-DBFE-4565-AACA-A07F86848272}" destId="{C6C624DB-7555-4138-BABC-65DD0E756BE5}" srcOrd="5" destOrd="0" parTransId="{6197B747-96C7-419C-B312-2BB7E9D0BBD6}" sibTransId="{8DB0CF57-8C87-43B2-88FE-907CDCC32B55}"/>
    <dgm:cxn modelId="{1A3C98C3-8F49-48EE-8CBB-B2C1C46E2061}" srcId="{77E615C1-DBFE-4565-AACA-A07F86848272}" destId="{B2688452-E5EC-4931-9537-5632D3A3CC32}" srcOrd="3" destOrd="0" parTransId="{8126579F-F658-48F9-9205-9C4CEB0F33C8}" sibTransId="{3EA012C0-CA04-4414-8FFF-02AE64A6144E}"/>
    <dgm:cxn modelId="{A268A5CA-0869-4862-8381-FAE32F1A26E3}" type="presOf" srcId="{5F5176A4-7470-400A-B991-209AE8D30C88}" destId="{947E3D92-7B34-4AB7-BE36-81FF2C4B5EF5}" srcOrd="0" destOrd="0" presId="urn:microsoft.com/office/officeart/2008/layout/LinedList"/>
    <dgm:cxn modelId="{CEDA4DD1-A5DD-4F9B-97A6-917777A3C46A}" type="presOf" srcId="{797F960F-811E-4E55-9E8B-20CB59E498B3}" destId="{A8104030-2938-4EF4-B03E-FE0CF79B114C}" srcOrd="0" destOrd="0" presId="urn:microsoft.com/office/officeart/2008/layout/LinedList"/>
    <dgm:cxn modelId="{D12403D6-743F-41E5-9D44-0FD49832724A}" srcId="{4D14779E-09CE-40B5-933F-4312F13B24E2}" destId="{A0AC5FF2-8246-4020-B1C2-207AB0C404A5}" srcOrd="0" destOrd="0" parTransId="{C963D137-B6A8-494E-BF4C-8B673EB81E8B}" sibTransId="{FE13C1BB-9B71-4383-8D1B-C892B931F942}"/>
    <dgm:cxn modelId="{9E99ACD9-FC4C-42C7-9F36-E7956597A280}" type="presOf" srcId="{A0AC5FF2-8246-4020-B1C2-207AB0C404A5}" destId="{6ADC1FF6-5B1D-4A1E-8CA0-EF10A3D9407D}" srcOrd="0" destOrd="0" presId="urn:microsoft.com/office/officeart/2008/layout/LinedList"/>
    <dgm:cxn modelId="{E33EA5ED-DD55-4E82-8A9A-E03C1F512D37}" srcId="{797F960F-811E-4E55-9E8B-20CB59E498B3}" destId="{0A936273-4C9B-40AB-A0A7-7F770738741C}" srcOrd="0" destOrd="0" parTransId="{D9089415-8247-4301-8AD7-76A67BDE8ABF}" sibTransId="{1BDB94F5-E8BA-4D68-BB32-67DA2137D45A}"/>
    <dgm:cxn modelId="{83CA9DF3-BD44-4850-8933-6CC3D04FA97A}" srcId="{77E615C1-DBFE-4565-AACA-A07F86848272}" destId="{4D14779E-09CE-40B5-933F-4312F13B24E2}" srcOrd="7" destOrd="0" parTransId="{1FF56578-21B9-428A-B223-F39A18009D2C}" sibTransId="{A7746BAF-7B65-4214-B48E-3869B0675131}"/>
    <dgm:cxn modelId="{CCC167FB-E8E7-4236-A4AC-AA2A849B63E0}" srcId="{5EB67CB4-B01A-4DFC-89C1-2E7AA421B2FB}" destId="{02E9003F-3034-4E4F-8AEF-94972D2B92F7}" srcOrd="0" destOrd="0" parTransId="{8B65D225-3CF0-48A0-9D31-314A42CE27B1}" sibTransId="{9BEBB1B2-E8C8-4949-A396-AD27133D972D}"/>
    <dgm:cxn modelId="{40F3DEFF-42DC-4E88-8F0B-26C1D779BD3F}" type="presOf" srcId="{AF0335C7-79A7-4171-82D8-E8B51DE2871E}" destId="{084E444A-D969-4BA4-8FFA-13FE28B00022}" srcOrd="0" destOrd="0" presId="urn:microsoft.com/office/officeart/2008/layout/LinedList"/>
    <dgm:cxn modelId="{990EBD82-FB7E-4216-A256-2E79C8366C2A}" type="presParOf" srcId="{FBFADFE7-9090-4DAA-893B-75FE8AE1B2CF}" destId="{703047B9-360E-464E-A6FB-628F72C4D9DB}" srcOrd="0" destOrd="0" presId="urn:microsoft.com/office/officeart/2008/layout/LinedList"/>
    <dgm:cxn modelId="{BE1B110B-6ABF-4867-A61F-A8E49C2F8978}" type="presParOf" srcId="{FBFADFE7-9090-4DAA-893B-75FE8AE1B2CF}" destId="{D52DF890-C087-4FDF-8647-8C084D000CD9}" srcOrd="1" destOrd="0" presId="urn:microsoft.com/office/officeart/2008/layout/LinedList"/>
    <dgm:cxn modelId="{3B6FA494-3B37-4B15-A7ED-A1B48788024F}" type="presParOf" srcId="{D52DF890-C087-4FDF-8647-8C084D000CD9}" destId="{80BBAC5F-28AB-46EF-B854-57E5EF42CD9C}" srcOrd="0" destOrd="0" presId="urn:microsoft.com/office/officeart/2008/layout/LinedList"/>
    <dgm:cxn modelId="{2894A5B8-AD44-4FB8-88AE-77D488369B1B}" type="presParOf" srcId="{D52DF890-C087-4FDF-8647-8C084D000CD9}" destId="{09156BFB-A786-4F5A-994C-D956E9A17413}" srcOrd="1" destOrd="0" presId="urn:microsoft.com/office/officeart/2008/layout/LinedList"/>
    <dgm:cxn modelId="{020F77B7-6063-4523-B769-FFE3B36944FE}" type="presParOf" srcId="{09156BFB-A786-4F5A-994C-D956E9A17413}" destId="{4667D85C-D58C-4099-A9B6-A233948280FE}" srcOrd="0" destOrd="0" presId="urn:microsoft.com/office/officeart/2008/layout/LinedList"/>
    <dgm:cxn modelId="{5BF54E02-75DA-4394-83CE-916EB6C688B6}" type="presParOf" srcId="{09156BFB-A786-4F5A-994C-D956E9A17413}" destId="{638A2E66-B6C8-4145-BC56-47AB4C24C624}" srcOrd="1" destOrd="0" presId="urn:microsoft.com/office/officeart/2008/layout/LinedList"/>
    <dgm:cxn modelId="{1AF219DB-6E85-4735-B815-4F014AE66668}" type="presParOf" srcId="{638A2E66-B6C8-4145-BC56-47AB4C24C624}" destId="{6D9A82A6-FA27-4259-AF36-547EA571C0B8}" srcOrd="0" destOrd="0" presId="urn:microsoft.com/office/officeart/2008/layout/LinedList"/>
    <dgm:cxn modelId="{45476E75-9CA8-4117-A1D4-E7D82692D953}" type="presParOf" srcId="{638A2E66-B6C8-4145-BC56-47AB4C24C624}" destId="{A33A14F0-4AE7-4928-84DA-03A8B3E97884}" srcOrd="1" destOrd="0" presId="urn:microsoft.com/office/officeart/2008/layout/LinedList"/>
    <dgm:cxn modelId="{E0FA6CCE-C2B2-45D7-81D4-F0E190768ACC}" type="presParOf" srcId="{638A2E66-B6C8-4145-BC56-47AB4C24C624}" destId="{E81B0F33-73E0-466B-A232-E2BABD374EAC}" srcOrd="2" destOrd="0" presId="urn:microsoft.com/office/officeart/2008/layout/LinedList"/>
    <dgm:cxn modelId="{276D173F-9655-45F4-90DC-FCF8685E1E12}" type="presParOf" srcId="{09156BFB-A786-4F5A-994C-D956E9A17413}" destId="{03FD3EFA-4F19-46D0-B617-BF511C02FE10}" srcOrd="2" destOrd="0" presId="urn:microsoft.com/office/officeart/2008/layout/LinedList"/>
    <dgm:cxn modelId="{D263F1A3-5584-4EB8-A9DE-A381403E8400}" type="presParOf" srcId="{09156BFB-A786-4F5A-994C-D956E9A17413}" destId="{661FCFB7-0926-44D7-8A06-22AECB4CBA19}" srcOrd="3" destOrd="0" presId="urn:microsoft.com/office/officeart/2008/layout/LinedList"/>
    <dgm:cxn modelId="{24FBA235-37B8-49A5-BC32-BF8A4F822034}" type="presParOf" srcId="{FBFADFE7-9090-4DAA-893B-75FE8AE1B2CF}" destId="{FD9304BA-0818-4FAD-A293-D76E73993DDA}" srcOrd="2" destOrd="0" presId="urn:microsoft.com/office/officeart/2008/layout/LinedList"/>
    <dgm:cxn modelId="{EC4CBF54-7C6C-45A4-BEF0-5FB022340471}" type="presParOf" srcId="{FBFADFE7-9090-4DAA-893B-75FE8AE1B2CF}" destId="{90F9CEED-2330-4852-B206-28BF2EF625CE}" srcOrd="3" destOrd="0" presId="urn:microsoft.com/office/officeart/2008/layout/LinedList"/>
    <dgm:cxn modelId="{EA3AB3E3-D930-4BDE-8D18-1343FBF1B15D}" type="presParOf" srcId="{90F9CEED-2330-4852-B206-28BF2EF625CE}" destId="{599D9701-EE88-4162-B530-1A55B5E17103}" srcOrd="0" destOrd="0" presId="urn:microsoft.com/office/officeart/2008/layout/LinedList"/>
    <dgm:cxn modelId="{F6B839BE-8722-4E87-8ECD-3540B9408E4F}" type="presParOf" srcId="{90F9CEED-2330-4852-B206-28BF2EF625CE}" destId="{8C2550F4-1D35-4031-BF73-11D0F1238EE1}" srcOrd="1" destOrd="0" presId="urn:microsoft.com/office/officeart/2008/layout/LinedList"/>
    <dgm:cxn modelId="{EE05D353-B706-4543-961C-D0509A5AB752}" type="presParOf" srcId="{8C2550F4-1D35-4031-BF73-11D0F1238EE1}" destId="{69B87452-BECC-4CB0-BEC5-AF8887FB70AD}" srcOrd="0" destOrd="0" presId="urn:microsoft.com/office/officeart/2008/layout/LinedList"/>
    <dgm:cxn modelId="{8D1A1BC7-C1C8-4023-846F-43507250BABD}" type="presParOf" srcId="{8C2550F4-1D35-4031-BF73-11D0F1238EE1}" destId="{718072B5-FBB0-4E79-BB1D-F913D917D504}" srcOrd="1" destOrd="0" presId="urn:microsoft.com/office/officeart/2008/layout/LinedList"/>
    <dgm:cxn modelId="{7E38DAE8-F326-422C-A326-643BC149E6E2}" type="presParOf" srcId="{718072B5-FBB0-4E79-BB1D-F913D917D504}" destId="{C7D3DC51-2FB5-4AC4-803B-A912D229D3D3}" srcOrd="0" destOrd="0" presId="urn:microsoft.com/office/officeart/2008/layout/LinedList"/>
    <dgm:cxn modelId="{4E2A77DD-64ED-479B-8F29-C9F8C5545A13}" type="presParOf" srcId="{718072B5-FBB0-4E79-BB1D-F913D917D504}" destId="{F71648B0-C999-4BA2-8E0B-C5AC91502047}" srcOrd="1" destOrd="0" presId="urn:microsoft.com/office/officeart/2008/layout/LinedList"/>
    <dgm:cxn modelId="{86B8FA47-EBB1-4A6E-BEBC-CDBCF85E8C50}" type="presParOf" srcId="{718072B5-FBB0-4E79-BB1D-F913D917D504}" destId="{53AE66FA-D971-4E81-9BDA-1E210A9AEE14}" srcOrd="2" destOrd="0" presId="urn:microsoft.com/office/officeart/2008/layout/LinedList"/>
    <dgm:cxn modelId="{5CFD7320-0712-4F7F-B783-1A43F5C72C55}" type="presParOf" srcId="{8C2550F4-1D35-4031-BF73-11D0F1238EE1}" destId="{2C6802E6-E28A-4B0C-A70D-AC4093B28F44}" srcOrd="2" destOrd="0" presId="urn:microsoft.com/office/officeart/2008/layout/LinedList"/>
    <dgm:cxn modelId="{3F397E19-F5E1-44C4-BD62-AA205AD446A4}" type="presParOf" srcId="{8C2550F4-1D35-4031-BF73-11D0F1238EE1}" destId="{35604C52-4537-4967-93B0-02CCDB2EEA36}" srcOrd="3" destOrd="0" presId="urn:microsoft.com/office/officeart/2008/layout/LinedList"/>
    <dgm:cxn modelId="{E7F1ABB3-3F91-4B15-868F-F7396BFDADD3}" type="presParOf" srcId="{FBFADFE7-9090-4DAA-893B-75FE8AE1B2CF}" destId="{D0DA7039-F990-498D-9EBC-F0618C190C86}" srcOrd="4" destOrd="0" presId="urn:microsoft.com/office/officeart/2008/layout/LinedList"/>
    <dgm:cxn modelId="{C3947E78-345D-4B08-BBCD-52116FD5409F}" type="presParOf" srcId="{FBFADFE7-9090-4DAA-893B-75FE8AE1B2CF}" destId="{75AF6ED7-319C-4CFA-A74D-20160F227EC9}" srcOrd="5" destOrd="0" presId="urn:microsoft.com/office/officeart/2008/layout/LinedList"/>
    <dgm:cxn modelId="{C9BA7EC7-9C5A-4878-A110-FA20A2942907}" type="presParOf" srcId="{75AF6ED7-319C-4CFA-A74D-20160F227EC9}" destId="{A8104030-2938-4EF4-B03E-FE0CF79B114C}" srcOrd="0" destOrd="0" presId="urn:microsoft.com/office/officeart/2008/layout/LinedList"/>
    <dgm:cxn modelId="{85C04271-E0D4-43BD-ABFC-9D77B2D9677B}" type="presParOf" srcId="{75AF6ED7-319C-4CFA-A74D-20160F227EC9}" destId="{52CC0FC7-C674-4989-9C05-3FF12DDFF605}" srcOrd="1" destOrd="0" presId="urn:microsoft.com/office/officeart/2008/layout/LinedList"/>
    <dgm:cxn modelId="{8A081638-5A57-4A75-8D4B-6C88D1F50034}" type="presParOf" srcId="{52CC0FC7-C674-4989-9C05-3FF12DDFF605}" destId="{F47DAFBD-0A1E-48C3-9609-C7EF6359E3E5}" srcOrd="0" destOrd="0" presId="urn:microsoft.com/office/officeart/2008/layout/LinedList"/>
    <dgm:cxn modelId="{ACAEE42F-452B-4058-8F47-C2A9994462F9}" type="presParOf" srcId="{52CC0FC7-C674-4989-9C05-3FF12DDFF605}" destId="{8F313179-9ADE-4B5D-B7D4-57F4B66B79DE}" srcOrd="1" destOrd="0" presId="urn:microsoft.com/office/officeart/2008/layout/LinedList"/>
    <dgm:cxn modelId="{88B1E191-7F19-4848-A4A0-5DCC67ACBC0E}" type="presParOf" srcId="{8F313179-9ADE-4B5D-B7D4-57F4B66B79DE}" destId="{AFD3DE56-CDFB-4C4C-B6F7-74E4A45A545D}" srcOrd="0" destOrd="0" presId="urn:microsoft.com/office/officeart/2008/layout/LinedList"/>
    <dgm:cxn modelId="{565FD798-9FEC-48AC-8508-C042C48CE4D8}" type="presParOf" srcId="{8F313179-9ADE-4B5D-B7D4-57F4B66B79DE}" destId="{CDDEB681-5731-451A-B761-A78438660CA4}" srcOrd="1" destOrd="0" presId="urn:microsoft.com/office/officeart/2008/layout/LinedList"/>
    <dgm:cxn modelId="{12F1358C-D427-4372-B870-2DC335CDC2E2}" type="presParOf" srcId="{8F313179-9ADE-4B5D-B7D4-57F4B66B79DE}" destId="{6A37192B-EE28-4E7C-AA09-38CA7804CF4B}" srcOrd="2" destOrd="0" presId="urn:microsoft.com/office/officeart/2008/layout/LinedList"/>
    <dgm:cxn modelId="{863CECF4-09AF-4BF6-A97D-B6BC3FB7E85A}" type="presParOf" srcId="{52CC0FC7-C674-4989-9C05-3FF12DDFF605}" destId="{3C818F3D-67BE-4066-AEEC-B3AFDA614BBE}" srcOrd="2" destOrd="0" presId="urn:microsoft.com/office/officeart/2008/layout/LinedList"/>
    <dgm:cxn modelId="{E77599A9-590B-4CC0-AABD-E588436DC6AC}" type="presParOf" srcId="{52CC0FC7-C674-4989-9C05-3FF12DDFF605}" destId="{74FE7902-1946-4507-AB95-91E4B0958E52}" srcOrd="3" destOrd="0" presId="urn:microsoft.com/office/officeart/2008/layout/LinedList"/>
    <dgm:cxn modelId="{254F7588-809B-465D-B1CC-28EB01EB469B}" type="presParOf" srcId="{FBFADFE7-9090-4DAA-893B-75FE8AE1B2CF}" destId="{D406BCC2-855E-4FA4-8194-CF9CE06BF19D}" srcOrd="6" destOrd="0" presId="urn:microsoft.com/office/officeart/2008/layout/LinedList"/>
    <dgm:cxn modelId="{D24A36ED-73AF-4AEF-945B-3EBFA681E4C6}" type="presParOf" srcId="{FBFADFE7-9090-4DAA-893B-75FE8AE1B2CF}" destId="{BF13CE48-1A33-4F24-A1B7-3BA7A9F74F88}" srcOrd="7" destOrd="0" presId="urn:microsoft.com/office/officeart/2008/layout/LinedList"/>
    <dgm:cxn modelId="{2ECBAC13-1616-4C34-8CBC-058D98BF37D4}" type="presParOf" srcId="{BF13CE48-1A33-4F24-A1B7-3BA7A9F74F88}" destId="{8B0342CD-29E9-4BCA-9E47-06DEB6F2E79F}" srcOrd="0" destOrd="0" presId="urn:microsoft.com/office/officeart/2008/layout/LinedList"/>
    <dgm:cxn modelId="{955E7744-4211-460E-87FA-FDA293098EE5}" type="presParOf" srcId="{BF13CE48-1A33-4F24-A1B7-3BA7A9F74F88}" destId="{3722C6CF-2752-4FE0-B9E6-769878C26D1B}" srcOrd="1" destOrd="0" presId="urn:microsoft.com/office/officeart/2008/layout/LinedList"/>
    <dgm:cxn modelId="{C70835B2-10D9-4290-AE8D-33556107C7DB}" type="presParOf" srcId="{3722C6CF-2752-4FE0-B9E6-769878C26D1B}" destId="{F2F00FD1-6E5C-4FA3-B507-C3FE78B44CE1}" srcOrd="0" destOrd="0" presId="urn:microsoft.com/office/officeart/2008/layout/LinedList"/>
    <dgm:cxn modelId="{5680B24D-46E7-4055-929C-C3643A6C873C}" type="presParOf" srcId="{3722C6CF-2752-4FE0-B9E6-769878C26D1B}" destId="{1AEB9753-895F-4B40-B463-F7486E073EE1}" srcOrd="1" destOrd="0" presId="urn:microsoft.com/office/officeart/2008/layout/LinedList"/>
    <dgm:cxn modelId="{BD1A372B-25C7-4621-A953-77EB584F3153}" type="presParOf" srcId="{1AEB9753-895F-4B40-B463-F7486E073EE1}" destId="{0F909D63-1A95-4C86-A831-82DE09A580C5}" srcOrd="0" destOrd="0" presId="urn:microsoft.com/office/officeart/2008/layout/LinedList"/>
    <dgm:cxn modelId="{DF31C1E1-60D8-4EF6-A430-B17C9EDCC45A}" type="presParOf" srcId="{1AEB9753-895F-4B40-B463-F7486E073EE1}" destId="{947E3D92-7B34-4AB7-BE36-81FF2C4B5EF5}" srcOrd="1" destOrd="0" presId="urn:microsoft.com/office/officeart/2008/layout/LinedList"/>
    <dgm:cxn modelId="{7D7256B6-F4B4-4360-9CBF-7B6A868DCA05}" type="presParOf" srcId="{1AEB9753-895F-4B40-B463-F7486E073EE1}" destId="{8F043A82-2356-42CD-8A25-21409677EBB6}" srcOrd="2" destOrd="0" presId="urn:microsoft.com/office/officeart/2008/layout/LinedList"/>
    <dgm:cxn modelId="{0E7EB0A8-8722-4EC6-A881-B42ED4FA04E2}" type="presParOf" srcId="{3722C6CF-2752-4FE0-B9E6-769878C26D1B}" destId="{A39E2C61-DE74-435D-9553-1A1E44682285}" srcOrd="2" destOrd="0" presId="urn:microsoft.com/office/officeart/2008/layout/LinedList"/>
    <dgm:cxn modelId="{E23E172B-074E-4FB6-AA00-22CA23936C66}" type="presParOf" srcId="{3722C6CF-2752-4FE0-B9E6-769878C26D1B}" destId="{AA7BFA91-8E38-4255-8E2C-2ED74B197FF0}" srcOrd="3" destOrd="0" presId="urn:microsoft.com/office/officeart/2008/layout/LinedList"/>
    <dgm:cxn modelId="{F48AB077-0A6A-4C8F-A486-D14F9DAEB25D}" type="presParOf" srcId="{FBFADFE7-9090-4DAA-893B-75FE8AE1B2CF}" destId="{0108E7DD-1240-4C11-B19A-0518E31199F6}" srcOrd="8" destOrd="0" presId="urn:microsoft.com/office/officeart/2008/layout/LinedList"/>
    <dgm:cxn modelId="{B6C87818-C547-487E-A4CD-A30207A14766}" type="presParOf" srcId="{FBFADFE7-9090-4DAA-893B-75FE8AE1B2CF}" destId="{7F562E53-DE25-41CB-A9BB-E8C0852B3D43}" srcOrd="9" destOrd="0" presId="urn:microsoft.com/office/officeart/2008/layout/LinedList"/>
    <dgm:cxn modelId="{A984F4AF-C8BB-45D7-89F4-961FD88EBC82}" type="presParOf" srcId="{7F562E53-DE25-41CB-A9BB-E8C0852B3D43}" destId="{F3495136-A7D6-44FB-B0FA-AD4D8457E74D}" srcOrd="0" destOrd="0" presId="urn:microsoft.com/office/officeart/2008/layout/LinedList"/>
    <dgm:cxn modelId="{8AA3C1F8-1A3F-4803-BEC5-D72F8389D00B}" type="presParOf" srcId="{7F562E53-DE25-41CB-A9BB-E8C0852B3D43}" destId="{52ACE128-50CC-4144-AAA9-30C6F3FFB681}" srcOrd="1" destOrd="0" presId="urn:microsoft.com/office/officeart/2008/layout/LinedList"/>
    <dgm:cxn modelId="{67EF5A9A-FB6C-4050-9D63-57176981FBDB}" type="presParOf" srcId="{52ACE128-50CC-4144-AAA9-30C6F3FFB681}" destId="{26C2AA51-2BC1-44F0-9A5A-D8F3CB48DB73}" srcOrd="0" destOrd="0" presId="urn:microsoft.com/office/officeart/2008/layout/LinedList"/>
    <dgm:cxn modelId="{CA2B1A70-F678-47A2-A0DD-549B3CB2E54F}" type="presParOf" srcId="{52ACE128-50CC-4144-AAA9-30C6F3FFB681}" destId="{FF9AF961-E582-4F03-B2A8-A1E9FF414F24}" srcOrd="1" destOrd="0" presId="urn:microsoft.com/office/officeart/2008/layout/LinedList"/>
    <dgm:cxn modelId="{4B117BE9-AB5F-4138-BA4C-B47E879DA1CD}" type="presParOf" srcId="{FF9AF961-E582-4F03-B2A8-A1E9FF414F24}" destId="{1DD76CC0-C6EB-443C-BBB7-780F08A6AA0D}" srcOrd="0" destOrd="0" presId="urn:microsoft.com/office/officeart/2008/layout/LinedList"/>
    <dgm:cxn modelId="{AC88C441-9295-44AE-AF79-C5153C2DB842}" type="presParOf" srcId="{FF9AF961-E582-4F03-B2A8-A1E9FF414F24}" destId="{ED102EA5-9FD8-42C3-A4A2-4C23B5C54862}" srcOrd="1" destOrd="0" presId="urn:microsoft.com/office/officeart/2008/layout/LinedList"/>
    <dgm:cxn modelId="{05A1A756-893E-4AA0-9EF3-CC6DCCB3BFF6}" type="presParOf" srcId="{FF9AF961-E582-4F03-B2A8-A1E9FF414F24}" destId="{F6F50592-D599-451A-B10C-D5117B4C1DF5}" srcOrd="2" destOrd="0" presId="urn:microsoft.com/office/officeart/2008/layout/LinedList"/>
    <dgm:cxn modelId="{E59464E4-3341-442B-A16B-E8C8151F24B6}" type="presParOf" srcId="{52ACE128-50CC-4144-AAA9-30C6F3FFB681}" destId="{875F2602-2B10-4B7D-A8E2-52720EDE85D3}" srcOrd="2" destOrd="0" presId="urn:microsoft.com/office/officeart/2008/layout/LinedList"/>
    <dgm:cxn modelId="{D0CD6383-BBFA-4040-BF5E-1A8B017845A5}" type="presParOf" srcId="{52ACE128-50CC-4144-AAA9-30C6F3FFB681}" destId="{AC1F64CB-A629-4F56-A74D-DD115EA3CA0F}" srcOrd="3" destOrd="0" presId="urn:microsoft.com/office/officeart/2008/layout/LinedList"/>
    <dgm:cxn modelId="{E97CF75D-6CC5-49F2-809E-45C33C88FAB5}" type="presParOf" srcId="{FBFADFE7-9090-4DAA-893B-75FE8AE1B2CF}" destId="{1137D4CA-28F9-4797-8FB3-9CB92465A90A}" srcOrd="10" destOrd="0" presId="urn:microsoft.com/office/officeart/2008/layout/LinedList"/>
    <dgm:cxn modelId="{2411BE48-A55B-47B7-ABE5-1A16C0416723}" type="presParOf" srcId="{FBFADFE7-9090-4DAA-893B-75FE8AE1B2CF}" destId="{38806A68-8053-4FC5-8903-EFE750F83E32}" srcOrd="11" destOrd="0" presId="urn:microsoft.com/office/officeart/2008/layout/LinedList"/>
    <dgm:cxn modelId="{38704F8B-0582-44D8-B666-BE899385D1C4}" type="presParOf" srcId="{38806A68-8053-4FC5-8903-EFE750F83E32}" destId="{C520CB1C-6135-4D58-965C-A5019D81944A}" srcOrd="0" destOrd="0" presId="urn:microsoft.com/office/officeart/2008/layout/LinedList"/>
    <dgm:cxn modelId="{39B0FF34-44CB-4CCE-A71F-C0E888376BB3}" type="presParOf" srcId="{38806A68-8053-4FC5-8903-EFE750F83E32}" destId="{876BCF5E-4E54-4320-8D46-E7E1D97F2798}" srcOrd="1" destOrd="0" presId="urn:microsoft.com/office/officeart/2008/layout/LinedList"/>
    <dgm:cxn modelId="{73C8A6F2-85E5-4D0B-A14B-D02AC19154A6}" type="presParOf" srcId="{876BCF5E-4E54-4320-8D46-E7E1D97F2798}" destId="{CC4860B2-FFDC-49C4-BEA9-E54D9C179D60}" srcOrd="0" destOrd="0" presId="urn:microsoft.com/office/officeart/2008/layout/LinedList"/>
    <dgm:cxn modelId="{F436919F-B0B5-4F6A-AABA-37E71B755962}" type="presParOf" srcId="{876BCF5E-4E54-4320-8D46-E7E1D97F2798}" destId="{F4FECCC5-5407-48B3-A66C-9453BA123665}" srcOrd="1" destOrd="0" presId="urn:microsoft.com/office/officeart/2008/layout/LinedList"/>
    <dgm:cxn modelId="{4491F395-E7D2-46AE-9F4B-BF708BE8E0D5}" type="presParOf" srcId="{F4FECCC5-5407-48B3-A66C-9453BA123665}" destId="{AADF318E-411D-4937-84AA-800847EBAA41}" srcOrd="0" destOrd="0" presId="urn:microsoft.com/office/officeart/2008/layout/LinedList"/>
    <dgm:cxn modelId="{0AA85E84-74C0-4B0F-938E-81AC2CE535ED}" type="presParOf" srcId="{F4FECCC5-5407-48B3-A66C-9453BA123665}" destId="{084E444A-D969-4BA4-8FFA-13FE28B00022}" srcOrd="1" destOrd="0" presId="urn:microsoft.com/office/officeart/2008/layout/LinedList"/>
    <dgm:cxn modelId="{A559611E-4E15-4BFC-B673-C87FFF7A8E43}" type="presParOf" srcId="{F4FECCC5-5407-48B3-A66C-9453BA123665}" destId="{C10CF247-7D11-45C5-9750-E8BDE27CB39E}" srcOrd="2" destOrd="0" presId="urn:microsoft.com/office/officeart/2008/layout/LinedList"/>
    <dgm:cxn modelId="{831BCE16-D852-48FB-92CC-83F494DE4851}" type="presParOf" srcId="{876BCF5E-4E54-4320-8D46-E7E1D97F2798}" destId="{2AAADFD0-4165-42CA-BAB3-F7B48442E91A}" srcOrd="2" destOrd="0" presId="urn:microsoft.com/office/officeart/2008/layout/LinedList"/>
    <dgm:cxn modelId="{03468BC2-2D0A-4648-851C-F875F867D087}" type="presParOf" srcId="{876BCF5E-4E54-4320-8D46-E7E1D97F2798}" destId="{16AD320F-5C70-4F42-AE96-41FECCE73575}" srcOrd="3" destOrd="0" presId="urn:microsoft.com/office/officeart/2008/layout/LinedList"/>
    <dgm:cxn modelId="{FF675798-1A4C-4870-9180-4F9332F0B168}" type="presParOf" srcId="{FBFADFE7-9090-4DAA-893B-75FE8AE1B2CF}" destId="{5CC3336C-FBBE-4269-976B-422B7045F3CE}" srcOrd="12" destOrd="0" presId="urn:microsoft.com/office/officeart/2008/layout/LinedList"/>
    <dgm:cxn modelId="{B128D12E-1CD8-4B25-B3F5-4E79D3300147}" type="presParOf" srcId="{FBFADFE7-9090-4DAA-893B-75FE8AE1B2CF}" destId="{F6BE3923-AC37-46EB-B98C-1E5BB6A9E864}" srcOrd="13" destOrd="0" presId="urn:microsoft.com/office/officeart/2008/layout/LinedList"/>
    <dgm:cxn modelId="{03ECEFF5-6B11-47CA-BA44-1F952863738B}" type="presParOf" srcId="{F6BE3923-AC37-46EB-B98C-1E5BB6A9E864}" destId="{D208658C-1606-45E6-BA80-57A8331FDD1E}" srcOrd="0" destOrd="0" presId="urn:microsoft.com/office/officeart/2008/layout/LinedList"/>
    <dgm:cxn modelId="{19EDA7D7-6930-43F8-BA98-A145306B1F48}" type="presParOf" srcId="{F6BE3923-AC37-46EB-B98C-1E5BB6A9E864}" destId="{D0727986-39E6-418B-9089-25A9C5DBDD22}" srcOrd="1" destOrd="0" presId="urn:microsoft.com/office/officeart/2008/layout/LinedList"/>
    <dgm:cxn modelId="{BBDA518A-9E6E-4BB2-8B77-D3707A7A8412}" type="presParOf" srcId="{D0727986-39E6-418B-9089-25A9C5DBDD22}" destId="{AE4DE4C6-89AD-4928-BAC8-4928BCD8E0E0}" srcOrd="0" destOrd="0" presId="urn:microsoft.com/office/officeart/2008/layout/LinedList"/>
    <dgm:cxn modelId="{AFD61D5B-C6C3-4FF7-9132-5D4CB19E9F77}" type="presParOf" srcId="{D0727986-39E6-418B-9089-25A9C5DBDD22}" destId="{4DC8B3C3-21EA-4AA1-B71D-13151B703B8C}" srcOrd="1" destOrd="0" presId="urn:microsoft.com/office/officeart/2008/layout/LinedList"/>
    <dgm:cxn modelId="{C68D8642-69B3-4BAE-B9CD-C76F2131CCF1}" type="presParOf" srcId="{4DC8B3C3-21EA-4AA1-B71D-13151B703B8C}" destId="{2F9613DC-66FF-4A96-90D4-6381B5AE74F2}" srcOrd="0" destOrd="0" presId="urn:microsoft.com/office/officeart/2008/layout/LinedList"/>
    <dgm:cxn modelId="{5581CA9F-0D40-425A-836E-27CF516BC204}" type="presParOf" srcId="{4DC8B3C3-21EA-4AA1-B71D-13151B703B8C}" destId="{95748B8E-9727-4D2C-B2B0-E536BCCDBB95}" srcOrd="1" destOrd="0" presId="urn:microsoft.com/office/officeart/2008/layout/LinedList"/>
    <dgm:cxn modelId="{7097E5F3-A83F-4B9C-907C-320C7EB01CAB}" type="presParOf" srcId="{4DC8B3C3-21EA-4AA1-B71D-13151B703B8C}" destId="{7C531AEB-E881-45A2-9C8A-CB8AAD264269}" srcOrd="2" destOrd="0" presId="urn:microsoft.com/office/officeart/2008/layout/LinedList"/>
    <dgm:cxn modelId="{E78A560B-A750-47D3-9C78-F190F73D4D73}" type="presParOf" srcId="{D0727986-39E6-418B-9089-25A9C5DBDD22}" destId="{264242DE-83A8-46E8-B815-B6E5BDE0ACB9}" srcOrd="2" destOrd="0" presId="urn:microsoft.com/office/officeart/2008/layout/LinedList"/>
    <dgm:cxn modelId="{ED427A23-CA28-404B-82CA-EA0B4F353577}" type="presParOf" srcId="{D0727986-39E6-418B-9089-25A9C5DBDD22}" destId="{FEF4BAAA-53F5-4A7A-BE86-FAEF0B00D947}" srcOrd="3" destOrd="0" presId="urn:microsoft.com/office/officeart/2008/layout/LinedList"/>
    <dgm:cxn modelId="{F979216C-0041-4C8A-BB2E-AD3645AC382A}" type="presParOf" srcId="{FBFADFE7-9090-4DAA-893B-75FE8AE1B2CF}" destId="{09FE45B3-5C3D-49CF-8BFF-536759F07A5B}" srcOrd="14" destOrd="0" presId="urn:microsoft.com/office/officeart/2008/layout/LinedList"/>
    <dgm:cxn modelId="{D544D5A4-A90F-4267-B5F7-C85A2690AF98}" type="presParOf" srcId="{FBFADFE7-9090-4DAA-893B-75FE8AE1B2CF}" destId="{2F6904A1-9EBE-4977-9A79-FDEB33D33D0F}" srcOrd="15" destOrd="0" presId="urn:microsoft.com/office/officeart/2008/layout/LinedList"/>
    <dgm:cxn modelId="{A9574736-8EF0-431B-AEFD-A45093136B18}" type="presParOf" srcId="{2F6904A1-9EBE-4977-9A79-FDEB33D33D0F}" destId="{C476A9A4-7424-4374-9CFA-71A382E97DE9}" srcOrd="0" destOrd="0" presId="urn:microsoft.com/office/officeart/2008/layout/LinedList"/>
    <dgm:cxn modelId="{1BCB446F-5B41-45DE-831E-22CB03DCDB34}" type="presParOf" srcId="{2F6904A1-9EBE-4977-9A79-FDEB33D33D0F}" destId="{959670EB-DD35-4A14-A051-A5A753F93C02}" srcOrd="1" destOrd="0" presId="urn:microsoft.com/office/officeart/2008/layout/LinedList"/>
    <dgm:cxn modelId="{7677F2F4-7A0E-4587-8F7C-996B7AADC65D}" type="presParOf" srcId="{959670EB-DD35-4A14-A051-A5A753F93C02}" destId="{C0F4274F-B423-41E7-A98B-8E18D11BB1F8}" srcOrd="0" destOrd="0" presId="urn:microsoft.com/office/officeart/2008/layout/LinedList"/>
    <dgm:cxn modelId="{FF04B406-1366-4F13-8B89-0E1BE9DA8725}" type="presParOf" srcId="{959670EB-DD35-4A14-A051-A5A753F93C02}" destId="{41709AE1-DE27-4269-9DC9-024F390DA135}" srcOrd="1" destOrd="0" presId="urn:microsoft.com/office/officeart/2008/layout/LinedList"/>
    <dgm:cxn modelId="{A540DA0F-9422-4F62-B084-22B5306E4715}" type="presParOf" srcId="{41709AE1-DE27-4269-9DC9-024F390DA135}" destId="{BF0945DD-0872-48A3-B8DE-C838DB280193}" srcOrd="0" destOrd="0" presId="urn:microsoft.com/office/officeart/2008/layout/LinedList"/>
    <dgm:cxn modelId="{85CD3BDF-E081-42AE-A3D4-C076E79AFC59}" type="presParOf" srcId="{41709AE1-DE27-4269-9DC9-024F390DA135}" destId="{6ADC1FF6-5B1D-4A1E-8CA0-EF10A3D9407D}" srcOrd="1" destOrd="0" presId="urn:microsoft.com/office/officeart/2008/layout/LinedList"/>
    <dgm:cxn modelId="{240D99D9-60F4-43EE-8281-045321517481}" type="presParOf" srcId="{41709AE1-DE27-4269-9DC9-024F390DA135}" destId="{C4E9B9A6-9267-4401-9255-17F6099266EF}" srcOrd="2" destOrd="0" presId="urn:microsoft.com/office/officeart/2008/layout/LinedList"/>
    <dgm:cxn modelId="{062F00DD-4EAD-442F-8FF5-23EB6AB82725}" type="presParOf" srcId="{959670EB-DD35-4A14-A051-A5A753F93C02}" destId="{C25C4BCA-BA9C-4012-8087-7767BAA50E39}" srcOrd="2" destOrd="0" presId="urn:microsoft.com/office/officeart/2008/layout/LinedList"/>
    <dgm:cxn modelId="{602029C3-8CBC-419D-999B-503C00B8D3E8}" type="presParOf" srcId="{959670EB-DD35-4A14-A051-A5A753F93C02}" destId="{2C23C9D9-AC47-49F3-BF3E-7D22D29106E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81E40-4EB8-4622-B71A-16C6044A104E}" type="doc">
      <dgm:prSet loTypeId="urn:microsoft.com/office/officeart/2005/8/layout/target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0BABCAB-F83E-4C78-9997-1E7C9A7150A0}">
      <dgm:prSet/>
      <dgm:spPr>
        <a:solidFill>
          <a:srgbClr val="F5E7C3"/>
        </a:solidFill>
      </dgm:spPr>
      <dgm:t>
        <a:bodyPr/>
        <a:lstStyle/>
        <a:p>
          <a:r>
            <a:rPr lang="es-ES" b="1" dirty="0"/>
            <a:t>Los salmistas comienzan repetidamente sus oraciones a Dios pidiéndole que los escuche</a:t>
          </a:r>
          <a:endParaRPr lang="es-ES" dirty="0"/>
        </a:p>
      </dgm:t>
    </dgm:pt>
    <dgm:pt modelId="{C6A1C3D3-885F-4561-8258-84E002F67E5D}" type="parTrans" cxnId="{330D81F5-3B13-4E80-8AE5-B09F9D519834}">
      <dgm:prSet/>
      <dgm:spPr/>
      <dgm:t>
        <a:bodyPr/>
        <a:lstStyle/>
        <a:p>
          <a:endParaRPr lang="es-ES"/>
        </a:p>
      </dgm:t>
    </dgm:pt>
    <dgm:pt modelId="{365B2710-C4E7-41C8-871B-7BCD74F63FA1}" type="sibTrans" cxnId="{330D81F5-3B13-4E80-8AE5-B09F9D519834}">
      <dgm:prSet/>
      <dgm:spPr/>
      <dgm:t>
        <a:bodyPr/>
        <a:lstStyle/>
        <a:p>
          <a:endParaRPr lang="es-ES"/>
        </a:p>
      </dgm:t>
    </dgm:pt>
    <dgm:pt modelId="{206C7F22-F824-445B-BA3E-34823AB3CC6B}">
      <dgm:prSet/>
      <dgm:spPr>
        <a:solidFill>
          <a:srgbClr val="EFC3E9"/>
        </a:solidFill>
      </dgm:spPr>
      <dgm:t>
        <a:bodyPr/>
        <a:lstStyle/>
        <a:p>
          <a:r>
            <a:rPr lang="es-ES" b="1" dirty="0"/>
            <a:t>Insisten y claman a Dios que los escuche</a:t>
          </a:r>
          <a:endParaRPr lang="es-ES" dirty="0"/>
        </a:p>
      </dgm:t>
    </dgm:pt>
    <dgm:pt modelId="{B9513ECB-4C54-4DD2-8E5D-6FFF7F2714F2}" type="parTrans" cxnId="{3A3DF7B5-3CF3-4570-B0C1-7E65E8789584}">
      <dgm:prSet/>
      <dgm:spPr/>
      <dgm:t>
        <a:bodyPr/>
        <a:lstStyle/>
        <a:p>
          <a:endParaRPr lang="es-ES"/>
        </a:p>
      </dgm:t>
    </dgm:pt>
    <dgm:pt modelId="{551AEFB5-35F1-4FE4-A902-96FC8DBCDFF2}" type="sibTrans" cxnId="{3A3DF7B5-3CF3-4570-B0C1-7E65E8789584}">
      <dgm:prSet/>
      <dgm:spPr/>
      <dgm:t>
        <a:bodyPr/>
        <a:lstStyle/>
        <a:p>
          <a:endParaRPr lang="es-ES"/>
        </a:p>
      </dgm:t>
    </dgm:pt>
    <dgm:pt modelId="{4070CB1A-7DE3-4CE8-9A6B-C73BFDA52413}">
      <dgm:prSet/>
      <dgm:spPr>
        <a:solidFill>
          <a:srgbClr val="BFEDF3"/>
        </a:solidFill>
      </dgm:spPr>
      <dgm:t>
        <a:bodyPr/>
        <a:lstStyle/>
        <a:p>
          <a:r>
            <a:rPr lang="es-ES" b="1" dirty="0"/>
            <a:t>Afirman que Dios escucha sus quejas y sus necesidades, y están seguros de que, en un momento u otro, el Señor responderá como respondió en el pasado</a:t>
          </a:r>
          <a:endParaRPr lang="es-ES" dirty="0"/>
        </a:p>
      </dgm:t>
    </dgm:pt>
    <dgm:pt modelId="{8646C0E8-05C6-4538-AC3E-87B21F70941C}" type="parTrans" cxnId="{D5CB8B7E-DCF0-4379-B969-566CE8A44098}">
      <dgm:prSet/>
      <dgm:spPr/>
      <dgm:t>
        <a:bodyPr/>
        <a:lstStyle/>
        <a:p>
          <a:endParaRPr lang="es-ES"/>
        </a:p>
      </dgm:t>
    </dgm:pt>
    <dgm:pt modelId="{8D5D9FEC-2761-4639-A25D-EDC8717A3768}" type="sibTrans" cxnId="{D5CB8B7E-DCF0-4379-B969-566CE8A44098}">
      <dgm:prSet/>
      <dgm:spPr/>
      <dgm:t>
        <a:bodyPr/>
        <a:lstStyle/>
        <a:p>
          <a:endParaRPr lang="es-ES"/>
        </a:p>
      </dgm:t>
    </dgm:pt>
    <dgm:pt modelId="{CA27A968-25F3-47D9-903C-B77143F049CD}">
      <dgm:prSet/>
      <dgm:spPr>
        <a:solidFill>
          <a:schemeClr val="bg1"/>
        </a:solidFill>
        <a:effectLst/>
      </dgm:spPr>
      <dgm:t>
        <a:bodyPr/>
        <a:lstStyle/>
        <a:p>
          <a:r>
            <a:rPr lang="es-ES" b="1" dirty="0">
              <a:solidFill>
                <a:schemeClr val="accent2">
                  <a:lumMod val="50000"/>
                </a:schemeClr>
              </a:solidFill>
              <a:effectLst/>
            </a:rPr>
            <a:t>Salmo 4:1; 13:3; 17:1; 28:2; 54:2; 55:2; 61:1; 64:1; 86:1: 102:1: 130:2; 143:1.</a:t>
          </a:r>
        </a:p>
      </dgm:t>
    </dgm:pt>
    <dgm:pt modelId="{432A7D1F-CCBE-40BC-8C7C-931E49A6523C}" type="parTrans" cxnId="{870F91E6-1F17-4F7E-9BA6-7C112D4193B5}">
      <dgm:prSet/>
      <dgm:spPr/>
      <dgm:t>
        <a:bodyPr/>
        <a:lstStyle/>
        <a:p>
          <a:endParaRPr lang="es-ES"/>
        </a:p>
      </dgm:t>
    </dgm:pt>
    <dgm:pt modelId="{AFB41DA7-EED8-4305-911F-34E008E87D79}" type="sibTrans" cxnId="{870F91E6-1F17-4F7E-9BA6-7C112D4193B5}">
      <dgm:prSet/>
      <dgm:spPr/>
      <dgm:t>
        <a:bodyPr/>
        <a:lstStyle/>
        <a:p>
          <a:endParaRPr lang="es-ES"/>
        </a:p>
      </dgm:t>
    </dgm:pt>
    <dgm:pt modelId="{D0F6B2D1-FAAD-45FE-95D4-F7D53C00DB27}">
      <dgm:prSet/>
      <dgm:spPr>
        <a:solidFill>
          <a:srgbClr val="EFC3E9"/>
        </a:solidFill>
        <a:effectLst/>
      </dgm:spPr>
      <dgm:t>
        <a:bodyPr/>
        <a:lstStyle/>
        <a:p>
          <a:r>
            <a:rPr lang="es-ES" b="1" dirty="0">
              <a:solidFill>
                <a:schemeClr val="accent3">
                  <a:lumMod val="75000"/>
                </a:schemeClr>
              </a:solidFill>
            </a:rPr>
            <a:t>Salmo 30:10; 39:12; 69:13, 16-17; 84:8; 119:145, 149; 140:6; 142:6.</a:t>
          </a:r>
          <a:endParaRPr lang="es-ES" dirty="0">
            <a:solidFill>
              <a:schemeClr val="accent3">
                <a:lumMod val="75000"/>
              </a:schemeClr>
            </a:solidFill>
          </a:endParaRPr>
        </a:p>
      </dgm:t>
    </dgm:pt>
    <dgm:pt modelId="{68A524AD-B04F-4FF7-92B8-516FC0084CF4}" type="parTrans" cxnId="{CE1012C6-1BFE-4BC1-A813-5F0CAAFABB1B}">
      <dgm:prSet/>
      <dgm:spPr/>
      <dgm:t>
        <a:bodyPr/>
        <a:lstStyle/>
        <a:p>
          <a:endParaRPr lang="es-ES"/>
        </a:p>
      </dgm:t>
    </dgm:pt>
    <dgm:pt modelId="{338B829C-3474-4A0D-9C86-BCCB6CC40222}" type="sibTrans" cxnId="{CE1012C6-1BFE-4BC1-A813-5F0CAAFABB1B}">
      <dgm:prSet/>
      <dgm:spPr/>
      <dgm:t>
        <a:bodyPr/>
        <a:lstStyle/>
        <a:p>
          <a:endParaRPr lang="es-ES"/>
        </a:p>
      </dgm:t>
    </dgm:pt>
    <dgm:pt modelId="{0BF1013A-EB27-4BCE-8A79-8EBA2517FF15}">
      <dgm:prSet/>
      <dgm:spPr>
        <a:effectLst/>
      </dgm:spPr>
      <dgm:t>
        <a:bodyPr/>
        <a:lstStyle/>
        <a:p>
          <a:r>
            <a:rPr lang="es-ES" b="1" dirty="0">
              <a:solidFill>
                <a:schemeClr val="accent4">
                  <a:lumMod val="50000"/>
                </a:schemeClr>
              </a:solidFill>
            </a:rPr>
            <a:t>Salmo 4:1; 5:3; 6:8-9; 17:6; 22:24; 28:7; 31:22; 34:4; 40:1; 55:17; 65:2; 66:19; 77:1; 106:44; 116:1; 120:1.</a:t>
          </a:r>
          <a:endParaRPr lang="es-ES" dirty="0">
            <a:solidFill>
              <a:schemeClr val="accent4">
                <a:lumMod val="50000"/>
              </a:schemeClr>
            </a:solidFill>
          </a:endParaRPr>
        </a:p>
      </dgm:t>
    </dgm:pt>
    <dgm:pt modelId="{F1640563-4224-475C-8AF7-1EB24EA67066}" type="parTrans" cxnId="{578213EB-CB04-446B-84D8-ECFDED2224B6}">
      <dgm:prSet/>
      <dgm:spPr/>
      <dgm:t>
        <a:bodyPr/>
        <a:lstStyle/>
        <a:p>
          <a:endParaRPr lang="es-ES"/>
        </a:p>
      </dgm:t>
    </dgm:pt>
    <dgm:pt modelId="{2AD4A36D-C962-4A1F-8F37-CA0E9FB8808F}" type="sibTrans" cxnId="{578213EB-CB04-446B-84D8-ECFDED2224B6}">
      <dgm:prSet/>
      <dgm:spPr/>
      <dgm:t>
        <a:bodyPr/>
        <a:lstStyle/>
        <a:p>
          <a:endParaRPr lang="es-ES"/>
        </a:p>
      </dgm:t>
    </dgm:pt>
    <dgm:pt modelId="{36BC9145-D82D-4832-B388-4821B960363D}" type="pres">
      <dgm:prSet presAssocID="{9B881E40-4EB8-4622-B71A-16C6044A10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FC3FBC7-FC80-49FE-8315-A823C73A63DD}" type="pres">
      <dgm:prSet presAssocID="{80BABCAB-F83E-4C78-9997-1E7C9A7150A0}" presName="circle1" presStyleLbl="node1" presStyleIdx="0" presStyleCnt="3"/>
      <dgm:spPr/>
    </dgm:pt>
    <dgm:pt modelId="{DF103A9B-F942-455B-883E-9A61D58EE23F}" type="pres">
      <dgm:prSet presAssocID="{80BABCAB-F83E-4C78-9997-1E7C9A7150A0}" presName="space" presStyleCnt="0"/>
      <dgm:spPr/>
    </dgm:pt>
    <dgm:pt modelId="{80A5C7B8-D815-42A1-A080-CD20C75BCEDD}" type="pres">
      <dgm:prSet presAssocID="{80BABCAB-F83E-4C78-9997-1E7C9A7150A0}" presName="rect1" presStyleLbl="alignAcc1" presStyleIdx="0" presStyleCnt="3"/>
      <dgm:spPr/>
    </dgm:pt>
    <dgm:pt modelId="{E40D6DE2-80B5-4EAE-BEF5-D1CDB70D891D}" type="pres">
      <dgm:prSet presAssocID="{206C7F22-F824-445B-BA3E-34823AB3CC6B}" presName="vertSpace2" presStyleLbl="node1" presStyleIdx="0" presStyleCnt="3"/>
      <dgm:spPr/>
    </dgm:pt>
    <dgm:pt modelId="{0DFB07EF-2417-420A-A698-3259F627D03F}" type="pres">
      <dgm:prSet presAssocID="{206C7F22-F824-445B-BA3E-34823AB3CC6B}" presName="circle2" presStyleLbl="node1" presStyleIdx="1" presStyleCnt="3"/>
      <dgm:spPr/>
    </dgm:pt>
    <dgm:pt modelId="{DFFFDF50-48EF-44E3-8335-C0896632C1A2}" type="pres">
      <dgm:prSet presAssocID="{206C7F22-F824-445B-BA3E-34823AB3CC6B}" presName="rect2" presStyleLbl="alignAcc1" presStyleIdx="1" presStyleCnt="3"/>
      <dgm:spPr/>
    </dgm:pt>
    <dgm:pt modelId="{81D81361-D05E-415B-8EB5-5D366E2787BA}" type="pres">
      <dgm:prSet presAssocID="{4070CB1A-7DE3-4CE8-9A6B-C73BFDA52413}" presName="vertSpace3" presStyleLbl="node1" presStyleIdx="1" presStyleCnt="3"/>
      <dgm:spPr/>
    </dgm:pt>
    <dgm:pt modelId="{80BF4834-AF11-47CA-8508-6DBD54B576E9}" type="pres">
      <dgm:prSet presAssocID="{4070CB1A-7DE3-4CE8-9A6B-C73BFDA52413}" presName="circle3" presStyleLbl="node1" presStyleIdx="2" presStyleCnt="3"/>
      <dgm:spPr/>
    </dgm:pt>
    <dgm:pt modelId="{81DA894B-9E5B-41A0-A20D-5C10CA9B9CCA}" type="pres">
      <dgm:prSet presAssocID="{4070CB1A-7DE3-4CE8-9A6B-C73BFDA52413}" presName="rect3" presStyleLbl="alignAcc1" presStyleIdx="2" presStyleCnt="3"/>
      <dgm:spPr/>
    </dgm:pt>
    <dgm:pt modelId="{ADAE9529-6175-4951-AC1C-E393E2B21407}" type="pres">
      <dgm:prSet presAssocID="{80BABCAB-F83E-4C78-9997-1E7C9A7150A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4688F72-6541-4316-9A4B-EC5797A90967}" type="pres">
      <dgm:prSet presAssocID="{80BABCAB-F83E-4C78-9997-1E7C9A7150A0}" presName="rect1ChTx" presStyleLbl="alignAcc1" presStyleIdx="2" presStyleCnt="3">
        <dgm:presLayoutVars>
          <dgm:bulletEnabled val="1"/>
        </dgm:presLayoutVars>
      </dgm:prSet>
      <dgm:spPr/>
    </dgm:pt>
    <dgm:pt modelId="{A88DB128-D466-4F43-96B9-C22CF9F2844A}" type="pres">
      <dgm:prSet presAssocID="{206C7F22-F824-445B-BA3E-34823AB3CC6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3CBE326-19A1-4EAF-8FDC-5EF8E450F6CF}" type="pres">
      <dgm:prSet presAssocID="{206C7F22-F824-445B-BA3E-34823AB3CC6B}" presName="rect2ChTx" presStyleLbl="alignAcc1" presStyleIdx="2" presStyleCnt="3">
        <dgm:presLayoutVars>
          <dgm:bulletEnabled val="1"/>
        </dgm:presLayoutVars>
      </dgm:prSet>
      <dgm:spPr/>
    </dgm:pt>
    <dgm:pt modelId="{36E3E6BA-B36A-4AF5-9041-8A4DC7580274}" type="pres">
      <dgm:prSet presAssocID="{4070CB1A-7DE3-4CE8-9A6B-C73BFDA5241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937F147-7EB7-4AA8-B911-ACC0D9613317}" type="pres">
      <dgm:prSet presAssocID="{4070CB1A-7DE3-4CE8-9A6B-C73BFDA5241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CD0A4017-C367-421A-9BD4-403B7E2DFDE9}" type="presOf" srcId="{D0F6B2D1-FAAD-45FE-95D4-F7D53C00DB27}" destId="{E3CBE326-19A1-4EAF-8FDC-5EF8E450F6CF}" srcOrd="0" destOrd="0" presId="urn:microsoft.com/office/officeart/2005/8/layout/target3"/>
    <dgm:cxn modelId="{99C77326-8ED2-4185-8468-19348921ACF9}" type="presOf" srcId="{80BABCAB-F83E-4C78-9997-1E7C9A7150A0}" destId="{ADAE9529-6175-4951-AC1C-E393E2B21407}" srcOrd="1" destOrd="0" presId="urn:microsoft.com/office/officeart/2005/8/layout/target3"/>
    <dgm:cxn modelId="{4619AB27-A3DC-49B0-BF53-59EAB0D17F14}" type="presOf" srcId="{80BABCAB-F83E-4C78-9997-1E7C9A7150A0}" destId="{80A5C7B8-D815-42A1-A080-CD20C75BCEDD}" srcOrd="0" destOrd="0" presId="urn:microsoft.com/office/officeart/2005/8/layout/target3"/>
    <dgm:cxn modelId="{622CAD2C-E4B3-493C-A5FF-C6B585178133}" type="presOf" srcId="{4070CB1A-7DE3-4CE8-9A6B-C73BFDA52413}" destId="{36E3E6BA-B36A-4AF5-9041-8A4DC7580274}" srcOrd="1" destOrd="0" presId="urn:microsoft.com/office/officeart/2005/8/layout/target3"/>
    <dgm:cxn modelId="{FE81E23C-F44B-4A66-A3C8-C3DF34855DDD}" type="presOf" srcId="{CA27A968-25F3-47D9-903C-B77143F049CD}" destId="{E4688F72-6541-4316-9A4B-EC5797A90967}" srcOrd="0" destOrd="0" presId="urn:microsoft.com/office/officeart/2005/8/layout/target3"/>
    <dgm:cxn modelId="{0A56A03D-7EF0-4359-8572-BA1F144CE6A3}" type="presOf" srcId="{9B881E40-4EB8-4622-B71A-16C6044A104E}" destId="{36BC9145-D82D-4832-B388-4821B960363D}" srcOrd="0" destOrd="0" presId="urn:microsoft.com/office/officeart/2005/8/layout/target3"/>
    <dgm:cxn modelId="{EE5CFA3D-1289-4530-B243-9EB2AC75550A}" type="presOf" srcId="{206C7F22-F824-445B-BA3E-34823AB3CC6B}" destId="{A88DB128-D466-4F43-96B9-C22CF9F2844A}" srcOrd="1" destOrd="0" presId="urn:microsoft.com/office/officeart/2005/8/layout/target3"/>
    <dgm:cxn modelId="{EFBD046D-9A3A-4A44-A43E-8A4E75A55A2A}" type="presOf" srcId="{206C7F22-F824-445B-BA3E-34823AB3CC6B}" destId="{DFFFDF50-48EF-44E3-8335-C0896632C1A2}" srcOrd="0" destOrd="0" presId="urn:microsoft.com/office/officeart/2005/8/layout/target3"/>
    <dgm:cxn modelId="{D5CB8B7E-DCF0-4379-B969-566CE8A44098}" srcId="{9B881E40-4EB8-4622-B71A-16C6044A104E}" destId="{4070CB1A-7DE3-4CE8-9A6B-C73BFDA52413}" srcOrd="2" destOrd="0" parTransId="{8646C0E8-05C6-4538-AC3E-87B21F70941C}" sibTransId="{8D5D9FEC-2761-4639-A25D-EDC8717A3768}"/>
    <dgm:cxn modelId="{7A5BA195-4FEB-4693-8AC7-9E083C511E35}" type="presOf" srcId="{4070CB1A-7DE3-4CE8-9A6B-C73BFDA52413}" destId="{81DA894B-9E5B-41A0-A20D-5C10CA9B9CCA}" srcOrd="0" destOrd="0" presId="urn:microsoft.com/office/officeart/2005/8/layout/target3"/>
    <dgm:cxn modelId="{62ABA7A6-2725-4399-AA6F-6DC32595E54B}" type="presOf" srcId="{0BF1013A-EB27-4BCE-8A79-8EBA2517FF15}" destId="{4937F147-7EB7-4AA8-B911-ACC0D9613317}" srcOrd="0" destOrd="0" presId="urn:microsoft.com/office/officeart/2005/8/layout/target3"/>
    <dgm:cxn modelId="{3A3DF7B5-3CF3-4570-B0C1-7E65E8789584}" srcId="{9B881E40-4EB8-4622-B71A-16C6044A104E}" destId="{206C7F22-F824-445B-BA3E-34823AB3CC6B}" srcOrd="1" destOrd="0" parTransId="{B9513ECB-4C54-4DD2-8E5D-6FFF7F2714F2}" sibTransId="{551AEFB5-35F1-4FE4-A902-96FC8DBCDFF2}"/>
    <dgm:cxn modelId="{CE1012C6-1BFE-4BC1-A813-5F0CAAFABB1B}" srcId="{206C7F22-F824-445B-BA3E-34823AB3CC6B}" destId="{D0F6B2D1-FAAD-45FE-95D4-F7D53C00DB27}" srcOrd="0" destOrd="0" parTransId="{68A524AD-B04F-4FF7-92B8-516FC0084CF4}" sibTransId="{338B829C-3474-4A0D-9C86-BCCB6CC40222}"/>
    <dgm:cxn modelId="{870F91E6-1F17-4F7E-9BA6-7C112D4193B5}" srcId="{80BABCAB-F83E-4C78-9997-1E7C9A7150A0}" destId="{CA27A968-25F3-47D9-903C-B77143F049CD}" srcOrd="0" destOrd="0" parTransId="{432A7D1F-CCBE-40BC-8C7C-931E49A6523C}" sibTransId="{AFB41DA7-EED8-4305-911F-34E008E87D79}"/>
    <dgm:cxn modelId="{578213EB-CB04-446B-84D8-ECFDED2224B6}" srcId="{4070CB1A-7DE3-4CE8-9A6B-C73BFDA52413}" destId="{0BF1013A-EB27-4BCE-8A79-8EBA2517FF15}" srcOrd="0" destOrd="0" parTransId="{F1640563-4224-475C-8AF7-1EB24EA67066}" sibTransId="{2AD4A36D-C962-4A1F-8F37-CA0E9FB8808F}"/>
    <dgm:cxn modelId="{330D81F5-3B13-4E80-8AE5-B09F9D519834}" srcId="{9B881E40-4EB8-4622-B71A-16C6044A104E}" destId="{80BABCAB-F83E-4C78-9997-1E7C9A7150A0}" srcOrd="0" destOrd="0" parTransId="{C6A1C3D3-885F-4561-8258-84E002F67E5D}" sibTransId="{365B2710-C4E7-41C8-871B-7BCD74F63FA1}"/>
    <dgm:cxn modelId="{0ED28D47-4615-46B9-A8E5-00908A81545F}" type="presParOf" srcId="{36BC9145-D82D-4832-B388-4821B960363D}" destId="{1FC3FBC7-FC80-49FE-8315-A823C73A63DD}" srcOrd="0" destOrd="0" presId="urn:microsoft.com/office/officeart/2005/8/layout/target3"/>
    <dgm:cxn modelId="{013336A0-4671-4013-B5E2-AC0DD49E8297}" type="presParOf" srcId="{36BC9145-D82D-4832-B388-4821B960363D}" destId="{DF103A9B-F942-455B-883E-9A61D58EE23F}" srcOrd="1" destOrd="0" presId="urn:microsoft.com/office/officeart/2005/8/layout/target3"/>
    <dgm:cxn modelId="{4EE5B685-5A98-4C17-B6DA-2393D7C3C976}" type="presParOf" srcId="{36BC9145-D82D-4832-B388-4821B960363D}" destId="{80A5C7B8-D815-42A1-A080-CD20C75BCEDD}" srcOrd="2" destOrd="0" presId="urn:microsoft.com/office/officeart/2005/8/layout/target3"/>
    <dgm:cxn modelId="{554485EB-250A-4F2D-B843-591BEC97A1C0}" type="presParOf" srcId="{36BC9145-D82D-4832-B388-4821B960363D}" destId="{E40D6DE2-80B5-4EAE-BEF5-D1CDB70D891D}" srcOrd="3" destOrd="0" presId="urn:microsoft.com/office/officeart/2005/8/layout/target3"/>
    <dgm:cxn modelId="{FC81DAA4-BF6F-42A8-9801-1A6AA5FF1C7A}" type="presParOf" srcId="{36BC9145-D82D-4832-B388-4821B960363D}" destId="{0DFB07EF-2417-420A-A698-3259F627D03F}" srcOrd="4" destOrd="0" presId="urn:microsoft.com/office/officeart/2005/8/layout/target3"/>
    <dgm:cxn modelId="{0DF7F6C6-DD97-410C-ADB8-1510CEFBAF26}" type="presParOf" srcId="{36BC9145-D82D-4832-B388-4821B960363D}" destId="{DFFFDF50-48EF-44E3-8335-C0896632C1A2}" srcOrd="5" destOrd="0" presId="urn:microsoft.com/office/officeart/2005/8/layout/target3"/>
    <dgm:cxn modelId="{80471D19-86C6-49AF-9440-E77A1812AD8F}" type="presParOf" srcId="{36BC9145-D82D-4832-B388-4821B960363D}" destId="{81D81361-D05E-415B-8EB5-5D366E2787BA}" srcOrd="6" destOrd="0" presId="urn:microsoft.com/office/officeart/2005/8/layout/target3"/>
    <dgm:cxn modelId="{2EF00EB4-F3CF-4086-8DA0-AE9E29263F8B}" type="presParOf" srcId="{36BC9145-D82D-4832-B388-4821B960363D}" destId="{80BF4834-AF11-47CA-8508-6DBD54B576E9}" srcOrd="7" destOrd="0" presId="urn:microsoft.com/office/officeart/2005/8/layout/target3"/>
    <dgm:cxn modelId="{4DA4F7A4-793A-4534-B258-453E8F4023A0}" type="presParOf" srcId="{36BC9145-D82D-4832-B388-4821B960363D}" destId="{81DA894B-9E5B-41A0-A20D-5C10CA9B9CCA}" srcOrd="8" destOrd="0" presId="urn:microsoft.com/office/officeart/2005/8/layout/target3"/>
    <dgm:cxn modelId="{A7B7F864-34A7-4861-90BC-684C036316EC}" type="presParOf" srcId="{36BC9145-D82D-4832-B388-4821B960363D}" destId="{ADAE9529-6175-4951-AC1C-E393E2B21407}" srcOrd="9" destOrd="0" presId="urn:microsoft.com/office/officeart/2005/8/layout/target3"/>
    <dgm:cxn modelId="{385A3901-37DD-4306-ABD4-2C635F754017}" type="presParOf" srcId="{36BC9145-D82D-4832-B388-4821B960363D}" destId="{E4688F72-6541-4316-9A4B-EC5797A90967}" srcOrd="10" destOrd="0" presId="urn:microsoft.com/office/officeart/2005/8/layout/target3"/>
    <dgm:cxn modelId="{ECCA4696-D848-487F-B41D-C14D0D5E31C1}" type="presParOf" srcId="{36BC9145-D82D-4832-B388-4821B960363D}" destId="{A88DB128-D466-4F43-96B9-C22CF9F2844A}" srcOrd="11" destOrd="0" presId="urn:microsoft.com/office/officeart/2005/8/layout/target3"/>
    <dgm:cxn modelId="{93232A8D-011A-4EF0-A6EA-1159AE0CAF4D}" type="presParOf" srcId="{36BC9145-D82D-4832-B388-4821B960363D}" destId="{E3CBE326-19A1-4EAF-8FDC-5EF8E450F6CF}" srcOrd="12" destOrd="0" presId="urn:microsoft.com/office/officeart/2005/8/layout/target3"/>
    <dgm:cxn modelId="{6BF0F600-F784-43CC-80DD-74BF595EFF76}" type="presParOf" srcId="{36BC9145-D82D-4832-B388-4821B960363D}" destId="{36E3E6BA-B36A-4AF5-9041-8A4DC7580274}" srcOrd="13" destOrd="0" presId="urn:microsoft.com/office/officeart/2005/8/layout/target3"/>
    <dgm:cxn modelId="{874B53B5-CAE4-4169-9A63-785D77F7D375}" type="presParOf" srcId="{36BC9145-D82D-4832-B388-4821B960363D}" destId="{4937F147-7EB7-4AA8-B911-ACC0D961331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047B9-360E-464E-A6FB-628F72C4D9DB}">
      <dsp:nvSpPr>
        <dsp:cNvPr id="0" name=""/>
        <dsp:cNvSpPr/>
      </dsp:nvSpPr>
      <dsp:spPr>
        <a:xfrm>
          <a:off x="0" y="0"/>
          <a:ext cx="85321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BBAC5F-28AB-46EF-B854-57E5EF42CD9C}">
      <dsp:nvSpPr>
        <dsp:cNvPr id="0" name=""/>
        <dsp:cNvSpPr/>
      </dsp:nvSpPr>
      <dsp:spPr>
        <a:xfrm>
          <a:off x="0" y="0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A68737"/>
              </a:solidFill>
            </a:rPr>
            <a:t>139:1-4</a:t>
          </a:r>
        </a:p>
      </dsp:txBody>
      <dsp:txXfrm>
        <a:off x="0" y="0"/>
        <a:ext cx="1706431" cy="734175"/>
      </dsp:txXfrm>
    </dsp:sp>
    <dsp:sp modelId="{A33A14F0-4AE7-4928-84DA-03A8B3E97884}">
      <dsp:nvSpPr>
        <dsp:cNvPr id="0" name=""/>
        <dsp:cNvSpPr/>
      </dsp:nvSpPr>
      <dsp:spPr>
        <a:xfrm>
          <a:off x="1834414" y="33339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Dios conoce todo sobre nosotros</a:t>
          </a:r>
        </a:p>
      </dsp:txBody>
      <dsp:txXfrm>
        <a:off x="1834414" y="33339"/>
        <a:ext cx="6697744" cy="666780"/>
      </dsp:txXfrm>
    </dsp:sp>
    <dsp:sp modelId="{03FD3EFA-4F19-46D0-B617-BF511C02FE10}">
      <dsp:nvSpPr>
        <dsp:cNvPr id="0" name=""/>
        <dsp:cNvSpPr/>
      </dsp:nvSpPr>
      <dsp:spPr>
        <a:xfrm>
          <a:off x="1706431" y="700119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D9304BA-0818-4FAD-A293-D76E73993DDA}">
      <dsp:nvSpPr>
        <dsp:cNvPr id="0" name=""/>
        <dsp:cNvSpPr/>
      </dsp:nvSpPr>
      <dsp:spPr>
        <a:xfrm>
          <a:off x="0" y="734175"/>
          <a:ext cx="85321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9D9701-EE88-4162-B530-1A55B5E17103}">
      <dsp:nvSpPr>
        <dsp:cNvPr id="0" name=""/>
        <dsp:cNvSpPr/>
      </dsp:nvSpPr>
      <dsp:spPr>
        <a:xfrm>
          <a:off x="0" y="734175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833278"/>
              </a:solidFill>
            </a:rPr>
            <a:t>139:5-6</a:t>
          </a:r>
        </a:p>
      </dsp:txBody>
      <dsp:txXfrm>
        <a:off x="0" y="734175"/>
        <a:ext cx="1706431" cy="734175"/>
      </dsp:txXfrm>
    </dsp:sp>
    <dsp:sp modelId="{F71648B0-C999-4BA2-8E0B-C5AC91502047}">
      <dsp:nvSpPr>
        <dsp:cNvPr id="0" name=""/>
        <dsp:cNvSpPr/>
      </dsp:nvSpPr>
      <dsp:spPr>
        <a:xfrm>
          <a:off x="1834414" y="767514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No alcanzamos a comprender todo el cuidado que Dios tiene de nosotros</a:t>
          </a:r>
        </a:p>
      </dsp:txBody>
      <dsp:txXfrm>
        <a:off x="1834414" y="767514"/>
        <a:ext cx="6697744" cy="666780"/>
      </dsp:txXfrm>
    </dsp:sp>
    <dsp:sp modelId="{2C6802E6-E28A-4B0C-A70D-AC4093B28F44}">
      <dsp:nvSpPr>
        <dsp:cNvPr id="0" name=""/>
        <dsp:cNvSpPr/>
      </dsp:nvSpPr>
      <dsp:spPr>
        <a:xfrm>
          <a:off x="1706431" y="1434295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0DA7039-F990-498D-9EBC-F0618C190C86}">
      <dsp:nvSpPr>
        <dsp:cNvPr id="0" name=""/>
        <dsp:cNvSpPr/>
      </dsp:nvSpPr>
      <dsp:spPr>
        <a:xfrm>
          <a:off x="0" y="1468351"/>
          <a:ext cx="853215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104030-2938-4EF4-B03E-FE0CF79B114C}">
      <dsp:nvSpPr>
        <dsp:cNvPr id="0" name=""/>
        <dsp:cNvSpPr/>
      </dsp:nvSpPr>
      <dsp:spPr>
        <a:xfrm>
          <a:off x="0" y="1468351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3B868C"/>
              </a:solidFill>
            </a:rPr>
            <a:t>139:7-10</a:t>
          </a:r>
        </a:p>
      </dsp:txBody>
      <dsp:txXfrm>
        <a:off x="0" y="1468351"/>
        <a:ext cx="1706431" cy="734175"/>
      </dsp:txXfrm>
    </dsp:sp>
    <dsp:sp modelId="{CDDEB681-5731-451A-B761-A78438660CA4}">
      <dsp:nvSpPr>
        <dsp:cNvPr id="0" name=""/>
        <dsp:cNvSpPr/>
      </dsp:nvSpPr>
      <dsp:spPr>
        <a:xfrm>
          <a:off x="1834414" y="1501690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Ningún lugar es demasiado lejano para evitar su cuidado</a:t>
          </a:r>
        </a:p>
      </dsp:txBody>
      <dsp:txXfrm>
        <a:off x="1834414" y="1501690"/>
        <a:ext cx="6697744" cy="666780"/>
      </dsp:txXfrm>
    </dsp:sp>
    <dsp:sp modelId="{3C818F3D-67BE-4066-AEEC-B3AFDA614BBE}">
      <dsp:nvSpPr>
        <dsp:cNvPr id="0" name=""/>
        <dsp:cNvSpPr/>
      </dsp:nvSpPr>
      <dsp:spPr>
        <a:xfrm>
          <a:off x="1706431" y="2168471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406BCC2-855E-4FA4-8194-CF9CE06BF19D}">
      <dsp:nvSpPr>
        <dsp:cNvPr id="0" name=""/>
        <dsp:cNvSpPr/>
      </dsp:nvSpPr>
      <dsp:spPr>
        <a:xfrm>
          <a:off x="0" y="2202527"/>
          <a:ext cx="853215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0342CD-29E9-4BCA-9E47-06DEB6F2E79F}">
      <dsp:nvSpPr>
        <dsp:cNvPr id="0" name=""/>
        <dsp:cNvSpPr/>
      </dsp:nvSpPr>
      <dsp:spPr>
        <a:xfrm>
          <a:off x="0" y="2202527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862630"/>
              </a:solidFill>
            </a:rPr>
            <a:t>139:11-12</a:t>
          </a:r>
        </a:p>
      </dsp:txBody>
      <dsp:txXfrm>
        <a:off x="0" y="2202527"/>
        <a:ext cx="1706431" cy="734175"/>
      </dsp:txXfrm>
    </dsp:sp>
    <dsp:sp modelId="{947E3D92-7B34-4AB7-BE36-81FF2C4B5EF5}">
      <dsp:nvSpPr>
        <dsp:cNvPr id="0" name=""/>
        <dsp:cNvSpPr/>
      </dsp:nvSpPr>
      <dsp:spPr>
        <a:xfrm>
          <a:off x="1834414" y="2235866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Aunque quisiéramos escondernos de Dios, no hay lugar tan oscuro que nos oculte de Él</a:t>
          </a:r>
        </a:p>
      </dsp:txBody>
      <dsp:txXfrm>
        <a:off x="1834414" y="2235866"/>
        <a:ext cx="6697744" cy="666780"/>
      </dsp:txXfrm>
    </dsp:sp>
    <dsp:sp modelId="{A39E2C61-DE74-435D-9553-1A1E44682285}">
      <dsp:nvSpPr>
        <dsp:cNvPr id="0" name=""/>
        <dsp:cNvSpPr/>
      </dsp:nvSpPr>
      <dsp:spPr>
        <a:xfrm>
          <a:off x="1706431" y="2902646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108E7DD-1240-4C11-B19A-0518E31199F6}">
      <dsp:nvSpPr>
        <dsp:cNvPr id="0" name=""/>
        <dsp:cNvSpPr/>
      </dsp:nvSpPr>
      <dsp:spPr>
        <a:xfrm>
          <a:off x="0" y="2936703"/>
          <a:ext cx="853215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495136-A7D6-44FB-B0FA-AD4D8457E74D}">
      <dsp:nvSpPr>
        <dsp:cNvPr id="0" name=""/>
        <dsp:cNvSpPr/>
      </dsp:nvSpPr>
      <dsp:spPr>
        <a:xfrm>
          <a:off x="0" y="2936703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474B82"/>
              </a:solidFill>
            </a:rPr>
            <a:t>139:13-16</a:t>
          </a:r>
        </a:p>
      </dsp:txBody>
      <dsp:txXfrm>
        <a:off x="0" y="2936703"/>
        <a:ext cx="1706431" cy="734175"/>
      </dsp:txXfrm>
    </dsp:sp>
    <dsp:sp modelId="{ED102EA5-9FD8-42C3-A4A2-4C23B5C54862}">
      <dsp:nvSpPr>
        <dsp:cNvPr id="0" name=""/>
        <dsp:cNvSpPr/>
      </dsp:nvSpPr>
      <dsp:spPr>
        <a:xfrm>
          <a:off x="1834414" y="2970042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Dios nos ha cuidado desde nuestra gestación, y ha observado nuestro crecimiento</a:t>
          </a:r>
        </a:p>
      </dsp:txBody>
      <dsp:txXfrm>
        <a:off x="1834414" y="2970042"/>
        <a:ext cx="6697744" cy="666780"/>
      </dsp:txXfrm>
    </dsp:sp>
    <dsp:sp modelId="{875F2602-2B10-4B7D-A8E2-52720EDE85D3}">
      <dsp:nvSpPr>
        <dsp:cNvPr id="0" name=""/>
        <dsp:cNvSpPr/>
      </dsp:nvSpPr>
      <dsp:spPr>
        <a:xfrm>
          <a:off x="1706431" y="3636822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37D4CA-28F9-4797-8FB3-9CB92465A90A}">
      <dsp:nvSpPr>
        <dsp:cNvPr id="0" name=""/>
        <dsp:cNvSpPr/>
      </dsp:nvSpPr>
      <dsp:spPr>
        <a:xfrm>
          <a:off x="0" y="3670878"/>
          <a:ext cx="85321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20CB1C-6135-4D58-965C-A5019D81944A}">
      <dsp:nvSpPr>
        <dsp:cNvPr id="0" name=""/>
        <dsp:cNvSpPr/>
      </dsp:nvSpPr>
      <dsp:spPr>
        <a:xfrm>
          <a:off x="0" y="3670878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chemeClr val="accent1">
                  <a:lumMod val="75000"/>
                </a:schemeClr>
              </a:solidFill>
            </a:rPr>
            <a:t>139:17-18</a:t>
          </a:r>
        </a:p>
      </dsp:txBody>
      <dsp:txXfrm>
        <a:off x="0" y="3670878"/>
        <a:ext cx="1706431" cy="734175"/>
      </dsp:txXfrm>
    </dsp:sp>
    <dsp:sp modelId="{084E444A-D969-4BA4-8FFA-13FE28B00022}">
      <dsp:nvSpPr>
        <dsp:cNvPr id="0" name=""/>
        <dsp:cNvSpPr/>
      </dsp:nvSpPr>
      <dsp:spPr>
        <a:xfrm>
          <a:off x="1834414" y="3704217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Meditar en los cuidados de Dios ocuparía todo nuestro tiempo</a:t>
          </a:r>
        </a:p>
      </dsp:txBody>
      <dsp:txXfrm>
        <a:off x="1834414" y="3704217"/>
        <a:ext cx="6697744" cy="666780"/>
      </dsp:txXfrm>
    </dsp:sp>
    <dsp:sp modelId="{2AAADFD0-4165-42CA-BAB3-F7B48442E91A}">
      <dsp:nvSpPr>
        <dsp:cNvPr id="0" name=""/>
        <dsp:cNvSpPr/>
      </dsp:nvSpPr>
      <dsp:spPr>
        <a:xfrm>
          <a:off x="1706431" y="4370998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CC3336C-FBBE-4269-976B-422B7045F3CE}">
      <dsp:nvSpPr>
        <dsp:cNvPr id="0" name=""/>
        <dsp:cNvSpPr/>
      </dsp:nvSpPr>
      <dsp:spPr>
        <a:xfrm>
          <a:off x="0" y="4405054"/>
          <a:ext cx="85321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08658C-1606-45E6-BA80-57A8331FDD1E}">
      <dsp:nvSpPr>
        <dsp:cNvPr id="0" name=""/>
        <dsp:cNvSpPr/>
      </dsp:nvSpPr>
      <dsp:spPr>
        <a:xfrm>
          <a:off x="0" y="4405054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D48A50"/>
              </a:solidFill>
            </a:rPr>
            <a:t>139:19-22</a:t>
          </a:r>
        </a:p>
      </dsp:txBody>
      <dsp:txXfrm>
        <a:off x="0" y="4405054"/>
        <a:ext cx="1706431" cy="734175"/>
      </dsp:txXfrm>
    </dsp:sp>
    <dsp:sp modelId="{95748B8E-9727-4D2C-B2B0-E536BCCDBB95}">
      <dsp:nvSpPr>
        <dsp:cNvPr id="0" name=""/>
        <dsp:cNvSpPr/>
      </dsp:nvSpPr>
      <dsp:spPr>
        <a:xfrm>
          <a:off x="1834414" y="4438393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Como nos cuidó hasta aquí, seguirá haciéndolo hasta librarnos del maligno</a:t>
          </a:r>
        </a:p>
      </dsp:txBody>
      <dsp:txXfrm>
        <a:off x="1834414" y="4438393"/>
        <a:ext cx="6697744" cy="666780"/>
      </dsp:txXfrm>
    </dsp:sp>
    <dsp:sp modelId="{264242DE-83A8-46E8-B815-B6E5BDE0ACB9}">
      <dsp:nvSpPr>
        <dsp:cNvPr id="0" name=""/>
        <dsp:cNvSpPr/>
      </dsp:nvSpPr>
      <dsp:spPr>
        <a:xfrm>
          <a:off x="1706431" y="5105174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9FE45B3-5C3D-49CF-8BFF-536759F07A5B}">
      <dsp:nvSpPr>
        <dsp:cNvPr id="0" name=""/>
        <dsp:cNvSpPr/>
      </dsp:nvSpPr>
      <dsp:spPr>
        <a:xfrm>
          <a:off x="0" y="5139230"/>
          <a:ext cx="853215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76A9A4-7424-4374-9CFA-71A382E97DE9}">
      <dsp:nvSpPr>
        <dsp:cNvPr id="0" name=""/>
        <dsp:cNvSpPr/>
      </dsp:nvSpPr>
      <dsp:spPr>
        <a:xfrm>
          <a:off x="0" y="5139230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CCD604"/>
              </a:solidFill>
            </a:rPr>
            <a:t>139:23-24</a:t>
          </a:r>
        </a:p>
      </dsp:txBody>
      <dsp:txXfrm>
        <a:off x="0" y="5139230"/>
        <a:ext cx="1706431" cy="734175"/>
      </dsp:txXfrm>
    </dsp:sp>
    <dsp:sp modelId="{6ADC1FF6-5B1D-4A1E-8CA0-EF10A3D9407D}">
      <dsp:nvSpPr>
        <dsp:cNvPr id="0" name=""/>
        <dsp:cNvSpPr/>
      </dsp:nvSpPr>
      <dsp:spPr>
        <a:xfrm>
          <a:off x="1834414" y="5172569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Confiamos en que Él también perdonará nuestras faltas y nos guiará “en el camino eterno”</a:t>
          </a:r>
        </a:p>
      </dsp:txBody>
      <dsp:txXfrm>
        <a:off x="1834414" y="5172569"/>
        <a:ext cx="6697744" cy="666780"/>
      </dsp:txXfrm>
    </dsp:sp>
    <dsp:sp modelId="{C25C4BCA-BA9C-4012-8087-7767BAA50E39}">
      <dsp:nvSpPr>
        <dsp:cNvPr id="0" name=""/>
        <dsp:cNvSpPr/>
      </dsp:nvSpPr>
      <dsp:spPr>
        <a:xfrm>
          <a:off x="1706431" y="5839349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FBC7-FC80-49FE-8315-A823C73A63DD}">
      <dsp:nvSpPr>
        <dsp:cNvPr id="0" name=""/>
        <dsp:cNvSpPr/>
      </dsp:nvSpPr>
      <dsp:spPr>
        <a:xfrm>
          <a:off x="0" y="0"/>
          <a:ext cx="5447121" cy="54471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5C7B8-D815-42A1-A080-CD20C75BCEDD}">
      <dsp:nvSpPr>
        <dsp:cNvPr id="0" name=""/>
        <dsp:cNvSpPr/>
      </dsp:nvSpPr>
      <dsp:spPr>
        <a:xfrm>
          <a:off x="2723560" y="0"/>
          <a:ext cx="8813368" cy="5447121"/>
        </a:xfrm>
        <a:prstGeom prst="rect">
          <a:avLst/>
        </a:prstGeom>
        <a:solidFill>
          <a:srgbClr val="F5E7C3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Los salmistas comienzan repetidamente sus oraciones a Dios pidiéndole que los escuche</a:t>
          </a:r>
          <a:endParaRPr lang="es-ES" sz="2100" kern="1200" dirty="0"/>
        </a:p>
      </dsp:txBody>
      <dsp:txXfrm>
        <a:off x="2723560" y="0"/>
        <a:ext cx="4406684" cy="1634140"/>
      </dsp:txXfrm>
    </dsp:sp>
    <dsp:sp modelId="{0DFB07EF-2417-420A-A698-3259F627D03F}">
      <dsp:nvSpPr>
        <dsp:cNvPr id="0" name=""/>
        <dsp:cNvSpPr/>
      </dsp:nvSpPr>
      <dsp:spPr>
        <a:xfrm>
          <a:off x="953248" y="1634140"/>
          <a:ext cx="3540625" cy="35406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FDF50-48EF-44E3-8335-C0896632C1A2}">
      <dsp:nvSpPr>
        <dsp:cNvPr id="0" name=""/>
        <dsp:cNvSpPr/>
      </dsp:nvSpPr>
      <dsp:spPr>
        <a:xfrm>
          <a:off x="2723560" y="1634140"/>
          <a:ext cx="8813368" cy="3540625"/>
        </a:xfrm>
        <a:prstGeom prst="rect">
          <a:avLst/>
        </a:prstGeom>
        <a:solidFill>
          <a:srgbClr val="EFC3E9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Insisten y claman a Dios que los escuche</a:t>
          </a:r>
          <a:endParaRPr lang="es-ES" sz="2100" kern="1200" dirty="0"/>
        </a:p>
      </dsp:txBody>
      <dsp:txXfrm>
        <a:off x="2723560" y="1634140"/>
        <a:ext cx="4406684" cy="1634134"/>
      </dsp:txXfrm>
    </dsp:sp>
    <dsp:sp modelId="{80BF4834-AF11-47CA-8508-6DBD54B576E9}">
      <dsp:nvSpPr>
        <dsp:cNvPr id="0" name=""/>
        <dsp:cNvSpPr/>
      </dsp:nvSpPr>
      <dsp:spPr>
        <a:xfrm>
          <a:off x="1906493" y="3268274"/>
          <a:ext cx="1634134" cy="16341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A894B-9E5B-41A0-A20D-5C10CA9B9CCA}">
      <dsp:nvSpPr>
        <dsp:cNvPr id="0" name=""/>
        <dsp:cNvSpPr/>
      </dsp:nvSpPr>
      <dsp:spPr>
        <a:xfrm>
          <a:off x="2723560" y="3268274"/>
          <a:ext cx="8813368" cy="1634134"/>
        </a:xfrm>
        <a:prstGeom prst="rect">
          <a:avLst/>
        </a:prstGeom>
        <a:solidFill>
          <a:srgbClr val="BFEDF3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Afirman que Dios escucha sus quejas y sus necesidades, y están seguros de que, en un momento u otro, el Señor responderá como respondió en el pasado</a:t>
          </a:r>
          <a:endParaRPr lang="es-ES" sz="2100" kern="1200" dirty="0"/>
        </a:p>
      </dsp:txBody>
      <dsp:txXfrm>
        <a:off x="2723560" y="3268274"/>
        <a:ext cx="4406684" cy="1634134"/>
      </dsp:txXfrm>
    </dsp:sp>
    <dsp:sp modelId="{E4688F72-6541-4316-9A4B-EC5797A90967}">
      <dsp:nvSpPr>
        <dsp:cNvPr id="0" name=""/>
        <dsp:cNvSpPr/>
      </dsp:nvSpPr>
      <dsp:spPr>
        <a:xfrm>
          <a:off x="7130245" y="0"/>
          <a:ext cx="4406684" cy="16341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b="1" kern="1200" dirty="0">
              <a:solidFill>
                <a:schemeClr val="accent2">
                  <a:lumMod val="50000"/>
                </a:schemeClr>
              </a:solidFill>
              <a:effectLst/>
            </a:rPr>
            <a:t>Salmo 4:1; 13:3; 17:1; 28:2; 54:2; 55:2; 61:1; 64:1; 86:1: 102:1: 130:2; 143:1.</a:t>
          </a:r>
        </a:p>
      </dsp:txBody>
      <dsp:txXfrm>
        <a:off x="7130245" y="0"/>
        <a:ext cx="4406684" cy="1634140"/>
      </dsp:txXfrm>
    </dsp:sp>
    <dsp:sp modelId="{E3CBE326-19A1-4EAF-8FDC-5EF8E450F6CF}">
      <dsp:nvSpPr>
        <dsp:cNvPr id="0" name=""/>
        <dsp:cNvSpPr/>
      </dsp:nvSpPr>
      <dsp:spPr>
        <a:xfrm>
          <a:off x="7130245" y="1634140"/>
          <a:ext cx="4406684" cy="16341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b="1" kern="1200" dirty="0">
              <a:solidFill>
                <a:schemeClr val="accent3">
                  <a:lumMod val="75000"/>
                </a:schemeClr>
              </a:solidFill>
            </a:rPr>
            <a:t>Salmo 30:10; 39:12; 69:13, 16-17; 84:8; 119:145, 149; 140:6; 142:6.</a:t>
          </a:r>
          <a:endParaRPr lang="es-ES" sz="25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7130245" y="1634140"/>
        <a:ext cx="4406684" cy="1634134"/>
      </dsp:txXfrm>
    </dsp:sp>
    <dsp:sp modelId="{4937F147-7EB7-4AA8-B911-ACC0D9613317}">
      <dsp:nvSpPr>
        <dsp:cNvPr id="0" name=""/>
        <dsp:cNvSpPr/>
      </dsp:nvSpPr>
      <dsp:spPr>
        <a:xfrm>
          <a:off x="7130245" y="3268274"/>
          <a:ext cx="4406684" cy="16341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b="1" kern="1200" dirty="0">
              <a:solidFill>
                <a:schemeClr val="accent4">
                  <a:lumMod val="50000"/>
                </a:schemeClr>
              </a:solidFill>
            </a:rPr>
            <a:t>Salmo 4:1; 5:3; 6:8-9; 17:6; 22:24; 28:7; 31:22; 34:4; 40:1; 55:17; 65:2; 66:19; 77:1; 106:44; 116:1; 120:1.</a:t>
          </a:r>
          <a:endParaRPr lang="es-ES" sz="2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130245" y="3268274"/>
        <a:ext cx="4406684" cy="163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AB4FE-7D78-BCBD-EF35-E6089B23B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72A0DF-79CA-C526-5CB8-E293DBF27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481A3-3C40-EAEE-4AAF-859E0B7D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489BB-F521-A9E2-C277-F4749B4B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64DCB5-8B62-4041-22E2-6FA6248B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4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7C457-1AA4-818F-D995-218154AE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9A6DCB-6135-A6AB-0041-46DCB662E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7122B-58DB-AA44-2D50-6FFC27FA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D3646-47EA-A645-EC00-5905FE18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BE328-1EE6-7E3E-EFCE-70940D18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68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76877-89CC-693D-39C3-62F9F124F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CE8746-6DE1-C97B-3520-DEEFC4600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A67F1-EB08-DAC2-D3FE-8241C999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084C2-6303-1347-8FBD-DAA991CB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0C201-32BD-604C-DC4E-0C4A4522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95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70D3F-09C3-A365-1CD1-37287F7B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F8A5A-3266-6C00-635A-D83EC32C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149E3-2F64-E2A1-A6AE-60A9F0CA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0DDB1D-1B7B-41BA-AD9B-652AF550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49A19-A774-8619-5EDE-705B3910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75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C9A5D-B154-E64E-50DB-CF71C76D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34C85-589D-D2BD-13A0-B9EE06C3A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CF391-1736-52D1-37F5-379F5F0C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AA4E3-203D-ECA9-3AFF-CD3B5DD3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2E4A7-992B-B326-B6D3-28A1C62A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11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E27D1-901F-6419-751E-E45C3EB0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215FF-1B90-A0EA-92E4-EE64EB15D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2A03AB-C0D4-DEC9-28E1-9A1BFB23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19FCF5-C53B-1274-A66F-5C5D60C2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CAB18C-772C-ACA5-D023-6BF97416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096D11-47F7-3011-348D-4B862840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66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A252A-052D-F710-F44D-65469E42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121732-88D8-F91D-733A-5C0CAA93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196F1F-DA8F-048F-8236-366A92F1E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4DC23D-44CD-6657-E53C-31436A101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A0E547-F9E1-FB18-0878-A9D65E845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9AEAD8-2359-B0C3-E9BC-FB60C775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D1E974-06E2-F650-DC77-F14D95D9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A1F978-5232-83DA-1200-C57CB67C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44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A910D-AAC9-C771-794F-66B8504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B55A70-8BBD-29B2-C889-F9107338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D7D61B-DF5A-92F3-414F-8096D51C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373AB5-D3AE-7A05-354A-CF44E86F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10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F457AC-BB54-A41F-78D0-E07AFB68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B5D3ED-87B1-3EC3-FDCC-5115A42F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FBAAA7-58BD-9B12-5F36-8E07DAB3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4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8BB2D-F39E-694B-0304-3CAD2F95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6CAC6-EE30-75F8-6CD9-AE17A926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F86CE7-98EF-3D73-49A1-F708FF2BE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82EA2A-6AD2-1C29-1EBA-1CE52255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3DBE49-444C-579B-F0E8-F9C62CAD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E7895-0C1B-B257-1522-1584E14B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11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E312E-7AFF-0D24-21A1-F3465E7A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3CC634-0E88-764E-7AA0-420C6879B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D92C6F-7802-6BBE-9779-9E67BD7EE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7EFCC2-8A0B-38E8-219E-E2E46E1E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945CB3-9085-DBC7-3D1B-AA864126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2A2EC3-C3B4-0A40-DB1C-C03434FD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9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E5651D-15A7-5F13-4C24-014B9E0C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7BD25B-9C91-508F-126A-D20EC8FA8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C8381-6C06-DE88-F50D-73652E9BD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E478A-095E-4B47-92FA-222CF57EC449}" type="datetimeFigureOut">
              <a:rPr lang="es-ES" smtClean="0"/>
              <a:t>13/01/2024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9D8B5-578C-8BA0-AEA6-5F8A6BB0A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4E8AA-C815-8B63-0550-BD857291D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54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1EE33D-AE22-E467-20EB-1018E56D0A9A}"/>
              </a:ext>
            </a:extLst>
          </p:cNvPr>
          <p:cNvSpPr txBox="1"/>
          <p:nvPr/>
        </p:nvSpPr>
        <p:spPr>
          <a:xfrm>
            <a:off x="6096000" y="3557394"/>
            <a:ext cx="5153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DIOS CUIDA DE MÍ</a:t>
            </a:r>
          </a:p>
        </p:txBody>
      </p:sp>
    </p:spTree>
    <p:extLst>
      <p:ext uri="{BB962C8B-B14F-4D97-AF65-F5344CB8AC3E}">
        <p14:creationId xmlns:p14="http://schemas.microsoft.com/office/powerpoint/2010/main" val="76910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DBE2BE-45D5-2780-8F3A-9312198EFD2E}"/>
              </a:ext>
            </a:extLst>
          </p:cNvPr>
          <p:cNvSpPr txBox="1"/>
          <p:nvPr/>
        </p:nvSpPr>
        <p:spPr>
          <a:xfrm>
            <a:off x="3424517" y="0"/>
            <a:ext cx="87674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</a:rPr>
              <a:t>DIOS SE PREOCUPA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B45D4D8-B1B3-F5C5-B31E-C538E287D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460853"/>
              </p:ext>
            </p:extLst>
          </p:nvPr>
        </p:nvGraphicFramePr>
        <p:xfrm>
          <a:off x="3543298" y="859087"/>
          <a:ext cx="8532159" cy="587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F21BEB7-B1A2-87C5-0F6F-C79FFCA15D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27641"/>
          <a:stretch/>
        </p:blipFill>
        <p:spPr>
          <a:xfrm>
            <a:off x="107578" y="125507"/>
            <a:ext cx="3316939" cy="660698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16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922A75-5E0C-C342-2CFE-6F138A6D1C4A}"/>
              </a:ext>
            </a:extLst>
          </p:cNvPr>
          <p:cNvSpPr txBox="1"/>
          <p:nvPr/>
        </p:nvSpPr>
        <p:spPr>
          <a:xfrm>
            <a:off x="0" y="0"/>
            <a:ext cx="9081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DIOS ES MI REFUGIO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AD869F-BB08-6EAB-5B11-88C9B031550B}"/>
              </a:ext>
            </a:extLst>
          </p:cNvPr>
          <p:cNvSpPr txBox="1"/>
          <p:nvPr/>
        </p:nvSpPr>
        <p:spPr>
          <a:xfrm>
            <a:off x="255733" y="677708"/>
            <a:ext cx="843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Los poetas hebreos utilizan una amplia gama de ricas metáforas para expresar cómo Dios protege a sus seguidores en un mundo hostil.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F0C34FC1-4D88-12C9-987F-18277F8A4B25}"/>
              </a:ext>
            </a:extLst>
          </p:cNvPr>
          <p:cNvSpPr/>
          <p:nvPr/>
        </p:nvSpPr>
        <p:spPr>
          <a:xfrm rot="2852231">
            <a:off x="1562539" y="5090300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7539B2B-1D65-1F55-94B9-F6174FC607E6}"/>
              </a:ext>
            </a:extLst>
          </p:cNvPr>
          <p:cNvSpPr/>
          <p:nvPr/>
        </p:nvSpPr>
        <p:spPr>
          <a:xfrm rot="1433560">
            <a:off x="1827451" y="4519951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2D6D4CCA-DA4D-414D-1AD0-7354815861FD}"/>
              </a:ext>
            </a:extLst>
          </p:cNvPr>
          <p:cNvSpPr/>
          <p:nvPr/>
        </p:nvSpPr>
        <p:spPr>
          <a:xfrm>
            <a:off x="1881332" y="4034027"/>
            <a:ext cx="833438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833438" y="11689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0E57598-10D2-4481-C00F-DBDF8D68158E}"/>
              </a:ext>
            </a:extLst>
          </p:cNvPr>
          <p:cNvSpPr/>
          <p:nvPr/>
        </p:nvSpPr>
        <p:spPr>
          <a:xfrm rot="20166440">
            <a:off x="1827451" y="3548103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9167CC34-C249-4D4A-89B2-40D6D9D304D8}"/>
              </a:ext>
            </a:extLst>
          </p:cNvPr>
          <p:cNvSpPr/>
          <p:nvPr/>
        </p:nvSpPr>
        <p:spPr>
          <a:xfrm rot="18747769">
            <a:off x="1562539" y="2979163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272A5DE-1008-8E8E-13C8-8202E9AF8B00}"/>
              </a:ext>
            </a:extLst>
          </p:cNvPr>
          <p:cNvSpPr/>
          <p:nvPr/>
        </p:nvSpPr>
        <p:spPr>
          <a:xfrm flipH="1">
            <a:off x="122383" y="2532706"/>
            <a:ext cx="2063534" cy="314581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236" t="142" r="-58680" b="-142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B7B14AB-836D-501D-8FEE-B40564D4F7CE}"/>
              </a:ext>
            </a:extLst>
          </p:cNvPr>
          <p:cNvSpPr/>
          <p:nvPr/>
        </p:nvSpPr>
        <p:spPr>
          <a:xfrm>
            <a:off x="1923663" y="1603610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Refugio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31:4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D23C198-02CC-4443-103F-DAA4ADCBC4BE}"/>
              </a:ext>
            </a:extLst>
          </p:cNvPr>
          <p:cNvSpPr/>
          <p:nvPr/>
        </p:nvSpPr>
        <p:spPr>
          <a:xfrm>
            <a:off x="4758194" y="1562340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000" b="1" kern="1200" dirty="0"/>
              <a:t>Un lugar seguro en medio de la guerra, un refugio contra la tormenta y el calor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37053AB-E325-E4D4-2957-C900D300E3BC}"/>
              </a:ext>
            </a:extLst>
          </p:cNvPr>
          <p:cNvSpPr/>
          <p:nvPr/>
        </p:nvSpPr>
        <p:spPr>
          <a:xfrm>
            <a:off x="2509169" y="253270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61:3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9D632957-6840-CA95-8C7F-5C20619AFDF6}"/>
              </a:ext>
            </a:extLst>
          </p:cNvPr>
          <p:cNvSpPr/>
          <p:nvPr/>
        </p:nvSpPr>
        <p:spPr>
          <a:xfrm>
            <a:off x="5343699" y="2574859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000" b="1" kern="1200" dirty="0"/>
              <a:t>En tiempos de guerra o persecución, el pueblo se escondía en una torre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47E559D-2863-7100-CA05-12FEFF24764F}"/>
              </a:ext>
            </a:extLst>
          </p:cNvPr>
          <p:cNvSpPr/>
          <p:nvPr/>
        </p:nvSpPr>
        <p:spPr>
          <a:xfrm>
            <a:off x="2714771" y="3628648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Fortaleza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18:1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2FE16A6A-4CF9-1B0D-6E53-6723C4378CC1}"/>
              </a:ext>
            </a:extLst>
          </p:cNvPr>
          <p:cNvSpPr/>
          <p:nvPr/>
        </p:nvSpPr>
        <p:spPr>
          <a:xfrm>
            <a:off x="5549301" y="3587378"/>
            <a:ext cx="3531810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000" b="1" kern="1200" dirty="0"/>
              <a:t>Este término alude a la idea de firmeza. Dios es nuestro apoyo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1D833CF-2805-F5A6-B614-349D3F16EAB9}"/>
              </a:ext>
            </a:extLst>
          </p:cNvPr>
          <p:cNvSpPr/>
          <p:nvPr/>
        </p:nvSpPr>
        <p:spPr>
          <a:xfrm>
            <a:off x="2509169" y="4724591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Roca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18:2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5B504F86-3B62-3274-B521-E4760DDF78FA}"/>
              </a:ext>
            </a:extLst>
          </p:cNvPr>
          <p:cNvSpPr/>
          <p:nvPr/>
        </p:nvSpPr>
        <p:spPr>
          <a:xfrm>
            <a:off x="5343699" y="4599897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000" b="1" kern="1200" dirty="0"/>
              <a:t>Una gran piedra en un acantilado, que protege de los ataques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DAA4EB6-0DE1-3186-D855-E6CF7B1ADDBF}"/>
              </a:ext>
            </a:extLst>
          </p:cNvPr>
          <p:cNvSpPr/>
          <p:nvPr/>
        </p:nvSpPr>
        <p:spPr>
          <a:xfrm>
            <a:off x="1923663" y="565368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Escudo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3:3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78FEA4DF-32FB-64DF-D345-2D2F6BC4BA79}"/>
              </a:ext>
            </a:extLst>
          </p:cNvPr>
          <p:cNvSpPr/>
          <p:nvPr/>
        </p:nvSpPr>
        <p:spPr>
          <a:xfrm>
            <a:off x="4758194" y="5612416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000" b="1" kern="1200" dirty="0"/>
              <a:t>Esta pieza de armadura era la mayor defensa del soldado en el campo de batalla</a:t>
            </a:r>
          </a:p>
        </p:txBody>
      </p:sp>
      <p:pic>
        <p:nvPicPr>
          <p:cNvPr id="5" name="Imagen 4" descr="Un castillo en lo alto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81E44E8F-B1E4-0752-9942-297E0C46F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r="9760"/>
          <a:stretch/>
        </p:blipFill>
        <p:spPr>
          <a:xfrm>
            <a:off x="9081111" y="150829"/>
            <a:ext cx="2974426" cy="6570482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990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erro parado en dos patas&#10;&#10;Descripción generada automáticamente">
            <a:extLst>
              <a:ext uri="{FF2B5EF4-FFF2-40B4-BE49-F238E27FC236}">
                <a16:creationId xmlns:a16="http://schemas.microsoft.com/office/drawing/2014/main" id="{0AB6C7EF-31A6-2498-ED8A-627E93523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6053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1FA97A0-7790-CC0B-6E76-928EFD79ADA6}"/>
              </a:ext>
            </a:extLst>
          </p:cNvPr>
          <p:cNvSpPr txBox="1"/>
          <p:nvPr/>
        </p:nvSpPr>
        <p:spPr>
          <a:xfrm>
            <a:off x="0" y="297750"/>
            <a:ext cx="859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 MI DEFENSOR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686FAD6-3752-CB65-600E-42928C5F4CFF}"/>
              </a:ext>
            </a:extLst>
          </p:cNvPr>
          <p:cNvSpPr/>
          <p:nvPr/>
        </p:nvSpPr>
        <p:spPr>
          <a:xfrm>
            <a:off x="147957" y="1468953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635DD3">
                  <a:hueOff val="0"/>
                  <a:satOff val="0"/>
                  <a:lumOff val="0"/>
                  <a:alphaOff val="0"/>
                </a:srgbClr>
              </a:gs>
              <a:gs pos="100000">
                <a:srgbClr val="635DD3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17:1-4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se esfuerza en hacer el bien</a:t>
            </a:r>
          </a:p>
        </p:txBody>
      </p:sp>
      <p:sp>
        <p:nvSpPr>
          <p:cNvPr id="7" name="Globo: flecha derecha 6">
            <a:extLst>
              <a:ext uri="{FF2B5EF4-FFF2-40B4-BE49-F238E27FC236}">
                <a16:creationId xmlns:a16="http://schemas.microsoft.com/office/drawing/2014/main" id="{ED276EB6-5007-07F2-354D-9653591115D2}"/>
              </a:ext>
            </a:extLst>
          </p:cNvPr>
          <p:cNvSpPr/>
          <p:nvPr/>
        </p:nvSpPr>
        <p:spPr>
          <a:xfrm>
            <a:off x="420629" y="1566850"/>
            <a:ext cx="880264" cy="783178"/>
          </a:xfrm>
          <a:prstGeom prst="rightArrowCallout">
            <a:avLst/>
          </a:prstGeom>
          <a:solidFill>
            <a:srgbClr val="635DD3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5A6F6EF-CA70-9E12-DB54-628808640623}"/>
              </a:ext>
            </a:extLst>
          </p:cNvPr>
          <p:cNvSpPr/>
          <p:nvPr/>
        </p:nvSpPr>
        <p:spPr>
          <a:xfrm>
            <a:off x="468470" y="2545823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17:5-7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Pide a Dios que le escuche y le defienda, como ha defendido a otros</a:t>
            </a:r>
          </a:p>
        </p:txBody>
      </p:sp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CA96FE3D-7CA7-6FEA-3F9C-C3F6E7412AFC}"/>
              </a:ext>
            </a:extLst>
          </p:cNvPr>
          <p:cNvSpPr/>
          <p:nvPr/>
        </p:nvSpPr>
        <p:spPr>
          <a:xfrm>
            <a:off x="741142" y="2643720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AC1E942E-9A41-3A67-A75A-9FD421A57454}"/>
              </a:ext>
            </a:extLst>
          </p:cNvPr>
          <p:cNvSpPr/>
          <p:nvPr/>
        </p:nvSpPr>
        <p:spPr>
          <a:xfrm>
            <a:off x="760700" y="3622694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solidFill>
                  <a:schemeClr val="tx1"/>
                </a:solidFill>
              </a:rPr>
              <a:t>Salmo 17:8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000" b="1" kern="1200" dirty="0">
                <a:solidFill>
                  <a:schemeClr val="tx1"/>
                </a:solidFill>
              </a:rPr>
              <a:t>¡Defiéndeme bajo tu sombra, como defenderías a la niña de tus ojos!</a:t>
            </a:r>
          </a:p>
        </p:txBody>
      </p:sp>
      <p:sp>
        <p:nvSpPr>
          <p:cNvPr id="11" name="Globo: flecha derecha 10">
            <a:extLst>
              <a:ext uri="{FF2B5EF4-FFF2-40B4-BE49-F238E27FC236}">
                <a16:creationId xmlns:a16="http://schemas.microsoft.com/office/drawing/2014/main" id="{46B52B60-EA77-1E98-AA50-33C7E29C445C}"/>
              </a:ext>
            </a:extLst>
          </p:cNvPr>
          <p:cNvSpPr/>
          <p:nvPr/>
        </p:nvSpPr>
        <p:spPr>
          <a:xfrm>
            <a:off x="1033372" y="3720591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0C4CF01B-2B34-6DEF-263B-5ADC87B9FD7F}"/>
              </a:ext>
            </a:extLst>
          </p:cNvPr>
          <p:cNvSpPr/>
          <p:nvPr/>
        </p:nvSpPr>
        <p:spPr>
          <a:xfrm>
            <a:off x="468470" y="4699564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B1319F">
                  <a:hueOff val="0"/>
                  <a:satOff val="0"/>
                  <a:lumOff val="0"/>
                  <a:alphaOff val="0"/>
                </a:srgbClr>
              </a:gs>
              <a:gs pos="100000">
                <a:srgbClr val="B1319F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Salmo 17:9-14</a:t>
            </a: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Describe a los malvados, a aquellos de los que necesita que Dios le defienda</a:t>
            </a:r>
          </a:p>
        </p:txBody>
      </p:sp>
      <p:sp>
        <p:nvSpPr>
          <p:cNvPr id="13" name="Globo: flecha derecha 12">
            <a:extLst>
              <a:ext uri="{FF2B5EF4-FFF2-40B4-BE49-F238E27FC236}">
                <a16:creationId xmlns:a16="http://schemas.microsoft.com/office/drawing/2014/main" id="{AEDD5F67-ABA9-EDAE-C821-B916444D1CBC}"/>
              </a:ext>
            </a:extLst>
          </p:cNvPr>
          <p:cNvSpPr/>
          <p:nvPr/>
        </p:nvSpPr>
        <p:spPr>
          <a:xfrm>
            <a:off x="741142" y="4797462"/>
            <a:ext cx="880264" cy="783178"/>
          </a:xfrm>
          <a:prstGeom prst="rightArrowCallout">
            <a:avLst/>
          </a:prstGeom>
          <a:solidFill>
            <a:srgbClr val="B1319F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CD9430D8-121F-51C2-0824-ED5456EA6B2C}"/>
              </a:ext>
            </a:extLst>
          </p:cNvPr>
          <p:cNvSpPr/>
          <p:nvPr/>
        </p:nvSpPr>
        <p:spPr>
          <a:xfrm>
            <a:off x="147957" y="5776435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Sal. 17:15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seguirá haciendo el bien hasta que sea transformado a la semejanza de Dios</a:t>
            </a:r>
          </a:p>
        </p:txBody>
      </p:sp>
      <p:sp>
        <p:nvSpPr>
          <p:cNvPr id="15" name="Globo: flecha derecha 14">
            <a:extLst>
              <a:ext uri="{FF2B5EF4-FFF2-40B4-BE49-F238E27FC236}">
                <a16:creationId xmlns:a16="http://schemas.microsoft.com/office/drawing/2014/main" id="{70EDD6DA-5CC4-D2BE-8EA6-FFD2F48BFC4C}"/>
              </a:ext>
            </a:extLst>
          </p:cNvPr>
          <p:cNvSpPr/>
          <p:nvPr/>
        </p:nvSpPr>
        <p:spPr>
          <a:xfrm>
            <a:off x="420629" y="5874332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952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 dibujo de una cascada de agua&#10;&#10;Descripción generada automáticamente con confianza media">
            <a:extLst>
              <a:ext uri="{FF2B5EF4-FFF2-40B4-BE49-F238E27FC236}">
                <a16:creationId xmlns:a16="http://schemas.microsoft.com/office/drawing/2014/main" id="{222914C7-9673-A7B1-6784-996E1A4A5C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1924" r="1495" b="2543"/>
          <a:stretch/>
        </p:blipFill>
        <p:spPr>
          <a:xfrm>
            <a:off x="0" y="0"/>
            <a:ext cx="12191999" cy="69852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B56E09D-42EA-CD1B-DCB0-8F89A801975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DIOS ES MI LIBERTADOR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09E2FA-C666-F43A-3592-38DB0FDC30E7}"/>
              </a:ext>
            </a:extLst>
          </p:cNvPr>
          <p:cNvSpPr txBox="1"/>
          <p:nvPr/>
        </p:nvSpPr>
        <p:spPr>
          <a:xfrm>
            <a:off x="322729" y="929771"/>
            <a:ext cx="293145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INICIAL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sale de Egipto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114:1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848CE8-9102-CE62-53DD-8C5FB65334C0}"/>
              </a:ext>
            </a:extLst>
          </p:cNvPr>
          <p:cNvSpPr txBox="1"/>
          <p:nvPr/>
        </p:nvSpPr>
        <p:spPr>
          <a:xfrm>
            <a:off x="8937814" y="929771"/>
            <a:ext cx="293145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FINAL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entra en Canaán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114:2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354E11-48C2-4D61-A668-E8EDE32DDC7D}"/>
              </a:ext>
            </a:extLst>
          </p:cNvPr>
          <p:cNvSpPr txBox="1"/>
          <p:nvPr/>
        </p:nvSpPr>
        <p:spPr>
          <a:xfrm>
            <a:off x="896468" y="2271809"/>
            <a:ext cx="293145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SALIÓ?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Mar Rojo huyó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114:3a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36EF71-6418-7843-42DF-975B1EF32CB8}"/>
              </a:ext>
            </a:extLst>
          </p:cNvPr>
          <p:cNvSpPr txBox="1"/>
          <p:nvPr/>
        </p:nvSpPr>
        <p:spPr>
          <a:xfrm>
            <a:off x="8364069" y="2271809"/>
            <a:ext cx="293145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LLEGÓ?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Jordán se volvió atrás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114:3b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94B7B1-2CCA-78CE-57B7-6A8B74F04368}"/>
              </a:ext>
            </a:extLst>
          </p:cNvPr>
          <p:cNvSpPr txBox="1"/>
          <p:nvPr/>
        </p:nvSpPr>
        <p:spPr>
          <a:xfrm>
            <a:off x="4045322" y="3708117"/>
            <a:ext cx="4101354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OCURRIÓ EN EL CAMINO?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Montes y collados [los graves problemas que enfrentaron] huyeron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114:4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981515-AC2A-615F-0254-7CB92E153060}"/>
              </a:ext>
            </a:extLst>
          </p:cNvPr>
          <p:cNvSpPr txBox="1"/>
          <p:nvPr/>
        </p:nvSpPr>
        <p:spPr>
          <a:xfrm>
            <a:off x="896468" y="5336582"/>
            <a:ext cx="1039906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¿POR QUÉ HUYE EL MAR, SE VUELVE ATRÁS EL RÍO Y LOS MONTES Y COLLADOS HUYEN?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Porque Dios es el libertador de su pueblo. Ante Su presencia, no hay obstáculos ni nadie puede hacer daño a su pueblo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Salmo 114:5-8</a:t>
            </a:r>
          </a:p>
        </p:txBody>
      </p:sp>
      <p:pic>
        <p:nvPicPr>
          <p:cNvPr id="10" name="Imagen 9" descr="Imagen que contiene agua, ola&#10;&#10;Descripción generada automáticamente">
            <a:extLst>
              <a:ext uri="{FF2B5EF4-FFF2-40B4-BE49-F238E27FC236}">
                <a16:creationId xmlns:a16="http://schemas.microsoft.com/office/drawing/2014/main" id="{DC6716B1-B9B5-A612-6D73-73F454FE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7" y="886751"/>
            <a:ext cx="2517742" cy="251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886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ol brillando en el cielo&#10;&#10;Descripción generada automáticamente con confianza media">
            <a:extLst>
              <a:ext uri="{FF2B5EF4-FFF2-40B4-BE49-F238E27FC236}">
                <a16:creationId xmlns:a16="http://schemas.microsoft.com/office/drawing/2014/main" id="{6D9B1BE7-4DE7-FA2F-28D2-7ECA5B2DE0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b="950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500DEB-F75B-67A6-D899-3E6CF2502ACA}"/>
              </a:ext>
            </a:extLst>
          </p:cNvPr>
          <p:cNvSpPr txBox="1"/>
          <p:nvPr/>
        </p:nvSpPr>
        <p:spPr>
          <a:xfrm>
            <a:off x="3685879" y="0"/>
            <a:ext cx="756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54C0F"/>
                </a:solidFill>
                <a:effectLst>
                  <a:outerShdw dist="38100" dir="2700000" algn="bl" rotWithShape="0">
                    <a:schemeClr val="accent3"/>
                  </a:outerShdw>
                </a:effectLst>
              </a:rPr>
              <a:t>DIOS ESCUCHA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7906616-89B5-0D20-A3F4-33173D46E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089757"/>
              </p:ext>
            </p:extLst>
          </p:nvPr>
        </p:nvGraphicFramePr>
        <p:xfrm>
          <a:off x="327535" y="1066800"/>
          <a:ext cx="11536929" cy="544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661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543</Words>
  <Application>Microsoft Office PowerPoint</Application>
  <PresentationFormat>Panorámica</PresentationFormat>
  <Paragraphs>67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Arial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39</cp:revision>
  <dcterms:created xsi:type="dcterms:W3CDTF">2024-01-12T18:01:56Z</dcterms:created>
  <dcterms:modified xsi:type="dcterms:W3CDTF">2024-01-13T20:17:19Z</dcterms:modified>
</cp:coreProperties>
</file>