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6" r:id="rId2"/>
    <p:sldId id="257" r:id="rId3"/>
    <p:sldId id="258" r:id="rId4"/>
    <p:sldId id="259" r:id="rId5"/>
    <p:sldId id="264" r:id="rId6"/>
    <p:sldId id="265" r:id="rId7"/>
  </p:sldIdLst>
  <p:sldSz cx="12192000" cy="6858000"/>
  <p:notesSz cx="6858000" cy="9144000"/>
  <p:embeddedFontLst>
    <p:embeddedFont>
      <p:font typeface="Comic Sans MS" panose="030F0702030302020204" pitchFamily="66" charset="0"/>
      <p:regular r:id="rId8"/>
      <p:bold r:id="rId9"/>
      <p:italic r:id="rId10"/>
      <p:boldItalic r:id="rId1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4E01"/>
    <a:srgbClr val="E4E4E7"/>
    <a:srgbClr val="0B6B1B"/>
    <a:srgbClr val="F97867"/>
    <a:srgbClr val="F7523E"/>
    <a:srgbClr val="EB9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1DD5A-6BDD-474D-A02A-0D4F050A28DA}"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es-ES"/>
        </a:p>
      </dgm:t>
    </dgm:pt>
    <dgm:pt modelId="{765FFCA2-6BCA-4F99-B388-2D7D278184EA}">
      <dgm:prSet phldrT="[Texto]"/>
      <dgm:spPr/>
      <dgm:t>
        <a:bodyPr/>
        <a:lstStyle/>
        <a:p>
          <a:r>
            <a:rPr lang="es-ES" b="1" dirty="0">
              <a:effectLst>
                <a:outerShdw blurRad="38100" dist="38100" dir="2700000" algn="tl">
                  <a:srgbClr val="000000">
                    <a:alpha val="43137"/>
                  </a:srgbClr>
                </a:outerShdw>
              </a:effectLst>
            </a:rPr>
            <a:t>Alabamos al Señor porque…</a:t>
          </a:r>
        </a:p>
      </dgm:t>
    </dgm:pt>
    <dgm:pt modelId="{F2CE67ED-444E-4843-9BE1-C2BFDD3BD6B0}" type="parTrans" cxnId="{06ECD326-F8A3-4B5A-9716-9668D1C15DE0}">
      <dgm:prSet/>
      <dgm:spPr/>
      <dgm:t>
        <a:bodyPr/>
        <a:lstStyle/>
        <a:p>
          <a:endParaRPr lang="es-ES" b="1"/>
        </a:p>
      </dgm:t>
    </dgm:pt>
    <dgm:pt modelId="{8FFB3646-F7B8-42F2-8F74-D2DB2A0F37A7}" type="sibTrans" cxnId="{06ECD326-F8A3-4B5A-9716-9668D1C15DE0}">
      <dgm:prSet/>
      <dgm:spPr/>
      <dgm:t>
        <a:bodyPr/>
        <a:lstStyle/>
        <a:p>
          <a:endParaRPr lang="es-ES" b="1"/>
        </a:p>
      </dgm:t>
    </dgm:pt>
    <dgm:pt modelId="{D86208C5-42F7-4E2C-AD53-AC880791E815}">
      <dgm:prSet phldrT="[Texto]"/>
      <dgm:spPr>
        <a:ln w="38100">
          <a:solidFill>
            <a:schemeClr val="accent2"/>
          </a:solidFill>
        </a:ln>
      </dgm:spPr>
      <dgm:t>
        <a:bodyPr/>
        <a:lstStyle/>
        <a:p>
          <a:pPr marL="0" indent="0">
            <a:buNone/>
          </a:pPr>
          <a:r>
            <a:rPr lang="es-ES" b="1" dirty="0"/>
            <a:t>Es nuestro auxilio y esperanza (Sal. 146:5)</a:t>
          </a:r>
        </a:p>
      </dgm:t>
    </dgm:pt>
    <dgm:pt modelId="{4991C148-30DB-4C82-B6DD-5AFFB813D30F}" type="parTrans" cxnId="{2C51511F-26BF-44EF-A4B2-76CC8F18DA19}">
      <dgm:prSet/>
      <dgm:spPr/>
      <dgm:t>
        <a:bodyPr/>
        <a:lstStyle/>
        <a:p>
          <a:endParaRPr lang="es-ES" b="1"/>
        </a:p>
      </dgm:t>
    </dgm:pt>
    <dgm:pt modelId="{7E393089-1FC9-4725-AD07-10F2D17B532A}" type="sibTrans" cxnId="{2C51511F-26BF-44EF-A4B2-76CC8F18DA19}">
      <dgm:prSet/>
      <dgm:spPr/>
      <dgm:t>
        <a:bodyPr/>
        <a:lstStyle/>
        <a:p>
          <a:endParaRPr lang="es-ES" b="1"/>
        </a:p>
      </dgm:t>
    </dgm:pt>
    <dgm:pt modelId="{99A71B78-B575-4A5E-ADAA-8776E5D21123}">
      <dgm:prSet phldrT="[Texto]"/>
      <dgm:spPr>
        <a:ln w="38100">
          <a:solidFill>
            <a:schemeClr val="accent2"/>
          </a:solidFill>
        </a:ln>
      </dgm:spPr>
      <dgm:t>
        <a:bodyPr/>
        <a:lstStyle/>
        <a:p>
          <a:pPr marL="0" indent="0">
            <a:buNone/>
          </a:pPr>
          <a:r>
            <a:rPr lang="es-ES" b="1" dirty="0"/>
            <a:t>Es nuestro Creador y Sustentador (Sal. 146:6; 147:4, 8-9, 16-19)</a:t>
          </a:r>
        </a:p>
      </dgm:t>
    </dgm:pt>
    <dgm:pt modelId="{D3F229FE-E24F-4C5F-B0D4-031E143A52CC}" type="parTrans" cxnId="{A20AD70B-2133-464B-BC6F-C438363BC7C6}">
      <dgm:prSet/>
      <dgm:spPr/>
      <dgm:t>
        <a:bodyPr/>
        <a:lstStyle/>
        <a:p>
          <a:endParaRPr lang="es-ES" b="1"/>
        </a:p>
      </dgm:t>
    </dgm:pt>
    <dgm:pt modelId="{F6F625B6-C848-4B52-8DF2-F11F7B7DC7B7}" type="sibTrans" cxnId="{A20AD70B-2133-464B-BC6F-C438363BC7C6}">
      <dgm:prSet/>
      <dgm:spPr/>
      <dgm:t>
        <a:bodyPr/>
        <a:lstStyle/>
        <a:p>
          <a:endParaRPr lang="es-ES" b="1"/>
        </a:p>
      </dgm:t>
    </dgm:pt>
    <dgm:pt modelId="{669B32A1-CC4E-4C76-A0C7-FFFDDCC81A9F}">
      <dgm:prSet phldrT="[Texto]"/>
      <dgm:spPr>
        <a:ln w="38100">
          <a:solidFill>
            <a:schemeClr val="accent2"/>
          </a:solidFill>
        </a:ln>
      </dgm:spPr>
      <dgm:t>
        <a:bodyPr/>
        <a:lstStyle/>
        <a:p>
          <a:pPr marL="0" indent="0">
            <a:buNone/>
          </a:pPr>
          <a:r>
            <a:rPr lang="es-ES" b="1" dirty="0"/>
            <a:t>Defiende a los necesitados (Sal. 146:7-9; 147:2-3)</a:t>
          </a:r>
        </a:p>
      </dgm:t>
    </dgm:pt>
    <dgm:pt modelId="{B70FDEF1-4202-48FC-A9A3-240E5CE8BF87}" type="parTrans" cxnId="{F975ED00-BB66-47E1-8007-27314D749FE6}">
      <dgm:prSet/>
      <dgm:spPr/>
      <dgm:t>
        <a:bodyPr/>
        <a:lstStyle/>
        <a:p>
          <a:endParaRPr lang="es-ES" b="1"/>
        </a:p>
      </dgm:t>
    </dgm:pt>
    <dgm:pt modelId="{A481BD86-67F4-446F-9BF3-F7D32E0032ED}" type="sibTrans" cxnId="{F975ED00-BB66-47E1-8007-27314D749FE6}">
      <dgm:prSet/>
      <dgm:spPr/>
      <dgm:t>
        <a:bodyPr/>
        <a:lstStyle/>
        <a:p>
          <a:endParaRPr lang="es-ES" b="1"/>
        </a:p>
      </dgm:t>
    </dgm:pt>
    <dgm:pt modelId="{C49CDCB3-8CBA-4BB6-B20E-719064796605}">
      <dgm:prSet phldrT="[Texto]"/>
      <dgm:spPr>
        <a:ln w="38100">
          <a:solidFill>
            <a:schemeClr val="accent2"/>
          </a:solidFill>
        </a:ln>
      </dgm:spPr>
      <dgm:t>
        <a:bodyPr/>
        <a:lstStyle/>
        <a:p>
          <a:pPr marL="0" indent="0">
            <a:buNone/>
          </a:pPr>
          <a:r>
            <a:rPr lang="es-ES" b="1" dirty="0"/>
            <a:t>Sostiene a los humildes y castiga a los impíos</a:t>
          </a:r>
          <a:br>
            <a:rPr lang="es-ES" b="1" dirty="0"/>
          </a:br>
          <a:r>
            <a:rPr lang="es-ES" b="1" dirty="0"/>
            <a:t>(Sal. 147:6; 149:5)</a:t>
          </a:r>
        </a:p>
      </dgm:t>
    </dgm:pt>
    <dgm:pt modelId="{633AA8AA-F8D0-49F2-AEA2-84B377C15EFE}" type="parTrans" cxnId="{8D1F1A0D-B438-4E1D-9868-683D82F434F0}">
      <dgm:prSet/>
      <dgm:spPr/>
      <dgm:t>
        <a:bodyPr/>
        <a:lstStyle/>
        <a:p>
          <a:endParaRPr lang="es-ES" b="1"/>
        </a:p>
      </dgm:t>
    </dgm:pt>
    <dgm:pt modelId="{3F317A44-FBE5-4A39-8198-EDD2AB89DD6F}" type="sibTrans" cxnId="{8D1F1A0D-B438-4E1D-9868-683D82F434F0}">
      <dgm:prSet/>
      <dgm:spPr/>
      <dgm:t>
        <a:bodyPr/>
        <a:lstStyle/>
        <a:p>
          <a:endParaRPr lang="es-ES" b="1"/>
        </a:p>
      </dgm:t>
    </dgm:pt>
    <dgm:pt modelId="{745788AA-C84F-41BB-814D-530ED72DED7F}">
      <dgm:prSet phldrT="[Texto]"/>
      <dgm:spPr>
        <a:ln w="38100">
          <a:solidFill>
            <a:schemeClr val="accent2"/>
          </a:solidFill>
        </a:ln>
      </dgm:spPr>
      <dgm:t>
        <a:bodyPr/>
        <a:lstStyle/>
        <a:p>
          <a:pPr marL="0" indent="0">
            <a:buNone/>
          </a:pPr>
          <a:r>
            <a:rPr lang="es-ES" b="1" dirty="0"/>
            <a:t>Satisface las necesidades de su pueblo</a:t>
          </a:r>
          <a:br>
            <a:rPr lang="es-ES" b="1" dirty="0"/>
          </a:br>
          <a:r>
            <a:rPr lang="es-ES" b="1" dirty="0"/>
            <a:t>(Sal. 147:14; 149:7-9)</a:t>
          </a:r>
        </a:p>
      </dgm:t>
    </dgm:pt>
    <dgm:pt modelId="{EF29D572-805A-4013-A9A6-9390A38C99A0}" type="parTrans" cxnId="{F460B616-D926-4DE3-ABDB-B6253C5EEA1D}">
      <dgm:prSet/>
      <dgm:spPr/>
      <dgm:t>
        <a:bodyPr/>
        <a:lstStyle/>
        <a:p>
          <a:endParaRPr lang="es-ES" b="1"/>
        </a:p>
      </dgm:t>
    </dgm:pt>
    <dgm:pt modelId="{96A67F45-83B0-4D7C-B65B-B59935FF263F}" type="sibTrans" cxnId="{F460B616-D926-4DE3-ABDB-B6253C5EEA1D}">
      <dgm:prSet/>
      <dgm:spPr/>
      <dgm:t>
        <a:bodyPr/>
        <a:lstStyle/>
        <a:p>
          <a:endParaRPr lang="es-ES" b="1"/>
        </a:p>
      </dgm:t>
    </dgm:pt>
    <dgm:pt modelId="{12B6BC42-F95C-4CAC-ADD2-55BAF986AF0F}">
      <dgm:prSet phldrT="[Texto]"/>
      <dgm:spPr>
        <a:ln w="38100">
          <a:solidFill>
            <a:schemeClr val="accent2"/>
          </a:solidFill>
        </a:ln>
      </dgm:spPr>
      <dgm:t>
        <a:bodyPr/>
        <a:lstStyle/>
        <a:p>
          <a:pPr marL="0" indent="0">
            <a:buNone/>
          </a:pPr>
          <a:r>
            <a:rPr lang="es-ES" b="1" dirty="0"/>
            <a:t>Reina para siempre (Sal. 146:10)</a:t>
          </a:r>
        </a:p>
      </dgm:t>
    </dgm:pt>
    <dgm:pt modelId="{C2608106-29D1-406F-9C2E-F4D83DD91CD6}" type="parTrans" cxnId="{220E4145-EFA7-4896-BD2D-78DB3E7E9DDB}">
      <dgm:prSet/>
      <dgm:spPr/>
      <dgm:t>
        <a:bodyPr/>
        <a:lstStyle/>
        <a:p>
          <a:endParaRPr lang="es-ES" b="1"/>
        </a:p>
      </dgm:t>
    </dgm:pt>
    <dgm:pt modelId="{F6C131AB-C02C-4D84-8784-340953D11394}" type="sibTrans" cxnId="{220E4145-EFA7-4896-BD2D-78DB3E7E9DDB}">
      <dgm:prSet/>
      <dgm:spPr/>
      <dgm:t>
        <a:bodyPr/>
        <a:lstStyle/>
        <a:p>
          <a:endParaRPr lang="es-ES" b="1"/>
        </a:p>
      </dgm:t>
    </dgm:pt>
    <dgm:pt modelId="{76823C21-426E-49AB-B86A-C9C43C1FA985}">
      <dgm:prSet phldrT="[Texto]"/>
      <dgm:spPr>
        <a:ln w="38100">
          <a:solidFill>
            <a:schemeClr val="accent2"/>
          </a:solidFill>
        </a:ln>
      </dgm:spPr>
      <dgm:t>
        <a:bodyPr/>
        <a:lstStyle/>
        <a:p>
          <a:pPr marL="0" indent="0">
            <a:buNone/>
          </a:pPr>
          <a:r>
            <a:rPr lang="es-ES" b="1" dirty="0"/>
            <a:t>Él es grande (Sal. 150:2)</a:t>
          </a:r>
        </a:p>
      </dgm:t>
    </dgm:pt>
    <dgm:pt modelId="{D90CA9D7-C425-4C40-B73C-FB8192C1735B}" type="parTrans" cxnId="{51ED7749-6ED4-4FD6-9EF4-82A3CE64E95F}">
      <dgm:prSet/>
      <dgm:spPr/>
      <dgm:t>
        <a:bodyPr/>
        <a:lstStyle/>
        <a:p>
          <a:endParaRPr lang="es-ES" b="1"/>
        </a:p>
      </dgm:t>
    </dgm:pt>
    <dgm:pt modelId="{2FADA0C0-9E7D-4DE3-AD11-C10E46AB2880}" type="sibTrans" cxnId="{51ED7749-6ED4-4FD6-9EF4-82A3CE64E95F}">
      <dgm:prSet/>
      <dgm:spPr/>
      <dgm:t>
        <a:bodyPr/>
        <a:lstStyle/>
        <a:p>
          <a:endParaRPr lang="es-ES" b="1"/>
        </a:p>
      </dgm:t>
    </dgm:pt>
    <dgm:pt modelId="{C0BB6919-EFA3-441D-A98C-41E12BBDA80E}" type="pres">
      <dgm:prSet presAssocID="{7731DD5A-6BDD-474D-A02A-0D4F050A28DA}" presName="linear" presStyleCnt="0">
        <dgm:presLayoutVars>
          <dgm:dir/>
          <dgm:animLvl val="lvl"/>
          <dgm:resizeHandles val="exact"/>
        </dgm:presLayoutVars>
      </dgm:prSet>
      <dgm:spPr/>
    </dgm:pt>
    <dgm:pt modelId="{40AF7E7B-735E-43D5-9F03-87506382EAF5}" type="pres">
      <dgm:prSet presAssocID="{765FFCA2-6BCA-4F99-B388-2D7D278184EA}" presName="parentLin" presStyleCnt="0"/>
      <dgm:spPr/>
    </dgm:pt>
    <dgm:pt modelId="{59C53DB7-D418-4815-B972-11C202A08A7F}" type="pres">
      <dgm:prSet presAssocID="{765FFCA2-6BCA-4F99-B388-2D7D278184EA}" presName="parentLeftMargin" presStyleLbl="node1" presStyleIdx="0" presStyleCnt="1"/>
      <dgm:spPr/>
    </dgm:pt>
    <dgm:pt modelId="{45561348-101E-429B-8C5C-A2D1E8FA4105}" type="pres">
      <dgm:prSet presAssocID="{765FFCA2-6BCA-4F99-B388-2D7D278184EA}" presName="parentText" presStyleLbl="node1" presStyleIdx="0" presStyleCnt="1">
        <dgm:presLayoutVars>
          <dgm:chMax val="0"/>
          <dgm:bulletEnabled val="1"/>
        </dgm:presLayoutVars>
      </dgm:prSet>
      <dgm:spPr/>
    </dgm:pt>
    <dgm:pt modelId="{F2D093C7-059C-4F16-A49A-3BA5A59DA465}" type="pres">
      <dgm:prSet presAssocID="{765FFCA2-6BCA-4F99-B388-2D7D278184EA}" presName="negativeSpace" presStyleCnt="0"/>
      <dgm:spPr/>
    </dgm:pt>
    <dgm:pt modelId="{A7747C66-4A99-455D-A9E6-AA6F97EF353E}" type="pres">
      <dgm:prSet presAssocID="{765FFCA2-6BCA-4F99-B388-2D7D278184EA}" presName="childText" presStyleLbl="conFgAcc1" presStyleIdx="0" presStyleCnt="1">
        <dgm:presLayoutVars>
          <dgm:bulletEnabled val="1"/>
        </dgm:presLayoutVars>
      </dgm:prSet>
      <dgm:spPr/>
    </dgm:pt>
  </dgm:ptLst>
  <dgm:cxnLst>
    <dgm:cxn modelId="{F975ED00-BB66-47E1-8007-27314D749FE6}" srcId="{765FFCA2-6BCA-4F99-B388-2D7D278184EA}" destId="{669B32A1-CC4E-4C76-A0C7-FFFDDCC81A9F}" srcOrd="2" destOrd="0" parTransId="{B70FDEF1-4202-48FC-A9A3-240E5CE8BF87}" sibTransId="{A481BD86-67F4-446F-9BF3-F7D32E0032ED}"/>
    <dgm:cxn modelId="{9F87CC0A-FD26-46A1-B1C7-02612923FEEB}" type="presOf" srcId="{765FFCA2-6BCA-4F99-B388-2D7D278184EA}" destId="{59C53DB7-D418-4815-B972-11C202A08A7F}" srcOrd="0" destOrd="0" presId="urn:microsoft.com/office/officeart/2005/8/layout/list1"/>
    <dgm:cxn modelId="{A20AD70B-2133-464B-BC6F-C438363BC7C6}" srcId="{765FFCA2-6BCA-4F99-B388-2D7D278184EA}" destId="{99A71B78-B575-4A5E-ADAA-8776E5D21123}" srcOrd="1" destOrd="0" parTransId="{D3F229FE-E24F-4C5F-B0D4-031E143A52CC}" sibTransId="{F6F625B6-C848-4B52-8DF2-F11F7B7DC7B7}"/>
    <dgm:cxn modelId="{8D1F1A0D-B438-4E1D-9868-683D82F434F0}" srcId="{765FFCA2-6BCA-4F99-B388-2D7D278184EA}" destId="{C49CDCB3-8CBA-4BB6-B20E-719064796605}" srcOrd="3" destOrd="0" parTransId="{633AA8AA-F8D0-49F2-AEA2-84B377C15EFE}" sibTransId="{3F317A44-FBE5-4A39-8198-EDD2AB89DD6F}"/>
    <dgm:cxn modelId="{F460B616-D926-4DE3-ABDB-B6253C5EEA1D}" srcId="{765FFCA2-6BCA-4F99-B388-2D7D278184EA}" destId="{745788AA-C84F-41BB-814D-530ED72DED7F}" srcOrd="4" destOrd="0" parTransId="{EF29D572-805A-4013-A9A6-9390A38C99A0}" sibTransId="{96A67F45-83B0-4D7C-B65B-B59935FF263F}"/>
    <dgm:cxn modelId="{F9B26319-2E76-4CB4-A33C-ABD381CB6066}" type="presOf" srcId="{76823C21-426E-49AB-B86A-C9C43C1FA985}" destId="{A7747C66-4A99-455D-A9E6-AA6F97EF353E}" srcOrd="0" destOrd="6" presId="urn:microsoft.com/office/officeart/2005/8/layout/list1"/>
    <dgm:cxn modelId="{2C51511F-26BF-44EF-A4B2-76CC8F18DA19}" srcId="{765FFCA2-6BCA-4F99-B388-2D7D278184EA}" destId="{D86208C5-42F7-4E2C-AD53-AC880791E815}" srcOrd="0" destOrd="0" parTransId="{4991C148-30DB-4C82-B6DD-5AFFB813D30F}" sibTransId="{7E393089-1FC9-4725-AD07-10F2D17B532A}"/>
    <dgm:cxn modelId="{06ECD326-F8A3-4B5A-9716-9668D1C15DE0}" srcId="{7731DD5A-6BDD-474D-A02A-0D4F050A28DA}" destId="{765FFCA2-6BCA-4F99-B388-2D7D278184EA}" srcOrd="0" destOrd="0" parTransId="{F2CE67ED-444E-4843-9BE1-C2BFDD3BD6B0}" sibTransId="{8FFB3646-F7B8-42F2-8F74-D2DB2A0F37A7}"/>
    <dgm:cxn modelId="{3ED48029-B38E-4275-BFBE-153D01CC2632}" type="presOf" srcId="{669B32A1-CC4E-4C76-A0C7-FFFDDCC81A9F}" destId="{A7747C66-4A99-455D-A9E6-AA6F97EF353E}" srcOrd="0" destOrd="2" presId="urn:microsoft.com/office/officeart/2005/8/layout/list1"/>
    <dgm:cxn modelId="{22BC2D36-9EB1-4EA1-9A6B-D1F73C1D293A}" type="presOf" srcId="{D86208C5-42F7-4E2C-AD53-AC880791E815}" destId="{A7747C66-4A99-455D-A9E6-AA6F97EF353E}" srcOrd="0" destOrd="0" presId="urn:microsoft.com/office/officeart/2005/8/layout/list1"/>
    <dgm:cxn modelId="{D4DFB164-58D2-4B3B-9872-557DCD18888B}" type="presOf" srcId="{99A71B78-B575-4A5E-ADAA-8776E5D21123}" destId="{A7747C66-4A99-455D-A9E6-AA6F97EF353E}" srcOrd="0" destOrd="1" presId="urn:microsoft.com/office/officeart/2005/8/layout/list1"/>
    <dgm:cxn modelId="{220E4145-EFA7-4896-BD2D-78DB3E7E9DDB}" srcId="{765FFCA2-6BCA-4F99-B388-2D7D278184EA}" destId="{12B6BC42-F95C-4CAC-ADD2-55BAF986AF0F}" srcOrd="5" destOrd="0" parTransId="{C2608106-29D1-406F-9C2E-F4D83DD91CD6}" sibTransId="{F6C131AB-C02C-4D84-8784-340953D11394}"/>
    <dgm:cxn modelId="{51ED7749-6ED4-4FD6-9EF4-82A3CE64E95F}" srcId="{765FFCA2-6BCA-4F99-B388-2D7D278184EA}" destId="{76823C21-426E-49AB-B86A-C9C43C1FA985}" srcOrd="6" destOrd="0" parTransId="{D90CA9D7-C425-4C40-B73C-FB8192C1735B}" sibTransId="{2FADA0C0-9E7D-4DE3-AD11-C10E46AB2880}"/>
    <dgm:cxn modelId="{416E954A-EE1D-4566-97E5-E1956D580DEE}" type="presOf" srcId="{7731DD5A-6BDD-474D-A02A-0D4F050A28DA}" destId="{C0BB6919-EFA3-441D-A98C-41E12BBDA80E}" srcOrd="0" destOrd="0" presId="urn:microsoft.com/office/officeart/2005/8/layout/list1"/>
    <dgm:cxn modelId="{15140FA7-6773-413A-B3BF-33DF3C6E18F4}" type="presOf" srcId="{765FFCA2-6BCA-4F99-B388-2D7D278184EA}" destId="{45561348-101E-429B-8C5C-A2D1E8FA4105}" srcOrd="1" destOrd="0" presId="urn:microsoft.com/office/officeart/2005/8/layout/list1"/>
    <dgm:cxn modelId="{ADD6AFB5-F278-4860-8E4E-818065A3C45E}" type="presOf" srcId="{12B6BC42-F95C-4CAC-ADD2-55BAF986AF0F}" destId="{A7747C66-4A99-455D-A9E6-AA6F97EF353E}" srcOrd="0" destOrd="5" presId="urn:microsoft.com/office/officeart/2005/8/layout/list1"/>
    <dgm:cxn modelId="{4CDF38ED-562F-4795-8698-E49B9E3D8909}" type="presOf" srcId="{C49CDCB3-8CBA-4BB6-B20E-719064796605}" destId="{A7747C66-4A99-455D-A9E6-AA6F97EF353E}" srcOrd="0" destOrd="3" presId="urn:microsoft.com/office/officeart/2005/8/layout/list1"/>
    <dgm:cxn modelId="{9A992EF0-33AD-4FD7-A0E7-0F0204D94E00}" type="presOf" srcId="{745788AA-C84F-41BB-814D-530ED72DED7F}" destId="{A7747C66-4A99-455D-A9E6-AA6F97EF353E}" srcOrd="0" destOrd="4" presId="urn:microsoft.com/office/officeart/2005/8/layout/list1"/>
    <dgm:cxn modelId="{126CF645-8811-4BD9-AF30-BB392C1BC392}" type="presParOf" srcId="{C0BB6919-EFA3-441D-A98C-41E12BBDA80E}" destId="{40AF7E7B-735E-43D5-9F03-87506382EAF5}" srcOrd="0" destOrd="0" presId="urn:microsoft.com/office/officeart/2005/8/layout/list1"/>
    <dgm:cxn modelId="{0B35F072-75C0-4C76-A0CC-A09F835401DF}" type="presParOf" srcId="{40AF7E7B-735E-43D5-9F03-87506382EAF5}" destId="{59C53DB7-D418-4815-B972-11C202A08A7F}" srcOrd="0" destOrd="0" presId="urn:microsoft.com/office/officeart/2005/8/layout/list1"/>
    <dgm:cxn modelId="{2FB6D0E7-54D9-41E5-B088-307B2BB1425A}" type="presParOf" srcId="{40AF7E7B-735E-43D5-9F03-87506382EAF5}" destId="{45561348-101E-429B-8C5C-A2D1E8FA4105}" srcOrd="1" destOrd="0" presId="urn:microsoft.com/office/officeart/2005/8/layout/list1"/>
    <dgm:cxn modelId="{ECE86E3E-90D6-46E0-8D3A-A92451B6467D}" type="presParOf" srcId="{C0BB6919-EFA3-441D-A98C-41E12BBDA80E}" destId="{F2D093C7-059C-4F16-A49A-3BA5A59DA465}" srcOrd="1" destOrd="0" presId="urn:microsoft.com/office/officeart/2005/8/layout/list1"/>
    <dgm:cxn modelId="{B12B73CF-42DF-4C63-94A3-50CF4EC6F412}" type="presParOf" srcId="{C0BB6919-EFA3-441D-A98C-41E12BBDA80E}" destId="{A7747C66-4A99-455D-A9E6-AA6F97EF353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31DD5A-6BDD-474D-A02A-0D4F050A28DA}"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s-ES"/>
        </a:p>
      </dgm:t>
    </dgm:pt>
    <dgm:pt modelId="{765FFCA2-6BCA-4F99-B388-2D7D278184EA}">
      <dgm:prSet phldrT="[Texto]"/>
      <dgm:spPr/>
      <dgm:t>
        <a:bodyPr/>
        <a:lstStyle/>
        <a:p>
          <a:r>
            <a:rPr lang="es-ES" b="1" dirty="0">
              <a:effectLst>
                <a:outerShdw blurRad="38100" dist="38100" dir="2700000" algn="tl">
                  <a:srgbClr val="000000">
                    <a:alpha val="43137"/>
                  </a:srgbClr>
                </a:outerShdw>
              </a:effectLst>
            </a:rPr>
            <a:t>¿Quién le alaba?</a:t>
          </a:r>
        </a:p>
      </dgm:t>
    </dgm:pt>
    <dgm:pt modelId="{F2CE67ED-444E-4843-9BE1-C2BFDD3BD6B0}" type="parTrans" cxnId="{06ECD326-F8A3-4B5A-9716-9668D1C15DE0}">
      <dgm:prSet/>
      <dgm:spPr/>
      <dgm:t>
        <a:bodyPr/>
        <a:lstStyle/>
        <a:p>
          <a:endParaRPr lang="es-ES" b="1">
            <a:effectLst/>
          </a:endParaRPr>
        </a:p>
      </dgm:t>
    </dgm:pt>
    <dgm:pt modelId="{8FFB3646-F7B8-42F2-8F74-D2DB2A0F37A7}" type="sibTrans" cxnId="{06ECD326-F8A3-4B5A-9716-9668D1C15DE0}">
      <dgm:prSet/>
      <dgm:spPr/>
      <dgm:t>
        <a:bodyPr/>
        <a:lstStyle/>
        <a:p>
          <a:endParaRPr lang="es-ES" b="1">
            <a:effectLst/>
          </a:endParaRPr>
        </a:p>
      </dgm:t>
    </dgm:pt>
    <dgm:pt modelId="{D86208C5-42F7-4E2C-AD53-AC880791E815}">
      <dgm:prSet phldrT="[Texto]"/>
      <dgm:spPr>
        <a:ln w="38100">
          <a:solidFill>
            <a:schemeClr val="accent1">
              <a:lumMod val="75000"/>
            </a:schemeClr>
          </a:solidFill>
        </a:ln>
      </dgm:spPr>
      <dgm:t>
        <a:bodyPr/>
        <a:lstStyle/>
        <a:p>
          <a:pPr>
            <a:spcAft>
              <a:spcPts val="2400"/>
            </a:spcAft>
            <a:buNone/>
          </a:pPr>
          <a:r>
            <a:rPr lang="es-ES" b="1" dirty="0">
              <a:effectLst/>
            </a:rPr>
            <a:t>Toda la iglesia (Sal. 147:12; 148:14; 149:1)</a:t>
          </a:r>
        </a:p>
      </dgm:t>
    </dgm:pt>
    <dgm:pt modelId="{4991C148-30DB-4C82-B6DD-5AFFB813D30F}" type="parTrans" cxnId="{2C51511F-26BF-44EF-A4B2-76CC8F18DA19}">
      <dgm:prSet/>
      <dgm:spPr/>
      <dgm:t>
        <a:bodyPr/>
        <a:lstStyle/>
        <a:p>
          <a:endParaRPr lang="es-ES" b="1">
            <a:effectLst/>
          </a:endParaRPr>
        </a:p>
      </dgm:t>
    </dgm:pt>
    <dgm:pt modelId="{7E393089-1FC9-4725-AD07-10F2D17B532A}" type="sibTrans" cxnId="{2C51511F-26BF-44EF-A4B2-76CC8F18DA19}">
      <dgm:prSet/>
      <dgm:spPr/>
      <dgm:t>
        <a:bodyPr/>
        <a:lstStyle/>
        <a:p>
          <a:endParaRPr lang="es-ES" b="1">
            <a:effectLst/>
          </a:endParaRPr>
        </a:p>
      </dgm:t>
    </dgm:pt>
    <dgm:pt modelId="{1EFB2AE4-0C72-49B2-A197-A9698BEA4454}">
      <dgm:prSet phldrT="[Texto]"/>
      <dgm:spPr>
        <a:ln w="38100">
          <a:solidFill>
            <a:schemeClr val="accent1">
              <a:lumMod val="75000"/>
            </a:schemeClr>
          </a:solidFill>
        </a:ln>
      </dgm:spPr>
      <dgm:t>
        <a:bodyPr/>
        <a:lstStyle/>
        <a:p>
          <a:pPr>
            <a:spcAft>
              <a:spcPts val="2400"/>
            </a:spcAft>
            <a:buNone/>
          </a:pPr>
          <a:r>
            <a:rPr lang="es-ES" b="1" dirty="0">
              <a:effectLst/>
            </a:rPr>
            <a:t>Todas las personas (Sal. 148:11-12; 150:6)</a:t>
          </a:r>
        </a:p>
      </dgm:t>
    </dgm:pt>
    <dgm:pt modelId="{5678DE0B-78AA-4210-A7A6-EE31CC57B427}" type="parTrans" cxnId="{D8FCF2AC-C222-4198-AD52-965AF384F6DB}">
      <dgm:prSet/>
      <dgm:spPr/>
      <dgm:t>
        <a:bodyPr/>
        <a:lstStyle/>
        <a:p>
          <a:endParaRPr lang="es-ES">
            <a:effectLst/>
          </a:endParaRPr>
        </a:p>
      </dgm:t>
    </dgm:pt>
    <dgm:pt modelId="{042CF9D1-2F22-4AA3-9FA3-5074D54CEB34}" type="sibTrans" cxnId="{D8FCF2AC-C222-4198-AD52-965AF384F6DB}">
      <dgm:prSet/>
      <dgm:spPr/>
      <dgm:t>
        <a:bodyPr/>
        <a:lstStyle/>
        <a:p>
          <a:endParaRPr lang="es-ES">
            <a:effectLst/>
          </a:endParaRPr>
        </a:p>
      </dgm:t>
    </dgm:pt>
    <dgm:pt modelId="{2B24FAF9-E2B9-404E-AF17-DAFAA7E834E2}">
      <dgm:prSet phldrT="[Texto]"/>
      <dgm:spPr>
        <a:ln w="38100">
          <a:solidFill>
            <a:schemeClr val="accent1">
              <a:lumMod val="75000"/>
            </a:schemeClr>
          </a:solidFill>
        </a:ln>
      </dgm:spPr>
      <dgm:t>
        <a:bodyPr/>
        <a:lstStyle/>
        <a:p>
          <a:pPr>
            <a:spcAft>
              <a:spcPts val="2400"/>
            </a:spcAft>
            <a:buNone/>
          </a:pPr>
          <a:r>
            <a:rPr lang="es-ES" b="1" dirty="0">
              <a:effectLst/>
            </a:rPr>
            <a:t>Los ángeles (Sal. 148:2)</a:t>
          </a:r>
        </a:p>
      </dgm:t>
    </dgm:pt>
    <dgm:pt modelId="{BEF9C31F-2B39-450B-B846-CA95DECA7AEB}" type="parTrans" cxnId="{3FC526EC-3F8C-4F23-AD5B-0F771961C1E7}">
      <dgm:prSet/>
      <dgm:spPr/>
      <dgm:t>
        <a:bodyPr/>
        <a:lstStyle/>
        <a:p>
          <a:endParaRPr lang="es-ES">
            <a:effectLst/>
          </a:endParaRPr>
        </a:p>
      </dgm:t>
    </dgm:pt>
    <dgm:pt modelId="{807C60B8-624A-4FE6-A506-EDEE097533DB}" type="sibTrans" cxnId="{3FC526EC-3F8C-4F23-AD5B-0F771961C1E7}">
      <dgm:prSet/>
      <dgm:spPr/>
      <dgm:t>
        <a:bodyPr/>
        <a:lstStyle/>
        <a:p>
          <a:endParaRPr lang="es-ES">
            <a:effectLst/>
          </a:endParaRPr>
        </a:p>
      </dgm:t>
    </dgm:pt>
    <dgm:pt modelId="{AA751B95-03AD-44A1-85A7-89073D96EBD6}">
      <dgm:prSet phldrT="[Texto]"/>
      <dgm:spPr>
        <a:ln w="38100">
          <a:solidFill>
            <a:schemeClr val="accent1">
              <a:lumMod val="75000"/>
            </a:schemeClr>
          </a:solidFill>
        </a:ln>
      </dgm:spPr>
      <dgm:t>
        <a:bodyPr/>
        <a:lstStyle/>
        <a:p>
          <a:pPr>
            <a:spcAft>
              <a:spcPts val="2400"/>
            </a:spcAft>
            <a:buNone/>
          </a:pPr>
          <a:r>
            <a:rPr lang="es-ES" b="1" dirty="0">
              <a:effectLst/>
            </a:rPr>
            <a:t>Las cosas creadas (Sal. 148:3-6, 9)</a:t>
          </a:r>
        </a:p>
      </dgm:t>
    </dgm:pt>
    <dgm:pt modelId="{894A0979-0C6E-41A2-B751-2A1390C573DA}" type="parTrans" cxnId="{C4445810-BE6E-438D-8330-E8B4F6DC97AC}">
      <dgm:prSet/>
      <dgm:spPr/>
      <dgm:t>
        <a:bodyPr/>
        <a:lstStyle/>
        <a:p>
          <a:endParaRPr lang="es-ES">
            <a:effectLst/>
          </a:endParaRPr>
        </a:p>
      </dgm:t>
    </dgm:pt>
    <dgm:pt modelId="{58481028-B28C-4B44-B440-5A523932B211}" type="sibTrans" cxnId="{C4445810-BE6E-438D-8330-E8B4F6DC97AC}">
      <dgm:prSet/>
      <dgm:spPr/>
      <dgm:t>
        <a:bodyPr/>
        <a:lstStyle/>
        <a:p>
          <a:endParaRPr lang="es-ES">
            <a:effectLst/>
          </a:endParaRPr>
        </a:p>
      </dgm:t>
    </dgm:pt>
    <dgm:pt modelId="{0B6E8DA0-E4F7-4777-84C7-C275718E34C0}">
      <dgm:prSet phldrT="[Texto]"/>
      <dgm:spPr>
        <a:ln w="38100">
          <a:solidFill>
            <a:schemeClr val="accent1">
              <a:lumMod val="75000"/>
            </a:schemeClr>
          </a:solidFill>
        </a:ln>
      </dgm:spPr>
      <dgm:t>
        <a:bodyPr/>
        <a:lstStyle/>
        <a:p>
          <a:pPr>
            <a:spcAft>
              <a:spcPts val="2400"/>
            </a:spcAft>
            <a:buNone/>
          </a:pPr>
          <a:r>
            <a:rPr lang="es-ES" b="1" dirty="0">
              <a:effectLst/>
            </a:rPr>
            <a:t>Los animales (Sal. 148:7-8, 10)</a:t>
          </a:r>
        </a:p>
      </dgm:t>
    </dgm:pt>
    <dgm:pt modelId="{5E86B6F1-2F03-482A-AD6E-0B0423BD243F}" type="parTrans" cxnId="{566F51BD-38CE-41C5-A62B-E4A1304A8070}">
      <dgm:prSet/>
      <dgm:spPr/>
      <dgm:t>
        <a:bodyPr/>
        <a:lstStyle/>
        <a:p>
          <a:endParaRPr lang="es-ES">
            <a:effectLst/>
          </a:endParaRPr>
        </a:p>
      </dgm:t>
    </dgm:pt>
    <dgm:pt modelId="{7BB2CA61-1B5A-4CCC-A494-A518D950ABA1}" type="sibTrans" cxnId="{566F51BD-38CE-41C5-A62B-E4A1304A8070}">
      <dgm:prSet/>
      <dgm:spPr/>
      <dgm:t>
        <a:bodyPr/>
        <a:lstStyle/>
        <a:p>
          <a:endParaRPr lang="es-ES">
            <a:effectLst/>
          </a:endParaRPr>
        </a:p>
      </dgm:t>
    </dgm:pt>
    <dgm:pt modelId="{DC35DE4C-73CF-4B42-878F-9D2B55E127F8}">
      <dgm:prSet phldrT="[Texto]"/>
      <dgm:spPr>
        <a:ln w="38100">
          <a:solidFill>
            <a:schemeClr val="accent1">
              <a:lumMod val="75000"/>
            </a:schemeClr>
          </a:solidFill>
        </a:ln>
      </dgm:spPr>
      <dgm:t>
        <a:bodyPr/>
        <a:lstStyle/>
        <a:p>
          <a:pPr>
            <a:spcAft>
              <a:spcPts val="2400"/>
            </a:spcAft>
            <a:buNone/>
          </a:pPr>
          <a:r>
            <a:rPr lang="es-ES" b="1" dirty="0">
              <a:effectLst/>
            </a:rPr>
            <a:t>Cada uno, individualmente (Sal. 146:1-2)</a:t>
          </a:r>
        </a:p>
      </dgm:t>
    </dgm:pt>
    <dgm:pt modelId="{6029ED9B-27A7-4797-B5DB-59B7FB510279}" type="parTrans" cxnId="{8151B150-9FDA-4D1D-9CF7-05196FE7CDBC}">
      <dgm:prSet/>
      <dgm:spPr/>
      <dgm:t>
        <a:bodyPr/>
        <a:lstStyle/>
        <a:p>
          <a:endParaRPr lang="es-ES">
            <a:effectLst/>
          </a:endParaRPr>
        </a:p>
      </dgm:t>
    </dgm:pt>
    <dgm:pt modelId="{443B3709-9ABD-4CF0-9B6C-3CF9F014BBCE}" type="sibTrans" cxnId="{8151B150-9FDA-4D1D-9CF7-05196FE7CDBC}">
      <dgm:prSet/>
      <dgm:spPr/>
      <dgm:t>
        <a:bodyPr/>
        <a:lstStyle/>
        <a:p>
          <a:endParaRPr lang="es-ES">
            <a:effectLst/>
          </a:endParaRPr>
        </a:p>
      </dgm:t>
    </dgm:pt>
    <dgm:pt modelId="{646C02C7-9E8A-434C-A572-2D70683C0695}" type="pres">
      <dgm:prSet presAssocID="{7731DD5A-6BDD-474D-A02A-0D4F050A28DA}" presName="linear" presStyleCnt="0">
        <dgm:presLayoutVars>
          <dgm:dir/>
          <dgm:animLvl val="lvl"/>
          <dgm:resizeHandles val="exact"/>
        </dgm:presLayoutVars>
      </dgm:prSet>
      <dgm:spPr/>
    </dgm:pt>
    <dgm:pt modelId="{ADB9198F-F93B-4757-8519-DE8A4666CB6F}" type="pres">
      <dgm:prSet presAssocID="{765FFCA2-6BCA-4F99-B388-2D7D278184EA}" presName="parentLin" presStyleCnt="0"/>
      <dgm:spPr/>
    </dgm:pt>
    <dgm:pt modelId="{F45CAA2D-E559-4887-AC93-21FDF3FA5704}" type="pres">
      <dgm:prSet presAssocID="{765FFCA2-6BCA-4F99-B388-2D7D278184EA}" presName="parentLeftMargin" presStyleLbl="node1" presStyleIdx="0" presStyleCnt="1"/>
      <dgm:spPr/>
    </dgm:pt>
    <dgm:pt modelId="{535F91FE-C114-44CF-A30D-342B0B6ED4AA}" type="pres">
      <dgm:prSet presAssocID="{765FFCA2-6BCA-4F99-B388-2D7D278184EA}" presName="parentText" presStyleLbl="node1" presStyleIdx="0" presStyleCnt="1">
        <dgm:presLayoutVars>
          <dgm:chMax val="0"/>
          <dgm:bulletEnabled val="1"/>
        </dgm:presLayoutVars>
      </dgm:prSet>
      <dgm:spPr/>
    </dgm:pt>
    <dgm:pt modelId="{32294861-5A14-40CA-AD47-C6F3DA1C5229}" type="pres">
      <dgm:prSet presAssocID="{765FFCA2-6BCA-4F99-B388-2D7D278184EA}" presName="negativeSpace" presStyleCnt="0"/>
      <dgm:spPr/>
    </dgm:pt>
    <dgm:pt modelId="{19BC9421-60A2-40A9-93BD-0B1334B6BAFE}" type="pres">
      <dgm:prSet presAssocID="{765FFCA2-6BCA-4F99-B388-2D7D278184EA}" presName="childText" presStyleLbl="conFgAcc1" presStyleIdx="0" presStyleCnt="1">
        <dgm:presLayoutVars>
          <dgm:bulletEnabled val="1"/>
        </dgm:presLayoutVars>
      </dgm:prSet>
      <dgm:spPr/>
    </dgm:pt>
  </dgm:ptLst>
  <dgm:cxnLst>
    <dgm:cxn modelId="{47B1370B-F537-4E24-AF4B-403F49373AEC}" type="presOf" srcId="{AA751B95-03AD-44A1-85A7-89073D96EBD6}" destId="{19BC9421-60A2-40A9-93BD-0B1334B6BAFE}" srcOrd="0" destOrd="4" presId="urn:microsoft.com/office/officeart/2005/8/layout/list1"/>
    <dgm:cxn modelId="{429D2E0C-3DD1-4D1D-8F58-3DA23266C42A}" type="presOf" srcId="{2B24FAF9-E2B9-404E-AF17-DAFAA7E834E2}" destId="{19BC9421-60A2-40A9-93BD-0B1334B6BAFE}" srcOrd="0" destOrd="3" presId="urn:microsoft.com/office/officeart/2005/8/layout/list1"/>
    <dgm:cxn modelId="{C4445810-BE6E-438D-8330-E8B4F6DC97AC}" srcId="{765FFCA2-6BCA-4F99-B388-2D7D278184EA}" destId="{AA751B95-03AD-44A1-85A7-89073D96EBD6}" srcOrd="4" destOrd="0" parTransId="{894A0979-0C6E-41A2-B751-2A1390C573DA}" sibTransId="{58481028-B28C-4B44-B440-5A523932B211}"/>
    <dgm:cxn modelId="{2C51511F-26BF-44EF-A4B2-76CC8F18DA19}" srcId="{765FFCA2-6BCA-4F99-B388-2D7D278184EA}" destId="{D86208C5-42F7-4E2C-AD53-AC880791E815}" srcOrd="1" destOrd="0" parTransId="{4991C148-30DB-4C82-B6DD-5AFFB813D30F}" sibTransId="{7E393089-1FC9-4725-AD07-10F2D17B532A}"/>
    <dgm:cxn modelId="{06ECD326-F8A3-4B5A-9716-9668D1C15DE0}" srcId="{7731DD5A-6BDD-474D-A02A-0D4F050A28DA}" destId="{765FFCA2-6BCA-4F99-B388-2D7D278184EA}" srcOrd="0" destOrd="0" parTransId="{F2CE67ED-444E-4843-9BE1-C2BFDD3BD6B0}" sibTransId="{8FFB3646-F7B8-42F2-8F74-D2DB2A0F37A7}"/>
    <dgm:cxn modelId="{CC869027-6932-433D-AB9D-72006CB55F2F}" type="presOf" srcId="{1EFB2AE4-0C72-49B2-A197-A9698BEA4454}" destId="{19BC9421-60A2-40A9-93BD-0B1334B6BAFE}" srcOrd="0" destOrd="2" presId="urn:microsoft.com/office/officeart/2005/8/layout/list1"/>
    <dgm:cxn modelId="{3250522D-55AE-416A-98C1-49BCBA08809C}" type="presOf" srcId="{DC35DE4C-73CF-4B42-878F-9D2B55E127F8}" destId="{19BC9421-60A2-40A9-93BD-0B1334B6BAFE}" srcOrd="0" destOrd="0" presId="urn:microsoft.com/office/officeart/2005/8/layout/list1"/>
    <dgm:cxn modelId="{78041A60-9300-4C9B-8BDE-C027CB801C65}" type="presOf" srcId="{0B6E8DA0-E4F7-4777-84C7-C275718E34C0}" destId="{19BC9421-60A2-40A9-93BD-0B1334B6BAFE}" srcOrd="0" destOrd="5" presId="urn:microsoft.com/office/officeart/2005/8/layout/list1"/>
    <dgm:cxn modelId="{D8165268-466C-4FE0-B6ED-82D379F73D13}" type="presOf" srcId="{765FFCA2-6BCA-4F99-B388-2D7D278184EA}" destId="{535F91FE-C114-44CF-A30D-342B0B6ED4AA}" srcOrd="1" destOrd="0" presId="urn:microsoft.com/office/officeart/2005/8/layout/list1"/>
    <dgm:cxn modelId="{8151B150-9FDA-4D1D-9CF7-05196FE7CDBC}" srcId="{765FFCA2-6BCA-4F99-B388-2D7D278184EA}" destId="{DC35DE4C-73CF-4B42-878F-9D2B55E127F8}" srcOrd="0" destOrd="0" parTransId="{6029ED9B-27A7-4797-B5DB-59B7FB510279}" sibTransId="{443B3709-9ABD-4CF0-9B6C-3CF9F014BBCE}"/>
    <dgm:cxn modelId="{84209A87-44BE-4ED6-A194-C9393C4874B4}" type="presOf" srcId="{7731DD5A-6BDD-474D-A02A-0D4F050A28DA}" destId="{646C02C7-9E8A-434C-A572-2D70683C0695}" srcOrd="0" destOrd="0" presId="urn:microsoft.com/office/officeart/2005/8/layout/list1"/>
    <dgm:cxn modelId="{F6772C8A-48C6-4CCA-9629-AF230D0093E7}" type="presOf" srcId="{D86208C5-42F7-4E2C-AD53-AC880791E815}" destId="{19BC9421-60A2-40A9-93BD-0B1334B6BAFE}" srcOrd="0" destOrd="1" presId="urn:microsoft.com/office/officeart/2005/8/layout/list1"/>
    <dgm:cxn modelId="{877DB39F-9159-4B74-A848-AA5098ED597C}" type="presOf" srcId="{765FFCA2-6BCA-4F99-B388-2D7D278184EA}" destId="{F45CAA2D-E559-4887-AC93-21FDF3FA5704}" srcOrd="0" destOrd="0" presId="urn:microsoft.com/office/officeart/2005/8/layout/list1"/>
    <dgm:cxn modelId="{D8FCF2AC-C222-4198-AD52-965AF384F6DB}" srcId="{765FFCA2-6BCA-4F99-B388-2D7D278184EA}" destId="{1EFB2AE4-0C72-49B2-A197-A9698BEA4454}" srcOrd="2" destOrd="0" parTransId="{5678DE0B-78AA-4210-A7A6-EE31CC57B427}" sibTransId="{042CF9D1-2F22-4AA3-9FA3-5074D54CEB34}"/>
    <dgm:cxn modelId="{566F51BD-38CE-41C5-A62B-E4A1304A8070}" srcId="{765FFCA2-6BCA-4F99-B388-2D7D278184EA}" destId="{0B6E8DA0-E4F7-4777-84C7-C275718E34C0}" srcOrd="5" destOrd="0" parTransId="{5E86B6F1-2F03-482A-AD6E-0B0423BD243F}" sibTransId="{7BB2CA61-1B5A-4CCC-A494-A518D950ABA1}"/>
    <dgm:cxn modelId="{3FC526EC-3F8C-4F23-AD5B-0F771961C1E7}" srcId="{765FFCA2-6BCA-4F99-B388-2D7D278184EA}" destId="{2B24FAF9-E2B9-404E-AF17-DAFAA7E834E2}" srcOrd="3" destOrd="0" parTransId="{BEF9C31F-2B39-450B-B846-CA95DECA7AEB}" sibTransId="{807C60B8-624A-4FE6-A506-EDEE097533DB}"/>
    <dgm:cxn modelId="{337C9B58-34C8-4068-8CB6-AC0D6173C5A0}" type="presParOf" srcId="{646C02C7-9E8A-434C-A572-2D70683C0695}" destId="{ADB9198F-F93B-4757-8519-DE8A4666CB6F}" srcOrd="0" destOrd="0" presId="urn:microsoft.com/office/officeart/2005/8/layout/list1"/>
    <dgm:cxn modelId="{787F3827-A0CF-406B-ACB4-E4601F0E5366}" type="presParOf" srcId="{ADB9198F-F93B-4757-8519-DE8A4666CB6F}" destId="{F45CAA2D-E559-4887-AC93-21FDF3FA5704}" srcOrd="0" destOrd="0" presId="urn:microsoft.com/office/officeart/2005/8/layout/list1"/>
    <dgm:cxn modelId="{DFBB764F-C856-43AA-8D4B-DE3A238862A3}" type="presParOf" srcId="{ADB9198F-F93B-4757-8519-DE8A4666CB6F}" destId="{535F91FE-C114-44CF-A30D-342B0B6ED4AA}" srcOrd="1" destOrd="0" presId="urn:microsoft.com/office/officeart/2005/8/layout/list1"/>
    <dgm:cxn modelId="{C7A50B04-21DC-4F41-A3FC-08662B5100C5}" type="presParOf" srcId="{646C02C7-9E8A-434C-A572-2D70683C0695}" destId="{32294861-5A14-40CA-AD47-C6F3DA1C5229}" srcOrd="1" destOrd="0" presId="urn:microsoft.com/office/officeart/2005/8/layout/list1"/>
    <dgm:cxn modelId="{EB103924-6659-4290-9BEC-83CD4820962D}" type="presParOf" srcId="{646C02C7-9E8A-434C-A572-2D70683C0695}" destId="{19BC9421-60A2-40A9-93BD-0B1334B6BAF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31DD5A-6BDD-474D-A02A-0D4F050A28DA}" type="doc">
      <dgm:prSet loTypeId="urn:microsoft.com/office/officeart/2005/8/layout/list1" loCatId="list" qsTypeId="urn:microsoft.com/office/officeart/2005/8/quickstyle/simple5" qsCatId="simple" csTypeId="urn:microsoft.com/office/officeart/2005/8/colors/accent4_2" csCatId="accent4" phldr="1"/>
      <dgm:spPr/>
      <dgm:t>
        <a:bodyPr/>
        <a:lstStyle/>
        <a:p>
          <a:endParaRPr lang="es-ES"/>
        </a:p>
      </dgm:t>
    </dgm:pt>
    <dgm:pt modelId="{765FFCA2-6BCA-4F99-B388-2D7D278184EA}">
      <dgm:prSet phldrT="[Texto]"/>
      <dgm:spPr/>
      <dgm:t>
        <a:bodyPr/>
        <a:lstStyle/>
        <a:p>
          <a:r>
            <a:rPr lang="es-ES" b="1" dirty="0">
              <a:solidFill>
                <a:srgbClr val="5B4E01"/>
              </a:solidFill>
            </a:rPr>
            <a:t>¿Cómo alabar?</a:t>
          </a:r>
        </a:p>
      </dgm:t>
    </dgm:pt>
    <dgm:pt modelId="{F2CE67ED-444E-4843-9BE1-C2BFDD3BD6B0}" type="parTrans" cxnId="{06ECD326-F8A3-4B5A-9716-9668D1C15DE0}">
      <dgm:prSet/>
      <dgm:spPr/>
      <dgm:t>
        <a:bodyPr/>
        <a:lstStyle/>
        <a:p>
          <a:endParaRPr lang="es-ES" b="1"/>
        </a:p>
      </dgm:t>
    </dgm:pt>
    <dgm:pt modelId="{8FFB3646-F7B8-42F2-8F74-D2DB2A0F37A7}" type="sibTrans" cxnId="{06ECD326-F8A3-4B5A-9716-9668D1C15DE0}">
      <dgm:prSet/>
      <dgm:spPr/>
      <dgm:t>
        <a:bodyPr/>
        <a:lstStyle/>
        <a:p>
          <a:endParaRPr lang="es-ES" b="1"/>
        </a:p>
      </dgm:t>
    </dgm:pt>
    <dgm:pt modelId="{DC35DE4C-73CF-4B42-878F-9D2B55E127F8}">
      <dgm:prSet phldrT="[Texto]"/>
      <dgm:spPr>
        <a:ln w="38100">
          <a:solidFill>
            <a:schemeClr val="accent4">
              <a:lumMod val="60000"/>
              <a:lumOff val="40000"/>
            </a:schemeClr>
          </a:solidFill>
        </a:ln>
      </dgm:spPr>
      <dgm:t>
        <a:bodyPr/>
        <a:lstStyle/>
        <a:p>
          <a:pPr marL="0" indent="0">
            <a:spcAft>
              <a:spcPts val="1800"/>
            </a:spcAft>
            <a:buNone/>
          </a:pPr>
          <a:r>
            <a:rPr lang="es-ES" b="1" dirty="0"/>
            <a:t>Al son de trompeta (Sal. 150:3a)</a:t>
          </a:r>
        </a:p>
      </dgm:t>
    </dgm:pt>
    <dgm:pt modelId="{6029ED9B-27A7-4797-B5DB-59B7FB510279}" type="parTrans" cxnId="{8151B150-9FDA-4D1D-9CF7-05196FE7CDBC}">
      <dgm:prSet/>
      <dgm:spPr/>
      <dgm:t>
        <a:bodyPr/>
        <a:lstStyle/>
        <a:p>
          <a:endParaRPr lang="es-ES"/>
        </a:p>
      </dgm:t>
    </dgm:pt>
    <dgm:pt modelId="{443B3709-9ABD-4CF0-9B6C-3CF9F014BBCE}" type="sibTrans" cxnId="{8151B150-9FDA-4D1D-9CF7-05196FE7CDBC}">
      <dgm:prSet/>
      <dgm:spPr/>
      <dgm:t>
        <a:bodyPr/>
        <a:lstStyle/>
        <a:p>
          <a:endParaRPr lang="es-ES"/>
        </a:p>
      </dgm:t>
    </dgm:pt>
    <dgm:pt modelId="{10B249A3-02B6-4AB0-92BC-CB69F2409397}">
      <dgm:prSet phldrT="[Texto]"/>
      <dgm:spPr>
        <a:ln w="38100">
          <a:solidFill>
            <a:schemeClr val="accent4">
              <a:lumMod val="60000"/>
              <a:lumOff val="40000"/>
            </a:schemeClr>
          </a:solidFill>
        </a:ln>
      </dgm:spPr>
      <dgm:t>
        <a:bodyPr/>
        <a:lstStyle/>
        <a:p>
          <a:pPr marL="0" indent="0">
            <a:spcAft>
              <a:spcPts val="1800"/>
            </a:spcAft>
            <a:buNone/>
          </a:pPr>
          <a:r>
            <a:rPr lang="es-ES" b="1" dirty="0"/>
            <a:t>Al son de salterio y arpa (Sal. 150:3b)</a:t>
          </a:r>
        </a:p>
      </dgm:t>
    </dgm:pt>
    <dgm:pt modelId="{C1AF7A8B-8FDB-4736-9300-3A69495D592B}" type="parTrans" cxnId="{454BE8FA-7B8C-42E9-A85D-04F87D3DC29A}">
      <dgm:prSet/>
      <dgm:spPr/>
      <dgm:t>
        <a:bodyPr/>
        <a:lstStyle/>
        <a:p>
          <a:endParaRPr lang="es-ES"/>
        </a:p>
      </dgm:t>
    </dgm:pt>
    <dgm:pt modelId="{B8C6E5A4-0BE5-4984-A4C9-C80AA60FF04A}" type="sibTrans" cxnId="{454BE8FA-7B8C-42E9-A85D-04F87D3DC29A}">
      <dgm:prSet/>
      <dgm:spPr/>
      <dgm:t>
        <a:bodyPr/>
        <a:lstStyle/>
        <a:p>
          <a:endParaRPr lang="es-ES"/>
        </a:p>
      </dgm:t>
    </dgm:pt>
    <dgm:pt modelId="{B8A00ADF-FC50-4075-BB37-ED1436C218FB}">
      <dgm:prSet phldrT="[Texto]"/>
      <dgm:spPr>
        <a:ln w="38100">
          <a:solidFill>
            <a:schemeClr val="accent4">
              <a:lumMod val="60000"/>
              <a:lumOff val="40000"/>
            </a:schemeClr>
          </a:solidFill>
        </a:ln>
      </dgm:spPr>
      <dgm:t>
        <a:bodyPr/>
        <a:lstStyle/>
        <a:p>
          <a:pPr marL="0" indent="0">
            <a:spcAft>
              <a:spcPts val="1800"/>
            </a:spcAft>
            <a:buNone/>
          </a:pPr>
          <a:r>
            <a:rPr lang="es-ES" b="1" dirty="0"/>
            <a:t>Al son de pandero y danza (Sal. 150:4a)</a:t>
          </a:r>
        </a:p>
      </dgm:t>
    </dgm:pt>
    <dgm:pt modelId="{9F7F28E4-670A-4615-9CCE-07FD021E529A}" type="parTrans" cxnId="{3B01EB41-8F6E-43EB-A322-90011D39C835}">
      <dgm:prSet/>
      <dgm:spPr/>
      <dgm:t>
        <a:bodyPr/>
        <a:lstStyle/>
        <a:p>
          <a:endParaRPr lang="es-ES"/>
        </a:p>
      </dgm:t>
    </dgm:pt>
    <dgm:pt modelId="{31BF5B4B-62C1-4D97-BE0B-893CD0EFF25C}" type="sibTrans" cxnId="{3B01EB41-8F6E-43EB-A322-90011D39C835}">
      <dgm:prSet/>
      <dgm:spPr/>
      <dgm:t>
        <a:bodyPr/>
        <a:lstStyle/>
        <a:p>
          <a:endParaRPr lang="es-ES"/>
        </a:p>
      </dgm:t>
    </dgm:pt>
    <dgm:pt modelId="{10A25104-AB02-4421-90E8-147E4AB0AC26}">
      <dgm:prSet phldrT="[Texto]"/>
      <dgm:spPr>
        <a:ln w="38100">
          <a:solidFill>
            <a:schemeClr val="accent4">
              <a:lumMod val="60000"/>
              <a:lumOff val="40000"/>
            </a:schemeClr>
          </a:solidFill>
        </a:ln>
      </dgm:spPr>
      <dgm:t>
        <a:bodyPr/>
        <a:lstStyle/>
        <a:p>
          <a:pPr marL="0" indent="0">
            <a:spcAft>
              <a:spcPts val="1800"/>
            </a:spcAft>
            <a:buNone/>
          </a:pPr>
          <a:r>
            <a:rPr lang="es-ES" b="1" dirty="0"/>
            <a:t>Al son de cuerdas y flautas (Sal. 150:4b)</a:t>
          </a:r>
        </a:p>
      </dgm:t>
    </dgm:pt>
    <dgm:pt modelId="{96CDDF06-09AF-4C8D-8BE8-B80721D1F783}" type="parTrans" cxnId="{2C56A1B6-0285-43EC-9B1E-39FD3DC937AF}">
      <dgm:prSet/>
      <dgm:spPr/>
      <dgm:t>
        <a:bodyPr/>
        <a:lstStyle/>
        <a:p>
          <a:endParaRPr lang="es-ES"/>
        </a:p>
      </dgm:t>
    </dgm:pt>
    <dgm:pt modelId="{2F5E1224-EE01-446D-9F0D-544BB38A2153}" type="sibTrans" cxnId="{2C56A1B6-0285-43EC-9B1E-39FD3DC937AF}">
      <dgm:prSet/>
      <dgm:spPr/>
      <dgm:t>
        <a:bodyPr/>
        <a:lstStyle/>
        <a:p>
          <a:endParaRPr lang="es-ES"/>
        </a:p>
      </dgm:t>
    </dgm:pt>
    <dgm:pt modelId="{AD0DEF96-6C1E-4223-A76A-C262D62E35C5}">
      <dgm:prSet phldrT="[Texto]"/>
      <dgm:spPr>
        <a:ln w="38100">
          <a:solidFill>
            <a:schemeClr val="accent4">
              <a:lumMod val="60000"/>
              <a:lumOff val="40000"/>
            </a:schemeClr>
          </a:solidFill>
        </a:ln>
      </dgm:spPr>
      <dgm:t>
        <a:bodyPr/>
        <a:lstStyle/>
        <a:p>
          <a:pPr marL="0" indent="0">
            <a:spcAft>
              <a:spcPts val="1800"/>
            </a:spcAft>
            <a:buNone/>
          </a:pPr>
          <a:r>
            <a:rPr lang="es-ES" b="1" dirty="0"/>
            <a:t>Al son de címbalos resonantes</a:t>
          </a:r>
          <a:br>
            <a:rPr lang="es-ES" b="1" dirty="0"/>
          </a:br>
          <a:r>
            <a:rPr lang="es-ES" b="1" dirty="0"/>
            <a:t>(Sal. 150:5a)</a:t>
          </a:r>
        </a:p>
      </dgm:t>
    </dgm:pt>
    <dgm:pt modelId="{B24A4CA5-10CC-4732-942E-8F77BD4AE6AA}" type="parTrans" cxnId="{D687FE97-3835-49D1-BC1C-B73D3B37D5A3}">
      <dgm:prSet/>
      <dgm:spPr/>
      <dgm:t>
        <a:bodyPr/>
        <a:lstStyle/>
        <a:p>
          <a:endParaRPr lang="es-ES"/>
        </a:p>
      </dgm:t>
    </dgm:pt>
    <dgm:pt modelId="{CAD680EB-CB2D-4293-AD94-94D9975D68A8}" type="sibTrans" cxnId="{D687FE97-3835-49D1-BC1C-B73D3B37D5A3}">
      <dgm:prSet/>
      <dgm:spPr/>
      <dgm:t>
        <a:bodyPr/>
        <a:lstStyle/>
        <a:p>
          <a:endParaRPr lang="es-ES"/>
        </a:p>
      </dgm:t>
    </dgm:pt>
    <dgm:pt modelId="{C23AAB07-AB02-4214-A17A-8C948141D5F5}">
      <dgm:prSet phldrT="[Texto]"/>
      <dgm:spPr>
        <a:ln w="38100">
          <a:solidFill>
            <a:schemeClr val="accent4">
              <a:lumMod val="60000"/>
              <a:lumOff val="40000"/>
            </a:schemeClr>
          </a:solidFill>
        </a:ln>
      </dgm:spPr>
      <dgm:t>
        <a:bodyPr/>
        <a:lstStyle/>
        <a:p>
          <a:pPr marL="0" indent="0">
            <a:spcAft>
              <a:spcPts val="1800"/>
            </a:spcAft>
            <a:buNone/>
          </a:pPr>
          <a:r>
            <a:rPr lang="es-ES" b="1" dirty="0"/>
            <a:t>Al son de címbalos de júbilo (Sal. 150:5b)</a:t>
          </a:r>
        </a:p>
      </dgm:t>
    </dgm:pt>
    <dgm:pt modelId="{E36E8C1E-BB1E-494B-A656-3CE51C621DB5}" type="parTrans" cxnId="{336860DD-9E43-4667-8C07-0526D9B723CD}">
      <dgm:prSet/>
      <dgm:spPr/>
      <dgm:t>
        <a:bodyPr/>
        <a:lstStyle/>
        <a:p>
          <a:endParaRPr lang="es-ES"/>
        </a:p>
      </dgm:t>
    </dgm:pt>
    <dgm:pt modelId="{235BECD2-FD0D-4DC9-8AF9-F588C8D9F394}" type="sibTrans" cxnId="{336860DD-9E43-4667-8C07-0526D9B723CD}">
      <dgm:prSet/>
      <dgm:spPr/>
      <dgm:t>
        <a:bodyPr/>
        <a:lstStyle/>
        <a:p>
          <a:endParaRPr lang="es-ES"/>
        </a:p>
      </dgm:t>
    </dgm:pt>
    <dgm:pt modelId="{C87FB5D3-D17E-43BD-83E2-69A96E6DB4C4}" type="pres">
      <dgm:prSet presAssocID="{7731DD5A-6BDD-474D-A02A-0D4F050A28DA}" presName="linear" presStyleCnt="0">
        <dgm:presLayoutVars>
          <dgm:dir/>
          <dgm:animLvl val="lvl"/>
          <dgm:resizeHandles val="exact"/>
        </dgm:presLayoutVars>
      </dgm:prSet>
      <dgm:spPr/>
    </dgm:pt>
    <dgm:pt modelId="{AFA5B1C7-4475-4074-9F4A-76B1CD1F411C}" type="pres">
      <dgm:prSet presAssocID="{765FFCA2-6BCA-4F99-B388-2D7D278184EA}" presName="parentLin" presStyleCnt="0"/>
      <dgm:spPr/>
    </dgm:pt>
    <dgm:pt modelId="{675D415C-69F5-423B-AD03-F918D28F9461}" type="pres">
      <dgm:prSet presAssocID="{765FFCA2-6BCA-4F99-B388-2D7D278184EA}" presName="parentLeftMargin" presStyleLbl="node1" presStyleIdx="0" presStyleCnt="1"/>
      <dgm:spPr/>
    </dgm:pt>
    <dgm:pt modelId="{B042FF19-5F52-4470-8C82-A04970F483BD}" type="pres">
      <dgm:prSet presAssocID="{765FFCA2-6BCA-4F99-B388-2D7D278184EA}" presName="parentText" presStyleLbl="node1" presStyleIdx="0" presStyleCnt="1">
        <dgm:presLayoutVars>
          <dgm:chMax val="0"/>
          <dgm:bulletEnabled val="1"/>
        </dgm:presLayoutVars>
      </dgm:prSet>
      <dgm:spPr/>
    </dgm:pt>
    <dgm:pt modelId="{9997E861-2DED-43BE-8AD4-9441789A717A}" type="pres">
      <dgm:prSet presAssocID="{765FFCA2-6BCA-4F99-B388-2D7D278184EA}" presName="negativeSpace" presStyleCnt="0"/>
      <dgm:spPr/>
    </dgm:pt>
    <dgm:pt modelId="{068DAA28-CEF9-41CF-A3C5-C25AA45D7232}" type="pres">
      <dgm:prSet presAssocID="{765FFCA2-6BCA-4F99-B388-2D7D278184EA}" presName="childText" presStyleLbl="conFgAcc1" presStyleIdx="0" presStyleCnt="1">
        <dgm:presLayoutVars>
          <dgm:bulletEnabled val="1"/>
        </dgm:presLayoutVars>
      </dgm:prSet>
      <dgm:spPr/>
    </dgm:pt>
  </dgm:ptLst>
  <dgm:cxnLst>
    <dgm:cxn modelId="{FB7D4A05-B086-477B-AD73-3C7B10580F39}" type="presOf" srcId="{AD0DEF96-6C1E-4223-A76A-C262D62E35C5}" destId="{068DAA28-CEF9-41CF-A3C5-C25AA45D7232}" srcOrd="0" destOrd="4" presId="urn:microsoft.com/office/officeart/2005/8/layout/list1"/>
    <dgm:cxn modelId="{06ECD326-F8A3-4B5A-9716-9668D1C15DE0}" srcId="{7731DD5A-6BDD-474D-A02A-0D4F050A28DA}" destId="{765FFCA2-6BCA-4F99-B388-2D7D278184EA}" srcOrd="0" destOrd="0" parTransId="{F2CE67ED-444E-4843-9BE1-C2BFDD3BD6B0}" sibTransId="{8FFB3646-F7B8-42F2-8F74-D2DB2A0F37A7}"/>
    <dgm:cxn modelId="{80C2A75F-83FD-4DD8-A312-8D1AA7EFDB94}" type="presOf" srcId="{10A25104-AB02-4421-90E8-147E4AB0AC26}" destId="{068DAA28-CEF9-41CF-A3C5-C25AA45D7232}" srcOrd="0" destOrd="3" presId="urn:microsoft.com/office/officeart/2005/8/layout/list1"/>
    <dgm:cxn modelId="{3B01EB41-8F6E-43EB-A322-90011D39C835}" srcId="{765FFCA2-6BCA-4F99-B388-2D7D278184EA}" destId="{B8A00ADF-FC50-4075-BB37-ED1436C218FB}" srcOrd="2" destOrd="0" parTransId="{9F7F28E4-670A-4615-9CCE-07FD021E529A}" sibTransId="{31BF5B4B-62C1-4D97-BE0B-893CD0EFF25C}"/>
    <dgm:cxn modelId="{0E488369-D3EE-45DD-A666-B10F0DF268D0}" type="presOf" srcId="{765FFCA2-6BCA-4F99-B388-2D7D278184EA}" destId="{675D415C-69F5-423B-AD03-F918D28F9461}" srcOrd="0" destOrd="0" presId="urn:microsoft.com/office/officeart/2005/8/layout/list1"/>
    <dgm:cxn modelId="{868AC16B-C41E-41C1-8FC8-B9682F4A2CF0}" type="presOf" srcId="{7731DD5A-6BDD-474D-A02A-0D4F050A28DA}" destId="{C87FB5D3-D17E-43BD-83E2-69A96E6DB4C4}" srcOrd="0" destOrd="0" presId="urn:microsoft.com/office/officeart/2005/8/layout/list1"/>
    <dgm:cxn modelId="{8151B150-9FDA-4D1D-9CF7-05196FE7CDBC}" srcId="{765FFCA2-6BCA-4F99-B388-2D7D278184EA}" destId="{DC35DE4C-73CF-4B42-878F-9D2B55E127F8}" srcOrd="0" destOrd="0" parTransId="{6029ED9B-27A7-4797-B5DB-59B7FB510279}" sibTransId="{443B3709-9ABD-4CF0-9B6C-3CF9F014BBCE}"/>
    <dgm:cxn modelId="{D687FE97-3835-49D1-BC1C-B73D3B37D5A3}" srcId="{765FFCA2-6BCA-4F99-B388-2D7D278184EA}" destId="{AD0DEF96-6C1E-4223-A76A-C262D62E35C5}" srcOrd="4" destOrd="0" parTransId="{B24A4CA5-10CC-4732-942E-8F77BD4AE6AA}" sibTransId="{CAD680EB-CB2D-4293-AD94-94D9975D68A8}"/>
    <dgm:cxn modelId="{16307598-AEA8-4B54-B785-8AC9569E6B5A}" type="presOf" srcId="{B8A00ADF-FC50-4075-BB37-ED1436C218FB}" destId="{068DAA28-CEF9-41CF-A3C5-C25AA45D7232}" srcOrd="0" destOrd="2" presId="urn:microsoft.com/office/officeart/2005/8/layout/list1"/>
    <dgm:cxn modelId="{2C56A1B6-0285-43EC-9B1E-39FD3DC937AF}" srcId="{765FFCA2-6BCA-4F99-B388-2D7D278184EA}" destId="{10A25104-AB02-4421-90E8-147E4AB0AC26}" srcOrd="3" destOrd="0" parTransId="{96CDDF06-09AF-4C8D-8BE8-B80721D1F783}" sibTransId="{2F5E1224-EE01-446D-9F0D-544BB38A2153}"/>
    <dgm:cxn modelId="{FC1534C0-A834-4726-A0B8-4523F50EAAF9}" type="presOf" srcId="{10B249A3-02B6-4AB0-92BC-CB69F2409397}" destId="{068DAA28-CEF9-41CF-A3C5-C25AA45D7232}" srcOrd="0" destOrd="1" presId="urn:microsoft.com/office/officeart/2005/8/layout/list1"/>
    <dgm:cxn modelId="{D1EFDECD-3048-4A3A-8973-2BE59BE90656}" type="presOf" srcId="{DC35DE4C-73CF-4B42-878F-9D2B55E127F8}" destId="{068DAA28-CEF9-41CF-A3C5-C25AA45D7232}" srcOrd="0" destOrd="0" presId="urn:microsoft.com/office/officeart/2005/8/layout/list1"/>
    <dgm:cxn modelId="{336860DD-9E43-4667-8C07-0526D9B723CD}" srcId="{765FFCA2-6BCA-4F99-B388-2D7D278184EA}" destId="{C23AAB07-AB02-4214-A17A-8C948141D5F5}" srcOrd="5" destOrd="0" parTransId="{E36E8C1E-BB1E-494B-A656-3CE51C621DB5}" sibTransId="{235BECD2-FD0D-4DC9-8AF9-F588C8D9F394}"/>
    <dgm:cxn modelId="{985789DD-B19C-4035-A90D-7098C5132940}" type="presOf" srcId="{C23AAB07-AB02-4214-A17A-8C948141D5F5}" destId="{068DAA28-CEF9-41CF-A3C5-C25AA45D7232}" srcOrd="0" destOrd="5" presId="urn:microsoft.com/office/officeart/2005/8/layout/list1"/>
    <dgm:cxn modelId="{32E3D0EF-3F2C-45B3-9980-A07776C2E90D}" type="presOf" srcId="{765FFCA2-6BCA-4F99-B388-2D7D278184EA}" destId="{B042FF19-5F52-4470-8C82-A04970F483BD}" srcOrd="1" destOrd="0" presId="urn:microsoft.com/office/officeart/2005/8/layout/list1"/>
    <dgm:cxn modelId="{454BE8FA-7B8C-42E9-A85D-04F87D3DC29A}" srcId="{765FFCA2-6BCA-4F99-B388-2D7D278184EA}" destId="{10B249A3-02B6-4AB0-92BC-CB69F2409397}" srcOrd="1" destOrd="0" parTransId="{C1AF7A8B-8FDB-4736-9300-3A69495D592B}" sibTransId="{B8C6E5A4-0BE5-4984-A4C9-C80AA60FF04A}"/>
    <dgm:cxn modelId="{72D275E0-CCF0-4726-8954-26471E516C48}" type="presParOf" srcId="{C87FB5D3-D17E-43BD-83E2-69A96E6DB4C4}" destId="{AFA5B1C7-4475-4074-9F4A-76B1CD1F411C}" srcOrd="0" destOrd="0" presId="urn:microsoft.com/office/officeart/2005/8/layout/list1"/>
    <dgm:cxn modelId="{9786B92D-67E9-4651-A468-9D108F769FF5}" type="presParOf" srcId="{AFA5B1C7-4475-4074-9F4A-76B1CD1F411C}" destId="{675D415C-69F5-423B-AD03-F918D28F9461}" srcOrd="0" destOrd="0" presId="urn:microsoft.com/office/officeart/2005/8/layout/list1"/>
    <dgm:cxn modelId="{232DADF7-7ECD-4754-8830-C74B15D1ED5A}" type="presParOf" srcId="{AFA5B1C7-4475-4074-9F4A-76B1CD1F411C}" destId="{B042FF19-5F52-4470-8C82-A04970F483BD}" srcOrd="1" destOrd="0" presId="urn:microsoft.com/office/officeart/2005/8/layout/list1"/>
    <dgm:cxn modelId="{F9D924F5-A604-4684-8C66-B28B0D0C1D15}" type="presParOf" srcId="{C87FB5D3-D17E-43BD-83E2-69A96E6DB4C4}" destId="{9997E861-2DED-43BE-8AD4-9441789A717A}" srcOrd="1" destOrd="0" presId="urn:microsoft.com/office/officeart/2005/8/layout/list1"/>
    <dgm:cxn modelId="{E1AD7A5E-A1D9-443D-9CC8-94E7FBB1D97D}" type="presParOf" srcId="{C87FB5D3-D17E-43BD-83E2-69A96E6DB4C4}" destId="{068DAA28-CEF9-41CF-A3C5-C25AA45D723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47C66-4A99-455D-A9E6-AA6F97EF353E}">
      <dsp:nvSpPr>
        <dsp:cNvPr id="0" name=""/>
        <dsp:cNvSpPr/>
      </dsp:nvSpPr>
      <dsp:spPr>
        <a:xfrm>
          <a:off x="0" y="442143"/>
          <a:ext cx="8375898" cy="4932900"/>
        </a:xfrm>
        <a:prstGeom prst="rect">
          <a:avLst/>
        </a:prstGeom>
        <a:solidFill>
          <a:schemeClr val="lt1">
            <a:alpha val="9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50063" tIns="562356" rIns="650063" bIns="192024" numCol="1" spcCol="1270" anchor="t" anchorCtr="0">
          <a:noAutofit/>
        </a:bodyPr>
        <a:lstStyle/>
        <a:p>
          <a:pPr marL="0" lvl="1" indent="0" algn="l" defTabSz="1200150">
            <a:lnSpc>
              <a:spcPct val="90000"/>
            </a:lnSpc>
            <a:spcBef>
              <a:spcPct val="0"/>
            </a:spcBef>
            <a:spcAft>
              <a:spcPct val="15000"/>
            </a:spcAft>
            <a:buNone/>
          </a:pPr>
          <a:r>
            <a:rPr lang="es-ES" sz="2700" b="1" kern="1200" dirty="0"/>
            <a:t>Es nuestro auxilio y esperanza (Sal. 146:5)</a:t>
          </a:r>
        </a:p>
        <a:p>
          <a:pPr marL="0" lvl="1" indent="0" algn="l" defTabSz="1200150">
            <a:lnSpc>
              <a:spcPct val="90000"/>
            </a:lnSpc>
            <a:spcBef>
              <a:spcPct val="0"/>
            </a:spcBef>
            <a:spcAft>
              <a:spcPct val="15000"/>
            </a:spcAft>
            <a:buNone/>
          </a:pPr>
          <a:r>
            <a:rPr lang="es-ES" sz="2700" b="1" kern="1200" dirty="0"/>
            <a:t>Es nuestro Creador y Sustentador (Sal. 146:6; 147:4, 8-9, 16-19)</a:t>
          </a:r>
        </a:p>
        <a:p>
          <a:pPr marL="0" lvl="1" indent="0" algn="l" defTabSz="1200150">
            <a:lnSpc>
              <a:spcPct val="90000"/>
            </a:lnSpc>
            <a:spcBef>
              <a:spcPct val="0"/>
            </a:spcBef>
            <a:spcAft>
              <a:spcPct val="15000"/>
            </a:spcAft>
            <a:buNone/>
          </a:pPr>
          <a:r>
            <a:rPr lang="es-ES" sz="2700" b="1" kern="1200" dirty="0"/>
            <a:t>Defiende a los necesitados (Sal. 146:7-9; 147:2-3)</a:t>
          </a:r>
        </a:p>
        <a:p>
          <a:pPr marL="0" lvl="1" indent="0" algn="l" defTabSz="1200150">
            <a:lnSpc>
              <a:spcPct val="90000"/>
            </a:lnSpc>
            <a:spcBef>
              <a:spcPct val="0"/>
            </a:spcBef>
            <a:spcAft>
              <a:spcPct val="15000"/>
            </a:spcAft>
            <a:buNone/>
          </a:pPr>
          <a:r>
            <a:rPr lang="es-ES" sz="2700" b="1" kern="1200" dirty="0"/>
            <a:t>Sostiene a los humildes y castiga a los impíos</a:t>
          </a:r>
          <a:br>
            <a:rPr lang="es-ES" sz="2700" b="1" kern="1200" dirty="0"/>
          </a:br>
          <a:r>
            <a:rPr lang="es-ES" sz="2700" b="1" kern="1200" dirty="0"/>
            <a:t>(Sal. 147:6; 149:5)</a:t>
          </a:r>
        </a:p>
        <a:p>
          <a:pPr marL="0" lvl="1" indent="0" algn="l" defTabSz="1200150">
            <a:lnSpc>
              <a:spcPct val="90000"/>
            </a:lnSpc>
            <a:spcBef>
              <a:spcPct val="0"/>
            </a:spcBef>
            <a:spcAft>
              <a:spcPct val="15000"/>
            </a:spcAft>
            <a:buNone/>
          </a:pPr>
          <a:r>
            <a:rPr lang="es-ES" sz="2700" b="1" kern="1200" dirty="0"/>
            <a:t>Satisface las necesidades de su pueblo</a:t>
          </a:r>
          <a:br>
            <a:rPr lang="es-ES" sz="2700" b="1" kern="1200" dirty="0"/>
          </a:br>
          <a:r>
            <a:rPr lang="es-ES" sz="2700" b="1" kern="1200" dirty="0"/>
            <a:t>(Sal. 147:14; 149:7-9)</a:t>
          </a:r>
        </a:p>
        <a:p>
          <a:pPr marL="0" lvl="1" indent="0" algn="l" defTabSz="1200150">
            <a:lnSpc>
              <a:spcPct val="90000"/>
            </a:lnSpc>
            <a:spcBef>
              <a:spcPct val="0"/>
            </a:spcBef>
            <a:spcAft>
              <a:spcPct val="15000"/>
            </a:spcAft>
            <a:buNone/>
          </a:pPr>
          <a:r>
            <a:rPr lang="es-ES" sz="2700" b="1" kern="1200" dirty="0"/>
            <a:t>Reina para siempre (Sal. 146:10)</a:t>
          </a:r>
        </a:p>
        <a:p>
          <a:pPr marL="0" lvl="1" indent="0" algn="l" defTabSz="1200150">
            <a:lnSpc>
              <a:spcPct val="90000"/>
            </a:lnSpc>
            <a:spcBef>
              <a:spcPct val="0"/>
            </a:spcBef>
            <a:spcAft>
              <a:spcPct val="15000"/>
            </a:spcAft>
            <a:buNone/>
          </a:pPr>
          <a:r>
            <a:rPr lang="es-ES" sz="2700" b="1" kern="1200" dirty="0"/>
            <a:t>Él es grande (Sal. 150:2)</a:t>
          </a:r>
        </a:p>
      </dsp:txBody>
      <dsp:txXfrm>
        <a:off x="0" y="442143"/>
        <a:ext cx="8375898" cy="4932900"/>
      </dsp:txXfrm>
    </dsp:sp>
    <dsp:sp modelId="{45561348-101E-429B-8C5C-A2D1E8FA4105}">
      <dsp:nvSpPr>
        <dsp:cNvPr id="0" name=""/>
        <dsp:cNvSpPr/>
      </dsp:nvSpPr>
      <dsp:spPr>
        <a:xfrm>
          <a:off x="418794" y="43623"/>
          <a:ext cx="5863128" cy="7970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1612" tIns="0" rIns="221612" bIns="0" numCol="1" spcCol="1270" anchor="ctr" anchorCtr="0">
          <a:noAutofit/>
        </a:bodyPr>
        <a:lstStyle/>
        <a:p>
          <a:pPr marL="0" lvl="0" indent="0" algn="l" defTabSz="1200150">
            <a:lnSpc>
              <a:spcPct val="90000"/>
            </a:lnSpc>
            <a:spcBef>
              <a:spcPct val="0"/>
            </a:spcBef>
            <a:spcAft>
              <a:spcPct val="35000"/>
            </a:spcAft>
            <a:buNone/>
          </a:pPr>
          <a:r>
            <a:rPr lang="es-ES" sz="2700" b="1" kern="1200" dirty="0">
              <a:effectLst>
                <a:outerShdw blurRad="38100" dist="38100" dir="2700000" algn="tl">
                  <a:srgbClr val="000000">
                    <a:alpha val="43137"/>
                  </a:srgbClr>
                </a:outerShdw>
              </a:effectLst>
            </a:rPr>
            <a:t>Alabamos al Señor porque…</a:t>
          </a:r>
        </a:p>
      </dsp:txBody>
      <dsp:txXfrm>
        <a:off x="457702" y="82531"/>
        <a:ext cx="5785312"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C9421-60A2-40A9-93BD-0B1334B6BAFE}">
      <dsp:nvSpPr>
        <dsp:cNvPr id="0" name=""/>
        <dsp:cNvSpPr/>
      </dsp:nvSpPr>
      <dsp:spPr>
        <a:xfrm>
          <a:off x="0" y="473733"/>
          <a:ext cx="7813923" cy="4914000"/>
        </a:xfrm>
        <a:prstGeom prst="rect">
          <a:avLst/>
        </a:prstGeom>
        <a:solidFill>
          <a:schemeClr val="lt1">
            <a:alpha val="90000"/>
            <a:hueOff val="0"/>
            <a:satOff val="0"/>
            <a:lumOff val="0"/>
            <a:alphaOff val="0"/>
          </a:schemeClr>
        </a:solidFill>
        <a:ln w="38100"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6447" tIns="624840" rIns="606447" bIns="213360" numCol="1" spcCol="1270" anchor="t" anchorCtr="0">
          <a:noAutofit/>
        </a:bodyPr>
        <a:lstStyle/>
        <a:p>
          <a:pPr marL="285750" lvl="1" indent="-285750" algn="l" defTabSz="1333500">
            <a:lnSpc>
              <a:spcPct val="90000"/>
            </a:lnSpc>
            <a:spcBef>
              <a:spcPct val="0"/>
            </a:spcBef>
            <a:spcAft>
              <a:spcPts val="2400"/>
            </a:spcAft>
            <a:buNone/>
          </a:pPr>
          <a:r>
            <a:rPr lang="es-ES" sz="3000" b="1" kern="1200" dirty="0">
              <a:effectLst/>
            </a:rPr>
            <a:t>Cada uno, individualmente (Sal. 146:1-2)</a:t>
          </a:r>
        </a:p>
        <a:p>
          <a:pPr marL="285750" lvl="1" indent="-285750" algn="l" defTabSz="1333500">
            <a:lnSpc>
              <a:spcPct val="90000"/>
            </a:lnSpc>
            <a:spcBef>
              <a:spcPct val="0"/>
            </a:spcBef>
            <a:spcAft>
              <a:spcPts val="2400"/>
            </a:spcAft>
            <a:buNone/>
          </a:pPr>
          <a:r>
            <a:rPr lang="es-ES" sz="3000" b="1" kern="1200" dirty="0">
              <a:effectLst/>
            </a:rPr>
            <a:t>Toda la iglesia (Sal. 147:12; 148:14; 149:1)</a:t>
          </a:r>
        </a:p>
        <a:p>
          <a:pPr marL="285750" lvl="1" indent="-285750" algn="l" defTabSz="1333500">
            <a:lnSpc>
              <a:spcPct val="90000"/>
            </a:lnSpc>
            <a:spcBef>
              <a:spcPct val="0"/>
            </a:spcBef>
            <a:spcAft>
              <a:spcPts val="2400"/>
            </a:spcAft>
            <a:buNone/>
          </a:pPr>
          <a:r>
            <a:rPr lang="es-ES" sz="3000" b="1" kern="1200" dirty="0">
              <a:effectLst/>
            </a:rPr>
            <a:t>Todas las personas (Sal. 148:11-12; 150:6)</a:t>
          </a:r>
        </a:p>
        <a:p>
          <a:pPr marL="285750" lvl="1" indent="-285750" algn="l" defTabSz="1333500">
            <a:lnSpc>
              <a:spcPct val="90000"/>
            </a:lnSpc>
            <a:spcBef>
              <a:spcPct val="0"/>
            </a:spcBef>
            <a:spcAft>
              <a:spcPts val="2400"/>
            </a:spcAft>
            <a:buNone/>
          </a:pPr>
          <a:r>
            <a:rPr lang="es-ES" sz="3000" b="1" kern="1200" dirty="0">
              <a:effectLst/>
            </a:rPr>
            <a:t>Los ángeles (Sal. 148:2)</a:t>
          </a:r>
        </a:p>
        <a:p>
          <a:pPr marL="285750" lvl="1" indent="-285750" algn="l" defTabSz="1333500">
            <a:lnSpc>
              <a:spcPct val="90000"/>
            </a:lnSpc>
            <a:spcBef>
              <a:spcPct val="0"/>
            </a:spcBef>
            <a:spcAft>
              <a:spcPts val="2400"/>
            </a:spcAft>
            <a:buNone/>
          </a:pPr>
          <a:r>
            <a:rPr lang="es-ES" sz="3000" b="1" kern="1200" dirty="0">
              <a:effectLst/>
            </a:rPr>
            <a:t>Las cosas creadas (Sal. 148:3-6, 9)</a:t>
          </a:r>
        </a:p>
        <a:p>
          <a:pPr marL="285750" lvl="1" indent="-285750" algn="l" defTabSz="1333500">
            <a:lnSpc>
              <a:spcPct val="90000"/>
            </a:lnSpc>
            <a:spcBef>
              <a:spcPct val="0"/>
            </a:spcBef>
            <a:spcAft>
              <a:spcPts val="2400"/>
            </a:spcAft>
            <a:buNone/>
          </a:pPr>
          <a:r>
            <a:rPr lang="es-ES" sz="3000" b="1" kern="1200" dirty="0">
              <a:effectLst/>
            </a:rPr>
            <a:t>Los animales (Sal. 148:7-8, 10)</a:t>
          </a:r>
        </a:p>
      </dsp:txBody>
      <dsp:txXfrm>
        <a:off x="0" y="473733"/>
        <a:ext cx="7813923" cy="4914000"/>
      </dsp:txXfrm>
    </dsp:sp>
    <dsp:sp modelId="{535F91FE-C114-44CF-A30D-342B0B6ED4AA}">
      <dsp:nvSpPr>
        <dsp:cNvPr id="0" name=""/>
        <dsp:cNvSpPr/>
      </dsp:nvSpPr>
      <dsp:spPr>
        <a:xfrm>
          <a:off x="390696" y="30933"/>
          <a:ext cx="5469746" cy="8856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6743" tIns="0" rIns="206743" bIns="0" numCol="1" spcCol="1270" anchor="ctr" anchorCtr="0">
          <a:noAutofit/>
        </a:bodyPr>
        <a:lstStyle/>
        <a:p>
          <a:pPr marL="0" lvl="0" indent="0" algn="l" defTabSz="1333500">
            <a:lnSpc>
              <a:spcPct val="90000"/>
            </a:lnSpc>
            <a:spcBef>
              <a:spcPct val="0"/>
            </a:spcBef>
            <a:spcAft>
              <a:spcPct val="35000"/>
            </a:spcAft>
            <a:buNone/>
          </a:pPr>
          <a:r>
            <a:rPr lang="es-ES" sz="3000" b="1" kern="1200" dirty="0">
              <a:effectLst>
                <a:outerShdw blurRad="38100" dist="38100" dir="2700000" algn="tl">
                  <a:srgbClr val="000000">
                    <a:alpha val="43137"/>
                  </a:srgbClr>
                </a:outerShdw>
              </a:effectLst>
            </a:rPr>
            <a:t>¿Quién le alaba?</a:t>
          </a:r>
        </a:p>
      </dsp:txBody>
      <dsp:txXfrm>
        <a:off x="433927" y="74164"/>
        <a:ext cx="5383284"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DAA28-CEF9-41CF-A3C5-C25AA45D7232}">
      <dsp:nvSpPr>
        <dsp:cNvPr id="0" name=""/>
        <dsp:cNvSpPr/>
      </dsp:nvSpPr>
      <dsp:spPr>
        <a:xfrm>
          <a:off x="0" y="473733"/>
          <a:ext cx="7704237" cy="4914000"/>
        </a:xfrm>
        <a:prstGeom prst="rect">
          <a:avLst/>
        </a:prstGeom>
        <a:solidFill>
          <a:schemeClr val="lt1">
            <a:alpha val="90000"/>
            <a:hueOff val="0"/>
            <a:satOff val="0"/>
            <a:lumOff val="0"/>
            <a:alphaOff val="0"/>
          </a:schemeClr>
        </a:solidFill>
        <a:ln w="38100" cap="flat" cmpd="sng" algn="ctr">
          <a:solidFill>
            <a:schemeClr val="accent4">
              <a:lumMod val="60000"/>
              <a:lumOff val="4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97934" tIns="624840" rIns="597934" bIns="213360" numCol="1" spcCol="1270" anchor="t" anchorCtr="0">
          <a:noAutofit/>
        </a:bodyPr>
        <a:lstStyle/>
        <a:p>
          <a:pPr marL="0" lvl="1" indent="0" algn="l" defTabSz="1333500">
            <a:lnSpc>
              <a:spcPct val="90000"/>
            </a:lnSpc>
            <a:spcBef>
              <a:spcPct val="0"/>
            </a:spcBef>
            <a:spcAft>
              <a:spcPts val="1800"/>
            </a:spcAft>
            <a:buNone/>
          </a:pPr>
          <a:r>
            <a:rPr lang="es-ES" sz="3000" b="1" kern="1200" dirty="0"/>
            <a:t>Al son de trompeta (Sal. 150:3a)</a:t>
          </a:r>
        </a:p>
        <a:p>
          <a:pPr marL="0" lvl="1" indent="0" algn="l" defTabSz="1333500">
            <a:lnSpc>
              <a:spcPct val="90000"/>
            </a:lnSpc>
            <a:spcBef>
              <a:spcPct val="0"/>
            </a:spcBef>
            <a:spcAft>
              <a:spcPts val="1800"/>
            </a:spcAft>
            <a:buNone/>
          </a:pPr>
          <a:r>
            <a:rPr lang="es-ES" sz="3000" b="1" kern="1200" dirty="0"/>
            <a:t>Al son de salterio y arpa (Sal. 150:3b)</a:t>
          </a:r>
        </a:p>
        <a:p>
          <a:pPr marL="0" lvl="1" indent="0" algn="l" defTabSz="1333500">
            <a:lnSpc>
              <a:spcPct val="90000"/>
            </a:lnSpc>
            <a:spcBef>
              <a:spcPct val="0"/>
            </a:spcBef>
            <a:spcAft>
              <a:spcPts val="1800"/>
            </a:spcAft>
            <a:buNone/>
          </a:pPr>
          <a:r>
            <a:rPr lang="es-ES" sz="3000" b="1" kern="1200" dirty="0"/>
            <a:t>Al son de pandero y danza (Sal. 150:4a)</a:t>
          </a:r>
        </a:p>
        <a:p>
          <a:pPr marL="0" lvl="1" indent="0" algn="l" defTabSz="1333500">
            <a:lnSpc>
              <a:spcPct val="90000"/>
            </a:lnSpc>
            <a:spcBef>
              <a:spcPct val="0"/>
            </a:spcBef>
            <a:spcAft>
              <a:spcPts val="1800"/>
            </a:spcAft>
            <a:buNone/>
          </a:pPr>
          <a:r>
            <a:rPr lang="es-ES" sz="3000" b="1" kern="1200" dirty="0"/>
            <a:t>Al son de cuerdas y flautas (Sal. 150:4b)</a:t>
          </a:r>
        </a:p>
        <a:p>
          <a:pPr marL="0" lvl="1" indent="0" algn="l" defTabSz="1333500">
            <a:lnSpc>
              <a:spcPct val="90000"/>
            </a:lnSpc>
            <a:spcBef>
              <a:spcPct val="0"/>
            </a:spcBef>
            <a:spcAft>
              <a:spcPts val="1800"/>
            </a:spcAft>
            <a:buNone/>
          </a:pPr>
          <a:r>
            <a:rPr lang="es-ES" sz="3000" b="1" kern="1200" dirty="0"/>
            <a:t>Al son de címbalos resonantes</a:t>
          </a:r>
          <a:br>
            <a:rPr lang="es-ES" sz="3000" b="1" kern="1200" dirty="0"/>
          </a:br>
          <a:r>
            <a:rPr lang="es-ES" sz="3000" b="1" kern="1200" dirty="0"/>
            <a:t>(Sal. 150:5a)</a:t>
          </a:r>
        </a:p>
        <a:p>
          <a:pPr marL="0" lvl="1" indent="0" algn="l" defTabSz="1333500">
            <a:lnSpc>
              <a:spcPct val="90000"/>
            </a:lnSpc>
            <a:spcBef>
              <a:spcPct val="0"/>
            </a:spcBef>
            <a:spcAft>
              <a:spcPts val="1800"/>
            </a:spcAft>
            <a:buNone/>
          </a:pPr>
          <a:r>
            <a:rPr lang="es-ES" sz="3000" b="1" kern="1200" dirty="0"/>
            <a:t>Al son de címbalos de júbilo (Sal. 150:5b)</a:t>
          </a:r>
        </a:p>
      </dsp:txBody>
      <dsp:txXfrm>
        <a:off x="0" y="473733"/>
        <a:ext cx="7704237" cy="4914000"/>
      </dsp:txXfrm>
    </dsp:sp>
    <dsp:sp modelId="{B042FF19-5F52-4470-8C82-A04970F483BD}">
      <dsp:nvSpPr>
        <dsp:cNvPr id="0" name=""/>
        <dsp:cNvSpPr/>
      </dsp:nvSpPr>
      <dsp:spPr>
        <a:xfrm>
          <a:off x="385211" y="30933"/>
          <a:ext cx="5392965" cy="8856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841" tIns="0" rIns="203841" bIns="0" numCol="1" spcCol="1270" anchor="ctr" anchorCtr="0">
          <a:noAutofit/>
        </a:bodyPr>
        <a:lstStyle/>
        <a:p>
          <a:pPr marL="0" lvl="0" indent="0" algn="l" defTabSz="1333500">
            <a:lnSpc>
              <a:spcPct val="90000"/>
            </a:lnSpc>
            <a:spcBef>
              <a:spcPct val="0"/>
            </a:spcBef>
            <a:spcAft>
              <a:spcPct val="35000"/>
            </a:spcAft>
            <a:buNone/>
          </a:pPr>
          <a:r>
            <a:rPr lang="es-ES" sz="3000" b="1" kern="1200" dirty="0">
              <a:solidFill>
                <a:srgbClr val="5B4E01"/>
              </a:solidFill>
            </a:rPr>
            <a:t>¿Cómo alabar?</a:t>
          </a:r>
        </a:p>
      </dsp:txBody>
      <dsp:txXfrm>
        <a:off x="428442" y="74164"/>
        <a:ext cx="5306503"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7D402-1CBC-4FE6-B0B9-99F4D40B3F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144D894-5DB6-40DE-9250-E2400B569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C530DA6-579E-4A2C-9F08-96C732E4A700}"/>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5" name="Marcador de pie de página 4">
            <a:extLst>
              <a:ext uri="{FF2B5EF4-FFF2-40B4-BE49-F238E27FC236}">
                <a16:creationId xmlns:a16="http://schemas.microsoft.com/office/drawing/2014/main" id="{C81B49E5-8E66-41B2-8E1E-8C2666202D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418501-2325-4F1E-B2A1-28353928C719}"/>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379536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BEB5B-2FB0-4FAB-95D7-8A2BBFCCFCB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4E123-B727-4738-912C-C781CDFD02C2}"/>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7496FF-E6EE-4DEF-A553-5634A543589B}"/>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5" name="Marcador de pie de página 4">
            <a:extLst>
              <a:ext uri="{FF2B5EF4-FFF2-40B4-BE49-F238E27FC236}">
                <a16:creationId xmlns:a16="http://schemas.microsoft.com/office/drawing/2014/main" id="{133A9DFA-37A7-4B6F-BEF8-DA350FB897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A150E0-51A1-403A-8ECE-0F825015DCD8}"/>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105821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2624D4-7BB2-4D7D-932F-3700712FE0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6C7F82-8B46-4DA9-8409-D11B83D9AEB1}"/>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BA6C08-99D1-4A47-9601-11FAE38BFF2B}"/>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5" name="Marcador de pie de página 4">
            <a:extLst>
              <a:ext uri="{FF2B5EF4-FFF2-40B4-BE49-F238E27FC236}">
                <a16:creationId xmlns:a16="http://schemas.microsoft.com/office/drawing/2014/main" id="{4C96753A-6D60-4389-8D54-2FE3909800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64FEF21-A814-4F6E-AFE9-2BDC00FD6DB3}"/>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170915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BA8F4-09F9-4882-A125-1F4E23E2F4C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7E5DDD-DEEF-4DFF-A744-0FB0FDFC4149}"/>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53726E-FF26-446E-AACC-9F7C7D25A547}"/>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5" name="Marcador de pie de página 4">
            <a:extLst>
              <a:ext uri="{FF2B5EF4-FFF2-40B4-BE49-F238E27FC236}">
                <a16:creationId xmlns:a16="http://schemas.microsoft.com/office/drawing/2014/main" id="{A4FAE270-7158-4B7D-9771-63C33EFA72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267E5C-274C-48C4-B479-84070AD523B8}"/>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226388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20DCB7-2D60-47A2-9181-A5E680045CE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C867DB6-E1F6-42D5-A7BD-0C0DFC4E8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93FF2809-A963-41CA-9F54-C91B0333661E}"/>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5" name="Marcador de pie de página 4">
            <a:extLst>
              <a:ext uri="{FF2B5EF4-FFF2-40B4-BE49-F238E27FC236}">
                <a16:creationId xmlns:a16="http://schemas.microsoft.com/office/drawing/2014/main" id="{903407D0-CB86-4590-A2AB-49D14F7B54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805CD1-A882-4982-A485-48ABA0F3AAAC}"/>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258341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76307E-14D7-486C-99C6-7887D5960A9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2611DA-3E99-497B-9949-10C43056C0A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928ECBB-C747-4F3F-A98E-45002A11644B}"/>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917C9E0-3ABC-498F-BBC5-4F6725A95048}"/>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6" name="Marcador de pie de página 5">
            <a:extLst>
              <a:ext uri="{FF2B5EF4-FFF2-40B4-BE49-F238E27FC236}">
                <a16:creationId xmlns:a16="http://schemas.microsoft.com/office/drawing/2014/main" id="{7DF5A43B-A13B-4AB9-B62F-E2E1C949CD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68DB071-2872-4C5A-876D-BEE792C5E86A}"/>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335428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DA78F2-8F66-45FC-9F51-B9A124F2BF4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52EB61C-F619-4492-93AB-0A9EE6997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3F3C41BB-6A58-4CAC-BB3C-39A006B33B59}"/>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223331F-4B7B-4112-A362-D10B643CD7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38106395-1812-4465-BF81-447036D5386D}"/>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A0C3E9C-3731-4AC7-88B4-3F175B2C9305}"/>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8" name="Marcador de pie de página 7">
            <a:extLst>
              <a:ext uri="{FF2B5EF4-FFF2-40B4-BE49-F238E27FC236}">
                <a16:creationId xmlns:a16="http://schemas.microsoft.com/office/drawing/2014/main" id="{2E2B287B-2B69-407D-9753-3741BAECAE4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DC40DEB-F7B4-43D6-A6A2-505197699F64}"/>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1161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F54B0-B36A-47AC-8D8C-C59F5F0B7F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B46D401-E374-41B0-9D20-BD0EB89DECDD}"/>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4" name="Marcador de pie de página 3">
            <a:extLst>
              <a:ext uri="{FF2B5EF4-FFF2-40B4-BE49-F238E27FC236}">
                <a16:creationId xmlns:a16="http://schemas.microsoft.com/office/drawing/2014/main" id="{5444E315-B2BF-4808-93AF-7D2F05AABEF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430F932-3C37-4533-8FCA-478041E43ADB}"/>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159111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B134F72-F3CA-4DA3-8FE6-2CDD7817E0DD}"/>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3" name="Marcador de pie de página 2">
            <a:extLst>
              <a:ext uri="{FF2B5EF4-FFF2-40B4-BE49-F238E27FC236}">
                <a16:creationId xmlns:a16="http://schemas.microsoft.com/office/drawing/2014/main" id="{54ADAF03-50AF-4F8B-8660-64E97CB453B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96D7A14-126E-49F6-BDBA-D3D08A74232E}"/>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246211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BDAF62-0874-4B6A-9CE6-C524B15C4F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789F3B4-00CE-4884-8A7E-36E0DCCAFE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86C05BC-0384-4037-A763-204811D9D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F0BAEA9-AF0C-45C8-BEDA-6ADB7FE34D45}"/>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6" name="Marcador de pie de página 5">
            <a:extLst>
              <a:ext uri="{FF2B5EF4-FFF2-40B4-BE49-F238E27FC236}">
                <a16:creationId xmlns:a16="http://schemas.microsoft.com/office/drawing/2014/main" id="{5FC36A64-1BD5-4185-AC16-0C595580988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E966C9-4225-4136-BC67-0FAF8F702B85}"/>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224587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55FA2-66D7-4507-8EB5-5D36F23D13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BA0250C-CD11-41DB-87EB-BB760F4E4B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56207A-6885-4F5A-9254-F6EA63572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5CAEE02-BE47-4AFC-B864-D9ECD0E489D6}"/>
              </a:ext>
            </a:extLst>
          </p:cNvPr>
          <p:cNvSpPr>
            <a:spLocks noGrp="1"/>
          </p:cNvSpPr>
          <p:nvPr>
            <p:ph type="dt" sz="half" idx="10"/>
          </p:nvPr>
        </p:nvSpPr>
        <p:spPr/>
        <p:txBody>
          <a:bodyPr/>
          <a:lstStyle/>
          <a:p>
            <a:fld id="{25659F68-0994-4F97-A0FD-E6BA2075B52F}" type="datetimeFigureOut">
              <a:rPr lang="es-ES" smtClean="0"/>
              <a:t>15/03/2024</a:t>
            </a:fld>
            <a:endParaRPr lang="es-ES"/>
          </a:p>
        </p:txBody>
      </p:sp>
      <p:sp>
        <p:nvSpPr>
          <p:cNvPr id="6" name="Marcador de pie de página 5">
            <a:extLst>
              <a:ext uri="{FF2B5EF4-FFF2-40B4-BE49-F238E27FC236}">
                <a16:creationId xmlns:a16="http://schemas.microsoft.com/office/drawing/2014/main" id="{7D2D3FC9-9311-44B2-BE9E-DC9073C1828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55E9A0-BE47-43C6-AE41-A1196E3E6B38}"/>
              </a:ext>
            </a:extLst>
          </p:cNvPr>
          <p:cNvSpPr>
            <a:spLocks noGrp="1"/>
          </p:cNvSpPr>
          <p:nvPr>
            <p:ph type="sldNum" sz="quarter" idx="12"/>
          </p:nvPr>
        </p:nvSpPr>
        <p:spPr/>
        <p:txBody>
          <a:bodyPr/>
          <a:lstStyle/>
          <a:p>
            <a:fld id="{D999CAC7-6212-4780-96AD-BD103A339D29}" type="slidenum">
              <a:rPr lang="es-ES" smtClean="0"/>
              <a:t>‹Nº›</a:t>
            </a:fld>
            <a:endParaRPr lang="es-ES"/>
          </a:p>
        </p:txBody>
      </p:sp>
    </p:spTree>
    <p:extLst>
      <p:ext uri="{BB962C8B-B14F-4D97-AF65-F5344CB8AC3E}">
        <p14:creationId xmlns:p14="http://schemas.microsoft.com/office/powerpoint/2010/main" val="90450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EAD9869-583A-46DB-A01B-0C9C2800E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16BBD9-E044-4BD6-9797-A10E09415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3D3134-4C18-4645-8523-430BC6654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59F68-0994-4F97-A0FD-E6BA2075B52F}" type="datetimeFigureOut">
              <a:rPr lang="es-ES" smtClean="0"/>
              <a:t>15/03/2024</a:t>
            </a:fld>
            <a:endParaRPr lang="es-ES"/>
          </a:p>
        </p:txBody>
      </p:sp>
      <p:sp>
        <p:nvSpPr>
          <p:cNvPr id="5" name="Marcador de pie de página 4">
            <a:extLst>
              <a:ext uri="{FF2B5EF4-FFF2-40B4-BE49-F238E27FC236}">
                <a16:creationId xmlns:a16="http://schemas.microsoft.com/office/drawing/2014/main" id="{FD0C2CBE-6699-40EC-B3C5-4381ABDD05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4085144-707F-47AF-A1F1-7D2A6F6BE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9CAC7-6212-4780-96AD-BD103A339D29}" type="slidenum">
              <a:rPr lang="es-ES" smtClean="0"/>
              <a:t>‹Nº›</a:t>
            </a:fld>
            <a:endParaRPr lang="es-ES"/>
          </a:p>
        </p:txBody>
      </p:sp>
    </p:spTree>
    <p:extLst>
      <p:ext uri="{BB962C8B-B14F-4D97-AF65-F5344CB8AC3E}">
        <p14:creationId xmlns:p14="http://schemas.microsoft.com/office/powerpoint/2010/main" val="1089174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9.png"/><Relationship Id="rId5" Type="http://schemas.openxmlformats.org/officeDocument/2006/relationships/diagramQuickStyle" Target="../diagrams/quickStyle2.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image" Target="../media/image17.jpe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8.png"/><Relationship Id="rId5" Type="http://schemas.openxmlformats.org/officeDocument/2006/relationships/diagramQuickStyle" Target="../diagrams/quickStyle3.xml"/><Relationship Id="rId10" Type="http://schemas.openxmlformats.org/officeDocument/2006/relationships/image" Target="../media/image27.png"/><Relationship Id="rId4" Type="http://schemas.openxmlformats.org/officeDocument/2006/relationships/diagramLayout" Target="../diagrams/layout3.xml"/><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65009"/>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flipV="1">
            <a:off x="202411" y="1909392"/>
            <a:ext cx="3316785" cy="2888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721608" y="513853"/>
            <a:ext cx="7973568"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persona, tabla, interior, niño&#10;&#10;Descripción generada automáticamente">
            <a:extLst>
              <a:ext uri="{FF2B5EF4-FFF2-40B4-BE49-F238E27FC236}">
                <a16:creationId xmlns:a16="http://schemas.microsoft.com/office/drawing/2014/main" id="{49B7914C-23F7-6AC2-BE20-A545C837B7E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5499" r="5499"/>
          <a:stretch/>
        </p:blipFill>
        <p:spPr>
          <a:xfrm>
            <a:off x="3870807" y="687203"/>
            <a:ext cx="7656108" cy="5462406"/>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CA8C5795-324A-75CD-E7F2-2695C7A5CDB8}"/>
              </a:ext>
            </a:extLst>
          </p:cNvPr>
          <p:cNvSpPr txBox="1"/>
          <p:nvPr/>
        </p:nvSpPr>
        <p:spPr>
          <a:xfrm>
            <a:off x="384756" y="0"/>
            <a:ext cx="3317790" cy="1938992"/>
          </a:xfrm>
          <a:prstGeom prst="rect">
            <a:avLst/>
          </a:prstGeom>
          <a:noFill/>
        </p:spPr>
        <p:txBody>
          <a:bodyPr wrap="square" rtlCol="0">
            <a:spAutoFit/>
            <a:scene3d>
              <a:camera prst="orthographicFront"/>
              <a:lightRig rig="morning" dir="t"/>
            </a:scene3d>
            <a:sp3d extrusionH="57150" contourW="19050">
              <a:bevelT h="25400" prst="softRound"/>
              <a:contourClr>
                <a:schemeClr val="accent6">
                  <a:lumMod val="75000"/>
                </a:schemeClr>
              </a:contourClr>
            </a:sp3d>
          </a:bodyPr>
          <a:lstStyle/>
          <a:p>
            <a:pPr algn="ctr"/>
            <a:r>
              <a:rPr lang="es-ES" sz="6000" b="1" dirty="0">
                <a:ln w="22225">
                  <a:noFill/>
                  <a:prstDash val="solid"/>
                </a:ln>
                <a:solidFill>
                  <a:schemeClr val="accent6">
                    <a:lumMod val="40000"/>
                    <a:lumOff val="60000"/>
                  </a:schemeClr>
                </a:solidFill>
              </a:rPr>
              <a:t>CÓMO ADORAR</a:t>
            </a:r>
          </a:p>
        </p:txBody>
      </p:sp>
      <p:sp>
        <p:nvSpPr>
          <p:cNvPr id="6" name="CuadroTexto 5">
            <a:extLst>
              <a:ext uri="{FF2B5EF4-FFF2-40B4-BE49-F238E27FC236}">
                <a16:creationId xmlns:a16="http://schemas.microsoft.com/office/drawing/2014/main" id="{35F31B84-8F55-2D37-25A1-AAB5DB5EC8F7}"/>
              </a:ext>
            </a:extLst>
          </p:cNvPr>
          <p:cNvSpPr txBox="1"/>
          <p:nvPr/>
        </p:nvSpPr>
        <p:spPr>
          <a:xfrm>
            <a:off x="384756" y="2450304"/>
            <a:ext cx="2952097" cy="4154984"/>
          </a:xfrm>
          <a:prstGeom prst="rect">
            <a:avLst/>
          </a:prstGeom>
          <a:effectLst>
            <a:outerShdw blurRad="50800" dist="127000" dir="2700000" algn="tl" rotWithShape="0">
              <a:prstClr val="black">
                <a:alpha val="15000"/>
              </a:prstClr>
            </a:outerShdw>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2400" b="1" dirty="0"/>
              <a:t>El salterio es un libro </a:t>
            </a:r>
            <a:r>
              <a:rPr lang="es-ES" sz="2400" b="1" i="1" dirty="0"/>
              <a:t>de</a:t>
            </a:r>
            <a:r>
              <a:rPr lang="es-ES" sz="2400" b="1" dirty="0"/>
              <a:t> adoración y </a:t>
            </a:r>
            <a:r>
              <a:rPr lang="es-ES" sz="2400" b="1" i="1" dirty="0"/>
              <a:t>para</a:t>
            </a:r>
            <a:r>
              <a:rPr lang="es-ES" sz="2400" b="1" dirty="0"/>
              <a:t> la adoración. Cada canto y cada oración son, de alguna manera, devoción a Dios. Consideremos diferentes enfoques de la adoración de este santo himnario eclesiástico.</a:t>
            </a:r>
          </a:p>
        </p:txBody>
      </p:sp>
    </p:spTree>
    <p:extLst>
      <p:ext uri="{BB962C8B-B14F-4D97-AF65-F5344CB8AC3E}">
        <p14:creationId xmlns:p14="http://schemas.microsoft.com/office/powerpoint/2010/main" val="372083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3000"/>
          </a:stretch>
        </a:blipFill>
        <a:effectLst/>
      </p:bgPr>
    </p:bg>
    <p:spTree>
      <p:nvGrpSpPr>
        <p:cNvPr id="1" name=""/>
        <p:cNvGrpSpPr/>
        <p:nvPr/>
      </p:nvGrpSpPr>
      <p:grpSpPr>
        <a:xfrm>
          <a:off x="0" y="0"/>
          <a:ext cx="0" cy="0"/>
          <a:chOff x="0" y="0"/>
          <a:chExt cx="0" cy="0"/>
        </a:xfrm>
      </p:grpSpPr>
      <p:pic>
        <p:nvPicPr>
          <p:cNvPr id="11" name="Imagen 10" descr="Imagen que contiene oscuro, fuego, humo, frente&#10;&#10;Descripción generada automáticamente">
            <a:extLst>
              <a:ext uri="{FF2B5EF4-FFF2-40B4-BE49-F238E27FC236}">
                <a16:creationId xmlns:a16="http://schemas.microsoft.com/office/drawing/2014/main" id="{C9BC5B0C-814F-4A6C-162E-216B44D598BA}"/>
              </a:ext>
            </a:extLst>
          </p:cNvPr>
          <p:cNvPicPr>
            <a:picLocks noChangeAspect="1"/>
          </p:cNvPicPr>
          <p:nvPr/>
        </p:nvPicPr>
        <p:blipFill rotWithShape="1">
          <a:blip r:embed="rId3">
            <a:extLst>
              <a:ext uri="{28A0092B-C50C-407E-A947-70E740481C1C}">
                <a14:useLocalDpi xmlns:a14="http://schemas.microsoft.com/office/drawing/2010/main" val="0"/>
              </a:ext>
            </a:extLst>
          </a:blip>
          <a:srcRect l="1410" r="36384"/>
          <a:stretch/>
        </p:blipFill>
        <p:spPr>
          <a:xfrm>
            <a:off x="7400042" y="897902"/>
            <a:ext cx="4436852" cy="5455451"/>
          </a:xfrm>
          <a:prstGeom prst="rect">
            <a:avLst/>
          </a:prstGeom>
          <a:solidFill>
            <a:srgbClr val="FFFFFF">
              <a:shade val="85000"/>
            </a:srgbClr>
          </a:solidFill>
          <a:ln w="5715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71F55355-1F93-42FC-98E7-9CD529B588C1}"/>
              </a:ext>
            </a:extLst>
          </p:cNvPr>
          <p:cNvSpPr txBox="1"/>
          <p:nvPr/>
        </p:nvSpPr>
        <p:spPr>
          <a:xfrm>
            <a:off x="0" y="9525"/>
            <a:ext cx="12192000" cy="769441"/>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Salmo 3: ADORACIÓN MATUTINA Y VESPERTINA</a:t>
            </a:r>
          </a:p>
        </p:txBody>
      </p:sp>
      <p:sp>
        <p:nvSpPr>
          <p:cNvPr id="3" name="Rectángulo 2">
            <a:extLst>
              <a:ext uri="{FF2B5EF4-FFF2-40B4-BE49-F238E27FC236}">
                <a16:creationId xmlns:a16="http://schemas.microsoft.com/office/drawing/2014/main" id="{2ECD067D-38F1-450D-8283-B16267F18880}"/>
              </a:ext>
            </a:extLst>
          </p:cNvPr>
          <p:cNvSpPr/>
          <p:nvPr/>
        </p:nvSpPr>
        <p:spPr>
          <a:xfrm>
            <a:off x="355107" y="769441"/>
            <a:ext cx="6587231" cy="5355312"/>
          </a:xfrm>
          <a:prstGeom prst="rect">
            <a:avLst/>
          </a:prstGeom>
        </p:spPr>
        <p:txBody>
          <a:bodyPr wrap="square">
            <a:spAutoFit/>
          </a:bodyPr>
          <a:lstStyle/>
          <a:p>
            <a:r>
              <a:rPr lang="es-ES" b="1" dirty="0">
                <a:latin typeface="Comic Sans MS" panose="030F0702030302020204" pitchFamily="66" charset="0"/>
              </a:rPr>
              <a:t>¡Oh Jehová, cuánto se han multiplicado mis adversarios!</a:t>
            </a:r>
          </a:p>
          <a:p>
            <a:r>
              <a:rPr lang="es-ES" b="1" dirty="0">
                <a:latin typeface="Comic Sans MS" panose="030F0702030302020204" pitchFamily="66" charset="0"/>
              </a:rPr>
              <a:t>Muchos son los que se levantan contra mí.</a:t>
            </a:r>
          </a:p>
          <a:p>
            <a:r>
              <a:rPr lang="es-ES" b="1" dirty="0">
                <a:latin typeface="Comic Sans MS" panose="030F0702030302020204" pitchFamily="66" charset="0"/>
              </a:rPr>
              <a:t>Muchos son los que dicen de mí:</a:t>
            </a:r>
          </a:p>
          <a:p>
            <a:r>
              <a:rPr lang="es-ES" b="1" dirty="0">
                <a:latin typeface="Comic Sans MS" panose="030F0702030302020204" pitchFamily="66" charset="0"/>
              </a:rPr>
              <a:t>No hay para él salvación en Dios. </a:t>
            </a:r>
            <a:r>
              <a:rPr lang="es-ES" b="1" dirty="0" err="1">
                <a:latin typeface="Comic Sans MS" panose="030F0702030302020204" pitchFamily="66" charset="0"/>
              </a:rPr>
              <a:t>Selah</a:t>
            </a:r>
            <a:endParaRPr lang="es-ES" b="1" dirty="0">
              <a:latin typeface="Comic Sans MS" panose="030F0702030302020204" pitchFamily="66" charset="0"/>
            </a:endParaRPr>
          </a:p>
          <a:p>
            <a:endParaRPr lang="es-ES" b="1" dirty="0">
              <a:latin typeface="Comic Sans MS" panose="030F0702030302020204" pitchFamily="66" charset="0"/>
            </a:endParaRPr>
          </a:p>
          <a:p>
            <a:r>
              <a:rPr lang="es-ES" b="1" dirty="0">
                <a:latin typeface="Comic Sans MS" panose="030F0702030302020204" pitchFamily="66" charset="0"/>
              </a:rPr>
              <a:t>Mas tú, Jehová, eres escudo alrededor de mí;</a:t>
            </a:r>
          </a:p>
          <a:p>
            <a:r>
              <a:rPr lang="es-ES" b="1" dirty="0">
                <a:latin typeface="Comic Sans MS" panose="030F0702030302020204" pitchFamily="66" charset="0"/>
              </a:rPr>
              <a:t>Mi gloria, y el que levanta mi cabeza.</a:t>
            </a:r>
          </a:p>
          <a:p>
            <a:r>
              <a:rPr lang="es-ES" b="1" dirty="0">
                <a:latin typeface="Comic Sans MS" panose="030F0702030302020204" pitchFamily="66" charset="0"/>
              </a:rPr>
              <a:t>Con mi voz clamé a Jehová,</a:t>
            </a:r>
          </a:p>
          <a:p>
            <a:r>
              <a:rPr lang="es-ES" b="1" dirty="0">
                <a:latin typeface="Comic Sans MS" panose="030F0702030302020204" pitchFamily="66" charset="0"/>
              </a:rPr>
              <a:t>Y él me respondió desde su monte santo. </a:t>
            </a:r>
            <a:r>
              <a:rPr lang="es-ES" b="1" dirty="0" err="1">
                <a:latin typeface="Comic Sans MS" panose="030F0702030302020204" pitchFamily="66" charset="0"/>
              </a:rPr>
              <a:t>Selah</a:t>
            </a:r>
            <a:endParaRPr lang="es-ES" b="1" dirty="0">
              <a:latin typeface="Comic Sans MS" panose="030F0702030302020204" pitchFamily="66" charset="0"/>
            </a:endParaRPr>
          </a:p>
          <a:p>
            <a:endParaRPr lang="es-ES" b="1" dirty="0">
              <a:latin typeface="Comic Sans MS" panose="030F0702030302020204" pitchFamily="66" charset="0"/>
            </a:endParaRPr>
          </a:p>
          <a:p>
            <a:r>
              <a:rPr lang="es-ES" b="1" dirty="0">
                <a:latin typeface="Comic Sans MS" panose="030F0702030302020204" pitchFamily="66" charset="0"/>
              </a:rPr>
              <a:t>Yo me acosté y dormí,</a:t>
            </a:r>
          </a:p>
          <a:p>
            <a:r>
              <a:rPr lang="es-ES" b="1" dirty="0">
                <a:latin typeface="Comic Sans MS" panose="030F0702030302020204" pitchFamily="66" charset="0"/>
              </a:rPr>
              <a:t>Y desperté, porque Jehová me sustentaba.</a:t>
            </a:r>
          </a:p>
          <a:p>
            <a:r>
              <a:rPr lang="es-ES" b="1" dirty="0">
                <a:latin typeface="Comic Sans MS" panose="030F0702030302020204" pitchFamily="66" charset="0"/>
              </a:rPr>
              <a:t>No temeré a diez millares de gente,</a:t>
            </a:r>
          </a:p>
          <a:p>
            <a:r>
              <a:rPr lang="es-ES" b="1" dirty="0">
                <a:latin typeface="Comic Sans MS" panose="030F0702030302020204" pitchFamily="66" charset="0"/>
              </a:rPr>
              <a:t>Que pusieren sitio contra mí.</a:t>
            </a:r>
          </a:p>
          <a:p>
            <a:r>
              <a:rPr lang="es-ES" b="1" dirty="0">
                <a:latin typeface="Comic Sans MS" panose="030F0702030302020204" pitchFamily="66" charset="0"/>
              </a:rPr>
              <a:t>Levántate, Jehová; sálvame, Dios mío;</a:t>
            </a:r>
          </a:p>
          <a:p>
            <a:r>
              <a:rPr lang="es-ES" b="1" dirty="0">
                <a:latin typeface="Comic Sans MS" panose="030F0702030302020204" pitchFamily="66" charset="0"/>
              </a:rPr>
              <a:t>Porque tú heriste a todos mis enemigos en la mejilla;</a:t>
            </a:r>
          </a:p>
          <a:p>
            <a:r>
              <a:rPr lang="es-ES" b="1" dirty="0">
                <a:latin typeface="Comic Sans MS" panose="030F0702030302020204" pitchFamily="66" charset="0"/>
              </a:rPr>
              <a:t>Los dientes de los perversos quebrantaste.</a:t>
            </a:r>
          </a:p>
          <a:p>
            <a:r>
              <a:rPr lang="es-ES" b="1" dirty="0">
                <a:latin typeface="Comic Sans MS" panose="030F0702030302020204" pitchFamily="66" charset="0"/>
              </a:rPr>
              <a:t>La salvación es de Jehová;</a:t>
            </a:r>
          </a:p>
          <a:p>
            <a:r>
              <a:rPr lang="es-ES" b="1" dirty="0">
                <a:latin typeface="Comic Sans MS" panose="030F0702030302020204" pitchFamily="66" charset="0"/>
              </a:rPr>
              <a:t>Sobre tu pueblo sea tu bendición. </a:t>
            </a:r>
            <a:r>
              <a:rPr lang="es-ES" b="1" dirty="0" err="1">
                <a:latin typeface="Comic Sans MS" panose="030F0702030302020204" pitchFamily="66" charset="0"/>
              </a:rPr>
              <a:t>Selah</a:t>
            </a:r>
            <a:endParaRPr lang="es-ES" b="1" dirty="0">
              <a:latin typeface="Comic Sans MS" panose="030F0702030302020204" pitchFamily="66" charset="0"/>
            </a:endParaRPr>
          </a:p>
        </p:txBody>
      </p:sp>
      <p:sp>
        <p:nvSpPr>
          <p:cNvPr id="4" name="Globo: línea con borde y barra de énfasis 3">
            <a:extLst>
              <a:ext uri="{FF2B5EF4-FFF2-40B4-BE49-F238E27FC236}">
                <a16:creationId xmlns:a16="http://schemas.microsoft.com/office/drawing/2014/main" id="{3404BE8E-995E-4CBA-A7A4-26782EF89AE4}"/>
              </a:ext>
            </a:extLst>
          </p:cNvPr>
          <p:cNvSpPr/>
          <p:nvPr/>
        </p:nvSpPr>
        <p:spPr>
          <a:xfrm>
            <a:off x="7537142" y="1047305"/>
            <a:ext cx="4190260" cy="1125505"/>
          </a:xfrm>
          <a:prstGeom prst="accentBorderCallout1">
            <a:avLst>
              <a:gd name="adj1" fmla="val 18750"/>
              <a:gd name="adj2" fmla="val -8333"/>
              <a:gd name="adj3" fmla="val 43153"/>
              <a:gd name="adj4" fmla="val -49586"/>
            </a:avLst>
          </a:prstGeom>
          <a:solidFill>
            <a:schemeClr val="accent5">
              <a:lumMod val="20000"/>
              <a:lumOff val="80000"/>
            </a:schemeClr>
          </a:solidFill>
          <a:ln w="38100">
            <a:solidFill>
              <a:schemeClr val="accent5"/>
            </a:solidFill>
            <a:headEnd type="none" w="med" len="med"/>
            <a:tailEnd type="triangle" w="med" len="med"/>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000" b="1" dirty="0">
                <a:solidFill>
                  <a:schemeClr val="tx1"/>
                </a:solidFill>
              </a:rPr>
              <a:t>El creyente se encuentra rodeado de enemigos que buscan su mal y piensan que Dios no le protegerá</a:t>
            </a:r>
          </a:p>
        </p:txBody>
      </p:sp>
      <p:sp>
        <p:nvSpPr>
          <p:cNvPr id="5" name="Globo: línea con borde y barra de énfasis 4">
            <a:extLst>
              <a:ext uri="{FF2B5EF4-FFF2-40B4-BE49-F238E27FC236}">
                <a16:creationId xmlns:a16="http://schemas.microsoft.com/office/drawing/2014/main" id="{68206FC0-68B6-4CEE-B52B-633FA64245A0}"/>
              </a:ext>
            </a:extLst>
          </p:cNvPr>
          <p:cNvSpPr/>
          <p:nvPr/>
        </p:nvSpPr>
        <p:spPr>
          <a:xfrm>
            <a:off x="7537142" y="2380436"/>
            <a:ext cx="4190260" cy="1125504"/>
          </a:xfrm>
          <a:prstGeom prst="accentBorderCallout1">
            <a:avLst>
              <a:gd name="adj1" fmla="val 18750"/>
              <a:gd name="adj2" fmla="val -8333"/>
              <a:gd name="adj3" fmla="val 37479"/>
              <a:gd name="adj4" fmla="val -47871"/>
            </a:avLst>
          </a:prstGeom>
          <a:solidFill>
            <a:schemeClr val="accent1">
              <a:lumMod val="20000"/>
              <a:lumOff val="80000"/>
            </a:schemeClr>
          </a:solidFill>
          <a:ln w="38100">
            <a:solidFill>
              <a:schemeClr val="accent1"/>
            </a:solidFill>
            <a:headEnd type="none" w="med" len="med"/>
            <a:tailEnd type="triangle" w="med" len="med"/>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000" b="1" dirty="0">
                <a:solidFill>
                  <a:schemeClr val="tx1"/>
                </a:solidFill>
              </a:rPr>
              <a:t>Pero sabe que Dios le protege y que, cuando clama, Él lo escucha y responde</a:t>
            </a:r>
          </a:p>
        </p:txBody>
      </p:sp>
      <p:sp>
        <p:nvSpPr>
          <p:cNvPr id="6" name="Globo: línea con borde y barra de énfasis 5">
            <a:extLst>
              <a:ext uri="{FF2B5EF4-FFF2-40B4-BE49-F238E27FC236}">
                <a16:creationId xmlns:a16="http://schemas.microsoft.com/office/drawing/2014/main" id="{B7A24D0B-66D4-4615-9732-8AF3FD8D03CF}"/>
              </a:ext>
            </a:extLst>
          </p:cNvPr>
          <p:cNvSpPr/>
          <p:nvPr/>
        </p:nvSpPr>
        <p:spPr>
          <a:xfrm>
            <a:off x="7537142" y="3713566"/>
            <a:ext cx="4190260" cy="1755339"/>
          </a:xfrm>
          <a:prstGeom prst="accentBorderCallout1">
            <a:avLst>
              <a:gd name="adj1" fmla="val 18750"/>
              <a:gd name="adj2" fmla="val -8333"/>
              <a:gd name="adj3" fmla="val 49328"/>
              <a:gd name="adj4" fmla="val -44724"/>
            </a:avLst>
          </a:prstGeom>
          <a:solidFill>
            <a:schemeClr val="accent3">
              <a:lumMod val="20000"/>
              <a:lumOff val="80000"/>
            </a:schemeClr>
          </a:solidFill>
          <a:ln w="38100">
            <a:solidFill>
              <a:schemeClr val="accent3">
                <a:lumMod val="75000"/>
              </a:schemeClr>
            </a:solidFill>
            <a:headEnd type="none" w="med" len="med"/>
            <a:tailEnd type="triangle" w="med" len="med"/>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000" b="1" dirty="0">
                <a:solidFill>
                  <a:schemeClr val="tx1"/>
                </a:solidFill>
              </a:rPr>
              <a:t>Por eso, le adora en la noche y se acuesta tranquilo. Al levantarse por la mañana, adora a Dios por preservarle la vida, y renueva su confianza en Él hasta la noche.</a:t>
            </a:r>
          </a:p>
        </p:txBody>
      </p:sp>
      <p:sp>
        <p:nvSpPr>
          <p:cNvPr id="7" name="CuadroTexto 6">
            <a:extLst>
              <a:ext uri="{FF2B5EF4-FFF2-40B4-BE49-F238E27FC236}">
                <a16:creationId xmlns:a16="http://schemas.microsoft.com/office/drawing/2014/main" id="{5FB109E1-55B0-406E-8ABD-0FFE90DED81E}"/>
              </a:ext>
            </a:extLst>
          </p:cNvPr>
          <p:cNvSpPr txBox="1"/>
          <p:nvPr/>
        </p:nvSpPr>
        <p:spPr>
          <a:xfrm>
            <a:off x="355107" y="6124753"/>
            <a:ext cx="11569799" cy="707886"/>
          </a:xfrm>
          <a:prstGeom prst="rect">
            <a:avLst/>
          </a:prstGeom>
          <a:noFill/>
        </p:spPr>
        <p:txBody>
          <a:bodyPr wrap="square" rtlCol="0">
            <a:spAutoFit/>
          </a:bodyPr>
          <a:lstStyle/>
          <a:p>
            <a:r>
              <a:rPr lang="es-ES" sz="2000" b="1" dirty="0"/>
              <a:t>Cualquier momento está bien para adorar a Dios (Sal. 4:3).</a:t>
            </a:r>
          </a:p>
          <a:p>
            <a:r>
              <a:rPr lang="es-ES" sz="2000" b="1" dirty="0"/>
              <a:t>Sin embargo, es bueno dedicar momentos especiales en el día para nuestra adoración (Sal. 55:17).</a:t>
            </a:r>
          </a:p>
        </p:txBody>
      </p:sp>
    </p:spTree>
    <p:extLst>
      <p:ext uri="{BB962C8B-B14F-4D97-AF65-F5344CB8AC3E}">
        <p14:creationId xmlns:p14="http://schemas.microsoft.com/office/powerpoint/2010/main" val="2900587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1B8ED0F-2E76-41BD-A980-55E562E770E4}"/>
              </a:ext>
            </a:extLst>
          </p:cNvPr>
          <p:cNvSpPr txBox="1"/>
          <p:nvPr/>
        </p:nvSpPr>
        <p:spPr>
          <a:xfrm>
            <a:off x="0" y="0"/>
            <a:ext cx="12192000" cy="76944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F7523E"/>
                </a:solidFill>
              </a:rPr>
              <a:t>Salmo 22: LA ADORACIÓN EN LA ASAMBLEA</a:t>
            </a:r>
          </a:p>
        </p:txBody>
      </p:sp>
      <p:sp>
        <p:nvSpPr>
          <p:cNvPr id="3" name="Rectángulo 2">
            <a:extLst>
              <a:ext uri="{FF2B5EF4-FFF2-40B4-BE49-F238E27FC236}">
                <a16:creationId xmlns:a16="http://schemas.microsoft.com/office/drawing/2014/main" id="{218ABC9B-0CBF-45D0-B8E1-666E73264112}"/>
              </a:ext>
            </a:extLst>
          </p:cNvPr>
          <p:cNvSpPr/>
          <p:nvPr/>
        </p:nvSpPr>
        <p:spPr>
          <a:xfrm>
            <a:off x="4667527" y="845641"/>
            <a:ext cx="7412854" cy="5863144"/>
          </a:xfrm>
          <a:prstGeom prst="rect">
            <a:avLst/>
          </a:prstGeom>
        </p:spPr>
        <p:txBody>
          <a:bodyPr wrap="square">
            <a:spAutoFit/>
          </a:bodyPr>
          <a:lstStyle/>
          <a:p>
            <a:pPr>
              <a:spcBef>
                <a:spcPts val="600"/>
              </a:spcBef>
            </a:pPr>
            <a:r>
              <a:rPr lang="es-ES" b="1" dirty="0"/>
              <a:t>En el Salmo 22, notamos que David adopta el punto de vista de la primera persona (Sal. 22:22, 25). La intimidad e inmediatez de este punto de vista refuerzan la noción de que la alabanza congregacional comienza con el adorador individual. David proclama: “Declararé tu nombre a mis hermanos; en medio de la asamblea te alabaré” (Sal. 22:22).</a:t>
            </a:r>
          </a:p>
          <a:p>
            <a:pPr>
              <a:spcBef>
                <a:spcPts val="600"/>
              </a:spcBef>
            </a:pPr>
            <a:r>
              <a:rPr lang="es-ES" b="1" dirty="0"/>
              <a:t>Posteriormente, añade: “Mi alabanza será para ti en la gran asamblea; pagaré mis votos delante de los que le temen” (Sal. 22:25). ¡Qué lección para nosotros al buscar entrar en la presencia de Dios en adoración!</a:t>
            </a:r>
          </a:p>
          <a:p>
            <a:pPr>
              <a:spcBef>
                <a:spcPts val="600"/>
              </a:spcBef>
            </a:pPr>
            <a:r>
              <a:rPr lang="es-ES" b="1" dirty="0"/>
              <a:t>El Salmo 22 nos muestra la importancia de la adoración congregacional para nuestra fe y vitalidad. A nuestros hijos se les debe hacer entender esta verdad esencial cuando los llevamos a la iglesia. Además, vamos al templo con un espíritu de sumisión, no tanto para recibir una bendición como para dar y ser uno.</a:t>
            </a:r>
          </a:p>
          <a:p>
            <a:pPr>
              <a:spcBef>
                <a:spcPts val="600"/>
              </a:spcBef>
            </a:pPr>
            <a:r>
              <a:rPr lang="es-ES" b="1" dirty="0"/>
              <a:t>Si bien la consagración personal es la base de nuestra adoración congregacional, debemos afirmar igualmente que los miembros de la iglesia no pueden prosperar aislados. Por lo tanto, el salmista se une al cuerpo del pueblo de Dios en adoración en el Salmo 22:22-25. El argumento de que “puedo adorar en casa; no necesito a los miembros de la iglesia” se disuelve ante este pasaje. La adoración congregacional trae unidad, nutre el amor entre el pueblo de Dios y da forma a nuestra identidad en todo el mundo.</a:t>
            </a:r>
          </a:p>
        </p:txBody>
      </p:sp>
      <p:pic>
        <p:nvPicPr>
          <p:cNvPr id="5" name="Imagen 4" descr="Un grupo de personas disfrazadas&#10;&#10;Descripción generada automáticamente con confianza media">
            <a:extLst>
              <a:ext uri="{FF2B5EF4-FFF2-40B4-BE49-F238E27FC236}">
                <a16:creationId xmlns:a16="http://schemas.microsoft.com/office/drawing/2014/main" id="{97000D85-A046-2411-3013-EFC63A7A3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28" y="980033"/>
            <a:ext cx="4419074" cy="5594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882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2ADA7D-36CD-4B6E-B971-664B94D24C68}"/>
              </a:ext>
            </a:extLst>
          </p:cNvPr>
          <p:cNvSpPr txBox="1"/>
          <p:nvPr/>
        </p:nvSpPr>
        <p:spPr>
          <a:xfrm>
            <a:off x="0" y="0"/>
            <a:ext cx="12192000" cy="769441"/>
          </a:xfrm>
          <a:prstGeom prst="rect">
            <a:avLst/>
          </a:prstGeom>
          <a:noFill/>
        </p:spPr>
        <p:txBody>
          <a:bodyPr wrap="square" rtlCol="0">
            <a:spAutoFit/>
          </a:bodyPr>
          <a:lstStyle/>
          <a:p>
            <a:pPr algn="ctr"/>
            <a:r>
              <a:rPr lang="es-ES" sz="4400" b="1" dirty="0">
                <a:ln w="10160">
                  <a:solidFill>
                    <a:schemeClr val="accent2"/>
                  </a:solidFill>
                  <a:prstDash val="solid"/>
                </a:ln>
                <a:solidFill>
                  <a:srgbClr val="FFFFFF"/>
                </a:solidFill>
                <a:effectLst>
                  <a:outerShdw blurRad="38100" dist="22860" dir="5400000" algn="tl" rotWithShape="0">
                    <a:srgbClr val="000000">
                      <a:alpha val="30000"/>
                    </a:srgbClr>
                  </a:outerShdw>
                </a:effectLst>
              </a:rPr>
              <a:t>LA ADORACIÓN EN UN SENTIDO MÁS AMPLIO</a:t>
            </a:r>
          </a:p>
        </p:txBody>
      </p:sp>
      <p:sp>
        <p:nvSpPr>
          <p:cNvPr id="3" name="CuadroTexto 2">
            <a:extLst>
              <a:ext uri="{FF2B5EF4-FFF2-40B4-BE49-F238E27FC236}">
                <a16:creationId xmlns:a16="http://schemas.microsoft.com/office/drawing/2014/main" id="{0DEB2C75-A47C-42D7-A830-9F4F6902FC90}"/>
              </a:ext>
            </a:extLst>
          </p:cNvPr>
          <p:cNvSpPr txBox="1"/>
          <p:nvPr/>
        </p:nvSpPr>
        <p:spPr>
          <a:xfrm>
            <a:off x="177553" y="712291"/>
            <a:ext cx="11674136" cy="400110"/>
          </a:xfrm>
          <a:prstGeom prst="rect">
            <a:avLst/>
          </a:prstGeom>
          <a:noFill/>
        </p:spPr>
        <p:txBody>
          <a:bodyPr wrap="square" rtlCol="0">
            <a:spAutoFit/>
          </a:bodyPr>
          <a:lstStyle/>
          <a:p>
            <a:r>
              <a:rPr lang="es-ES" sz="2000" b="1" dirty="0">
                <a:solidFill>
                  <a:schemeClr val="bg1"/>
                </a:solidFill>
                <a:effectLst>
                  <a:glow rad="127000">
                    <a:srgbClr val="0B6B1B"/>
                  </a:glow>
                </a:effectLst>
              </a:rPr>
              <a:t>Los 5 últimos salmos constituyen un compendio de adoración, una invitación a alabar juntos a nuestro Dios.</a:t>
            </a:r>
          </a:p>
        </p:txBody>
      </p:sp>
      <p:graphicFrame>
        <p:nvGraphicFramePr>
          <p:cNvPr id="4" name="Diagrama 3">
            <a:extLst>
              <a:ext uri="{FF2B5EF4-FFF2-40B4-BE49-F238E27FC236}">
                <a16:creationId xmlns:a16="http://schemas.microsoft.com/office/drawing/2014/main" id="{DC892EED-06B4-4C47-913E-790164ECFD61}"/>
              </a:ext>
            </a:extLst>
          </p:cNvPr>
          <p:cNvGraphicFramePr/>
          <p:nvPr>
            <p:extLst>
              <p:ext uri="{D42A27DB-BD31-4B8C-83A1-F6EECF244321}">
                <p14:modId xmlns:p14="http://schemas.microsoft.com/office/powerpoint/2010/main" val="2568248088"/>
              </p:ext>
            </p:extLst>
          </p:nvPr>
        </p:nvGraphicFramePr>
        <p:xfrm>
          <a:off x="177552" y="1169551"/>
          <a:ext cx="837589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349FBAE6-0409-FC61-81E6-2F6A6F49DE4D}"/>
              </a:ext>
            </a:extLst>
          </p:cNvPr>
          <p:cNvPicPr>
            <a:picLocks noChangeAspect="1"/>
          </p:cNvPicPr>
          <p:nvPr/>
        </p:nvPicPr>
        <p:blipFill rotWithShape="1">
          <a:blip r:embed="rId8">
            <a:extLst>
              <a:ext uri="{28A0092B-C50C-407E-A947-70E740481C1C}">
                <a14:useLocalDpi xmlns:a14="http://schemas.microsoft.com/office/drawing/2010/main" val="0"/>
              </a:ext>
            </a:extLst>
          </a:blip>
          <a:srcRect l="16014" r="22752"/>
          <a:stretch/>
        </p:blipFill>
        <p:spPr>
          <a:xfrm>
            <a:off x="8724900" y="1192834"/>
            <a:ext cx="3289548" cy="5372100"/>
          </a:xfrm>
          <a:prstGeom prst="roundRect">
            <a:avLst>
              <a:gd name="adj" fmla="val 1000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Descripción generada automáticamente">
            <a:extLst>
              <a:ext uri="{FF2B5EF4-FFF2-40B4-BE49-F238E27FC236}">
                <a16:creationId xmlns:a16="http://schemas.microsoft.com/office/drawing/2014/main" id="{CB6D13AE-2544-FDF9-7D69-C159EF19A2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872" y="5964673"/>
            <a:ext cx="518011" cy="304545"/>
          </a:xfrm>
          <a:prstGeom prst="rect">
            <a:avLst/>
          </a:prstGeom>
        </p:spPr>
      </p:pic>
      <p:pic>
        <p:nvPicPr>
          <p:cNvPr id="11" name="Imagen 10" descr="Icono&#10;&#10;Descripción generada automáticamente con confianza media">
            <a:extLst>
              <a:ext uri="{FF2B5EF4-FFF2-40B4-BE49-F238E27FC236}">
                <a16:creationId xmlns:a16="http://schemas.microsoft.com/office/drawing/2014/main" id="{697892CC-DE33-AB46-FA46-DF2EAB4390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872" y="5522103"/>
            <a:ext cx="518011" cy="304545"/>
          </a:xfrm>
          <a:prstGeom prst="rect">
            <a:avLst/>
          </a:prstGeom>
        </p:spPr>
      </p:pic>
      <p:pic>
        <p:nvPicPr>
          <p:cNvPr id="12" name="Imagen 11" descr="Icono&#10;&#10;Descripción generada automáticamente con confianza media">
            <a:extLst>
              <a:ext uri="{FF2B5EF4-FFF2-40B4-BE49-F238E27FC236}">
                <a16:creationId xmlns:a16="http://schemas.microsoft.com/office/drawing/2014/main" id="{179AF672-2C4A-E189-BF55-7047CB7CCE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872" y="4713202"/>
            <a:ext cx="518011" cy="304545"/>
          </a:xfrm>
          <a:prstGeom prst="rect">
            <a:avLst/>
          </a:prstGeom>
        </p:spPr>
      </p:pic>
      <p:pic>
        <p:nvPicPr>
          <p:cNvPr id="16" name="Imagen 15" descr="Pantalla de computadora con fondo azul&#10;&#10;Descripción generada automáticamente con confianza baja">
            <a:extLst>
              <a:ext uri="{FF2B5EF4-FFF2-40B4-BE49-F238E27FC236}">
                <a16:creationId xmlns:a16="http://schemas.microsoft.com/office/drawing/2014/main" id="{E11B541B-4139-111F-8434-A12D9C4A4A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872" y="3897951"/>
            <a:ext cx="518011" cy="304545"/>
          </a:xfrm>
          <a:prstGeom prst="rect">
            <a:avLst/>
          </a:prstGeom>
        </p:spPr>
      </p:pic>
      <p:pic>
        <p:nvPicPr>
          <p:cNvPr id="17" name="Imagen 16" descr="Pantalla de computadora con fondo azul&#10;&#10;Descripción generada automáticamente con confianza baja">
            <a:extLst>
              <a:ext uri="{FF2B5EF4-FFF2-40B4-BE49-F238E27FC236}">
                <a16:creationId xmlns:a16="http://schemas.microsoft.com/office/drawing/2014/main" id="{CC2DB524-E5A4-B08F-C1C7-1A7471A68D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4872" y="3462038"/>
            <a:ext cx="518011" cy="304545"/>
          </a:xfrm>
          <a:prstGeom prst="rect">
            <a:avLst/>
          </a:prstGeom>
        </p:spPr>
      </p:pic>
      <p:pic>
        <p:nvPicPr>
          <p:cNvPr id="18" name="Imagen 17" descr="Imagen que contiene Forma&#10;&#10;Descripción generada automáticamente">
            <a:extLst>
              <a:ext uri="{FF2B5EF4-FFF2-40B4-BE49-F238E27FC236}">
                <a16:creationId xmlns:a16="http://schemas.microsoft.com/office/drawing/2014/main" id="{8DFBBC3A-AB2A-6643-E493-323AF3D93B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4872" y="2631432"/>
            <a:ext cx="518011" cy="304545"/>
          </a:xfrm>
          <a:prstGeom prst="rect">
            <a:avLst/>
          </a:prstGeom>
        </p:spPr>
      </p:pic>
      <p:pic>
        <p:nvPicPr>
          <p:cNvPr id="19" name="Imagen 18" descr="Imagen que contiene Flecha&#10;&#10;Descripción generada automáticamente">
            <a:extLst>
              <a:ext uri="{FF2B5EF4-FFF2-40B4-BE49-F238E27FC236}">
                <a16:creationId xmlns:a16="http://schemas.microsoft.com/office/drawing/2014/main" id="{2C5EF669-728E-7B46-8D87-46280B1ED5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4872" y="2187847"/>
            <a:ext cx="518011" cy="304545"/>
          </a:xfrm>
          <a:prstGeom prst="rect">
            <a:avLst/>
          </a:prstGeom>
        </p:spPr>
      </p:pic>
    </p:spTree>
    <p:extLst>
      <p:ext uri="{BB962C8B-B14F-4D97-AF65-F5344CB8AC3E}">
        <p14:creationId xmlns:p14="http://schemas.microsoft.com/office/powerpoint/2010/main" val="233384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fltVal val="0.5"/>
                                          </p:val>
                                        </p:tav>
                                        <p:tav tm="100000">
                                          <p:val>
                                            <p:strVal val="#ppt_x"/>
                                          </p:val>
                                        </p:tav>
                                      </p:tavLst>
                                    </p:anim>
                                    <p:anim calcmode="lin" valueType="num">
                                      <p:cBhvr>
                                        <p:cTn id="23" dur="500" fill="hold"/>
                                        <p:tgtEl>
                                          <p:spTgt spid="10"/>
                                        </p:tgtEl>
                                        <p:attrNameLst>
                                          <p:attrName>ppt_y</p:attrName>
                                        </p:attrNameLst>
                                      </p:cBhvr>
                                      <p:tavLst>
                                        <p:tav tm="0">
                                          <p:val>
                                            <p:fltVal val="0.5"/>
                                          </p:val>
                                        </p:tav>
                                        <p:tav tm="100000">
                                          <p:val>
                                            <p:strVal val="#ppt_y"/>
                                          </p:val>
                                        </p:tav>
                                      </p:tavLst>
                                    </p:anim>
                                  </p:childTnLst>
                                </p:cTn>
                              </p:par>
                              <p:par>
                                <p:cTn id="24" presetID="53" presetClass="entr" presetSubtype="52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par>
                                <p:cTn id="31" presetID="53" presetClass="entr" presetSubtype="52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anim calcmode="lin" valueType="num">
                                      <p:cBhvr>
                                        <p:cTn id="43" dur="500" fill="hold"/>
                                        <p:tgtEl>
                                          <p:spTgt spid="16"/>
                                        </p:tgtEl>
                                        <p:attrNameLst>
                                          <p:attrName>ppt_x</p:attrName>
                                        </p:attrNameLst>
                                      </p:cBhvr>
                                      <p:tavLst>
                                        <p:tav tm="0">
                                          <p:val>
                                            <p:fltVal val="0.5"/>
                                          </p:val>
                                        </p:tav>
                                        <p:tav tm="100000">
                                          <p:val>
                                            <p:strVal val="#ppt_x"/>
                                          </p:val>
                                        </p:tav>
                                      </p:tavLst>
                                    </p:anim>
                                    <p:anim calcmode="lin" valueType="num">
                                      <p:cBhvr>
                                        <p:cTn id="44" dur="500" fill="hold"/>
                                        <p:tgtEl>
                                          <p:spTgt spid="1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fltVal val="0.5"/>
                                          </p:val>
                                        </p:tav>
                                        <p:tav tm="100000">
                                          <p:val>
                                            <p:strVal val="#ppt_x"/>
                                          </p:val>
                                        </p:tav>
                                      </p:tavLst>
                                    </p:anim>
                                    <p:anim calcmode="lin" valueType="num">
                                      <p:cBhvr>
                                        <p:cTn id="51" dur="500" fill="hold"/>
                                        <p:tgtEl>
                                          <p:spTgt spid="1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anim calcmode="lin" valueType="num">
                                      <p:cBhvr>
                                        <p:cTn id="57" dur="500" fill="hold"/>
                                        <p:tgtEl>
                                          <p:spTgt spid="18"/>
                                        </p:tgtEl>
                                        <p:attrNameLst>
                                          <p:attrName>ppt_x</p:attrName>
                                        </p:attrNameLst>
                                      </p:cBhvr>
                                      <p:tavLst>
                                        <p:tav tm="0">
                                          <p:val>
                                            <p:fltVal val="0.5"/>
                                          </p:val>
                                        </p:tav>
                                        <p:tav tm="100000">
                                          <p:val>
                                            <p:strVal val="#ppt_x"/>
                                          </p:val>
                                        </p:tav>
                                      </p:tavLst>
                                    </p:anim>
                                    <p:anim calcmode="lin" valueType="num">
                                      <p:cBhvr>
                                        <p:cTn id="58" dur="500" fill="hold"/>
                                        <p:tgtEl>
                                          <p:spTgt spid="18"/>
                                        </p:tgtEl>
                                        <p:attrNameLst>
                                          <p:attrName>ppt_y</p:attrName>
                                        </p:attrNameLst>
                                      </p:cBhvr>
                                      <p:tavLst>
                                        <p:tav tm="0">
                                          <p:val>
                                            <p:fltVal val="0.5"/>
                                          </p:val>
                                        </p:tav>
                                        <p:tav tm="100000">
                                          <p:val>
                                            <p:strVal val="#ppt_y"/>
                                          </p:val>
                                        </p:tav>
                                      </p:tavLst>
                                    </p:anim>
                                  </p:childTnLst>
                                </p:cTn>
                              </p:par>
                              <p:par>
                                <p:cTn id="59" presetID="53" presetClass="entr" presetSubtype="528"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anim calcmode="lin" valueType="num">
                                      <p:cBhvr>
                                        <p:cTn id="64" dur="500" fill="hold"/>
                                        <p:tgtEl>
                                          <p:spTgt spid="19"/>
                                        </p:tgtEl>
                                        <p:attrNameLst>
                                          <p:attrName>ppt_x</p:attrName>
                                        </p:attrNameLst>
                                      </p:cBhvr>
                                      <p:tavLst>
                                        <p:tav tm="0">
                                          <p:val>
                                            <p:fltVal val="0.5"/>
                                          </p:val>
                                        </p:tav>
                                        <p:tav tm="100000">
                                          <p:val>
                                            <p:strVal val="#ppt_x"/>
                                          </p:val>
                                        </p:tav>
                                      </p:tavLst>
                                    </p:anim>
                                    <p:anim calcmode="lin" valueType="num">
                                      <p:cBhvr>
                                        <p:cTn id="65"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5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C892EED-06B4-4C47-913E-790164ECFD61}"/>
              </a:ext>
            </a:extLst>
          </p:cNvPr>
          <p:cNvGraphicFramePr/>
          <p:nvPr>
            <p:extLst>
              <p:ext uri="{D42A27DB-BD31-4B8C-83A1-F6EECF244321}">
                <p14:modId xmlns:p14="http://schemas.microsoft.com/office/powerpoint/2010/main" val="2886333182"/>
              </p:ext>
            </p:extLst>
          </p:nvPr>
        </p:nvGraphicFramePr>
        <p:xfrm>
          <a:off x="3901827" y="1169551"/>
          <a:ext cx="78139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E87E4D16-8C4B-99B7-EBD9-FF99B5DD31B6}"/>
              </a:ext>
            </a:extLst>
          </p:cNvPr>
          <p:cNvSpPr txBox="1"/>
          <p:nvPr/>
        </p:nvSpPr>
        <p:spPr>
          <a:xfrm>
            <a:off x="0" y="0"/>
            <a:ext cx="12192000" cy="769441"/>
          </a:xfrm>
          <a:prstGeom prst="rect">
            <a:avLst/>
          </a:prstGeom>
          <a:noFill/>
        </p:spPr>
        <p:txBody>
          <a:bodyPr wrap="square" rtlCol="0">
            <a:spAutoFit/>
          </a:bodyPr>
          <a:lstStyle>
            <a:defPPr>
              <a:defRPr lang="es-ES"/>
            </a:defPPr>
            <a:lvl1pPr algn="ctr">
              <a:defRPr sz="4400" b="1">
                <a:ln w="10160">
                  <a:solidFill>
                    <a:schemeClr val="accent5"/>
                  </a:solidFill>
                  <a:prstDash val="solid"/>
                </a:ln>
                <a:solidFill>
                  <a:srgbClr val="FFFFFF"/>
                </a:solidFill>
                <a:effectLst>
                  <a:outerShdw blurRad="38100" dist="22860" dir="5400000" algn="tl" rotWithShape="0">
                    <a:srgbClr val="000000">
                      <a:alpha val="30000"/>
                    </a:srgbClr>
                  </a:outerShdw>
                </a:effectLst>
              </a:defRPr>
            </a:lvl1pPr>
          </a:lstStyle>
          <a:p>
            <a:r>
              <a:rPr lang="es-ES" dirty="0">
                <a:ln w="10160">
                  <a:solidFill>
                    <a:schemeClr val="accent1"/>
                  </a:solidFill>
                  <a:prstDash val="solid"/>
                </a:ln>
              </a:rPr>
              <a:t>LA ADORACIÓN EN UN SENTIDO MÁS AMPLIO</a:t>
            </a:r>
          </a:p>
        </p:txBody>
      </p:sp>
      <p:pic>
        <p:nvPicPr>
          <p:cNvPr id="6" name="Imagen 5" descr="Imagen que contiene persona, exterior, grupo, hombre&#10;&#10;Descripción generada automáticamente">
            <a:extLst>
              <a:ext uri="{FF2B5EF4-FFF2-40B4-BE49-F238E27FC236}">
                <a16:creationId xmlns:a16="http://schemas.microsoft.com/office/drawing/2014/main" id="{17C1D0E5-B6BD-A8A5-FDFD-E7B147BC07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411" y="4240305"/>
            <a:ext cx="3268363" cy="245268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Imagen 7" descr="Multitud de personas en una playa&#10;&#10;Descripción generada automáticamente">
            <a:extLst>
              <a:ext uri="{FF2B5EF4-FFF2-40B4-BE49-F238E27FC236}">
                <a16:creationId xmlns:a16="http://schemas.microsoft.com/office/drawing/2014/main" id="{7B293967-1E3E-4E36-24A2-11DB71BC05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411" y="769441"/>
            <a:ext cx="3268363" cy="326836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Imagen 8" descr="Un horno de microondas rojo&#10;&#10;Descripción generada automáticamente con confianza media">
            <a:extLst>
              <a:ext uri="{FF2B5EF4-FFF2-40B4-BE49-F238E27FC236}">
                <a16:creationId xmlns:a16="http://schemas.microsoft.com/office/drawing/2014/main" id="{1DCB55DD-4D0A-41D9-8598-F490847110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6925" y="5963835"/>
            <a:ext cx="272148" cy="235282"/>
          </a:xfrm>
          <a:prstGeom prst="rect">
            <a:avLst/>
          </a:prstGeom>
        </p:spPr>
      </p:pic>
      <p:pic>
        <p:nvPicPr>
          <p:cNvPr id="13" name="Imagen 12" descr="Dibujo de un microondas&#10;&#10;Descripción generada automáticamente con confianza baja">
            <a:extLst>
              <a:ext uri="{FF2B5EF4-FFF2-40B4-BE49-F238E27FC236}">
                <a16:creationId xmlns:a16="http://schemas.microsoft.com/office/drawing/2014/main" id="{A051E8AC-FED0-5010-F535-623686D1AC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6925" y="4505105"/>
            <a:ext cx="272015" cy="235281"/>
          </a:xfrm>
          <a:prstGeom prst="rect">
            <a:avLst/>
          </a:prstGeom>
        </p:spPr>
      </p:pic>
      <p:pic>
        <p:nvPicPr>
          <p:cNvPr id="16" name="Imagen 15" descr="Icono&#10;&#10;Descripción generada automáticamente">
            <a:extLst>
              <a:ext uri="{FF2B5EF4-FFF2-40B4-BE49-F238E27FC236}">
                <a16:creationId xmlns:a16="http://schemas.microsoft.com/office/drawing/2014/main" id="{4E77EB4E-78C6-AD91-B16D-A385447A12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16925" y="5243995"/>
            <a:ext cx="272130" cy="235281"/>
          </a:xfrm>
          <a:prstGeom prst="rect">
            <a:avLst/>
          </a:prstGeom>
        </p:spPr>
      </p:pic>
      <p:pic>
        <p:nvPicPr>
          <p:cNvPr id="17" name="Imagen 16" descr="Dibujo de un microondas&#10;&#10;Descripción generada automáticamente con confianza baja">
            <a:extLst>
              <a:ext uri="{FF2B5EF4-FFF2-40B4-BE49-F238E27FC236}">
                <a16:creationId xmlns:a16="http://schemas.microsoft.com/office/drawing/2014/main" id="{F7B310DE-CD0A-A32B-2C89-D3551BAB57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6925" y="3785856"/>
            <a:ext cx="272015" cy="235281"/>
          </a:xfrm>
          <a:prstGeom prst="rect">
            <a:avLst/>
          </a:prstGeom>
        </p:spPr>
      </p:pic>
      <p:pic>
        <p:nvPicPr>
          <p:cNvPr id="22" name="Imagen 21" descr="Un microondas color verde&#10;&#10;Descripción generada automáticamente con confianza baja">
            <a:extLst>
              <a:ext uri="{FF2B5EF4-FFF2-40B4-BE49-F238E27FC236}">
                <a16:creationId xmlns:a16="http://schemas.microsoft.com/office/drawing/2014/main" id="{51FA03F4-C3C0-9A99-7F67-80C23D861D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16925" y="3057259"/>
            <a:ext cx="272262" cy="235281"/>
          </a:xfrm>
          <a:prstGeom prst="rect">
            <a:avLst/>
          </a:prstGeom>
        </p:spPr>
      </p:pic>
      <p:pic>
        <p:nvPicPr>
          <p:cNvPr id="24" name="Imagen 23" descr="Horno de microondas&#10;&#10;Descripción generada automáticamente con confianza media">
            <a:extLst>
              <a:ext uri="{FF2B5EF4-FFF2-40B4-BE49-F238E27FC236}">
                <a16:creationId xmlns:a16="http://schemas.microsoft.com/office/drawing/2014/main" id="{60E3C81A-D95D-7A66-7A33-E82F95AF3B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16925" y="2340741"/>
            <a:ext cx="272262" cy="235281"/>
          </a:xfrm>
          <a:prstGeom prst="rect">
            <a:avLst/>
          </a:prstGeom>
        </p:spPr>
      </p:pic>
    </p:spTree>
    <p:extLst>
      <p:ext uri="{BB962C8B-B14F-4D97-AF65-F5344CB8AC3E}">
        <p14:creationId xmlns:p14="http://schemas.microsoft.com/office/powerpoint/2010/main" val="242549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fltVal val="0.5"/>
                                          </p:val>
                                        </p:tav>
                                        <p:tav tm="100000">
                                          <p:val>
                                            <p:strVal val="#ppt_x"/>
                                          </p:val>
                                        </p:tav>
                                      </p:tavLst>
                                    </p:anim>
                                    <p:anim calcmode="lin" valueType="num">
                                      <p:cBhvr>
                                        <p:cTn id="25" dur="500" fill="hold"/>
                                        <p:tgtEl>
                                          <p:spTgt spid="13"/>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fltVal val="0.5"/>
                                          </p:val>
                                        </p:tav>
                                        <p:tav tm="100000">
                                          <p:val>
                                            <p:strVal val="#ppt_x"/>
                                          </p:val>
                                        </p:tav>
                                      </p:tavLst>
                                    </p:anim>
                                    <p:anim calcmode="lin" valueType="num">
                                      <p:cBhvr>
                                        <p:cTn id="32" dur="500" fill="hold"/>
                                        <p:tgtEl>
                                          <p:spTgt spid="16"/>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fltVal val="0.5"/>
                                          </p:val>
                                        </p:tav>
                                        <p:tav tm="100000">
                                          <p:val>
                                            <p:strVal val="#ppt_x"/>
                                          </p:val>
                                        </p:tav>
                                      </p:tavLst>
                                    </p:anim>
                                    <p:anim calcmode="lin" valueType="num">
                                      <p:cBhvr>
                                        <p:cTn id="39" dur="500" fill="hold"/>
                                        <p:tgtEl>
                                          <p:spTgt spid="17"/>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fltVal val="0.5"/>
                                          </p:val>
                                        </p:tav>
                                        <p:tav tm="100000">
                                          <p:val>
                                            <p:strVal val="#ppt_x"/>
                                          </p:val>
                                        </p:tav>
                                      </p:tavLst>
                                    </p:anim>
                                    <p:anim calcmode="lin" valueType="num">
                                      <p:cBhvr>
                                        <p:cTn id="46" dur="500" fill="hold"/>
                                        <p:tgtEl>
                                          <p:spTgt spid="2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fltVal val="0.5"/>
                                          </p:val>
                                        </p:tav>
                                        <p:tav tm="100000">
                                          <p:val>
                                            <p:strVal val="#ppt_x"/>
                                          </p:val>
                                        </p:tav>
                                      </p:tavLst>
                                    </p:anim>
                                    <p:anim calcmode="lin" valueType="num">
                                      <p:cBhvr>
                                        <p:cTn id="53" dur="500" fill="hold"/>
                                        <p:tgtEl>
                                          <p:spTgt spid="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5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C892EED-06B4-4C47-913E-790164ECFD61}"/>
              </a:ext>
            </a:extLst>
          </p:cNvPr>
          <p:cNvGraphicFramePr/>
          <p:nvPr>
            <p:extLst>
              <p:ext uri="{D42A27DB-BD31-4B8C-83A1-F6EECF244321}">
                <p14:modId xmlns:p14="http://schemas.microsoft.com/office/powerpoint/2010/main" val="2269409409"/>
              </p:ext>
            </p:extLst>
          </p:nvPr>
        </p:nvGraphicFramePr>
        <p:xfrm>
          <a:off x="128023" y="1169551"/>
          <a:ext cx="770423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EC44B997-0E94-DB86-F081-B19DFBD512E6}"/>
              </a:ext>
            </a:extLst>
          </p:cNvPr>
          <p:cNvSpPr txBox="1"/>
          <p:nvPr/>
        </p:nvSpPr>
        <p:spPr>
          <a:xfrm>
            <a:off x="0" y="0"/>
            <a:ext cx="12192000" cy="769441"/>
          </a:xfrm>
          <a:prstGeom prst="rect">
            <a:avLst/>
          </a:prstGeom>
          <a:noFill/>
        </p:spPr>
        <p:txBody>
          <a:bodyPr wrap="square" rtlCol="0">
            <a:spAutoFit/>
          </a:bodyPr>
          <a:lstStyle>
            <a:defPPr>
              <a:defRPr lang="es-ES"/>
            </a:defPPr>
            <a:lvl1pPr algn="ctr">
              <a:defRPr sz="4400" b="1">
                <a:ln w="10160">
                  <a:solidFill>
                    <a:schemeClr val="accent5"/>
                  </a:solidFill>
                  <a:prstDash val="solid"/>
                </a:ln>
                <a:solidFill>
                  <a:srgbClr val="FFFFFF"/>
                </a:solidFill>
                <a:effectLst>
                  <a:outerShdw blurRad="38100" dist="22860" dir="5400000" algn="tl" rotWithShape="0">
                    <a:srgbClr val="000000">
                      <a:alpha val="30000"/>
                    </a:srgbClr>
                  </a:outerShdw>
                </a:effectLst>
              </a:defRPr>
            </a:lvl1pPr>
          </a:lstStyle>
          <a:p>
            <a:r>
              <a:rPr lang="es-ES" dirty="0">
                <a:ln w="10160">
                  <a:solidFill>
                    <a:schemeClr val="accent4">
                      <a:lumMod val="75000"/>
                    </a:schemeClr>
                  </a:solidFill>
                  <a:prstDash val="solid"/>
                </a:ln>
              </a:rPr>
              <a:t>LA ADORACIÓN EN UN SENTIDO MÁS AMPLIO</a:t>
            </a:r>
          </a:p>
        </p:txBody>
      </p:sp>
      <p:pic>
        <p:nvPicPr>
          <p:cNvPr id="8" name="Imagen 7" descr="Imagen que contiene tabla, diferente, alimentos, plato&#10;&#10;Descripción generada automáticamente">
            <a:extLst>
              <a:ext uri="{FF2B5EF4-FFF2-40B4-BE49-F238E27FC236}">
                <a16:creationId xmlns:a16="http://schemas.microsoft.com/office/drawing/2014/main" id="{AD3E28CE-A094-D2C2-407F-A571601D6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8975" y="863213"/>
            <a:ext cx="4047324" cy="5725005"/>
          </a:xfrm>
          <a:prstGeom prst="rect">
            <a:avLst/>
          </a:prstGeom>
          <a:effectLst>
            <a:innerShdw blurRad="114300">
              <a:prstClr val="black"/>
            </a:innerShdw>
          </a:effectLst>
        </p:spPr>
      </p:pic>
      <p:pic>
        <p:nvPicPr>
          <p:cNvPr id="9" name="Imagen 8" descr="Logotipo&#10;&#10;Descripción generada automáticamente con confianza media">
            <a:extLst>
              <a:ext uri="{FF2B5EF4-FFF2-40B4-BE49-F238E27FC236}">
                <a16:creationId xmlns:a16="http://schemas.microsoft.com/office/drawing/2014/main" id="{DBB4A2A7-A8A7-088A-1114-F8F53F783F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216182" y="4180580"/>
            <a:ext cx="447675" cy="447675"/>
          </a:xfrm>
          <a:prstGeom prst="rect">
            <a:avLst/>
          </a:prstGeom>
        </p:spPr>
      </p:pic>
      <p:pic>
        <p:nvPicPr>
          <p:cNvPr id="10" name="Imagen 9" descr="Logotipo&#10;&#10;Descripción generada automáticamente">
            <a:extLst>
              <a:ext uri="{FF2B5EF4-FFF2-40B4-BE49-F238E27FC236}">
                <a16:creationId xmlns:a16="http://schemas.microsoft.com/office/drawing/2014/main" id="{C1BDFB0B-DA91-A98C-DDB3-D05D53C730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216182" y="4832315"/>
            <a:ext cx="447675" cy="447675"/>
          </a:xfrm>
          <a:prstGeom prst="rect">
            <a:avLst/>
          </a:prstGeom>
        </p:spPr>
      </p:pic>
      <p:pic>
        <p:nvPicPr>
          <p:cNvPr id="16" name="Imagen 15" descr="Imagen que contiene Icono&#10;&#10;Descripción generada automáticamente">
            <a:extLst>
              <a:ext uri="{FF2B5EF4-FFF2-40B4-BE49-F238E27FC236}">
                <a16:creationId xmlns:a16="http://schemas.microsoft.com/office/drawing/2014/main" id="{EBD0F659-2C29-E62C-281D-3636F32A7C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216182" y="3533018"/>
            <a:ext cx="447675" cy="447675"/>
          </a:xfrm>
          <a:prstGeom prst="rect">
            <a:avLst/>
          </a:prstGeom>
        </p:spPr>
      </p:pic>
      <p:pic>
        <p:nvPicPr>
          <p:cNvPr id="17" name="Imagen 16" descr="Imagen que contiene Forma&#10;&#10;Descripción generada automáticamente">
            <a:extLst>
              <a:ext uri="{FF2B5EF4-FFF2-40B4-BE49-F238E27FC236}">
                <a16:creationId xmlns:a16="http://schemas.microsoft.com/office/drawing/2014/main" id="{C4379C6E-B872-20E9-1851-D3D7EB822C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16182" y="2871814"/>
            <a:ext cx="447675" cy="447675"/>
          </a:xfrm>
          <a:prstGeom prst="rect">
            <a:avLst/>
          </a:prstGeom>
        </p:spPr>
      </p:pic>
      <p:pic>
        <p:nvPicPr>
          <p:cNvPr id="18" name="Imagen 17" descr="Imagen que contiene Forma&#10;&#10;Descripción generada automáticamente">
            <a:extLst>
              <a:ext uri="{FF2B5EF4-FFF2-40B4-BE49-F238E27FC236}">
                <a16:creationId xmlns:a16="http://schemas.microsoft.com/office/drawing/2014/main" id="{D705BDEE-5965-EC9A-0A53-6DC0CF271F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216182" y="5902762"/>
            <a:ext cx="447675" cy="447675"/>
          </a:xfrm>
          <a:prstGeom prst="rect">
            <a:avLst/>
          </a:prstGeom>
        </p:spPr>
      </p:pic>
      <p:pic>
        <p:nvPicPr>
          <p:cNvPr id="20" name="Imagen 19" descr="Logotipo&#10;&#10;Descripción generada automáticamente">
            <a:extLst>
              <a:ext uri="{FF2B5EF4-FFF2-40B4-BE49-F238E27FC236}">
                <a16:creationId xmlns:a16="http://schemas.microsoft.com/office/drawing/2014/main" id="{4484207B-AC4A-D448-AA5F-7A04233D2A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216182" y="2244167"/>
            <a:ext cx="447675" cy="447675"/>
          </a:xfrm>
          <a:prstGeom prst="rect">
            <a:avLst/>
          </a:prstGeom>
        </p:spPr>
      </p:pic>
    </p:spTree>
    <p:extLst>
      <p:ext uri="{BB962C8B-B14F-4D97-AF65-F5344CB8AC3E}">
        <p14:creationId xmlns:p14="http://schemas.microsoft.com/office/powerpoint/2010/main" val="372766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fltVal val="0.5"/>
                                          </p:val>
                                        </p:tav>
                                        <p:tav tm="100000">
                                          <p:val>
                                            <p:strVal val="#ppt_x"/>
                                          </p:val>
                                        </p:tav>
                                      </p:tavLst>
                                    </p:anim>
                                    <p:anim calcmode="lin" valueType="num">
                                      <p:cBhvr>
                                        <p:cTn id="32" dur="500" fill="hold"/>
                                        <p:tgtEl>
                                          <p:spTgt spid="16"/>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fltVal val="0.5"/>
                                          </p:val>
                                        </p:tav>
                                        <p:tav tm="100000">
                                          <p:val>
                                            <p:strVal val="#ppt_x"/>
                                          </p:val>
                                        </p:tav>
                                      </p:tavLst>
                                    </p:anim>
                                    <p:anim calcmode="lin" valueType="num">
                                      <p:cBhvr>
                                        <p:cTn id="39" dur="500" fill="hold"/>
                                        <p:tgtEl>
                                          <p:spTgt spid="17"/>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fltVal val="0.5"/>
                                          </p:val>
                                        </p:tav>
                                        <p:tav tm="100000">
                                          <p:val>
                                            <p:strVal val="#ppt_x"/>
                                          </p:val>
                                        </p:tav>
                                      </p:tavLst>
                                    </p:anim>
                                    <p:anim calcmode="lin" valueType="num">
                                      <p:cBhvr>
                                        <p:cTn id="46" dur="500" fill="hold"/>
                                        <p:tgtEl>
                                          <p:spTgt spid="18"/>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anim calcmode="lin" valueType="num">
                                      <p:cBhvr>
                                        <p:cTn id="52" dur="500" fill="hold"/>
                                        <p:tgtEl>
                                          <p:spTgt spid="20"/>
                                        </p:tgtEl>
                                        <p:attrNameLst>
                                          <p:attrName>ppt_x</p:attrName>
                                        </p:attrNameLst>
                                      </p:cBhvr>
                                      <p:tavLst>
                                        <p:tav tm="0">
                                          <p:val>
                                            <p:fltVal val="0.5"/>
                                          </p:val>
                                        </p:tav>
                                        <p:tav tm="100000">
                                          <p:val>
                                            <p:strVal val="#ppt_x"/>
                                          </p:val>
                                        </p:tav>
                                      </p:tavLst>
                                    </p:anim>
                                    <p:anim calcmode="lin" valueType="num">
                                      <p:cBhvr>
                                        <p:cTn id="53" dur="500" fill="hold"/>
                                        <p:tgtEl>
                                          <p:spTgt spid="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837</Words>
  <Application>Microsoft Office PowerPoint</Application>
  <PresentationFormat>Panorámica</PresentationFormat>
  <Paragraphs>58</Paragraphs>
  <Slides>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vt:i4>
      </vt:variant>
    </vt:vector>
  </HeadingPairs>
  <TitlesOfParts>
    <vt:vector size="11" baseType="lpstr">
      <vt:lpstr>Arial</vt:lpstr>
      <vt:lpstr>Calibri Light</vt:lpstr>
      <vt:lpstr>Comic Sans MS</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32</cp:revision>
  <dcterms:created xsi:type="dcterms:W3CDTF">2024-03-09T20:14:06Z</dcterms:created>
  <dcterms:modified xsi:type="dcterms:W3CDTF">2024-03-15T20:45:43Z</dcterms:modified>
</cp:coreProperties>
</file>