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5" autoAdjust="0"/>
    <p:restoredTop sz="94660"/>
  </p:normalViewPr>
  <p:slideViewPr>
    <p:cSldViewPr snapToGrid="0">
      <p:cViewPr varScale="1">
        <p:scale>
          <a:sx n="94" d="100"/>
          <a:sy n="94" d="100"/>
        </p:scale>
        <p:origin x="78" y="3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1A2F47-202A-9627-AE2F-CC8C0870778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223C000-F6F7-5645-0543-9A8234C5B5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4576DE1-AB09-8768-47D1-B1D842F6BADE}"/>
              </a:ext>
            </a:extLst>
          </p:cNvPr>
          <p:cNvSpPr>
            <a:spLocks noGrp="1"/>
          </p:cNvSpPr>
          <p:nvPr>
            <p:ph type="dt" sz="half" idx="10"/>
          </p:nvPr>
        </p:nvSpPr>
        <p:spPr/>
        <p:txBody>
          <a:bodyPr/>
          <a:lstStyle/>
          <a:p>
            <a:fld id="{78C8D0B9-E149-4BC4-A1DE-0434EC73CA1A}" type="datetimeFigureOut">
              <a:rPr lang="es-ES" smtClean="0"/>
              <a:t>16/03/2024</a:t>
            </a:fld>
            <a:endParaRPr lang="es-ES"/>
          </a:p>
        </p:txBody>
      </p:sp>
      <p:sp>
        <p:nvSpPr>
          <p:cNvPr id="5" name="Marcador de pie de página 4">
            <a:extLst>
              <a:ext uri="{FF2B5EF4-FFF2-40B4-BE49-F238E27FC236}">
                <a16:creationId xmlns:a16="http://schemas.microsoft.com/office/drawing/2014/main" id="{B069CDD5-6B6C-107C-36FB-77FCEC923F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DCB1B91-F4CB-A6D5-983C-CCC51B574C66}"/>
              </a:ext>
            </a:extLst>
          </p:cNvPr>
          <p:cNvSpPr>
            <a:spLocks noGrp="1"/>
          </p:cNvSpPr>
          <p:nvPr>
            <p:ph type="sldNum" sz="quarter" idx="12"/>
          </p:nvPr>
        </p:nvSpPr>
        <p:spPr/>
        <p:txBody>
          <a:bodyPr/>
          <a:lstStyle/>
          <a:p>
            <a:fld id="{E85BA151-8E4E-49DC-A9EB-FB364165DB8F}" type="slidenum">
              <a:rPr lang="es-ES" smtClean="0"/>
              <a:t>‹Nº›</a:t>
            </a:fld>
            <a:endParaRPr lang="es-ES"/>
          </a:p>
        </p:txBody>
      </p:sp>
    </p:spTree>
    <p:extLst>
      <p:ext uri="{BB962C8B-B14F-4D97-AF65-F5344CB8AC3E}">
        <p14:creationId xmlns:p14="http://schemas.microsoft.com/office/powerpoint/2010/main" val="1856867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8A0A02-E782-8C5D-3A58-C9E59C9DAC1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04AC6F3-EEA7-C462-C66A-A485F9F5001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1B1F74-01ED-4E2A-9E35-D297A2D8C325}"/>
              </a:ext>
            </a:extLst>
          </p:cNvPr>
          <p:cNvSpPr>
            <a:spLocks noGrp="1"/>
          </p:cNvSpPr>
          <p:nvPr>
            <p:ph type="dt" sz="half" idx="10"/>
          </p:nvPr>
        </p:nvSpPr>
        <p:spPr/>
        <p:txBody>
          <a:bodyPr/>
          <a:lstStyle/>
          <a:p>
            <a:fld id="{78C8D0B9-E149-4BC4-A1DE-0434EC73CA1A}" type="datetimeFigureOut">
              <a:rPr lang="es-ES" smtClean="0"/>
              <a:t>16/03/2024</a:t>
            </a:fld>
            <a:endParaRPr lang="es-ES"/>
          </a:p>
        </p:txBody>
      </p:sp>
      <p:sp>
        <p:nvSpPr>
          <p:cNvPr id="5" name="Marcador de pie de página 4">
            <a:extLst>
              <a:ext uri="{FF2B5EF4-FFF2-40B4-BE49-F238E27FC236}">
                <a16:creationId xmlns:a16="http://schemas.microsoft.com/office/drawing/2014/main" id="{5F741312-D201-8D9B-8A0F-781E5E1BC53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4C32F93-716B-C481-F5F8-11A9DC96E438}"/>
              </a:ext>
            </a:extLst>
          </p:cNvPr>
          <p:cNvSpPr>
            <a:spLocks noGrp="1"/>
          </p:cNvSpPr>
          <p:nvPr>
            <p:ph type="sldNum" sz="quarter" idx="12"/>
          </p:nvPr>
        </p:nvSpPr>
        <p:spPr/>
        <p:txBody>
          <a:bodyPr/>
          <a:lstStyle/>
          <a:p>
            <a:fld id="{E85BA151-8E4E-49DC-A9EB-FB364165DB8F}" type="slidenum">
              <a:rPr lang="es-ES" smtClean="0"/>
              <a:t>‹Nº›</a:t>
            </a:fld>
            <a:endParaRPr lang="es-ES"/>
          </a:p>
        </p:txBody>
      </p:sp>
    </p:spTree>
    <p:extLst>
      <p:ext uri="{BB962C8B-B14F-4D97-AF65-F5344CB8AC3E}">
        <p14:creationId xmlns:p14="http://schemas.microsoft.com/office/powerpoint/2010/main" val="697474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332D2E3-BF2C-2337-BB72-81157B74140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AD0E07A-192B-2298-E43F-4F11B0C0923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C3F0E1-2B49-C85E-1197-D89F10193A2E}"/>
              </a:ext>
            </a:extLst>
          </p:cNvPr>
          <p:cNvSpPr>
            <a:spLocks noGrp="1"/>
          </p:cNvSpPr>
          <p:nvPr>
            <p:ph type="dt" sz="half" idx="10"/>
          </p:nvPr>
        </p:nvSpPr>
        <p:spPr/>
        <p:txBody>
          <a:bodyPr/>
          <a:lstStyle/>
          <a:p>
            <a:fld id="{78C8D0B9-E149-4BC4-A1DE-0434EC73CA1A}" type="datetimeFigureOut">
              <a:rPr lang="es-ES" smtClean="0"/>
              <a:t>16/03/2024</a:t>
            </a:fld>
            <a:endParaRPr lang="es-ES"/>
          </a:p>
        </p:txBody>
      </p:sp>
      <p:sp>
        <p:nvSpPr>
          <p:cNvPr id="5" name="Marcador de pie de página 4">
            <a:extLst>
              <a:ext uri="{FF2B5EF4-FFF2-40B4-BE49-F238E27FC236}">
                <a16:creationId xmlns:a16="http://schemas.microsoft.com/office/drawing/2014/main" id="{078547BD-A016-B47A-A1DF-9400519F65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721EA29-26F0-498E-6E44-22E64D72E913}"/>
              </a:ext>
            </a:extLst>
          </p:cNvPr>
          <p:cNvSpPr>
            <a:spLocks noGrp="1"/>
          </p:cNvSpPr>
          <p:nvPr>
            <p:ph type="sldNum" sz="quarter" idx="12"/>
          </p:nvPr>
        </p:nvSpPr>
        <p:spPr/>
        <p:txBody>
          <a:bodyPr/>
          <a:lstStyle/>
          <a:p>
            <a:fld id="{E85BA151-8E4E-49DC-A9EB-FB364165DB8F}" type="slidenum">
              <a:rPr lang="es-ES" smtClean="0"/>
              <a:t>‹Nº›</a:t>
            </a:fld>
            <a:endParaRPr lang="es-ES"/>
          </a:p>
        </p:txBody>
      </p:sp>
    </p:spTree>
    <p:extLst>
      <p:ext uri="{BB962C8B-B14F-4D97-AF65-F5344CB8AC3E}">
        <p14:creationId xmlns:p14="http://schemas.microsoft.com/office/powerpoint/2010/main" val="1561609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631428-3752-5BB5-B20A-219576B1E11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C127B4-C83E-A69F-B413-4EB658DE9A5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DFF4410-CB99-E27E-EA99-8820A64CCD4E}"/>
              </a:ext>
            </a:extLst>
          </p:cNvPr>
          <p:cNvSpPr>
            <a:spLocks noGrp="1"/>
          </p:cNvSpPr>
          <p:nvPr>
            <p:ph type="dt" sz="half" idx="10"/>
          </p:nvPr>
        </p:nvSpPr>
        <p:spPr/>
        <p:txBody>
          <a:bodyPr/>
          <a:lstStyle/>
          <a:p>
            <a:fld id="{78C8D0B9-E149-4BC4-A1DE-0434EC73CA1A}" type="datetimeFigureOut">
              <a:rPr lang="es-ES" smtClean="0"/>
              <a:t>16/03/2024</a:t>
            </a:fld>
            <a:endParaRPr lang="es-ES"/>
          </a:p>
        </p:txBody>
      </p:sp>
      <p:sp>
        <p:nvSpPr>
          <p:cNvPr id="5" name="Marcador de pie de página 4">
            <a:extLst>
              <a:ext uri="{FF2B5EF4-FFF2-40B4-BE49-F238E27FC236}">
                <a16:creationId xmlns:a16="http://schemas.microsoft.com/office/drawing/2014/main" id="{BED664FF-FF68-05A7-210F-392A1C0B0D8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548404-8502-ADDC-E875-AA667AB2C58D}"/>
              </a:ext>
            </a:extLst>
          </p:cNvPr>
          <p:cNvSpPr>
            <a:spLocks noGrp="1"/>
          </p:cNvSpPr>
          <p:nvPr>
            <p:ph type="sldNum" sz="quarter" idx="12"/>
          </p:nvPr>
        </p:nvSpPr>
        <p:spPr/>
        <p:txBody>
          <a:bodyPr/>
          <a:lstStyle/>
          <a:p>
            <a:fld id="{E85BA151-8E4E-49DC-A9EB-FB364165DB8F}" type="slidenum">
              <a:rPr lang="es-ES" smtClean="0"/>
              <a:t>‹Nº›</a:t>
            </a:fld>
            <a:endParaRPr lang="es-ES"/>
          </a:p>
        </p:txBody>
      </p:sp>
    </p:spTree>
    <p:extLst>
      <p:ext uri="{BB962C8B-B14F-4D97-AF65-F5344CB8AC3E}">
        <p14:creationId xmlns:p14="http://schemas.microsoft.com/office/powerpoint/2010/main" val="1196043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86D310-5F3C-D0AB-E15F-E268CDFAA82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413A52D-0968-BB21-4796-439556F7F9E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4930103-0428-1F73-CDBB-2887EE7605BB}"/>
              </a:ext>
            </a:extLst>
          </p:cNvPr>
          <p:cNvSpPr>
            <a:spLocks noGrp="1"/>
          </p:cNvSpPr>
          <p:nvPr>
            <p:ph type="dt" sz="half" idx="10"/>
          </p:nvPr>
        </p:nvSpPr>
        <p:spPr/>
        <p:txBody>
          <a:bodyPr/>
          <a:lstStyle/>
          <a:p>
            <a:fld id="{78C8D0B9-E149-4BC4-A1DE-0434EC73CA1A}" type="datetimeFigureOut">
              <a:rPr lang="es-ES" smtClean="0"/>
              <a:t>16/03/2024</a:t>
            </a:fld>
            <a:endParaRPr lang="es-ES"/>
          </a:p>
        </p:txBody>
      </p:sp>
      <p:sp>
        <p:nvSpPr>
          <p:cNvPr id="5" name="Marcador de pie de página 4">
            <a:extLst>
              <a:ext uri="{FF2B5EF4-FFF2-40B4-BE49-F238E27FC236}">
                <a16:creationId xmlns:a16="http://schemas.microsoft.com/office/drawing/2014/main" id="{DD4F50C7-BF8C-7775-4128-B7ABC7AE31C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950DDE2-CF15-C5C3-D4BB-C097A7D364E8}"/>
              </a:ext>
            </a:extLst>
          </p:cNvPr>
          <p:cNvSpPr>
            <a:spLocks noGrp="1"/>
          </p:cNvSpPr>
          <p:nvPr>
            <p:ph type="sldNum" sz="quarter" idx="12"/>
          </p:nvPr>
        </p:nvSpPr>
        <p:spPr/>
        <p:txBody>
          <a:bodyPr/>
          <a:lstStyle/>
          <a:p>
            <a:fld id="{E85BA151-8E4E-49DC-A9EB-FB364165DB8F}" type="slidenum">
              <a:rPr lang="es-ES" smtClean="0"/>
              <a:t>‹Nº›</a:t>
            </a:fld>
            <a:endParaRPr lang="es-ES"/>
          </a:p>
        </p:txBody>
      </p:sp>
    </p:spTree>
    <p:extLst>
      <p:ext uri="{BB962C8B-B14F-4D97-AF65-F5344CB8AC3E}">
        <p14:creationId xmlns:p14="http://schemas.microsoft.com/office/powerpoint/2010/main" val="100336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072494-58F7-D35B-76F9-E90EBE29E73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6926B3C-2806-DA44-7930-EACD50E4EE8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90713AD-4F8F-3C7A-582D-7193D045B00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E3EF428-6F7C-D3A1-F9DC-901100698CF4}"/>
              </a:ext>
            </a:extLst>
          </p:cNvPr>
          <p:cNvSpPr>
            <a:spLocks noGrp="1"/>
          </p:cNvSpPr>
          <p:nvPr>
            <p:ph type="dt" sz="half" idx="10"/>
          </p:nvPr>
        </p:nvSpPr>
        <p:spPr/>
        <p:txBody>
          <a:bodyPr/>
          <a:lstStyle/>
          <a:p>
            <a:fld id="{78C8D0B9-E149-4BC4-A1DE-0434EC73CA1A}" type="datetimeFigureOut">
              <a:rPr lang="es-ES" smtClean="0"/>
              <a:t>16/03/2024</a:t>
            </a:fld>
            <a:endParaRPr lang="es-ES"/>
          </a:p>
        </p:txBody>
      </p:sp>
      <p:sp>
        <p:nvSpPr>
          <p:cNvPr id="6" name="Marcador de pie de página 5">
            <a:extLst>
              <a:ext uri="{FF2B5EF4-FFF2-40B4-BE49-F238E27FC236}">
                <a16:creationId xmlns:a16="http://schemas.microsoft.com/office/drawing/2014/main" id="{273133F4-DA4D-C49F-AC7D-A4B423448F4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AD1DA11-2694-0D1C-47DC-836CC0858EE4}"/>
              </a:ext>
            </a:extLst>
          </p:cNvPr>
          <p:cNvSpPr>
            <a:spLocks noGrp="1"/>
          </p:cNvSpPr>
          <p:nvPr>
            <p:ph type="sldNum" sz="quarter" idx="12"/>
          </p:nvPr>
        </p:nvSpPr>
        <p:spPr/>
        <p:txBody>
          <a:bodyPr/>
          <a:lstStyle/>
          <a:p>
            <a:fld id="{E85BA151-8E4E-49DC-A9EB-FB364165DB8F}" type="slidenum">
              <a:rPr lang="es-ES" smtClean="0"/>
              <a:t>‹Nº›</a:t>
            </a:fld>
            <a:endParaRPr lang="es-ES"/>
          </a:p>
        </p:txBody>
      </p:sp>
    </p:spTree>
    <p:extLst>
      <p:ext uri="{BB962C8B-B14F-4D97-AF65-F5344CB8AC3E}">
        <p14:creationId xmlns:p14="http://schemas.microsoft.com/office/powerpoint/2010/main" val="2589165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D60D57-D362-217F-F21C-C6E23700ED5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9B6524B-8752-DF6B-2AC1-8089C0ECD1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5E2592C-F2A2-E623-DCF8-A626DAFC121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0D7CE7CF-EE14-E284-9B15-98061E9E16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73B2AA5-B604-AD52-0E7A-3BEE31204C9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BD9EF74-C1E9-4FE1-2078-96F22750B8C8}"/>
              </a:ext>
            </a:extLst>
          </p:cNvPr>
          <p:cNvSpPr>
            <a:spLocks noGrp="1"/>
          </p:cNvSpPr>
          <p:nvPr>
            <p:ph type="dt" sz="half" idx="10"/>
          </p:nvPr>
        </p:nvSpPr>
        <p:spPr/>
        <p:txBody>
          <a:bodyPr/>
          <a:lstStyle/>
          <a:p>
            <a:fld id="{78C8D0B9-E149-4BC4-A1DE-0434EC73CA1A}" type="datetimeFigureOut">
              <a:rPr lang="es-ES" smtClean="0"/>
              <a:t>16/03/2024</a:t>
            </a:fld>
            <a:endParaRPr lang="es-ES"/>
          </a:p>
        </p:txBody>
      </p:sp>
      <p:sp>
        <p:nvSpPr>
          <p:cNvPr id="8" name="Marcador de pie de página 7">
            <a:extLst>
              <a:ext uri="{FF2B5EF4-FFF2-40B4-BE49-F238E27FC236}">
                <a16:creationId xmlns:a16="http://schemas.microsoft.com/office/drawing/2014/main" id="{132B69AE-57D0-DCEF-9A09-41581B285F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A9E3DF-BD2D-E1C3-590D-071003FAB612}"/>
              </a:ext>
            </a:extLst>
          </p:cNvPr>
          <p:cNvSpPr>
            <a:spLocks noGrp="1"/>
          </p:cNvSpPr>
          <p:nvPr>
            <p:ph type="sldNum" sz="quarter" idx="12"/>
          </p:nvPr>
        </p:nvSpPr>
        <p:spPr/>
        <p:txBody>
          <a:bodyPr/>
          <a:lstStyle/>
          <a:p>
            <a:fld id="{E85BA151-8E4E-49DC-A9EB-FB364165DB8F}" type="slidenum">
              <a:rPr lang="es-ES" smtClean="0"/>
              <a:t>‹Nº›</a:t>
            </a:fld>
            <a:endParaRPr lang="es-ES"/>
          </a:p>
        </p:txBody>
      </p:sp>
    </p:spTree>
    <p:extLst>
      <p:ext uri="{BB962C8B-B14F-4D97-AF65-F5344CB8AC3E}">
        <p14:creationId xmlns:p14="http://schemas.microsoft.com/office/powerpoint/2010/main" val="1300920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C47477-57F0-E08C-CB98-CF94077F31B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6AEC3A7-E377-0E04-BA07-457636ADCFAA}"/>
              </a:ext>
            </a:extLst>
          </p:cNvPr>
          <p:cNvSpPr>
            <a:spLocks noGrp="1"/>
          </p:cNvSpPr>
          <p:nvPr>
            <p:ph type="dt" sz="half" idx="10"/>
          </p:nvPr>
        </p:nvSpPr>
        <p:spPr/>
        <p:txBody>
          <a:bodyPr/>
          <a:lstStyle/>
          <a:p>
            <a:fld id="{78C8D0B9-E149-4BC4-A1DE-0434EC73CA1A}" type="datetimeFigureOut">
              <a:rPr lang="es-ES" smtClean="0"/>
              <a:t>16/03/2024</a:t>
            </a:fld>
            <a:endParaRPr lang="es-ES"/>
          </a:p>
        </p:txBody>
      </p:sp>
      <p:sp>
        <p:nvSpPr>
          <p:cNvPr id="4" name="Marcador de pie de página 3">
            <a:extLst>
              <a:ext uri="{FF2B5EF4-FFF2-40B4-BE49-F238E27FC236}">
                <a16:creationId xmlns:a16="http://schemas.microsoft.com/office/drawing/2014/main" id="{2B5BD368-4C7B-5D7A-278B-8CED4AF9DDA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2CF6F6E-2EAA-7C18-C982-FE5C9FC1D566}"/>
              </a:ext>
            </a:extLst>
          </p:cNvPr>
          <p:cNvSpPr>
            <a:spLocks noGrp="1"/>
          </p:cNvSpPr>
          <p:nvPr>
            <p:ph type="sldNum" sz="quarter" idx="12"/>
          </p:nvPr>
        </p:nvSpPr>
        <p:spPr/>
        <p:txBody>
          <a:bodyPr/>
          <a:lstStyle/>
          <a:p>
            <a:fld id="{E85BA151-8E4E-49DC-A9EB-FB364165DB8F}" type="slidenum">
              <a:rPr lang="es-ES" smtClean="0"/>
              <a:t>‹Nº›</a:t>
            </a:fld>
            <a:endParaRPr lang="es-ES"/>
          </a:p>
        </p:txBody>
      </p:sp>
    </p:spTree>
    <p:extLst>
      <p:ext uri="{BB962C8B-B14F-4D97-AF65-F5344CB8AC3E}">
        <p14:creationId xmlns:p14="http://schemas.microsoft.com/office/powerpoint/2010/main" val="2370538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72482A4-815F-EBEF-0270-BF0F57988617}"/>
              </a:ext>
            </a:extLst>
          </p:cNvPr>
          <p:cNvSpPr>
            <a:spLocks noGrp="1"/>
          </p:cNvSpPr>
          <p:nvPr>
            <p:ph type="dt" sz="half" idx="10"/>
          </p:nvPr>
        </p:nvSpPr>
        <p:spPr/>
        <p:txBody>
          <a:bodyPr/>
          <a:lstStyle/>
          <a:p>
            <a:fld id="{78C8D0B9-E149-4BC4-A1DE-0434EC73CA1A}" type="datetimeFigureOut">
              <a:rPr lang="es-ES" smtClean="0"/>
              <a:t>16/03/2024</a:t>
            </a:fld>
            <a:endParaRPr lang="es-ES"/>
          </a:p>
        </p:txBody>
      </p:sp>
      <p:sp>
        <p:nvSpPr>
          <p:cNvPr id="3" name="Marcador de pie de página 2">
            <a:extLst>
              <a:ext uri="{FF2B5EF4-FFF2-40B4-BE49-F238E27FC236}">
                <a16:creationId xmlns:a16="http://schemas.microsoft.com/office/drawing/2014/main" id="{2D7D9B39-98B1-0BC9-0E08-C176E8CD9D6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456B3FE-5E02-8CB5-9FF5-9BB350E35C97}"/>
              </a:ext>
            </a:extLst>
          </p:cNvPr>
          <p:cNvSpPr>
            <a:spLocks noGrp="1"/>
          </p:cNvSpPr>
          <p:nvPr>
            <p:ph type="sldNum" sz="quarter" idx="12"/>
          </p:nvPr>
        </p:nvSpPr>
        <p:spPr/>
        <p:txBody>
          <a:bodyPr/>
          <a:lstStyle/>
          <a:p>
            <a:fld id="{E85BA151-8E4E-49DC-A9EB-FB364165DB8F}" type="slidenum">
              <a:rPr lang="es-ES" smtClean="0"/>
              <a:t>‹Nº›</a:t>
            </a:fld>
            <a:endParaRPr lang="es-ES"/>
          </a:p>
        </p:txBody>
      </p:sp>
    </p:spTree>
    <p:extLst>
      <p:ext uri="{BB962C8B-B14F-4D97-AF65-F5344CB8AC3E}">
        <p14:creationId xmlns:p14="http://schemas.microsoft.com/office/powerpoint/2010/main" val="3177907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CACD55-9F78-6114-9977-025B36757AB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06219F-2E90-2B45-E10E-FA8186491F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1B6948-5CB6-6197-9D00-EC894A8790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199BE3F-0E73-14F0-28F4-30F1B2D64C4F}"/>
              </a:ext>
            </a:extLst>
          </p:cNvPr>
          <p:cNvSpPr>
            <a:spLocks noGrp="1"/>
          </p:cNvSpPr>
          <p:nvPr>
            <p:ph type="dt" sz="half" idx="10"/>
          </p:nvPr>
        </p:nvSpPr>
        <p:spPr/>
        <p:txBody>
          <a:bodyPr/>
          <a:lstStyle/>
          <a:p>
            <a:fld id="{78C8D0B9-E149-4BC4-A1DE-0434EC73CA1A}" type="datetimeFigureOut">
              <a:rPr lang="es-ES" smtClean="0"/>
              <a:t>16/03/2024</a:t>
            </a:fld>
            <a:endParaRPr lang="es-ES"/>
          </a:p>
        </p:txBody>
      </p:sp>
      <p:sp>
        <p:nvSpPr>
          <p:cNvPr id="6" name="Marcador de pie de página 5">
            <a:extLst>
              <a:ext uri="{FF2B5EF4-FFF2-40B4-BE49-F238E27FC236}">
                <a16:creationId xmlns:a16="http://schemas.microsoft.com/office/drawing/2014/main" id="{9A1939DD-14EC-F1C6-0872-10208D93299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5861D8D-45C5-A89A-CD0B-524DCCE59DCE}"/>
              </a:ext>
            </a:extLst>
          </p:cNvPr>
          <p:cNvSpPr>
            <a:spLocks noGrp="1"/>
          </p:cNvSpPr>
          <p:nvPr>
            <p:ph type="sldNum" sz="quarter" idx="12"/>
          </p:nvPr>
        </p:nvSpPr>
        <p:spPr/>
        <p:txBody>
          <a:bodyPr/>
          <a:lstStyle/>
          <a:p>
            <a:fld id="{E85BA151-8E4E-49DC-A9EB-FB364165DB8F}" type="slidenum">
              <a:rPr lang="es-ES" smtClean="0"/>
              <a:t>‹Nº›</a:t>
            </a:fld>
            <a:endParaRPr lang="es-ES"/>
          </a:p>
        </p:txBody>
      </p:sp>
    </p:spTree>
    <p:extLst>
      <p:ext uri="{BB962C8B-B14F-4D97-AF65-F5344CB8AC3E}">
        <p14:creationId xmlns:p14="http://schemas.microsoft.com/office/powerpoint/2010/main" val="1622127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F1F991-C38A-E27D-2843-D4B82C77093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6CBC78A-D8F4-6D36-7B79-5625E27800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B40D3F4-C76A-9999-DDC9-1E7AC806B9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DF0DEF9-7986-11A8-0837-150460B5673F}"/>
              </a:ext>
            </a:extLst>
          </p:cNvPr>
          <p:cNvSpPr>
            <a:spLocks noGrp="1"/>
          </p:cNvSpPr>
          <p:nvPr>
            <p:ph type="dt" sz="half" idx="10"/>
          </p:nvPr>
        </p:nvSpPr>
        <p:spPr/>
        <p:txBody>
          <a:bodyPr/>
          <a:lstStyle/>
          <a:p>
            <a:fld id="{78C8D0B9-E149-4BC4-A1DE-0434EC73CA1A}" type="datetimeFigureOut">
              <a:rPr lang="es-ES" smtClean="0"/>
              <a:t>16/03/2024</a:t>
            </a:fld>
            <a:endParaRPr lang="es-ES"/>
          </a:p>
        </p:txBody>
      </p:sp>
      <p:sp>
        <p:nvSpPr>
          <p:cNvPr id="6" name="Marcador de pie de página 5">
            <a:extLst>
              <a:ext uri="{FF2B5EF4-FFF2-40B4-BE49-F238E27FC236}">
                <a16:creationId xmlns:a16="http://schemas.microsoft.com/office/drawing/2014/main" id="{9232AD49-9B4F-AF78-6DD7-6F914E915EF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A9DCF35-7B84-38F4-8136-0D8936BAABFB}"/>
              </a:ext>
            </a:extLst>
          </p:cNvPr>
          <p:cNvSpPr>
            <a:spLocks noGrp="1"/>
          </p:cNvSpPr>
          <p:nvPr>
            <p:ph type="sldNum" sz="quarter" idx="12"/>
          </p:nvPr>
        </p:nvSpPr>
        <p:spPr/>
        <p:txBody>
          <a:bodyPr/>
          <a:lstStyle/>
          <a:p>
            <a:fld id="{E85BA151-8E4E-49DC-A9EB-FB364165DB8F}" type="slidenum">
              <a:rPr lang="es-ES" smtClean="0"/>
              <a:t>‹Nº›</a:t>
            </a:fld>
            <a:endParaRPr lang="es-ES"/>
          </a:p>
        </p:txBody>
      </p:sp>
    </p:spTree>
    <p:extLst>
      <p:ext uri="{BB962C8B-B14F-4D97-AF65-F5344CB8AC3E}">
        <p14:creationId xmlns:p14="http://schemas.microsoft.com/office/powerpoint/2010/main" val="961405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20BE95C-25C7-FAB9-2E1F-FADF190842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30FC45-56B9-121A-45DD-157A82F012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BA2DB8-14B7-DA33-9622-4155A63AFA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8C8D0B9-E149-4BC4-A1DE-0434EC73CA1A}" type="datetimeFigureOut">
              <a:rPr lang="es-ES" smtClean="0"/>
              <a:t>16/03/2024</a:t>
            </a:fld>
            <a:endParaRPr lang="es-ES"/>
          </a:p>
        </p:txBody>
      </p:sp>
      <p:sp>
        <p:nvSpPr>
          <p:cNvPr id="5" name="Marcador de pie de página 4">
            <a:extLst>
              <a:ext uri="{FF2B5EF4-FFF2-40B4-BE49-F238E27FC236}">
                <a16:creationId xmlns:a16="http://schemas.microsoft.com/office/drawing/2014/main" id="{A8A5A282-866B-3A6C-CDC9-FFCD52D78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A342307-3B79-35D7-AE36-6F98DF25F2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5BA151-8E4E-49DC-A9EB-FB364165DB8F}" type="slidenum">
              <a:rPr lang="es-ES" smtClean="0"/>
              <a:t>‹Nº›</a:t>
            </a:fld>
            <a:endParaRPr lang="es-ES"/>
          </a:p>
        </p:txBody>
      </p:sp>
    </p:spTree>
    <p:extLst>
      <p:ext uri="{BB962C8B-B14F-4D97-AF65-F5344CB8AC3E}">
        <p14:creationId xmlns:p14="http://schemas.microsoft.com/office/powerpoint/2010/main" val="1009184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B562B04-94EF-E749-35F3-F875F1A0F2DE}"/>
              </a:ext>
            </a:extLst>
          </p:cNvPr>
          <p:cNvSpPr txBox="1"/>
          <p:nvPr/>
        </p:nvSpPr>
        <p:spPr>
          <a:xfrm>
            <a:off x="4732766" y="594743"/>
            <a:ext cx="6067313" cy="2123658"/>
          </a:xfrm>
          <a:prstGeom prst="rect">
            <a:avLst/>
          </a:prstGeom>
          <a:noFill/>
        </p:spPr>
        <p:txBody>
          <a:bodyPr wrap="square" rtlCol="0">
            <a:spAutoFit/>
          </a:bodyPr>
          <a:lstStyle/>
          <a:p>
            <a:pPr algn="ctr"/>
            <a:r>
              <a:rPr lang="es-ES" sz="66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EL DESAFÍO DE LA ESPERA</a:t>
            </a:r>
          </a:p>
        </p:txBody>
      </p:sp>
      <p:sp>
        <p:nvSpPr>
          <p:cNvPr id="5" name="CuadroTexto 4">
            <a:extLst>
              <a:ext uri="{FF2B5EF4-FFF2-40B4-BE49-F238E27FC236}">
                <a16:creationId xmlns:a16="http://schemas.microsoft.com/office/drawing/2014/main" id="{553CAAA0-9CCD-B2E3-B109-077D2948AD93}"/>
              </a:ext>
            </a:extLst>
          </p:cNvPr>
          <p:cNvSpPr txBox="1"/>
          <p:nvPr/>
        </p:nvSpPr>
        <p:spPr>
          <a:xfrm>
            <a:off x="6573521" y="4768328"/>
            <a:ext cx="5482216" cy="193899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ES" sz="2000" b="1" dirty="0">
                <a:effectLst>
                  <a:outerShdw blurRad="38100" dist="38100" dir="2700000" algn="tl">
                    <a:srgbClr val="000000">
                      <a:alpha val="43137"/>
                    </a:srgbClr>
                  </a:outerShdw>
                </a:effectLst>
              </a:rPr>
              <a:t>Los salmistas utilizan seis verbos o palabras hebreas cuando quieren expresar los desafíos relacionados con la espera. Estas palabras abarcan un amplio abanico de significados: esperar; anhelar; soportar; guardar silencio; aguardar; dar a luz</a:t>
            </a:r>
          </a:p>
        </p:txBody>
      </p:sp>
    </p:spTree>
    <p:extLst>
      <p:ext uri="{BB962C8B-B14F-4D97-AF65-F5344CB8AC3E}">
        <p14:creationId xmlns:p14="http://schemas.microsoft.com/office/powerpoint/2010/main" val="1585236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FB85ADF-5392-F990-1940-70DE4E39AB63}"/>
              </a:ext>
            </a:extLst>
          </p:cNvPr>
          <p:cNvSpPr txBox="1"/>
          <p:nvPr/>
        </p:nvSpPr>
        <p:spPr>
          <a:xfrm>
            <a:off x="206187" y="152400"/>
            <a:ext cx="1972912" cy="76944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s-ES" sz="4400" b="1" i="1" dirty="0" err="1">
                <a:solidFill>
                  <a:schemeClr val="accent6">
                    <a:lumMod val="75000"/>
                  </a:schemeClr>
                </a:solidFill>
              </a:rPr>
              <a:t>Qawah</a:t>
            </a:r>
            <a:endParaRPr lang="es-ES" sz="4400" b="1" i="1" dirty="0">
              <a:solidFill>
                <a:schemeClr val="accent6">
                  <a:lumMod val="75000"/>
                </a:schemeClr>
              </a:solidFill>
            </a:endParaRPr>
          </a:p>
        </p:txBody>
      </p:sp>
      <p:sp>
        <p:nvSpPr>
          <p:cNvPr id="3" name="CuadroTexto 2">
            <a:extLst>
              <a:ext uri="{FF2B5EF4-FFF2-40B4-BE49-F238E27FC236}">
                <a16:creationId xmlns:a16="http://schemas.microsoft.com/office/drawing/2014/main" id="{5B096E12-17BF-8B20-4E56-4530731D65AA}"/>
              </a:ext>
            </a:extLst>
          </p:cNvPr>
          <p:cNvSpPr txBox="1"/>
          <p:nvPr/>
        </p:nvSpPr>
        <p:spPr>
          <a:xfrm>
            <a:off x="3370729" y="277011"/>
            <a:ext cx="5450541" cy="523220"/>
          </a:xfrm>
          <a:prstGeom prst="rect">
            <a:avLst/>
          </a:prstGeom>
          <a:noFill/>
        </p:spPr>
        <p:txBody>
          <a:bodyPr wrap="square" rtlCol="0">
            <a:spAutoFit/>
          </a:bodyPr>
          <a:lstStyle/>
          <a:p>
            <a:r>
              <a:rPr lang="es-ES" sz="2800" b="1" dirty="0">
                <a:solidFill>
                  <a:srgbClr val="FF0000"/>
                </a:solidFill>
              </a:rPr>
              <a:t>Esperar</a:t>
            </a:r>
            <a:r>
              <a:rPr lang="es-ES" sz="2800" b="1" dirty="0"/>
              <a:t>, aguardar, anticipar</a:t>
            </a:r>
          </a:p>
        </p:txBody>
      </p:sp>
      <p:sp>
        <p:nvSpPr>
          <p:cNvPr id="4" name="CuadroTexto 3">
            <a:extLst>
              <a:ext uri="{FF2B5EF4-FFF2-40B4-BE49-F238E27FC236}">
                <a16:creationId xmlns:a16="http://schemas.microsoft.com/office/drawing/2014/main" id="{1A752226-14BA-21FE-5063-0399226CC27E}"/>
              </a:ext>
            </a:extLst>
          </p:cNvPr>
          <p:cNvSpPr txBox="1"/>
          <p:nvPr/>
        </p:nvSpPr>
        <p:spPr>
          <a:xfrm>
            <a:off x="277907" y="1102566"/>
            <a:ext cx="6687670" cy="5709255"/>
          </a:xfrm>
          <a:prstGeom prst="rect">
            <a:avLst/>
          </a:prstGeom>
          <a:noFill/>
        </p:spPr>
        <p:txBody>
          <a:bodyPr wrap="square" rtlCol="0">
            <a:spAutoFit/>
          </a:bodyPr>
          <a:lstStyle/>
          <a:p>
            <a:pPr>
              <a:spcBef>
                <a:spcPts val="600"/>
              </a:spcBef>
            </a:pPr>
            <a:r>
              <a:rPr lang="es-ES" sz="2000" b="1" i="1" dirty="0" err="1"/>
              <a:t>Qawah</a:t>
            </a:r>
            <a:r>
              <a:rPr lang="es-ES" sz="2000" b="1" dirty="0"/>
              <a:t> es el verbo hebreo más utilizado para expresar el concepto de “esperanza”. De las veinte veces en que se utiliza </a:t>
            </a:r>
            <a:r>
              <a:rPr lang="es-ES" sz="2000" b="1" i="1" dirty="0" err="1"/>
              <a:t>qawah</a:t>
            </a:r>
            <a:r>
              <a:rPr lang="es-ES" sz="2000" b="1" dirty="0"/>
              <a:t> en el Salterio, el Señor es el objeto, o aquel a quien se anhela: “Ninguno de cuantos en ti esperan será confundido” (Sal. 25:3, ver Sal. 69:6); “Integridad y rectitud me guarden, porque en ti espero” (Sal. 25:21); “Porque en ti, Señor, espero; tú responderás, Señor, Dios mío” (Sal. 38:15). Como muestran ampliamente estos versículos, nuestra confianza debe estar siempre en el Señor.</a:t>
            </a:r>
          </a:p>
          <a:p>
            <a:pPr>
              <a:spcBef>
                <a:spcPts val="600"/>
              </a:spcBef>
            </a:pPr>
            <a:r>
              <a:rPr lang="es-ES" sz="2000" b="1" dirty="0"/>
              <a:t>El verbo </a:t>
            </a:r>
            <a:r>
              <a:rPr lang="es-ES" sz="2000" b="1" i="1" dirty="0" err="1"/>
              <a:t>qawah</a:t>
            </a:r>
            <a:r>
              <a:rPr lang="es-ES" sz="2000" b="1" dirty="0"/>
              <a:t> puede usarse en sentido negativo, como en la espera de la destrucción del pueblo de Dios a manos del enemigo (Sal. 56:6; 119:95). El uso negativo de esta palabra nos recuerda, como pecadores, que el foco de nuestra esperanza se centra a menudo en la expectativa de un mal resultado. Para evitar esta tendencia, nuestras expectativas deben proceder de un corazón regenerado por el Espíritu Santo.</a:t>
            </a:r>
          </a:p>
        </p:txBody>
      </p:sp>
      <p:pic>
        <p:nvPicPr>
          <p:cNvPr id="6" name="Imagen 5" descr="Imagen que contiene exterior, oscuro, puesta de sol, nubes&#10;&#10;Descripción generada automáticamente">
            <a:extLst>
              <a:ext uri="{FF2B5EF4-FFF2-40B4-BE49-F238E27FC236}">
                <a16:creationId xmlns:a16="http://schemas.microsoft.com/office/drawing/2014/main" id="{2C7101A7-0775-7756-BBC8-16645390366B}"/>
              </a:ext>
            </a:extLst>
          </p:cNvPr>
          <p:cNvPicPr>
            <a:picLocks noChangeAspect="1"/>
          </p:cNvPicPr>
          <p:nvPr/>
        </p:nvPicPr>
        <p:blipFill rotWithShape="1">
          <a:blip r:embed="rId2">
            <a:extLst>
              <a:ext uri="{28A0092B-C50C-407E-A947-70E740481C1C}">
                <a14:useLocalDpi xmlns:a14="http://schemas.microsoft.com/office/drawing/2010/main" val="0"/>
              </a:ext>
            </a:extLst>
          </a:blip>
          <a:srcRect l="6054" t="270" r="36188" b="-270"/>
          <a:stretch/>
        </p:blipFill>
        <p:spPr>
          <a:xfrm>
            <a:off x="7091681" y="996344"/>
            <a:ext cx="4946276" cy="5709256"/>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52311258"/>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922B0BF-F382-3D61-1A3B-3C3BDB6905D2}"/>
              </a:ext>
            </a:extLst>
          </p:cNvPr>
          <p:cNvSpPr txBox="1"/>
          <p:nvPr/>
        </p:nvSpPr>
        <p:spPr>
          <a:xfrm>
            <a:off x="206187" y="152400"/>
            <a:ext cx="1596463" cy="769441"/>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s-ES" sz="4400" b="1" i="1" dirty="0" err="1">
                <a:solidFill>
                  <a:schemeClr val="accent5"/>
                </a:solidFill>
              </a:rPr>
              <a:t>Yahal</a:t>
            </a:r>
            <a:endParaRPr lang="es-ES" sz="4400" b="1" i="1" dirty="0">
              <a:solidFill>
                <a:schemeClr val="accent5"/>
              </a:solidFill>
            </a:endParaRPr>
          </a:p>
        </p:txBody>
      </p:sp>
      <p:sp>
        <p:nvSpPr>
          <p:cNvPr id="3" name="CuadroTexto 2">
            <a:extLst>
              <a:ext uri="{FF2B5EF4-FFF2-40B4-BE49-F238E27FC236}">
                <a16:creationId xmlns:a16="http://schemas.microsoft.com/office/drawing/2014/main" id="{B65ADA44-810C-145B-E9A7-54413375FF87}"/>
              </a:ext>
            </a:extLst>
          </p:cNvPr>
          <p:cNvSpPr txBox="1"/>
          <p:nvPr/>
        </p:nvSpPr>
        <p:spPr>
          <a:xfrm>
            <a:off x="3370729" y="277011"/>
            <a:ext cx="6526306" cy="523220"/>
          </a:xfrm>
          <a:prstGeom prst="rect">
            <a:avLst/>
          </a:prstGeom>
          <a:noFill/>
        </p:spPr>
        <p:txBody>
          <a:bodyPr wrap="square" rtlCol="0">
            <a:spAutoFit/>
          </a:bodyPr>
          <a:lstStyle/>
          <a:p>
            <a:r>
              <a:rPr lang="es-ES" sz="2800" b="1" dirty="0"/>
              <a:t>Esperar, aguardar, soportar, </a:t>
            </a:r>
            <a:r>
              <a:rPr lang="es-ES" sz="2800" b="1" dirty="0">
                <a:solidFill>
                  <a:srgbClr val="FF0000"/>
                </a:solidFill>
              </a:rPr>
              <a:t>anhelar</a:t>
            </a:r>
          </a:p>
        </p:txBody>
      </p:sp>
      <p:sp>
        <p:nvSpPr>
          <p:cNvPr id="5" name="CuadroTexto 4">
            <a:extLst>
              <a:ext uri="{FF2B5EF4-FFF2-40B4-BE49-F238E27FC236}">
                <a16:creationId xmlns:a16="http://schemas.microsoft.com/office/drawing/2014/main" id="{A97B984C-1156-1A59-546E-73491BE1B9A0}"/>
              </a:ext>
            </a:extLst>
          </p:cNvPr>
          <p:cNvSpPr txBox="1"/>
          <p:nvPr/>
        </p:nvSpPr>
        <p:spPr>
          <a:xfrm>
            <a:off x="206187" y="1038630"/>
            <a:ext cx="11681013" cy="5786199"/>
          </a:xfrm>
          <a:prstGeom prst="rect">
            <a:avLst/>
          </a:prstGeom>
          <a:noFill/>
        </p:spPr>
        <p:txBody>
          <a:bodyPr wrap="square">
            <a:spAutoFit/>
          </a:bodyPr>
          <a:lstStyle/>
          <a:p>
            <a:pPr>
              <a:spcBef>
                <a:spcPts val="600"/>
              </a:spcBef>
            </a:pPr>
            <a:r>
              <a:rPr lang="es-ES" sz="2000" b="1" dirty="0"/>
              <a:t>Después de </a:t>
            </a:r>
            <a:r>
              <a:rPr lang="es-ES" sz="2000" b="1" i="1" dirty="0" err="1"/>
              <a:t>qawah</a:t>
            </a:r>
            <a:r>
              <a:rPr lang="es-ES" sz="2000" b="1" dirty="0"/>
              <a:t>, </a:t>
            </a:r>
            <a:r>
              <a:rPr lang="es-ES" sz="2000" b="1" i="1" dirty="0" err="1"/>
              <a:t>yahal</a:t>
            </a:r>
            <a:r>
              <a:rPr lang="es-ES" sz="2000" b="1" dirty="0"/>
              <a:t> es la raíz verbal más utilizada en el Antiguo Testamento para expresar esperanza. De las 48 veces que se utiliza, 21 se encuentran en el libro de Salmos. </a:t>
            </a:r>
            <a:r>
              <a:rPr lang="es-ES" sz="2000" b="1" i="1" dirty="0" err="1"/>
              <a:t>Yahal</a:t>
            </a:r>
            <a:r>
              <a:rPr lang="es-ES" sz="2000" b="1" dirty="0"/>
              <a:t> suele ir unido a </a:t>
            </a:r>
            <a:r>
              <a:rPr lang="es-ES" sz="2000" b="1" i="1" dirty="0" err="1"/>
              <a:t>qawah</a:t>
            </a:r>
            <a:r>
              <a:rPr lang="es-ES" sz="2000" b="1" dirty="0"/>
              <a:t> (Job 30:26; Sal. 39:8, 130:5; Prov. 10:28; 11:7; Isa. 51:5).</a:t>
            </a:r>
          </a:p>
          <a:p>
            <a:pPr>
              <a:spcBef>
                <a:spcPts val="600"/>
              </a:spcBef>
            </a:pPr>
            <a:r>
              <a:rPr lang="es-ES" sz="2000" b="1" dirty="0"/>
              <a:t>En el salterio, Dios es el objeto explícito de la esperanza </a:t>
            </a:r>
            <a:r>
              <a:rPr lang="es-ES" sz="2000" b="1" i="1" dirty="0" err="1"/>
              <a:t>yahal</a:t>
            </a:r>
            <a:r>
              <a:rPr lang="es-ES" sz="2000" b="1" i="1" dirty="0"/>
              <a:t> (</a:t>
            </a:r>
            <a:r>
              <a:rPr lang="es-ES" sz="2000" b="1" dirty="0"/>
              <a:t>Salmo 31:24; 33:22; 38:15; Salmo 39:7; 42:11; 69:3). Nuestro Creador es digno de toda nuestra confianza. Nuestra confianza en su fidelidad y su amor es el fundamento de toda religión verdadera, y la base de la relación entre Dios y los seres humanos. Esta relación se basa en su misericordia y en su bondad, que él concede a quienes confían en él (Sal. 33:18; 147:11).</a:t>
            </a:r>
          </a:p>
          <a:p>
            <a:pPr>
              <a:spcBef>
                <a:spcPts val="600"/>
              </a:spcBef>
            </a:pPr>
            <a:r>
              <a:rPr lang="es-ES" sz="2000" b="1" dirty="0"/>
              <a:t>En Salmo 119, el objeto de la esperanza es la Palabra de Dios (Sal. 119:43, 49, 74, 81, 114, 147). Además, las palabras de la boca de Dios, recogidas en las Escrituras, son el único fundamento verdadero de la fe cristiana. Es en las páginas y en las promesas de las Escrituras donde el cristiano puede encontrar la seguridad de su esperanza y salvación. El enemigo es muy consciente de este hecho y ha hecho de la Biblia el objetivo especial de sus ataques, intentando distraer al creyente de sus verdades o engañarlo para que crea que las Escrituras son un mero mito, inventado por los seres humanos. Todas las pruebas que encontramos en apoyo de la Biblia, su poder transformador, sus profecías cumplidas y sus maravillosas promesas, deberían impulsarnos a unirnos al salmista al afirmar: “En su palabra espero” (Sal. 130:5). Por encima de todo, nuestra atención debe centrarse en las Escrituras como fuente de toda nuestra esperanza.</a:t>
            </a:r>
          </a:p>
        </p:txBody>
      </p:sp>
    </p:spTree>
    <p:extLst>
      <p:ext uri="{BB962C8B-B14F-4D97-AF65-F5344CB8AC3E}">
        <p14:creationId xmlns:p14="http://schemas.microsoft.com/office/powerpoint/2010/main" val="35323600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932955-8822-3072-7FD7-2FB635168586}"/>
              </a:ext>
            </a:extLst>
          </p:cNvPr>
          <p:cNvSpPr txBox="1"/>
          <p:nvPr/>
        </p:nvSpPr>
        <p:spPr>
          <a:xfrm>
            <a:off x="206187" y="152400"/>
            <a:ext cx="1844095" cy="769441"/>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s-ES" sz="4400" b="1" i="1" dirty="0" err="1">
                <a:solidFill>
                  <a:schemeClr val="accent4"/>
                </a:solidFill>
              </a:rPr>
              <a:t>Hakah</a:t>
            </a:r>
            <a:endParaRPr lang="es-ES" sz="4400" b="1" i="1" dirty="0">
              <a:solidFill>
                <a:schemeClr val="accent4"/>
              </a:solidFill>
            </a:endParaRPr>
          </a:p>
        </p:txBody>
      </p:sp>
      <p:sp>
        <p:nvSpPr>
          <p:cNvPr id="3" name="CuadroTexto 2">
            <a:extLst>
              <a:ext uri="{FF2B5EF4-FFF2-40B4-BE49-F238E27FC236}">
                <a16:creationId xmlns:a16="http://schemas.microsoft.com/office/drawing/2014/main" id="{C6FC156B-F541-EF3B-1CCD-6BA091D1D981}"/>
              </a:ext>
            </a:extLst>
          </p:cNvPr>
          <p:cNvSpPr txBox="1"/>
          <p:nvPr/>
        </p:nvSpPr>
        <p:spPr>
          <a:xfrm>
            <a:off x="3370729" y="277011"/>
            <a:ext cx="5450541" cy="523220"/>
          </a:xfrm>
          <a:prstGeom prst="rect">
            <a:avLst/>
          </a:prstGeom>
          <a:noFill/>
        </p:spPr>
        <p:txBody>
          <a:bodyPr wrap="square" rtlCol="0">
            <a:spAutoFit/>
          </a:bodyPr>
          <a:lstStyle/>
          <a:p>
            <a:r>
              <a:rPr lang="es-ES" sz="2800" b="1" dirty="0"/>
              <a:t>Esperar, aguardar, </a:t>
            </a:r>
            <a:r>
              <a:rPr lang="es-ES" sz="2800" b="1" dirty="0">
                <a:solidFill>
                  <a:srgbClr val="FF0000"/>
                </a:solidFill>
              </a:rPr>
              <a:t>soportar</a:t>
            </a:r>
          </a:p>
        </p:txBody>
      </p:sp>
      <p:sp>
        <p:nvSpPr>
          <p:cNvPr id="5" name="CuadroTexto 4">
            <a:extLst>
              <a:ext uri="{FF2B5EF4-FFF2-40B4-BE49-F238E27FC236}">
                <a16:creationId xmlns:a16="http://schemas.microsoft.com/office/drawing/2014/main" id="{730269B0-AB80-7D55-D7AD-FFABFFD98972}"/>
              </a:ext>
            </a:extLst>
          </p:cNvPr>
          <p:cNvSpPr txBox="1"/>
          <p:nvPr/>
        </p:nvSpPr>
        <p:spPr>
          <a:xfrm>
            <a:off x="104586" y="1071801"/>
            <a:ext cx="9943653" cy="5786199"/>
          </a:xfrm>
          <a:prstGeom prst="rect">
            <a:avLst/>
          </a:prstGeom>
          <a:noFill/>
        </p:spPr>
        <p:txBody>
          <a:bodyPr wrap="square">
            <a:spAutoFit/>
          </a:bodyPr>
          <a:lstStyle/>
          <a:p>
            <a:pPr>
              <a:spcBef>
                <a:spcPts val="600"/>
              </a:spcBef>
            </a:pPr>
            <a:r>
              <a:rPr lang="es-ES" sz="2000" b="1" dirty="0"/>
              <a:t>Al igual que con el verbo </a:t>
            </a:r>
            <a:r>
              <a:rPr lang="es-ES" sz="2000" b="1" i="1" dirty="0" err="1"/>
              <a:t>yahal</a:t>
            </a:r>
            <a:r>
              <a:rPr lang="es-ES" sz="2000" b="1" dirty="0"/>
              <a:t>, el objeto de </a:t>
            </a:r>
            <a:r>
              <a:rPr lang="es-ES" sz="2000" b="1" i="1" dirty="0" err="1"/>
              <a:t>hakah</a:t>
            </a:r>
            <a:r>
              <a:rPr lang="es-ES" sz="2000" b="1" dirty="0"/>
              <a:t> suele ser Dios (Isa. 8:17; 30:18; 64:3; </a:t>
            </a:r>
            <a:r>
              <a:rPr lang="es-ES" sz="2000" b="1" dirty="0" err="1"/>
              <a:t>Sof</a:t>
            </a:r>
            <a:r>
              <a:rPr lang="es-ES" sz="2000" b="1" dirty="0"/>
              <a:t>. 3:8).</a:t>
            </a:r>
          </a:p>
          <a:p>
            <a:pPr>
              <a:spcBef>
                <a:spcPts val="600"/>
              </a:spcBef>
            </a:pPr>
            <a:r>
              <a:rPr lang="es-ES" sz="2000" b="1" i="1" dirty="0" err="1"/>
              <a:t>Hakah</a:t>
            </a:r>
            <a:r>
              <a:rPr lang="es-ES" sz="2000" b="1" dirty="0"/>
              <a:t> solamente se utiliza dos veces en el Salterio. El primer uso aparece en Salmo 33:20, un cántico que exalta al Creador y Sustentador del mundo (Sal. 33:1-11). Salmo 33:12 es el versículo clave de este salmo, en el que se confirma que el Señor escogió al pueblo de Dios. Esta elección es el fundamento de la confianza del creyente en Dios. Al contrario, no podemos confiar en la fuerza de las armas ni de los guerreros (Sal. 33:16, 17). El salmista proclama: “Nosotros esperamos en el Señor; nuestra ayuda y nuestro escudo es él” (Sal. 33:20). Como seres humanos que vivimos en una cultura secularizada y materialista, tendemos a poner nuestra fe en el dinero, en las habilidades y los diplomas, en la ciencia o en nuestro país; pero, como cristianos, nuestra confianza debe descansar únicamente en el Señor.</a:t>
            </a:r>
          </a:p>
          <a:p>
            <a:pPr>
              <a:spcBef>
                <a:spcPts val="600"/>
              </a:spcBef>
            </a:pPr>
            <a:r>
              <a:rPr lang="es-ES" sz="2000" b="1" dirty="0"/>
              <a:t>El otro uso de </a:t>
            </a:r>
            <a:r>
              <a:rPr lang="es-ES" sz="2000" b="1" i="1" dirty="0" err="1"/>
              <a:t>hakah</a:t>
            </a:r>
            <a:r>
              <a:rPr lang="es-ES" sz="2000" b="1" dirty="0"/>
              <a:t>, en Salmo 106, muestra la falta de un espíritu paciente y tolerante. En Salmo 106:6, el autor recuerda los milagros de Dios en favor de su pueblo durante el Éxodo y la subsiguiente estadía en el desierto. Pero ellos “pronto olvidaron sus obras y no esperaron [</a:t>
            </a:r>
            <a:r>
              <a:rPr lang="es-ES" sz="2000" b="1" i="1" dirty="0" err="1"/>
              <a:t>hakah</a:t>
            </a:r>
            <a:r>
              <a:rPr lang="es-ES" sz="2000" b="1" dirty="0"/>
              <a:t>] en su consejo” (Sal. 106:13). Hoy también nos enfrentamos a la misma gran tentación. Con demasiada facilidad, olvidamos lo que el Señor ha hecho en nuestra vida, lo que dificulta la espera de sus promesas. </a:t>
            </a:r>
          </a:p>
        </p:txBody>
      </p:sp>
      <p:pic>
        <p:nvPicPr>
          <p:cNvPr id="6" name="Imagen 5" descr="Persona sentada en una silla&#10;&#10;Descripción generada automáticamente con confianza media">
            <a:extLst>
              <a:ext uri="{FF2B5EF4-FFF2-40B4-BE49-F238E27FC236}">
                <a16:creationId xmlns:a16="http://schemas.microsoft.com/office/drawing/2014/main" id="{93A6EAE6-A7F1-B06C-7193-06F14DD3D82D}"/>
              </a:ext>
            </a:extLst>
          </p:cNvPr>
          <p:cNvPicPr>
            <a:picLocks noChangeAspect="1"/>
          </p:cNvPicPr>
          <p:nvPr/>
        </p:nvPicPr>
        <p:blipFill rotWithShape="1">
          <a:blip r:embed="rId2">
            <a:extLst>
              <a:ext uri="{28A0092B-C50C-407E-A947-70E740481C1C}">
                <a14:useLocalDpi xmlns:a14="http://schemas.microsoft.com/office/drawing/2010/main" val="0"/>
              </a:ext>
            </a:extLst>
          </a:blip>
          <a:srcRect l="41981" r="34487"/>
          <a:stretch/>
        </p:blipFill>
        <p:spPr>
          <a:xfrm>
            <a:off x="10048239" y="152400"/>
            <a:ext cx="1937573" cy="6532880"/>
          </a:xfrm>
          <a:prstGeom prst="rect">
            <a:avLst/>
          </a:prstGeom>
          <a:ln w="38100" cap="sq">
            <a:solidFill>
              <a:schemeClr val="accent4"/>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066814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998A977-5C33-836A-2069-F44E45580096}"/>
              </a:ext>
            </a:extLst>
          </p:cNvPr>
          <p:cNvSpPr txBox="1"/>
          <p:nvPr/>
        </p:nvSpPr>
        <p:spPr>
          <a:xfrm>
            <a:off x="206187" y="152400"/>
            <a:ext cx="2053767" cy="76944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s-ES" sz="4400" b="1" i="1" dirty="0" err="1">
                <a:solidFill>
                  <a:schemeClr val="accent2"/>
                </a:solidFill>
              </a:rPr>
              <a:t>Dumah</a:t>
            </a:r>
            <a:endParaRPr lang="es-ES" sz="4400" b="1" i="1" dirty="0">
              <a:solidFill>
                <a:schemeClr val="accent2"/>
              </a:solidFill>
            </a:endParaRPr>
          </a:p>
        </p:txBody>
      </p:sp>
      <p:sp>
        <p:nvSpPr>
          <p:cNvPr id="3" name="CuadroTexto 2">
            <a:extLst>
              <a:ext uri="{FF2B5EF4-FFF2-40B4-BE49-F238E27FC236}">
                <a16:creationId xmlns:a16="http://schemas.microsoft.com/office/drawing/2014/main" id="{54E7A09E-BEA5-3F88-C0E5-3A59D2D0E45D}"/>
              </a:ext>
            </a:extLst>
          </p:cNvPr>
          <p:cNvSpPr txBox="1"/>
          <p:nvPr/>
        </p:nvSpPr>
        <p:spPr>
          <a:xfrm>
            <a:off x="3370729" y="277011"/>
            <a:ext cx="5450541" cy="523220"/>
          </a:xfrm>
          <a:prstGeom prst="rect">
            <a:avLst/>
          </a:prstGeom>
          <a:noFill/>
        </p:spPr>
        <p:txBody>
          <a:bodyPr wrap="square" rtlCol="0">
            <a:spAutoFit/>
          </a:bodyPr>
          <a:lstStyle/>
          <a:p>
            <a:r>
              <a:rPr lang="es-ES" sz="2800" b="1" dirty="0">
                <a:solidFill>
                  <a:srgbClr val="FF0000"/>
                </a:solidFill>
              </a:rPr>
              <a:t>Silencio</a:t>
            </a:r>
            <a:r>
              <a:rPr lang="es-ES" sz="2800" b="1" dirty="0"/>
              <a:t>, descanso</a:t>
            </a:r>
          </a:p>
        </p:txBody>
      </p:sp>
      <p:sp>
        <p:nvSpPr>
          <p:cNvPr id="5" name="CuadroTexto 4">
            <a:extLst>
              <a:ext uri="{FF2B5EF4-FFF2-40B4-BE49-F238E27FC236}">
                <a16:creationId xmlns:a16="http://schemas.microsoft.com/office/drawing/2014/main" id="{09874B7B-5738-0635-4FCE-D9E7D1A33779}"/>
              </a:ext>
            </a:extLst>
          </p:cNvPr>
          <p:cNvSpPr txBox="1"/>
          <p:nvPr/>
        </p:nvSpPr>
        <p:spPr>
          <a:xfrm>
            <a:off x="2410907" y="1073289"/>
            <a:ext cx="9717741" cy="5632311"/>
          </a:xfrm>
          <a:prstGeom prst="rect">
            <a:avLst/>
          </a:prstGeom>
          <a:noFill/>
        </p:spPr>
        <p:txBody>
          <a:bodyPr wrap="square">
            <a:spAutoFit/>
          </a:bodyPr>
          <a:lstStyle/>
          <a:p>
            <a:pPr>
              <a:spcBef>
                <a:spcPts val="600"/>
              </a:spcBef>
            </a:pPr>
            <a:r>
              <a:rPr lang="es-ES" sz="2000" b="1" i="1" dirty="0" err="1"/>
              <a:t>Dumah</a:t>
            </a:r>
            <a:r>
              <a:rPr lang="es-ES" sz="2000" b="1" dirty="0"/>
              <a:t> “se refiere al silencio de la muerte ([Sal.] 94:17; 115:17). [...] </a:t>
            </a:r>
            <a:r>
              <a:rPr lang="es-ES" sz="2000" b="1" i="1" dirty="0" err="1"/>
              <a:t>Dumah</a:t>
            </a:r>
            <a:r>
              <a:rPr lang="es-ES" sz="2000" b="1" dirty="0"/>
              <a:t> se refiere a un silencio o descanso que refleja confianza en Dios (Sal. 39:2[3]; 62:1[2]) o a una falta de silencio que resulta de la aparente inactividad de Dios ([Sal.] 22:2)” </a:t>
            </a:r>
            <a:r>
              <a:rPr lang="es-ES" sz="1600" b="1" dirty="0"/>
              <a:t>(New International </a:t>
            </a:r>
            <a:r>
              <a:rPr lang="es-ES" sz="1600" b="1" dirty="0" err="1"/>
              <a:t>Dictionary</a:t>
            </a:r>
            <a:r>
              <a:rPr lang="es-ES" sz="1600" b="1" dirty="0"/>
              <a:t> of Old </a:t>
            </a:r>
            <a:r>
              <a:rPr lang="es-ES" sz="1600" b="1" dirty="0" err="1"/>
              <a:t>Testament</a:t>
            </a:r>
            <a:r>
              <a:rPr lang="es-ES" sz="1600" b="1" dirty="0"/>
              <a:t> Exegesis, entrada sobre </a:t>
            </a:r>
            <a:r>
              <a:rPr lang="es-ES" sz="1600" b="1" i="1" dirty="0" err="1"/>
              <a:t>dumah</a:t>
            </a:r>
            <a:r>
              <a:rPr lang="es-ES" sz="1600" b="1" dirty="0"/>
              <a:t>, t. 1, p. 912)</a:t>
            </a:r>
            <a:r>
              <a:rPr lang="es-ES" sz="2000" b="1" dirty="0"/>
              <a:t>.</a:t>
            </a:r>
          </a:p>
          <a:p>
            <a:pPr>
              <a:spcBef>
                <a:spcPts val="600"/>
              </a:spcBef>
            </a:pPr>
            <a:r>
              <a:rPr lang="es-ES" sz="2000" b="1" dirty="0"/>
              <a:t>Salmo 62 utiliza este sustantivo para referirse a la espera en silencio. La palabra se traduce dos veces, como sigue:</a:t>
            </a:r>
          </a:p>
          <a:p>
            <a:pPr>
              <a:spcBef>
                <a:spcPts val="600"/>
              </a:spcBef>
            </a:pPr>
            <a:r>
              <a:rPr lang="es-ES" sz="2000" b="1" dirty="0"/>
              <a:t>Salmo 62:1: “En Dios solamente espera en silencio mi alma; de él viene mi salvación” (</a:t>
            </a:r>
            <a:r>
              <a:rPr lang="es-ES" sz="2000" b="1" dirty="0" err="1"/>
              <a:t>NBLA</a:t>
            </a:r>
            <a:r>
              <a:rPr lang="es-ES" sz="2000" b="1" dirty="0"/>
              <a:t>).</a:t>
            </a:r>
          </a:p>
          <a:p>
            <a:pPr>
              <a:spcBef>
                <a:spcPts val="600"/>
              </a:spcBef>
            </a:pPr>
            <a:r>
              <a:rPr lang="es-ES" sz="2000" b="1" dirty="0"/>
              <a:t>Salmo 62:5: “Alma mía, espera en silencio solamente en Dios, pues de él viene mi esperanza” (</a:t>
            </a:r>
            <a:r>
              <a:rPr lang="es-ES" sz="2000" b="1" dirty="0" err="1"/>
              <a:t>NBLA</a:t>
            </a:r>
            <a:r>
              <a:rPr lang="es-ES" sz="2000" b="1" dirty="0"/>
              <a:t>).</a:t>
            </a:r>
          </a:p>
          <a:p>
            <a:pPr>
              <a:spcBef>
                <a:spcPts val="600"/>
              </a:spcBef>
            </a:pPr>
            <a:r>
              <a:rPr lang="es-ES" sz="2000" b="1" dirty="0"/>
              <a:t>En otras partes de las Escrituras, “esperar” implica “guardar silencio”. En tiempos de espera, la mejor manera de soportar y permanecer firme es guardar silencio y meditar en la Palabra de Dios. Esa mentalidad nos ayuda a sostenernos y a prepararnos para la prueba de resistencia por la que debemos pasar antes de ver cumplidas nuestras expectativas. La Escritura nos consuela en nuestra espera con estas palabras: “La visión espera su tiempo señalado; se apresura hacia su fin y no fallará. Aunque demore, espérala. De cierto vendrá, no tardará” (Hab. 2:3).</a:t>
            </a:r>
          </a:p>
        </p:txBody>
      </p:sp>
      <p:pic>
        <p:nvPicPr>
          <p:cNvPr id="6" name="Imagen 5">
            <a:extLst>
              <a:ext uri="{FF2B5EF4-FFF2-40B4-BE49-F238E27FC236}">
                <a16:creationId xmlns:a16="http://schemas.microsoft.com/office/drawing/2014/main" id="{DA93D696-91D2-F297-F245-023D21DD724E}"/>
              </a:ext>
            </a:extLst>
          </p:cNvPr>
          <p:cNvPicPr>
            <a:picLocks noChangeAspect="1"/>
          </p:cNvPicPr>
          <p:nvPr/>
        </p:nvPicPr>
        <p:blipFill rotWithShape="1">
          <a:blip r:embed="rId2">
            <a:extLst>
              <a:ext uri="{28A0092B-C50C-407E-A947-70E740481C1C}">
                <a14:useLocalDpi xmlns:a14="http://schemas.microsoft.com/office/drawing/2010/main" val="0"/>
              </a:ext>
            </a:extLst>
          </a:blip>
          <a:srcRect l="21570" r="21570"/>
          <a:stretch/>
        </p:blipFill>
        <p:spPr>
          <a:xfrm>
            <a:off x="124907" y="1129168"/>
            <a:ext cx="2135047" cy="5632312"/>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168035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33487A7-D517-2FBB-01C9-75D29E2C1432}"/>
              </a:ext>
            </a:extLst>
          </p:cNvPr>
          <p:cNvSpPr txBox="1"/>
          <p:nvPr/>
        </p:nvSpPr>
        <p:spPr>
          <a:xfrm>
            <a:off x="206187" y="152400"/>
            <a:ext cx="1689886" cy="76944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s-ES" sz="4400" b="1" i="1" dirty="0" err="1">
                <a:solidFill>
                  <a:schemeClr val="accent3"/>
                </a:solidFill>
              </a:rPr>
              <a:t>Sabar</a:t>
            </a:r>
            <a:endParaRPr lang="es-ES" sz="4400" b="1" i="1" dirty="0">
              <a:solidFill>
                <a:schemeClr val="accent3"/>
              </a:solidFill>
            </a:endParaRPr>
          </a:p>
        </p:txBody>
      </p:sp>
      <p:sp>
        <p:nvSpPr>
          <p:cNvPr id="3" name="CuadroTexto 2">
            <a:extLst>
              <a:ext uri="{FF2B5EF4-FFF2-40B4-BE49-F238E27FC236}">
                <a16:creationId xmlns:a16="http://schemas.microsoft.com/office/drawing/2014/main" id="{839B7502-A990-BD2B-2A05-9C4454C50A2D}"/>
              </a:ext>
            </a:extLst>
          </p:cNvPr>
          <p:cNvSpPr txBox="1"/>
          <p:nvPr/>
        </p:nvSpPr>
        <p:spPr>
          <a:xfrm>
            <a:off x="3370729" y="277011"/>
            <a:ext cx="5450541" cy="523220"/>
          </a:xfrm>
          <a:prstGeom prst="rect">
            <a:avLst/>
          </a:prstGeom>
          <a:noFill/>
        </p:spPr>
        <p:txBody>
          <a:bodyPr wrap="square" rtlCol="0">
            <a:spAutoFit/>
          </a:bodyPr>
          <a:lstStyle/>
          <a:p>
            <a:r>
              <a:rPr lang="es-ES" sz="2800" b="1" dirty="0"/>
              <a:t>Esperar, </a:t>
            </a:r>
            <a:r>
              <a:rPr lang="es-ES" sz="2800" b="1" dirty="0">
                <a:solidFill>
                  <a:srgbClr val="FF0000"/>
                </a:solidFill>
              </a:rPr>
              <a:t>aguardar</a:t>
            </a:r>
            <a:r>
              <a:rPr lang="es-ES" sz="2800" b="1" dirty="0"/>
              <a:t>, examinar</a:t>
            </a:r>
          </a:p>
        </p:txBody>
      </p:sp>
      <p:sp>
        <p:nvSpPr>
          <p:cNvPr id="5" name="CuadroTexto 4">
            <a:extLst>
              <a:ext uri="{FF2B5EF4-FFF2-40B4-BE49-F238E27FC236}">
                <a16:creationId xmlns:a16="http://schemas.microsoft.com/office/drawing/2014/main" id="{BDD82133-E80C-3043-23E6-754F53AE9D62}"/>
              </a:ext>
            </a:extLst>
          </p:cNvPr>
          <p:cNvSpPr txBox="1"/>
          <p:nvPr/>
        </p:nvSpPr>
        <p:spPr>
          <a:xfrm>
            <a:off x="145227" y="1067465"/>
            <a:ext cx="7664825" cy="5709255"/>
          </a:xfrm>
          <a:prstGeom prst="rect">
            <a:avLst/>
          </a:prstGeom>
          <a:noFill/>
        </p:spPr>
        <p:txBody>
          <a:bodyPr wrap="square">
            <a:spAutoFit/>
          </a:bodyPr>
          <a:lstStyle/>
          <a:p>
            <a:pPr>
              <a:spcBef>
                <a:spcPts val="600"/>
              </a:spcBef>
            </a:pPr>
            <a:r>
              <a:rPr lang="es-ES" sz="2000" b="1" dirty="0"/>
              <a:t>En el Antiguo Testamento, el verbo </a:t>
            </a:r>
            <a:r>
              <a:rPr lang="es-ES" sz="2000" b="1" i="1" dirty="0" err="1"/>
              <a:t>sabar</a:t>
            </a:r>
            <a:r>
              <a:rPr lang="es-ES" sz="2000" b="1" dirty="0"/>
              <a:t> se utiliza con menos frecuencia para referirse a la esperanza que las otras palabras que hemos considerado hasta ahora. El salmista afirma con confianza: “Feliz el que tiene la ayuda del Dios de Jacob, que pone su esperanza [</a:t>
            </a:r>
            <a:r>
              <a:rPr lang="es-ES" sz="2000" b="1" i="1" dirty="0" err="1"/>
              <a:t>sabar</a:t>
            </a:r>
            <a:r>
              <a:rPr lang="es-ES" sz="2000" b="1" dirty="0"/>
              <a:t>] en el Señor su Dios” (Sal. 146:5). Confiar en el Señor traerá felicidad al creyente, incluso en medio de las pruebas. Hemos estudiado las razones para confiar en Dios y adorarlo; el núcleo de estas razones es la esperanza.</a:t>
            </a:r>
          </a:p>
          <a:p>
            <a:pPr>
              <a:spcBef>
                <a:spcPts val="600"/>
              </a:spcBef>
            </a:pPr>
            <a:r>
              <a:rPr lang="es-ES" sz="2000" b="1" dirty="0"/>
              <a:t>Curiosamente, el salmista utiliza </a:t>
            </a:r>
            <a:r>
              <a:rPr lang="es-ES" sz="2000" b="1" i="1" dirty="0" err="1"/>
              <a:t>sabar</a:t>
            </a:r>
            <a:r>
              <a:rPr lang="es-ES" sz="2000" b="1" dirty="0"/>
              <a:t> dos veces para expresar la acción de esperar y, como tal, ejemplifica en qué consiste la espera. Salmos 104:27 y 145:15 describen a los animales que esperan a que el Creador los alimente: “Todos esperan en ti” y “los ojos de todos esperan en ti”. Como nos enseñan estas imágenes, debemos esperar, sin angustia ni desesperación, las bendiciones celestiales que Dios nos ha prometido. Al cultivar la paciencia y la fe humilde de un niño, nos fortaleceremos en nuestra espera. Nuestra vida de oración, como resultado, también se fortalecerá.</a:t>
            </a:r>
          </a:p>
        </p:txBody>
      </p:sp>
      <p:pic>
        <p:nvPicPr>
          <p:cNvPr id="6" name="Imagen 5" descr="Un perro sentado en una banca de madera&#10;&#10;Descripción generada automáticamente">
            <a:extLst>
              <a:ext uri="{FF2B5EF4-FFF2-40B4-BE49-F238E27FC236}">
                <a16:creationId xmlns:a16="http://schemas.microsoft.com/office/drawing/2014/main" id="{B0C02347-5CB7-CAD2-E104-1FFBF948F2B2}"/>
              </a:ext>
            </a:extLst>
          </p:cNvPr>
          <p:cNvPicPr>
            <a:picLocks noChangeAspect="1"/>
          </p:cNvPicPr>
          <p:nvPr/>
        </p:nvPicPr>
        <p:blipFill rotWithShape="1">
          <a:blip r:embed="rId2">
            <a:extLst>
              <a:ext uri="{28A0092B-C50C-407E-A947-70E740481C1C}">
                <a14:useLocalDpi xmlns:a14="http://schemas.microsoft.com/office/drawing/2010/main" val="0"/>
              </a:ext>
            </a:extLst>
          </a:blip>
          <a:srcRect l="52755" r="6073"/>
          <a:stretch/>
        </p:blipFill>
        <p:spPr>
          <a:xfrm>
            <a:off x="7871012" y="945855"/>
            <a:ext cx="4229548" cy="5759746"/>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323038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6F95C2E-4165-5169-934A-4AAF6F3E2883}"/>
              </a:ext>
            </a:extLst>
          </p:cNvPr>
          <p:cNvSpPr txBox="1"/>
          <p:nvPr/>
        </p:nvSpPr>
        <p:spPr>
          <a:xfrm>
            <a:off x="206187" y="152400"/>
            <a:ext cx="1596463" cy="76944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4400" b="1" i="1" dirty="0" err="1">
                <a:solidFill>
                  <a:schemeClr val="tx2"/>
                </a:solidFill>
              </a:rPr>
              <a:t>Yahal</a:t>
            </a:r>
            <a:endParaRPr lang="es-ES" sz="4400" b="1" i="1" dirty="0">
              <a:solidFill>
                <a:schemeClr val="tx2"/>
              </a:solidFill>
            </a:endParaRPr>
          </a:p>
        </p:txBody>
      </p:sp>
      <p:sp>
        <p:nvSpPr>
          <p:cNvPr id="3" name="CuadroTexto 2">
            <a:extLst>
              <a:ext uri="{FF2B5EF4-FFF2-40B4-BE49-F238E27FC236}">
                <a16:creationId xmlns:a16="http://schemas.microsoft.com/office/drawing/2014/main" id="{F84DD28D-4B0E-3085-5118-7A6CC74CD657}"/>
              </a:ext>
            </a:extLst>
          </p:cNvPr>
          <p:cNvSpPr txBox="1"/>
          <p:nvPr/>
        </p:nvSpPr>
        <p:spPr>
          <a:xfrm>
            <a:off x="3370729" y="277011"/>
            <a:ext cx="7351059" cy="523220"/>
          </a:xfrm>
          <a:prstGeom prst="rect">
            <a:avLst/>
          </a:prstGeom>
          <a:noFill/>
        </p:spPr>
        <p:txBody>
          <a:bodyPr wrap="square" rtlCol="0">
            <a:spAutoFit/>
          </a:bodyPr>
          <a:lstStyle/>
          <a:p>
            <a:r>
              <a:rPr lang="es-ES" sz="2800" b="1" dirty="0"/>
              <a:t>Trabajar, retorcerse, temblar, </a:t>
            </a:r>
            <a:r>
              <a:rPr lang="es-ES" sz="2800" b="1" dirty="0">
                <a:solidFill>
                  <a:srgbClr val="FF0000"/>
                </a:solidFill>
              </a:rPr>
              <a:t>dar a luz</a:t>
            </a:r>
          </a:p>
        </p:txBody>
      </p:sp>
      <p:sp>
        <p:nvSpPr>
          <p:cNvPr id="5" name="CuadroTexto 4">
            <a:extLst>
              <a:ext uri="{FF2B5EF4-FFF2-40B4-BE49-F238E27FC236}">
                <a16:creationId xmlns:a16="http://schemas.microsoft.com/office/drawing/2014/main" id="{4C80F573-3A66-F800-5402-DCEABC849A07}"/>
              </a:ext>
            </a:extLst>
          </p:cNvPr>
          <p:cNvSpPr txBox="1"/>
          <p:nvPr/>
        </p:nvSpPr>
        <p:spPr>
          <a:xfrm>
            <a:off x="6390640" y="1136208"/>
            <a:ext cx="5489985" cy="5555367"/>
          </a:xfrm>
          <a:prstGeom prst="rect">
            <a:avLst/>
          </a:prstGeom>
          <a:noFill/>
        </p:spPr>
        <p:txBody>
          <a:bodyPr wrap="square">
            <a:spAutoFit/>
          </a:bodyPr>
          <a:lstStyle/>
          <a:p>
            <a:pPr>
              <a:spcBef>
                <a:spcPts val="600"/>
              </a:spcBef>
            </a:pPr>
            <a:r>
              <a:rPr lang="es-ES" sz="2000" b="1" dirty="0"/>
              <a:t>Salmo 37:7 puede traducirse, de manera literal: “Descansa en el Señor y ‘da a luz’ [</a:t>
            </a:r>
            <a:r>
              <a:rPr lang="es-ES" sz="2000" b="1" i="1" dirty="0" err="1"/>
              <a:t>yahal</a:t>
            </a:r>
            <a:r>
              <a:rPr lang="es-ES" sz="2000" b="1" dirty="0"/>
              <a:t>] por él”.</a:t>
            </a:r>
          </a:p>
          <a:p>
            <a:pPr>
              <a:spcBef>
                <a:spcPts val="600"/>
              </a:spcBef>
            </a:pPr>
            <a:r>
              <a:rPr lang="es-ES" sz="2000" b="1" dirty="0"/>
              <a:t>La implicación es que la sufrida resistencia que debemos tener mientras esperamos que se cumplan las promesas de Dios es como la angustia de una madre expectante lista para dar a luz a su hijo.</a:t>
            </a:r>
          </a:p>
          <a:p>
            <a:pPr>
              <a:spcBef>
                <a:spcPts val="600"/>
              </a:spcBef>
            </a:pPr>
            <a:r>
              <a:rPr lang="es-ES" sz="2000" b="1" dirty="0"/>
              <a:t>Este período de sufrimiento implica un parto duro, dolor intenso y lágrimas. Sin embargo, el resultado de la llegada del recién nacido compensa la expectación y la experiencia del sufrimiento.</a:t>
            </a:r>
          </a:p>
          <a:p>
            <a:pPr>
              <a:spcBef>
                <a:spcPts val="600"/>
              </a:spcBef>
            </a:pPr>
            <a:r>
              <a:rPr lang="es-ES" sz="2000" b="1" dirty="0"/>
              <a:t>De la misma manera, esperar al Señor a menudo implica angustia y sufrimiento temporales, pero el resultado será rico en bendiciones del Señor.</a:t>
            </a:r>
          </a:p>
        </p:txBody>
      </p:sp>
      <p:pic>
        <p:nvPicPr>
          <p:cNvPr id="6" name="Imagen 5" descr="Imagen que contiene interior, persona, oso de peluche, pequeño&#10;&#10;Descripción generada automáticamente">
            <a:extLst>
              <a:ext uri="{FF2B5EF4-FFF2-40B4-BE49-F238E27FC236}">
                <a16:creationId xmlns:a16="http://schemas.microsoft.com/office/drawing/2014/main" id="{B8099A52-6C47-BDF2-A68D-C90AC7235107}"/>
              </a:ext>
            </a:extLst>
          </p:cNvPr>
          <p:cNvPicPr>
            <a:picLocks noChangeAspect="1"/>
          </p:cNvPicPr>
          <p:nvPr/>
        </p:nvPicPr>
        <p:blipFill rotWithShape="1">
          <a:blip r:embed="rId2">
            <a:extLst>
              <a:ext uri="{28A0092B-C50C-407E-A947-70E740481C1C}">
                <a14:useLocalDpi xmlns:a14="http://schemas.microsoft.com/office/drawing/2010/main" val="0"/>
              </a:ext>
            </a:extLst>
          </a:blip>
          <a:srcRect l="14843" r="14843"/>
          <a:stretch/>
        </p:blipFill>
        <p:spPr>
          <a:xfrm>
            <a:off x="206187" y="1122185"/>
            <a:ext cx="5889813" cy="5583415"/>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53659680"/>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rillant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TotalTime>
  <Words>1510</Words>
  <Application>Microsoft Office PowerPoint</Application>
  <PresentationFormat>Panorámica</PresentationFormat>
  <Paragraphs>33</Paragraphs>
  <Slides>7</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7</vt:i4>
      </vt:variant>
    </vt:vector>
  </HeadingPairs>
  <TitlesOfParts>
    <vt:vector size="11" baseType="lpstr">
      <vt:lpstr>Aptos</vt:lpstr>
      <vt:lpstr>Aptos Display</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19</cp:revision>
  <dcterms:created xsi:type="dcterms:W3CDTF">2024-03-16T11:08:24Z</dcterms:created>
  <dcterms:modified xsi:type="dcterms:W3CDTF">2024-03-16T21:04:08Z</dcterms:modified>
</cp:coreProperties>
</file>