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880159" y="2653497"/>
            <a:ext cx="6478634" cy="1551004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 LEVANTARÉ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2468319" y="6499039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74585D"/>
                </a:solidFill>
              </a:rPr>
              <a:t>Lección 6 para el 10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 SANTUARIO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1084728" y="678080"/>
            <a:ext cx="10022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“Hasta que entrando en el santuario de Dios, comprendí el fin de ellos” </a:t>
            </a: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73:17)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547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Santuario Celestial está íntimamente ligado con el Juicio. En el Lugar Santísimo, donde el Señor reina “sentado sobre querubines” (Sal. 99:1), se realiza la obra de juicio (Dan. 7:9-10).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930" y="1257860"/>
            <a:ext cx="3051880" cy="44100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403911" cy="21462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790556" y="2270137"/>
            <a:ext cx="40962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Este es el lugar donde se realiza el perdón del pecado y la restauración de la justicia. Esto implica tanto la absolución de los que se aferran al Salvador, como la condenación de aquellos que lo rechazan (Sal. 1:5-6).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258071" y="4490561"/>
            <a:ext cx="5628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Como queda claramente simbolizado en el arca del testimonio, el Juicio se basa en el cumplimiento o violación de la Ley de Dios, los Diez Mandamientos.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258071" y="5768206"/>
            <a:ext cx="8933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Seguros del perdón divino, los siervos de Dios anhelan la hora del Juicio, y claman por su llegada para que la justicia se cumpla al fin (Sal. 7:6-8; 9:19; 67:4; 99:4; 135:14).</a:t>
            </a:r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564309"/>
            <a:ext cx="3004777" cy="21462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3124200" y="1656989"/>
            <a:ext cx="8839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“Tal como el arco iris se forma en las nubes por la unión de los rayos del sol y las gotas de lluvia, el arco iris que rodea el trono representa el poder combinado de la misericordia y la justicia. No solo hay que afirmar la justicia, porque eclipsaría la gloria del arco iris de la promesa que está sobre el trono; los hombres solo verían la condenación de la ley. Si no hubiera justicia ni sanción, el gobierno de Dios carecería de estabilidad. La unión de la justicia y la misericordia perfecciona la salvación”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7678052" y="6347634"/>
            <a:ext cx="4393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(Maranata: El Señor viene, 14 de noviembre)</a:t>
            </a:r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993929" y="889843"/>
            <a:ext cx="4119606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“Por la opresión del débil y por el gemido de los menesterosos, ‘ahora me levantaré –dice el Señor– y salvaré al que suspira’”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12:5)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902824" y="3637493"/>
            <a:ext cx="528917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es-ES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Guerrero (Salmo 18).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es-ES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justicia:</a:t>
            </a:r>
          </a:p>
          <a:p>
            <a:pPr>
              <a:tabLst>
                <a:tab pos="538163" algn="l"/>
              </a:tabLst>
            </a:pPr>
            <a:r>
              <a:rPr lang="es-ES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Justicia divina (Salmo 41).</a:t>
            </a:r>
          </a:p>
          <a:p>
            <a:pPr>
              <a:tabLst>
                <a:tab pos="538163" algn="l"/>
              </a:tabLst>
            </a:pPr>
            <a:r>
              <a:rPr lang="es-ES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Justicia humana (Salmo 82).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es-ES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El juicio:</a:t>
            </a:r>
          </a:p>
          <a:p>
            <a:pPr>
              <a:tabLst>
                <a:tab pos="538163" algn="l"/>
              </a:tabLst>
            </a:pPr>
            <a:r>
              <a:rPr lang="es-ES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La ira divina.</a:t>
            </a:r>
          </a:p>
          <a:p>
            <a:pPr>
              <a:tabLst>
                <a:tab pos="538163" algn="l"/>
              </a:tabLst>
            </a:pPr>
            <a:r>
              <a:rPr lang="es-ES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El Santuario (Salmo 99).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177776"/>
            <a:ext cx="648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las dificultades o las injusticias rodean al salmista, éste clama: “Levántate, Jehová” (Sal. 3:7; 7:6; 9:19; 10:12; 17:13; 35:2; 44:26; 74:22; 82:8; 132:8).</a:t>
            </a: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77776"/>
            <a:ext cx="272460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6409" y="177775"/>
            <a:ext cx="2052502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28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9" y="3282806"/>
            <a:ext cx="34866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tiene también un plazo fijado para levantarse de su lugar en el Santuario para ejecutar su ira –su “extraña obra”</a:t>
            </a:r>
            <a:b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28:21)–, y tener misericordia de su pueblo (Sal. 102:13).</a:t>
            </a: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6240432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4623409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5885659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24" y="4986847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747436"/>
            <a:ext cx="6481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el clamor, el Señor se levanta cual guerrero para defender al indefenso (Sal. 12:5); y para juzgar y salvar a “los mansos de la tierra” (Sal. 76:9).</a:t>
            </a: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es-ES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GUERRERO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535915" y="498226"/>
            <a:ext cx="7413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“Me libró de mi poderoso enemigo, y de los que me aborrecían; pues eran más fuertes que yo” </a:t>
            </a:r>
            <a:r>
              <a:rPr lang="es-E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(Salmo 18:17)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10101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¿Tiene poder Dios para defendernos? Por supuesto (Sal. 18:2).</a:t>
            </a:r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142875"/>
            <a:ext cx="3255035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4314825" y="2959141"/>
            <a:ext cx="44641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Aunque era un guerrero acostumbrado a la batalla, David nunca confió en su propia fuerza, en su inteligencia, o en su pericia en el manejo de las armas. Todas sus victorias las debía a Dios, quien peleó siempre por él (Sal. 18:47-48).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3145087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27668" y="5164683"/>
            <a:ext cx="5944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determinación y la magnitud de los actos de Dios deberían disipar cualquier duda sobre el gran cuidado y la compasión de Dios por los que sufren o sobre su capacidad para derrotar el mal. Solo tenemos que esperar a que Él actúe.</a:t>
            </a:r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8" y="3145086"/>
            <a:ext cx="1454737" cy="201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10211"/>
            <a:ext cx="8420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Podemos ver a Dios manifestándose como un guerrero cabalgando a caballo; haciendo temblar la tierra y levantando humo y fuego a su paso; paralizando al enemigo con su potente voz; usando las fuerzas de la naturaleza como sus flechas; y librando así a los que a Él claman (Sal. 18:7-18).</a:t>
            </a:r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000" b="1" spc="300" dirty="0">
                <a:ln/>
                <a:solidFill>
                  <a:schemeClr val="accent3"/>
                </a:solidFill>
              </a:rPr>
              <a:t>LA JUSTICIA</a:t>
            </a: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76200"/>
            <a:ext cx="9534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JUSTICIA DIVINA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206188" y="570934"/>
            <a:ext cx="90044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“Por la opresión de los pobres, por el gemido de los menesterosos, ahora me levantaré, dice Jehová; pondré en salvo al que por ello suspira”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(Salmo 12:5)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5292538" y="1302633"/>
            <a:ext cx="6899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Biblia deja muy claro que Dios no tolera las injusticias. Si el necesitado o el oprimido claman a Dios, Él se levanta para hacerles justicia (Sal. 12:5).</a:t>
            </a:r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424442"/>
            <a:ext cx="4854388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3909752"/>
            <a:ext cx="8900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actitud de Dios para con los necesitados nos llama a sentir de la misma manera, es decir, debemos preocuparnos por ellos. El Señor recompensa a los que tienen esa actitud (Sal. 41:1-3).</a:t>
            </a:r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44577"/>
            <a:ext cx="2790824" cy="21044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987" y="4117543"/>
            <a:ext cx="2790825" cy="2631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833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896125"/>
            <a:ext cx="54611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Debemos levantarnos contra la opresión, no apoyados en nuestra sabiduría o capacidad, sino en la sabiduría y el poder de Dios. Solo Él puede actuar con justicia. Dios juzgará todo maltrato, así como la negligencia en ayudar al oprimido (Mt. 25:31-46).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5292538" y="2318296"/>
            <a:ext cx="6899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Cuando se sentía vulnerable y enfermo, y sus propios amigos, en secreto, deseaban su muerte, David clamó a Dios (Sal. 41:7-9). Confesando su propia indignidad, dejó su caso en las manos misericordiosas de Dios, seguro de que Él lo oiría (Sal. 41:4, 11-13).</a:t>
            </a:r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4"/>
                </a:solidFill>
              </a:rPr>
              <a:t>JUSTICIA HUMANA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2066924" y="692247"/>
            <a:ext cx="1012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“Defended al débil y al huérfano; haced justicia al afligido y al menesteroso” </a:t>
            </a:r>
            <a:r>
              <a:rPr lang="es-ES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82:3)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213262"/>
            <a:ext cx="699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Dios delegó la capacidad de juzgar a los dirigentes del pueblo, siendo el rey el principal juez de Israel (Sal. 72:1-2). A aquellos que juzgan por delegación divina se los llama “dioses” (Sal. 82:1).</a:t>
            </a:r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79" y="1285875"/>
            <a:ext cx="4923836" cy="3286125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7110177" y="4720918"/>
            <a:ext cx="50818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Dios indica la forma en que un juez humano debe juzgar (Sal. 82:3-4). Si lo hacen correctamente, son considerados “hijos del Altísimo” (Sal. 82:6). En caso contrario, ellos mismos caerán bajo el juicio divino (Sal. 82:7-8).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5" y="4302139"/>
            <a:ext cx="4238625" cy="23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2" y="4302139"/>
            <a:ext cx="2151152" cy="2386345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2101664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98610" y="3536975"/>
            <a:ext cx="6992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autoridad que reciben les hace responsables ante Dios por la forma en que administran la justicia (Sal. 82:2).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98608" y="2536701"/>
            <a:ext cx="6992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Esta delegación va más allá del pueblo de Dios. Todo aquel que tiene la capacidad de juzgar, lo hace por autoridad divina, aunque no lo reconozca (</a:t>
            </a:r>
            <a:r>
              <a:rPr lang="es-ES" sz="2000" b="1" dirty="0" err="1"/>
              <a:t>Jn</a:t>
            </a:r>
            <a:r>
              <a:rPr lang="es-ES" sz="2000" b="1" dirty="0"/>
              <a:t>. 19:10-11; Ro. 13:1).</a:t>
            </a:r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7875" y="2767280"/>
            <a:ext cx="810577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es-ES" spc="300" dirty="0">
                <a:solidFill>
                  <a:schemeClr val="accent5">
                    <a:lumMod val="75000"/>
                  </a:schemeClr>
                </a:solidFill>
              </a:rPr>
              <a:t>EL JUICIO</a:t>
            </a: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IRA DIVINA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1376081" y="584775"/>
            <a:ext cx="9439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“Derrama sobre ellos tu ira, y el furor de tu enojo los alcance” 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69:24)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750048" y="966281"/>
            <a:ext cx="634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¿Como podemos armonizar las palabras de Salmo 137:9 –“Dichoso el que tomare y estrellare tus niños contra la peña”– con el pedido de Jesús de amar incluso a nuestros enemigos?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5476875" cy="3426090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4648187"/>
            <a:ext cx="2390774" cy="2020012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4648200"/>
            <a:ext cx="2971799" cy="20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5791198" y="5177022"/>
            <a:ext cx="64008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Inspiración ha dejado estas palabras para que veamos claramente que el bien y el mal no pueden ser tomados livianamente. El mal tiene sus consecuencias, y la ira de Dios se manifiesta como el único medio para su erradicación.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5750049" y="3905547"/>
            <a:ext cx="6400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No obstante, el salmista nunca pretende tomarse por sí mismo la venganza. Deja a Dios esos actos, pues solo Dios puede hacer verdadera justicia, y dar el merecido pago a las personas por sus actos.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750048" y="2225582"/>
            <a:ext cx="64008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Los salmos que suplican que Dios se vengue y derrame su ira sobre los hombres son duros y desconcertantes. Especialmente, cuando tenemos en mente nuestra propia ira y nuestra propia forma de vengarnos.</a:t>
            </a:r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1260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 Light</vt:lpstr>
      <vt:lpstr>Aptos Display</vt:lpstr>
      <vt:lpstr>Calibri</vt:lpstr>
      <vt:lpstr>Constantia</vt:lpstr>
      <vt:lpstr>Comic Sans MS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82</cp:revision>
  <dcterms:created xsi:type="dcterms:W3CDTF">2024-01-21T15:46:05Z</dcterms:created>
  <dcterms:modified xsi:type="dcterms:W3CDTF">2024-01-28T08:26:46Z</dcterms:modified>
</cp:coreProperties>
</file>