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4" r:id="rId4"/>
    <p:sldId id="257" r:id="rId5"/>
    <p:sldId id="258" r:id="rId6"/>
    <p:sldId id="259" r:id="rId7"/>
    <p:sldId id="309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es-ES" sz="1800" b="1" dirty="0"/>
            <a:t>En </a:t>
          </a:r>
          <a:r>
            <a:rPr lang="es-ES" sz="1800" b="1" dirty="0" err="1"/>
            <a:t>Meriba</a:t>
          </a:r>
          <a:r>
            <a:rPr lang="es-ES" sz="1800" b="1" dirty="0"/>
            <a:t>, Israel puso a prueba a Dios: “porque tentaron a Jehová, diciendo: ¿Está, pues, Jehová entre nosotros, o no?” (</a:t>
          </a:r>
          <a:r>
            <a:rPr lang="es-ES" sz="1800" b="1" dirty="0" err="1"/>
            <a:t>Éx</a:t>
          </a:r>
          <a:r>
            <a:rPr lang="es-ES" sz="1800" b="1" dirty="0"/>
            <a:t>. 17:7). Sin embargo, desde el punto de vista de Dios, fue Él quien probó a Israel (Sal. 81:7).</a:t>
          </a:r>
          <a:endParaRPr lang="es-ES" sz="18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A3599F72-1CD6-4931-80FC-C943D05C9CCD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s-ES" sz="1800" b="1" dirty="0"/>
            <a:t>Israel no pasó la prueba, sino que permaneció tercamente en su rebelión, por lo cual tuvo que ser castigado (Sal. 95:8-11). A pesar de todo, Dios les dio el agua que pedían (</a:t>
          </a:r>
          <a:r>
            <a:rPr lang="es-ES" sz="1800" b="1" dirty="0" err="1"/>
            <a:t>Éx</a:t>
          </a:r>
          <a:r>
            <a:rPr lang="es-ES" sz="1800" b="1" dirty="0"/>
            <a:t>. 17:5-6).</a:t>
          </a:r>
          <a:endParaRPr lang="es-ES" sz="1800" dirty="0"/>
        </a:p>
      </dgm:t>
    </dgm:pt>
    <dgm:pt modelId="{62269115-DE1E-4FFC-85D4-568E86F6C2FE}" type="parTrans" cxnId="{58E5EDBF-3131-414B-B666-7D7084C0E78B}">
      <dgm:prSet/>
      <dgm:spPr/>
      <dgm:t>
        <a:bodyPr/>
        <a:lstStyle/>
        <a:p>
          <a:endParaRPr lang="es-ES"/>
        </a:p>
      </dgm:t>
    </dgm:pt>
    <dgm:pt modelId="{AF414E8C-6C93-47AA-A188-1356A141CECB}" type="sibTrans" cxnId="{58E5EDBF-3131-414B-B666-7D7084C0E78B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s-ES" sz="1800" b="1" dirty="0"/>
            <a:t>Pero, si hubieran sido sabios, habrían pasado la prueba. Entonces, Dios habría podido hacer grandes maravillas con ellos (Sal. 81:13-16).</a:t>
          </a: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1" destOrd="0" parTransId="{F292990F-2E47-481A-A2B5-377944E3440C}" sibTransId="{B4C921DE-9E91-41A8-8F94-A19AFDC98CB6}"/>
    <dgm:cxn modelId="{CC25948F-61BF-48A1-AC6C-6392EE7D4229}" type="presOf" srcId="{A3599F72-1CD6-4931-80FC-C943D05C9CCD}" destId="{1229C335-A708-4A82-B9CE-24F2E7C1F6E6}" srcOrd="0" destOrd="1" presId="urn:microsoft.com/office/officeart/2005/8/layout/pList2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2" presId="urn:microsoft.com/office/officeart/2005/8/layout/pList2"/>
    <dgm:cxn modelId="{58E5EDBF-3131-414B-B666-7D7084C0E78B}" srcId="{660460E7-A8E5-4ED7-947A-17746B6442DB}" destId="{A3599F72-1CD6-4931-80FC-C943D05C9CCD}" srcOrd="0" destOrd="0" parTransId="{62269115-DE1E-4FFC-85D4-568E86F6C2FE}" sibTransId="{AF414E8C-6C93-47AA-A188-1356A141CECB}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es-ES" sz="1800" b="1" dirty="0"/>
            <a:t>José fue apresado con grillos, maltratado y afligido. Pero había tomado una decisión sabia: servir a Dios sin importar las circunstancias (Sal. 105:16-18; </a:t>
          </a:r>
          <a:r>
            <a:rPr lang="es-ES" sz="1800" b="1" dirty="0" err="1"/>
            <a:t>Gn</a:t>
          </a:r>
          <a:r>
            <a:rPr lang="es-ES" sz="1800" b="1" dirty="0"/>
            <a:t>. 39:7-9).</a:t>
          </a:r>
        </a:p>
        <a:p>
          <a:pPr>
            <a:spcBef>
              <a:spcPts val="0"/>
            </a:spcBef>
            <a:spcAft>
              <a:spcPts val="1200"/>
            </a:spcAft>
          </a:pPr>
          <a:r>
            <a:rPr lang="es-ES" sz="1800" b="1" dirty="0"/>
            <a:t>Una vez que pasó la prueba, Dios lo exaltó (Sal. 105:19-21). Fue tan evidente su sabiduría, que Faraón le encargó enseñar a sus ancianos esa sabiduría con la que Dios le había dotado (Sal. 105:22). A través de José, Dios dio vida a toda la familia de Israel (Sal. 105:23).</a:t>
          </a:r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Bef>
              <a:spcPts val="0"/>
            </a:spcBef>
            <a:spcAft>
              <a:spcPts val="1200"/>
            </a:spcAft>
            <a:buNone/>
          </a:pP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1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El corazón se inclina hacia el mal</a:t>
          </a: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“No dejes que se incline mi corazón a cosa mala”</a:t>
          </a:r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La persona comete pecado</a:t>
          </a: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“a hacer obras impías con los que hacen iniquidad”</a:t>
          </a:r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Se deleita en el mal</a:t>
          </a: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“y no coma yo de sus manjares deliciosos”</a:t>
          </a:r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720519B4-6DDF-4532-8CF9-9FDABFAE5733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“Bienaventurado el varón que no anduvo en consejo de malos”</a:t>
          </a:r>
        </a:p>
      </dgm:t>
    </dgm:pt>
    <dgm:pt modelId="{019C13FC-A8E6-4EA1-8529-ACE81775EFDC}" type="par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7D330729-657E-4D2A-93EA-8FF0FCFACB92}" type="sib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526F8097-AC5D-4F3A-BE65-E058569B8267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“ni estuvo en camino de pecadores”</a:t>
          </a:r>
        </a:p>
      </dgm:t>
    </dgm:pt>
    <dgm:pt modelId="{B69AB010-1DB5-4D2C-957F-B6964D0CF65F}" type="par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0AFA9EAC-5264-423E-8D40-1E1228E67A27}" type="sib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1ADE32F3-8F0E-4BE9-A415-2B888770B69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“ni en silla de escarnecedores se ha sentado”</a:t>
          </a:r>
        </a:p>
      </dgm:t>
    </dgm:pt>
    <dgm:pt modelId="{E3B6EE29-6A96-4FCB-BA5A-D9109A3D9670}" type="par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71D2B535-930F-4D97-9182-B236BA9CD37B}" type="sib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Y="126997" custLinFactNeighborX="1254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4988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508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06642" custLinFactNeighborX="1675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LinFactNeighborX="3762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CE227F23-9E44-412E-9617-16D16959CE5A}" srcId="{5A9FCB1B-8172-48D9-B2FF-BEB6715F251C}" destId="{720519B4-6DDF-4532-8CF9-9FDABFAE5733}" srcOrd="1" destOrd="0" parTransId="{019C13FC-A8E6-4EA1-8529-ACE81775EFDC}" sibTransId="{7D330729-657E-4D2A-93EA-8FF0FCFACB92}"/>
    <dgm:cxn modelId="{D4BEF123-8CA3-44CC-82E6-CC35F59C4236}" type="presOf" srcId="{526F8097-AC5D-4F3A-BE65-E058569B8267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19021A42-14F9-47B9-91EE-B0F622B056D8}" type="presOf" srcId="{720519B4-6DDF-4532-8CF9-9FDABFAE5733}" destId="{2AD6179C-97A9-4A75-96F7-1FD3A90DAF71}" srcOrd="0" destOrd="1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F473F56E-0A10-42F4-9FD1-D02E01023587}" srcId="{4023AA9E-E079-4D9D-AF38-32AAC173151C}" destId="{1ADE32F3-8F0E-4BE9-A415-2B888770B695}" srcOrd="1" destOrd="0" parTransId="{E3B6EE29-6A96-4FCB-BA5A-D9109A3D9670}" sibTransId="{71D2B535-930F-4D97-9182-B236BA9CD37B}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9A2F0AAE-AE2D-44B5-9651-F914C5B44A44}" type="presOf" srcId="{1ADE32F3-8F0E-4BE9-A415-2B888770B695}" destId="{69A1BC3A-0AA4-40E7-A3EA-8479317ADD6A}" srcOrd="0" destOrd="1" presId="urn:microsoft.com/office/officeart/2009/3/layout/IncreasingArrowsProcess"/>
    <dgm:cxn modelId="{34240BBC-E46D-4AB8-A978-E8BEFA1F9898}" srcId="{03F3D639-9C99-46AC-94C1-71EA365ECB29}" destId="{526F8097-AC5D-4F3A-BE65-E058569B8267}" srcOrd="1" destOrd="0" parTransId="{B69AB010-1DB5-4D2C-957F-B6964D0CF65F}" sibTransId="{0AFA9EAC-5264-423E-8D40-1E1228E67A27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bienaventurados (Sal. 1:1; 112:1; 128:1)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Nuestras obras prosperarán (Sal. 1:3; 128:2)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Nuestra descendencia será poderosa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112:2; 128:3)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Recibiremos bienes y riquezas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Andaremos en la luz de Dios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Gobernaremos bien nuestros asuntos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resbalaremos, y seremos recordados (Sal. 112:6)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temeremos malas noticias (Sal. 112:7)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Venceremos a nuestros enemigos (Sal. 112:8)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exaltados en gloria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112:9)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8389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"/>
    <dgm:cxn modelId="{AFA4B96B-24E6-4F3E-835A-8C4F1627F484}" type="presOf" srcId="{80DA11E1-07FB-4A4E-8026-E71F4B4DA066}" destId="{3E800A27-3F4C-4538-A50E-23A3DD446506}" srcOrd="0" destOrd="0" presId="urn:microsoft.com/office/officeart/2005/8/layout/default"/>
    <dgm:cxn modelId="{4A15DB6B-FCCA-45E0-9BBC-A8CDFCBC7A6C}" type="presOf" srcId="{1B8737EC-DEBB-4EDF-AFFD-D76A3239556D}" destId="{11F2A83D-AF68-46DD-A5A4-13D475C50C7B}" srcOrd="0" destOrd="0" presId="urn:microsoft.com/office/officeart/2005/8/layout/default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"/>
    <dgm:cxn modelId="{1EFB2FB0-AE41-4C98-87CD-589C3276CA1D}" type="presOf" srcId="{2A514A4B-689B-489C-946B-5852BCE0AE79}" destId="{50C0B40A-A05D-4CCF-AA0A-CEE7775B62D0}" srcOrd="0" destOrd="0" presId="urn:microsoft.com/office/officeart/2005/8/layout/default"/>
    <dgm:cxn modelId="{4BCBF6BB-1848-4A25-9FAB-589DF7269682}" type="presOf" srcId="{321A1EBD-270A-44EC-A1AE-DA122C621B6E}" destId="{82110A3A-0AF4-4126-A34D-67E2B5EFF8D0}" srcOrd="0" destOrd="0" presId="urn:microsoft.com/office/officeart/2005/8/layout/default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"/>
    <dgm:cxn modelId="{D601484D-ADC0-41EA-9EC4-8C7D20CD068A}" type="presParOf" srcId="{FCE8B605-B639-4C0E-A8BB-EADDEA64A55D}" destId="{7C1098E8-2D67-4CED-85AD-755B5EB568A9}" srcOrd="0" destOrd="0" presId="urn:microsoft.com/office/officeart/2005/8/layout/default"/>
    <dgm:cxn modelId="{C8A9FF2A-C5F5-4952-B4DA-746959F97BB9}" type="presParOf" srcId="{FCE8B605-B639-4C0E-A8BB-EADDEA64A55D}" destId="{F57719E5-0C30-462F-B669-CC432C5544DC}" srcOrd="1" destOrd="0" presId="urn:microsoft.com/office/officeart/2005/8/layout/default"/>
    <dgm:cxn modelId="{2387C890-0438-4826-BE0A-9A08B42C5E31}" type="presParOf" srcId="{FCE8B605-B639-4C0E-A8BB-EADDEA64A55D}" destId="{11F2A83D-AF68-46DD-A5A4-13D475C50C7B}" srcOrd="2" destOrd="0" presId="urn:microsoft.com/office/officeart/2005/8/layout/default"/>
    <dgm:cxn modelId="{6908FBCA-69A7-4B2C-823B-B2F7536D57D6}" type="presParOf" srcId="{FCE8B605-B639-4C0E-A8BB-EADDEA64A55D}" destId="{AFA5AD66-748D-42F6-9548-BDE44016E77A}" srcOrd="3" destOrd="0" presId="urn:microsoft.com/office/officeart/2005/8/layout/default"/>
    <dgm:cxn modelId="{34309CAE-D945-4D62-AF08-67201B3BA446}" type="presParOf" srcId="{FCE8B605-B639-4C0E-A8BB-EADDEA64A55D}" destId="{3E800A27-3F4C-4538-A50E-23A3DD446506}" srcOrd="4" destOrd="0" presId="urn:microsoft.com/office/officeart/2005/8/layout/default"/>
    <dgm:cxn modelId="{D2118746-257C-4680-911C-77D1EA437DB0}" type="presParOf" srcId="{FCE8B605-B639-4C0E-A8BB-EADDEA64A55D}" destId="{4B302501-7C01-49DD-89EF-60D64E903966}" srcOrd="5" destOrd="0" presId="urn:microsoft.com/office/officeart/2005/8/layout/default"/>
    <dgm:cxn modelId="{DEFF4922-3F1F-427B-91DD-85A447368380}" type="presParOf" srcId="{FCE8B605-B639-4C0E-A8BB-EADDEA64A55D}" destId="{728DD033-9CEB-49E1-AF9B-18446FF25D12}" srcOrd="6" destOrd="0" presId="urn:microsoft.com/office/officeart/2005/8/layout/default"/>
    <dgm:cxn modelId="{5D36481F-E04A-47B4-8197-B8DB734569A5}" type="presParOf" srcId="{FCE8B605-B639-4C0E-A8BB-EADDEA64A55D}" destId="{58885E60-3812-451E-A1D6-1583832EF3A3}" srcOrd="7" destOrd="0" presId="urn:microsoft.com/office/officeart/2005/8/layout/default"/>
    <dgm:cxn modelId="{81BDAB13-84E6-443F-8C4A-DD8817726895}" type="presParOf" srcId="{FCE8B605-B639-4C0E-A8BB-EADDEA64A55D}" destId="{340C0314-5C9A-4AC9-8388-279DEC49C2FA}" srcOrd="8" destOrd="0" presId="urn:microsoft.com/office/officeart/2005/8/layout/default"/>
    <dgm:cxn modelId="{1B69CB59-E2D1-487B-B67F-F3FF90728F7B}" type="presParOf" srcId="{FCE8B605-B639-4C0E-A8BB-EADDEA64A55D}" destId="{F45E9D5F-BF79-4DFC-857B-496D4058A2D2}" srcOrd="9" destOrd="0" presId="urn:microsoft.com/office/officeart/2005/8/layout/default"/>
    <dgm:cxn modelId="{3BD345DA-1951-4C10-BBAE-D4DC12B026C6}" type="presParOf" srcId="{FCE8B605-B639-4C0E-A8BB-EADDEA64A55D}" destId="{DBC9EECE-2134-439B-A231-79C41CBA4EE3}" srcOrd="10" destOrd="0" presId="urn:microsoft.com/office/officeart/2005/8/layout/default"/>
    <dgm:cxn modelId="{975819ED-4327-44EF-AC7B-282DBA07240D}" type="presParOf" srcId="{FCE8B605-B639-4C0E-A8BB-EADDEA64A55D}" destId="{6825F3FF-8597-41A2-819A-AE91521D7735}" srcOrd="11" destOrd="0" presId="urn:microsoft.com/office/officeart/2005/8/layout/default"/>
    <dgm:cxn modelId="{48C12317-33F4-4B50-9207-8ABF42DBDB8E}" type="presParOf" srcId="{FCE8B605-B639-4C0E-A8BB-EADDEA64A55D}" destId="{56ECCE19-653A-4E66-ACD9-55F10611F2F0}" srcOrd="12" destOrd="0" presId="urn:microsoft.com/office/officeart/2005/8/layout/default"/>
    <dgm:cxn modelId="{FA6C5653-6A2B-478D-8964-A3C86092C0BB}" type="presParOf" srcId="{FCE8B605-B639-4C0E-A8BB-EADDEA64A55D}" destId="{B0CC3BD5-DC97-4B05-BEEE-B8E5B7309FEA}" srcOrd="13" destOrd="0" presId="urn:microsoft.com/office/officeart/2005/8/layout/default"/>
    <dgm:cxn modelId="{9BC65BCE-8FA6-464D-9153-88F570A5A7D9}" type="presParOf" srcId="{FCE8B605-B639-4C0E-A8BB-EADDEA64A55D}" destId="{41FEFE73-251E-4C89-B093-10B5245524C6}" srcOrd="14" destOrd="0" presId="urn:microsoft.com/office/officeart/2005/8/layout/default"/>
    <dgm:cxn modelId="{7BAAD88A-3713-41FF-B0D7-E50AB9FAF43D}" type="presParOf" srcId="{FCE8B605-B639-4C0E-A8BB-EADDEA64A55D}" destId="{72DC814D-9060-4AD3-B2FB-C57A064DFD5F}" srcOrd="15" destOrd="0" presId="urn:microsoft.com/office/officeart/2005/8/layout/default"/>
    <dgm:cxn modelId="{7F8464A9-E9D1-4EAA-AA6E-FFDDB194E276}" type="presParOf" srcId="{FCE8B605-B639-4C0E-A8BB-EADDEA64A55D}" destId="{82110A3A-0AF4-4126-A34D-67E2B5EFF8D0}" srcOrd="16" destOrd="0" presId="urn:microsoft.com/office/officeart/2005/8/layout/default"/>
    <dgm:cxn modelId="{47D5F984-E2F0-4309-A839-AD50D177BF15}" type="presParOf" srcId="{FCE8B605-B639-4C0E-A8BB-EADDEA64A55D}" destId="{80849CEF-BD46-45DC-8B4D-C37C53472364}" srcOrd="17" destOrd="0" presId="urn:microsoft.com/office/officeart/2005/8/layout/default"/>
    <dgm:cxn modelId="{42134CAD-E35F-458D-B3C0-320AB065BFCE}" type="presParOf" srcId="{FCE8B605-B639-4C0E-A8BB-EADDEA64A55D}" destId="{50C0B40A-A05D-4CCF-AA0A-CEE7775B62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34344" y="590545"/>
          <a:ext cx="2613168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/>
            <a:t>En </a:t>
          </a:r>
          <a:r>
            <a:rPr lang="es-ES" sz="1800" b="1" kern="1200" dirty="0" err="1"/>
            <a:t>Meriba</a:t>
          </a:r>
          <a:r>
            <a:rPr lang="es-ES" sz="1800" b="1" kern="1200" dirty="0"/>
            <a:t>, Israel puso a prueba a Dios: “porque tentaron a Jehová, diciendo: ¿Está, pues, Jehová entre nosotros, o no?” (</a:t>
          </a:r>
          <a:r>
            <a:rPr lang="es-ES" sz="1800" b="1" kern="1200" dirty="0" err="1"/>
            <a:t>Éx</a:t>
          </a:r>
          <a:r>
            <a:rPr lang="es-ES" sz="1800" b="1" kern="1200" dirty="0"/>
            <a:t>. 17:7). Sin embargo, desde el punto de vista de Dios, fue Él quien probó a Israel (Sal. 81:7).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/>
            <a:t>Israel no pasó la prueba, sino que permaneció tercamente en su rebelión, por lo cual tuvo que ser castigado (Sal. 95:8-11). A pesar de todo, Dios les dio el agua que pedían (</a:t>
          </a:r>
          <a:r>
            <a:rPr lang="es-ES" sz="1800" b="1" kern="1200" dirty="0" err="1"/>
            <a:t>Éx</a:t>
          </a:r>
          <a:r>
            <a:rPr lang="es-ES" sz="1800" b="1" kern="1200" dirty="0"/>
            <a:t>. 17:5-6).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/>
            <a:t>Pero, si hubieran sido sabios, habrían pasado la prueba. Entonces, Dios habría podido hacer grandes maravillas con ellos (Sal. 81:13-16).</a:t>
          </a: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s-ES" sz="1800" b="1" kern="1200" dirty="0"/>
            <a:t>José fue apresado con grillos, maltratado y afligido. Pero había tomado una decisión sabia: servir a Dios sin importar las circunstancias (Sal. 105:16-18; </a:t>
          </a:r>
          <a:r>
            <a:rPr lang="es-ES" sz="1800" b="1" kern="1200" dirty="0" err="1"/>
            <a:t>Gn</a:t>
          </a:r>
          <a:r>
            <a:rPr lang="es-ES" sz="1800" b="1" kern="1200" dirty="0"/>
            <a:t>. 39:7-9).</a:t>
          </a:r>
        </a:p>
        <a:p>
          <a:pPr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s-ES" sz="1800" b="1" kern="1200" dirty="0"/>
            <a:t>Una vez que pasó la prueba, Dios lo exaltó (Sal. 105:19-21). Fue tan evidente su sabiduría, que Faraón le encargó enseñar a sus ancianos esa sabiduría con la que Dios le había dotado (Sal. 105:22). A través de José, Dios dio vida a toda la familia de Israel (Sal. 105:23).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0" y="37520"/>
          <a:ext cx="7440707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El corazón se inclina hacia el mal</a:t>
          </a:r>
        </a:p>
      </dsp:txBody>
      <dsp:txXfrm>
        <a:off x="0" y="306870"/>
        <a:ext cx="7171357" cy="538701"/>
      </dsp:txXfrm>
    </dsp:sp>
    <dsp:sp modelId="{2AD6179C-97A9-4A75-96F7-1FD3A90DAF71}">
      <dsp:nvSpPr>
        <dsp:cNvPr id="0" name=""/>
        <dsp:cNvSpPr/>
      </dsp:nvSpPr>
      <dsp:spPr>
        <a:xfrm>
          <a:off x="-3084" y="824420"/>
          <a:ext cx="2278522" cy="2635787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“No dejes que se incline mi corazón a cosa mala”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“Bienaventurado el varón que no anduvo en consejo de malos”</a:t>
          </a:r>
        </a:p>
      </dsp:txBody>
      <dsp:txXfrm>
        <a:off x="-3084" y="824420"/>
        <a:ext cx="2278522" cy="2635787"/>
      </dsp:txXfrm>
    </dsp:sp>
    <dsp:sp modelId="{47380ABB-5A54-4FC1-AA86-BD0AA815744E}">
      <dsp:nvSpPr>
        <dsp:cNvPr id="0" name=""/>
        <dsp:cNvSpPr/>
      </dsp:nvSpPr>
      <dsp:spPr>
        <a:xfrm>
          <a:off x="2119190" y="385212"/>
          <a:ext cx="5374626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La persona comete pecado</a:t>
          </a:r>
        </a:p>
      </dsp:txBody>
      <dsp:txXfrm>
        <a:off x="2119190" y="654562"/>
        <a:ext cx="5105276" cy="538701"/>
      </dsp:txXfrm>
    </dsp:sp>
    <dsp:sp modelId="{333849A9-85B3-45A3-9C3B-121483F10481}">
      <dsp:nvSpPr>
        <dsp:cNvPr id="0" name=""/>
        <dsp:cNvSpPr/>
      </dsp:nvSpPr>
      <dsp:spPr>
        <a:xfrm>
          <a:off x="2304010" y="1197418"/>
          <a:ext cx="2278522" cy="2373198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“a hacer obras impías con los que hacen iniquidad”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“ni estuvo en camino de pecadores”</a:t>
          </a:r>
        </a:p>
      </dsp:txBody>
      <dsp:txXfrm>
        <a:off x="2304010" y="1197418"/>
        <a:ext cx="2278522" cy="2373198"/>
      </dsp:txXfrm>
    </dsp:sp>
    <dsp:sp modelId="{A1EFEAA4-57E4-4F2F-B028-43E07D1A6DB6}">
      <dsp:nvSpPr>
        <dsp:cNvPr id="0" name=""/>
        <dsp:cNvSpPr/>
      </dsp:nvSpPr>
      <dsp:spPr>
        <a:xfrm>
          <a:off x="4431046" y="744346"/>
          <a:ext cx="3029438" cy="10774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Se deleita en el mal</a:t>
          </a:r>
        </a:p>
      </dsp:txBody>
      <dsp:txXfrm>
        <a:off x="4431046" y="1013696"/>
        <a:ext cx="2760088" cy="538701"/>
      </dsp:txXfrm>
    </dsp:sp>
    <dsp:sp modelId="{69A1BC3A-0AA4-40E7-A3EA-8479317ADD6A}">
      <dsp:nvSpPr>
        <dsp:cNvPr id="0" name=""/>
        <dsp:cNvSpPr/>
      </dsp:nvSpPr>
      <dsp:spPr>
        <a:xfrm>
          <a:off x="4611105" y="1556123"/>
          <a:ext cx="2278522" cy="20450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“y no coma yo de sus manjares deliciosos”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“ni en silla de escarnecedores se ha sentado”</a:t>
          </a:r>
        </a:p>
      </dsp:txBody>
      <dsp:txXfrm>
        <a:off x="4611105" y="1556123"/>
        <a:ext cx="2278522" cy="204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bienaventurados (Sal. 1:1; 112:1; 128:1)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Nuestras obras prosperarán (Sal. 1:3; 128:2)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Nuestra descendencia será poderosa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112:2; 128:3)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Recibiremos bienes y riquezas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6064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Andaremos en la luz de Dios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1215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Gobernaremos bien nuestros asuntos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11363" y="1209298"/>
          <a:ext cx="2216706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resbalaremos, y seremos recordados (Sal. 112:6)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1209298"/>
        <a:ext cx="2216706" cy="1035932"/>
      </dsp:txXfrm>
    </dsp:sp>
    <dsp:sp modelId="{41FEFE73-251E-4C89-B093-10B5245524C6}">
      <dsp:nvSpPr>
        <dsp:cNvPr id="0" name=""/>
        <dsp:cNvSpPr/>
      </dsp:nvSpPr>
      <dsp:spPr>
        <a:xfrm>
          <a:off x="670072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temeremos malas noticias (Sal. 112:7)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Venceremos a nuestros enemigos (Sal. 112:8)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exaltados en gloria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112:9)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254337" y="-54049"/>
            <a:ext cx="5051088" cy="6568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s-ES" sz="7200" b="1" spc="50" dirty="0">
                <a:ln w="222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SABIDURÍA PARA VIVIR CON RECTITUD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1C77C-0F48-1311-174C-C59A28042AA1}"/>
              </a:ext>
            </a:extLst>
          </p:cNvPr>
          <p:cNvSpPr txBox="1"/>
          <p:nvPr/>
        </p:nvSpPr>
        <p:spPr>
          <a:xfrm>
            <a:off x="6985171" y="6514480"/>
            <a:ext cx="351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8 para el 24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2590800" y="805533"/>
            <a:ext cx="7010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“Cuando pienso en la obra que Dios está haciendo por el hombre me lleno de admiración cuando veo que Dios toma a los pobres seres caídos para darles poder moral, de manera que se manifieste en ellos la obra interior de su gracia, para transformar el carácter y lograr que los hombres sean aptos para las mansiones que Dios está preparando para ellos, para comparecer delante de Dios, para ser compañeros con los ángeles y para tener comunión con Dios. ¡Oh, cuánto anhela mi corazón encontrarse entre los que caminarán con Jesucristo en la tierra nueva!”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7231217" y="5898578"/>
            <a:ext cx="309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E. G. W. (Cada día con Dios, 18 de abril)</a:t>
            </a:r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133909" y="4201827"/>
            <a:ext cx="473336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“Enséñanos a contar nuestros días de modo que nuestro corazón adquiera sabiduría”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90:12)</a:t>
            </a:r>
            <a:endParaRPr kumimoji="0" lang="es-ES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675042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4A72AC"/>
                </a:solidFill>
              </a:rPr>
              <a:t>La sabiduría de los mandamientos (Salmo 119).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A9A43D"/>
                </a:solidFill>
              </a:rPr>
              <a:t>El origen de la sabiduría (Salmo 90).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AA5344"/>
                </a:solidFill>
              </a:rPr>
              <a:t>La sabiduría en las pruebas (Salmos 95, 81 y 105).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805EAE"/>
                </a:solidFill>
              </a:rPr>
              <a:t>La sabiduría práctica: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s-ES" sz="2000" b="1" dirty="0"/>
              <a:t>	El camino hacia el mal (Salmo 141).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s-ES" sz="2000" b="1" dirty="0"/>
              <a:t>	Las bendiciones de hacer el bien (Salmos 1, 112 y 128).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56321" y="15674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Tendemos a pensar que ser sabio implica tener un vasto conocimiento en un campo determinado de la ciencia, la filosofía, etc.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8032376" y="278302"/>
            <a:ext cx="4034118" cy="2979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57" y="6174044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557" y="5812197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20" y="3016030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beneficios nos reporta actuar de acuerdo con la sabiduría bíblica?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56319" y="2615920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la podemos aplicar en nuestra vida diaria?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56319" y="221581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aprender esa sabiduría?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156318" y="181570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concepto bíblico de la sabiduría?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56317" y="860777"/>
            <a:ext cx="7772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persona que tiene este conocimiento lo llamamos “sabio”, pero la sabiduría va más allá. Implica aplicar de forma correcta todo el conocimiento adquirido (sea poco, o sea mucho).</a:t>
            </a: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DE LOS MANDAMIENTOS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1201270" y="620635"/>
            <a:ext cx="978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“En mi corazón he guardado tus dichos, para no pecar contra ti” 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119:11)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5048250" y="1287241"/>
            <a:ext cx="699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tema principal del salmo 119 son los mandamientos de Dios, tal como se expresan en su Palabra.</a:t>
            </a: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53152"/>
            <a:ext cx="4672013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5" y="3362562"/>
            <a:ext cx="3225485" cy="32254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528885"/>
            <a:ext cx="83534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Vivir de acuerdo con la Palabra, implica necesariamente guardar los mandamientos divinos (Sal. 119:4). Nosotros no tenemos capacidad para hacerlo, pero se nos asegura que, meditando en ellos con la ayuda de Dios, seremos capaces de adquirir cada vez más sabiduría para guardarlos y ser protegidos por ellos (Sal. 119:5-6).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2076451" y="3554824"/>
            <a:ext cx="6429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Palabra ilumina el camino correcto (Sal. 119:105); lo limpia (Sal. 119:9); conduce nuestros pasos (Sal. 119:133); y nos evita los peligros del camino malo (Sal. 119:101).</a:t>
            </a: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5048250" y="1995127"/>
            <a:ext cx="7143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en muchos otros lugares de la Biblia, en este salmo se compara la vida con un camino por el que cada uno transita. Este camino puede llevarte a la vida eterna, o a la eterna perdición. ¿Cómo elegir el buen camino?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399" y="6123178"/>
            <a:ext cx="8448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Guardar los mandamientos no es solo una actitud externa, implica una disposición de la mente y del corazón (Sal. 119:7, 148).</a:t>
            </a: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 ORIGEN DE LA SABIDURÍA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633254"/>
            <a:ext cx="12191998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864D06"/>
                </a:solidFill>
                <a:latin typeface="Comic Sans MS" panose="030F0702030302020204" pitchFamily="66" charset="0"/>
              </a:rPr>
              <a:t>“Enséñanos de tal modo a contar nuestros días, que entre la sabiduría en nuestro corazón” </a:t>
            </a:r>
            <a:r>
              <a:rPr lang="es-ES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(Salmo 90:12)</a:t>
            </a:r>
            <a:endParaRPr lang="es-ES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787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Nosotros vivimos por un corto periodo de tiempo que, comparado con la eternidad del Creador, es tan solo un soplo (Sal. 90:2, 4, 9).</a:t>
            </a:r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956" y="1120588"/>
            <a:ext cx="3888926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679550"/>
            <a:ext cx="3414432" cy="1797201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3" y="4477137"/>
            <a:ext cx="8088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Cuando nos dejamos enseñar por Dios, aprendemos a “contar nuestros días”. De este modo, adquirimos la verdadera sabiduría, y somos transformados a la imagen de nuestro Creador, a quien aprendemos a temer y a reverenciar (Sal. 90:12, 16; 111:10).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005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En este corto tiempo, vivimos en pecado, bajo la ira de Dios (Sal. 90:8-11). Pero Dios extiende hacia nosotros su gracia, y nos sacia de su misericordia (Sal. 90:13-14).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4103032" y="5762768"/>
            <a:ext cx="808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sabiduría adquirida nos lleva, primeramente, al arrepentimiento y, a continuación, a realizar las obras que Dios quiere que realicemos</a:t>
            </a:r>
            <a:br>
              <a:rPr lang="es-ES" sz="2000" b="1" dirty="0"/>
            </a:br>
            <a:r>
              <a:rPr lang="es-ES" sz="2000" b="1" dirty="0"/>
              <a:t>(Sal. 90:3, 17).</a:t>
            </a:r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SABIDURÍA EN LAS PRUEBAS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1510553" y="654441"/>
            <a:ext cx="917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“En la calamidad clamaste, y yo te libré; te respondí en lo secreto del trueno; te probé junto a las aguas de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Meriba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(Salmo 81:7)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406326"/>
              </p:ext>
            </p:extLst>
          </p:nvPr>
        </p:nvGraphicFramePr>
        <p:xfrm>
          <a:off x="143437" y="1423883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accent6">
                    <a:lumMod val="75000"/>
                  </a:schemeClr>
                </a:solidFill>
              </a:rPr>
              <a:t>ENFRENTAR LAS PRUEBAS SIN SABIDURÍA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56840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accent2">
                    <a:lumMod val="75000"/>
                  </a:schemeClr>
                </a:solidFill>
              </a:rPr>
              <a:t>ENFRENTAR LAS PRUEBAS CON SABIDURÍA</a:t>
            </a: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s-ES" sz="9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LA SABIDURÍA PRÁCTICA</a:t>
            </a: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 CAMINO HACIA EL MAL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457199" y="645476"/>
            <a:ext cx="1127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“No dejes que se incline mi corazón a cosa mala, a hacer obras impías con los que hacen iniquidad; y no coma yo de sus manjares deliciosos” </a:t>
            </a:r>
            <a:r>
              <a:rPr lang="es-ES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141:4)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262328" y="1444364"/>
            <a:ext cx="8808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salmo 141 es una oración para pedir a Dios que nos libre de las tentaciones internas y externas (Sal. 141:1-3, 9-10). Por nuestras propias fuerzas, no podemos vencer la tentación, porque nuestro corazón mismo desea el pecado. Necesitamos orar continuamente para poder resistir la tentación.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504490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820026" y="4506456"/>
            <a:ext cx="4138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Los salmos describen el carácter progresivo, seductor y astuto de la tentación. Solamente la dependencia total del Señor puede garantizar la victoria (Sal. 141:8-10). No obstante, la victoria final sobre el pecado está aún en el futuro (Sal. 1:5-6).</a:t>
            </a:r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94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235702" y="2767803"/>
            <a:ext cx="8808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Salmo 141:4 y 1:1 nos muestran el proceso de la tentación:</a:t>
            </a:r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LAS BENDICIONES DE HACER EL BIEN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1429869" y="631575"/>
            <a:ext cx="933225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“He aquí que así será bendecido el hombre que teme a Jehová”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(Salmo 128:4)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71850" y="1103682"/>
            <a:ext cx="882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principal función de la sabiduría es la de conducirnos de una manera recta, de acuerdo con la voluntad de Dios. ¿Qué bendiciones recibiremos al actuar así?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775689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02357"/>
            <a:ext cx="753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conflicto actual entre el bien y el mal impide, en algunas ocasiones, que gocemos de todas estas bendiciones, o que solo las podamos disfrutar parcialmente. Sin embargo, llegará el momento cuando podamos ser plenamente bendecidos, en el Reino de Dios.</a:t>
            </a:r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1425</Words>
  <Application>Microsoft Office PowerPoint</Application>
  <PresentationFormat>Panorámica</PresentationFormat>
  <Paragraphs>69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Constantia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65</cp:revision>
  <dcterms:created xsi:type="dcterms:W3CDTF">2024-02-02T18:16:57Z</dcterms:created>
  <dcterms:modified xsi:type="dcterms:W3CDTF">2024-02-04T17:44:33Z</dcterms:modified>
</cp:coreProperties>
</file>