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</p:sldIdLst>
  <p:sldSz cx="12192000" cy="6858000"/>
  <p:notesSz cx="6858000" cy="9144000"/>
  <p:embeddedFontLst>
    <p:embeddedFont>
      <p:font typeface="Comic Sans MS" panose="030F0702030302020204" pitchFamily="66" charset="0"/>
      <p:regular r:id="rId7"/>
      <p:bold r:id="rId8"/>
      <p:italic r:id="rId9"/>
      <p:boldItalic r:id="rId10"/>
    </p:embeddedFont>
    <p:embeddedFont>
      <p:font typeface="Cooper Black" panose="0208090404030B020404" pitchFamily="18" charset="0"/>
      <p:regular r:id="rId1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0740"/>
    <a:srgbClr val="FF0000"/>
    <a:srgbClr val="0070C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2ED2E-DBA0-4B93-B710-EEA2BCE07DA5}" type="doc">
      <dgm:prSet loTypeId="urn:microsoft.com/office/officeart/2005/8/layout/vList4#1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17CDF98C-1CD5-46FE-A2F3-1A0936F74039}">
      <dgm:prSet phldrT="[Texto]"/>
      <dgm:spPr/>
      <dgm:t>
        <a:bodyPr/>
        <a:lstStyle/>
        <a:p>
          <a:r>
            <a:rPr lang="es-ES" b="1" dirty="0">
              <a:solidFill>
                <a:schemeClr val="accent1">
                  <a:lumMod val="75000"/>
                </a:schemeClr>
              </a:solidFill>
            </a:rPr>
            <a:t>EGIPTO</a:t>
          </a:r>
        </a:p>
      </dgm:t>
    </dgm:pt>
    <dgm:pt modelId="{3AA4BA7C-5044-410F-8985-5B583DEB9CB8}" type="parTrans" cxnId="{68C8494C-750F-4585-BBFB-28365D9F56BD}">
      <dgm:prSet/>
      <dgm:spPr/>
      <dgm:t>
        <a:bodyPr/>
        <a:lstStyle/>
        <a:p>
          <a:endParaRPr lang="es-ES"/>
        </a:p>
      </dgm:t>
    </dgm:pt>
    <dgm:pt modelId="{C275F3DD-C9A4-4B8A-B4AF-5C512870642B}" type="sibTrans" cxnId="{68C8494C-750F-4585-BBFB-28365D9F56BD}">
      <dgm:prSet/>
      <dgm:spPr/>
      <dgm:t>
        <a:bodyPr/>
        <a:lstStyle/>
        <a:p>
          <a:endParaRPr lang="es-ES"/>
        </a:p>
      </dgm:t>
    </dgm:pt>
    <dgm:pt modelId="{AB9234CE-BCCB-4841-8A8D-F641627465F0}">
      <dgm:prSet phldrT="[Texto]"/>
      <dgm:spPr/>
      <dgm:t>
        <a:bodyPr/>
        <a:lstStyle/>
        <a:p>
          <a:r>
            <a:rPr lang="es-ES" dirty="0"/>
            <a:t>Gobierno ateo.</a:t>
          </a:r>
        </a:p>
      </dgm:t>
    </dgm:pt>
    <dgm:pt modelId="{E0CF222E-E5E6-4BD8-8132-8BF039869154}" type="parTrans" cxnId="{F6926D1D-07B2-4F05-BBFD-2CFC6B7F1141}">
      <dgm:prSet/>
      <dgm:spPr/>
      <dgm:t>
        <a:bodyPr/>
        <a:lstStyle/>
        <a:p>
          <a:endParaRPr lang="es-ES"/>
        </a:p>
      </dgm:t>
    </dgm:pt>
    <dgm:pt modelId="{DD483C86-140C-4E65-8251-7D8EB7CC8CB5}" type="sibTrans" cxnId="{F6926D1D-07B2-4F05-BBFD-2CFC6B7F1141}">
      <dgm:prSet/>
      <dgm:spPr/>
      <dgm:t>
        <a:bodyPr/>
        <a:lstStyle/>
        <a:p>
          <a:endParaRPr lang="es-ES"/>
        </a:p>
      </dgm:t>
    </dgm:pt>
    <dgm:pt modelId="{4A48000C-227D-4B83-8816-BD42792EFE2B}">
      <dgm:prSet phldrT="[Texto]"/>
      <dgm:spPr/>
      <dgm:t>
        <a:bodyPr/>
        <a:lstStyle/>
        <a:p>
          <a:r>
            <a:rPr lang="es-ES" b="1" dirty="0">
              <a:solidFill>
                <a:schemeClr val="accent1">
                  <a:lumMod val="75000"/>
                </a:schemeClr>
              </a:solidFill>
            </a:rPr>
            <a:t>SODOMA</a:t>
          </a:r>
        </a:p>
      </dgm:t>
    </dgm:pt>
    <dgm:pt modelId="{817C19E3-EB00-4644-AF73-2466B939107A}" type="parTrans" cxnId="{71881B65-FC11-4E0B-A293-B3BFBA94FEFE}">
      <dgm:prSet/>
      <dgm:spPr/>
      <dgm:t>
        <a:bodyPr/>
        <a:lstStyle/>
        <a:p>
          <a:endParaRPr lang="es-ES"/>
        </a:p>
      </dgm:t>
    </dgm:pt>
    <dgm:pt modelId="{E71D9FAB-852C-4883-9F02-B3AEF69AF635}" type="sibTrans" cxnId="{71881B65-FC11-4E0B-A293-B3BFBA94FEFE}">
      <dgm:prSet/>
      <dgm:spPr/>
      <dgm:t>
        <a:bodyPr/>
        <a:lstStyle/>
        <a:p>
          <a:endParaRPr lang="es-ES"/>
        </a:p>
      </dgm:t>
    </dgm:pt>
    <dgm:pt modelId="{C09D367E-68B4-418B-8D53-51D9402DBBE8}">
      <dgm:prSet phldrT="[Texto]"/>
      <dgm:spPr/>
      <dgm:t>
        <a:bodyPr/>
        <a:lstStyle/>
        <a:p>
          <a:r>
            <a:rPr lang="es-ES" dirty="0"/>
            <a:t>Corrupción moral generalizada.</a:t>
          </a:r>
        </a:p>
      </dgm:t>
    </dgm:pt>
    <dgm:pt modelId="{355687F5-64D5-4668-AAD7-47AC9A1F48EC}" type="parTrans" cxnId="{BFB46A17-0D0C-4D8C-A2F3-0766CFF4963D}">
      <dgm:prSet/>
      <dgm:spPr/>
      <dgm:t>
        <a:bodyPr/>
        <a:lstStyle/>
        <a:p>
          <a:endParaRPr lang="es-ES"/>
        </a:p>
      </dgm:t>
    </dgm:pt>
    <dgm:pt modelId="{D05890D0-9738-4985-8137-C714A8F8A496}" type="sibTrans" cxnId="{BFB46A17-0D0C-4D8C-A2F3-0766CFF4963D}">
      <dgm:prSet/>
      <dgm:spPr/>
      <dgm:t>
        <a:bodyPr/>
        <a:lstStyle/>
        <a:p>
          <a:endParaRPr lang="es-ES"/>
        </a:p>
      </dgm:t>
    </dgm:pt>
    <dgm:pt modelId="{5AEC3A88-47D7-462B-A7D6-7CF721BEA91A}">
      <dgm:prSet phldrT="[Texto]"/>
      <dgm:spPr/>
      <dgm:t>
        <a:bodyPr/>
        <a:lstStyle/>
        <a:p>
          <a:r>
            <a:rPr lang="es-ES" dirty="0"/>
            <a:t>Una prostituta adorada como diosa de la razón.</a:t>
          </a:r>
        </a:p>
      </dgm:t>
    </dgm:pt>
    <dgm:pt modelId="{1CF4B069-1D77-4818-AC0B-D615891C627D}" type="parTrans" cxnId="{2F5D22F4-AA48-4057-B62E-439C25C85556}">
      <dgm:prSet/>
      <dgm:spPr/>
      <dgm:t>
        <a:bodyPr/>
        <a:lstStyle/>
        <a:p>
          <a:endParaRPr lang="es-ES"/>
        </a:p>
      </dgm:t>
    </dgm:pt>
    <dgm:pt modelId="{EA97BECE-009D-45E3-ACB6-F712A39DB56C}" type="sibTrans" cxnId="{2F5D22F4-AA48-4057-B62E-439C25C85556}">
      <dgm:prSet/>
      <dgm:spPr/>
      <dgm:t>
        <a:bodyPr/>
        <a:lstStyle/>
        <a:p>
          <a:endParaRPr lang="es-ES"/>
        </a:p>
      </dgm:t>
    </dgm:pt>
    <dgm:pt modelId="{BBB9918E-A0EF-4592-B864-8CAB39A400B2}">
      <dgm:prSet phldrT="[Texto]"/>
      <dgm:spPr/>
      <dgm:t>
        <a:bodyPr/>
        <a:lstStyle/>
        <a:p>
          <a:r>
            <a:rPr lang="es-ES" b="1" dirty="0">
              <a:solidFill>
                <a:schemeClr val="accent1">
                  <a:lumMod val="75000"/>
                </a:schemeClr>
              </a:solidFill>
            </a:rPr>
            <a:t>JERUSALÉN</a:t>
          </a:r>
        </a:p>
      </dgm:t>
    </dgm:pt>
    <dgm:pt modelId="{FE87A863-75FD-487B-B12C-CE6EAF446E9A}" type="parTrans" cxnId="{FF3ABB59-5AF7-44D0-89D2-B0FE6707DC42}">
      <dgm:prSet/>
      <dgm:spPr/>
      <dgm:t>
        <a:bodyPr/>
        <a:lstStyle/>
        <a:p>
          <a:endParaRPr lang="es-ES"/>
        </a:p>
      </dgm:t>
    </dgm:pt>
    <dgm:pt modelId="{837E1EA7-6FEF-48DA-A09C-B8929FDBC4BC}" type="sibTrans" cxnId="{FF3ABB59-5AF7-44D0-89D2-B0FE6707DC42}">
      <dgm:prSet/>
      <dgm:spPr/>
      <dgm:t>
        <a:bodyPr/>
        <a:lstStyle/>
        <a:p>
          <a:endParaRPr lang="es-ES"/>
        </a:p>
      </dgm:t>
    </dgm:pt>
    <dgm:pt modelId="{28E85FD4-E29A-4044-86B9-E1C57AB5D9CD}">
      <dgm:prSet phldrT="[Texto]"/>
      <dgm:spPr/>
      <dgm:t>
        <a:bodyPr/>
        <a:lstStyle/>
        <a:p>
          <a:r>
            <a:rPr lang="es-ES" dirty="0"/>
            <a:t>La crucifixión fue un acto de rechazo definitivo de Cristo.</a:t>
          </a:r>
        </a:p>
      </dgm:t>
    </dgm:pt>
    <dgm:pt modelId="{53A80925-6389-463A-A870-28421310474C}" type="parTrans" cxnId="{AE35441D-795F-4454-A273-6BA96F4C1A7E}">
      <dgm:prSet/>
      <dgm:spPr/>
      <dgm:t>
        <a:bodyPr/>
        <a:lstStyle/>
        <a:p>
          <a:endParaRPr lang="es-ES"/>
        </a:p>
      </dgm:t>
    </dgm:pt>
    <dgm:pt modelId="{C363ACC3-EC98-4DB8-B027-3C2CD820C9AF}" type="sibTrans" cxnId="{AE35441D-795F-4454-A273-6BA96F4C1A7E}">
      <dgm:prSet/>
      <dgm:spPr/>
      <dgm:t>
        <a:bodyPr/>
        <a:lstStyle/>
        <a:p>
          <a:endParaRPr lang="es-ES"/>
        </a:p>
      </dgm:t>
    </dgm:pt>
    <dgm:pt modelId="{C495352B-E906-4EB7-ABBF-9C8FE302CCF5}">
      <dgm:prSet phldrT="[Texto]"/>
      <dgm:spPr/>
      <dgm:t>
        <a:bodyPr/>
        <a:lstStyle/>
        <a:p>
          <a:r>
            <a:rPr lang="es-ES" dirty="0"/>
            <a:t>Francia “crucificó” a Cristo al rechazarlo y matar a sus discípulos.</a:t>
          </a:r>
        </a:p>
      </dgm:t>
    </dgm:pt>
    <dgm:pt modelId="{FB786332-B82C-4251-AE80-4A1BBCFA5691}" type="parTrans" cxnId="{B71832CD-992F-4D4C-8969-0B84327895A6}">
      <dgm:prSet/>
      <dgm:spPr/>
      <dgm:t>
        <a:bodyPr/>
        <a:lstStyle/>
        <a:p>
          <a:endParaRPr lang="es-ES"/>
        </a:p>
      </dgm:t>
    </dgm:pt>
    <dgm:pt modelId="{D5526505-6AB8-4C4A-A7F8-562621F864BD}" type="sibTrans" cxnId="{B71832CD-992F-4D4C-8969-0B84327895A6}">
      <dgm:prSet/>
      <dgm:spPr/>
      <dgm:t>
        <a:bodyPr/>
        <a:lstStyle/>
        <a:p>
          <a:endParaRPr lang="es-ES"/>
        </a:p>
      </dgm:t>
    </dgm:pt>
    <dgm:pt modelId="{94CE5A73-C4B0-4DC9-8D72-C92C943E17A0}">
      <dgm:prSet phldrT="[Texto]"/>
      <dgm:spPr/>
      <dgm:t>
        <a:bodyPr/>
        <a:lstStyle/>
        <a:p>
          <a:r>
            <a:rPr lang="es-ES" dirty="0"/>
            <a:t>“¿Quién es Jehová?  Yo no conozco a Jehová” (Éxodo 5:2)</a:t>
          </a:r>
        </a:p>
      </dgm:t>
    </dgm:pt>
    <dgm:pt modelId="{6AC5651F-9AB2-4BBC-B489-B9856669D55B}" type="sibTrans" cxnId="{2F83F0B3-DC8A-4B51-A347-676E14C876CB}">
      <dgm:prSet/>
      <dgm:spPr/>
      <dgm:t>
        <a:bodyPr/>
        <a:lstStyle/>
        <a:p>
          <a:endParaRPr lang="es-ES"/>
        </a:p>
      </dgm:t>
    </dgm:pt>
    <dgm:pt modelId="{6FFF949A-D67D-4E54-8432-A0C451787CEB}" type="parTrans" cxnId="{2F83F0B3-DC8A-4B51-A347-676E14C876CB}">
      <dgm:prSet/>
      <dgm:spPr/>
      <dgm:t>
        <a:bodyPr/>
        <a:lstStyle/>
        <a:p>
          <a:endParaRPr lang="es-ES"/>
        </a:p>
      </dgm:t>
    </dgm:pt>
    <dgm:pt modelId="{EAB06E28-ECC4-4458-AD8C-5C2DA8B7BF65}" type="pres">
      <dgm:prSet presAssocID="{6F02ED2E-DBA0-4B93-B710-EEA2BCE07DA5}" presName="linear" presStyleCnt="0">
        <dgm:presLayoutVars>
          <dgm:dir/>
          <dgm:resizeHandles val="exact"/>
        </dgm:presLayoutVars>
      </dgm:prSet>
      <dgm:spPr/>
    </dgm:pt>
    <dgm:pt modelId="{5BCB315F-47FA-4813-A465-67B32482D9A4}" type="pres">
      <dgm:prSet presAssocID="{17CDF98C-1CD5-46FE-A2F3-1A0936F74039}" presName="comp" presStyleCnt="0"/>
      <dgm:spPr/>
    </dgm:pt>
    <dgm:pt modelId="{C1DD57D3-4CA6-4DAE-A11D-F67499B1AD54}" type="pres">
      <dgm:prSet presAssocID="{17CDF98C-1CD5-46FE-A2F3-1A0936F74039}" presName="box" presStyleLbl="node1" presStyleIdx="0" presStyleCnt="3"/>
      <dgm:spPr/>
    </dgm:pt>
    <dgm:pt modelId="{48C8639F-097A-4A11-B997-4C4DE2C99C65}" type="pres">
      <dgm:prSet presAssocID="{17CDF98C-1CD5-46FE-A2F3-1A0936F7403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3EF49C-D642-4EDD-A1D9-A8F763FE51AB}" type="pres">
      <dgm:prSet presAssocID="{17CDF98C-1CD5-46FE-A2F3-1A0936F74039}" presName="text" presStyleLbl="node1" presStyleIdx="0" presStyleCnt="3">
        <dgm:presLayoutVars>
          <dgm:bulletEnabled val="1"/>
        </dgm:presLayoutVars>
      </dgm:prSet>
      <dgm:spPr/>
    </dgm:pt>
    <dgm:pt modelId="{5205F110-2946-4482-92DE-4E65CF3153E2}" type="pres">
      <dgm:prSet presAssocID="{C275F3DD-C9A4-4B8A-B4AF-5C512870642B}" presName="spacer" presStyleCnt="0"/>
      <dgm:spPr/>
    </dgm:pt>
    <dgm:pt modelId="{9C6E0F15-E805-4471-A59C-23ADA8156B6B}" type="pres">
      <dgm:prSet presAssocID="{4A48000C-227D-4B83-8816-BD42792EFE2B}" presName="comp" presStyleCnt="0"/>
      <dgm:spPr/>
    </dgm:pt>
    <dgm:pt modelId="{FB47B3A5-5707-469C-9E5D-2FC8C9D7B443}" type="pres">
      <dgm:prSet presAssocID="{4A48000C-227D-4B83-8816-BD42792EFE2B}" presName="box" presStyleLbl="node1" presStyleIdx="1" presStyleCnt="3"/>
      <dgm:spPr/>
    </dgm:pt>
    <dgm:pt modelId="{1E4A45CC-8A13-4B5A-83AC-6F2E63D6B391}" type="pres">
      <dgm:prSet presAssocID="{4A48000C-227D-4B83-8816-BD42792EFE2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31351D-5583-40E1-8459-67F8818D4B20}" type="pres">
      <dgm:prSet presAssocID="{4A48000C-227D-4B83-8816-BD42792EFE2B}" presName="text" presStyleLbl="node1" presStyleIdx="1" presStyleCnt="3">
        <dgm:presLayoutVars>
          <dgm:bulletEnabled val="1"/>
        </dgm:presLayoutVars>
      </dgm:prSet>
      <dgm:spPr/>
    </dgm:pt>
    <dgm:pt modelId="{73763026-219B-4E0B-970B-A628623BB6C8}" type="pres">
      <dgm:prSet presAssocID="{E71D9FAB-852C-4883-9F02-B3AEF69AF635}" presName="spacer" presStyleCnt="0"/>
      <dgm:spPr/>
    </dgm:pt>
    <dgm:pt modelId="{D01C0FCE-5710-484B-ADBC-AD1A581AD256}" type="pres">
      <dgm:prSet presAssocID="{BBB9918E-A0EF-4592-B864-8CAB39A400B2}" presName="comp" presStyleCnt="0"/>
      <dgm:spPr/>
    </dgm:pt>
    <dgm:pt modelId="{4B4C2E2F-17F9-4362-90E6-2F4C94319DB9}" type="pres">
      <dgm:prSet presAssocID="{BBB9918E-A0EF-4592-B864-8CAB39A400B2}" presName="box" presStyleLbl="node1" presStyleIdx="2" presStyleCnt="3"/>
      <dgm:spPr/>
    </dgm:pt>
    <dgm:pt modelId="{BC6B6116-F027-49A1-A939-69400FDD564A}" type="pres">
      <dgm:prSet presAssocID="{BBB9918E-A0EF-4592-B864-8CAB39A400B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BE0759E-DC25-4C0F-8E12-332A146B1424}" type="pres">
      <dgm:prSet presAssocID="{BBB9918E-A0EF-4592-B864-8CAB39A400B2}" presName="text" presStyleLbl="node1" presStyleIdx="2" presStyleCnt="3">
        <dgm:presLayoutVars>
          <dgm:bulletEnabled val="1"/>
        </dgm:presLayoutVars>
      </dgm:prSet>
      <dgm:spPr/>
    </dgm:pt>
  </dgm:ptLst>
  <dgm:cxnLst>
    <dgm:cxn modelId="{1840C310-1971-471E-9CE7-A26BD1D79AEE}" type="presOf" srcId="{6F02ED2E-DBA0-4B93-B710-EEA2BCE07DA5}" destId="{EAB06E28-ECC4-4458-AD8C-5C2DA8B7BF65}" srcOrd="0" destOrd="0" presId="urn:microsoft.com/office/officeart/2005/8/layout/vList4#1"/>
    <dgm:cxn modelId="{BFB46A17-0D0C-4D8C-A2F3-0766CFF4963D}" srcId="{4A48000C-227D-4B83-8816-BD42792EFE2B}" destId="{C09D367E-68B4-418B-8D53-51D9402DBBE8}" srcOrd="0" destOrd="0" parTransId="{355687F5-64D5-4668-AAD7-47AC9A1F48EC}" sibTransId="{D05890D0-9738-4985-8137-C714A8F8A496}"/>
    <dgm:cxn modelId="{AE35441D-795F-4454-A273-6BA96F4C1A7E}" srcId="{BBB9918E-A0EF-4592-B864-8CAB39A400B2}" destId="{28E85FD4-E29A-4044-86B9-E1C57AB5D9CD}" srcOrd="0" destOrd="0" parTransId="{53A80925-6389-463A-A870-28421310474C}" sibTransId="{C363ACC3-EC98-4DB8-B027-3C2CD820C9AF}"/>
    <dgm:cxn modelId="{F6926D1D-07B2-4F05-BBFD-2CFC6B7F1141}" srcId="{17CDF98C-1CD5-46FE-A2F3-1A0936F74039}" destId="{AB9234CE-BCCB-4841-8A8D-F641627465F0}" srcOrd="0" destOrd="0" parTransId="{E0CF222E-E5E6-4BD8-8132-8BF039869154}" sibTransId="{DD483C86-140C-4E65-8251-7D8EB7CC8CB5}"/>
    <dgm:cxn modelId="{52432421-8CEB-48B0-ACE1-FE42DD4547D6}" type="presOf" srcId="{AB9234CE-BCCB-4841-8A8D-F641627465F0}" destId="{C1DD57D3-4CA6-4DAE-A11D-F67499B1AD54}" srcOrd="0" destOrd="1" presId="urn:microsoft.com/office/officeart/2005/8/layout/vList4#1"/>
    <dgm:cxn modelId="{8DC10D3C-70AC-4B6C-84F8-468CF95A4175}" type="presOf" srcId="{5AEC3A88-47D7-462B-A7D6-7CF721BEA91A}" destId="{EB31351D-5583-40E1-8459-67F8818D4B20}" srcOrd="1" destOrd="2" presId="urn:microsoft.com/office/officeart/2005/8/layout/vList4#1"/>
    <dgm:cxn modelId="{3249EF60-CAE5-44D3-8E05-66FE090F65C4}" type="presOf" srcId="{4A48000C-227D-4B83-8816-BD42792EFE2B}" destId="{EB31351D-5583-40E1-8459-67F8818D4B20}" srcOrd="1" destOrd="0" presId="urn:microsoft.com/office/officeart/2005/8/layout/vList4#1"/>
    <dgm:cxn modelId="{A0A7AF64-B456-41F8-915A-F76B886CCCA4}" type="presOf" srcId="{94CE5A73-C4B0-4DC9-8D72-C92C943E17A0}" destId="{A33EF49C-D642-4EDD-A1D9-A8F763FE51AB}" srcOrd="1" destOrd="2" presId="urn:microsoft.com/office/officeart/2005/8/layout/vList4#1"/>
    <dgm:cxn modelId="{71881B65-FC11-4E0B-A293-B3BFBA94FEFE}" srcId="{6F02ED2E-DBA0-4B93-B710-EEA2BCE07DA5}" destId="{4A48000C-227D-4B83-8816-BD42792EFE2B}" srcOrd="1" destOrd="0" parTransId="{817C19E3-EB00-4644-AF73-2466B939107A}" sibTransId="{E71D9FAB-852C-4883-9F02-B3AEF69AF635}"/>
    <dgm:cxn modelId="{3C9EFC66-9372-447B-8E2C-905D6958A49D}" type="presOf" srcId="{C09D367E-68B4-418B-8D53-51D9402DBBE8}" destId="{EB31351D-5583-40E1-8459-67F8818D4B20}" srcOrd="1" destOrd="1" presId="urn:microsoft.com/office/officeart/2005/8/layout/vList4#1"/>
    <dgm:cxn modelId="{94245B68-3C1C-4867-B15E-26910C2AE941}" type="presOf" srcId="{C495352B-E906-4EB7-ABBF-9C8FE302CCF5}" destId="{4B4C2E2F-17F9-4362-90E6-2F4C94319DB9}" srcOrd="0" destOrd="2" presId="urn:microsoft.com/office/officeart/2005/8/layout/vList4#1"/>
    <dgm:cxn modelId="{68C8494C-750F-4585-BBFB-28365D9F56BD}" srcId="{6F02ED2E-DBA0-4B93-B710-EEA2BCE07DA5}" destId="{17CDF98C-1CD5-46FE-A2F3-1A0936F74039}" srcOrd="0" destOrd="0" parTransId="{3AA4BA7C-5044-410F-8985-5B583DEB9CB8}" sibTransId="{C275F3DD-C9A4-4B8A-B4AF-5C512870642B}"/>
    <dgm:cxn modelId="{7EDC8371-04CC-47F5-83EA-AA788E5333A3}" type="presOf" srcId="{4A48000C-227D-4B83-8816-BD42792EFE2B}" destId="{FB47B3A5-5707-469C-9E5D-2FC8C9D7B443}" srcOrd="0" destOrd="0" presId="urn:microsoft.com/office/officeart/2005/8/layout/vList4#1"/>
    <dgm:cxn modelId="{0A413D59-414F-4774-B6BA-6E90A81F49BF}" type="presOf" srcId="{AB9234CE-BCCB-4841-8A8D-F641627465F0}" destId="{A33EF49C-D642-4EDD-A1D9-A8F763FE51AB}" srcOrd="1" destOrd="1" presId="urn:microsoft.com/office/officeart/2005/8/layout/vList4#1"/>
    <dgm:cxn modelId="{FF3ABB59-5AF7-44D0-89D2-B0FE6707DC42}" srcId="{6F02ED2E-DBA0-4B93-B710-EEA2BCE07DA5}" destId="{BBB9918E-A0EF-4592-B864-8CAB39A400B2}" srcOrd="2" destOrd="0" parTransId="{FE87A863-75FD-487B-B12C-CE6EAF446E9A}" sibTransId="{837E1EA7-6FEF-48DA-A09C-B8929FDBC4BC}"/>
    <dgm:cxn modelId="{D1CD707B-3961-4BB9-BC47-9ADB1F4FB761}" type="presOf" srcId="{BBB9918E-A0EF-4592-B864-8CAB39A400B2}" destId="{6BE0759E-DC25-4C0F-8E12-332A146B1424}" srcOrd="1" destOrd="0" presId="urn:microsoft.com/office/officeart/2005/8/layout/vList4#1"/>
    <dgm:cxn modelId="{34FF9E94-7519-4BF1-AF93-97D822BDE54E}" type="presOf" srcId="{17CDF98C-1CD5-46FE-A2F3-1A0936F74039}" destId="{A33EF49C-D642-4EDD-A1D9-A8F763FE51AB}" srcOrd="1" destOrd="0" presId="urn:microsoft.com/office/officeart/2005/8/layout/vList4#1"/>
    <dgm:cxn modelId="{354457A2-FED9-45C7-BFCE-76AE1C3A205F}" type="presOf" srcId="{5AEC3A88-47D7-462B-A7D6-7CF721BEA91A}" destId="{FB47B3A5-5707-469C-9E5D-2FC8C9D7B443}" srcOrd="0" destOrd="2" presId="urn:microsoft.com/office/officeart/2005/8/layout/vList4#1"/>
    <dgm:cxn modelId="{7B73E0A3-1D37-48BD-B218-757C036145CD}" type="presOf" srcId="{17CDF98C-1CD5-46FE-A2F3-1A0936F74039}" destId="{C1DD57D3-4CA6-4DAE-A11D-F67499B1AD54}" srcOrd="0" destOrd="0" presId="urn:microsoft.com/office/officeart/2005/8/layout/vList4#1"/>
    <dgm:cxn modelId="{C1CD10A6-81B2-46E7-B3A2-79F6029FBA30}" type="presOf" srcId="{C09D367E-68B4-418B-8D53-51D9402DBBE8}" destId="{FB47B3A5-5707-469C-9E5D-2FC8C9D7B443}" srcOrd="0" destOrd="1" presId="urn:microsoft.com/office/officeart/2005/8/layout/vList4#1"/>
    <dgm:cxn modelId="{8ABAA1AA-1B96-4396-A622-841759940442}" type="presOf" srcId="{94CE5A73-C4B0-4DC9-8D72-C92C943E17A0}" destId="{C1DD57D3-4CA6-4DAE-A11D-F67499B1AD54}" srcOrd="0" destOrd="2" presId="urn:microsoft.com/office/officeart/2005/8/layout/vList4#1"/>
    <dgm:cxn modelId="{7884E4B3-CF3B-49B4-861F-CCAEF9A8F34D}" type="presOf" srcId="{BBB9918E-A0EF-4592-B864-8CAB39A400B2}" destId="{4B4C2E2F-17F9-4362-90E6-2F4C94319DB9}" srcOrd="0" destOrd="0" presId="urn:microsoft.com/office/officeart/2005/8/layout/vList4#1"/>
    <dgm:cxn modelId="{2F83F0B3-DC8A-4B51-A347-676E14C876CB}" srcId="{17CDF98C-1CD5-46FE-A2F3-1A0936F74039}" destId="{94CE5A73-C4B0-4DC9-8D72-C92C943E17A0}" srcOrd="1" destOrd="0" parTransId="{6FFF949A-D67D-4E54-8432-A0C451787CEB}" sibTransId="{6AC5651F-9AB2-4BBC-B489-B9856669D55B}"/>
    <dgm:cxn modelId="{804C2BBB-C9B1-4BF3-B584-E99BDCD5736F}" type="presOf" srcId="{28E85FD4-E29A-4044-86B9-E1C57AB5D9CD}" destId="{4B4C2E2F-17F9-4362-90E6-2F4C94319DB9}" srcOrd="0" destOrd="1" presId="urn:microsoft.com/office/officeart/2005/8/layout/vList4#1"/>
    <dgm:cxn modelId="{B71832CD-992F-4D4C-8969-0B84327895A6}" srcId="{BBB9918E-A0EF-4592-B864-8CAB39A400B2}" destId="{C495352B-E906-4EB7-ABBF-9C8FE302CCF5}" srcOrd="1" destOrd="0" parTransId="{FB786332-B82C-4251-AE80-4A1BBCFA5691}" sibTransId="{D5526505-6AB8-4C4A-A7F8-562621F864BD}"/>
    <dgm:cxn modelId="{7B2800E7-A0E6-443D-AE58-A9BF52C75A04}" type="presOf" srcId="{28E85FD4-E29A-4044-86B9-E1C57AB5D9CD}" destId="{6BE0759E-DC25-4C0F-8E12-332A146B1424}" srcOrd="1" destOrd="1" presId="urn:microsoft.com/office/officeart/2005/8/layout/vList4#1"/>
    <dgm:cxn modelId="{5EB58AEB-9A1C-415A-B1CB-8AB40F790083}" type="presOf" srcId="{C495352B-E906-4EB7-ABBF-9C8FE302CCF5}" destId="{6BE0759E-DC25-4C0F-8E12-332A146B1424}" srcOrd="1" destOrd="2" presId="urn:microsoft.com/office/officeart/2005/8/layout/vList4#1"/>
    <dgm:cxn modelId="{2F5D22F4-AA48-4057-B62E-439C25C85556}" srcId="{4A48000C-227D-4B83-8816-BD42792EFE2B}" destId="{5AEC3A88-47D7-462B-A7D6-7CF721BEA91A}" srcOrd="1" destOrd="0" parTransId="{1CF4B069-1D77-4818-AC0B-D615891C627D}" sibTransId="{EA97BECE-009D-45E3-ACB6-F712A39DB56C}"/>
    <dgm:cxn modelId="{B5E34106-DAA7-4221-8EFC-63B6977DF6B5}" type="presParOf" srcId="{EAB06E28-ECC4-4458-AD8C-5C2DA8B7BF65}" destId="{5BCB315F-47FA-4813-A465-67B32482D9A4}" srcOrd="0" destOrd="0" presId="urn:microsoft.com/office/officeart/2005/8/layout/vList4#1"/>
    <dgm:cxn modelId="{55AE21B6-CB7C-4FE0-B2B9-DA5549C6C46A}" type="presParOf" srcId="{5BCB315F-47FA-4813-A465-67B32482D9A4}" destId="{C1DD57D3-4CA6-4DAE-A11D-F67499B1AD54}" srcOrd="0" destOrd="0" presId="urn:microsoft.com/office/officeart/2005/8/layout/vList4#1"/>
    <dgm:cxn modelId="{DDDE8684-25A9-4C5C-B67E-809228F54CFB}" type="presParOf" srcId="{5BCB315F-47FA-4813-A465-67B32482D9A4}" destId="{48C8639F-097A-4A11-B997-4C4DE2C99C65}" srcOrd="1" destOrd="0" presId="urn:microsoft.com/office/officeart/2005/8/layout/vList4#1"/>
    <dgm:cxn modelId="{29EA9E65-7255-428F-9506-4BBF59E523A9}" type="presParOf" srcId="{5BCB315F-47FA-4813-A465-67B32482D9A4}" destId="{A33EF49C-D642-4EDD-A1D9-A8F763FE51AB}" srcOrd="2" destOrd="0" presId="urn:microsoft.com/office/officeart/2005/8/layout/vList4#1"/>
    <dgm:cxn modelId="{1AAA78FD-0E72-43A6-A4DC-26FEAEBBC061}" type="presParOf" srcId="{EAB06E28-ECC4-4458-AD8C-5C2DA8B7BF65}" destId="{5205F110-2946-4482-92DE-4E65CF3153E2}" srcOrd="1" destOrd="0" presId="urn:microsoft.com/office/officeart/2005/8/layout/vList4#1"/>
    <dgm:cxn modelId="{641280F0-11ED-4A05-9ECE-87461348A635}" type="presParOf" srcId="{EAB06E28-ECC4-4458-AD8C-5C2DA8B7BF65}" destId="{9C6E0F15-E805-4471-A59C-23ADA8156B6B}" srcOrd="2" destOrd="0" presId="urn:microsoft.com/office/officeart/2005/8/layout/vList4#1"/>
    <dgm:cxn modelId="{DF7F6DFD-889E-4BF7-8502-027677CC041A}" type="presParOf" srcId="{9C6E0F15-E805-4471-A59C-23ADA8156B6B}" destId="{FB47B3A5-5707-469C-9E5D-2FC8C9D7B443}" srcOrd="0" destOrd="0" presId="urn:microsoft.com/office/officeart/2005/8/layout/vList4#1"/>
    <dgm:cxn modelId="{55E36F7B-2964-44B6-81B1-910BD1486D86}" type="presParOf" srcId="{9C6E0F15-E805-4471-A59C-23ADA8156B6B}" destId="{1E4A45CC-8A13-4B5A-83AC-6F2E63D6B391}" srcOrd="1" destOrd="0" presId="urn:microsoft.com/office/officeart/2005/8/layout/vList4#1"/>
    <dgm:cxn modelId="{966C8C5F-CF67-4737-9875-EAFC909576EE}" type="presParOf" srcId="{9C6E0F15-E805-4471-A59C-23ADA8156B6B}" destId="{EB31351D-5583-40E1-8459-67F8818D4B20}" srcOrd="2" destOrd="0" presId="urn:microsoft.com/office/officeart/2005/8/layout/vList4#1"/>
    <dgm:cxn modelId="{8CDB96B1-AE3E-4959-AE9F-E5ADA117B493}" type="presParOf" srcId="{EAB06E28-ECC4-4458-AD8C-5C2DA8B7BF65}" destId="{73763026-219B-4E0B-970B-A628623BB6C8}" srcOrd="3" destOrd="0" presId="urn:microsoft.com/office/officeart/2005/8/layout/vList4#1"/>
    <dgm:cxn modelId="{59C22687-1932-46E2-910F-834247E09D39}" type="presParOf" srcId="{EAB06E28-ECC4-4458-AD8C-5C2DA8B7BF65}" destId="{D01C0FCE-5710-484B-ADBC-AD1A581AD256}" srcOrd="4" destOrd="0" presId="urn:microsoft.com/office/officeart/2005/8/layout/vList4#1"/>
    <dgm:cxn modelId="{EF7E799A-8325-4231-8202-C9EEFD399ACB}" type="presParOf" srcId="{D01C0FCE-5710-484B-ADBC-AD1A581AD256}" destId="{4B4C2E2F-17F9-4362-90E6-2F4C94319DB9}" srcOrd="0" destOrd="0" presId="urn:microsoft.com/office/officeart/2005/8/layout/vList4#1"/>
    <dgm:cxn modelId="{3D5D3683-5762-457F-A8EE-704044E77BED}" type="presParOf" srcId="{D01C0FCE-5710-484B-ADBC-AD1A581AD256}" destId="{BC6B6116-F027-49A1-A939-69400FDD564A}" srcOrd="1" destOrd="0" presId="urn:microsoft.com/office/officeart/2005/8/layout/vList4#1"/>
    <dgm:cxn modelId="{409FB56E-D76F-44DD-AF66-94B07B1D709B}" type="presParOf" srcId="{D01C0FCE-5710-484B-ADBC-AD1A581AD256}" destId="{6BE0759E-DC25-4C0F-8E12-332A146B142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D57D3-4CA6-4DAE-A11D-F67499B1AD54}">
      <dsp:nvSpPr>
        <dsp:cNvPr id="0" name=""/>
        <dsp:cNvSpPr/>
      </dsp:nvSpPr>
      <dsp:spPr>
        <a:xfrm>
          <a:off x="0" y="0"/>
          <a:ext cx="8501122" cy="142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accent1">
                  <a:lumMod val="75000"/>
                </a:schemeClr>
              </a:solidFill>
            </a:rPr>
            <a:t>EGIPTO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Gobierno ateo.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“¿Quién es Jehová?  Yo no conozco a Jehová” (Éxodo 5:2)</a:t>
          </a:r>
        </a:p>
      </dsp:txBody>
      <dsp:txXfrm>
        <a:off x="1843100" y="0"/>
        <a:ext cx="6658021" cy="1428760"/>
      </dsp:txXfrm>
    </dsp:sp>
    <dsp:sp modelId="{48C8639F-097A-4A11-B997-4C4DE2C99C65}">
      <dsp:nvSpPr>
        <dsp:cNvPr id="0" name=""/>
        <dsp:cNvSpPr/>
      </dsp:nvSpPr>
      <dsp:spPr>
        <a:xfrm>
          <a:off x="142875" y="142876"/>
          <a:ext cx="1700224" cy="1143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47B3A5-5707-469C-9E5D-2FC8C9D7B443}">
      <dsp:nvSpPr>
        <dsp:cNvPr id="0" name=""/>
        <dsp:cNvSpPr/>
      </dsp:nvSpPr>
      <dsp:spPr>
        <a:xfrm>
          <a:off x="0" y="1571636"/>
          <a:ext cx="8501122" cy="142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accent1">
                  <a:lumMod val="75000"/>
                </a:schemeClr>
              </a:solidFill>
            </a:rPr>
            <a:t>SODOMA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Corrupción moral generalizada.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Una prostituta adorada como diosa de la razón.</a:t>
          </a:r>
        </a:p>
      </dsp:txBody>
      <dsp:txXfrm>
        <a:off x="1843100" y="1571636"/>
        <a:ext cx="6658021" cy="1428760"/>
      </dsp:txXfrm>
    </dsp:sp>
    <dsp:sp modelId="{1E4A45CC-8A13-4B5A-83AC-6F2E63D6B391}">
      <dsp:nvSpPr>
        <dsp:cNvPr id="0" name=""/>
        <dsp:cNvSpPr/>
      </dsp:nvSpPr>
      <dsp:spPr>
        <a:xfrm>
          <a:off x="142875" y="1714512"/>
          <a:ext cx="1700224" cy="1143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4C2E2F-17F9-4362-90E6-2F4C94319DB9}">
      <dsp:nvSpPr>
        <dsp:cNvPr id="0" name=""/>
        <dsp:cNvSpPr/>
      </dsp:nvSpPr>
      <dsp:spPr>
        <a:xfrm>
          <a:off x="0" y="3143272"/>
          <a:ext cx="8501122" cy="142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accent1">
                  <a:lumMod val="75000"/>
                </a:schemeClr>
              </a:solidFill>
            </a:rPr>
            <a:t>JERUSALÉN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La crucifixión fue un acto de rechazo definitivo de Cristo.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Francia “crucificó” a Cristo al rechazarlo y matar a sus discípulos.</a:t>
          </a:r>
        </a:p>
      </dsp:txBody>
      <dsp:txXfrm>
        <a:off x="1843100" y="3143272"/>
        <a:ext cx="6658021" cy="1428760"/>
      </dsp:txXfrm>
    </dsp:sp>
    <dsp:sp modelId="{BC6B6116-F027-49A1-A939-69400FDD564A}">
      <dsp:nvSpPr>
        <dsp:cNvPr id="0" name=""/>
        <dsp:cNvSpPr/>
      </dsp:nvSpPr>
      <dsp:spPr>
        <a:xfrm>
          <a:off x="142875" y="3286148"/>
          <a:ext cx="1700224" cy="1143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D1115-FC41-4955-88E3-8B54E75BC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C60176-146B-4D40-97DB-0E532299B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A3770D-31C3-4518-AF16-577D7F08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10EA8C-4390-465D-B365-A1FB9246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2EE8FA-854F-4918-9D34-86C8C119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9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23B-DC78-4318-A5A5-162D371C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F29768-80C2-4B4C-96E6-30BDDAD64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1DBF33-09F3-440D-ADE3-4EF80E1A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27F58-C10B-4890-B4EB-6656DE2F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3707A6-5EE8-4497-AA5B-821E5019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6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7118D2-0E23-42A8-A337-A2042C5DA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D4FBEB-CEF9-4C57-9F39-A594C341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2E8DE8-6BC6-40E4-ABAC-22220B8D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FD4C6-5895-4435-A8F8-E8676B29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4E427C-CF46-4EC0-A4F7-38D84A1B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2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10986-5530-45F5-98F0-BC756871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97B601-9CC8-43F6-BFCF-9134592EB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B0157-E3EF-4B32-9073-C3B92907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5A5407-9F14-4959-8D89-E76E0797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0EFCF4-D298-4E32-B509-D459A08E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2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6FF35-758A-4F0C-829F-D42B0DF2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0D6725-13C0-4BF0-940A-FEF89420B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80EE7A-F813-4239-961F-1D389FE6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45BFFD-6FB8-484F-A973-69C34C61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9DB47-69C9-43E3-BBD7-2CABF92A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7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DA791-11F9-4F55-8F32-59FA748E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4BF2B-FAC4-4BAE-8D4D-0EC3CFB32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680AD4-0B79-42AE-9712-C9A4790ED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90963F-2BE9-43A6-B08A-8FBA4E1A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5127FE-1B44-4DAC-8C2C-B4A2FA70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33A228-1E84-45B7-BC5B-F1E12BB7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58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782AD-1234-47CA-83E2-2A9623B7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8A36B2-B56C-4C95-A27B-0703BF270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C81AA0-AF39-4CD3-B8BD-AF7C7D252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CA744A-105A-4D44-BBBD-EE939C7F0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E17006-26CC-4794-B113-24E886BFC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C49172-F9E2-496A-83C2-4074548C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0BCFF36-A956-4C00-A1AC-E006C467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6920DF-1490-499F-BA2D-491C9F83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7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059DE-A05A-4D10-A8FE-D59F7413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845B06-EE05-464F-8973-E477CD77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1D2AD4-028D-4571-823E-C706B176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A8FC32-E640-4410-B6F8-422F1246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4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F536FB-74BB-439B-B212-D8648649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B109F7-5C58-4272-8D4B-79536C7F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6A90BC-26F9-4F81-88F2-9D26ADE5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4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181FD-3BD9-4624-AA08-C198C184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510B94-251D-4977-9241-6690634F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0D461A-16A3-4C97-B83D-D6D18DC1E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6A9D58-6F74-461E-9980-1A72E247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84F4B3-A4F0-4E27-AF80-1D7FB89F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7031ED-A2AF-4D88-8380-2BF1B17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7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DBD14-4A50-434A-A41D-6BE1A7C9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07FA45-3CD9-4856-9E39-27212626C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A298C6-C47F-4FC7-8B5F-44C43A62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9E8654-724D-4E99-9B4D-48F2D039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857DA7-505B-42FB-A9D0-FBDA6172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88D761-FBB0-45FC-8276-10D97587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7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5E6BC7-0DB1-4668-BFBF-2C855124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9CB79D-6854-41EF-BC88-F9933144C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100E1F-C89C-4A0B-89C6-C2BEAF6F8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0C0B5-DC27-4C69-AED4-52A9628E4E68}" type="datetimeFigureOut">
              <a:rPr lang="es-ES" smtClean="0"/>
              <a:t>27/04/2024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33BEB-98E9-493B-AC7D-B959D5D58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3A5E8F-4BF2-42C1-B024-4F67D50FB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39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4D3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B4AC65-C97D-4DC3-86DF-AE9BB30F3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743" y="2442411"/>
            <a:ext cx="4996329" cy="202440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Los dos testigos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D58ED-BC3F-42C2-A6FF-C6BBD88EF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06829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Apocalipsis 11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501CC8-1019-4569-8302-737F1AE53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2" b="372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5951F1-4244-4193-A816-86BFAA8EA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87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3FE91AC4-0CB8-4571-B12D-96009B49B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FFE8003-758E-45F9-9D03-0A06C88B6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92" y="664379"/>
            <a:ext cx="3571900" cy="241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4D4064A-9E76-4840-94EF-7B1FB996940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APOCALIPSIS 11: LOS DOS TESTIGOS</a:t>
            </a:r>
          </a:p>
        </p:txBody>
      </p:sp>
      <p:sp>
        <p:nvSpPr>
          <p:cNvPr id="3" name="3 Rectángulo redondeado">
            <a:extLst>
              <a:ext uri="{FF2B5EF4-FFF2-40B4-BE49-F238E27FC236}">
                <a16:creationId xmlns:a16="http://schemas.microsoft.com/office/drawing/2014/main" id="{A84A7D19-0875-4752-899E-255BABC0B74C}"/>
              </a:ext>
            </a:extLst>
          </p:cNvPr>
          <p:cNvSpPr/>
          <p:nvPr/>
        </p:nvSpPr>
        <p:spPr>
          <a:xfrm>
            <a:off x="6596066" y="2222594"/>
            <a:ext cx="3857652" cy="307183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  <a:ln w="762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8 Imagen" descr="lugsan11.jpg">
            <a:extLst>
              <a:ext uri="{FF2B5EF4-FFF2-40B4-BE49-F238E27FC236}">
                <a16:creationId xmlns:a16="http://schemas.microsoft.com/office/drawing/2014/main" id="{AF2AAC7A-5825-473C-9E8D-4D9014A04BB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2427" y="4151420"/>
            <a:ext cx="3239589" cy="2207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2 Rectángulo redondeado">
            <a:extLst>
              <a:ext uri="{FF2B5EF4-FFF2-40B4-BE49-F238E27FC236}">
                <a16:creationId xmlns:a16="http://schemas.microsoft.com/office/drawing/2014/main" id="{9B475EDB-67E3-4CA1-8F49-47EB41C3025F}"/>
              </a:ext>
            </a:extLst>
          </p:cNvPr>
          <p:cNvSpPr/>
          <p:nvPr/>
        </p:nvSpPr>
        <p:spPr>
          <a:xfrm>
            <a:off x="1738282" y="1579652"/>
            <a:ext cx="4786346" cy="307183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  <a:ln w="762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4CFC2292-3BB4-49D9-946E-EA42BAE43A04}"/>
              </a:ext>
            </a:extLst>
          </p:cNvPr>
          <p:cNvSpPr/>
          <p:nvPr/>
        </p:nvSpPr>
        <p:spPr>
          <a:xfrm>
            <a:off x="2024034" y="2151156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Comic Sans MS" pitchFamily="66" charset="0"/>
              </a:rPr>
              <a:t>“fue abierto en el cielo el </a:t>
            </a:r>
            <a:r>
              <a:rPr lang="es-ES" sz="2400" b="1" dirty="0">
                <a:solidFill>
                  <a:srgbClr val="0070C0"/>
                </a:solidFill>
                <a:latin typeface="Comic Sans MS" pitchFamily="66" charset="0"/>
              </a:rPr>
              <a:t>templo</a:t>
            </a:r>
            <a:r>
              <a:rPr lang="es-ES" sz="2400" b="1" dirty="0">
                <a:latin typeface="Comic Sans MS" pitchFamily="66" charset="0"/>
              </a:rPr>
              <a:t> del tabernáculo del testimonio”</a:t>
            </a:r>
            <a:r>
              <a:rPr lang="es-ES" sz="1400" dirty="0">
                <a:latin typeface="Comic Sans MS" pitchFamily="66" charset="0"/>
              </a:rPr>
              <a:t> (Ap. 15:5)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25AA3024-941A-4D74-82C5-CEE71A5DC8B2}"/>
              </a:ext>
            </a:extLst>
          </p:cNvPr>
          <p:cNvSpPr txBox="1"/>
          <p:nvPr/>
        </p:nvSpPr>
        <p:spPr>
          <a:xfrm>
            <a:off x="3024166" y="1579652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extrusionClr>
                <a:srgbClr val="66CCFF"/>
              </a:extrusionClr>
              <a:contourClr>
                <a:srgbClr val="002060"/>
              </a:contourClr>
            </a:sp3d>
          </a:bodyPr>
          <a:lstStyle/>
          <a:p>
            <a:r>
              <a:rPr lang="es-ES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002060"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EL CIELO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FE7B9D3D-4D15-42F2-A3FE-214B5831798B}"/>
              </a:ext>
            </a:extLst>
          </p:cNvPr>
          <p:cNvSpPr txBox="1"/>
          <p:nvPr/>
        </p:nvSpPr>
        <p:spPr>
          <a:xfrm>
            <a:off x="7167570" y="2579784"/>
            <a:ext cx="260680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32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tierra</a:t>
            </a:r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4D0D55F0-8ABC-4D59-92C4-F20FFE100E00}"/>
              </a:ext>
            </a:extLst>
          </p:cNvPr>
          <p:cNvSpPr txBox="1"/>
          <p:nvPr/>
        </p:nvSpPr>
        <p:spPr>
          <a:xfrm>
            <a:off x="2166910" y="5080114"/>
            <a:ext cx="2643206" cy="739661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s-ES" b="1" dirty="0"/>
              <a:t>El altar al que se refiere es el altar del incienso.</a:t>
            </a:r>
          </a:p>
        </p:txBody>
      </p:sp>
      <p:sp>
        <p:nvSpPr>
          <p:cNvPr id="10" name="12 Elipse">
            <a:extLst>
              <a:ext uri="{FF2B5EF4-FFF2-40B4-BE49-F238E27FC236}">
                <a16:creationId xmlns:a16="http://schemas.microsoft.com/office/drawing/2014/main" id="{D001D510-E94C-416E-B2AF-12E2DA073607}"/>
              </a:ext>
            </a:extLst>
          </p:cNvPr>
          <p:cNvSpPr/>
          <p:nvPr/>
        </p:nvSpPr>
        <p:spPr>
          <a:xfrm>
            <a:off x="6453190" y="4865800"/>
            <a:ext cx="1071570" cy="107157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4 Conector recto de flecha">
            <a:extLst>
              <a:ext uri="{FF2B5EF4-FFF2-40B4-BE49-F238E27FC236}">
                <a16:creationId xmlns:a16="http://schemas.microsoft.com/office/drawing/2014/main" id="{6420941E-A406-4F34-BBA2-299798D28E29}"/>
              </a:ext>
            </a:extLst>
          </p:cNvPr>
          <p:cNvCxnSpPr>
            <a:cxnSpLocks/>
            <a:stCxn id="9" idx="3"/>
            <a:endCxn id="10" idx="2"/>
          </p:cNvCxnSpPr>
          <p:nvPr/>
        </p:nvCxnSpPr>
        <p:spPr>
          <a:xfrm flipV="1">
            <a:off x="4810116" y="5401585"/>
            <a:ext cx="1643074" cy="4836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>
            <a:extLst>
              <a:ext uri="{FF2B5EF4-FFF2-40B4-BE49-F238E27FC236}">
                <a16:creationId xmlns:a16="http://schemas.microsoft.com/office/drawing/2014/main" id="{23CFD5BC-AB86-4325-AB99-29A7B0591914}"/>
              </a:ext>
            </a:extLst>
          </p:cNvPr>
          <p:cNvSpPr txBox="1"/>
          <p:nvPr/>
        </p:nvSpPr>
        <p:spPr>
          <a:xfrm>
            <a:off x="7239008" y="3008412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La ciudad santa hollada 42 meses</a:t>
            </a:r>
          </a:p>
        </p:txBody>
      </p:sp>
    </p:spTree>
    <p:extLst>
      <p:ext uri="{BB962C8B-B14F-4D97-AF65-F5344CB8AC3E}">
        <p14:creationId xmlns:p14="http://schemas.microsoft.com/office/powerpoint/2010/main" val="30636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887F72-731E-45A1-953E-70909253F7AF}"/>
              </a:ext>
            </a:extLst>
          </p:cNvPr>
          <p:cNvSpPr txBox="1"/>
          <p:nvPr/>
        </p:nvSpPr>
        <p:spPr>
          <a:xfrm>
            <a:off x="6640128" y="380969"/>
            <a:ext cx="537089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latin typeface="Comic Sans MS" panose="030F0702030302020204" pitchFamily="66" charset="0"/>
              </a:rPr>
              <a:t>“Y me dijo: ¿Qué ves? Y respondí: He mirado, y he aquí un candelabro todo de oro, con un depósito encima, y sus siete lámparas encima del candelabro, y siete tubos para las lámparas que están encima de él; Y junto a él dos olivos, el uno a la derecha del depósito, y el otro a su izquierda” (Zacarías 4:2-3)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34F120-C124-4DE3-B46F-175AAF62E4FB}"/>
              </a:ext>
            </a:extLst>
          </p:cNvPr>
          <p:cNvSpPr txBox="1"/>
          <p:nvPr/>
        </p:nvSpPr>
        <p:spPr>
          <a:xfrm>
            <a:off x="180975" y="380969"/>
            <a:ext cx="38957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latin typeface="Comic Sans MS" panose="030F0702030302020204" pitchFamily="66" charset="0"/>
              </a:rPr>
              <a:t>“Y daré a mis dos testigos que profeticen por mil doscientos sesenta días, vestidos de cilicio. Estos testigos son los dos olivos, y los dos candeleros que están en pie delante del Dios de la tierra” (Apocalipsis 11:3-4)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6217F6-246E-4656-A6C6-B998C4EEC395}"/>
              </a:ext>
            </a:extLst>
          </p:cNvPr>
          <p:cNvSpPr txBox="1"/>
          <p:nvPr/>
        </p:nvSpPr>
        <p:spPr>
          <a:xfrm>
            <a:off x="4818945" y="3371796"/>
            <a:ext cx="6534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latin typeface="Comic Sans MS" panose="030F0702030302020204" pitchFamily="66" charset="0"/>
              </a:rPr>
              <a:t>“Entonces respondió y me habló diciendo: Esta es </a:t>
            </a:r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palabra de Jehová </a:t>
            </a:r>
            <a:r>
              <a:rPr lang="es-ES" sz="2000" b="1" dirty="0">
                <a:latin typeface="Comic Sans MS" panose="030F0702030302020204" pitchFamily="66" charset="0"/>
              </a:rPr>
              <a:t>a Zorobabel, que dice: No con ejército, ni con fuerza, sino con mi Espíritu, ha dicho Jehová de los ejércitos” (Zacarías 4:6)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DABB66-CF9C-4062-9DBA-C51E340DD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12" y="210842"/>
            <a:ext cx="1839403" cy="28947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6B9A35-C705-462E-98F3-7E748BBBE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8" y="3460997"/>
            <a:ext cx="4063641" cy="3105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5 CuadroTexto">
            <a:extLst>
              <a:ext uri="{FF2B5EF4-FFF2-40B4-BE49-F238E27FC236}">
                <a16:creationId xmlns:a16="http://schemas.microsoft.com/office/drawing/2014/main" id="{DA4B4EED-36FC-469E-BA5A-4F3B0D1FBDA6}"/>
              </a:ext>
            </a:extLst>
          </p:cNvPr>
          <p:cNvSpPr txBox="1"/>
          <p:nvPr/>
        </p:nvSpPr>
        <p:spPr>
          <a:xfrm>
            <a:off x="4451749" y="4996572"/>
            <a:ext cx="7431907" cy="1569660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/>
              <a:t>Comparando con Zacarías 4:6, estos dos testigos son el Antiguo Testamento y el Nuevo Testamento; la Palabra de Dios que testifica a través de duras persecuciones durante 42 meses, es decir, 1.260 años, entre 538 y 1798.</a:t>
            </a:r>
          </a:p>
        </p:txBody>
      </p:sp>
    </p:spTree>
    <p:extLst>
      <p:ext uri="{BB962C8B-B14F-4D97-AF65-F5344CB8AC3E}">
        <p14:creationId xmlns:p14="http://schemas.microsoft.com/office/powerpoint/2010/main" val="10522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2C8010-4598-494F-8426-F6D012E8AA5F}"/>
              </a:ext>
            </a:extLst>
          </p:cNvPr>
          <p:cNvSpPr txBox="1"/>
          <p:nvPr/>
        </p:nvSpPr>
        <p:spPr>
          <a:xfrm>
            <a:off x="0" y="0"/>
            <a:ext cx="34575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</a:rPr>
              <a:t>LA BESTIA QUE SUBE DEL ABISMO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73F0689C-6B51-430A-97A3-AE614B2B54DA}"/>
              </a:ext>
            </a:extLst>
          </p:cNvPr>
          <p:cNvSpPr txBox="1"/>
          <p:nvPr/>
        </p:nvSpPr>
        <p:spPr>
          <a:xfrm>
            <a:off x="8455805" y="126184"/>
            <a:ext cx="39290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Primera República Francesa</a:t>
            </a:r>
          </a:p>
          <a:p>
            <a:pPr algn="ctr"/>
            <a:r>
              <a:rPr lang="es-ES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(1789-1801)</a:t>
            </a:r>
          </a:p>
        </p:txBody>
      </p:sp>
      <p:graphicFrame>
        <p:nvGraphicFramePr>
          <p:cNvPr id="4" name="4 Diagrama">
            <a:extLst>
              <a:ext uri="{FF2B5EF4-FFF2-40B4-BE49-F238E27FC236}">
                <a16:creationId xmlns:a16="http://schemas.microsoft.com/office/drawing/2014/main" id="{1EBF70E3-A405-4EDF-B6A9-9DA621412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196379"/>
              </p:ext>
            </p:extLst>
          </p:nvPr>
        </p:nvGraphicFramePr>
        <p:xfrm>
          <a:off x="342870" y="2138350"/>
          <a:ext cx="850112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3 CuadroTexto">
            <a:extLst>
              <a:ext uri="{FF2B5EF4-FFF2-40B4-BE49-F238E27FC236}">
                <a16:creationId xmlns:a16="http://schemas.microsoft.com/office/drawing/2014/main" id="{29AED24B-3BAF-42C9-BD9A-BF18AF9002D7}"/>
              </a:ext>
            </a:extLst>
          </p:cNvPr>
          <p:cNvSpPr txBox="1"/>
          <p:nvPr/>
        </p:nvSpPr>
        <p:spPr>
          <a:xfrm>
            <a:off x="8982076" y="2093306"/>
            <a:ext cx="320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  <a:latin typeface="Cooper Black" pitchFamily="18" charset="0"/>
              </a:rPr>
              <a:t>Tres días y medio = Tres años y medio</a:t>
            </a: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58C9C444-9483-43E1-98F4-2829C57720E5}"/>
              </a:ext>
            </a:extLst>
          </p:cNvPr>
          <p:cNvSpPr txBox="1"/>
          <p:nvPr/>
        </p:nvSpPr>
        <p:spPr>
          <a:xfrm>
            <a:off x="9108228" y="3194387"/>
            <a:ext cx="2860828" cy="1631216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/>
              <a:t>El 26 de noviembre de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1793</a:t>
            </a:r>
            <a:r>
              <a:rPr lang="es-ES" sz="2000" b="1" dirty="0"/>
              <a:t>, en pleno “gobierno del terror”, se promulga un decreto en París para abolir la religión.</a:t>
            </a:r>
          </a:p>
        </p:txBody>
      </p:sp>
      <p:sp>
        <p:nvSpPr>
          <p:cNvPr id="7" name="5 CuadroTexto">
            <a:extLst>
              <a:ext uri="{FF2B5EF4-FFF2-40B4-BE49-F238E27FC236}">
                <a16:creationId xmlns:a16="http://schemas.microsoft.com/office/drawing/2014/main" id="{AC7ADFB2-7902-44C0-969C-7A82CB0EAD55}"/>
              </a:ext>
            </a:extLst>
          </p:cNvPr>
          <p:cNvSpPr txBox="1"/>
          <p:nvPr/>
        </p:nvSpPr>
        <p:spPr>
          <a:xfrm>
            <a:off x="9108227" y="5079166"/>
            <a:ext cx="2860828" cy="1631216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/>
              <a:t>El 17 de junio de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1797</a:t>
            </a:r>
            <a:r>
              <a:rPr lang="es-ES" sz="2000" b="1" dirty="0"/>
              <a:t>, el gobierno francés quitó las restricciones impuestas a la práctica de la religión.</a:t>
            </a:r>
          </a:p>
        </p:txBody>
      </p:sp>
    </p:spTree>
    <p:extLst>
      <p:ext uri="{BB962C8B-B14F-4D97-AF65-F5344CB8AC3E}">
        <p14:creationId xmlns:p14="http://schemas.microsoft.com/office/powerpoint/2010/main" val="6257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C8639F-097A-4A11-B997-4C4DE2C9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8C8639F-097A-4A11-B997-4C4DE2C9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8C8639F-097A-4A11-B997-4C4DE2C9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48C8639F-097A-4A11-B997-4C4DE2C9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48C8639F-097A-4A11-B997-4C4DE2C9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DD57D3-4CA6-4DAE-A11D-F67499B1A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1DD57D3-4CA6-4DAE-A11D-F67499B1A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1DD57D3-4CA6-4DAE-A11D-F67499B1A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C1DD57D3-4CA6-4DAE-A11D-F67499B1A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C1DD57D3-4CA6-4DAE-A11D-F67499B1A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A45CC-8A13-4B5A-83AC-6F2E63D6B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1E4A45CC-8A13-4B5A-83AC-6F2E63D6B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1E4A45CC-8A13-4B5A-83AC-6F2E63D6B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E4A45CC-8A13-4B5A-83AC-6F2E63D6B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E4A45CC-8A13-4B5A-83AC-6F2E63D6B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47B3A5-5707-469C-9E5D-2FC8C9D7B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B47B3A5-5707-469C-9E5D-2FC8C9D7B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B47B3A5-5707-469C-9E5D-2FC8C9D7B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B47B3A5-5707-469C-9E5D-2FC8C9D7B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FB47B3A5-5707-469C-9E5D-2FC8C9D7B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6B6116-F027-49A1-A939-69400FDD5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BC6B6116-F027-49A1-A939-69400FDD5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BC6B6116-F027-49A1-A939-69400FDD5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C6B6116-F027-49A1-A939-69400FDD5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C6B6116-F027-49A1-A939-69400FDD5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C2E2F-17F9-4362-90E6-2F4C9431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4B4C2E2F-17F9-4362-90E6-2F4C9431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4B4C2E2F-17F9-4362-90E6-2F4C9431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B4C2E2F-17F9-4362-90E6-2F4C9431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B4C2E2F-17F9-4362-90E6-2F4C9431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E0D0C3EB-8025-4D24-ACC5-E467CBBE68CA}"/>
              </a:ext>
            </a:extLst>
          </p:cNvPr>
          <p:cNvSpPr txBox="1"/>
          <p:nvPr/>
        </p:nvSpPr>
        <p:spPr>
          <a:xfrm>
            <a:off x="357158" y="458956"/>
            <a:ext cx="2928958" cy="5940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hickThin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A partir de la “resurrección” de los dos testigos, la Biblia fue colocada por Dios en un lugar  donde no podía ser ya atacada por el hombre.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El interés por el estudio de la Biblia fue un “terremoto” que conmocionó al mundo.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Todos sus enemigos “murieron” en aquel terremoto, siendo ya incapaces de evitar su difusión en todo el mundo.</a:t>
            </a:r>
          </a:p>
        </p:txBody>
      </p:sp>
      <p:sp>
        <p:nvSpPr>
          <p:cNvPr id="3" name="4 CuadroTexto">
            <a:extLst>
              <a:ext uri="{FF2B5EF4-FFF2-40B4-BE49-F238E27FC236}">
                <a16:creationId xmlns:a16="http://schemas.microsoft.com/office/drawing/2014/main" id="{6AF8BB6C-43ED-4B68-A21A-EAC3A9FEF6E5}"/>
              </a:ext>
            </a:extLst>
          </p:cNvPr>
          <p:cNvSpPr txBox="1"/>
          <p:nvPr/>
        </p:nvSpPr>
        <p:spPr>
          <a:xfrm>
            <a:off x="8180390" y="535901"/>
            <a:ext cx="3786214" cy="57861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hickThin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En 1804 nace en Londres la Sociedad Bíblica Británica y Extranjera dedicada por entero a difundir la Biblia y animar a su traducción a todas las lenguas conocidas.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Las Sociedades Bíblicas proveyeron en 2009 de 561 millones de Escrituras a hombres, mujeres y niños alrededor del mundo. Eso incluye más de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millones de Biblias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18.5 millones de Nuevos Testamentos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33 millones de libros individuales de la Biblia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, y casi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490 millones de pasajes bíblicos breves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AEAD56-F713-43E1-853B-8CA010155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07" y="428604"/>
            <a:ext cx="4154313" cy="2860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F02A90-AE4F-4CBA-B17D-6AEF60E92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07" y="3569346"/>
            <a:ext cx="4154313" cy="3102176"/>
          </a:xfrm>
          <a:prstGeom prst="round2DiagRect">
            <a:avLst>
              <a:gd name="adj1" fmla="val 0"/>
              <a:gd name="adj2" fmla="val 1489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8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537</Words>
  <Application>Microsoft Office PowerPoint</Application>
  <PresentationFormat>Panorámica</PresentationFormat>
  <Paragraphs>32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Comic Sans MS</vt:lpstr>
      <vt:lpstr>Calibri Light</vt:lpstr>
      <vt:lpstr>Cooper Black</vt:lpstr>
      <vt:lpstr>Arial</vt:lpstr>
      <vt:lpstr>Calibri</vt:lpstr>
      <vt:lpstr>Tema de Office</vt:lpstr>
      <vt:lpstr>Los dos testigos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</cp:lastModifiedBy>
  <cp:revision>102</cp:revision>
  <dcterms:created xsi:type="dcterms:W3CDTF">2020-12-12T08:06:56Z</dcterms:created>
  <dcterms:modified xsi:type="dcterms:W3CDTF">2024-04-27T14:27:15Z</dcterms:modified>
</cp:coreProperties>
</file>