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1" r:id="rId4"/>
    <p:sldId id="262" r:id="rId5"/>
    <p:sldId id="260" r:id="rId6"/>
    <p:sldId id="263" r:id="rId7"/>
    <p:sldId id="264" r:id="rId8"/>
    <p:sldId id="265" r:id="rId9"/>
    <p:sldId id="266" r:id="rId10"/>
    <p:sldId id="267" r:id="rId11"/>
    <p:sldId id="268" r:id="rId12"/>
    <p:sldId id="269" r:id="rId13"/>
    <p:sldId id="270" r:id="rId14"/>
    <p:sldId id="271" r:id="rId15"/>
    <p:sldId id="272" r:id="rId16"/>
    <p:sldId id="273" r:id="rId17"/>
    <p:sldId id="278" r:id="rId18"/>
    <p:sldId id="281" r:id="rId19"/>
    <p:sldId id="280" r:id="rId20"/>
    <p:sldId id="279" r:id="rId21"/>
    <p:sldId id="284" r:id="rId22"/>
    <p:sldId id="286" r:id="rId23"/>
    <p:sldId id="285" r:id="rId24"/>
    <p:sldId id="287" r:id="rId25"/>
    <p:sldId id="288" r:id="rId26"/>
    <p:sldId id="292" r:id="rId27"/>
    <p:sldId id="293" r:id="rId28"/>
    <p:sldId id="290" r:id="rId29"/>
    <p:sldId id="291" r:id="rId30"/>
    <p:sldId id="294" r:id="rId31"/>
    <p:sldId id="296" r:id="rId32"/>
    <p:sldId id="295" r:id="rId33"/>
    <p:sldId id="297" r:id="rId34"/>
    <p:sldId id="298" r:id="rId35"/>
    <p:sldId id="299" r:id="rId36"/>
    <p:sldId id="300"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0" d="100"/>
          <a:sy n="110" d="100"/>
        </p:scale>
        <p:origin x="82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C1FDA83D-7B79-44C4-B2E8-BCC30730C68B}" type="datetimeFigureOut">
              <a:rPr lang="es-ES" smtClean="0"/>
              <a:t>10/11/2019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0EC7D2A-37B2-41EA-8C88-B3A1FCD0E4F1}" type="slidenum">
              <a:rPr lang="es-ES" smtClean="0"/>
              <a:t>‹Nº›</a:t>
            </a:fld>
            <a:endParaRPr lang="es-ES"/>
          </a:p>
        </p:txBody>
      </p:sp>
    </p:spTree>
    <p:extLst>
      <p:ext uri="{BB962C8B-B14F-4D97-AF65-F5344CB8AC3E}">
        <p14:creationId xmlns:p14="http://schemas.microsoft.com/office/powerpoint/2010/main" val="4217456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1FDA83D-7B79-44C4-B2E8-BCC30730C68B}" type="datetimeFigureOut">
              <a:rPr lang="es-ES" smtClean="0"/>
              <a:t>10/11/2019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0EC7D2A-37B2-41EA-8C88-B3A1FCD0E4F1}" type="slidenum">
              <a:rPr lang="es-ES" smtClean="0"/>
              <a:t>‹Nº›</a:t>
            </a:fld>
            <a:endParaRPr lang="es-ES"/>
          </a:p>
        </p:txBody>
      </p:sp>
    </p:spTree>
    <p:extLst>
      <p:ext uri="{BB962C8B-B14F-4D97-AF65-F5344CB8AC3E}">
        <p14:creationId xmlns:p14="http://schemas.microsoft.com/office/powerpoint/2010/main" val="1325165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1FDA83D-7B79-44C4-B2E8-BCC30730C68B}" type="datetimeFigureOut">
              <a:rPr lang="es-ES" smtClean="0"/>
              <a:t>10/11/2019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0EC7D2A-37B2-41EA-8C88-B3A1FCD0E4F1}" type="slidenum">
              <a:rPr lang="es-ES" smtClean="0"/>
              <a:t>‹Nº›</a:t>
            </a:fld>
            <a:endParaRPr lang="es-ES"/>
          </a:p>
        </p:txBody>
      </p:sp>
    </p:spTree>
    <p:extLst>
      <p:ext uri="{BB962C8B-B14F-4D97-AF65-F5344CB8AC3E}">
        <p14:creationId xmlns:p14="http://schemas.microsoft.com/office/powerpoint/2010/main" val="3619752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1FDA83D-7B79-44C4-B2E8-BCC30730C68B}" type="datetimeFigureOut">
              <a:rPr lang="es-ES" smtClean="0"/>
              <a:t>10/11/2019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0EC7D2A-37B2-41EA-8C88-B3A1FCD0E4F1}" type="slidenum">
              <a:rPr lang="es-ES" smtClean="0"/>
              <a:t>‹Nº›</a:t>
            </a:fld>
            <a:endParaRPr lang="es-ES"/>
          </a:p>
        </p:txBody>
      </p:sp>
    </p:spTree>
    <p:extLst>
      <p:ext uri="{BB962C8B-B14F-4D97-AF65-F5344CB8AC3E}">
        <p14:creationId xmlns:p14="http://schemas.microsoft.com/office/powerpoint/2010/main" val="1268477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C1FDA83D-7B79-44C4-B2E8-BCC30730C68B}" type="datetimeFigureOut">
              <a:rPr lang="es-ES" smtClean="0"/>
              <a:t>10/11/2019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0EC7D2A-37B2-41EA-8C88-B3A1FCD0E4F1}" type="slidenum">
              <a:rPr lang="es-ES" smtClean="0"/>
              <a:t>‹Nº›</a:t>
            </a:fld>
            <a:endParaRPr lang="es-ES"/>
          </a:p>
        </p:txBody>
      </p:sp>
    </p:spTree>
    <p:extLst>
      <p:ext uri="{BB962C8B-B14F-4D97-AF65-F5344CB8AC3E}">
        <p14:creationId xmlns:p14="http://schemas.microsoft.com/office/powerpoint/2010/main" val="3064140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1FDA83D-7B79-44C4-B2E8-BCC30730C68B}" type="datetimeFigureOut">
              <a:rPr lang="es-ES" smtClean="0"/>
              <a:t>10/11/2019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B0EC7D2A-37B2-41EA-8C88-B3A1FCD0E4F1}" type="slidenum">
              <a:rPr lang="es-ES" smtClean="0"/>
              <a:t>‹Nº›</a:t>
            </a:fld>
            <a:endParaRPr lang="es-ES"/>
          </a:p>
        </p:txBody>
      </p:sp>
    </p:spTree>
    <p:extLst>
      <p:ext uri="{BB962C8B-B14F-4D97-AF65-F5344CB8AC3E}">
        <p14:creationId xmlns:p14="http://schemas.microsoft.com/office/powerpoint/2010/main" val="2785166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1FDA83D-7B79-44C4-B2E8-BCC30730C68B}" type="datetimeFigureOut">
              <a:rPr lang="es-ES" smtClean="0"/>
              <a:t>10/11/2019</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B0EC7D2A-37B2-41EA-8C88-B3A1FCD0E4F1}" type="slidenum">
              <a:rPr lang="es-ES" smtClean="0"/>
              <a:t>‹Nº›</a:t>
            </a:fld>
            <a:endParaRPr lang="es-ES"/>
          </a:p>
        </p:txBody>
      </p:sp>
    </p:spTree>
    <p:extLst>
      <p:ext uri="{BB962C8B-B14F-4D97-AF65-F5344CB8AC3E}">
        <p14:creationId xmlns:p14="http://schemas.microsoft.com/office/powerpoint/2010/main" val="297499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1FDA83D-7B79-44C4-B2E8-BCC30730C68B}" type="datetimeFigureOut">
              <a:rPr lang="es-ES" smtClean="0"/>
              <a:t>10/11/2019</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B0EC7D2A-37B2-41EA-8C88-B3A1FCD0E4F1}" type="slidenum">
              <a:rPr lang="es-ES" smtClean="0"/>
              <a:t>‹Nº›</a:t>
            </a:fld>
            <a:endParaRPr lang="es-ES"/>
          </a:p>
        </p:txBody>
      </p:sp>
    </p:spTree>
    <p:extLst>
      <p:ext uri="{BB962C8B-B14F-4D97-AF65-F5344CB8AC3E}">
        <p14:creationId xmlns:p14="http://schemas.microsoft.com/office/powerpoint/2010/main" val="3951526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FDA83D-7B79-44C4-B2E8-BCC30730C68B}" type="datetimeFigureOut">
              <a:rPr lang="es-ES" smtClean="0"/>
              <a:t>10/11/2019</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B0EC7D2A-37B2-41EA-8C88-B3A1FCD0E4F1}" type="slidenum">
              <a:rPr lang="es-ES" smtClean="0"/>
              <a:t>‹Nº›</a:t>
            </a:fld>
            <a:endParaRPr lang="es-ES"/>
          </a:p>
        </p:txBody>
      </p:sp>
    </p:spTree>
    <p:extLst>
      <p:ext uri="{BB962C8B-B14F-4D97-AF65-F5344CB8AC3E}">
        <p14:creationId xmlns:p14="http://schemas.microsoft.com/office/powerpoint/2010/main" val="1952207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1FDA83D-7B79-44C4-B2E8-BCC30730C68B}" type="datetimeFigureOut">
              <a:rPr lang="es-ES" smtClean="0"/>
              <a:t>10/11/2019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B0EC7D2A-37B2-41EA-8C88-B3A1FCD0E4F1}" type="slidenum">
              <a:rPr lang="es-ES" smtClean="0"/>
              <a:t>‹Nº›</a:t>
            </a:fld>
            <a:endParaRPr lang="es-ES"/>
          </a:p>
        </p:txBody>
      </p:sp>
    </p:spTree>
    <p:extLst>
      <p:ext uri="{BB962C8B-B14F-4D97-AF65-F5344CB8AC3E}">
        <p14:creationId xmlns:p14="http://schemas.microsoft.com/office/powerpoint/2010/main" val="3905258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1FDA83D-7B79-44C4-B2E8-BCC30730C68B}" type="datetimeFigureOut">
              <a:rPr lang="es-ES" smtClean="0"/>
              <a:t>10/11/2019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B0EC7D2A-37B2-41EA-8C88-B3A1FCD0E4F1}" type="slidenum">
              <a:rPr lang="es-ES" smtClean="0"/>
              <a:t>‹Nº›</a:t>
            </a:fld>
            <a:endParaRPr lang="es-ES"/>
          </a:p>
        </p:txBody>
      </p:sp>
    </p:spTree>
    <p:extLst>
      <p:ext uri="{BB962C8B-B14F-4D97-AF65-F5344CB8AC3E}">
        <p14:creationId xmlns:p14="http://schemas.microsoft.com/office/powerpoint/2010/main" val="3191970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FDA83D-7B79-44C4-B2E8-BCC30730C68B}" type="datetimeFigureOut">
              <a:rPr lang="es-ES" smtClean="0"/>
              <a:t>10/11/2019</a:t>
            </a:fld>
            <a:endParaRPr lang="es-E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C7D2A-37B2-41EA-8C88-B3A1FCD0E4F1}" type="slidenum">
              <a:rPr lang="es-ES" smtClean="0"/>
              <a:t>‹Nº›</a:t>
            </a:fld>
            <a:endParaRPr lang="es-ES"/>
          </a:p>
        </p:txBody>
      </p:sp>
    </p:spTree>
    <p:extLst>
      <p:ext uri="{BB962C8B-B14F-4D97-AF65-F5344CB8AC3E}">
        <p14:creationId xmlns:p14="http://schemas.microsoft.com/office/powerpoint/2010/main" val="41922596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8ECE961-DB9E-4115-B92C-69693F952E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51" y="0"/>
            <a:ext cx="4641669" cy="3281453"/>
          </a:xfrm>
          <a:prstGeom prst="rect">
            <a:avLst/>
          </a:prstGeom>
          <a:effectLst>
            <a:glow rad="50800">
              <a:schemeClr val="tx1"/>
            </a:glow>
          </a:effectLst>
        </p:spPr>
      </p:pic>
    </p:spTree>
    <p:extLst>
      <p:ext uri="{BB962C8B-B14F-4D97-AF65-F5344CB8AC3E}">
        <p14:creationId xmlns:p14="http://schemas.microsoft.com/office/powerpoint/2010/main" val="1757197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A1782E-BB8B-4A9B-A789-5ADC263ABA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91" y="82731"/>
            <a:ext cx="8534417" cy="3066294"/>
          </a:xfrm>
          <a:prstGeom prst="rect">
            <a:avLst/>
          </a:prstGeom>
        </p:spPr>
      </p:pic>
      <p:pic>
        <p:nvPicPr>
          <p:cNvPr id="3" name="Imagen 2">
            <a:extLst>
              <a:ext uri="{FF2B5EF4-FFF2-40B4-BE49-F238E27FC236}">
                <a16:creationId xmlns:a16="http://schemas.microsoft.com/office/drawing/2014/main" id="{7CC1561F-5339-46F4-ACFE-01B0167282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1" y="1360494"/>
            <a:ext cx="8534417" cy="2203708"/>
          </a:xfrm>
          <a:prstGeom prst="rect">
            <a:avLst/>
          </a:prstGeom>
        </p:spPr>
      </p:pic>
      <p:pic>
        <p:nvPicPr>
          <p:cNvPr id="4" name="Imagen 3">
            <a:extLst>
              <a:ext uri="{FF2B5EF4-FFF2-40B4-BE49-F238E27FC236}">
                <a16:creationId xmlns:a16="http://schemas.microsoft.com/office/drawing/2014/main" id="{F190E363-CB22-4DA7-B866-53BCA374EF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791" y="2657419"/>
            <a:ext cx="8534417" cy="1316739"/>
          </a:xfrm>
          <a:prstGeom prst="rect">
            <a:avLst/>
          </a:prstGeom>
        </p:spPr>
      </p:pic>
      <p:pic>
        <p:nvPicPr>
          <p:cNvPr id="7" name="Imagen 6">
            <a:extLst>
              <a:ext uri="{FF2B5EF4-FFF2-40B4-BE49-F238E27FC236}">
                <a16:creationId xmlns:a16="http://schemas.microsoft.com/office/drawing/2014/main" id="{52EC94DE-7475-4940-91ED-9C11FDFCE1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42" y="82732"/>
            <a:ext cx="2696757" cy="6692537"/>
          </a:xfrm>
          <a:prstGeom prst="rect">
            <a:avLst/>
          </a:prstGeom>
        </p:spPr>
      </p:pic>
    </p:spTree>
    <p:extLst>
      <p:ext uri="{BB962C8B-B14F-4D97-AF65-F5344CB8AC3E}">
        <p14:creationId xmlns:p14="http://schemas.microsoft.com/office/powerpoint/2010/main" val="268897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A1782E-BB8B-4A9B-A789-5ADC263ABA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91" y="82731"/>
            <a:ext cx="8534417" cy="3066294"/>
          </a:xfrm>
          <a:prstGeom prst="rect">
            <a:avLst/>
          </a:prstGeom>
        </p:spPr>
      </p:pic>
      <p:pic>
        <p:nvPicPr>
          <p:cNvPr id="3" name="Imagen 2">
            <a:extLst>
              <a:ext uri="{FF2B5EF4-FFF2-40B4-BE49-F238E27FC236}">
                <a16:creationId xmlns:a16="http://schemas.microsoft.com/office/drawing/2014/main" id="{7CC1561F-5339-46F4-ACFE-01B0167282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1" y="1360494"/>
            <a:ext cx="8534417" cy="2203708"/>
          </a:xfrm>
          <a:prstGeom prst="rect">
            <a:avLst/>
          </a:prstGeom>
        </p:spPr>
      </p:pic>
      <p:pic>
        <p:nvPicPr>
          <p:cNvPr id="4" name="Imagen 3">
            <a:extLst>
              <a:ext uri="{FF2B5EF4-FFF2-40B4-BE49-F238E27FC236}">
                <a16:creationId xmlns:a16="http://schemas.microsoft.com/office/drawing/2014/main" id="{F190E363-CB22-4DA7-B866-53BCA374EF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791" y="2657419"/>
            <a:ext cx="8534417" cy="1316739"/>
          </a:xfrm>
          <a:prstGeom prst="rect">
            <a:avLst/>
          </a:prstGeom>
        </p:spPr>
      </p:pic>
      <p:pic>
        <p:nvPicPr>
          <p:cNvPr id="6" name="Imagen 5">
            <a:extLst>
              <a:ext uri="{FF2B5EF4-FFF2-40B4-BE49-F238E27FC236}">
                <a16:creationId xmlns:a16="http://schemas.microsoft.com/office/drawing/2014/main" id="{F2B69595-7CBE-46BD-940D-8EC4B46E9C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791" y="3972409"/>
            <a:ext cx="8534417" cy="1316739"/>
          </a:xfrm>
          <a:prstGeom prst="rect">
            <a:avLst/>
          </a:prstGeom>
        </p:spPr>
      </p:pic>
      <p:pic>
        <p:nvPicPr>
          <p:cNvPr id="7" name="Imagen 6">
            <a:extLst>
              <a:ext uri="{FF2B5EF4-FFF2-40B4-BE49-F238E27FC236}">
                <a16:creationId xmlns:a16="http://schemas.microsoft.com/office/drawing/2014/main" id="{52EC94DE-7475-4940-91ED-9C11FDFCE1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42" y="82732"/>
            <a:ext cx="2696757" cy="6692537"/>
          </a:xfrm>
          <a:prstGeom prst="rect">
            <a:avLst/>
          </a:prstGeom>
        </p:spPr>
      </p:pic>
    </p:spTree>
    <p:extLst>
      <p:ext uri="{BB962C8B-B14F-4D97-AF65-F5344CB8AC3E}">
        <p14:creationId xmlns:p14="http://schemas.microsoft.com/office/powerpoint/2010/main" val="160157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A1782E-BB8B-4A9B-A789-5ADC263ABA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91" y="82731"/>
            <a:ext cx="8534417" cy="3066294"/>
          </a:xfrm>
          <a:prstGeom prst="rect">
            <a:avLst/>
          </a:prstGeom>
        </p:spPr>
      </p:pic>
      <p:pic>
        <p:nvPicPr>
          <p:cNvPr id="8" name="Imagen 7">
            <a:extLst>
              <a:ext uri="{FF2B5EF4-FFF2-40B4-BE49-F238E27FC236}">
                <a16:creationId xmlns:a16="http://schemas.microsoft.com/office/drawing/2014/main" id="{31AB8B1A-D375-4685-80F6-0C74CFCE73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1" y="1358315"/>
            <a:ext cx="8534417" cy="1319787"/>
          </a:xfrm>
          <a:prstGeom prst="rect">
            <a:avLst/>
          </a:prstGeom>
        </p:spPr>
      </p:pic>
      <p:pic>
        <p:nvPicPr>
          <p:cNvPr id="7" name="Imagen 6">
            <a:extLst>
              <a:ext uri="{FF2B5EF4-FFF2-40B4-BE49-F238E27FC236}">
                <a16:creationId xmlns:a16="http://schemas.microsoft.com/office/drawing/2014/main" id="{52EC94DE-7475-4940-91ED-9C11FDFCE1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42" y="82732"/>
            <a:ext cx="2696757" cy="6692537"/>
          </a:xfrm>
          <a:prstGeom prst="rect">
            <a:avLst/>
          </a:prstGeom>
        </p:spPr>
      </p:pic>
    </p:spTree>
    <p:extLst>
      <p:ext uri="{BB962C8B-B14F-4D97-AF65-F5344CB8AC3E}">
        <p14:creationId xmlns:p14="http://schemas.microsoft.com/office/powerpoint/2010/main" val="160078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A1782E-BB8B-4A9B-A789-5ADC263ABA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91" y="82731"/>
            <a:ext cx="8534417" cy="3066294"/>
          </a:xfrm>
          <a:prstGeom prst="rect">
            <a:avLst/>
          </a:prstGeom>
        </p:spPr>
      </p:pic>
      <p:pic>
        <p:nvPicPr>
          <p:cNvPr id="8" name="Imagen 7">
            <a:extLst>
              <a:ext uri="{FF2B5EF4-FFF2-40B4-BE49-F238E27FC236}">
                <a16:creationId xmlns:a16="http://schemas.microsoft.com/office/drawing/2014/main" id="{31AB8B1A-D375-4685-80F6-0C74CFCE73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1" y="1358315"/>
            <a:ext cx="8534417" cy="1319787"/>
          </a:xfrm>
          <a:prstGeom prst="rect">
            <a:avLst/>
          </a:prstGeom>
        </p:spPr>
      </p:pic>
      <p:pic>
        <p:nvPicPr>
          <p:cNvPr id="3" name="Imagen 2">
            <a:extLst>
              <a:ext uri="{FF2B5EF4-FFF2-40B4-BE49-F238E27FC236}">
                <a16:creationId xmlns:a16="http://schemas.microsoft.com/office/drawing/2014/main" id="{1C66C30E-E12E-4439-B87C-4932119A10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791" y="2674831"/>
            <a:ext cx="8534417" cy="1316739"/>
          </a:xfrm>
          <a:prstGeom prst="rect">
            <a:avLst/>
          </a:prstGeom>
        </p:spPr>
      </p:pic>
      <p:pic>
        <p:nvPicPr>
          <p:cNvPr id="7" name="Imagen 6">
            <a:extLst>
              <a:ext uri="{FF2B5EF4-FFF2-40B4-BE49-F238E27FC236}">
                <a16:creationId xmlns:a16="http://schemas.microsoft.com/office/drawing/2014/main" id="{52EC94DE-7475-4940-91ED-9C11FDFCE1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42" y="82732"/>
            <a:ext cx="2696757" cy="6692537"/>
          </a:xfrm>
          <a:prstGeom prst="rect">
            <a:avLst/>
          </a:prstGeom>
        </p:spPr>
      </p:pic>
    </p:spTree>
    <p:extLst>
      <p:ext uri="{BB962C8B-B14F-4D97-AF65-F5344CB8AC3E}">
        <p14:creationId xmlns:p14="http://schemas.microsoft.com/office/powerpoint/2010/main" val="129939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A1782E-BB8B-4A9B-A789-5ADC263ABA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91" y="82731"/>
            <a:ext cx="8534417" cy="3066294"/>
          </a:xfrm>
          <a:prstGeom prst="rect">
            <a:avLst/>
          </a:prstGeom>
        </p:spPr>
      </p:pic>
      <p:pic>
        <p:nvPicPr>
          <p:cNvPr id="8" name="Imagen 7">
            <a:extLst>
              <a:ext uri="{FF2B5EF4-FFF2-40B4-BE49-F238E27FC236}">
                <a16:creationId xmlns:a16="http://schemas.microsoft.com/office/drawing/2014/main" id="{31AB8B1A-D375-4685-80F6-0C74CFCE73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1" y="1358315"/>
            <a:ext cx="8534417" cy="1319787"/>
          </a:xfrm>
          <a:prstGeom prst="rect">
            <a:avLst/>
          </a:prstGeom>
        </p:spPr>
      </p:pic>
      <p:pic>
        <p:nvPicPr>
          <p:cNvPr id="3" name="Imagen 2">
            <a:extLst>
              <a:ext uri="{FF2B5EF4-FFF2-40B4-BE49-F238E27FC236}">
                <a16:creationId xmlns:a16="http://schemas.microsoft.com/office/drawing/2014/main" id="{1C66C30E-E12E-4439-B87C-4932119A10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791" y="2674831"/>
            <a:ext cx="8534417" cy="1316739"/>
          </a:xfrm>
          <a:prstGeom prst="rect">
            <a:avLst/>
          </a:prstGeom>
        </p:spPr>
      </p:pic>
      <p:pic>
        <p:nvPicPr>
          <p:cNvPr id="4" name="Imagen 3">
            <a:extLst>
              <a:ext uri="{FF2B5EF4-FFF2-40B4-BE49-F238E27FC236}">
                <a16:creationId xmlns:a16="http://schemas.microsoft.com/office/drawing/2014/main" id="{02C878C9-17B6-406B-BD35-153BE9C4A6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791" y="3077604"/>
            <a:ext cx="8534417" cy="2200660"/>
          </a:xfrm>
          <a:prstGeom prst="rect">
            <a:avLst/>
          </a:prstGeom>
        </p:spPr>
      </p:pic>
      <p:pic>
        <p:nvPicPr>
          <p:cNvPr id="7" name="Imagen 6">
            <a:extLst>
              <a:ext uri="{FF2B5EF4-FFF2-40B4-BE49-F238E27FC236}">
                <a16:creationId xmlns:a16="http://schemas.microsoft.com/office/drawing/2014/main" id="{52EC94DE-7475-4940-91ED-9C11FDFCE1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42" y="82732"/>
            <a:ext cx="2696757" cy="6692537"/>
          </a:xfrm>
          <a:prstGeom prst="rect">
            <a:avLst/>
          </a:prstGeom>
        </p:spPr>
      </p:pic>
    </p:spTree>
    <p:extLst>
      <p:ext uri="{BB962C8B-B14F-4D97-AF65-F5344CB8AC3E}">
        <p14:creationId xmlns:p14="http://schemas.microsoft.com/office/powerpoint/2010/main" val="360962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A1782E-BB8B-4A9B-A789-5ADC263ABA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91" y="82731"/>
            <a:ext cx="8534417" cy="3066294"/>
          </a:xfrm>
          <a:prstGeom prst="rect">
            <a:avLst/>
          </a:prstGeom>
        </p:spPr>
      </p:pic>
      <p:pic>
        <p:nvPicPr>
          <p:cNvPr id="8" name="Imagen 7">
            <a:extLst>
              <a:ext uri="{FF2B5EF4-FFF2-40B4-BE49-F238E27FC236}">
                <a16:creationId xmlns:a16="http://schemas.microsoft.com/office/drawing/2014/main" id="{31AB8B1A-D375-4685-80F6-0C74CFCE73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1" y="1358315"/>
            <a:ext cx="8534417" cy="1319787"/>
          </a:xfrm>
          <a:prstGeom prst="rect">
            <a:avLst/>
          </a:prstGeom>
        </p:spPr>
      </p:pic>
      <p:pic>
        <p:nvPicPr>
          <p:cNvPr id="3" name="Imagen 2">
            <a:extLst>
              <a:ext uri="{FF2B5EF4-FFF2-40B4-BE49-F238E27FC236}">
                <a16:creationId xmlns:a16="http://schemas.microsoft.com/office/drawing/2014/main" id="{1C66C30E-E12E-4439-B87C-4932119A10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791" y="2674831"/>
            <a:ext cx="8534417" cy="1316739"/>
          </a:xfrm>
          <a:prstGeom prst="rect">
            <a:avLst/>
          </a:prstGeom>
        </p:spPr>
      </p:pic>
      <p:pic>
        <p:nvPicPr>
          <p:cNvPr id="4" name="Imagen 3">
            <a:extLst>
              <a:ext uri="{FF2B5EF4-FFF2-40B4-BE49-F238E27FC236}">
                <a16:creationId xmlns:a16="http://schemas.microsoft.com/office/drawing/2014/main" id="{02C878C9-17B6-406B-BD35-153BE9C4A6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791" y="3077604"/>
            <a:ext cx="8534417" cy="2200660"/>
          </a:xfrm>
          <a:prstGeom prst="rect">
            <a:avLst/>
          </a:prstGeom>
        </p:spPr>
      </p:pic>
      <p:pic>
        <p:nvPicPr>
          <p:cNvPr id="6" name="Imagen 5">
            <a:extLst>
              <a:ext uri="{FF2B5EF4-FFF2-40B4-BE49-F238E27FC236}">
                <a16:creationId xmlns:a16="http://schemas.microsoft.com/office/drawing/2014/main" id="{99ADAAAF-8B89-4663-9F90-664E89A7DE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791" y="3480814"/>
            <a:ext cx="8534417" cy="3066294"/>
          </a:xfrm>
          <a:prstGeom prst="rect">
            <a:avLst/>
          </a:prstGeom>
        </p:spPr>
      </p:pic>
      <p:pic>
        <p:nvPicPr>
          <p:cNvPr id="7" name="Imagen 6">
            <a:extLst>
              <a:ext uri="{FF2B5EF4-FFF2-40B4-BE49-F238E27FC236}">
                <a16:creationId xmlns:a16="http://schemas.microsoft.com/office/drawing/2014/main" id="{52EC94DE-7475-4940-91ED-9C11FDFCE1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742" y="82732"/>
            <a:ext cx="2696757" cy="6692537"/>
          </a:xfrm>
          <a:prstGeom prst="rect">
            <a:avLst/>
          </a:prstGeom>
        </p:spPr>
      </p:pic>
    </p:spTree>
    <p:extLst>
      <p:ext uri="{BB962C8B-B14F-4D97-AF65-F5344CB8AC3E}">
        <p14:creationId xmlns:p14="http://schemas.microsoft.com/office/powerpoint/2010/main" val="211709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F3A03B2-7261-478A-978F-AB49C7226F52}"/>
              </a:ext>
            </a:extLst>
          </p:cNvPr>
          <p:cNvSpPr txBox="1"/>
          <p:nvPr/>
        </p:nvSpPr>
        <p:spPr>
          <a:xfrm>
            <a:off x="0" y="4537167"/>
            <a:ext cx="9143999" cy="846386"/>
          </a:xfrm>
          <a:prstGeom prst="rect">
            <a:avLst/>
          </a:prstGeom>
          <a:noFill/>
        </p:spPr>
        <p:txBody>
          <a:bodyPr wrap="square" rtlCol="0">
            <a:spAutoFit/>
          </a:bodyPr>
          <a:lstStyle/>
          <a:p>
            <a:pPr algn="ctr">
              <a:spcBef>
                <a:spcPts val="600"/>
              </a:spcBef>
            </a:pPr>
            <a:r>
              <a:rPr lang="es-ES" sz="2200" b="1" dirty="0"/>
              <a:t>Hace ya muchos siglos que fue destruido el imperio de Nabucodonosor.</a:t>
            </a:r>
          </a:p>
          <a:p>
            <a:pPr algn="ctr">
              <a:spcBef>
                <a:spcPts val="600"/>
              </a:spcBef>
            </a:pPr>
            <a:r>
              <a:rPr lang="es-ES" sz="2200" b="1" dirty="0"/>
              <a:t>Pero el propósito de Dios sigue en pie:</a:t>
            </a:r>
          </a:p>
        </p:txBody>
      </p:sp>
      <p:sp>
        <p:nvSpPr>
          <p:cNvPr id="4" name="Rectángulo 3">
            <a:extLst>
              <a:ext uri="{FF2B5EF4-FFF2-40B4-BE49-F238E27FC236}">
                <a16:creationId xmlns:a16="http://schemas.microsoft.com/office/drawing/2014/main" id="{A0B75C00-E170-4E5D-8396-01880D792797}"/>
              </a:ext>
            </a:extLst>
          </p:cNvPr>
          <p:cNvSpPr/>
          <p:nvPr/>
        </p:nvSpPr>
        <p:spPr>
          <a:xfrm>
            <a:off x="254726" y="5564999"/>
            <a:ext cx="8634548" cy="1200329"/>
          </a:xfrm>
          <a:prstGeom prst="rect">
            <a:avLst/>
          </a:prstGeom>
        </p:spPr>
        <p:txBody>
          <a:bodyPr wrap="square">
            <a:spAutoFit/>
          </a:bodyPr>
          <a:lstStyle/>
          <a:p>
            <a:pPr algn="ctr"/>
            <a:r>
              <a:rPr lang="es-ES" b="1" dirty="0">
                <a:solidFill>
                  <a:srgbClr val="002060"/>
                </a:solidFill>
                <a:latin typeface="Comic Sans MS" panose="030F0702030302020204" pitchFamily="66" charset="0"/>
              </a:rPr>
              <a:t>“Durante el gobierno de esos reyes, el Dios del cielo establecerá un reino que jamás será destruido ni dominado por ninguna otra nación, sino que acabará por completo con todos los demás reinos, y durará para siempre” </a:t>
            </a:r>
            <a:r>
              <a:rPr lang="es-ES" sz="1600" b="1" dirty="0">
                <a:solidFill>
                  <a:srgbClr val="002060"/>
                </a:solidFill>
                <a:latin typeface="Comic Sans MS" panose="030F0702030302020204" pitchFamily="66" charset="0"/>
              </a:rPr>
              <a:t>(Daniel 2:44)</a:t>
            </a:r>
          </a:p>
        </p:txBody>
      </p:sp>
      <p:pic>
        <p:nvPicPr>
          <p:cNvPr id="6" name="Imagen 5">
            <a:extLst>
              <a:ext uri="{FF2B5EF4-FFF2-40B4-BE49-F238E27FC236}">
                <a16:creationId xmlns:a16="http://schemas.microsoft.com/office/drawing/2014/main" id="{EE551DEB-7E76-48B1-A83D-C86176CAB8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39051"/>
            <a:ext cx="9144000" cy="4307393"/>
          </a:xfrm>
          <a:prstGeom prst="rect">
            <a:avLst/>
          </a:prstGeom>
        </p:spPr>
      </p:pic>
    </p:spTree>
    <p:extLst>
      <p:ext uri="{BB962C8B-B14F-4D97-AF65-F5344CB8AC3E}">
        <p14:creationId xmlns:p14="http://schemas.microsoft.com/office/powerpoint/2010/main" val="3156503760"/>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5"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3236431-0ABD-4546-ABA4-972A9BFBDA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579" y="1569716"/>
            <a:ext cx="7312167" cy="3596647"/>
          </a:xfrm>
          <a:prstGeom prst="rect">
            <a:avLst/>
          </a:prstGeom>
        </p:spPr>
      </p:pic>
      <p:pic>
        <p:nvPicPr>
          <p:cNvPr id="3" name="Imagen 2">
            <a:extLst>
              <a:ext uri="{FF2B5EF4-FFF2-40B4-BE49-F238E27FC236}">
                <a16:creationId xmlns:a16="http://schemas.microsoft.com/office/drawing/2014/main" id="{A0088F42-A814-4695-88EA-9B6E4A13A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878" y="5091246"/>
            <a:ext cx="2493269" cy="1691643"/>
          </a:xfrm>
          <a:prstGeom prst="rect">
            <a:avLst/>
          </a:prstGeom>
        </p:spPr>
      </p:pic>
      <p:sp>
        <p:nvSpPr>
          <p:cNvPr id="8" name="CuadroTexto 7">
            <a:extLst>
              <a:ext uri="{FF2B5EF4-FFF2-40B4-BE49-F238E27FC236}">
                <a16:creationId xmlns:a16="http://schemas.microsoft.com/office/drawing/2014/main" id="{051E7DB5-2B62-49F1-B0E3-DDF0EE16882C}"/>
              </a:ext>
            </a:extLst>
          </p:cNvPr>
          <p:cNvSpPr txBox="1"/>
          <p:nvPr/>
        </p:nvSpPr>
        <p:spPr>
          <a:xfrm>
            <a:off x="0" y="52249"/>
            <a:ext cx="9144000" cy="769441"/>
          </a:xfrm>
          <a:prstGeom prst="rect">
            <a:avLst/>
          </a:prstGeom>
          <a:noFill/>
        </p:spPr>
        <p:txBody>
          <a:bodyPr wrap="square" rtlCol="0">
            <a:spAutoFit/>
          </a:bodyPr>
          <a:lstStyle/>
          <a:p>
            <a:pPr algn="ctr"/>
            <a:r>
              <a:rPr lang="es-ES" sz="4400" b="1" spc="600" dirty="0">
                <a:ln w="6600">
                  <a:solidFill>
                    <a:srgbClr val="C00000"/>
                  </a:solidFill>
                  <a:prstDash val="solid"/>
                </a:ln>
                <a:solidFill>
                  <a:srgbClr val="FFFFFF"/>
                </a:solidFill>
                <a:effectLst>
                  <a:outerShdw dist="38100" dir="2700000" algn="tl" rotWithShape="0">
                    <a:srgbClr val="C00000"/>
                  </a:outerShdw>
                </a:effectLst>
              </a:rPr>
              <a:t>ANTE LA PRUEBA</a:t>
            </a:r>
          </a:p>
        </p:txBody>
      </p:sp>
    </p:spTree>
    <p:extLst>
      <p:ext uri="{BB962C8B-B14F-4D97-AF65-F5344CB8AC3E}">
        <p14:creationId xmlns:p14="http://schemas.microsoft.com/office/powerpoint/2010/main" val="2699358009"/>
      </p:ext>
    </p:extLst>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ppt_w/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3236431-0ABD-4546-ABA4-972A9BFBDA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579" y="1569716"/>
            <a:ext cx="7312167" cy="3596647"/>
          </a:xfrm>
          <a:prstGeom prst="rect">
            <a:avLst/>
          </a:prstGeom>
        </p:spPr>
      </p:pic>
      <p:pic>
        <p:nvPicPr>
          <p:cNvPr id="4" name="Imagen 3">
            <a:extLst>
              <a:ext uri="{FF2B5EF4-FFF2-40B4-BE49-F238E27FC236}">
                <a16:creationId xmlns:a16="http://schemas.microsoft.com/office/drawing/2014/main" id="{67F05F2A-A019-443A-A8C7-4F54FBE300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924" y="2877310"/>
            <a:ext cx="6845822" cy="2289053"/>
          </a:xfrm>
          <a:prstGeom prst="rect">
            <a:avLst/>
          </a:prstGeom>
        </p:spPr>
      </p:pic>
      <p:pic>
        <p:nvPicPr>
          <p:cNvPr id="3" name="Imagen 2">
            <a:extLst>
              <a:ext uri="{FF2B5EF4-FFF2-40B4-BE49-F238E27FC236}">
                <a16:creationId xmlns:a16="http://schemas.microsoft.com/office/drawing/2014/main" id="{A0088F42-A814-4695-88EA-9B6E4A13A9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878" y="5091246"/>
            <a:ext cx="2493269" cy="1691643"/>
          </a:xfrm>
          <a:prstGeom prst="rect">
            <a:avLst/>
          </a:prstGeom>
        </p:spPr>
      </p:pic>
      <p:sp>
        <p:nvSpPr>
          <p:cNvPr id="6" name="CuadroTexto 5">
            <a:extLst>
              <a:ext uri="{FF2B5EF4-FFF2-40B4-BE49-F238E27FC236}">
                <a16:creationId xmlns:a16="http://schemas.microsoft.com/office/drawing/2014/main" id="{62EB18F3-1E5A-4A64-9F23-AA27735581B5}"/>
              </a:ext>
            </a:extLst>
          </p:cNvPr>
          <p:cNvSpPr txBox="1"/>
          <p:nvPr/>
        </p:nvSpPr>
        <p:spPr>
          <a:xfrm>
            <a:off x="0" y="52249"/>
            <a:ext cx="9144000" cy="769441"/>
          </a:xfrm>
          <a:prstGeom prst="rect">
            <a:avLst/>
          </a:prstGeom>
          <a:noFill/>
        </p:spPr>
        <p:txBody>
          <a:bodyPr wrap="square" rtlCol="0">
            <a:spAutoFit/>
          </a:bodyPr>
          <a:lstStyle/>
          <a:p>
            <a:pPr algn="ctr"/>
            <a:r>
              <a:rPr lang="es-ES" sz="4400" b="1" spc="600" dirty="0">
                <a:ln w="6600">
                  <a:solidFill>
                    <a:srgbClr val="C00000"/>
                  </a:solidFill>
                  <a:prstDash val="solid"/>
                </a:ln>
                <a:solidFill>
                  <a:srgbClr val="FFFFFF"/>
                </a:solidFill>
                <a:effectLst>
                  <a:outerShdw dist="38100" dir="2700000" algn="tl" rotWithShape="0">
                    <a:srgbClr val="C00000"/>
                  </a:outerShdw>
                </a:effectLst>
              </a:rPr>
              <a:t>ANTE LA PRUEBA</a:t>
            </a:r>
          </a:p>
        </p:txBody>
      </p:sp>
    </p:spTree>
    <p:extLst>
      <p:ext uri="{BB962C8B-B14F-4D97-AF65-F5344CB8AC3E}">
        <p14:creationId xmlns:p14="http://schemas.microsoft.com/office/powerpoint/2010/main" val="184087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3236431-0ABD-4546-ABA4-972A9BFBDA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579" y="1569716"/>
            <a:ext cx="7312167" cy="3596647"/>
          </a:xfrm>
          <a:prstGeom prst="rect">
            <a:avLst/>
          </a:prstGeom>
        </p:spPr>
      </p:pic>
      <p:pic>
        <p:nvPicPr>
          <p:cNvPr id="4" name="Imagen 3">
            <a:extLst>
              <a:ext uri="{FF2B5EF4-FFF2-40B4-BE49-F238E27FC236}">
                <a16:creationId xmlns:a16="http://schemas.microsoft.com/office/drawing/2014/main" id="{67F05F2A-A019-443A-A8C7-4F54FBE300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924" y="2877310"/>
            <a:ext cx="6845822" cy="2289053"/>
          </a:xfrm>
          <a:prstGeom prst="rect">
            <a:avLst/>
          </a:prstGeom>
        </p:spPr>
      </p:pic>
      <p:pic>
        <p:nvPicPr>
          <p:cNvPr id="6" name="Imagen 5">
            <a:extLst>
              <a:ext uri="{FF2B5EF4-FFF2-40B4-BE49-F238E27FC236}">
                <a16:creationId xmlns:a16="http://schemas.microsoft.com/office/drawing/2014/main" id="{09CE307F-3442-4CBE-8165-436D39C105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8413" y="4197965"/>
            <a:ext cx="6370333" cy="1231395"/>
          </a:xfrm>
          <a:prstGeom prst="rect">
            <a:avLst/>
          </a:prstGeom>
        </p:spPr>
      </p:pic>
      <p:pic>
        <p:nvPicPr>
          <p:cNvPr id="3" name="Imagen 2">
            <a:extLst>
              <a:ext uri="{FF2B5EF4-FFF2-40B4-BE49-F238E27FC236}">
                <a16:creationId xmlns:a16="http://schemas.microsoft.com/office/drawing/2014/main" id="{A0088F42-A814-4695-88EA-9B6E4A13A9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878" y="5091246"/>
            <a:ext cx="2493269" cy="1691643"/>
          </a:xfrm>
          <a:prstGeom prst="rect">
            <a:avLst/>
          </a:prstGeom>
        </p:spPr>
      </p:pic>
      <p:sp>
        <p:nvSpPr>
          <p:cNvPr id="7" name="CuadroTexto 6">
            <a:extLst>
              <a:ext uri="{FF2B5EF4-FFF2-40B4-BE49-F238E27FC236}">
                <a16:creationId xmlns:a16="http://schemas.microsoft.com/office/drawing/2014/main" id="{B125C8C0-05DF-49F4-A2EC-EB01FFEF2A27}"/>
              </a:ext>
            </a:extLst>
          </p:cNvPr>
          <p:cNvSpPr txBox="1"/>
          <p:nvPr/>
        </p:nvSpPr>
        <p:spPr>
          <a:xfrm>
            <a:off x="0" y="52249"/>
            <a:ext cx="9144000" cy="769441"/>
          </a:xfrm>
          <a:prstGeom prst="rect">
            <a:avLst/>
          </a:prstGeom>
          <a:noFill/>
        </p:spPr>
        <p:txBody>
          <a:bodyPr wrap="square" rtlCol="0">
            <a:spAutoFit/>
          </a:bodyPr>
          <a:lstStyle/>
          <a:p>
            <a:pPr algn="ctr"/>
            <a:r>
              <a:rPr lang="es-ES" sz="4400" b="1" spc="600" dirty="0">
                <a:ln w="6600">
                  <a:solidFill>
                    <a:srgbClr val="C00000"/>
                  </a:solidFill>
                  <a:prstDash val="solid"/>
                </a:ln>
                <a:solidFill>
                  <a:srgbClr val="FFFFFF"/>
                </a:solidFill>
                <a:effectLst>
                  <a:outerShdw dist="38100" dir="2700000" algn="tl" rotWithShape="0">
                    <a:srgbClr val="C00000"/>
                  </a:outerShdw>
                </a:effectLst>
              </a:rPr>
              <a:t>ANTE LA PRUEBA</a:t>
            </a:r>
          </a:p>
        </p:txBody>
      </p:sp>
    </p:spTree>
    <p:extLst>
      <p:ext uri="{BB962C8B-B14F-4D97-AF65-F5344CB8AC3E}">
        <p14:creationId xmlns:p14="http://schemas.microsoft.com/office/powerpoint/2010/main" val="400097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ppt_w/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E18A13A-5EDE-428B-804C-E3D609CB20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80" y="162841"/>
            <a:ext cx="8534417" cy="3066294"/>
          </a:xfrm>
          <a:prstGeom prst="rect">
            <a:avLst/>
          </a:prstGeom>
        </p:spPr>
      </p:pic>
      <p:pic>
        <p:nvPicPr>
          <p:cNvPr id="7" name="Imagen 6">
            <a:extLst>
              <a:ext uri="{FF2B5EF4-FFF2-40B4-BE49-F238E27FC236}">
                <a16:creationId xmlns:a16="http://schemas.microsoft.com/office/drawing/2014/main" id="{9FCE1E26-552D-4EFB-9BA1-CE647AEAC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80" y="1440389"/>
            <a:ext cx="8534417" cy="2200660"/>
          </a:xfrm>
          <a:prstGeom prst="rect">
            <a:avLst/>
          </a:prstGeom>
        </p:spPr>
      </p:pic>
      <p:pic>
        <p:nvPicPr>
          <p:cNvPr id="3" name="Imagen 2">
            <a:extLst>
              <a:ext uri="{FF2B5EF4-FFF2-40B4-BE49-F238E27FC236}">
                <a16:creationId xmlns:a16="http://schemas.microsoft.com/office/drawing/2014/main" id="{3103B48C-8A6B-49F4-BFB7-0DEB084AA5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0407" y="81420"/>
            <a:ext cx="2697813" cy="6695159"/>
          </a:xfrm>
          <a:prstGeom prst="rect">
            <a:avLst/>
          </a:prstGeom>
        </p:spPr>
      </p:pic>
    </p:spTree>
    <p:extLst>
      <p:ext uri="{BB962C8B-B14F-4D97-AF65-F5344CB8AC3E}">
        <p14:creationId xmlns:p14="http://schemas.microsoft.com/office/powerpoint/2010/main" val="39838871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3236431-0ABD-4546-ABA4-972A9BFBDA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579" y="1569716"/>
            <a:ext cx="7312167" cy="3596647"/>
          </a:xfrm>
          <a:prstGeom prst="rect">
            <a:avLst/>
          </a:prstGeom>
        </p:spPr>
      </p:pic>
      <p:pic>
        <p:nvPicPr>
          <p:cNvPr id="4" name="Imagen 3">
            <a:extLst>
              <a:ext uri="{FF2B5EF4-FFF2-40B4-BE49-F238E27FC236}">
                <a16:creationId xmlns:a16="http://schemas.microsoft.com/office/drawing/2014/main" id="{67F05F2A-A019-443A-A8C7-4F54FBE300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924" y="2877310"/>
            <a:ext cx="6845822" cy="2289053"/>
          </a:xfrm>
          <a:prstGeom prst="rect">
            <a:avLst/>
          </a:prstGeom>
        </p:spPr>
      </p:pic>
      <p:pic>
        <p:nvPicPr>
          <p:cNvPr id="6" name="Imagen 5">
            <a:extLst>
              <a:ext uri="{FF2B5EF4-FFF2-40B4-BE49-F238E27FC236}">
                <a16:creationId xmlns:a16="http://schemas.microsoft.com/office/drawing/2014/main" id="{09CE307F-3442-4CBE-8165-436D39C105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8413" y="4197965"/>
            <a:ext cx="6370333" cy="1231395"/>
          </a:xfrm>
          <a:prstGeom prst="rect">
            <a:avLst/>
          </a:prstGeom>
        </p:spPr>
      </p:pic>
      <p:pic>
        <p:nvPicPr>
          <p:cNvPr id="7" name="Imagen 6">
            <a:extLst>
              <a:ext uri="{FF2B5EF4-FFF2-40B4-BE49-F238E27FC236}">
                <a16:creationId xmlns:a16="http://schemas.microsoft.com/office/drawing/2014/main" id="{A27AC0AA-6F11-4697-B86D-C2516550BF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7824" y="5521669"/>
            <a:ext cx="5010922" cy="1228346"/>
          </a:xfrm>
          <a:prstGeom prst="rect">
            <a:avLst/>
          </a:prstGeom>
        </p:spPr>
      </p:pic>
      <p:pic>
        <p:nvPicPr>
          <p:cNvPr id="3" name="Imagen 2">
            <a:extLst>
              <a:ext uri="{FF2B5EF4-FFF2-40B4-BE49-F238E27FC236}">
                <a16:creationId xmlns:a16="http://schemas.microsoft.com/office/drawing/2014/main" id="{A0088F42-A814-4695-88EA-9B6E4A13A9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878" y="5091246"/>
            <a:ext cx="2493269" cy="1691643"/>
          </a:xfrm>
          <a:prstGeom prst="rect">
            <a:avLst/>
          </a:prstGeom>
        </p:spPr>
      </p:pic>
      <p:sp>
        <p:nvSpPr>
          <p:cNvPr id="8" name="CuadroTexto 7">
            <a:extLst>
              <a:ext uri="{FF2B5EF4-FFF2-40B4-BE49-F238E27FC236}">
                <a16:creationId xmlns:a16="http://schemas.microsoft.com/office/drawing/2014/main" id="{736876A0-8DA2-482D-BA3C-2C7501A32082}"/>
              </a:ext>
            </a:extLst>
          </p:cNvPr>
          <p:cNvSpPr txBox="1"/>
          <p:nvPr/>
        </p:nvSpPr>
        <p:spPr>
          <a:xfrm>
            <a:off x="0" y="52249"/>
            <a:ext cx="9144000" cy="769441"/>
          </a:xfrm>
          <a:prstGeom prst="rect">
            <a:avLst/>
          </a:prstGeom>
          <a:noFill/>
        </p:spPr>
        <p:txBody>
          <a:bodyPr wrap="square" rtlCol="0">
            <a:spAutoFit/>
          </a:bodyPr>
          <a:lstStyle/>
          <a:p>
            <a:pPr algn="ctr"/>
            <a:r>
              <a:rPr lang="es-ES" sz="4400" b="1" spc="600" dirty="0">
                <a:ln w="6600">
                  <a:solidFill>
                    <a:srgbClr val="C00000"/>
                  </a:solidFill>
                  <a:prstDash val="solid"/>
                </a:ln>
                <a:solidFill>
                  <a:srgbClr val="FFFFFF"/>
                </a:solidFill>
                <a:effectLst>
                  <a:outerShdw dist="38100" dir="2700000" algn="tl" rotWithShape="0">
                    <a:srgbClr val="C00000"/>
                  </a:outerShdw>
                </a:effectLst>
              </a:rPr>
              <a:t>ANTE LA PRUEBA</a:t>
            </a:r>
          </a:p>
        </p:txBody>
      </p:sp>
    </p:spTree>
    <p:extLst>
      <p:ext uri="{BB962C8B-B14F-4D97-AF65-F5344CB8AC3E}">
        <p14:creationId xmlns:p14="http://schemas.microsoft.com/office/powerpoint/2010/main" val="167895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ppt_w/2"/>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27AC0AA-6F11-4697-B86D-C2516550BF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6427" y="1413388"/>
            <a:ext cx="5010922" cy="1228346"/>
          </a:xfrm>
          <a:prstGeom prst="rect">
            <a:avLst/>
          </a:prstGeom>
        </p:spPr>
      </p:pic>
      <p:pic>
        <p:nvPicPr>
          <p:cNvPr id="8" name="Imagen 7">
            <a:extLst>
              <a:ext uri="{FF2B5EF4-FFF2-40B4-BE49-F238E27FC236}">
                <a16:creationId xmlns:a16="http://schemas.microsoft.com/office/drawing/2014/main" id="{E947B54F-8F68-4021-91C6-CF5E413E9B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8832" y="2814827"/>
            <a:ext cx="6318517" cy="1228346"/>
          </a:xfrm>
          <a:prstGeom prst="rect">
            <a:avLst/>
          </a:prstGeom>
        </p:spPr>
      </p:pic>
      <p:pic>
        <p:nvPicPr>
          <p:cNvPr id="3" name="Imagen 2">
            <a:extLst>
              <a:ext uri="{FF2B5EF4-FFF2-40B4-BE49-F238E27FC236}">
                <a16:creationId xmlns:a16="http://schemas.microsoft.com/office/drawing/2014/main" id="{A0088F42-A814-4695-88EA-9B6E4A13A9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158" y="1181739"/>
            <a:ext cx="2493269" cy="1691643"/>
          </a:xfrm>
          <a:prstGeom prst="rect">
            <a:avLst/>
          </a:prstGeom>
        </p:spPr>
      </p:pic>
      <p:sp>
        <p:nvSpPr>
          <p:cNvPr id="9" name="CuadroTexto 8">
            <a:extLst>
              <a:ext uri="{FF2B5EF4-FFF2-40B4-BE49-F238E27FC236}">
                <a16:creationId xmlns:a16="http://schemas.microsoft.com/office/drawing/2014/main" id="{FA2BEFDA-276A-4411-9E12-3AF2E8FD7F33}"/>
              </a:ext>
            </a:extLst>
          </p:cNvPr>
          <p:cNvSpPr txBox="1"/>
          <p:nvPr/>
        </p:nvSpPr>
        <p:spPr>
          <a:xfrm>
            <a:off x="0" y="52249"/>
            <a:ext cx="9144000" cy="769441"/>
          </a:xfrm>
          <a:prstGeom prst="rect">
            <a:avLst/>
          </a:prstGeom>
          <a:noFill/>
        </p:spPr>
        <p:txBody>
          <a:bodyPr wrap="square" rtlCol="0">
            <a:spAutoFit/>
          </a:bodyPr>
          <a:lstStyle/>
          <a:p>
            <a:pPr algn="ctr"/>
            <a:r>
              <a:rPr lang="es-ES" sz="4400" b="1" spc="600" dirty="0">
                <a:ln w="6600">
                  <a:solidFill>
                    <a:srgbClr val="C00000"/>
                  </a:solidFill>
                  <a:prstDash val="solid"/>
                </a:ln>
                <a:solidFill>
                  <a:srgbClr val="FFFFFF"/>
                </a:solidFill>
                <a:effectLst>
                  <a:outerShdw dist="38100" dir="2700000" algn="tl" rotWithShape="0">
                    <a:srgbClr val="C00000"/>
                  </a:outerShdw>
                </a:effectLst>
              </a:rPr>
              <a:t>ANTE LA PRUEBA</a:t>
            </a:r>
          </a:p>
        </p:txBody>
      </p:sp>
    </p:spTree>
    <p:extLst>
      <p:ext uri="{BB962C8B-B14F-4D97-AF65-F5344CB8AC3E}">
        <p14:creationId xmlns:p14="http://schemas.microsoft.com/office/powerpoint/2010/main" val="242792448"/>
      </p:ext>
    </p:extLst>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ppt_w/2"/>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ppt_w</p:attrName>
                                        </p:attrNameLst>
                                      </p:cBhvr>
                                      <p:tavLst>
                                        <p:tav tm="0">
                                          <p:val>
                                            <p:fltVal val="0"/>
                                          </p:val>
                                        </p:tav>
                                        <p:tav tm="100000">
                                          <p:val>
                                            <p:strVal val="#ppt_w"/>
                                          </p:val>
                                        </p:tav>
                                      </p:tavLst>
                                    </p:anim>
                                    <p:anim calcmode="lin" valueType="num">
                                      <p:cBhvr>
                                        <p:cTn id="10"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3925F5E-9F2F-4B76-AA02-958CE61F14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743" y="2860761"/>
            <a:ext cx="6641606" cy="2514605"/>
          </a:xfrm>
          <a:prstGeom prst="rect">
            <a:avLst/>
          </a:prstGeom>
        </p:spPr>
      </p:pic>
      <p:pic>
        <p:nvPicPr>
          <p:cNvPr id="7" name="Imagen 6">
            <a:extLst>
              <a:ext uri="{FF2B5EF4-FFF2-40B4-BE49-F238E27FC236}">
                <a16:creationId xmlns:a16="http://schemas.microsoft.com/office/drawing/2014/main" id="{A27AC0AA-6F11-4697-B86D-C2516550BF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6427" y="1413388"/>
            <a:ext cx="5010922" cy="1228346"/>
          </a:xfrm>
          <a:prstGeom prst="rect">
            <a:avLst/>
          </a:prstGeom>
        </p:spPr>
      </p:pic>
      <p:pic>
        <p:nvPicPr>
          <p:cNvPr id="8" name="Imagen 7">
            <a:extLst>
              <a:ext uri="{FF2B5EF4-FFF2-40B4-BE49-F238E27FC236}">
                <a16:creationId xmlns:a16="http://schemas.microsoft.com/office/drawing/2014/main" id="{E947B54F-8F68-4021-91C6-CF5E413E9B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8832" y="2814827"/>
            <a:ext cx="6318517" cy="1228346"/>
          </a:xfrm>
          <a:prstGeom prst="rect">
            <a:avLst/>
          </a:prstGeom>
        </p:spPr>
      </p:pic>
      <p:pic>
        <p:nvPicPr>
          <p:cNvPr id="3" name="Imagen 2">
            <a:extLst>
              <a:ext uri="{FF2B5EF4-FFF2-40B4-BE49-F238E27FC236}">
                <a16:creationId xmlns:a16="http://schemas.microsoft.com/office/drawing/2014/main" id="{A0088F42-A814-4695-88EA-9B6E4A13A9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158" y="1181739"/>
            <a:ext cx="2493269" cy="1691643"/>
          </a:xfrm>
          <a:prstGeom prst="rect">
            <a:avLst/>
          </a:prstGeom>
        </p:spPr>
      </p:pic>
      <p:sp>
        <p:nvSpPr>
          <p:cNvPr id="6" name="CuadroTexto 5">
            <a:extLst>
              <a:ext uri="{FF2B5EF4-FFF2-40B4-BE49-F238E27FC236}">
                <a16:creationId xmlns:a16="http://schemas.microsoft.com/office/drawing/2014/main" id="{C8089ACB-EF05-4741-8A1A-EDE4D130CFC7}"/>
              </a:ext>
            </a:extLst>
          </p:cNvPr>
          <p:cNvSpPr txBox="1"/>
          <p:nvPr/>
        </p:nvSpPr>
        <p:spPr>
          <a:xfrm>
            <a:off x="0" y="52249"/>
            <a:ext cx="9144000" cy="769441"/>
          </a:xfrm>
          <a:prstGeom prst="rect">
            <a:avLst/>
          </a:prstGeom>
          <a:noFill/>
        </p:spPr>
        <p:txBody>
          <a:bodyPr wrap="square" rtlCol="0">
            <a:spAutoFit/>
          </a:bodyPr>
          <a:lstStyle/>
          <a:p>
            <a:pPr algn="ctr"/>
            <a:r>
              <a:rPr lang="es-ES" sz="4400" b="1" spc="600" dirty="0">
                <a:ln w="6600">
                  <a:solidFill>
                    <a:srgbClr val="C00000"/>
                  </a:solidFill>
                  <a:prstDash val="solid"/>
                </a:ln>
                <a:solidFill>
                  <a:srgbClr val="FFFFFF"/>
                </a:solidFill>
                <a:effectLst>
                  <a:outerShdw dist="38100" dir="2700000" algn="tl" rotWithShape="0">
                    <a:srgbClr val="C00000"/>
                  </a:outerShdw>
                </a:effectLst>
              </a:rPr>
              <a:t>ANTE LA PRUEBA</a:t>
            </a:r>
          </a:p>
        </p:txBody>
      </p:sp>
    </p:spTree>
    <p:extLst>
      <p:ext uri="{BB962C8B-B14F-4D97-AF65-F5344CB8AC3E}">
        <p14:creationId xmlns:p14="http://schemas.microsoft.com/office/powerpoint/2010/main" val="358195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3925F5E-9F2F-4B76-AA02-958CE61F14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743" y="2860761"/>
            <a:ext cx="6641606" cy="2514605"/>
          </a:xfrm>
          <a:prstGeom prst="rect">
            <a:avLst/>
          </a:prstGeom>
        </p:spPr>
      </p:pic>
      <p:pic>
        <p:nvPicPr>
          <p:cNvPr id="5" name="Imagen 4">
            <a:extLst>
              <a:ext uri="{FF2B5EF4-FFF2-40B4-BE49-F238E27FC236}">
                <a16:creationId xmlns:a16="http://schemas.microsoft.com/office/drawing/2014/main" id="{23655F3C-8197-47BB-86C0-FCEAC6062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366" y="2860761"/>
            <a:ext cx="7363983" cy="3870968"/>
          </a:xfrm>
          <a:prstGeom prst="rect">
            <a:avLst/>
          </a:prstGeom>
        </p:spPr>
      </p:pic>
      <p:pic>
        <p:nvPicPr>
          <p:cNvPr id="7" name="Imagen 6">
            <a:extLst>
              <a:ext uri="{FF2B5EF4-FFF2-40B4-BE49-F238E27FC236}">
                <a16:creationId xmlns:a16="http://schemas.microsoft.com/office/drawing/2014/main" id="{A27AC0AA-6F11-4697-B86D-C2516550BF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6427" y="1413388"/>
            <a:ext cx="5010922" cy="1228346"/>
          </a:xfrm>
          <a:prstGeom prst="rect">
            <a:avLst/>
          </a:prstGeom>
        </p:spPr>
      </p:pic>
      <p:pic>
        <p:nvPicPr>
          <p:cNvPr id="8" name="Imagen 7">
            <a:extLst>
              <a:ext uri="{FF2B5EF4-FFF2-40B4-BE49-F238E27FC236}">
                <a16:creationId xmlns:a16="http://schemas.microsoft.com/office/drawing/2014/main" id="{E947B54F-8F68-4021-91C6-CF5E413E9B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8832" y="2814827"/>
            <a:ext cx="6318517" cy="1228346"/>
          </a:xfrm>
          <a:prstGeom prst="rect">
            <a:avLst/>
          </a:prstGeom>
        </p:spPr>
      </p:pic>
      <p:pic>
        <p:nvPicPr>
          <p:cNvPr id="3" name="Imagen 2">
            <a:extLst>
              <a:ext uri="{FF2B5EF4-FFF2-40B4-BE49-F238E27FC236}">
                <a16:creationId xmlns:a16="http://schemas.microsoft.com/office/drawing/2014/main" id="{A0088F42-A814-4695-88EA-9B6E4A13A9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158" y="1181739"/>
            <a:ext cx="2493269" cy="1691643"/>
          </a:xfrm>
          <a:prstGeom prst="rect">
            <a:avLst/>
          </a:prstGeom>
        </p:spPr>
      </p:pic>
      <p:sp>
        <p:nvSpPr>
          <p:cNvPr id="2" name="CuadroTexto 1">
            <a:extLst>
              <a:ext uri="{FF2B5EF4-FFF2-40B4-BE49-F238E27FC236}">
                <a16:creationId xmlns:a16="http://schemas.microsoft.com/office/drawing/2014/main" id="{8EF3D692-4F71-438E-A5F1-082D6ABAB186}"/>
              </a:ext>
            </a:extLst>
          </p:cNvPr>
          <p:cNvSpPr txBox="1"/>
          <p:nvPr/>
        </p:nvSpPr>
        <p:spPr>
          <a:xfrm>
            <a:off x="0" y="52249"/>
            <a:ext cx="9144000" cy="769441"/>
          </a:xfrm>
          <a:prstGeom prst="rect">
            <a:avLst/>
          </a:prstGeom>
          <a:noFill/>
        </p:spPr>
        <p:txBody>
          <a:bodyPr wrap="square" rtlCol="0">
            <a:spAutoFit/>
          </a:bodyPr>
          <a:lstStyle/>
          <a:p>
            <a:pPr algn="ctr"/>
            <a:r>
              <a:rPr lang="es-ES" sz="4400" b="1" spc="600" dirty="0">
                <a:ln w="6600">
                  <a:solidFill>
                    <a:srgbClr val="C00000"/>
                  </a:solidFill>
                  <a:prstDash val="solid"/>
                </a:ln>
                <a:solidFill>
                  <a:srgbClr val="FFFFFF"/>
                </a:solidFill>
                <a:effectLst>
                  <a:outerShdw dist="38100" dir="2700000" algn="tl" rotWithShape="0">
                    <a:srgbClr val="C00000"/>
                  </a:outerShdw>
                </a:effectLst>
              </a:rPr>
              <a:t>ANTE LA PRUEBA</a:t>
            </a:r>
          </a:p>
        </p:txBody>
      </p:sp>
    </p:spTree>
    <p:extLst>
      <p:ext uri="{BB962C8B-B14F-4D97-AF65-F5344CB8AC3E}">
        <p14:creationId xmlns:p14="http://schemas.microsoft.com/office/powerpoint/2010/main" val="205880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ppt_w/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6838BFD-60E0-4FD9-A3B9-B45BB6929349}"/>
              </a:ext>
            </a:extLst>
          </p:cNvPr>
          <p:cNvSpPr txBox="1"/>
          <p:nvPr/>
        </p:nvSpPr>
        <p:spPr>
          <a:xfrm>
            <a:off x="8003170" y="0"/>
            <a:ext cx="622927" cy="6857999"/>
          </a:xfrm>
          <a:prstGeom prst="rect">
            <a:avLst/>
          </a:prstGeom>
          <a:noFill/>
        </p:spPr>
        <p:txBody>
          <a:bodyPr vert="wordArtVert" wrap="square" rtlCol="0">
            <a:spAutoFit/>
          </a:bodyPr>
          <a:lstStyle/>
          <a:p>
            <a:pPr algn="ctr"/>
            <a:r>
              <a:rPr lang="es-ES" sz="2400" b="1" dirty="0">
                <a:ln w="0"/>
                <a:solidFill>
                  <a:srgbClr val="C00000"/>
                </a:solidFill>
                <a:effectLst>
                  <a:outerShdw blurRad="38100" dist="19050" dir="2700000" algn="tl" rotWithShape="0">
                    <a:schemeClr val="dk1">
                      <a:alpha val="40000"/>
                    </a:schemeClr>
                  </a:outerShdw>
                </a:effectLst>
              </a:rPr>
              <a:t>ANTE LA PRUEBA</a:t>
            </a:r>
          </a:p>
        </p:txBody>
      </p:sp>
      <p:sp>
        <p:nvSpPr>
          <p:cNvPr id="6" name="CuadroTexto 5">
            <a:extLst>
              <a:ext uri="{FF2B5EF4-FFF2-40B4-BE49-F238E27FC236}">
                <a16:creationId xmlns:a16="http://schemas.microsoft.com/office/drawing/2014/main" id="{6425DDE6-CBC7-4F64-A6AD-EA11DC413429}"/>
              </a:ext>
            </a:extLst>
          </p:cNvPr>
          <p:cNvSpPr txBox="1"/>
          <p:nvPr/>
        </p:nvSpPr>
        <p:spPr>
          <a:xfrm>
            <a:off x="439775" y="1"/>
            <a:ext cx="622927" cy="6857999"/>
          </a:xfrm>
          <a:prstGeom prst="rect">
            <a:avLst/>
          </a:prstGeom>
          <a:noFill/>
        </p:spPr>
        <p:txBody>
          <a:bodyPr vert="wordArtVert" wrap="square" rtlCol="0">
            <a:spAutoFit/>
          </a:bodyPr>
          <a:lstStyle/>
          <a:p>
            <a:pPr algn="ctr"/>
            <a:r>
              <a:rPr lang="es-ES" sz="2400" b="1" dirty="0">
                <a:ln w="0"/>
                <a:solidFill>
                  <a:srgbClr val="C00000"/>
                </a:solidFill>
                <a:effectLst>
                  <a:outerShdw blurRad="38100" dist="19050" dir="2700000" algn="tl" rotWithShape="0">
                    <a:schemeClr val="dk1">
                      <a:alpha val="40000"/>
                    </a:schemeClr>
                  </a:outerShdw>
                </a:effectLst>
              </a:rPr>
              <a:t>VICTORIOSOS</a:t>
            </a:r>
          </a:p>
        </p:txBody>
      </p:sp>
      <p:pic>
        <p:nvPicPr>
          <p:cNvPr id="8" name="Imagen 7">
            <a:extLst>
              <a:ext uri="{FF2B5EF4-FFF2-40B4-BE49-F238E27FC236}">
                <a16:creationId xmlns:a16="http://schemas.microsoft.com/office/drawing/2014/main" id="{18FF3D07-BFFE-48DC-BEB8-833C284A5C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952" y="0"/>
            <a:ext cx="5246095" cy="6858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99203400"/>
      </p:ext>
    </p:extLst>
  </p:cSld>
  <p:clrMapOvr>
    <a:masterClrMapping/>
  </p:clrMapOvr>
  <mc:AlternateContent xmlns:mc="http://schemas.openxmlformats.org/markup-compatibility/2006">
    <mc:Choice xmlns:p14="http://schemas.microsoft.com/office/powerpoint/2010/main" Requires="p14">
      <p:transition spd="slow" p14:dur="1200">
        <p14:prism dir="d"/>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C5F152AD-9AA0-4ECA-A19A-155C6CFFC6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086"/>
            <a:ext cx="9144000" cy="6289828"/>
          </a:xfrm>
          <a:prstGeom prst="rect">
            <a:avLst/>
          </a:prstGeom>
          <a:effectLst>
            <a:outerShdw blurRad="50800" dist="38100" dir="2700000" algn="tl" rotWithShape="0">
              <a:prstClr val="black">
                <a:alpha val="40000"/>
              </a:prstClr>
            </a:outerShdw>
          </a:effectLst>
        </p:spPr>
      </p:pic>
      <p:pic>
        <p:nvPicPr>
          <p:cNvPr id="11" name="Imagen 10">
            <a:extLst>
              <a:ext uri="{FF2B5EF4-FFF2-40B4-BE49-F238E27FC236}">
                <a16:creationId xmlns:a16="http://schemas.microsoft.com/office/drawing/2014/main" id="{7B1C0B0C-9E3C-4E15-B297-3D431FF0F5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334"/>
            <a:ext cx="9144000" cy="6465864"/>
          </a:xfrm>
          <a:prstGeom prst="rect">
            <a:avLst/>
          </a:prstGeom>
        </p:spPr>
      </p:pic>
    </p:spTree>
    <p:extLst>
      <p:ext uri="{BB962C8B-B14F-4D97-AF65-F5344CB8AC3E}">
        <p14:creationId xmlns:p14="http://schemas.microsoft.com/office/powerpoint/2010/main" val="367033388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F8CC2AC-D9A8-4D16-B983-6D4D3A8E7E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672"/>
            <a:ext cx="9144000" cy="1742983"/>
          </a:xfrm>
          <a:prstGeom prst="rect">
            <a:avLst/>
          </a:prstGeom>
        </p:spPr>
      </p:pic>
    </p:spTree>
    <p:extLst>
      <p:ext uri="{BB962C8B-B14F-4D97-AF65-F5344CB8AC3E}">
        <p14:creationId xmlns:p14="http://schemas.microsoft.com/office/powerpoint/2010/main" val="89727846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F8CC2AC-D9A8-4D16-B983-6D4D3A8E7E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672"/>
            <a:ext cx="9144000" cy="1742983"/>
          </a:xfrm>
          <a:prstGeom prst="rect">
            <a:avLst/>
          </a:prstGeom>
        </p:spPr>
      </p:pic>
      <p:pic>
        <p:nvPicPr>
          <p:cNvPr id="7" name="Imagen 6">
            <a:extLst>
              <a:ext uri="{FF2B5EF4-FFF2-40B4-BE49-F238E27FC236}">
                <a16:creationId xmlns:a16="http://schemas.microsoft.com/office/drawing/2014/main" id="{EFE9BC00-9DE4-4685-896C-CEBB63593A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50565"/>
            <a:ext cx="9144000" cy="1742983"/>
          </a:xfrm>
          <a:prstGeom prst="rect">
            <a:avLst/>
          </a:prstGeom>
        </p:spPr>
      </p:pic>
    </p:spTree>
    <p:extLst>
      <p:ext uri="{BB962C8B-B14F-4D97-AF65-F5344CB8AC3E}">
        <p14:creationId xmlns:p14="http://schemas.microsoft.com/office/powerpoint/2010/main" val="376317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F8CC2AC-D9A8-4D16-B983-6D4D3A8E7E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672"/>
            <a:ext cx="9144000" cy="1742983"/>
          </a:xfrm>
          <a:prstGeom prst="rect">
            <a:avLst/>
          </a:prstGeom>
        </p:spPr>
      </p:pic>
      <p:pic>
        <p:nvPicPr>
          <p:cNvPr id="7" name="Imagen 6">
            <a:extLst>
              <a:ext uri="{FF2B5EF4-FFF2-40B4-BE49-F238E27FC236}">
                <a16:creationId xmlns:a16="http://schemas.microsoft.com/office/drawing/2014/main" id="{EFE9BC00-9DE4-4685-896C-CEBB63593A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50565"/>
            <a:ext cx="9144000" cy="1742983"/>
          </a:xfrm>
          <a:prstGeom prst="rect">
            <a:avLst/>
          </a:prstGeom>
        </p:spPr>
      </p:pic>
      <p:pic>
        <p:nvPicPr>
          <p:cNvPr id="9" name="Imagen 8">
            <a:extLst>
              <a:ext uri="{FF2B5EF4-FFF2-40B4-BE49-F238E27FC236}">
                <a16:creationId xmlns:a16="http://schemas.microsoft.com/office/drawing/2014/main" id="{568214F7-B414-4A6E-B9A0-D898374D35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31458"/>
            <a:ext cx="9144000" cy="1745648"/>
          </a:xfrm>
          <a:prstGeom prst="rect">
            <a:avLst/>
          </a:prstGeom>
        </p:spPr>
      </p:pic>
    </p:spTree>
    <p:extLst>
      <p:ext uri="{BB962C8B-B14F-4D97-AF65-F5344CB8AC3E}">
        <p14:creationId xmlns:p14="http://schemas.microsoft.com/office/powerpoint/2010/main" val="53424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2028DE8-4FF7-41D6-94B5-8723469B9F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15017"/>
            <a:ext cx="9144000" cy="1742983"/>
          </a:xfrm>
          <a:prstGeom prst="rect">
            <a:avLst/>
          </a:prstGeom>
        </p:spPr>
      </p:pic>
      <p:pic>
        <p:nvPicPr>
          <p:cNvPr id="5" name="Imagen 4">
            <a:extLst>
              <a:ext uri="{FF2B5EF4-FFF2-40B4-BE49-F238E27FC236}">
                <a16:creationId xmlns:a16="http://schemas.microsoft.com/office/drawing/2014/main" id="{7F8CC2AC-D9A8-4D16-B983-6D4D3A8E7E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672"/>
            <a:ext cx="9144000" cy="1742983"/>
          </a:xfrm>
          <a:prstGeom prst="rect">
            <a:avLst/>
          </a:prstGeom>
        </p:spPr>
      </p:pic>
      <p:pic>
        <p:nvPicPr>
          <p:cNvPr id="7" name="Imagen 6">
            <a:extLst>
              <a:ext uri="{FF2B5EF4-FFF2-40B4-BE49-F238E27FC236}">
                <a16:creationId xmlns:a16="http://schemas.microsoft.com/office/drawing/2014/main" id="{EFE9BC00-9DE4-4685-896C-CEBB63593A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50565"/>
            <a:ext cx="9144000" cy="1742983"/>
          </a:xfrm>
          <a:prstGeom prst="rect">
            <a:avLst/>
          </a:prstGeom>
        </p:spPr>
      </p:pic>
      <p:pic>
        <p:nvPicPr>
          <p:cNvPr id="9" name="Imagen 8">
            <a:extLst>
              <a:ext uri="{FF2B5EF4-FFF2-40B4-BE49-F238E27FC236}">
                <a16:creationId xmlns:a16="http://schemas.microsoft.com/office/drawing/2014/main" id="{568214F7-B414-4A6E-B9A0-D898374D35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431458"/>
            <a:ext cx="9144000" cy="1745648"/>
          </a:xfrm>
          <a:prstGeom prst="rect">
            <a:avLst/>
          </a:prstGeom>
        </p:spPr>
      </p:pic>
    </p:spTree>
    <p:extLst>
      <p:ext uri="{BB962C8B-B14F-4D97-AF65-F5344CB8AC3E}">
        <p14:creationId xmlns:p14="http://schemas.microsoft.com/office/powerpoint/2010/main" val="389787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E18A13A-5EDE-428B-804C-E3D609CB20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79" y="162841"/>
            <a:ext cx="8534417" cy="3066294"/>
          </a:xfrm>
          <a:prstGeom prst="rect">
            <a:avLst/>
          </a:prstGeom>
        </p:spPr>
      </p:pic>
      <p:pic>
        <p:nvPicPr>
          <p:cNvPr id="7" name="Imagen 6">
            <a:extLst>
              <a:ext uri="{FF2B5EF4-FFF2-40B4-BE49-F238E27FC236}">
                <a16:creationId xmlns:a16="http://schemas.microsoft.com/office/drawing/2014/main" id="{9FCE1E26-552D-4EFB-9BA1-CE647AEAC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79" y="1440389"/>
            <a:ext cx="8534417" cy="2200660"/>
          </a:xfrm>
          <a:prstGeom prst="rect">
            <a:avLst/>
          </a:prstGeom>
        </p:spPr>
      </p:pic>
      <p:pic>
        <p:nvPicPr>
          <p:cNvPr id="6" name="Imagen 5">
            <a:extLst>
              <a:ext uri="{FF2B5EF4-FFF2-40B4-BE49-F238E27FC236}">
                <a16:creationId xmlns:a16="http://schemas.microsoft.com/office/drawing/2014/main" id="{D344F442-4B39-46DB-A16E-08587FE97FA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5779" y="2727084"/>
            <a:ext cx="8534417" cy="1316739"/>
          </a:xfrm>
          <a:prstGeom prst="rect">
            <a:avLst/>
          </a:prstGeom>
        </p:spPr>
      </p:pic>
      <p:pic>
        <p:nvPicPr>
          <p:cNvPr id="3" name="Imagen 2">
            <a:extLst>
              <a:ext uri="{FF2B5EF4-FFF2-40B4-BE49-F238E27FC236}">
                <a16:creationId xmlns:a16="http://schemas.microsoft.com/office/drawing/2014/main" id="{3103B48C-8A6B-49F4-BFB7-0DEB084AA5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0407" y="81420"/>
            <a:ext cx="2697813" cy="6695159"/>
          </a:xfrm>
          <a:prstGeom prst="rect">
            <a:avLst/>
          </a:prstGeom>
        </p:spPr>
      </p:pic>
    </p:spTree>
    <p:extLst>
      <p:ext uri="{BB962C8B-B14F-4D97-AF65-F5344CB8AC3E}">
        <p14:creationId xmlns:p14="http://schemas.microsoft.com/office/powerpoint/2010/main" val="281637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6BE5D61-5C57-44CE-B21B-A4276F80F9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4449"/>
            <a:ext cx="9144000" cy="1745648"/>
          </a:xfrm>
          <a:prstGeom prst="rect">
            <a:avLst/>
          </a:prstGeom>
        </p:spPr>
      </p:pic>
    </p:spTree>
    <p:extLst>
      <p:ext uri="{BB962C8B-B14F-4D97-AF65-F5344CB8AC3E}">
        <p14:creationId xmlns:p14="http://schemas.microsoft.com/office/powerpoint/2010/main" val="3958711002"/>
      </p:ext>
    </p:extLst>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6BE5D61-5C57-44CE-B21B-A4276F80F9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4449"/>
            <a:ext cx="9144000" cy="1745648"/>
          </a:xfrm>
          <a:prstGeom prst="rect">
            <a:avLst/>
          </a:prstGeom>
        </p:spPr>
      </p:pic>
      <p:pic>
        <p:nvPicPr>
          <p:cNvPr id="7" name="Imagen 6">
            <a:extLst>
              <a:ext uri="{FF2B5EF4-FFF2-40B4-BE49-F238E27FC236}">
                <a16:creationId xmlns:a16="http://schemas.microsoft.com/office/drawing/2014/main" id="{2B99ABF8-4208-4A11-B589-0F96F5410F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2255"/>
            <a:ext cx="9144000" cy="1745648"/>
          </a:xfrm>
          <a:prstGeom prst="rect">
            <a:avLst/>
          </a:prstGeom>
        </p:spPr>
      </p:pic>
    </p:spTree>
    <p:extLst>
      <p:ext uri="{BB962C8B-B14F-4D97-AF65-F5344CB8AC3E}">
        <p14:creationId xmlns:p14="http://schemas.microsoft.com/office/powerpoint/2010/main" val="418286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A283C96-BF1E-401F-B148-B3BFF3F125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40061"/>
            <a:ext cx="9144000" cy="1745648"/>
          </a:xfrm>
          <a:prstGeom prst="rect">
            <a:avLst/>
          </a:prstGeom>
        </p:spPr>
      </p:pic>
      <p:pic>
        <p:nvPicPr>
          <p:cNvPr id="5" name="Imagen 4">
            <a:extLst>
              <a:ext uri="{FF2B5EF4-FFF2-40B4-BE49-F238E27FC236}">
                <a16:creationId xmlns:a16="http://schemas.microsoft.com/office/drawing/2014/main" id="{76BE5D61-5C57-44CE-B21B-A4276F80F9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4449"/>
            <a:ext cx="9144000" cy="1745648"/>
          </a:xfrm>
          <a:prstGeom prst="rect">
            <a:avLst/>
          </a:prstGeom>
        </p:spPr>
      </p:pic>
      <p:pic>
        <p:nvPicPr>
          <p:cNvPr id="7" name="Imagen 6">
            <a:extLst>
              <a:ext uri="{FF2B5EF4-FFF2-40B4-BE49-F238E27FC236}">
                <a16:creationId xmlns:a16="http://schemas.microsoft.com/office/drawing/2014/main" id="{2B99ABF8-4208-4A11-B589-0F96F5410F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02255"/>
            <a:ext cx="9144000" cy="1745648"/>
          </a:xfrm>
          <a:prstGeom prst="rect">
            <a:avLst/>
          </a:prstGeom>
        </p:spPr>
      </p:pic>
    </p:spTree>
    <p:extLst>
      <p:ext uri="{BB962C8B-B14F-4D97-AF65-F5344CB8AC3E}">
        <p14:creationId xmlns:p14="http://schemas.microsoft.com/office/powerpoint/2010/main" val="269214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EEEFA10-32AE-477E-A878-082D52A7CA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301" y="0"/>
            <a:ext cx="4849398" cy="6858000"/>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AC04BABD-1927-4F8A-B9EE-A044DC6E8F1C}"/>
              </a:ext>
            </a:extLst>
          </p:cNvPr>
          <p:cNvSpPr txBox="1"/>
          <p:nvPr/>
        </p:nvSpPr>
        <p:spPr>
          <a:xfrm>
            <a:off x="8003170" y="-97971"/>
            <a:ext cx="622927" cy="7053942"/>
          </a:xfrm>
          <a:prstGeom prst="rect">
            <a:avLst/>
          </a:prstGeom>
          <a:noFill/>
        </p:spPr>
        <p:txBody>
          <a:bodyPr vert="wordArtVert" wrap="square" rtlCol="0">
            <a:spAutoFit/>
          </a:bodyPr>
          <a:lstStyle/>
          <a:p>
            <a:pPr algn="ctr"/>
            <a:r>
              <a:rPr lang="es-ES" sz="2400" b="1" dirty="0">
                <a:ln w="0"/>
                <a:solidFill>
                  <a:srgbClr val="C00000"/>
                </a:solidFill>
                <a:effectLst>
                  <a:outerShdw blurRad="38100" dist="19050" dir="2700000" algn="tl" rotWithShape="0">
                    <a:schemeClr val="dk1">
                      <a:alpha val="40000"/>
                    </a:schemeClr>
                  </a:outerShdw>
                </a:effectLst>
              </a:rPr>
              <a:t>POR SU FIDELIDAD</a:t>
            </a:r>
          </a:p>
        </p:txBody>
      </p:sp>
      <p:sp>
        <p:nvSpPr>
          <p:cNvPr id="5" name="CuadroTexto 4">
            <a:extLst>
              <a:ext uri="{FF2B5EF4-FFF2-40B4-BE49-F238E27FC236}">
                <a16:creationId xmlns:a16="http://schemas.microsoft.com/office/drawing/2014/main" id="{5247337C-92A9-459B-ADF6-6155E82FF1EE}"/>
              </a:ext>
            </a:extLst>
          </p:cNvPr>
          <p:cNvSpPr txBox="1"/>
          <p:nvPr/>
        </p:nvSpPr>
        <p:spPr>
          <a:xfrm>
            <a:off x="439775" y="1"/>
            <a:ext cx="622927" cy="6857999"/>
          </a:xfrm>
          <a:prstGeom prst="rect">
            <a:avLst/>
          </a:prstGeom>
          <a:noFill/>
        </p:spPr>
        <p:txBody>
          <a:bodyPr vert="wordArtVert" wrap="square" rtlCol="0">
            <a:spAutoFit/>
          </a:bodyPr>
          <a:lstStyle/>
          <a:p>
            <a:pPr algn="ctr"/>
            <a:r>
              <a:rPr lang="es-ES" sz="2400" b="1" dirty="0">
                <a:ln w="0"/>
                <a:solidFill>
                  <a:srgbClr val="C00000"/>
                </a:solidFill>
                <a:effectLst>
                  <a:outerShdw blurRad="38100" dist="19050" dir="2700000" algn="tl" rotWithShape="0">
                    <a:schemeClr val="dk1">
                      <a:alpha val="40000"/>
                    </a:schemeClr>
                  </a:outerShdw>
                </a:effectLst>
              </a:rPr>
              <a:t>PROTEGIDOS</a:t>
            </a:r>
          </a:p>
        </p:txBody>
      </p:sp>
    </p:spTree>
    <p:extLst>
      <p:ext uri="{BB962C8B-B14F-4D97-AF65-F5344CB8AC3E}">
        <p14:creationId xmlns:p14="http://schemas.microsoft.com/office/powerpoint/2010/main" val="743002710"/>
      </p:ext>
    </p:extLst>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B73F71D-9977-413F-9041-332C8F13736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735843"/>
            <a:ext cx="9143999" cy="3386313"/>
          </a:xfrm>
          <a:prstGeom prst="rect">
            <a:avLst/>
          </a:prstGeom>
          <a:effectLst>
            <a:outerShdw blurRad="50800" dist="38100" dir="2700000" algn="tl" rotWithShape="0">
              <a:prstClr val="black">
                <a:alpha val="40000"/>
              </a:prstClr>
            </a:outerShdw>
          </a:effectLst>
        </p:spPr>
      </p:pic>
      <p:pic>
        <p:nvPicPr>
          <p:cNvPr id="3" name="Imagen 2">
            <a:extLst>
              <a:ext uri="{FF2B5EF4-FFF2-40B4-BE49-F238E27FC236}">
                <a16:creationId xmlns:a16="http://schemas.microsoft.com/office/drawing/2014/main" id="{267D76E0-F750-432A-9FEE-13F44D8AF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35843"/>
            <a:ext cx="9144000" cy="3386313"/>
          </a:xfrm>
          <a:prstGeom prst="rect">
            <a:avLst/>
          </a:prstGeom>
        </p:spPr>
      </p:pic>
    </p:spTree>
    <p:extLst>
      <p:ext uri="{BB962C8B-B14F-4D97-AF65-F5344CB8AC3E}">
        <p14:creationId xmlns:p14="http://schemas.microsoft.com/office/powerpoint/2010/main" val="405152078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ACD1B16-492E-4D3E-AA33-1A56F46BD8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275" y="507067"/>
            <a:ext cx="8891451" cy="1228254"/>
          </a:xfrm>
          <a:prstGeom prst="rect">
            <a:avLst/>
          </a:prstGeom>
        </p:spPr>
      </p:pic>
      <p:pic>
        <p:nvPicPr>
          <p:cNvPr id="6" name="Imagen 5">
            <a:extLst>
              <a:ext uri="{FF2B5EF4-FFF2-40B4-BE49-F238E27FC236}">
                <a16:creationId xmlns:a16="http://schemas.microsoft.com/office/drawing/2014/main" id="{292E6485-C54F-46E0-9E4A-1F8E6CAC57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299" y="2212794"/>
            <a:ext cx="3571875" cy="4400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n 11">
            <a:extLst>
              <a:ext uri="{FF2B5EF4-FFF2-40B4-BE49-F238E27FC236}">
                <a16:creationId xmlns:a16="http://schemas.microsoft.com/office/drawing/2014/main" id="{DC5FD578-E02E-444C-944B-E5E231A94E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4543" y="2212794"/>
            <a:ext cx="4632158" cy="4400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4599605"/>
      </p:ext>
    </p:extLst>
  </p:cSld>
  <p:clrMapOvr>
    <a:masterClrMapping/>
  </p:clrMapOvr>
  <mc:AlternateContent xmlns:mc="http://schemas.openxmlformats.org/markup-compatibility/2006">
    <mc:Choice xmlns:p14="http://schemas.microsoft.com/office/powerpoint/2010/main" Requires="p14">
      <p:transition spd="slow" p14:dur="1200">
        <p14:prism dir="d"/>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7DDE35A-5423-46BE-B0DA-4661AF6BA0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9648"/>
            <a:ext cx="9144000" cy="6458704"/>
          </a:xfrm>
          <a:prstGeom prst="rect">
            <a:avLst/>
          </a:prstGeom>
        </p:spPr>
      </p:pic>
    </p:spTree>
    <p:extLst>
      <p:ext uri="{BB962C8B-B14F-4D97-AF65-F5344CB8AC3E}">
        <p14:creationId xmlns:p14="http://schemas.microsoft.com/office/powerpoint/2010/main" val="1196842816"/>
      </p:ext>
    </p:extLst>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E18A13A-5EDE-428B-804C-E3D609CB20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79" y="162841"/>
            <a:ext cx="8534417" cy="3066294"/>
          </a:xfrm>
          <a:prstGeom prst="rect">
            <a:avLst/>
          </a:prstGeom>
        </p:spPr>
      </p:pic>
      <p:pic>
        <p:nvPicPr>
          <p:cNvPr id="7" name="Imagen 6">
            <a:extLst>
              <a:ext uri="{FF2B5EF4-FFF2-40B4-BE49-F238E27FC236}">
                <a16:creationId xmlns:a16="http://schemas.microsoft.com/office/drawing/2014/main" id="{9FCE1E26-552D-4EFB-9BA1-CE647AEAC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79" y="1440389"/>
            <a:ext cx="8534417" cy="2200660"/>
          </a:xfrm>
          <a:prstGeom prst="rect">
            <a:avLst/>
          </a:prstGeom>
        </p:spPr>
      </p:pic>
      <p:pic>
        <p:nvPicPr>
          <p:cNvPr id="6" name="Imagen 5">
            <a:extLst>
              <a:ext uri="{FF2B5EF4-FFF2-40B4-BE49-F238E27FC236}">
                <a16:creationId xmlns:a16="http://schemas.microsoft.com/office/drawing/2014/main" id="{D344F442-4B39-46DB-A16E-08587FE97FA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5779" y="2727084"/>
            <a:ext cx="8534417" cy="1316739"/>
          </a:xfrm>
          <a:prstGeom prst="rect">
            <a:avLst/>
          </a:prstGeom>
        </p:spPr>
      </p:pic>
      <p:pic>
        <p:nvPicPr>
          <p:cNvPr id="10" name="Imagen 9">
            <a:extLst>
              <a:ext uri="{FF2B5EF4-FFF2-40B4-BE49-F238E27FC236}">
                <a16:creationId xmlns:a16="http://schemas.microsoft.com/office/drawing/2014/main" id="{F2937F2B-6224-4EA4-8CF0-1E5698BACA8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5779" y="4036848"/>
            <a:ext cx="8534417" cy="1316739"/>
          </a:xfrm>
          <a:prstGeom prst="rect">
            <a:avLst/>
          </a:prstGeom>
        </p:spPr>
      </p:pic>
      <p:pic>
        <p:nvPicPr>
          <p:cNvPr id="3" name="Imagen 2">
            <a:extLst>
              <a:ext uri="{FF2B5EF4-FFF2-40B4-BE49-F238E27FC236}">
                <a16:creationId xmlns:a16="http://schemas.microsoft.com/office/drawing/2014/main" id="{3103B48C-8A6B-49F4-BFB7-0DEB084AA5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0407" y="81420"/>
            <a:ext cx="2697813" cy="6695159"/>
          </a:xfrm>
          <a:prstGeom prst="rect">
            <a:avLst/>
          </a:prstGeom>
        </p:spPr>
      </p:pic>
    </p:spTree>
    <p:extLst>
      <p:ext uri="{BB962C8B-B14F-4D97-AF65-F5344CB8AC3E}">
        <p14:creationId xmlns:p14="http://schemas.microsoft.com/office/powerpoint/2010/main" val="370563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E18A13A-5EDE-428B-804C-E3D609CB20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80" y="162841"/>
            <a:ext cx="8534417" cy="3066294"/>
          </a:xfrm>
          <a:prstGeom prst="rect">
            <a:avLst/>
          </a:prstGeom>
        </p:spPr>
      </p:pic>
      <p:pic>
        <p:nvPicPr>
          <p:cNvPr id="7" name="Imagen 6">
            <a:extLst>
              <a:ext uri="{FF2B5EF4-FFF2-40B4-BE49-F238E27FC236}">
                <a16:creationId xmlns:a16="http://schemas.microsoft.com/office/drawing/2014/main" id="{9FCE1E26-552D-4EFB-9BA1-CE647AEAC7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780" y="1432976"/>
            <a:ext cx="8514707" cy="1316739"/>
          </a:xfrm>
          <a:prstGeom prst="rect">
            <a:avLst/>
          </a:prstGeom>
        </p:spPr>
      </p:pic>
      <p:pic>
        <p:nvPicPr>
          <p:cNvPr id="3" name="Imagen 2">
            <a:extLst>
              <a:ext uri="{FF2B5EF4-FFF2-40B4-BE49-F238E27FC236}">
                <a16:creationId xmlns:a16="http://schemas.microsoft.com/office/drawing/2014/main" id="{3103B48C-8A6B-49F4-BFB7-0DEB084AA5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0407" y="81420"/>
            <a:ext cx="2697813" cy="6695159"/>
          </a:xfrm>
          <a:prstGeom prst="rect">
            <a:avLst/>
          </a:prstGeom>
        </p:spPr>
      </p:pic>
    </p:spTree>
    <p:extLst>
      <p:ext uri="{BB962C8B-B14F-4D97-AF65-F5344CB8AC3E}">
        <p14:creationId xmlns:p14="http://schemas.microsoft.com/office/powerpoint/2010/main" val="269454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E18A13A-5EDE-428B-804C-E3D609CB20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80" y="162841"/>
            <a:ext cx="8534417" cy="3066294"/>
          </a:xfrm>
          <a:prstGeom prst="rect">
            <a:avLst/>
          </a:prstGeom>
        </p:spPr>
      </p:pic>
      <p:pic>
        <p:nvPicPr>
          <p:cNvPr id="7" name="Imagen 6">
            <a:extLst>
              <a:ext uri="{FF2B5EF4-FFF2-40B4-BE49-F238E27FC236}">
                <a16:creationId xmlns:a16="http://schemas.microsoft.com/office/drawing/2014/main" id="{9FCE1E26-552D-4EFB-9BA1-CE647AEAC7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780" y="1432976"/>
            <a:ext cx="8514707" cy="1316739"/>
          </a:xfrm>
          <a:prstGeom prst="rect">
            <a:avLst/>
          </a:prstGeom>
        </p:spPr>
      </p:pic>
      <p:pic>
        <p:nvPicPr>
          <p:cNvPr id="6" name="Imagen 5">
            <a:extLst>
              <a:ext uri="{FF2B5EF4-FFF2-40B4-BE49-F238E27FC236}">
                <a16:creationId xmlns:a16="http://schemas.microsoft.com/office/drawing/2014/main" id="{444355DC-50BD-4DBA-A599-F7B0D11D4EB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5780" y="2721430"/>
            <a:ext cx="8514707" cy="1313698"/>
          </a:xfrm>
          <a:prstGeom prst="rect">
            <a:avLst/>
          </a:prstGeom>
        </p:spPr>
      </p:pic>
      <p:pic>
        <p:nvPicPr>
          <p:cNvPr id="3" name="Imagen 2">
            <a:extLst>
              <a:ext uri="{FF2B5EF4-FFF2-40B4-BE49-F238E27FC236}">
                <a16:creationId xmlns:a16="http://schemas.microsoft.com/office/drawing/2014/main" id="{3103B48C-8A6B-49F4-BFB7-0DEB084AA5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0407" y="81420"/>
            <a:ext cx="2697813" cy="6695159"/>
          </a:xfrm>
          <a:prstGeom prst="rect">
            <a:avLst/>
          </a:prstGeom>
        </p:spPr>
      </p:pic>
    </p:spTree>
    <p:extLst>
      <p:ext uri="{BB962C8B-B14F-4D97-AF65-F5344CB8AC3E}">
        <p14:creationId xmlns:p14="http://schemas.microsoft.com/office/powerpoint/2010/main" val="77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E18A13A-5EDE-428B-804C-E3D609CB20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24" y="162841"/>
            <a:ext cx="8534417" cy="3066294"/>
          </a:xfrm>
          <a:prstGeom prst="rect">
            <a:avLst/>
          </a:prstGeom>
        </p:spPr>
      </p:pic>
      <p:pic>
        <p:nvPicPr>
          <p:cNvPr id="7" name="Imagen 6">
            <a:extLst>
              <a:ext uri="{FF2B5EF4-FFF2-40B4-BE49-F238E27FC236}">
                <a16:creationId xmlns:a16="http://schemas.microsoft.com/office/drawing/2014/main" id="{9FCE1E26-552D-4EFB-9BA1-CE647AEAC7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924" y="1432976"/>
            <a:ext cx="8514707" cy="1316739"/>
          </a:xfrm>
          <a:prstGeom prst="rect">
            <a:avLst/>
          </a:prstGeom>
        </p:spPr>
      </p:pic>
      <p:pic>
        <p:nvPicPr>
          <p:cNvPr id="6" name="Imagen 5">
            <a:extLst>
              <a:ext uri="{FF2B5EF4-FFF2-40B4-BE49-F238E27FC236}">
                <a16:creationId xmlns:a16="http://schemas.microsoft.com/office/drawing/2014/main" id="{444355DC-50BD-4DBA-A599-F7B0D11D4EB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5924" y="2721430"/>
            <a:ext cx="8514707" cy="1313698"/>
          </a:xfrm>
          <a:prstGeom prst="rect">
            <a:avLst/>
          </a:prstGeom>
        </p:spPr>
      </p:pic>
      <p:pic>
        <p:nvPicPr>
          <p:cNvPr id="4" name="Imagen 3">
            <a:extLst>
              <a:ext uri="{FF2B5EF4-FFF2-40B4-BE49-F238E27FC236}">
                <a16:creationId xmlns:a16="http://schemas.microsoft.com/office/drawing/2014/main" id="{F6AC3285-0B5F-4BDE-979B-A62EED220A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24" y="3119874"/>
            <a:ext cx="8534417" cy="2203708"/>
          </a:xfrm>
          <a:prstGeom prst="rect">
            <a:avLst/>
          </a:prstGeom>
        </p:spPr>
      </p:pic>
      <p:pic>
        <p:nvPicPr>
          <p:cNvPr id="3" name="Imagen 2">
            <a:extLst>
              <a:ext uri="{FF2B5EF4-FFF2-40B4-BE49-F238E27FC236}">
                <a16:creationId xmlns:a16="http://schemas.microsoft.com/office/drawing/2014/main" id="{3103B48C-8A6B-49F4-BFB7-0DEB084AA5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0407" y="81420"/>
            <a:ext cx="2697813" cy="6695159"/>
          </a:xfrm>
          <a:prstGeom prst="rect">
            <a:avLst/>
          </a:prstGeom>
        </p:spPr>
      </p:pic>
    </p:spTree>
    <p:extLst>
      <p:ext uri="{BB962C8B-B14F-4D97-AF65-F5344CB8AC3E}">
        <p14:creationId xmlns:p14="http://schemas.microsoft.com/office/powerpoint/2010/main" val="181061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E18A13A-5EDE-428B-804C-E3D609CB20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24" y="162841"/>
            <a:ext cx="8534417" cy="3066294"/>
          </a:xfrm>
          <a:prstGeom prst="rect">
            <a:avLst/>
          </a:prstGeom>
        </p:spPr>
      </p:pic>
      <p:pic>
        <p:nvPicPr>
          <p:cNvPr id="7" name="Imagen 6">
            <a:extLst>
              <a:ext uri="{FF2B5EF4-FFF2-40B4-BE49-F238E27FC236}">
                <a16:creationId xmlns:a16="http://schemas.microsoft.com/office/drawing/2014/main" id="{9FCE1E26-552D-4EFB-9BA1-CE647AEAC7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924" y="1432976"/>
            <a:ext cx="8514707" cy="1316739"/>
          </a:xfrm>
          <a:prstGeom prst="rect">
            <a:avLst/>
          </a:prstGeom>
        </p:spPr>
      </p:pic>
      <p:pic>
        <p:nvPicPr>
          <p:cNvPr id="6" name="Imagen 5">
            <a:extLst>
              <a:ext uri="{FF2B5EF4-FFF2-40B4-BE49-F238E27FC236}">
                <a16:creationId xmlns:a16="http://schemas.microsoft.com/office/drawing/2014/main" id="{444355DC-50BD-4DBA-A599-F7B0D11D4EB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5924" y="2721430"/>
            <a:ext cx="8514707" cy="1313698"/>
          </a:xfrm>
          <a:prstGeom prst="rect">
            <a:avLst/>
          </a:prstGeom>
        </p:spPr>
      </p:pic>
      <p:pic>
        <p:nvPicPr>
          <p:cNvPr id="4" name="Imagen 3">
            <a:extLst>
              <a:ext uri="{FF2B5EF4-FFF2-40B4-BE49-F238E27FC236}">
                <a16:creationId xmlns:a16="http://schemas.microsoft.com/office/drawing/2014/main" id="{F6AC3285-0B5F-4BDE-979B-A62EED220A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24" y="3119874"/>
            <a:ext cx="8534417" cy="2203708"/>
          </a:xfrm>
          <a:prstGeom prst="rect">
            <a:avLst/>
          </a:prstGeom>
        </p:spPr>
      </p:pic>
      <p:pic>
        <p:nvPicPr>
          <p:cNvPr id="8" name="Imagen 7">
            <a:extLst>
              <a:ext uri="{FF2B5EF4-FFF2-40B4-BE49-F238E27FC236}">
                <a16:creationId xmlns:a16="http://schemas.microsoft.com/office/drawing/2014/main" id="{D25D0F29-615C-4970-A16D-3C6E92B374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24" y="3515647"/>
            <a:ext cx="8534417" cy="3066294"/>
          </a:xfrm>
          <a:prstGeom prst="rect">
            <a:avLst/>
          </a:prstGeom>
        </p:spPr>
      </p:pic>
      <p:pic>
        <p:nvPicPr>
          <p:cNvPr id="3" name="Imagen 2">
            <a:extLst>
              <a:ext uri="{FF2B5EF4-FFF2-40B4-BE49-F238E27FC236}">
                <a16:creationId xmlns:a16="http://schemas.microsoft.com/office/drawing/2014/main" id="{3103B48C-8A6B-49F4-BFB7-0DEB084AA5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0407" y="81420"/>
            <a:ext cx="2697813" cy="6695159"/>
          </a:xfrm>
          <a:prstGeom prst="rect">
            <a:avLst/>
          </a:prstGeom>
        </p:spPr>
      </p:pic>
    </p:spTree>
    <p:extLst>
      <p:ext uri="{BB962C8B-B14F-4D97-AF65-F5344CB8AC3E}">
        <p14:creationId xmlns:p14="http://schemas.microsoft.com/office/powerpoint/2010/main" val="422747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A1782E-BB8B-4A9B-A789-5ADC263ABA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90" y="82731"/>
            <a:ext cx="8534417" cy="3066294"/>
          </a:xfrm>
          <a:prstGeom prst="rect">
            <a:avLst/>
          </a:prstGeom>
        </p:spPr>
      </p:pic>
      <p:pic>
        <p:nvPicPr>
          <p:cNvPr id="3" name="Imagen 2">
            <a:extLst>
              <a:ext uri="{FF2B5EF4-FFF2-40B4-BE49-F238E27FC236}">
                <a16:creationId xmlns:a16="http://schemas.microsoft.com/office/drawing/2014/main" id="{7CC1561F-5339-46F4-ACFE-01B0167282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0" y="1360494"/>
            <a:ext cx="8534417" cy="2203708"/>
          </a:xfrm>
          <a:prstGeom prst="rect">
            <a:avLst/>
          </a:prstGeom>
        </p:spPr>
      </p:pic>
      <p:pic>
        <p:nvPicPr>
          <p:cNvPr id="7" name="Imagen 6">
            <a:extLst>
              <a:ext uri="{FF2B5EF4-FFF2-40B4-BE49-F238E27FC236}">
                <a16:creationId xmlns:a16="http://schemas.microsoft.com/office/drawing/2014/main" id="{52EC94DE-7475-4940-91ED-9C11FDFCE1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42" y="82732"/>
            <a:ext cx="2696757" cy="6692537"/>
          </a:xfrm>
          <a:prstGeom prst="rect">
            <a:avLst/>
          </a:prstGeom>
        </p:spPr>
      </p:pic>
    </p:spTree>
    <p:extLst>
      <p:ext uri="{BB962C8B-B14F-4D97-AF65-F5344CB8AC3E}">
        <p14:creationId xmlns:p14="http://schemas.microsoft.com/office/powerpoint/2010/main" val="221555265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108</TotalTime>
  <Words>96</Words>
  <Application>Microsoft Office PowerPoint</Application>
  <PresentationFormat>Presentación en pantalla (4:3)</PresentationFormat>
  <Paragraphs>14</Paragraphs>
  <Slides>36</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36</vt:i4>
      </vt:variant>
    </vt:vector>
  </HeadingPairs>
  <TitlesOfParts>
    <vt:vector size="41" baseType="lpstr">
      <vt:lpstr>Arial</vt:lpstr>
      <vt:lpstr>Calibri</vt:lpstr>
      <vt:lpstr>Calibri Light</vt:lpstr>
      <vt:lpstr>Comic Sans MS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 Fustero Carreras</dc:creator>
  <cp:lastModifiedBy>Sergio Fustero Carreras</cp:lastModifiedBy>
  <cp:revision>25</cp:revision>
  <dcterms:created xsi:type="dcterms:W3CDTF">2019-11-10T09:55:50Z</dcterms:created>
  <dcterms:modified xsi:type="dcterms:W3CDTF">2019-11-10T16:29:59Z</dcterms:modified>
</cp:coreProperties>
</file>