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0" r:id="rId1"/>
    <p:sldMasterId id="2147483652" r:id="rId2"/>
    <p:sldMasterId id="2147483654" r:id="rId3"/>
  </p:sldMasterIdLst>
  <p:handoutMasterIdLst>
    <p:handoutMasterId r:id="rId31"/>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81" r:id="rId20"/>
    <p:sldId id="282" r:id="rId21"/>
    <p:sldId id="272" r:id="rId22"/>
    <p:sldId id="273" r:id="rId23"/>
    <p:sldId id="277" r:id="rId24"/>
    <p:sldId id="278" r:id="rId25"/>
    <p:sldId id="279" r:id="rId26"/>
    <p:sldId id="280" r:id="rId27"/>
    <p:sldId id="274" r:id="rId28"/>
    <p:sldId id="275" r:id="rId29"/>
    <p:sldId id="276" r:id="rId30"/>
  </p:sldIdLst>
  <p:sldSz cx="9144000" cy="6858000" type="screen4x3"/>
  <p:notesSz cx="9144000" cy="6858000"/>
  <p:embeddedFontLst>
    <p:embeddedFont>
      <p:font typeface="Tahoma" panose="020B0604030504040204" pitchFamily="34" charset="0"/>
      <p:regular r:id="rId32"/>
      <p:bold r:id="rId33"/>
    </p:embeddedFont>
    <p:embeddedFont>
      <p:font typeface="Batavia" panose="020B0604020202020204" pitchFamily="2" charset="0"/>
      <p:regular r:id="rId34"/>
    </p:embeddedFont>
    <p:embeddedFont>
      <p:font typeface="Broadway" panose="04040905080B02020502" pitchFamily="82" charset="0"/>
      <p:regular r:id="rId35"/>
    </p:embeddedFont>
    <p:embeddedFont>
      <p:font typeface="Terminator Two" panose="020B0604020202020204" pitchFamily="2" charset="0"/>
      <p:regular r:id="rId36"/>
    </p:embeddedFont>
    <p:embeddedFont>
      <p:font typeface="Impact" panose="020B0806030902050204" pitchFamily="34" charset="0"/>
      <p:regular r:id="rId37"/>
    </p:embeddedFont>
    <p:embeddedFont>
      <p:font typeface="Arial Black" panose="020B0A04020102020204" pitchFamily="34" charset="0"/>
      <p:bold r:id="rId38"/>
    </p:embeddedFont>
    <p:embeddedFont>
      <p:font typeface="Berlin Sans FB" panose="020E0602020502020306" pitchFamily="34" charset="0"/>
      <p:regular r:id="rId39"/>
      <p:bold r:id="rId40"/>
    </p:embeddedFont>
    <p:embeddedFont>
      <p:font typeface="Comic Sans MS" panose="030F0702030302020204" pitchFamily="66" charset="0"/>
      <p:regular r:id="rId41"/>
      <p:bold r:id="rId42"/>
      <p:italic r:id="rId43"/>
      <p:boldItalic r:id="rId44"/>
    </p:embeddedFont>
  </p:embeddedFont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81562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6" autoAdjust="0"/>
    <p:restoredTop sz="94618" autoAdjust="0"/>
  </p:normalViewPr>
  <p:slideViewPr>
    <p:cSldViewPr>
      <p:cViewPr varScale="1">
        <p:scale>
          <a:sx n="99" d="100"/>
          <a:sy n="99" d="100"/>
        </p:scale>
        <p:origin x="2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4"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defRPr>
            </a:lvl1pPr>
          </a:lstStyle>
          <a:p>
            <a:endParaRPr lang="es-ES"/>
          </a:p>
        </p:txBody>
      </p:sp>
      <p:sp>
        <p:nvSpPr>
          <p:cNvPr id="122883" name="Rectangle 3"/>
          <p:cNvSpPr>
            <a:spLocks noGrp="1" noChangeArrowheads="1"/>
          </p:cNvSpPr>
          <p:nvPr>
            <p:ph type="dt" sz="quarter" idx="1"/>
          </p:nvPr>
        </p:nvSpPr>
        <p:spPr bwMode="auto">
          <a:xfrm>
            <a:off x="5180013"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ahoma" panose="020B0604030504040204" pitchFamily="34" charset="0"/>
              </a:defRPr>
            </a:lvl1pPr>
          </a:lstStyle>
          <a:p>
            <a:endParaRPr lang="es-ES"/>
          </a:p>
        </p:txBody>
      </p:sp>
      <p:sp>
        <p:nvSpPr>
          <p:cNvPr id="122884" name="Rectangle 4"/>
          <p:cNvSpPr>
            <a:spLocks noGrp="1" noChangeArrowheads="1"/>
          </p:cNvSpPr>
          <p:nvPr>
            <p:ph type="ftr" sz="quarter" idx="2"/>
          </p:nvPr>
        </p:nvSpPr>
        <p:spPr bwMode="auto">
          <a:xfrm>
            <a:off x="0"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panose="020B0604030504040204" pitchFamily="34" charset="0"/>
              </a:defRPr>
            </a:lvl1pPr>
          </a:lstStyle>
          <a:p>
            <a:endParaRPr lang="es-ES"/>
          </a:p>
        </p:txBody>
      </p:sp>
      <p:sp>
        <p:nvSpPr>
          <p:cNvPr id="122885" name="Rectangle 5"/>
          <p:cNvSpPr>
            <a:spLocks noGrp="1" noChangeArrowheads="1"/>
          </p:cNvSpPr>
          <p:nvPr>
            <p:ph type="sldNum" sz="quarter" idx="3"/>
          </p:nvPr>
        </p:nvSpPr>
        <p:spPr bwMode="auto">
          <a:xfrm>
            <a:off x="5180013"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FC71F409-522E-4136-8EA9-176BB709E060}" type="slidenum">
              <a:rPr lang="es-ES"/>
              <a:pPr/>
              <a:t>‹Nº›</a:t>
            </a:fld>
            <a:endParaRPr lang="es-ES"/>
          </a:p>
        </p:txBody>
      </p:sp>
    </p:spTree>
    <p:extLst>
      <p:ext uri="{BB962C8B-B14F-4D97-AF65-F5344CB8AC3E}">
        <p14:creationId xmlns:p14="http://schemas.microsoft.com/office/powerpoint/2010/main" val="10280752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1"/>
        </a:solidFill>
        <a:effectLst/>
      </p:bgPr>
    </p:bg>
    <p:spTree>
      <p:nvGrpSpPr>
        <p:cNvPr id="1" name=""/>
        <p:cNvGrpSpPr/>
        <p:nvPr/>
      </p:nvGrpSpPr>
      <p:grpSpPr>
        <a:xfrm>
          <a:off x="0" y="0"/>
          <a:ext cx="0" cy="0"/>
          <a:chOff x="0" y="0"/>
          <a:chExt cx="0" cy="0"/>
        </a:xfrm>
      </p:grpSpPr>
      <p:grpSp>
        <p:nvGrpSpPr>
          <p:cNvPr id="46248" name="Group 168"/>
          <p:cNvGrpSpPr>
            <a:grpSpLocks/>
          </p:cNvGrpSpPr>
          <p:nvPr/>
        </p:nvGrpSpPr>
        <p:grpSpPr bwMode="auto">
          <a:xfrm>
            <a:off x="0" y="-19050"/>
            <a:ext cx="9144000" cy="6877050"/>
            <a:chOff x="0" y="-12"/>
            <a:chExt cx="5760" cy="4332"/>
          </a:xfrm>
        </p:grpSpPr>
        <p:sp>
          <p:nvSpPr>
            <p:cNvPr id="46243" name="Rectangle 16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46246" name="Group 166"/>
            <p:cNvGrpSpPr>
              <a:grpSpLocks/>
            </p:cNvGrpSpPr>
            <p:nvPr userDrawn="1"/>
          </p:nvGrpSpPr>
          <p:grpSpPr bwMode="auto">
            <a:xfrm>
              <a:off x="0" y="-12"/>
              <a:ext cx="5760" cy="1045"/>
              <a:chOff x="0" y="-9"/>
              <a:chExt cx="5760" cy="1045"/>
            </a:xfrm>
          </p:grpSpPr>
          <p:sp>
            <p:nvSpPr>
              <p:cNvPr id="46087" name="Freeform 7"/>
              <p:cNvSpPr>
                <a:spLocks/>
              </p:cNvSpPr>
              <p:nvPr userDrawn="1"/>
            </p:nvSpPr>
            <p:spPr bwMode="ltGray">
              <a:xfrm>
                <a:off x="0" y="4"/>
                <a:ext cx="5760" cy="1032"/>
              </a:xfrm>
              <a:custGeom>
                <a:avLst/>
                <a:gdLst>
                  <a:gd name="T0" fmla="*/ 4848 w 4848"/>
                  <a:gd name="T1" fmla="*/ 432 h 432"/>
                  <a:gd name="T2" fmla="*/ 0 w 4848"/>
                  <a:gd name="T3" fmla="*/ 432 h 432"/>
                  <a:gd name="T4" fmla="*/ 0 w 4848"/>
                  <a:gd name="T5" fmla="*/ 0 h 432"/>
                  <a:gd name="T6" fmla="*/ 4848 w 4848"/>
                  <a:gd name="T7" fmla="*/ 0 h 432"/>
                  <a:gd name="T8" fmla="*/ 4848 w 4848"/>
                  <a:gd name="T9" fmla="*/ 432 h 432"/>
                </a:gdLst>
                <a:ahLst/>
                <a:cxnLst>
                  <a:cxn ang="0">
                    <a:pos x="T0" y="T1"/>
                  </a:cxn>
                  <a:cxn ang="0">
                    <a:pos x="T2" y="T3"/>
                  </a:cxn>
                  <a:cxn ang="0">
                    <a:pos x="T4" y="T5"/>
                  </a:cxn>
                  <a:cxn ang="0">
                    <a:pos x="T6" y="T7"/>
                  </a:cxn>
                  <a:cxn ang="0">
                    <a:pos x="T8" y="T9"/>
                  </a:cxn>
                </a:cxnLst>
                <a:rect l="0" t="0" r="r" b="b"/>
                <a:pathLst>
                  <a:path w="4848" h="432">
                    <a:moveTo>
                      <a:pt x="4848" y="432"/>
                    </a:moveTo>
                    <a:lnTo>
                      <a:pt x="0" y="432"/>
                    </a:lnTo>
                    <a:lnTo>
                      <a:pt x="0" y="0"/>
                    </a:lnTo>
                    <a:lnTo>
                      <a:pt x="4848" y="0"/>
                    </a:lnTo>
                    <a:lnTo>
                      <a:pt x="4848" y="432"/>
                    </a:lnTo>
                    <a:close/>
                  </a:path>
                </a:pathLst>
              </a:custGeom>
              <a:solidFill>
                <a:schemeClr val="hlink"/>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46245" name="Group 165"/>
              <p:cNvGrpSpPr>
                <a:grpSpLocks/>
              </p:cNvGrpSpPr>
              <p:nvPr userDrawn="1"/>
            </p:nvGrpSpPr>
            <p:grpSpPr bwMode="auto">
              <a:xfrm>
                <a:off x="333" y="-9"/>
                <a:ext cx="5176" cy="1044"/>
                <a:chOff x="333" y="-9"/>
                <a:chExt cx="5176" cy="1044"/>
              </a:xfrm>
            </p:grpSpPr>
            <p:sp>
              <p:nvSpPr>
                <p:cNvPr id="46090" name="Freeform 10"/>
                <p:cNvSpPr>
                  <a:spLocks/>
                </p:cNvSpPr>
                <p:nvPr userDrawn="1"/>
              </p:nvSpPr>
              <p:spPr bwMode="ltGray">
                <a:xfrm>
                  <a:off x="3230" y="949"/>
                  <a:ext cx="17" cy="20"/>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091" name="Freeform 11"/>
                <p:cNvSpPr>
                  <a:spLocks/>
                </p:cNvSpPr>
                <p:nvPr userDrawn="1"/>
              </p:nvSpPr>
              <p:spPr bwMode="ltGray">
                <a:xfrm>
                  <a:off x="3406" y="1015"/>
                  <a:ext cx="21" cy="20"/>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092" name="Freeform 12"/>
                <p:cNvSpPr>
                  <a:spLocks/>
                </p:cNvSpPr>
                <p:nvPr userDrawn="1"/>
              </p:nvSpPr>
              <p:spPr bwMode="ltGray">
                <a:xfrm>
                  <a:off x="2909" y="908"/>
                  <a:ext cx="31" cy="3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093" name="Freeform 13"/>
                <p:cNvSpPr>
                  <a:spLocks/>
                </p:cNvSpPr>
                <p:nvPr userDrawn="1"/>
              </p:nvSpPr>
              <p:spPr bwMode="ltGray">
                <a:xfrm>
                  <a:off x="2551" y="940"/>
                  <a:ext cx="25" cy="12"/>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094" name="Freeform 14"/>
                <p:cNvSpPr>
                  <a:spLocks/>
                </p:cNvSpPr>
                <p:nvPr userDrawn="1"/>
              </p:nvSpPr>
              <p:spPr bwMode="ltGray">
                <a:xfrm>
                  <a:off x="2443" y="954"/>
                  <a:ext cx="65" cy="39"/>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095" name="Freeform 15"/>
                <p:cNvSpPr>
                  <a:spLocks/>
                </p:cNvSpPr>
                <p:nvPr userDrawn="1"/>
              </p:nvSpPr>
              <p:spPr bwMode="ltGray">
                <a:xfrm>
                  <a:off x="2375" y="952"/>
                  <a:ext cx="68" cy="39"/>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096" name="Freeform 16"/>
                <p:cNvSpPr>
                  <a:spLocks/>
                </p:cNvSpPr>
                <p:nvPr userDrawn="1"/>
              </p:nvSpPr>
              <p:spPr bwMode="ltGray">
                <a:xfrm>
                  <a:off x="2007" y="739"/>
                  <a:ext cx="354" cy="228"/>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097" name="Freeform 17"/>
                <p:cNvSpPr>
                  <a:spLocks/>
                </p:cNvSpPr>
                <p:nvPr userDrawn="1"/>
              </p:nvSpPr>
              <p:spPr bwMode="ltGray">
                <a:xfrm>
                  <a:off x="2222" y="724"/>
                  <a:ext cx="157" cy="167"/>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098" name="Freeform 18"/>
                <p:cNvSpPr>
                  <a:spLocks/>
                </p:cNvSpPr>
                <p:nvPr userDrawn="1"/>
              </p:nvSpPr>
              <p:spPr bwMode="ltGray">
                <a:xfrm>
                  <a:off x="2375" y="800"/>
                  <a:ext cx="110" cy="32"/>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099" name="Freeform 19"/>
                <p:cNvSpPr>
                  <a:spLocks/>
                </p:cNvSpPr>
                <p:nvPr userDrawn="1"/>
              </p:nvSpPr>
              <p:spPr bwMode="ltGray">
                <a:xfrm>
                  <a:off x="2370" y="839"/>
                  <a:ext cx="75" cy="8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00" name="Freeform 20"/>
                <p:cNvSpPr>
                  <a:spLocks/>
                </p:cNvSpPr>
                <p:nvPr userDrawn="1"/>
              </p:nvSpPr>
              <p:spPr bwMode="ltGray">
                <a:xfrm>
                  <a:off x="2497" y="793"/>
                  <a:ext cx="37" cy="49"/>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01" name="Freeform 21"/>
                <p:cNvSpPr>
                  <a:spLocks/>
                </p:cNvSpPr>
                <p:nvPr userDrawn="1"/>
              </p:nvSpPr>
              <p:spPr bwMode="ltGray">
                <a:xfrm>
                  <a:off x="2506" y="869"/>
                  <a:ext cx="47" cy="24"/>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02" name="Freeform 22"/>
                <p:cNvSpPr>
                  <a:spLocks/>
                </p:cNvSpPr>
                <p:nvPr userDrawn="1"/>
              </p:nvSpPr>
              <p:spPr bwMode="ltGray">
                <a:xfrm>
                  <a:off x="2555" y="832"/>
                  <a:ext cx="61" cy="42"/>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03" name="Freeform 23"/>
                <p:cNvSpPr>
                  <a:spLocks/>
                </p:cNvSpPr>
                <p:nvPr userDrawn="1"/>
              </p:nvSpPr>
              <p:spPr bwMode="ltGray">
                <a:xfrm>
                  <a:off x="2572" y="852"/>
                  <a:ext cx="286" cy="149"/>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04" name="Freeform 24"/>
                <p:cNvSpPr>
                  <a:spLocks/>
                </p:cNvSpPr>
                <p:nvPr userDrawn="1"/>
              </p:nvSpPr>
              <p:spPr bwMode="ltGray">
                <a:xfrm>
                  <a:off x="2820" y="866"/>
                  <a:ext cx="78" cy="64"/>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05" name="Freeform 25"/>
                <p:cNvSpPr>
                  <a:spLocks/>
                </p:cNvSpPr>
                <p:nvPr userDrawn="1"/>
              </p:nvSpPr>
              <p:spPr bwMode="ltGray">
                <a:xfrm>
                  <a:off x="2984" y="732"/>
                  <a:ext cx="19" cy="14"/>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06" name="Freeform 26"/>
                <p:cNvSpPr>
                  <a:spLocks/>
                </p:cNvSpPr>
                <p:nvPr userDrawn="1"/>
              </p:nvSpPr>
              <p:spPr bwMode="ltGray">
                <a:xfrm>
                  <a:off x="3083" y="830"/>
                  <a:ext cx="26" cy="19"/>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07" name="Freeform 27"/>
                <p:cNvSpPr>
                  <a:spLocks/>
                </p:cNvSpPr>
                <p:nvPr userDrawn="1"/>
              </p:nvSpPr>
              <p:spPr bwMode="ltGray">
                <a:xfrm>
                  <a:off x="2766" y="610"/>
                  <a:ext cx="19" cy="12"/>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08" name="Freeform 28"/>
                <p:cNvSpPr>
                  <a:spLocks/>
                </p:cNvSpPr>
                <p:nvPr userDrawn="1"/>
              </p:nvSpPr>
              <p:spPr bwMode="ltGray">
                <a:xfrm>
                  <a:off x="2600" y="712"/>
                  <a:ext cx="19" cy="12"/>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09" name="Freeform 29"/>
                <p:cNvSpPr>
                  <a:spLocks/>
                </p:cNvSpPr>
                <p:nvPr userDrawn="1"/>
              </p:nvSpPr>
              <p:spPr bwMode="ltGray">
                <a:xfrm>
                  <a:off x="2417" y="680"/>
                  <a:ext cx="80" cy="66"/>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10" name="Freeform 30"/>
                <p:cNvSpPr>
                  <a:spLocks/>
                </p:cNvSpPr>
                <p:nvPr userDrawn="1"/>
              </p:nvSpPr>
              <p:spPr bwMode="ltGray">
                <a:xfrm>
                  <a:off x="2391" y="541"/>
                  <a:ext cx="94" cy="142"/>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11" name="Freeform 31"/>
                <p:cNvSpPr>
                  <a:spLocks/>
                </p:cNvSpPr>
                <p:nvPr userDrawn="1"/>
              </p:nvSpPr>
              <p:spPr bwMode="ltGray">
                <a:xfrm>
                  <a:off x="2415" y="644"/>
                  <a:ext cx="32" cy="41"/>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12" name="Freeform 32"/>
                <p:cNvSpPr>
                  <a:spLocks/>
                </p:cNvSpPr>
                <p:nvPr userDrawn="1"/>
              </p:nvSpPr>
              <p:spPr bwMode="ltGray">
                <a:xfrm>
                  <a:off x="2349" y="654"/>
                  <a:ext cx="45" cy="41"/>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13" name="Freeform 33"/>
                <p:cNvSpPr>
                  <a:spLocks/>
                </p:cNvSpPr>
                <p:nvPr userDrawn="1"/>
              </p:nvSpPr>
              <p:spPr bwMode="ltGray">
                <a:xfrm>
                  <a:off x="4808" y="597"/>
                  <a:ext cx="701" cy="438"/>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14" name="Freeform 34"/>
                <p:cNvSpPr>
                  <a:spLocks/>
                </p:cNvSpPr>
                <p:nvPr userDrawn="1"/>
              </p:nvSpPr>
              <p:spPr bwMode="ltGray">
                <a:xfrm>
                  <a:off x="3880" y="-7"/>
                  <a:ext cx="984" cy="692"/>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15" name="Freeform 35"/>
                <p:cNvSpPr>
                  <a:spLocks/>
                </p:cNvSpPr>
                <p:nvPr userDrawn="1"/>
              </p:nvSpPr>
              <p:spPr bwMode="ltGray">
                <a:xfrm>
                  <a:off x="3577" y="490"/>
                  <a:ext cx="36" cy="39"/>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16" name="Freeform 36"/>
                <p:cNvSpPr>
                  <a:spLocks/>
                </p:cNvSpPr>
                <p:nvPr userDrawn="1"/>
              </p:nvSpPr>
              <p:spPr bwMode="ltGray">
                <a:xfrm>
                  <a:off x="3549" y="475"/>
                  <a:ext cx="38" cy="29"/>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17" name="Freeform 37"/>
                <p:cNvSpPr>
                  <a:spLocks/>
                </p:cNvSpPr>
                <p:nvPr userDrawn="1"/>
              </p:nvSpPr>
              <p:spPr bwMode="ltGray">
                <a:xfrm>
                  <a:off x="4686" y="394"/>
                  <a:ext cx="171" cy="81"/>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18" name="Freeform 38"/>
                <p:cNvSpPr>
                  <a:spLocks/>
                </p:cNvSpPr>
                <p:nvPr userDrawn="1"/>
              </p:nvSpPr>
              <p:spPr bwMode="ltGray">
                <a:xfrm>
                  <a:off x="4867" y="460"/>
                  <a:ext cx="138" cy="37"/>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19" name="Freeform 39"/>
                <p:cNvSpPr>
                  <a:spLocks/>
                </p:cNvSpPr>
                <p:nvPr userDrawn="1"/>
              </p:nvSpPr>
              <p:spPr bwMode="ltGray">
                <a:xfrm>
                  <a:off x="4794" y="480"/>
                  <a:ext cx="56" cy="3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20" name="Freeform 40"/>
                <p:cNvSpPr>
                  <a:spLocks/>
                </p:cNvSpPr>
                <p:nvPr userDrawn="1"/>
              </p:nvSpPr>
              <p:spPr bwMode="ltGray">
                <a:xfrm>
                  <a:off x="4757" y="375"/>
                  <a:ext cx="37" cy="44"/>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21" name="Freeform 41"/>
                <p:cNvSpPr>
                  <a:spLocks/>
                </p:cNvSpPr>
                <p:nvPr userDrawn="1"/>
              </p:nvSpPr>
              <p:spPr bwMode="ltGray">
                <a:xfrm>
                  <a:off x="5054" y="507"/>
                  <a:ext cx="45" cy="66"/>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22" name="Freeform 42"/>
                <p:cNvSpPr>
                  <a:spLocks/>
                </p:cNvSpPr>
                <p:nvPr userDrawn="1"/>
              </p:nvSpPr>
              <p:spPr bwMode="ltGray">
                <a:xfrm>
                  <a:off x="4260" y="6"/>
                  <a:ext cx="480" cy="100"/>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23" name="Freeform 43"/>
                <p:cNvSpPr>
                  <a:spLocks/>
                </p:cNvSpPr>
                <p:nvPr userDrawn="1"/>
              </p:nvSpPr>
              <p:spPr bwMode="ltGray">
                <a:xfrm>
                  <a:off x="3835" y="3"/>
                  <a:ext cx="446" cy="49"/>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24" name="Freeform 44"/>
                <p:cNvSpPr>
                  <a:spLocks/>
                </p:cNvSpPr>
                <p:nvPr userDrawn="1"/>
              </p:nvSpPr>
              <p:spPr bwMode="ltGray">
                <a:xfrm>
                  <a:off x="2853" y="74"/>
                  <a:ext cx="42" cy="25"/>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25" name="Freeform 45"/>
                <p:cNvSpPr>
                  <a:spLocks/>
                </p:cNvSpPr>
                <p:nvPr userDrawn="1"/>
              </p:nvSpPr>
              <p:spPr bwMode="ltGray">
                <a:xfrm>
                  <a:off x="1704" y="3"/>
                  <a:ext cx="1022" cy="37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26" name="Freeform 46"/>
                <p:cNvSpPr>
                  <a:spLocks/>
                </p:cNvSpPr>
                <p:nvPr userDrawn="1"/>
              </p:nvSpPr>
              <p:spPr bwMode="ltGray">
                <a:xfrm>
                  <a:off x="2729" y="-9"/>
                  <a:ext cx="47" cy="134"/>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27" name="Freeform 47"/>
                <p:cNvSpPr>
                  <a:spLocks/>
                </p:cNvSpPr>
                <p:nvPr userDrawn="1"/>
              </p:nvSpPr>
              <p:spPr bwMode="ltGray">
                <a:xfrm>
                  <a:off x="2701" y="103"/>
                  <a:ext cx="138" cy="8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28" name="Freeform 48"/>
                <p:cNvSpPr>
                  <a:spLocks/>
                </p:cNvSpPr>
                <p:nvPr userDrawn="1"/>
              </p:nvSpPr>
              <p:spPr bwMode="ltGray">
                <a:xfrm>
                  <a:off x="2553" y="182"/>
                  <a:ext cx="187" cy="176"/>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29" name="Freeform 49"/>
                <p:cNvSpPr>
                  <a:spLocks/>
                </p:cNvSpPr>
                <p:nvPr userDrawn="1"/>
              </p:nvSpPr>
              <p:spPr bwMode="ltGray">
                <a:xfrm>
                  <a:off x="2677" y="233"/>
                  <a:ext cx="14" cy="10"/>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30" name="Freeform 50"/>
                <p:cNvSpPr>
                  <a:spLocks/>
                </p:cNvSpPr>
                <p:nvPr userDrawn="1"/>
              </p:nvSpPr>
              <p:spPr bwMode="ltGray">
                <a:xfrm>
                  <a:off x="1627" y="353"/>
                  <a:ext cx="813" cy="462"/>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31" name="Freeform 51"/>
                <p:cNvSpPr>
                  <a:spLocks/>
                </p:cNvSpPr>
                <p:nvPr userDrawn="1"/>
              </p:nvSpPr>
              <p:spPr bwMode="ltGray">
                <a:xfrm>
                  <a:off x="1770" y="671"/>
                  <a:ext cx="45" cy="71"/>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32" name="Freeform 52"/>
                <p:cNvSpPr>
                  <a:spLocks/>
                </p:cNvSpPr>
                <p:nvPr userDrawn="1"/>
              </p:nvSpPr>
              <p:spPr bwMode="ltGray">
                <a:xfrm>
                  <a:off x="2394" y="431"/>
                  <a:ext cx="42" cy="59"/>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33" name="Freeform 53"/>
                <p:cNvSpPr>
                  <a:spLocks/>
                </p:cNvSpPr>
                <p:nvPr userDrawn="1"/>
              </p:nvSpPr>
              <p:spPr bwMode="ltGray">
                <a:xfrm>
                  <a:off x="2513" y="402"/>
                  <a:ext cx="21" cy="24"/>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34" name="Freeform 54"/>
                <p:cNvSpPr>
                  <a:spLocks/>
                </p:cNvSpPr>
                <p:nvPr userDrawn="1"/>
              </p:nvSpPr>
              <p:spPr bwMode="ltGray">
                <a:xfrm>
                  <a:off x="333" y="169"/>
                  <a:ext cx="1015" cy="866"/>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35" name="Freeform 55"/>
                <p:cNvSpPr>
                  <a:spLocks/>
                </p:cNvSpPr>
                <p:nvPr userDrawn="1"/>
              </p:nvSpPr>
              <p:spPr bwMode="ltGray">
                <a:xfrm>
                  <a:off x="727" y="495"/>
                  <a:ext cx="382" cy="540"/>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36" name="Freeform 56"/>
                <p:cNvSpPr>
                  <a:spLocks/>
                </p:cNvSpPr>
                <p:nvPr userDrawn="1"/>
              </p:nvSpPr>
              <p:spPr bwMode="ltGray">
                <a:xfrm>
                  <a:off x="1400" y="896"/>
                  <a:ext cx="16" cy="29"/>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37" name="Freeform 57"/>
                <p:cNvSpPr>
                  <a:spLocks/>
                </p:cNvSpPr>
                <p:nvPr userDrawn="1"/>
              </p:nvSpPr>
              <p:spPr bwMode="ltGray">
                <a:xfrm>
                  <a:off x="1379" y="617"/>
                  <a:ext cx="21" cy="1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38" name="Freeform 58"/>
                <p:cNvSpPr>
                  <a:spLocks/>
                </p:cNvSpPr>
                <p:nvPr userDrawn="1"/>
              </p:nvSpPr>
              <p:spPr bwMode="ltGray">
                <a:xfrm>
                  <a:off x="453" y="275"/>
                  <a:ext cx="58" cy="24"/>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39" name="Freeform 59"/>
                <p:cNvSpPr>
                  <a:spLocks/>
                </p:cNvSpPr>
                <p:nvPr userDrawn="1"/>
              </p:nvSpPr>
              <p:spPr bwMode="ltGray">
                <a:xfrm>
                  <a:off x="1161" y="50"/>
                  <a:ext cx="691" cy="569"/>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40" name="Freeform 60"/>
                <p:cNvSpPr>
                  <a:spLocks/>
                </p:cNvSpPr>
                <p:nvPr userDrawn="1"/>
              </p:nvSpPr>
              <p:spPr bwMode="ltGray">
                <a:xfrm>
                  <a:off x="689" y="6"/>
                  <a:ext cx="1386" cy="232"/>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41" name="Freeform 61"/>
                <p:cNvSpPr>
                  <a:spLocks/>
                </p:cNvSpPr>
                <p:nvPr userDrawn="1"/>
              </p:nvSpPr>
              <p:spPr bwMode="ltGray">
                <a:xfrm>
                  <a:off x="971" y="91"/>
                  <a:ext cx="30" cy="25"/>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42" name="Freeform 62"/>
                <p:cNvSpPr>
                  <a:spLocks/>
                </p:cNvSpPr>
                <p:nvPr userDrawn="1"/>
              </p:nvSpPr>
              <p:spPr bwMode="ltGray">
                <a:xfrm>
                  <a:off x="935" y="125"/>
                  <a:ext cx="45" cy="27"/>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43" name="Freeform 63"/>
                <p:cNvSpPr>
                  <a:spLocks/>
                </p:cNvSpPr>
                <p:nvPr userDrawn="1"/>
              </p:nvSpPr>
              <p:spPr bwMode="ltGray">
                <a:xfrm>
                  <a:off x="1081" y="226"/>
                  <a:ext cx="75" cy="14"/>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44" name="Freeform 64"/>
                <p:cNvSpPr>
                  <a:spLocks/>
                </p:cNvSpPr>
                <p:nvPr userDrawn="1"/>
              </p:nvSpPr>
              <p:spPr bwMode="ltGray">
                <a:xfrm>
                  <a:off x="1210" y="223"/>
                  <a:ext cx="42" cy="37"/>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45" name="Freeform 65"/>
                <p:cNvSpPr>
                  <a:spLocks/>
                </p:cNvSpPr>
                <p:nvPr userDrawn="1"/>
              </p:nvSpPr>
              <p:spPr bwMode="ltGray">
                <a:xfrm>
                  <a:off x="865" y="123"/>
                  <a:ext cx="33" cy="24"/>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46239" name="Group 159"/>
              <p:cNvGrpSpPr>
                <a:grpSpLocks/>
              </p:cNvGrpSpPr>
              <p:nvPr userDrawn="1"/>
            </p:nvGrpSpPr>
            <p:grpSpPr bwMode="auto">
              <a:xfrm>
                <a:off x="7" y="6"/>
                <a:ext cx="5739" cy="1022"/>
                <a:chOff x="1056" y="111"/>
                <a:chExt cx="2448" cy="418"/>
              </a:xfrm>
            </p:grpSpPr>
            <p:sp>
              <p:nvSpPr>
                <p:cNvPr id="46190" name="Line 110"/>
                <p:cNvSpPr>
                  <a:spLocks noChangeShapeType="1"/>
                </p:cNvSpPr>
                <p:nvPr/>
              </p:nvSpPr>
              <p:spPr bwMode="white">
                <a:xfrm>
                  <a:off x="1056" y="332"/>
                  <a:ext cx="2448"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92" name="Line 112"/>
                <p:cNvSpPr>
                  <a:spLocks noChangeShapeType="1"/>
                </p:cNvSpPr>
                <p:nvPr/>
              </p:nvSpPr>
              <p:spPr bwMode="white">
                <a:xfrm>
                  <a:off x="125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93" name="Line 113"/>
                <p:cNvSpPr>
                  <a:spLocks noChangeShapeType="1"/>
                </p:cNvSpPr>
                <p:nvPr/>
              </p:nvSpPr>
              <p:spPr bwMode="white">
                <a:xfrm>
                  <a:off x="148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94" name="Line 114"/>
                <p:cNvSpPr>
                  <a:spLocks noChangeShapeType="1"/>
                </p:cNvSpPr>
                <p:nvPr/>
              </p:nvSpPr>
              <p:spPr bwMode="white">
                <a:xfrm>
                  <a:off x="171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95" name="Line 115"/>
                <p:cNvSpPr>
                  <a:spLocks noChangeShapeType="1"/>
                </p:cNvSpPr>
                <p:nvPr/>
              </p:nvSpPr>
              <p:spPr bwMode="white">
                <a:xfrm>
                  <a:off x="193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96" name="Line 116"/>
                <p:cNvSpPr>
                  <a:spLocks noChangeShapeType="1"/>
                </p:cNvSpPr>
                <p:nvPr/>
              </p:nvSpPr>
              <p:spPr bwMode="white">
                <a:xfrm>
                  <a:off x="216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97" name="Line 117"/>
                <p:cNvSpPr>
                  <a:spLocks noChangeShapeType="1"/>
                </p:cNvSpPr>
                <p:nvPr/>
              </p:nvSpPr>
              <p:spPr bwMode="white">
                <a:xfrm>
                  <a:off x="239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98" name="Line 118"/>
                <p:cNvSpPr>
                  <a:spLocks noChangeShapeType="1"/>
                </p:cNvSpPr>
                <p:nvPr/>
              </p:nvSpPr>
              <p:spPr bwMode="white">
                <a:xfrm>
                  <a:off x="262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199" name="Line 119"/>
                <p:cNvSpPr>
                  <a:spLocks noChangeShapeType="1"/>
                </p:cNvSpPr>
                <p:nvPr/>
              </p:nvSpPr>
              <p:spPr bwMode="white">
                <a:xfrm>
                  <a:off x="285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200" name="Line 120"/>
                <p:cNvSpPr>
                  <a:spLocks noChangeShapeType="1"/>
                </p:cNvSpPr>
                <p:nvPr/>
              </p:nvSpPr>
              <p:spPr bwMode="white">
                <a:xfrm>
                  <a:off x="307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201" name="Line 121"/>
                <p:cNvSpPr>
                  <a:spLocks noChangeShapeType="1"/>
                </p:cNvSpPr>
                <p:nvPr/>
              </p:nvSpPr>
              <p:spPr bwMode="white">
                <a:xfrm>
                  <a:off x="330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46240" name="Group 160"/>
              <p:cNvGrpSpPr>
                <a:grpSpLocks/>
              </p:cNvGrpSpPr>
              <p:nvPr userDrawn="1"/>
            </p:nvGrpSpPr>
            <p:grpSpPr bwMode="auto">
              <a:xfrm>
                <a:off x="363" y="1"/>
                <a:ext cx="4919" cy="1034"/>
                <a:chOff x="1208" y="109"/>
                <a:chExt cx="2098" cy="423"/>
              </a:xfrm>
            </p:grpSpPr>
            <p:sp>
              <p:nvSpPr>
                <p:cNvPr id="46212" name="Line 132"/>
                <p:cNvSpPr>
                  <a:spLocks noChangeShapeType="1"/>
                </p:cNvSpPr>
                <p:nvPr/>
              </p:nvSpPr>
              <p:spPr bwMode="ltGray">
                <a:xfrm>
                  <a:off x="2850" y="110"/>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213" name="Line 133"/>
                <p:cNvSpPr>
                  <a:spLocks noChangeShapeType="1"/>
                </p:cNvSpPr>
                <p:nvPr/>
              </p:nvSpPr>
              <p:spPr bwMode="ltGray">
                <a:xfrm>
                  <a:off x="2972" y="332"/>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214" name="Line 134"/>
                <p:cNvSpPr>
                  <a:spLocks noChangeShapeType="1"/>
                </p:cNvSpPr>
                <p:nvPr/>
              </p:nvSpPr>
              <p:spPr bwMode="ltGray">
                <a:xfrm>
                  <a:off x="3078" y="350"/>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215" name="Line 135"/>
                <p:cNvSpPr>
                  <a:spLocks noChangeShapeType="1"/>
                </p:cNvSpPr>
                <p:nvPr/>
              </p:nvSpPr>
              <p:spPr bwMode="ltGray">
                <a:xfrm>
                  <a:off x="3306" y="450"/>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225" name="Line 145"/>
                <p:cNvSpPr>
                  <a:spLocks noChangeShapeType="1"/>
                </p:cNvSpPr>
                <p:nvPr/>
              </p:nvSpPr>
              <p:spPr bwMode="ltGray">
                <a:xfrm>
                  <a:off x="2166" y="114"/>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226" name="Line 146"/>
                <p:cNvSpPr>
                  <a:spLocks noChangeShapeType="1"/>
                </p:cNvSpPr>
                <p:nvPr/>
              </p:nvSpPr>
              <p:spPr bwMode="ltGray">
                <a:xfrm>
                  <a:off x="1938" y="111"/>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227" name="Line 147"/>
                <p:cNvSpPr>
                  <a:spLocks noChangeShapeType="1"/>
                </p:cNvSpPr>
                <p:nvPr/>
              </p:nvSpPr>
              <p:spPr bwMode="ltGray">
                <a:xfrm flipH="1">
                  <a:off x="1912" y="332"/>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228" name="Line 148"/>
                <p:cNvSpPr>
                  <a:spLocks noChangeShapeType="1"/>
                </p:cNvSpPr>
                <p:nvPr/>
              </p:nvSpPr>
              <p:spPr bwMode="ltGray">
                <a:xfrm>
                  <a:off x="1778" y="332"/>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229" name="Line 149"/>
                <p:cNvSpPr>
                  <a:spLocks noChangeShapeType="1"/>
                </p:cNvSpPr>
                <p:nvPr/>
              </p:nvSpPr>
              <p:spPr bwMode="ltGray">
                <a:xfrm flipH="1">
                  <a:off x="1578" y="332"/>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230" name="Line 150"/>
                <p:cNvSpPr>
                  <a:spLocks noChangeShapeType="1"/>
                </p:cNvSpPr>
                <p:nvPr/>
              </p:nvSpPr>
              <p:spPr bwMode="ltGray">
                <a:xfrm>
                  <a:off x="1208" y="332"/>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231" name="Line 151"/>
                <p:cNvSpPr>
                  <a:spLocks noChangeShapeType="1"/>
                </p:cNvSpPr>
                <p:nvPr/>
              </p:nvSpPr>
              <p:spPr bwMode="ltGray">
                <a:xfrm>
                  <a:off x="1480" y="234"/>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232" name="Line 152"/>
                <p:cNvSpPr>
                  <a:spLocks noChangeShapeType="1"/>
                </p:cNvSpPr>
                <p:nvPr/>
              </p:nvSpPr>
              <p:spPr bwMode="ltGray">
                <a:xfrm>
                  <a:off x="1254" y="252"/>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233" name="Line 153"/>
                <p:cNvSpPr>
                  <a:spLocks noChangeShapeType="1"/>
                </p:cNvSpPr>
                <p:nvPr/>
              </p:nvSpPr>
              <p:spPr bwMode="ltGray">
                <a:xfrm flipH="1" flipV="1">
                  <a:off x="1482" y="109"/>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234" name="Line 154"/>
                <p:cNvSpPr>
                  <a:spLocks noChangeShapeType="1"/>
                </p:cNvSpPr>
                <p:nvPr/>
              </p:nvSpPr>
              <p:spPr bwMode="ltGray">
                <a:xfrm>
                  <a:off x="1710" y="180"/>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235" name="Line 155"/>
                <p:cNvSpPr>
                  <a:spLocks noChangeShapeType="1"/>
                </p:cNvSpPr>
                <p:nvPr/>
              </p:nvSpPr>
              <p:spPr bwMode="ltGray">
                <a:xfrm flipV="1">
                  <a:off x="1710" y="111"/>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pic>
          <p:nvPicPr>
            <p:cNvPr id="46238" name="Picture 158" descr="earth"/>
            <p:cNvPicPr>
              <a:picLocks noChangeAspect="1" noChangeArrowheads="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gray">
            <a:xfrm>
              <a:off x="336" y="1566"/>
              <a:ext cx="690" cy="642"/>
            </a:xfrm>
            <a:prstGeom prst="rect">
              <a:avLst/>
            </a:prstGeom>
            <a:noFill/>
            <a:extLst>
              <a:ext uri="{909E8E84-426E-40DD-AFC4-6F175D3DCCD1}">
                <a14:hiddenFill xmlns:a14="http://schemas.microsoft.com/office/drawing/2010/main">
                  <a:solidFill>
                    <a:srgbClr val="FFFFFF"/>
                  </a:solidFill>
                </a14:hiddenFill>
              </a:ext>
            </a:extLst>
          </p:spPr>
        </p:pic>
      </p:grpSp>
      <p:sp>
        <p:nvSpPr>
          <p:cNvPr id="46082" name="Rectangle 2"/>
          <p:cNvSpPr>
            <a:spLocks noGrp="1" noChangeArrowheads="1"/>
          </p:cNvSpPr>
          <p:nvPr>
            <p:ph type="ctrTitle"/>
          </p:nvPr>
        </p:nvSpPr>
        <p:spPr>
          <a:xfrm>
            <a:off x="1828800" y="1828800"/>
            <a:ext cx="6934200" cy="2362200"/>
          </a:xfrm>
        </p:spPr>
        <p:txBody>
          <a:bodyPr/>
          <a:lstStyle>
            <a:lvl1pPr>
              <a:defRPr/>
            </a:lvl1pPr>
          </a:lstStyle>
          <a:p>
            <a:pPr lvl="0"/>
            <a:r>
              <a:rPr lang="en-US" noProof="0" smtClean="0"/>
              <a:t>Haga clic para cambiar el estilo de título	</a:t>
            </a:r>
          </a:p>
        </p:txBody>
      </p:sp>
      <p:sp>
        <p:nvSpPr>
          <p:cNvPr id="46083" name="Rectangle 3"/>
          <p:cNvSpPr>
            <a:spLocks noGrp="1" noChangeArrowheads="1"/>
          </p:cNvSpPr>
          <p:nvPr>
            <p:ph type="subTitle" idx="1"/>
          </p:nvPr>
        </p:nvSpPr>
        <p:spPr>
          <a:xfrm>
            <a:off x="1828800" y="4572000"/>
            <a:ext cx="6934200" cy="1295400"/>
          </a:xfrm>
        </p:spPr>
        <p:txBody>
          <a:bodyPr/>
          <a:lstStyle>
            <a:lvl1pPr marL="0" indent="0">
              <a:buFontTx/>
              <a:buNone/>
              <a:defRPr/>
            </a:lvl1pPr>
          </a:lstStyle>
          <a:p>
            <a:pPr lvl="0"/>
            <a:r>
              <a:rPr lang="en-US" noProof="0" smtClean="0"/>
              <a:t>Haga clic para modificar el estilo de subtítulo del patrón</a:t>
            </a:r>
          </a:p>
        </p:txBody>
      </p:sp>
      <p:sp>
        <p:nvSpPr>
          <p:cNvPr id="46084" name="Rectangle 4"/>
          <p:cNvSpPr>
            <a:spLocks noGrp="1" noChangeArrowheads="1"/>
          </p:cNvSpPr>
          <p:nvPr>
            <p:ph type="dt" sz="half" idx="2"/>
          </p:nvPr>
        </p:nvSpPr>
        <p:spPr>
          <a:xfrm>
            <a:off x="533400" y="6324600"/>
            <a:ext cx="1905000" cy="457200"/>
          </a:xfrm>
        </p:spPr>
        <p:txBody>
          <a:bodyPr/>
          <a:lstStyle>
            <a:lvl1pPr>
              <a:defRPr/>
            </a:lvl1pPr>
          </a:lstStyle>
          <a:p>
            <a:endParaRPr lang="en-US"/>
          </a:p>
        </p:txBody>
      </p:sp>
      <p:sp>
        <p:nvSpPr>
          <p:cNvPr id="46085" name="Rectangle 5"/>
          <p:cNvSpPr>
            <a:spLocks noGrp="1" noChangeArrowheads="1"/>
          </p:cNvSpPr>
          <p:nvPr>
            <p:ph type="ftr" sz="quarter" idx="3"/>
          </p:nvPr>
        </p:nvSpPr>
        <p:spPr>
          <a:xfrm>
            <a:off x="3200400" y="6324600"/>
            <a:ext cx="2895600" cy="457200"/>
          </a:xfrm>
        </p:spPr>
        <p:txBody>
          <a:bodyPr/>
          <a:lstStyle>
            <a:lvl1pPr>
              <a:defRPr/>
            </a:lvl1pPr>
          </a:lstStyle>
          <a:p>
            <a:endParaRPr lang="en-US"/>
          </a:p>
        </p:txBody>
      </p:sp>
      <p:sp>
        <p:nvSpPr>
          <p:cNvPr id="46086" name="Rectangle 6"/>
          <p:cNvSpPr>
            <a:spLocks noGrp="1" noChangeArrowheads="1"/>
          </p:cNvSpPr>
          <p:nvPr>
            <p:ph type="sldNum" sz="quarter" idx="4"/>
          </p:nvPr>
        </p:nvSpPr>
        <p:spPr>
          <a:xfrm>
            <a:off x="6858000" y="6324600"/>
            <a:ext cx="1905000" cy="457200"/>
          </a:xfrm>
        </p:spPr>
        <p:txBody>
          <a:bodyPr/>
          <a:lstStyle>
            <a:lvl1pPr>
              <a:defRPr/>
            </a:lvl1pPr>
          </a:lstStyle>
          <a:p>
            <a:fld id="{9572C5DF-1299-47EF-B37D-76D654C8B5FF}" type="slidenum">
              <a:rPr lang="en-US"/>
              <a:pPr/>
              <a:t>‹Nº›</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EDAA6267-CEFD-4E9B-AE5B-FBDFF7B6A4C5}" type="slidenum">
              <a:rPr lang="en-US"/>
              <a:pPr/>
              <a:t>‹Nº›</a:t>
            </a:fld>
            <a:endParaRPr lang="en-US"/>
          </a:p>
        </p:txBody>
      </p:sp>
    </p:spTree>
    <p:extLst>
      <p:ext uri="{BB962C8B-B14F-4D97-AF65-F5344CB8AC3E}">
        <p14:creationId xmlns:p14="http://schemas.microsoft.com/office/powerpoint/2010/main" val="661606940"/>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405563" y="930275"/>
            <a:ext cx="2052637" cy="5332413"/>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246063" y="930275"/>
            <a:ext cx="6007100" cy="53324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A92CEFCC-7342-4D42-AB22-7ED58A2DCA64}" type="slidenum">
              <a:rPr lang="en-US"/>
              <a:pPr/>
              <a:t>‹Nº›</a:t>
            </a:fld>
            <a:endParaRPr lang="en-US"/>
          </a:p>
        </p:txBody>
      </p:sp>
    </p:spTree>
    <p:extLst>
      <p:ext uri="{BB962C8B-B14F-4D97-AF65-F5344CB8AC3E}">
        <p14:creationId xmlns:p14="http://schemas.microsoft.com/office/powerpoint/2010/main" val="449038941"/>
      </p:ext>
    </p:extLst>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4754" name="Freeform 2"/>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475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s-ES" noProof="0" smtClean="0"/>
              <a:t>Haga clic para cambiar el estilo de título	</a:t>
            </a:r>
          </a:p>
        </p:txBody>
      </p:sp>
      <p:sp>
        <p:nvSpPr>
          <p:cNvPr id="7475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s-ES" noProof="0" smtClean="0"/>
              <a:t>Haga clic para modificar el estilo de subtítulo del patrón</a:t>
            </a:r>
          </a:p>
        </p:txBody>
      </p:sp>
      <p:sp>
        <p:nvSpPr>
          <p:cNvPr id="74757" name="Rectangle 5"/>
          <p:cNvSpPr>
            <a:spLocks noGrp="1" noChangeArrowheads="1"/>
          </p:cNvSpPr>
          <p:nvPr>
            <p:ph type="dt" sz="half" idx="2"/>
          </p:nvPr>
        </p:nvSpPr>
        <p:spPr>
          <a:xfrm>
            <a:off x="685800" y="6248400"/>
            <a:ext cx="1905000" cy="457200"/>
          </a:xfrm>
        </p:spPr>
        <p:txBody>
          <a:bodyPr/>
          <a:lstStyle>
            <a:lvl1pPr>
              <a:defRPr/>
            </a:lvl1pPr>
          </a:lstStyle>
          <a:p>
            <a:endParaRPr lang="es-ES"/>
          </a:p>
        </p:txBody>
      </p:sp>
      <p:sp>
        <p:nvSpPr>
          <p:cNvPr id="74758" name="Rectangle 6"/>
          <p:cNvSpPr>
            <a:spLocks noGrp="1" noChangeArrowheads="1"/>
          </p:cNvSpPr>
          <p:nvPr>
            <p:ph type="ftr" sz="quarter" idx="3"/>
          </p:nvPr>
        </p:nvSpPr>
        <p:spPr>
          <a:xfrm>
            <a:off x="3124200" y="6248400"/>
            <a:ext cx="2895600" cy="457200"/>
          </a:xfrm>
        </p:spPr>
        <p:txBody>
          <a:bodyPr/>
          <a:lstStyle>
            <a:lvl1pPr>
              <a:defRPr/>
            </a:lvl1pPr>
          </a:lstStyle>
          <a:p>
            <a:endParaRPr lang="es-ES"/>
          </a:p>
        </p:txBody>
      </p:sp>
      <p:sp>
        <p:nvSpPr>
          <p:cNvPr id="74759" name="Rectangle 7"/>
          <p:cNvSpPr>
            <a:spLocks noGrp="1" noChangeArrowheads="1"/>
          </p:cNvSpPr>
          <p:nvPr>
            <p:ph type="sldNum" sz="quarter" idx="4"/>
          </p:nvPr>
        </p:nvSpPr>
        <p:spPr>
          <a:xfrm>
            <a:off x="6553200" y="6248400"/>
            <a:ext cx="1905000" cy="457200"/>
          </a:xfrm>
        </p:spPr>
        <p:txBody>
          <a:bodyPr/>
          <a:lstStyle>
            <a:lvl1pPr>
              <a:defRPr/>
            </a:lvl1pPr>
          </a:lstStyle>
          <a:p>
            <a:fld id="{0B66241B-FFF5-4882-967C-A723CA5BEFAB}" type="slidenum">
              <a:rPr lang="es-ES"/>
              <a:pPr/>
              <a:t>‹Nº›</a:t>
            </a:fld>
            <a:endParaRPr lang="es-ES"/>
          </a:p>
        </p:txBody>
      </p:sp>
      <p:grpSp>
        <p:nvGrpSpPr>
          <p:cNvPr id="74760" name="Group 8"/>
          <p:cNvGrpSpPr>
            <a:grpSpLocks/>
          </p:cNvGrpSpPr>
          <p:nvPr/>
        </p:nvGrpSpPr>
        <p:grpSpPr bwMode="auto">
          <a:xfrm>
            <a:off x="195263" y="234950"/>
            <a:ext cx="3787775" cy="1778000"/>
            <a:chOff x="123" y="148"/>
            <a:chExt cx="2386" cy="1120"/>
          </a:xfrm>
        </p:grpSpPr>
        <p:sp>
          <p:nvSpPr>
            <p:cNvPr id="74761"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4762"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4763"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nvGrpSpPr>
            <p:cNvPr id="74764" name="Group 12"/>
            <p:cNvGrpSpPr>
              <a:grpSpLocks/>
            </p:cNvGrpSpPr>
            <p:nvPr userDrawn="1"/>
          </p:nvGrpSpPr>
          <p:grpSpPr bwMode="auto">
            <a:xfrm>
              <a:off x="123" y="148"/>
              <a:ext cx="2386" cy="1081"/>
              <a:chOff x="123" y="148"/>
              <a:chExt cx="2386" cy="1081"/>
            </a:xfrm>
          </p:grpSpPr>
          <p:sp>
            <p:nvSpPr>
              <p:cNvPr id="74765"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4766"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4767"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4768"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4769"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grpSp>
      <p:grpSp>
        <p:nvGrpSpPr>
          <p:cNvPr id="74770" name="Group 18"/>
          <p:cNvGrpSpPr>
            <a:grpSpLocks/>
          </p:cNvGrpSpPr>
          <p:nvPr/>
        </p:nvGrpSpPr>
        <p:grpSpPr bwMode="auto">
          <a:xfrm>
            <a:off x="7915275" y="4368800"/>
            <a:ext cx="742950" cy="1058863"/>
            <a:chOff x="4986" y="2752"/>
            <a:chExt cx="468" cy="667"/>
          </a:xfrm>
        </p:grpSpPr>
        <p:sp>
          <p:nvSpPr>
            <p:cNvPr id="74771"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4772"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4773" name="Freeform 21"/>
            <p:cNvSpPr>
              <a:spLocks/>
            </p:cNvSpPr>
            <p:nvPr userDrawn="1"/>
          </p:nvSpPr>
          <p:spPr bwMode="auto">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nvGrpSpPr>
            <p:cNvPr id="74774" name="Group 22"/>
            <p:cNvGrpSpPr>
              <a:grpSpLocks/>
            </p:cNvGrpSpPr>
            <p:nvPr userDrawn="1"/>
          </p:nvGrpSpPr>
          <p:grpSpPr bwMode="auto">
            <a:xfrm>
              <a:off x="4986" y="2752"/>
              <a:ext cx="468" cy="667"/>
              <a:chOff x="4986" y="2752"/>
              <a:chExt cx="468" cy="667"/>
            </a:xfrm>
          </p:grpSpPr>
          <p:sp>
            <p:nvSpPr>
              <p:cNvPr id="74775"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4776"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4777"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4778" name="Freeform 26"/>
              <p:cNvSpPr>
                <a:spLocks/>
              </p:cNvSpPr>
              <p:nvPr userDrawn="1"/>
            </p:nvSpPr>
            <p:spPr bwMode="auto">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4779" name="Freeform 27"/>
              <p:cNvSpPr>
                <a:spLocks/>
              </p:cNvSpPr>
              <p:nvPr userDrawn="1"/>
            </p:nvSpPr>
            <p:spPr bwMode="auto">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grpSp>
      <p:sp>
        <p:nvSpPr>
          <p:cNvPr id="74780" name="Freeform 28"/>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4781"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Tree>
  </p:cSld>
  <p:clrMapOvr>
    <a:masterClrMapping/>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E1C4BC0B-3A9C-4B4C-BE29-F08EE6DAB397}" type="slidenum">
              <a:rPr lang="es-ES"/>
              <a:pPr/>
              <a:t>‹Nº›</a:t>
            </a:fld>
            <a:endParaRPr lang="es-ES"/>
          </a:p>
        </p:txBody>
      </p:sp>
    </p:spTree>
    <p:extLst>
      <p:ext uri="{BB962C8B-B14F-4D97-AF65-F5344CB8AC3E}">
        <p14:creationId xmlns:p14="http://schemas.microsoft.com/office/powerpoint/2010/main" val="2060172097"/>
      </p:ext>
    </p:extLst>
  </p:cSld>
  <p:clrMapOvr>
    <a:masterClrMapping/>
  </p:clrMapOvr>
  <p:transition spd="med">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5E70B2FD-8751-4243-9A3E-79D7BB2EACF3}" type="slidenum">
              <a:rPr lang="es-ES"/>
              <a:pPr/>
              <a:t>‹Nº›</a:t>
            </a:fld>
            <a:endParaRPr lang="es-ES"/>
          </a:p>
        </p:txBody>
      </p:sp>
    </p:spTree>
    <p:extLst>
      <p:ext uri="{BB962C8B-B14F-4D97-AF65-F5344CB8AC3E}">
        <p14:creationId xmlns:p14="http://schemas.microsoft.com/office/powerpoint/2010/main" val="3459592686"/>
      </p:ext>
    </p:extLst>
  </p:cSld>
  <p:clrMapOvr>
    <a:masterClrMapping/>
  </p:clrMapOvr>
  <p:transitio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85800" y="1828800"/>
            <a:ext cx="3771900" cy="3657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10100" y="1828800"/>
            <a:ext cx="3771900" cy="3657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36ED5361-777A-4AA9-A38C-1C938A06B43D}" type="slidenum">
              <a:rPr lang="es-ES"/>
              <a:pPr/>
              <a:t>‹Nº›</a:t>
            </a:fld>
            <a:endParaRPr lang="es-ES"/>
          </a:p>
        </p:txBody>
      </p:sp>
    </p:spTree>
    <p:extLst>
      <p:ext uri="{BB962C8B-B14F-4D97-AF65-F5344CB8AC3E}">
        <p14:creationId xmlns:p14="http://schemas.microsoft.com/office/powerpoint/2010/main" val="3986159748"/>
      </p:ext>
    </p:extLst>
  </p:cSld>
  <p:clrMapOvr>
    <a:masterClrMapping/>
  </p:clrMapOvr>
  <p:transitio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s-ES"/>
          </a:p>
        </p:txBody>
      </p:sp>
      <p:sp>
        <p:nvSpPr>
          <p:cNvPr id="8" name="Marcador de pie de página 7"/>
          <p:cNvSpPr>
            <a:spLocks noGrp="1"/>
          </p:cNvSpPr>
          <p:nvPr>
            <p:ph type="ftr" sz="quarter" idx="11"/>
          </p:nvPr>
        </p:nvSpPr>
        <p:spPr/>
        <p:txBody>
          <a:bodyPr/>
          <a:lstStyle>
            <a:lvl1pPr>
              <a:defRPr/>
            </a:lvl1pPr>
          </a:lstStyle>
          <a:p>
            <a:endParaRPr lang="es-ES"/>
          </a:p>
        </p:txBody>
      </p:sp>
      <p:sp>
        <p:nvSpPr>
          <p:cNvPr id="9" name="Marcador de número de diapositiva 8"/>
          <p:cNvSpPr>
            <a:spLocks noGrp="1"/>
          </p:cNvSpPr>
          <p:nvPr>
            <p:ph type="sldNum" sz="quarter" idx="12"/>
          </p:nvPr>
        </p:nvSpPr>
        <p:spPr/>
        <p:txBody>
          <a:bodyPr/>
          <a:lstStyle>
            <a:lvl1pPr>
              <a:defRPr/>
            </a:lvl1pPr>
          </a:lstStyle>
          <a:p>
            <a:fld id="{FD0775C5-FB79-4FDB-B8AE-8BA10A417BED}" type="slidenum">
              <a:rPr lang="es-ES"/>
              <a:pPr/>
              <a:t>‹Nº›</a:t>
            </a:fld>
            <a:endParaRPr lang="es-ES"/>
          </a:p>
        </p:txBody>
      </p:sp>
    </p:spTree>
    <p:extLst>
      <p:ext uri="{BB962C8B-B14F-4D97-AF65-F5344CB8AC3E}">
        <p14:creationId xmlns:p14="http://schemas.microsoft.com/office/powerpoint/2010/main" val="3493911354"/>
      </p:ext>
    </p:extLst>
  </p:cSld>
  <p:clrMapOvr>
    <a:masterClrMapping/>
  </p:clrMapOvr>
  <p:transition spd="med">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lvl1pPr>
              <a:defRPr/>
            </a:lvl1pPr>
          </a:lstStyle>
          <a:p>
            <a:endParaRPr lang="es-ES"/>
          </a:p>
        </p:txBody>
      </p:sp>
      <p:sp>
        <p:nvSpPr>
          <p:cNvPr id="4" name="Marcador de pie de página 3"/>
          <p:cNvSpPr>
            <a:spLocks noGrp="1"/>
          </p:cNvSpPr>
          <p:nvPr>
            <p:ph type="ftr" sz="quarter" idx="11"/>
          </p:nvPr>
        </p:nvSpPr>
        <p:spPr/>
        <p:txBody>
          <a:bodyPr/>
          <a:lstStyle>
            <a:lvl1pPr>
              <a:defRPr/>
            </a:lvl1pPr>
          </a:lstStyle>
          <a:p>
            <a:endParaRPr lang="es-ES"/>
          </a:p>
        </p:txBody>
      </p:sp>
      <p:sp>
        <p:nvSpPr>
          <p:cNvPr id="5" name="Marcador de número de diapositiva 4"/>
          <p:cNvSpPr>
            <a:spLocks noGrp="1"/>
          </p:cNvSpPr>
          <p:nvPr>
            <p:ph type="sldNum" sz="quarter" idx="12"/>
          </p:nvPr>
        </p:nvSpPr>
        <p:spPr/>
        <p:txBody>
          <a:bodyPr/>
          <a:lstStyle>
            <a:lvl1pPr>
              <a:defRPr/>
            </a:lvl1pPr>
          </a:lstStyle>
          <a:p>
            <a:fld id="{D55D27B7-5714-48B2-924A-6DDED48CCBF5}" type="slidenum">
              <a:rPr lang="es-ES"/>
              <a:pPr/>
              <a:t>‹Nº›</a:t>
            </a:fld>
            <a:endParaRPr lang="es-ES"/>
          </a:p>
        </p:txBody>
      </p:sp>
    </p:spTree>
    <p:extLst>
      <p:ext uri="{BB962C8B-B14F-4D97-AF65-F5344CB8AC3E}">
        <p14:creationId xmlns:p14="http://schemas.microsoft.com/office/powerpoint/2010/main" val="1881602776"/>
      </p:ext>
    </p:extLst>
  </p:cSld>
  <p:clrMapOvr>
    <a:masterClrMapping/>
  </p:clrMapOvr>
  <p:transition spd="med">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p>
        </p:txBody>
      </p:sp>
      <p:sp>
        <p:nvSpPr>
          <p:cNvPr id="3" name="Marcador de pie de página 2"/>
          <p:cNvSpPr>
            <a:spLocks noGrp="1"/>
          </p:cNvSpPr>
          <p:nvPr>
            <p:ph type="ftr" sz="quarter" idx="11"/>
          </p:nvPr>
        </p:nvSpPr>
        <p:spPr/>
        <p:txBody>
          <a:bodyPr/>
          <a:lstStyle>
            <a:lvl1pPr>
              <a:defRPr/>
            </a:lvl1pPr>
          </a:lstStyle>
          <a:p>
            <a:endParaRPr lang="es-ES"/>
          </a:p>
        </p:txBody>
      </p:sp>
      <p:sp>
        <p:nvSpPr>
          <p:cNvPr id="4" name="Marcador de número de diapositiva 3"/>
          <p:cNvSpPr>
            <a:spLocks noGrp="1"/>
          </p:cNvSpPr>
          <p:nvPr>
            <p:ph type="sldNum" sz="quarter" idx="12"/>
          </p:nvPr>
        </p:nvSpPr>
        <p:spPr/>
        <p:txBody>
          <a:bodyPr/>
          <a:lstStyle>
            <a:lvl1pPr>
              <a:defRPr/>
            </a:lvl1pPr>
          </a:lstStyle>
          <a:p>
            <a:fld id="{A185BACC-86C6-4477-A791-16BB109E50E5}" type="slidenum">
              <a:rPr lang="es-ES"/>
              <a:pPr/>
              <a:t>‹Nº›</a:t>
            </a:fld>
            <a:endParaRPr lang="es-ES"/>
          </a:p>
        </p:txBody>
      </p:sp>
    </p:spTree>
    <p:extLst>
      <p:ext uri="{BB962C8B-B14F-4D97-AF65-F5344CB8AC3E}">
        <p14:creationId xmlns:p14="http://schemas.microsoft.com/office/powerpoint/2010/main" val="3580592957"/>
      </p:ext>
    </p:extLst>
  </p:cSld>
  <p:clrMapOvr>
    <a:masterClrMapping/>
  </p:clrMapOvr>
  <p:transitio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6DD5BA00-C848-4BF6-A572-3AA0E535A3D9}" type="slidenum">
              <a:rPr lang="es-ES"/>
              <a:pPr/>
              <a:t>‹Nº›</a:t>
            </a:fld>
            <a:endParaRPr lang="es-ES"/>
          </a:p>
        </p:txBody>
      </p:sp>
    </p:spTree>
    <p:extLst>
      <p:ext uri="{BB962C8B-B14F-4D97-AF65-F5344CB8AC3E}">
        <p14:creationId xmlns:p14="http://schemas.microsoft.com/office/powerpoint/2010/main" val="3905104681"/>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54A0770C-0895-4C18-924A-3734287DE749}" type="slidenum">
              <a:rPr lang="en-US"/>
              <a:pPr/>
              <a:t>‹Nº›</a:t>
            </a:fld>
            <a:endParaRPr lang="en-US"/>
          </a:p>
        </p:txBody>
      </p:sp>
    </p:spTree>
    <p:extLst>
      <p:ext uri="{BB962C8B-B14F-4D97-AF65-F5344CB8AC3E}">
        <p14:creationId xmlns:p14="http://schemas.microsoft.com/office/powerpoint/2010/main" val="687690078"/>
      </p:ext>
    </p:extLst>
  </p:cSld>
  <p:clrMapOvr>
    <a:masterClrMapping/>
  </p:clrMapOvr>
  <p:transition spd="med">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C1013D3D-FEA0-41DA-B5D4-37979592D039}" type="slidenum">
              <a:rPr lang="es-ES"/>
              <a:pPr/>
              <a:t>‹Nº›</a:t>
            </a:fld>
            <a:endParaRPr lang="es-ES"/>
          </a:p>
        </p:txBody>
      </p:sp>
    </p:spTree>
    <p:extLst>
      <p:ext uri="{BB962C8B-B14F-4D97-AF65-F5344CB8AC3E}">
        <p14:creationId xmlns:p14="http://schemas.microsoft.com/office/powerpoint/2010/main" val="3635832249"/>
      </p:ext>
    </p:extLst>
  </p:cSld>
  <p:clrMapOvr>
    <a:masterClrMapping/>
  </p:clrMapOvr>
  <p:transition spd="med">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87820617-4151-4EBF-A852-5EE2E035512C}" type="slidenum">
              <a:rPr lang="es-ES"/>
              <a:pPr/>
              <a:t>‹Nº›</a:t>
            </a:fld>
            <a:endParaRPr lang="es-ES"/>
          </a:p>
        </p:txBody>
      </p:sp>
    </p:spTree>
    <p:extLst>
      <p:ext uri="{BB962C8B-B14F-4D97-AF65-F5344CB8AC3E}">
        <p14:creationId xmlns:p14="http://schemas.microsoft.com/office/powerpoint/2010/main" val="3379035562"/>
      </p:ext>
    </p:extLst>
  </p:cSld>
  <p:clrMapOvr>
    <a:masterClrMapping/>
  </p:clrMapOvr>
  <p:transitio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457950" y="152400"/>
            <a:ext cx="1924050" cy="5334000"/>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85800" y="152400"/>
            <a:ext cx="5619750" cy="5334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62D9CFC6-B162-4416-B71A-98FBE2BD02A1}" type="slidenum">
              <a:rPr lang="es-ES"/>
              <a:pPr/>
              <a:t>‹Nº›</a:t>
            </a:fld>
            <a:endParaRPr lang="es-ES"/>
          </a:p>
        </p:txBody>
      </p:sp>
    </p:spTree>
    <p:extLst>
      <p:ext uri="{BB962C8B-B14F-4D97-AF65-F5344CB8AC3E}">
        <p14:creationId xmlns:p14="http://schemas.microsoft.com/office/powerpoint/2010/main" val="4229576345"/>
      </p:ext>
    </p:extLst>
  </p:cSld>
  <p:clrMapOvr>
    <a:masterClrMapping/>
  </p:clrMapOvr>
  <p:transition spd="med">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04450" name="Group 2"/>
          <p:cNvGrpSpPr>
            <a:grpSpLocks/>
          </p:cNvGrpSpPr>
          <p:nvPr/>
        </p:nvGrpSpPr>
        <p:grpSpPr bwMode="auto">
          <a:xfrm>
            <a:off x="0" y="-19050"/>
            <a:ext cx="9144000" cy="6877050"/>
            <a:chOff x="0" y="-12"/>
            <a:chExt cx="5760" cy="4332"/>
          </a:xfrm>
        </p:grpSpPr>
        <p:sp>
          <p:nvSpPr>
            <p:cNvPr id="104451" name="Rectangle 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104452" name="Group 4"/>
            <p:cNvGrpSpPr>
              <a:grpSpLocks/>
            </p:cNvGrpSpPr>
            <p:nvPr userDrawn="1"/>
          </p:nvGrpSpPr>
          <p:grpSpPr bwMode="auto">
            <a:xfrm>
              <a:off x="0" y="-12"/>
              <a:ext cx="5760" cy="1045"/>
              <a:chOff x="0" y="-9"/>
              <a:chExt cx="5760" cy="1045"/>
            </a:xfrm>
          </p:grpSpPr>
          <p:sp>
            <p:nvSpPr>
              <p:cNvPr id="104453" name="Freeform 5"/>
              <p:cNvSpPr>
                <a:spLocks/>
              </p:cNvSpPr>
              <p:nvPr userDrawn="1"/>
            </p:nvSpPr>
            <p:spPr bwMode="ltGray">
              <a:xfrm>
                <a:off x="0" y="4"/>
                <a:ext cx="5760" cy="1032"/>
              </a:xfrm>
              <a:custGeom>
                <a:avLst/>
                <a:gdLst>
                  <a:gd name="T0" fmla="*/ 4848 w 4848"/>
                  <a:gd name="T1" fmla="*/ 432 h 432"/>
                  <a:gd name="T2" fmla="*/ 0 w 4848"/>
                  <a:gd name="T3" fmla="*/ 432 h 432"/>
                  <a:gd name="T4" fmla="*/ 0 w 4848"/>
                  <a:gd name="T5" fmla="*/ 0 h 432"/>
                  <a:gd name="T6" fmla="*/ 4848 w 4848"/>
                  <a:gd name="T7" fmla="*/ 0 h 432"/>
                  <a:gd name="T8" fmla="*/ 4848 w 4848"/>
                  <a:gd name="T9" fmla="*/ 432 h 432"/>
                </a:gdLst>
                <a:ahLst/>
                <a:cxnLst>
                  <a:cxn ang="0">
                    <a:pos x="T0" y="T1"/>
                  </a:cxn>
                  <a:cxn ang="0">
                    <a:pos x="T2" y="T3"/>
                  </a:cxn>
                  <a:cxn ang="0">
                    <a:pos x="T4" y="T5"/>
                  </a:cxn>
                  <a:cxn ang="0">
                    <a:pos x="T6" y="T7"/>
                  </a:cxn>
                  <a:cxn ang="0">
                    <a:pos x="T8" y="T9"/>
                  </a:cxn>
                </a:cxnLst>
                <a:rect l="0" t="0" r="r" b="b"/>
                <a:pathLst>
                  <a:path w="4848" h="432">
                    <a:moveTo>
                      <a:pt x="4848" y="432"/>
                    </a:moveTo>
                    <a:lnTo>
                      <a:pt x="0" y="432"/>
                    </a:lnTo>
                    <a:lnTo>
                      <a:pt x="0" y="0"/>
                    </a:lnTo>
                    <a:lnTo>
                      <a:pt x="4848" y="0"/>
                    </a:lnTo>
                    <a:lnTo>
                      <a:pt x="4848" y="432"/>
                    </a:lnTo>
                    <a:close/>
                  </a:path>
                </a:pathLst>
              </a:custGeom>
              <a:solidFill>
                <a:schemeClr val="hlink"/>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104454" name="Group 6"/>
              <p:cNvGrpSpPr>
                <a:grpSpLocks/>
              </p:cNvGrpSpPr>
              <p:nvPr userDrawn="1"/>
            </p:nvGrpSpPr>
            <p:grpSpPr bwMode="auto">
              <a:xfrm>
                <a:off x="333" y="-9"/>
                <a:ext cx="5176" cy="1044"/>
                <a:chOff x="333" y="-9"/>
                <a:chExt cx="5176" cy="1044"/>
              </a:xfrm>
            </p:grpSpPr>
            <p:sp>
              <p:nvSpPr>
                <p:cNvPr id="104455" name="Freeform 7"/>
                <p:cNvSpPr>
                  <a:spLocks/>
                </p:cNvSpPr>
                <p:nvPr userDrawn="1"/>
              </p:nvSpPr>
              <p:spPr bwMode="ltGray">
                <a:xfrm>
                  <a:off x="3230" y="949"/>
                  <a:ext cx="17" cy="20"/>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56" name="Freeform 8"/>
                <p:cNvSpPr>
                  <a:spLocks/>
                </p:cNvSpPr>
                <p:nvPr userDrawn="1"/>
              </p:nvSpPr>
              <p:spPr bwMode="ltGray">
                <a:xfrm>
                  <a:off x="3406" y="1015"/>
                  <a:ext cx="21" cy="20"/>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57" name="Freeform 9"/>
                <p:cNvSpPr>
                  <a:spLocks/>
                </p:cNvSpPr>
                <p:nvPr userDrawn="1"/>
              </p:nvSpPr>
              <p:spPr bwMode="ltGray">
                <a:xfrm>
                  <a:off x="2909" y="908"/>
                  <a:ext cx="31" cy="3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58" name="Freeform 10"/>
                <p:cNvSpPr>
                  <a:spLocks/>
                </p:cNvSpPr>
                <p:nvPr userDrawn="1"/>
              </p:nvSpPr>
              <p:spPr bwMode="ltGray">
                <a:xfrm>
                  <a:off x="2551" y="940"/>
                  <a:ext cx="25" cy="12"/>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59" name="Freeform 11"/>
                <p:cNvSpPr>
                  <a:spLocks/>
                </p:cNvSpPr>
                <p:nvPr userDrawn="1"/>
              </p:nvSpPr>
              <p:spPr bwMode="ltGray">
                <a:xfrm>
                  <a:off x="2443" y="954"/>
                  <a:ext cx="65" cy="39"/>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60" name="Freeform 12"/>
                <p:cNvSpPr>
                  <a:spLocks/>
                </p:cNvSpPr>
                <p:nvPr userDrawn="1"/>
              </p:nvSpPr>
              <p:spPr bwMode="ltGray">
                <a:xfrm>
                  <a:off x="2375" y="952"/>
                  <a:ext cx="68" cy="39"/>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61" name="Freeform 13"/>
                <p:cNvSpPr>
                  <a:spLocks/>
                </p:cNvSpPr>
                <p:nvPr userDrawn="1"/>
              </p:nvSpPr>
              <p:spPr bwMode="ltGray">
                <a:xfrm>
                  <a:off x="2007" y="739"/>
                  <a:ext cx="354" cy="228"/>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62" name="Freeform 14"/>
                <p:cNvSpPr>
                  <a:spLocks/>
                </p:cNvSpPr>
                <p:nvPr userDrawn="1"/>
              </p:nvSpPr>
              <p:spPr bwMode="ltGray">
                <a:xfrm>
                  <a:off x="2222" y="724"/>
                  <a:ext cx="157" cy="167"/>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63" name="Freeform 15"/>
                <p:cNvSpPr>
                  <a:spLocks/>
                </p:cNvSpPr>
                <p:nvPr userDrawn="1"/>
              </p:nvSpPr>
              <p:spPr bwMode="ltGray">
                <a:xfrm>
                  <a:off x="2375" y="800"/>
                  <a:ext cx="110" cy="32"/>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64" name="Freeform 16"/>
                <p:cNvSpPr>
                  <a:spLocks/>
                </p:cNvSpPr>
                <p:nvPr userDrawn="1"/>
              </p:nvSpPr>
              <p:spPr bwMode="ltGray">
                <a:xfrm>
                  <a:off x="2370" y="839"/>
                  <a:ext cx="75" cy="8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65" name="Freeform 17"/>
                <p:cNvSpPr>
                  <a:spLocks/>
                </p:cNvSpPr>
                <p:nvPr userDrawn="1"/>
              </p:nvSpPr>
              <p:spPr bwMode="ltGray">
                <a:xfrm>
                  <a:off x="2497" y="793"/>
                  <a:ext cx="37" cy="49"/>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66" name="Freeform 18"/>
                <p:cNvSpPr>
                  <a:spLocks/>
                </p:cNvSpPr>
                <p:nvPr userDrawn="1"/>
              </p:nvSpPr>
              <p:spPr bwMode="ltGray">
                <a:xfrm>
                  <a:off x="2506" y="869"/>
                  <a:ext cx="47" cy="24"/>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67" name="Freeform 19"/>
                <p:cNvSpPr>
                  <a:spLocks/>
                </p:cNvSpPr>
                <p:nvPr userDrawn="1"/>
              </p:nvSpPr>
              <p:spPr bwMode="ltGray">
                <a:xfrm>
                  <a:off x="2555" y="832"/>
                  <a:ext cx="61" cy="42"/>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68" name="Freeform 20"/>
                <p:cNvSpPr>
                  <a:spLocks/>
                </p:cNvSpPr>
                <p:nvPr userDrawn="1"/>
              </p:nvSpPr>
              <p:spPr bwMode="ltGray">
                <a:xfrm>
                  <a:off x="2572" y="852"/>
                  <a:ext cx="286" cy="149"/>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69" name="Freeform 21"/>
                <p:cNvSpPr>
                  <a:spLocks/>
                </p:cNvSpPr>
                <p:nvPr userDrawn="1"/>
              </p:nvSpPr>
              <p:spPr bwMode="ltGray">
                <a:xfrm>
                  <a:off x="2820" y="866"/>
                  <a:ext cx="78" cy="64"/>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70" name="Freeform 22"/>
                <p:cNvSpPr>
                  <a:spLocks/>
                </p:cNvSpPr>
                <p:nvPr userDrawn="1"/>
              </p:nvSpPr>
              <p:spPr bwMode="ltGray">
                <a:xfrm>
                  <a:off x="2984" y="732"/>
                  <a:ext cx="19" cy="14"/>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71" name="Freeform 23"/>
                <p:cNvSpPr>
                  <a:spLocks/>
                </p:cNvSpPr>
                <p:nvPr userDrawn="1"/>
              </p:nvSpPr>
              <p:spPr bwMode="ltGray">
                <a:xfrm>
                  <a:off x="3083" y="830"/>
                  <a:ext cx="26" cy="19"/>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72" name="Freeform 24"/>
                <p:cNvSpPr>
                  <a:spLocks/>
                </p:cNvSpPr>
                <p:nvPr userDrawn="1"/>
              </p:nvSpPr>
              <p:spPr bwMode="ltGray">
                <a:xfrm>
                  <a:off x="2766" y="610"/>
                  <a:ext cx="19" cy="12"/>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73" name="Freeform 25"/>
                <p:cNvSpPr>
                  <a:spLocks/>
                </p:cNvSpPr>
                <p:nvPr userDrawn="1"/>
              </p:nvSpPr>
              <p:spPr bwMode="ltGray">
                <a:xfrm>
                  <a:off x="2600" y="712"/>
                  <a:ext cx="19" cy="12"/>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74" name="Freeform 26"/>
                <p:cNvSpPr>
                  <a:spLocks/>
                </p:cNvSpPr>
                <p:nvPr userDrawn="1"/>
              </p:nvSpPr>
              <p:spPr bwMode="ltGray">
                <a:xfrm>
                  <a:off x="2417" y="680"/>
                  <a:ext cx="80" cy="66"/>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75" name="Freeform 27"/>
                <p:cNvSpPr>
                  <a:spLocks/>
                </p:cNvSpPr>
                <p:nvPr userDrawn="1"/>
              </p:nvSpPr>
              <p:spPr bwMode="ltGray">
                <a:xfrm>
                  <a:off x="2391" y="541"/>
                  <a:ext cx="94" cy="142"/>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76" name="Freeform 28"/>
                <p:cNvSpPr>
                  <a:spLocks/>
                </p:cNvSpPr>
                <p:nvPr userDrawn="1"/>
              </p:nvSpPr>
              <p:spPr bwMode="ltGray">
                <a:xfrm>
                  <a:off x="2415" y="644"/>
                  <a:ext cx="32" cy="41"/>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77" name="Freeform 29"/>
                <p:cNvSpPr>
                  <a:spLocks/>
                </p:cNvSpPr>
                <p:nvPr userDrawn="1"/>
              </p:nvSpPr>
              <p:spPr bwMode="ltGray">
                <a:xfrm>
                  <a:off x="2349" y="654"/>
                  <a:ext cx="45" cy="41"/>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78" name="Freeform 30"/>
                <p:cNvSpPr>
                  <a:spLocks/>
                </p:cNvSpPr>
                <p:nvPr userDrawn="1"/>
              </p:nvSpPr>
              <p:spPr bwMode="ltGray">
                <a:xfrm>
                  <a:off x="4808" y="597"/>
                  <a:ext cx="701" cy="438"/>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79" name="Freeform 31"/>
                <p:cNvSpPr>
                  <a:spLocks/>
                </p:cNvSpPr>
                <p:nvPr userDrawn="1"/>
              </p:nvSpPr>
              <p:spPr bwMode="ltGray">
                <a:xfrm>
                  <a:off x="3880" y="-7"/>
                  <a:ext cx="984" cy="692"/>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80" name="Freeform 32"/>
                <p:cNvSpPr>
                  <a:spLocks/>
                </p:cNvSpPr>
                <p:nvPr userDrawn="1"/>
              </p:nvSpPr>
              <p:spPr bwMode="ltGray">
                <a:xfrm>
                  <a:off x="3577" y="490"/>
                  <a:ext cx="36" cy="39"/>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81" name="Freeform 33"/>
                <p:cNvSpPr>
                  <a:spLocks/>
                </p:cNvSpPr>
                <p:nvPr userDrawn="1"/>
              </p:nvSpPr>
              <p:spPr bwMode="ltGray">
                <a:xfrm>
                  <a:off x="3549" y="475"/>
                  <a:ext cx="38" cy="29"/>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82" name="Freeform 34"/>
                <p:cNvSpPr>
                  <a:spLocks/>
                </p:cNvSpPr>
                <p:nvPr userDrawn="1"/>
              </p:nvSpPr>
              <p:spPr bwMode="ltGray">
                <a:xfrm>
                  <a:off x="4686" y="394"/>
                  <a:ext cx="171" cy="81"/>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83" name="Freeform 35"/>
                <p:cNvSpPr>
                  <a:spLocks/>
                </p:cNvSpPr>
                <p:nvPr userDrawn="1"/>
              </p:nvSpPr>
              <p:spPr bwMode="ltGray">
                <a:xfrm>
                  <a:off x="4867" y="460"/>
                  <a:ext cx="138" cy="37"/>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84" name="Freeform 36"/>
                <p:cNvSpPr>
                  <a:spLocks/>
                </p:cNvSpPr>
                <p:nvPr userDrawn="1"/>
              </p:nvSpPr>
              <p:spPr bwMode="ltGray">
                <a:xfrm>
                  <a:off x="4794" y="480"/>
                  <a:ext cx="56" cy="3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85" name="Freeform 37"/>
                <p:cNvSpPr>
                  <a:spLocks/>
                </p:cNvSpPr>
                <p:nvPr userDrawn="1"/>
              </p:nvSpPr>
              <p:spPr bwMode="ltGray">
                <a:xfrm>
                  <a:off x="4757" y="375"/>
                  <a:ext cx="37" cy="44"/>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86" name="Freeform 38"/>
                <p:cNvSpPr>
                  <a:spLocks/>
                </p:cNvSpPr>
                <p:nvPr userDrawn="1"/>
              </p:nvSpPr>
              <p:spPr bwMode="ltGray">
                <a:xfrm>
                  <a:off x="5054" y="507"/>
                  <a:ext cx="45" cy="66"/>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87" name="Freeform 39"/>
                <p:cNvSpPr>
                  <a:spLocks/>
                </p:cNvSpPr>
                <p:nvPr userDrawn="1"/>
              </p:nvSpPr>
              <p:spPr bwMode="ltGray">
                <a:xfrm>
                  <a:off x="4260" y="6"/>
                  <a:ext cx="480" cy="100"/>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88" name="Freeform 40"/>
                <p:cNvSpPr>
                  <a:spLocks/>
                </p:cNvSpPr>
                <p:nvPr userDrawn="1"/>
              </p:nvSpPr>
              <p:spPr bwMode="ltGray">
                <a:xfrm>
                  <a:off x="3835" y="3"/>
                  <a:ext cx="446" cy="49"/>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89" name="Freeform 41"/>
                <p:cNvSpPr>
                  <a:spLocks/>
                </p:cNvSpPr>
                <p:nvPr userDrawn="1"/>
              </p:nvSpPr>
              <p:spPr bwMode="ltGray">
                <a:xfrm>
                  <a:off x="2853" y="74"/>
                  <a:ext cx="42" cy="25"/>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90" name="Freeform 42"/>
                <p:cNvSpPr>
                  <a:spLocks/>
                </p:cNvSpPr>
                <p:nvPr userDrawn="1"/>
              </p:nvSpPr>
              <p:spPr bwMode="ltGray">
                <a:xfrm>
                  <a:off x="1704" y="3"/>
                  <a:ext cx="1022" cy="37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91" name="Freeform 43"/>
                <p:cNvSpPr>
                  <a:spLocks/>
                </p:cNvSpPr>
                <p:nvPr userDrawn="1"/>
              </p:nvSpPr>
              <p:spPr bwMode="ltGray">
                <a:xfrm>
                  <a:off x="2729" y="-9"/>
                  <a:ext cx="47" cy="134"/>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92" name="Freeform 44"/>
                <p:cNvSpPr>
                  <a:spLocks/>
                </p:cNvSpPr>
                <p:nvPr userDrawn="1"/>
              </p:nvSpPr>
              <p:spPr bwMode="ltGray">
                <a:xfrm>
                  <a:off x="2701" y="103"/>
                  <a:ext cx="138" cy="8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93" name="Freeform 45"/>
                <p:cNvSpPr>
                  <a:spLocks/>
                </p:cNvSpPr>
                <p:nvPr userDrawn="1"/>
              </p:nvSpPr>
              <p:spPr bwMode="ltGray">
                <a:xfrm>
                  <a:off x="2553" y="182"/>
                  <a:ext cx="187" cy="176"/>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94" name="Freeform 46"/>
                <p:cNvSpPr>
                  <a:spLocks/>
                </p:cNvSpPr>
                <p:nvPr userDrawn="1"/>
              </p:nvSpPr>
              <p:spPr bwMode="ltGray">
                <a:xfrm>
                  <a:off x="2677" y="233"/>
                  <a:ext cx="14" cy="10"/>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95" name="Freeform 47"/>
                <p:cNvSpPr>
                  <a:spLocks/>
                </p:cNvSpPr>
                <p:nvPr userDrawn="1"/>
              </p:nvSpPr>
              <p:spPr bwMode="ltGray">
                <a:xfrm>
                  <a:off x="1627" y="353"/>
                  <a:ext cx="813" cy="462"/>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96" name="Freeform 48"/>
                <p:cNvSpPr>
                  <a:spLocks/>
                </p:cNvSpPr>
                <p:nvPr userDrawn="1"/>
              </p:nvSpPr>
              <p:spPr bwMode="ltGray">
                <a:xfrm>
                  <a:off x="1770" y="671"/>
                  <a:ext cx="45" cy="71"/>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97" name="Freeform 49"/>
                <p:cNvSpPr>
                  <a:spLocks/>
                </p:cNvSpPr>
                <p:nvPr userDrawn="1"/>
              </p:nvSpPr>
              <p:spPr bwMode="ltGray">
                <a:xfrm>
                  <a:off x="2394" y="431"/>
                  <a:ext cx="42" cy="59"/>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98" name="Freeform 50"/>
                <p:cNvSpPr>
                  <a:spLocks/>
                </p:cNvSpPr>
                <p:nvPr userDrawn="1"/>
              </p:nvSpPr>
              <p:spPr bwMode="ltGray">
                <a:xfrm>
                  <a:off x="2513" y="402"/>
                  <a:ext cx="21" cy="24"/>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499" name="Freeform 51"/>
                <p:cNvSpPr>
                  <a:spLocks/>
                </p:cNvSpPr>
                <p:nvPr userDrawn="1"/>
              </p:nvSpPr>
              <p:spPr bwMode="ltGray">
                <a:xfrm>
                  <a:off x="333" y="169"/>
                  <a:ext cx="1015" cy="866"/>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00" name="Freeform 52"/>
                <p:cNvSpPr>
                  <a:spLocks/>
                </p:cNvSpPr>
                <p:nvPr userDrawn="1"/>
              </p:nvSpPr>
              <p:spPr bwMode="ltGray">
                <a:xfrm>
                  <a:off x="727" y="495"/>
                  <a:ext cx="382" cy="540"/>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01" name="Freeform 53"/>
                <p:cNvSpPr>
                  <a:spLocks/>
                </p:cNvSpPr>
                <p:nvPr userDrawn="1"/>
              </p:nvSpPr>
              <p:spPr bwMode="ltGray">
                <a:xfrm>
                  <a:off x="1400" y="896"/>
                  <a:ext cx="16" cy="29"/>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02" name="Freeform 54"/>
                <p:cNvSpPr>
                  <a:spLocks/>
                </p:cNvSpPr>
                <p:nvPr userDrawn="1"/>
              </p:nvSpPr>
              <p:spPr bwMode="ltGray">
                <a:xfrm>
                  <a:off x="1379" y="617"/>
                  <a:ext cx="21" cy="1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03" name="Freeform 55"/>
                <p:cNvSpPr>
                  <a:spLocks/>
                </p:cNvSpPr>
                <p:nvPr userDrawn="1"/>
              </p:nvSpPr>
              <p:spPr bwMode="ltGray">
                <a:xfrm>
                  <a:off x="453" y="275"/>
                  <a:ext cx="58" cy="24"/>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04" name="Freeform 56"/>
                <p:cNvSpPr>
                  <a:spLocks/>
                </p:cNvSpPr>
                <p:nvPr userDrawn="1"/>
              </p:nvSpPr>
              <p:spPr bwMode="ltGray">
                <a:xfrm>
                  <a:off x="1161" y="50"/>
                  <a:ext cx="691" cy="569"/>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05" name="Freeform 57"/>
                <p:cNvSpPr>
                  <a:spLocks/>
                </p:cNvSpPr>
                <p:nvPr userDrawn="1"/>
              </p:nvSpPr>
              <p:spPr bwMode="ltGray">
                <a:xfrm>
                  <a:off x="689" y="6"/>
                  <a:ext cx="1386" cy="232"/>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06" name="Freeform 58"/>
                <p:cNvSpPr>
                  <a:spLocks/>
                </p:cNvSpPr>
                <p:nvPr userDrawn="1"/>
              </p:nvSpPr>
              <p:spPr bwMode="ltGray">
                <a:xfrm>
                  <a:off x="971" y="91"/>
                  <a:ext cx="30" cy="25"/>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07" name="Freeform 59"/>
                <p:cNvSpPr>
                  <a:spLocks/>
                </p:cNvSpPr>
                <p:nvPr userDrawn="1"/>
              </p:nvSpPr>
              <p:spPr bwMode="ltGray">
                <a:xfrm>
                  <a:off x="935" y="125"/>
                  <a:ext cx="45" cy="27"/>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08" name="Freeform 60"/>
                <p:cNvSpPr>
                  <a:spLocks/>
                </p:cNvSpPr>
                <p:nvPr userDrawn="1"/>
              </p:nvSpPr>
              <p:spPr bwMode="ltGray">
                <a:xfrm>
                  <a:off x="1081" y="226"/>
                  <a:ext cx="75" cy="14"/>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09" name="Freeform 61"/>
                <p:cNvSpPr>
                  <a:spLocks/>
                </p:cNvSpPr>
                <p:nvPr userDrawn="1"/>
              </p:nvSpPr>
              <p:spPr bwMode="ltGray">
                <a:xfrm>
                  <a:off x="1210" y="223"/>
                  <a:ext cx="42" cy="37"/>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10" name="Freeform 62"/>
                <p:cNvSpPr>
                  <a:spLocks/>
                </p:cNvSpPr>
                <p:nvPr userDrawn="1"/>
              </p:nvSpPr>
              <p:spPr bwMode="ltGray">
                <a:xfrm>
                  <a:off x="865" y="123"/>
                  <a:ext cx="33" cy="24"/>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104511" name="Group 63"/>
              <p:cNvGrpSpPr>
                <a:grpSpLocks/>
              </p:cNvGrpSpPr>
              <p:nvPr userDrawn="1"/>
            </p:nvGrpSpPr>
            <p:grpSpPr bwMode="auto">
              <a:xfrm>
                <a:off x="7" y="6"/>
                <a:ext cx="5739" cy="1022"/>
                <a:chOff x="1056" y="111"/>
                <a:chExt cx="2448" cy="418"/>
              </a:xfrm>
            </p:grpSpPr>
            <p:sp>
              <p:nvSpPr>
                <p:cNvPr id="104512" name="Line 64"/>
                <p:cNvSpPr>
                  <a:spLocks noChangeShapeType="1"/>
                </p:cNvSpPr>
                <p:nvPr/>
              </p:nvSpPr>
              <p:spPr bwMode="white">
                <a:xfrm>
                  <a:off x="1056" y="332"/>
                  <a:ext cx="2448"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13" name="Line 65"/>
                <p:cNvSpPr>
                  <a:spLocks noChangeShapeType="1"/>
                </p:cNvSpPr>
                <p:nvPr/>
              </p:nvSpPr>
              <p:spPr bwMode="white">
                <a:xfrm>
                  <a:off x="125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14" name="Line 66"/>
                <p:cNvSpPr>
                  <a:spLocks noChangeShapeType="1"/>
                </p:cNvSpPr>
                <p:nvPr/>
              </p:nvSpPr>
              <p:spPr bwMode="white">
                <a:xfrm>
                  <a:off x="148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15" name="Line 67"/>
                <p:cNvSpPr>
                  <a:spLocks noChangeShapeType="1"/>
                </p:cNvSpPr>
                <p:nvPr/>
              </p:nvSpPr>
              <p:spPr bwMode="white">
                <a:xfrm>
                  <a:off x="171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16" name="Line 68"/>
                <p:cNvSpPr>
                  <a:spLocks noChangeShapeType="1"/>
                </p:cNvSpPr>
                <p:nvPr/>
              </p:nvSpPr>
              <p:spPr bwMode="white">
                <a:xfrm>
                  <a:off x="193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17" name="Line 69"/>
                <p:cNvSpPr>
                  <a:spLocks noChangeShapeType="1"/>
                </p:cNvSpPr>
                <p:nvPr/>
              </p:nvSpPr>
              <p:spPr bwMode="white">
                <a:xfrm>
                  <a:off x="216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18" name="Line 70"/>
                <p:cNvSpPr>
                  <a:spLocks noChangeShapeType="1"/>
                </p:cNvSpPr>
                <p:nvPr/>
              </p:nvSpPr>
              <p:spPr bwMode="white">
                <a:xfrm>
                  <a:off x="239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19" name="Line 71"/>
                <p:cNvSpPr>
                  <a:spLocks noChangeShapeType="1"/>
                </p:cNvSpPr>
                <p:nvPr/>
              </p:nvSpPr>
              <p:spPr bwMode="white">
                <a:xfrm>
                  <a:off x="262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20" name="Line 72"/>
                <p:cNvSpPr>
                  <a:spLocks noChangeShapeType="1"/>
                </p:cNvSpPr>
                <p:nvPr/>
              </p:nvSpPr>
              <p:spPr bwMode="white">
                <a:xfrm>
                  <a:off x="285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21" name="Line 73"/>
                <p:cNvSpPr>
                  <a:spLocks noChangeShapeType="1"/>
                </p:cNvSpPr>
                <p:nvPr/>
              </p:nvSpPr>
              <p:spPr bwMode="white">
                <a:xfrm>
                  <a:off x="307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22" name="Line 74"/>
                <p:cNvSpPr>
                  <a:spLocks noChangeShapeType="1"/>
                </p:cNvSpPr>
                <p:nvPr/>
              </p:nvSpPr>
              <p:spPr bwMode="white">
                <a:xfrm>
                  <a:off x="330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104523" name="Group 75"/>
              <p:cNvGrpSpPr>
                <a:grpSpLocks/>
              </p:cNvGrpSpPr>
              <p:nvPr userDrawn="1"/>
            </p:nvGrpSpPr>
            <p:grpSpPr bwMode="auto">
              <a:xfrm>
                <a:off x="363" y="1"/>
                <a:ext cx="4919" cy="1034"/>
                <a:chOff x="1208" y="109"/>
                <a:chExt cx="2098" cy="423"/>
              </a:xfrm>
            </p:grpSpPr>
            <p:sp>
              <p:nvSpPr>
                <p:cNvPr id="104524" name="Line 76"/>
                <p:cNvSpPr>
                  <a:spLocks noChangeShapeType="1"/>
                </p:cNvSpPr>
                <p:nvPr/>
              </p:nvSpPr>
              <p:spPr bwMode="ltGray">
                <a:xfrm>
                  <a:off x="2850" y="110"/>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25" name="Line 77"/>
                <p:cNvSpPr>
                  <a:spLocks noChangeShapeType="1"/>
                </p:cNvSpPr>
                <p:nvPr/>
              </p:nvSpPr>
              <p:spPr bwMode="ltGray">
                <a:xfrm>
                  <a:off x="2972" y="332"/>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26" name="Line 78"/>
                <p:cNvSpPr>
                  <a:spLocks noChangeShapeType="1"/>
                </p:cNvSpPr>
                <p:nvPr/>
              </p:nvSpPr>
              <p:spPr bwMode="ltGray">
                <a:xfrm>
                  <a:off x="3078" y="350"/>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27" name="Line 79"/>
                <p:cNvSpPr>
                  <a:spLocks noChangeShapeType="1"/>
                </p:cNvSpPr>
                <p:nvPr/>
              </p:nvSpPr>
              <p:spPr bwMode="ltGray">
                <a:xfrm>
                  <a:off x="3306" y="450"/>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28" name="Line 80"/>
                <p:cNvSpPr>
                  <a:spLocks noChangeShapeType="1"/>
                </p:cNvSpPr>
                <p:nvPr/>
              </p:nvSpPr>
              <p:spPr bwMode="ltGray">
                <a:xfrm>
                  <a:off x="2166" y="114"/>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29" name="Line 81"/>
                <p:cNvSpPr>
                  <a:spLocks noChangeShapeType="1"/>
                </p:cNvSpPr>
                <p:nvPr/>
              </p:nvSpPr>
              <p:spPr bwMode="ltGray">
                <a:xfrm>
                  <a:off x="1938" y="111"/>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30" name="Line 82"/>
                <p:cNvSpPr>
                  <a:spLocks noChangeShapeType="1"/>
                </p:cNvSpPr>
                <p:nvPr/>
              </p:nvSpPr>
              <p:spPr bwMode="ltGray">
                <a:xfrm flipH="1">
                  <a:off x="1912" y="332"/>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31" name="Line 83"/>
                <p:cNvSpPr>
                  <a:spLocks noChangeShapeType="1"/>
                </p:cNvSpPr>
                <p:nvPr/>
              </p:nvSpPr>
              <p:spPr bwMode="ltGray">
                <a:xfrm>
                  <a:off x="1778" y="332"/>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32" name="Line 84"/>
                <p:cNvSpPr>
                  <a:spLocks noChangeShapeType="1"/>
                </p:cNvSpPr>
                <p:nvPr/>
              </p:nvSpPr>
              <p:spPr bwMode="ltGray">
                <a:xfrm flipH="1">
                  <a:off x="1578" y="332"/>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33" name="Line 85"/>
                <p:cNvSpPr>
                  <a:spLocks noChangeShapeType="1"/>
                </p:cNvSpPr>
                <p:nvPr/>
              </p:nvSpPr>
              <p:spPr bwMode="ltGray">
                <a:xfrm>
                  <a:off x="1208" y="332"/>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34" name="Line 86"/>
                <p:cNvSpPr>
                  <a:spLocks noChangeShapeType="1"/>
                </p:cNvSpPr>
                <p:nvPr/>
              </p:nvSpPr>
              <p:spPr bwMode="ltGray">
                <a:xfrm>
                  <a:off x="1480" y="234"/>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35" name="Line 87"/>
                <p:cNvSpPr>
                  <a:spLocks noChangeShapeType="1"/>
                </p:cNvSpPr>
                <p:nvPr/>
              </p:nvSpPr>
              <p:spPr bwMode="ltGray">
                <a:xfrm>
                  <a:off x="1254" y="252"/>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36"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37" name="Line 89"/>
                <p:cNvSpPr>
                  <a:spLocks noChangeShapeType="1"/>
                </p:cNvSpPr>
                <p:nvPr/>
              </p:nvSpPr>
              <p:spPr bwMode="ltGray">
                <a:xfrm>
                  <a:off x="1710" y="180"/>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38" name="Line 90"/>
                <p:cNvSpPr>
                  <a:spLocks noChangeShapeType="1"/>
                </p:cNvSpPr>
                <p:nvPr/>
              </p:nvSpPr>
              <p:spPr bwMode="ltGray">
                <a:xfrm flipV="1">
                  <a:off x="1710" y="111"/>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pic>
          <p:nvPicPr>
            <p:cNvPr id="104539" name="Picture 91" descr="earth"/>
            <p:cNvPicPr>
              <a:picLocks noChangeAspect="1" noChangeArrowheads="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gray">
            <a:xfrm>
              <a:off x="336" y="1566"/>
              <a:ext cx="690" cy="642"/>
            </a:xfrm>
            <a:prstGeom prst="rect">
              <a:avLst/>
            </a:prstGeom>
            <a:noFill/>
            <a:extLst>
              <a:ext uri="{909E8E84-426E-40DD-AFC4-6F175D3DCCD1}">
                <a14:hiddenFill xmlns:a14="http://schemas.microsoft.com/office/drawing/2010/main">
                  <a:solidFill>
                    <a:srgbClr val="FFFFFF"/>
                  </a:solidFill>
                </a14:hiddenFill>
              </a:ext>
            </a:extLst>
          </p:spPr>
        </p:pic>
      </p:grpSp>
      <p:sp>
        <p:nvSpPr>
          <p:cNvPr id="104540" name="Rectangle 92"/>
          <p:cNvSpPr>
            <a:spLocks noGrp="1" noChangeArrowheads="1"/>
          </p:cNvSpPr>
          <p:nvPr>
            <p:ph type="ctrTitle"/>
          </p:nvPr>
        </p:nvSpPr>
        <p:spPr>
          <a:xfrm>
            <a:off x="1828800" y="1828800"/>
            <a:ext cx="6934200" cy="2362200"/>
          </a:xfrm>
        </p:spPr>
        <p:txBody>
          <a:bodyPr/>
          <a:lstStyle>
            <a:lvl1pPr>
              <a:defRPr/>
            </a:lvl1pPr>
          </a:lstStyle>
          <a:p>
            <a:pPr lvl="0"/>
            <a:r>
              <a:rPr lang="es-ES" noProof="0" smtClean="0"/>
              <a:t>Haga clic para modificar el estilo de título del patrón</a:t>
            </a:r>
          </a:p>
        </p:txBody>
      </p:sp>
      <p:sp>
        <p:nvSpPr>
          <p:cNvPr id="104541" name="Rectangle 93"/>
          <p:cNvSpPr>
            <a:spLocks noGrp="1" noChangeArrowheads="1"/>
          </p:cNvSpPr>
          <p:nvPr>
            <p:ph type="subTitle" idx="1"/>
          </p:nvPr>
        </p:nvSpPr>
        <p:spPr>
          <a:xfrm>
            <a:off x="1828800" y="4572000"/>
            <a:ext cx="6934200" cy="1295400"/>
          </a:xfrm>
        </p:spPr>
        <p:txBody>
          <a:bodyPr/>
          <a:lstStyle>
            <a:lvl1pPr marL="0" indent="0">
              <a:buFontTx/>
              <a:buNone/>
              <a:defRPr/>
            </a:lvl1pPr>
          </a:lstStyle>
          <a:p>
            <a:pPr lvl="0"/>
            <a:r>
              <a:rPr lang="es-ES" noProof="0" smtClean="0"/>
              <a:t>Haga clic para modificar el estilo de subtítulo del patrón</a:t>
            </a:r>
          </a:p>
        </p:txBody>
      </p:sp>
      <p:sp>
        <p:nvSpPr>
          <p:cNvPr id="104542" name="Rectangle 94"/>
          <p:cNvSpPr>
            <a:spLocks noGrp="1" noChangeArrowheads="1"/>
          </p:cNvSpPr>
          <p:nvPr>
            <p:ph type="dt" sz="half" idx="2"/>
          </p:nvPr>
        </p:nvSpPr>
        <p:spPr>
          <a:xfrm>
            <a:off x="533400" y="6324600"/>
            <a:ext cx="1905000" cy="457200"/>
          </a:xfrm>
        </p:spPr>
        <p:txBody>
          <a:bodyPr/>
          <a:lstStyle>
            <a:lvl1pPr>
              <a:defRPr/>
            </a:lvl1pPr>
          </a:lstStyle>
          <a:p>
            <a:endParaRPr lang="es-ES"/>
          </a:p>
        </p:txBody>
      </p:sp>
      <p:sp>
        <p:nvSpPr>
          <p:cNvPr id="104543" name="Rectangle 95"/>
          <p:cNvSpPr>
            <a:spLocks noGrp="1" noChangeArrowheads="1"/>
          </p:cNvSpPr>
          <p:nvPr>
            <p:ph type="ftr" sz="quarter" idx="3"/>
          </p:nvPr>
        </p:nvSpPr>
        <p:spPr>
          <a:xfrm>
            <a:off x="3200400" y="6324600"/>
            <a:ext cx="2895600" cy="457200"/>
          </a:xfrm>
        </p:spPr>
        <p:txBody>
          <a:bodyPr/>
          <a:lstStyle>
            <a:lvl1pPr>
              <a:defRPr/>
            </a:lvl1pPr>
          </a:lstStyle>
          <a:p>
            <a:endParaRPr lang="es-ES"/>
          </a:p>
        </p:txBody>
      </p:sp>
      <p:sp>
        <p:nvSpPr>
          <p:cNvPr id="104544" name="Rectangle 96"/>
          <p:cNvSpPr>
            <a:spLocks noGrp="1" noChangeArrowheads="1"/>
          </p:cNvSpPr>
          <p:nvPr>
            <p:ph type="sldNum" sz="quarter" idx="4"/>
          </p:nvPr>
        </p:nvSpPr>
        <p:spPr>
          <a:xfrm>
            <a:off x="6858000" y="6324600"/>
            <a:ext cx="1905000" cy="457200"/>
          </a:xfrm>
        </p:spPr>
        <p:txBody>
          <a:bodyPr/>
          <a:lstStyle>
            <a:lvl1pPr>
              <a:defRPr/>
            </a:lvl1pPr>
          </a:lstStyle>
          <a:p>
            <a:fld id="{0D6C50EB-5755-4DD1-8CDC-ADB8A7898D6C}" type="slidenum">
              <a:rPr lang="es-ES"/>
              <a:pPr/>
              <a:t>‹Nº›</a:t>
            </a:fld>
            <a:endParaRPr lang="es-ES"/>
          </a:p>
        </p:txBody>
      </p:sp>
    </p:spTree>
  </p:cSld>
  <p:clrMapOvr>
    <a:masterClrMapping/>
  </p:clrMapOvr>
  <p:transition spd="med">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3101C8C0-C52D-4C69-909F-7FC9B5ADD479}" type="slidenum">
              <a:rPr lang="es-ES"/>
              <a:pPr/>
              <a:t>‹Nº›</a:t>
            </a:fld>
            <a:endParaRPr lang="es-ES"/>
          </a:p>
        </p:txBody>
      </p:sp>
    </p:spTree>
    <p:extLst>
      <p:ext uri="{BB962C8B-B14F-4D97-AF65-F5344CB8AC3E}">
        <p14:creationId xmlns:p14="http://schemas.microsoft.com/office/powerpoint/2010/main" val="3121811678"/>
      </p:ext>
    </p:extLst>
  </p:cSld>
  <p:clrMapOvr>
    <a:masterClrMapping/>
  </p:clrMapOvr>
  <p:transition spd="med">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D719637E-7A8E-442F-8508-2B0D10E013AE}" type="slidenum">
              <a:rPr lang="es-ES"/>
              <a:pPr/>
              <a:t>‹Nº›</a:t>
            </a:fld>
            <a:endParaRPr lang="es-ES"/>
          </a:p>
        </p:txBody>
      </p:sp>
    </p:spTree>
    <p:extLst>
      <p:ext uri="{BB962C8B-B14F-4D97-AF65-F5344CB8AC3E}">
        <p14:creationId xmlns:p14="http://schemas.microsoft.com/office/powerpoint/2010/main" val="415729365"/>
      </p:ext>
    </p:extLst>
  </p:cSld>
  <p:clrMapOvr>
    <a:masterClrMapping/>
  </p:clrMapOvr>
  <p:transition spd="med">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85800" y="2147888"/>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2147888"/>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A01FEA97-626B-41B6-AD9A-D74A12C686ED}" type="slidenum">
              <a:rPr lang="es-ES"/>
              <a:pPr/>
              <a:t>‹Nº›</a:t>
            </a:fld>
            <a:endParaRPr lang="es-ES"/>
          </a:p>
        </p:txBody>
      </p:sp>
    </p:spTree>
    <p:extLst>
      <p:ext uri="{BB962C8B-B14F-4D97-AF65-F5344CB8AC3E}">
        <p14:creationId xmlns:p14="http://schemas.microsoft.com/office/powerpoint/2010/main" val="3732873906"/>
      </p:ext>
    </p:extLst>
  </p:cSld>
  <p:clrMapOvr>
    <a:masterClrMapping/>
  </p:clrMapOvr>
  <p:transition spd="med">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s-ES"/>
          </a:p>
        </p:txBody>
      </p:sp>
      <p:sp>
        <p:nvSpPr>
          <p:cNvPr id="8" name="Marcador de pie de página 7"/>
          <p:cNvSpPr>
            <a:spLocks noGrp="1"/>
          </p:cNvSpPr>
          <p:nvPr>
            <p:ph type="ftr" sz="quarter" idx="11"/>
          </p:nvPr>
        </p:nvSpPr>
        <p:spPr/>
        <p:txBody>
          <a:bodyPr/>
          <a:lstStyle>
            <a:lvl1pPr>
              <a:defRPr/>
            </a:lvl1pPr>
          </a:lstStyle>
          <a:p>
            <a:endParaRPr lang="es-ES"/>
          </a:p>
        </p:txBody>
      </p:sp>
      <p:sp>
        <p:nvSpPr>
          <p:cNvPr id="9" name="Marcador de número de diapositiva 8"/>
          <p:cNvSpPr>
            <a:spLocks noGrp="1"/>
          </p:cNvSpPr>
          <p:nvPr>
            <p:ph type="sldNum" sz="quarter" idx="12"/>
          </p:nvPr>
        </p:nvSpPr>
        <p:spPr/>
        <p:txBody>
          <a:bodyPr/>
          <a:lstStyle>
            <a:lvl1pPr>
              <a:defRPr/>
            </a:lvl1pPr>
          </a:lstStyle>
          <a:p>
            <a:fld id="{A905FF83-7065-433B-9DF4-9C803B9D1D4C}" type="slidenum">
              <a:rPr lang="es-ES"/>
              <a:pPr/>
              <a:t>‹Nº›</a:t>
            </a:fld>
            <a:endParaRPr lang="es-ES"/>
          </a:p>
        </p:txBody>
      </p:sp>
    </p:spTree>
    <p:extLst>
      <p:ext uri="{BB962C8B-B14F-4D97-AF65-F5344CB8AC3E}">
        <p14:creationId xmlns:p14="http://schemas.microsoft.com/office/powerpoint/2010/main" val="3654845157"/>
      </p:ext>
    </p:extLst>
  </p:cSld>
  <p:clrMapOvr>
    <a:masterClrMapping/>
  </p:clrMapOvr>
  <p:transition spd="med">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lvl1pPr>
              <a:defRPr/>
            </a:lvl1pPr>
          </a:lstStyle>
          <a:p>
            <a:endParaRPr lang="es-ES"/>
          </a:p>
        </p:txBody>
      </p:sp>
      <p:sp>
        <p:nvSpPr>
          <p:cNvPr id="4" name="Marcador de pie de página 3"/>
          <p:cNvSpPr>
            <a:spLocks noGrp="1"/>
          </p:cNvSpPr>
          <p:nvPr>
            <p:ph type="ftr" sz="quarter" idx="11"/>
          </p:nvPr>
        </p:nvSpPr>
        <p:spPr/>
        <p:txBody>
          <a:bodyPr/>
          <a:lstStyle>
            <a:lvl1pPr>
              <a:defRPr/>
            </a:lvl1pPr>
          </a:lstStyle>
          <a:p>
            <a:endParaRPr lang="es-ES"/>
          </a:p>
        </p:txBody>
      </p:sp>
      <p:sp>
        <p:nvSpPr>
          <p:cNvPr id="5" name="Marcador de número de diapositiva 4"/>
          <p:cNvSpPr>
            <a:spLocks noGrp="1"/>
          </p:cNvSpPr>
          <p:nvPr>
            <p:ph type="sldNum" sz="quarter" idx="12"/>
          </p:nvPr>
        </p:nvSpPr>
        <p:spPr/>
        <p:txBody>
          <a:bodyPr/>
          <a:lstStyle>
            <a:lvl1pPr>
              <a:defRPr/>
            </a:lvl1pPr>
          </a:lstStyle>
          <a:p>
            <a:fld id="{16565A00-827B-4EF5-92EB-CDAF05B2AC73}" type="slidenum">
              <a:rPr lang="es-ES"/>
              <a:pPr/>
              <a:t>‹Nº›</a:t>
            </a:fld>
            <a:endParaRPr lang="es-ES"/>
          </a:p>
        </p:txBody>
      </p:sp>
    </p:spTree>
    <p:extLst>
      <p:ext uri="{BB962C8B-B14F-4D97-AF65-F5344CB8AC3E}">
        <p14:creationId xmlns:p14="http://schemas.microsoft.com/office/powerpoint/2010/main" val="3553578090"/>
      </p:ext>
    </p:extLst>
  </p:cSld>
  <p:clrMapOvr>
    <a:masterClrMapping/>
  </p:clrMapOvr>
  <p:transition spd="med">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p>
        </p:txBody>
      </p:sp>
      <p:sp>
        <p:nvSpPr>
          <p:cNvPr id="3" name="Marcador de pie de página 2"/>
          <p:cNvSpPr>
            <a:spLocks noGrp="1"/>
          </p:cNvSpPr>
          <p:nvPr>
            <p:ph type="ftr" sz="quarter" idx="11"/>
          </p:nvPr>
        </p:nvSpPr>
        <p:spPr/>
        <p:txBody>
          <a:bodyPr/>
          <a:lstStyle>
            <a:lvl1pPr>
              <a:defRPr/>
            </a:lvl1pPr>
          </a:lstStyle>
          <a:p>
            <a:endParaRPr lang="es-ES"/>
          </a:p>
        </p:txBody>
      </p:sp>
      <p:sp>
        <p:nvSpPr>
          <p:cNvPr id="4" name="Marcador de número de diapositiva 3"/>
          <p:cNvSpPr>
            <a:spLocks noGrp="1"/>
          </p:cNvSpPr>
          <p:nvPr>
            <p:ph type="sldNum" sz="quarter" idx="12"/>
          </p:nvPr>
        </p:nvSpPr>
        <p:spPr/>
        <p:txBody>
          <a:bodyPr/>
          <a:lstStyle>
            <a:lvl1pPr>
              <a:defRPr/>
            </a:lvl1pPr>
          </a:lstStyle>
          <a:p>
            <a:fld id="{0BA5FEE1-5E2C-4B3F-B23A-72010370F076}" type="slidenum">
              <a:rPr lang="es-ES"/>
              <a:pPr/>
              <a:t>‹Nº›</a:t>
            </a:fld>
            <a:endParaRPr lang="es-ES"/>
          </a:p>
        </p:txBody>
      </p:sp>
    </p:spTree>
    <p:extLst>
      <p:ext uri="{BB962C8B-B14F-4D97-AF65-F5344CB8AC3E}">
        <p14:creationId xmlns:p14="http://schemas.microsoft.com/office/powerpoint/2010/main" val="4118749921"/>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AE1C167C-C6FB-4300-ACC2-A820AD5B9E66}" type="slidenum">
              <a:rPr lang="en-US"/>
              <a:pPr/>
              <a:t>‹Nº›</a:t>
            </a:fld>
            <a:endParaRPr lang="en-US"/>
          </a:p>
        </p:txBody>
      </p:sp>
    </p:spTree>
    <p:extLst>
      <p:ext uri="{BB962C8B-B14F-4D97-AF65-F5344CB8AC3E}">
        <p14:creationId xmlns:p14="http://schemas.microsoft.com/office/powerpoint/2010/main" val="2391409305"/>
      </p:ext>
    </p:extLst>
  </p:cSld>
  <p:clrMapOvr>
    <a:masterClrMapping/>
  </p:clrMapOvr>
  <p:transition spd="med">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488285E1-02C4-4FB6-A2D2-F321DED25F50}" type="slidenum">
              <a:rPr lang="es-ES"/>
              <a:pPr/>
              <a:t>‹Nº›</a:t>
            </a:fld>
            <a:endParaRPr lang="es-ES"/>
          </a:p>
        </p:txBody>
      </p:sp>
    </p:spTree>
    <p:extLst>
      <p:ext uri="{BB962C8B-B14F-4D97-AF65-F5344CB8AC3E}">
        <p14:creationId xmlns:p14="http://schemas.microsoft.com/office/powerpoint/2010/main" val="765070230"/>
      </p:ext>
    </p:extLst>
  </p:cSld>
  <p:clrMapOvr>
    <a:masterClrMapping/>
  </p:clrMapOvr>
  <p:transition spd="med">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82239100-440D-4F20-859B-367B3FE30804}" type="slidenum">
              <a:rPr lang="es-ES"/>
              <a:pPr/>
              <a:t>‹Nº›</a:t>
            </a:fld>
            <a:endParaRPr lang="es-ES"/>
          </a:p>
        </p:txBody>
      </p:sp>
    </p:spTree>
    <p:extLst>
      <p:ext uri="{BB962C8B-B14F-4D97-AF65-F5344CB8AC3E}">
        <p14:creationId xmlns:p14="http://schemas.microsoft.com/office/powerpoint/2010/main" val="1881889685"/>
      </p:ext>
    </p:extLst>
  </p:cSld>
  <p:clrMapOvr>
    <a:masterClrMapping/>
  </p:clrMapOvr>
  <p:transition spd="med">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67BC7AC6-C298-45FC-8151-B0EEC46BF2EE}" type="slidenum">
              <a:rPr lang="es-ES"/>
              <a:pPr/>
              <a:t>‹Nº›</a:t>
            </a:fld>
            <a:endParaRPr lang="es-ES"/>
          </a:p>
        </p:txBody>
      </p:sp>
    </p:spTree>
    <p:extLst>
      <p:ext uri="{BB962C8B-B14F-4D97-AF65-F5344CB8AC3E}">
        <p14:creationId xmlns:p14="http://schemas.microsoft.com/office/powerpoint/2010/main" val="2214693199"/>
      </p:ext>
    </p:extLst>
  </p:cSld>
  <p:clrMapOvr>
    <a:masterClrMapping/>
  </p:clrMapOvr>
  <p:transition spd="med">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405563" y="930275"/>
            <a:ext cx="2052637" cy="5332413"/>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246063" y="930275"/>
            <a:ext cx="6007100" cy="53324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914D5561-0CE1-4893-AA94-60302930002E}" type="slidenum">
              <a:rPr lang="es-ES"/>
              <a:pPr/>
              <a:t>‹Nº›</a:t>
            </a:fld>
            <a:endParaRPr lang="es-ES"/>
          </a:p>
        </p:txBody>
      </p:sp>
    </p:spTree>
    <p:extLst>
      <p:ext uri="{BB962C8B-B14F-4D97-AF65-F5344CB8AC3E}">
        <p14:creationId xmlns:p14="http://schemas.microsoft.com/office/powerpoint/2010/main" val="1246390339"/>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85800" y="2147888"/>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2147888"/>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n-US"/>
          </a:p>
        </p:txBody>
      </p:sp>
      <p:sp>
        <p:nvSpPr>
          <p:cNvPr id="6" name="Marcador de pie de página 5"/>
          <p:cNvSpPr>
            <a:spLocks noGrp="1"/>
          </p:cNvSpPr>
          <p:nvPr>
            <p:ph type="ftr" sz="quarter" idx="11"/>
          </p:nvPr>
        </p:nvSpPr>
        <p:spPr/>
        <p:txBody>
          <a:bodyPr/>
          <a:lstStyle>
            <a:lvl1pPr>
              <a:defRPr/>
            </a:lvl1pPr>
          </a:lstStyle>
          <a:p>
            <a:endParaRPr lang="en-US"/>
          </a:p>
        </p:txBody>
      </p:sp>
      <p:sp>
        <p:nvSpPr>
          <p:cNvPr id="7" name="Marcador de número de diapositiva 6"/>
          <p:cNvSpPr>
            <a:spLocks noGrp="1"/>
          </p:cNvSpPr>
          <p:nvPr>
            <p:ph type="sldNum" sz="quarter" idx="12"/>
          </p:nvPr>
        </p:nvSpPr>
        <p:spPr/>
        <p:txBody>
          <a:bodyPr/>
          <a:lstStyle>
            <a:lvl1pPr>
              <a:defRPr/>
            </a:lvl1pPr>
          </a:lstStyle>
          <a:p>
            <a:fld id="{85A1E18F-8AB2-4C73-9977-68F0A82C1FBC}" type="slidenum">
              <a:rPr lang="en-US"/>
              <a:pPr/>
              <a:t>‹Nº›</a:t>
            </a:fld>
            <a:endParaRPr lang="en-US"/>
          </a:p>
        </p:txBody>
      </p:sp>
    </p:spTree>
    <p:extLst>
      <p:ext uri="{BB962C8B-B14F-4D97-AF65-F5344CB8AC3E}">
        <p14:creationId xmlns:p14="http://schemas.microsoft.com/office/powerpoint/2010/main" val="253647428"/>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n-US"/>
          </a:p>
        </p:txBody>
      </p:sp>
      <p:sp>
        <p:nvSpPr>
          <p:cNvPr id="8" name="Marcador de pie de página 7"/>
          <p:cNvSpPr>
            <a:spLocks noGrp="1"/>
          </p:cNvSpPr>
          <p:nvPr>
            <p:ph type="ftr" sz="quarter" idx="11"/>
          </p:nvPr>
        </p:nvSpPr>
        <p:spPr/>
        <p:txBody>
          <a:bodyPr/>
          <a:lstStyle>
            <a:lvl1pPr>
              <a:defRPr/>
            </a:lvl1pPr>
          </a:lstStyle>
          <a:p>
            <a:endParaRPr lang="en-US"/>
          </a:p>
        </p:txBody>
      </p:sp>
      <p:sp>
        <p:nvSpPr>
          <p:cNvPr id="9" name="Marcador de número de diapositiva 8"/>
          <p:cNvSpPr>
            <a:spLocks noGrp="1"/>
          </p:cNvSpPr>
          <p:nvPr>
            <p:ph type="sldNum" sz="quarter" idx="12"/>
          </p:nvPr>
        </p:nvSpPr>
        <p:spPr/>
        <p:txBody>
          <a:bodyPr/>
          <a:lstStyle>
            <a:lvl1pPr>
              <a:defRPr/>
            </a:lvl1pPr>
          </a:lstStyle>
          <a:p>
            <a:fld id="{5CC9B08C-7A9E-4414-8E96-3E85CA7AC26C}" type="slidenum">
              <a:rPr lang="en-US"/>
              <a:pPr/>
              <a:t>‹Nº›</a:t>
            </a:fld>
            <a:endParaRPr lang="en-US"/>
          </a:p>
        </p:txBody>
      </p:sp>
    </p:spTree>
    <p:extLst>
      <p:ext uri="{BB962C8B-B14F-4D97-AF65-F5344CB8AC3E}">
        <p14:creationId xmlns:p14="http://schemas.microsoft.com/office/powerpoint/2010/main" val="1107063997"/>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lvl1pPr>
              <a:defRPr/>
            </a:lvl1pPr>
          </a:lstStyle>
          <a:p>
            <a:endParaRPr lang="en-US"/>
          </a:p>
        </p:txBody>
      </p:sp>
      <p:sp>
        <p:nvSpPr>
          <p:cNvPr id="4" name="Marcador de pie de página 3"/>
          <p:cNvSpPr>
            <a:spLocks noGrp="1"/>
          </p:cNvSpPr>
          <p:nvPr>
            <p:ph type="ftr" sz="quarter" idx="11"/>
          </p:nvPr>
        </p:nvSpPr>
        <p:spPr/>
        <p:txBody>
          <a:bodyPr/>
          <a:lstStyle>
            <a:lvl1pPr>
              <a:defRPr/>
            </a:lvl1pPr>
          </a:lstStyle>
          <a:p>
            <a:endParaRPr lang="en-US"/>
          </a:p>
        </p:txBody>
      </p:sp>
      <p:sp>
        <p:nvSpPr>
          <p:cNvPr id="5" name="Marcador de número de diapositiva 4"/>
          <p:cNvSpPr>
            <a:spLocks noGrp="1"/>
          </p:cNvSpPr>
          <p:nvPr>
            <p:ph type="sldNum" sz="quarter" idx="12"/>
          </p:nvPr>
        </p:nvSpPr>
        <p:spPr/>
        <p:txBody>
          <a:bodyPr/>
          <a:lstStyle>
            <a:lvl1pPr>
              <a:defRPr/>
            </a:lvl1pPr>
          </a:lstStyle>
          <a:p>
            <a:fld id="{4A1D1B6F-9AD7-45D9-B430-FEB8E166E106}" type="slidenum">
              <a:rPr lang="en-US"/>
              <a:pPr/>
              <a:t>‹Nº›</a:t>
            </a:fld>
            <a:endParaRPr lang="en-US"/>
          </a:p>
        </p:txBody>
      </p:sp>
    </p:spTree>
    <p:extLst>
      <p:ext uri="{BB962C8B-B14F-4D97-AF65-F5344CB8AC3E}">
        <p14:creationId xmlns:p14="http://schemas.microsoft.com/office/powerpoint/2010/main" val="2133331359"/>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n-US"/>
          </a:p>
        </p:txBody>
      </p:sp>
      <p:sp>
        <p:nvSpPr>
          <p:cNvPr id="3" name="Marcador de pie de página 2"/>
          <p:cNvSpPr>
            <a:spLocks noGrp="1"/>
          </p:cNvSpPr>
          <p:nvPr>
            <p:ph type="ftr" sz="quarter" idx="11"/>
          </p:nvPr>
        </p:nvSpPr>
        <p:spPr/>
        <p:txBody>
          <a:bodyPr/>
          <a:lstStyle>
            <a:lvl1pPr>
              <a:defRPr/>
            </a:lvl1pPr>
          </a:lstStyle>
          <a:p>
            <a:endParaRPr lang="en-US"/>
          </a:p>
        </p:txBody>
      </p:sp>
      <p:sp>
        <p:nvSpPr>
          <p:cNvPr id="4" name="Marcador de número de diapositiva 3"/>
          <p:cNvSpPr>
            <a:spLocks noGrp="1"/>
          </p:cNvSpPr>
          <p:nvPr>
            <p:ph type="sldNum" sz="quarter" idx="12"/>
          </p:nvPr>
        </p:nvSpPr>
        <p:spPr/>
        <p:txBody>
          <a:bodyPr/>
          <a:lstStyle>
            <a:lvl1pPr>
              <a:defRPr/>
            </a:lvl1pPr>
          </a:lstStyle>
          <a:p>
            <a:fld id="{F1DA8A54-78E3-433B-87C9-275627ADB069}" type="slidenum">
              <a:rPr lang="en-US"/>
              <a:pPr/>
              <a:t>‹Nº›</a:t>
            </a:fld>
            <a:endParaRPr lang="en-US"/>
          </a:p>
        </p:txBody>
      </p:sp>
    </p:spTree>
    <p:extLst>
      <p:ext uri="{BB962C8B-B14F-4D97-AF65-F5344CB8AC3E}">
        <p14:creationId xmlns:p14="http://schemas.microsoft.com/office/powerpoint/2010/main" val="703651600"/>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n-US"/>
          </a:p>
        </p:txBody>
      </p:sp>
      <p:sp>
        <p:nvSpPr>
          <p:cNvPr id="6" name="Marcador de pie de página 5"/>
          <p:cNvSpPr>
            <a:spLocks noGrp="1"/>
          </p:cNvSpPr>
          <p:nvPr>
            <p:ph type="ftr" sz="quarter" idx="11"/>
          </p:nvPr>
        </p:nvSpPr>
        <p:spPr/>
        <p:txBody>
          <a:bodyPr/>
          <a:lstStyle>
            <a:lvl1pPr>
              <a:defRPr/>
            </a:lvl1pPr>
          </a:lstStyle>
          <a:p>
            <a:endParaRPr lang="en-US"/>
          </a:p>
        </p:txBody>
      </p:sp>
      <p:sp>
        <p:nvSpPr>
          <p:cNvPr id="7" name="Marcador de número de diapositiva 6"/>
          <p:cNvSpPr>
            <a:spLocks noGrp="1"/>
          </p:cNvSpPr>
          <p:nvPr>
            <p:ph type="sldNum" sz="quarter" idx="12"/>
          </p:nvPr>
        </p:nvSpPr>
        <p:spPr/>
        <p:txBody>
          <a:bodyPr/>
          <a:lstStyle>
            <a:lvl1pPr>
              <a:defRPr/>
            </a:lvl1pPr>
          </a:lstStyle>
          <a:p>
            <a:fld id="{DD294EAC-9A0F-4EE2-9D59-870B30FF7483}" type="slidenum">
              <a:rPr lang="en-US"/>
              <a:pPr/>
              <a:t>‹Nº›</a:t>
            </a:fld>
            <a:endParaRPr lang="en-US"/>
          </a:p>
        </p:txBody>
      </p:sp>
    </p:spTree>
    <p:extLst>
      <p:ext uri="{BB962C8B-B14F-4D97-AF65-F5344CB8AC3E}">
        <p14:creationId xmlns:p14="http://schemas.microsoft.com/office/powerpoint/2010/main" val="899461634"/>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n-US"/>
          </a:p>
        </p:txBody>
      </p:sp>
      <p:sp>
        <p:nvSpPr>
          <p:cNvPr id="6" name="Marcador de pie de página 5"/>
          <p:cNvSpPr>
            <a:spLocks noGrp="1"/>
          </p:cNvSpPr>
          <p:nvPr>
            <p:ph type="ftr" sz="quarter" idx="11"/>
          </p:nvPr>
        </p:nvSpPr>
        <p:spPr/>
        <p:txBody>
          <a:bodyPr/>
          <a:lstStyle>
            <a:lvl1pPr>
              <a:defRPr/>
            </a:lvl1pPr>
          </a:lstStyle>
          <a:p>
            <a:endParaRPr lang="en-US"/>
          </a:p>
        </p:txBody>
      </p:sp>
      <p:sp>
        <p:nvSpPr>
          <p:cNvPr id="7" name="Marcador de número de diapositiva 6"/>
          <p:cNvSpPr>
            <a:spLocks noGrp="1"/>
          </p:cNvSpPr>
          <p:nvPr>
            <p:ph type="sldNum" sz="quarter" idx="12"/>
          </p:nvPr>
        </p:nvSpPr>
        <p:spPr/>
        <p:txBody>
          <a:bodyPr/>
          <a:lstStyle>
            <a:lvl1pPr>
              <a:defRPr/>
            </a:lvl1pPr>
          </a:lstStyle>
          <a:p>
            <a:fld id="{5936407B-F005-4E2E-AC14-CAB9663658D8}" type="slidenum">
              <a:rPr lang="en-US"/>
              <a:pPr/>
              <a:t>‹Nº›</a:t>
            </a:fld>
            <a:endParaRPr lang="en-US"/>
          </a:p>
        </p:txBody>
      </p:sp>
    </p:spTree>
    <p:extLst>
      <p:ext uri="{BB962C8B-B14F-4D97-AF65-F5344CB8AC3E}">
        <p14:creationId xmlns:p14="http://schemas.microsoft.com/office/powerpoint/2010/main" val="3573784795"/>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46063" y="930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22531" name="Rectangle 3"/>
          <p:cNvSpPr>
            <a:spLocks noGrp="1" noChangeArrowheads="1"/>
          </p:cNvSpPr>
          <p:nvPr>
            <p:ph type="body" idx="1"/>
          </p:nvPr>
        </p:nvSpPr>
        <p:spPr bwMode="auto">
          <a:xfrm>
            <a:off x="685800" y="21478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2532" name="Rectangle 4"/>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22533"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22534" name="Rectangle 6"/>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FAEDC58B-F9EB-4D97-9D32-22CA1057C215}" type="slidenum">
              <a:rPr lang="en-US"/>
              <a:pPr/>
              <a:t>‹Nº›</a:t>
            </a:fld>
            <a:endParaRPr lang="en-US"/>
          </a:p>
        </p:txBody>
      </p:sp>
      <p:grpSp>
        <p:nvGrpSpPr>
          <p:cNvPr id="22691" name="Group 163"/>
          <p:cNvGrpSpPr>
            <a:grpSpLocks/>
          </p:cNvGrpSpPr>
          <p:nvPr/>
        </p:nvGrpSpPr>
        <p:grpSpPr bwMode="auto">
          <a:xfrm>
            <a:off x="261938" y="87313"/>
            <a:ext cx="8488362" cy="831850"/>
            <a:chOff x="165" y="55"/>
            <a:chExt cx="5347" cy="524"/>
          </a:xfrm>
        </p:grpSpPr>
        <p:grpSp>
          <p:nvGrpSpPr>
            <p:cNvPr id="22690" name="Group 162"/>
            <p:cNvGrpSpPr>
              <a:grpSpLocks/>
            </p:cNvGrpSpPr>
            <p:nvPr userDrawn="1"/>
          </p:nvGrpSpPr>
          <p:grpSpPr bwMode="auto">
            <a:xfrm>
              <a:off x="664" y="104"/>
              <a:ext cx="4848" cy="432"/>
              <a:chOff x="664" y="104"/>
              <a:chExt cx="4848" cy="432"/>
            </a:xfrm>
          </p:grpSpPr>
          <p:sp>
            <p:nvSpPr>
              <p:cNvPr id="22536" name="Freeform 8"/>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Lst>
                <a:ahLst/>
                <a:cxnLst>
                  <a:cxn ang="0">
                    <a:pos x="T0" y="T1"/>
                  </a:cxn>
                  <a:cxn ang="0">
                    <a:pos x="T2" y="T3"/>
                  </a:cxn>
                  <a:cxn ang="0">
                    <a:pos x="T4" y="T5"/>
                  </a:cxn>
                  <a:cxn ang="0">
                    <a:pos x="T6" y="T7"/>
                  </a:cxn>
                  <a:cxn ang="0">
                    <a:pos x="T8" y="T9"/>
                  </a:cxn>
                  <a:cxn ang="0">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22537" name="Group 9"/>
              <p:cNvGrpSpPr>
                <a:grpSpLocks/>
              </p:cNvGrpSpPr>
              <p:nvPr/>
            </p:nvGrpSpPr>
            <p:grpSpPr bwMode="auto">
              <a:xfrm>
                <a:off x="1195" y="104"/>
                <a:ext cx="3827" cy="429"/>
                <a:chOff x="1021" y="240"/>
                <a:chExt cx="3827" cy="429"/>
              </a:xfrm>
            </p:grpSpPr>
            <p:grpSp>
              <p:nvGrpSpPr>
                <p:cNvPr id="22538" name="Group 10"/>
                <p:cNvGrpSpPr>
                  <a:grpSpLocks/>
                </p:cNvGrpSpPr>
                <p:nvPr/>
              </p:nvGrpSpPr>
              <p:grpSpPr bwMode="auto">
                <a:xfrm>
                  <a:off x="1021" y="241"/>
                  <a:ext cx="2208" cy="427"/>
                  <a:chOff x="1021" y="241"/>
                  <a:chExt cx="2208" cy="427"/>
                </a:xfrm>
              </p:grpSpPr>
              <p:sp>
                <p:nvSpPr>
                  <p:cNvPr id="22539" name="Freeform 11"/>
                  <p:cNvSpPr>
                    <a:spLocks/>
                  </p:cNvSpPr>
                  <p:nvPr/>
                </p:nvSpPr>
                <p:spPr bwMode="ltGray">
                  <a:xfrm>
                    <a:off x="2257" y="633"/>
                    <a:ext cx="7" cy="8"/>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40" name="Freeform 12"/>
                  <p:cNvSpPr>
                    <a:spLocks/>
                  </p:cNvSpPr>
                  <p:nvPr/>
                </p:nvSpPr>
                <p:spPr bwMode="ltGray">
                  <a:xfrm>
                    <a:off x="2332" y="660"/>
                    <a:ext cx="9" cy="8"/>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41" name="Freeform 13"/>
                  <p:cNvSpPr>
                    <a:spLocks/>
                  </p:cNvSpPr>
                  <p:nvPr/>
                </p:nvSpPr>
                <p:spPr bwMode="ltGray">
                  <a:xfrm>
                    <a:off x="2120"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42" name="Freeform 14"/>
                  <p:cNvSpPr>
                    <a:spLocks/>
                  </p:cNvSpPr>
                  <p:nvPr/>
                </p:nvSpPr>
                <p:spPr bwMode="ltGray">
                  <a:xfrm>
                    <a:off x="1967"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43" name="Freeform 15"/>
                  <p:cNvSpPr>
                    <a:spLocks/>
                  </p:cNvSpPr>
                  <p:nvPr/>
                </p:nvSpPr>
                <p:spPr bwMode="ltGray">
                  <a:xfrm>
                    <a:off x="1921"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44" name="Freeform 16"/>
                  <p:cNvSpPr>
                    <a:spLocks/>
                  </p:cNvSpPr>
                  <p:nvPr/>
                </p:nvSpPr>
                <p:spPr bwMode="ltGray">
                  <a:xfrm>
                    <a:off x="1892"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45" name="Freeform 17"/>
                  <p:cNvSpPr>
                    <a:spLocks/>
                  </p:cNvSpPr>
                  <p:nvPr/>
                </p:nvSpPr>
                <p:spPr bwMode="ltGray">
                  <a:xfrm>
                    <a:off x="1735"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46" name="Freeform 18"/>
                  <p:cNvSpPr>
                    <a:spLocks/>
                  </p:cNvSpPr>
                  <p:nvPr/>
                </p:nvSpPr>
                <p:spPr bwMode="ltGray">
                  <a:xfrm>
                    <a:off x="1827"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47" name="Freeform 19"/>
                  <p:cNvSpPr>
                    <a:spLocks/>
                  </p:cNvSpPr>
                  <p:nvPr/>
                </p:nvSpPr>
                <p:spPr bwMode="ltGray">
                  <a:xfrm>
                    <a:off x="1892"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48" name="Freeform 20"/>
                  <p:cNvSpPr>
                    <a:spLocks/>
                  </p:cNvSpPr>
                  <p:nvPr/>
                </p:nvSpPr>
                <p:spPr bwMode="ltGray">
                  <a:xfrm>
                    <a:off x="1890"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49" name="Freeform 21"/>
                  <p:cNvSpPr>
                    <a:spLocks/>
                  </p:cNvSpPr>
                  <p:nvPr/>
                </p:nvSpPr>
                <p:spPr bwMode="ltGray">
                  <a:xfrm>
                    <a:off x="1944"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50" name="Freeform 22"/>
                  <p:cNvSpPr>
                    <a:spLocks/>
                  </p:cNvSpPr>
                  <p:nvPr/>
                </p:nvSpPr>
                <p:spPr bwMode="ltGray">
                  <a:xfrm>
                    <a:off x="1948"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51" name="Freeform 23"/>
                  <p:cNvSpPr>
                    <a:spLocks/>
                  </p:cNvSpPr>
                  <p:nvPr/>
                </p:nvSpPr>
                <p:spPr bwMode="ltGray">
                  <a:xfrm>
                    <a:off x="1969"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52" name="Freeform 24"/>
                  <p:cNvSpPr>
                    <a:spLocks/>
                  </p:cNvSpPr>
                  <p:nvPr/>
                </p:nvSpPr>
                <p:spPr bwMode="ltGray">
                  <a:xfrm>
                    <a:off x="1976"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53" name="Freeform 25"/>
                  <p:cNvSpPr>
                    <a:spLocks/>
                  </p:cNvSpPr>
                  <p:nvPr/>
                </p:nvSpPr>
                <p:spPr bwMode="ltGray">
                  <a:xfrm>
                    <a:off x="2082"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54" name="Freeform 26"/>
                  <p:cNvSpPr>
                    <a:spLocks/>
                  </p:cNvSpPr>
                  <p:nvPr/>
                </p:nvSpPr>
                <p:spPr bwMode="ltGray">
                  <a:xfrm>
                    <a:off x="2152"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55" name="Freeform 27"/>
                  <p:cNvSpPr>
                    <a:spLocks/>
                  </p:cNvSpPr>
                  <p:nvPr/>
                </p:nvSpPr>
                <p:spPr bwMode="ltGray">
                  <a:xfrm>
                    <a:off x="2194" y="584"/>
                    <a:ext cx="11" cy="8"/>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56" name="Freeform 28"/>
                  <p:cNvSpPr>
                    <a:spLocks/>
                  </p:cNvSpPr>
                  <p:nvPr/>
                </p:nvSpPr>
                <p:spPr bwMode="ltGray">
                  <a:xfrm>
                    <a:off x="2059"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57" name="Freeform 29"/>
                  <p:cNvSpPr>
                    <a:spLocks/>
                  </p:cNvSpPr>
                  <p:nvPr/>
                </p:nvSpPr>
                <p:spPr bwMode="ltGray">
                  <a:xfrm>
                    <a:off x="1988"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58" name="Freeform 30"/>
                  <p:cNvSpPr>
                    <a:spLocks/>
                  </p:cNvSpPr>
                  <p:nvPr/>
                </p:nvSpPr>
                <p:spPr bwMode="ltGray">
                  <a:xfrm>
                    <a:off x="1910"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59" name="Freeform 31"/>
                  <p:cNvSpPr>
                    <a:spLocks/>
                  </p:cNvSpPr>
                  <p:nvPr/>
                </p:nvSpPr>
                <p:spPr bwMode="ltGray">
                  <a:xfrm>
                    <a:off x="1899"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60" name="Freeform 32"/>
                  <p:cNvSpPr>
                    <a:spLocks/>
                  </p:cNvSpPr>
                  <p:nvPr/>
                </p:nvSpPr>
                <p:spPr bwMode="ltGray">
                  <a:xfrm>
                    <a:off x="1909"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61" name="Freeform 33"/>
                  <p:cNvSpPr>
                    <a:spLocks/>
                  </p:cNvSpPr>
                  <p:nvPr/>
                </p:nvSpPr>
                <p:spPr bwMode="ltGray">
                  <a:xfrm>
                    <a:off x="1881"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62" name="Freeform 34"/>
                  <p:cNvSpPr>
                    <a:spLocks/>
                  </p:cNvSpPr>
                  <p:nvPr/>
                </p:nvSpPr>
                <p:spPr bwMode="ltGray">
                  <a:xfrm>
                    <a:off x="2930" y="489"/>
                    <a:ext cx="299" cy="179"/>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63" name="Freeform 35"/>
                  <p:cNvSpPr>
                    <a:spLocks/>
                  </p:cNvSpPr>
                  <p:nvPr/>
                </p:nvSpPr>
                <p:spPr bwMode="ltGray">
                  <a:xfrm>
                    <a:off x="2534" y="242"/>
                    <a:ext cx="420" cy="283"/>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64" name="Freeform 36"/>
                  <p:cNvSpPr>
                    <a:spLocks/>
                  </p:cNvSpPr>
                  <p:nvPr/>
                </p:nvSpPr>
                <p:spPr bwMode="ltGray">
                  <a:xfrm>
                    <a:off x="2405" y="445"/>
                    <a:ext cx="15" cy="16"/>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65" name="Freeform 37"/>
                  <p:cNvSpPr>
                    <a:spLocks/>
                  </p:cNvSpPr>
                  <p:nvPr/>
                </p:nvSpPr>
                <p:spPr bwMode="ltGray">
                  <a:xfrm>
                    <a:off x="2393" y="439"/>
                    <a:ext cx="16" cy="12"/>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66" name="Freeform 38"/>
                  <p:cNvSpPr>
                    <a:spLocks/>
                  </p:cNvSpPr>
                  <p:nvPr/>
                </p:nvSpPr>
                <p:spPr bwMode="ltGray">
                  <a:xfrm>
                    <a:off x="2878" y="406"/>
                    <a:ext cx="73" cy="33"/>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67" name="Freeform 39"/>
                  <p:cNvSpPr>
                    <a:spLocks/>
                  </p:cNvSpPr>
                  <p:nvPr/>
                </p:nvSpPr>
                <p:spPr bwMode="ltGray">
                  <a:xfrm>
                    <a:off x="2955" y="433"/>
                    <a:ext cx="59" cy="15"/>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68" name="Freeform 40"/>
                  <p:cNvSpPr>
                    <a:spLocks/>
                  </p:cNvSpPr>
                  <p:nvPr/>
                </p:nvSpPr>
                <p:spPr bwMode="ltGray">
                  <a:xfrm>
                    <a:off x="2924" y="441"/>
                    <a:ext cx="24" cy="1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69" name="Freeform 41"/>
                  <p:cNvSpPr>
                    <a:spLocks/>
                  </p:cNvSpPr>
                  <p:nvPr/>
                </p:nvSpPr>
                <p:spPr bwMode="ltGray">
                  <a:xfrm>
                    <a:off x="2908" y="398"/>
                    <a:ext cx="16" cy="18"/>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70" name="Freeform 42"/>
                  <p:cNvSpPr>
                    <a:spLocks/>
                  </p:cNvSpPr>
                  <p:nvPr/>
                </p:nvSpPr>
                <p:spPr bwMode="ltGray">
                  <a:xfrm>
                    <a:off x="3035" y="452"/>
                    <a:ext cx="19" cy="27"/>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71" name="Freeform 43"/>
                  <p:cNvSpPr>
                    <a:spLocks/>
                  </p:cNvSpPr>
                  <p:nvPr/>
                </p:nvSpPr>
                <p:spPr bwMode="ltGray">
                  <a:xfrm>
                    <a:off x="2696" y="247"/>
                    <a:ext cx="205" cy="41"/>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72" name="Freeform 44"/>
                  <p:cNvSpPr>
                    <a:spLocks/>
                  </p:cNvSpPr>
                  <p:nvPr/>
                </p:nvSpPr>
                <p:spPr bwMode="ltGray">
                  <a:xfrm>
                    <a:off x="2515" y="246"/>
                    <a:ext cx="190" cy="20"/>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73" name="Freeform 45"/>
                  <p:cNvSpPr>
                    <a:spLocks/>
                  </p:cNvSpPr>
                  <p:nvPr/>
                </p:nvSpPr>
                <p:spPr bwMode="ltGray">
                  <a:xfrm>
                    <a:off x="2096"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74" name="Freeform 46"/>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75" name="Freeform 47"/>
                  <p:cNvSpPr>
                    <a:spLocks/>
                  </p:cNvSpPr>
                  <p:nvPr/>
                </p:nvSpPr>
                <p:spPr bwMode="ltGray">
                  <a:xfrm>
                    <a:off x="2043" y="241"/>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76" name="Freeform 48"/>
                  <p:cNvSpPr>
                    <a:spLocks/>
                  </p:cNvSpPr>
                  <p:nvPr/>
                </p:nvSpPr>
                <p:spPr bwMode="ltGray">
                  <a:xfrm>
                    <a:off x="2031"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77" name="Freeform 49"/>
                  <p:cNvSpPr>
                    <a:spLocks/>
                  </p:cNvSpPr>
                  <p:nvPr/>
                </p:nvSpPr>
                <p:spPr bwMode="ltGray">
                  <a:xfrm>
                    <a:off x="1968"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78" name="Freeform 50"/>
                  <p:cNvSpPr>
                    <a:spLocks/>
                  </p:cNvSpPr>
                  <p:nvPr/>
                </p:nvSpPr>
                <p:spPr bwMode="ltGray">
                  <a:xfrm>
                    <a:off x="2021"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79" name="Freeform 51"/>
                  <p:cNvSpPr>
                    <a:spLocks/>
                  </p:cNvSpPr>
                  <p:nvPr/>
                </p:nvSpPr>
                <p:spPr bwMode="ltGray">
                  <a:xfrm>
                    <a:off x="1573"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80" name="Freeform 52"/>
                  <p:cNvSpPr>
                    <a:spLocks/>
                  </p:cNvSpPr>
                  <p:nvPr/>
                </p:nvSpPr>
                <p:spPr bwMode="ltGray">
                  <a:xfrm>
                    <a:off x="1634"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81" name="Freeform 53"/>
                  <p:cNvSpPr>
                    <a:spLocks/>
                  </p:cNvSpPr>
                  <p:nvPr/>
                </p:nvSpPr>
                <p:spPr bwMode="ltGray">
                  <a:xfrm>
                    <a:off x="1900"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82" name="Freeform 54"/>
                  <p:cNvSpPr>
                    <a:spLocks/>
                  </p:cNvSpPr>
                  <p:nvPr/>
                </p:nvSpPr>
                <p:spPr bwMode="ltGray">
                  <a:xfrm>
                    <a:off x="1951"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83" name="Freeform 55"/>
                  <p:cNvSpPr>
                    <a:spLocks/>
                  </p:cNvSpPr>
                  <p:nvPr/>
                </p:nvSpPr>
                <p:spPr bwMode="ltGray">
                  <a:xfrm>
                    <a:off x="1021" y="314"/>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84" name="Freeform 56"/>
                  <p:cNvSpPr>
                    <a:spLocks/>
                  </p:cNvSpPr>
                  <p:nvPr/>
                </p:nvSpPr>
                <p:spPr bwMode="ltGray">
                  <a:xfrm>
                    <a:off x="1189" y="447"/>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85" name="Freeform 57"/>
                  <p:cNvSpPr>
                    <a:spLocks/>
                  </p:cNvSpPr>
                  <p:nvPr/>
                </p:nvSpPr>
                <p:spPr bwMode="ltGray">
                  <a:xfrm>
                    <a:off x="1476"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86" name="Freeform 58"/>
                  <p:cNvSpPr>
                    <a:spLocks/>
                  </p:cNvSpPr>
                  <p:nvPr/>
                </p:nvSpPr>
                <p:spPr bwMode="ltGray">
                  <a:xfrm>
                    <a:off x="1467"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87" name="Freeform 59"/>
                  <p:cNvSpPr>
                    <a:spLocks/>
                  </p:cNvSpPr>
                  <p:nvPr/>
                </p:nvSpPr>
                <p:spPr bwMode="ltGray">
                  <a:xfrm>
                    <a:off x="1072"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88" name="Freeform 60"/>
                  <p:cNvSpPr>
                    <a:spLocks/>
                  </p:cNvSpPr>
                  <p:nvPr/>
                </p:nvSpPr>
                <p:spPr bwMode="ltGray">
                  <a:xfrm>
                    <a:off x="1374"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89" name="Freeform 61"/>
                  <p:cNvSpPr>
                    <a:spLocks/>
                  </p:cNvSpPr>
                  <p:nvPr/>
                </p:nvSpPr>
                <p:spPr bwMode="ltGray">
                  <a:xfrm>
                    <a:off x="1173"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90" name="Freeform 62"/>
                  <p:cNvSpPr>
                    <a:spLocks/>
                  </p:cNvSpPr>
                  <p:nvPr/>
                </p:nvSpPr>
                <p:spPr bwMode="ltGray">
                  <a:xfrm>
                    <a:off x="1293"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91" name="Freeform 63"/>
                  <p:cNvSpPr>
                    <a:spLocks/>
                  </p:cNvSpPr>
                  <p:nvPr/>
                </p:nvSpPr>
                <p:spPr bwMode="ltGray">
                  <a:xfrm>
                    <a:off x="1278"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92" name="Freeform 64"/>
                  <p:cNvSpPr>
                    <a:spLocks/>
                  </p:cNvSpPr>
                  <p:nvPr/>
                </p:nvSpPr>
                <p:spPr bwMode="ltGray">
                  <a:xfrm>
                    <a:off x="1340"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93" name="Freeform 65"/>
                  <p:cNvSpPr>
                    <a:spLocks/>
                  </p:cNvSpPr>
                  <p:nvPr/>
                </p:nvSpPr>
                <p:spPr bwMode="ltGray">
                  <a:xfrm>
                    <a:off x="1395"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94" name="Freeform 66"/>
                  <p:cNvSpPr>
                    <a:spLocks/>
                  </p:cNvSpPr>
                  <p:nvPr/>
                </p:nvSpPr>
                <p:spPr bwMode="ltGray">
                  <a:xfrm>
                    <a:off x="1248"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22595" name="Group 67"/>
                <p:cNvGrpSpPr>
                  <a:grpSpLocks/>
                </p:cNvGrpSpPr>
                <p:nvPr/>
              </p:nvGrpSpPr>
              <p:grpSpPr bwMode="auto">
                <a:xfrm>
                  <a:off x="3709" y="240"/>
                  <a:ext cx="1139" cy="429"/>
                  <a:chOff x="3709" y="240"/>
                  <a:chExt cx="1139" cy="429"/>
                </a:xfrm>
              </p:grpSpPr>
              <p:sp>
                <p:nvSpPr>
                  <p:cNvPr id="22596" name="Freeform 68"/>
                  <p:cNvSpPr>
                    <a:spLocks/>
                  </p:cNvSpPr>
                  <p:nvPr/>
                </p:nvSpPr>
                <p:spPr bwMode="ltGray">
                  <a:xfrm>
                    <a:off x="4808"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97" name="Freeform 69"/>
                  <p:cNvSpPr>
                    <a:spLocks/>
                  </p:cNvSpPr>
                  <p:nvPr/>
                </p:nvSpPr>
                <p:spPr bwMode="ltGray">
                  <a:xfrm>
                    <a:off x="4655"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98" name="Freeform 70"/>
                  <p:cNvSpPr>
                    <a:spLocks/>
                  </p:cNvSpPr>
                  <p:nvPr/>
                </p:nvSpPr>
                <p:spPr bwMode="ltGray">
                  <a:xfrm>
                    <a:off x="4609"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599" name="Freeform 71"/>
                  <p:cNvSpPr>
                    <a:spLocks/>
                  </p:cNvSpPr>
                  <p:nvPr/>
                </p:nvSpPr>
                <p:spPr bwMode="ltGray">
                  <a:xfrm>
                    <a:off x="4580"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00" name="Freeform 72"/>
                  <p:cNvSpPr>
                    <a:spLocks/>
                  </p:cNvSpPr>
                  <p:nvPr/>
                </p:nvSpPr>
                <p:spPr bwMode="ltGray">
                  <a:xfrm>
                    <a:off x="4423"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01" name="Freeform 73"/>
                  <p:cNvSpPr>
                    <a:spLocks/>
                  </p:cNvSpPr>
                  <p:nvPr/>
                </p:nvSpPr>
                <p:spPr bwMode="ltGray">
                  <a:xfrm>
                    <a:off x="4515"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02" name="Freeform 74"/>
                  <p:cNvSpPr>
                    <a:spLocks/>
                  </p:cNvSpPr>
                  <p:nvPr/>
                </p:nvSpPr>
                <p:spPr bwMode="ltGray">
                  <a:xfrm>
                    <a:off x="4580"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03" name="Freeform 75"/>
                  <p:cNvSpPr>
                    <a:spLocks/>
                  </p:cNvSpPr>
                  <p:nvPr/>
                </p:nvSpPr>
                <p:spPr bwMode="ltGray">
                  <a:xfrm>
                    <a:off x="4578"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04" name="Freeform 76"/>
                  <p:cNvSpPr>
                    <a:spLocks/>
                  </p:cNvSpPr>
                  <p:nvPr/>
                </p:nvSpPr>
                <p:spPr bwMode="ltGray">
                  <a:xfrm>
                    <a:off x="4632"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05" name="Freeform 77"/>
                  <p:cNvSpPr>
                    <a:spLocks/>
                  </p:cNvSpPr>
                  <p:nvPr/>
                </p:nvSpPr>
                <p:spPr bwMode="ltGray">
                  <a:xfrm>
                    <a:off x="4636"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06" name="Freeform 78"/>
                  <p:cNvSpPr>
                    <a:spLocks/>
                  </p:cNvSpPr>
                  <p:nvPr/>
                </p:nvSpPr>
                <p:spPr bwMode="ltGray">
                  <a:xfrm>
                    <a:off x="4657"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07" name="Freeform 79"/>
                  <p:cNvSpPr>
                    <a:spLocks/>
                  </p:cNvSpPr>
                  <p:nvPr/>
                </p:nvSpPr>
                <p:spPr bwMode="ltGray">
                  <a:xfrm>
                    <a:off x="4664"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08" name="Freeform 80"/>
                  <p:cNvSpPr>
                    <a:spLocks/>
                  </p:cNvSpPr>
                  <p:nvPr/>
                </p:nvSpPr>
                <p:spPr bwMode="ltGray">
                  <a:xfrm>
                    <a:off x="4770"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09" name="Freeform 81"/>
                  <p:cNvSpPr>
                    <a:spLocks/>
                  </p:cNvSpPr>
                  <p:nvPr/>
                </p:nvSpPr>
                <p:spPr bwMode="ltGray">
                  <a:xfrm>
                    <a:off x="4840"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10" name="Freeform 82"/>
                  <p:cNvSpPr>
                    <a:spLocks/>
                  </p:cNvSpPr>
                  <p:nvPr/>
                </p:nvSpPr>
                <p:spPr bwMode="ltGray">
                  <a:xfrm>
                    <a:off x="4747"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11" name="Freeform 83"/>
                  <p:cNvSpPr>
                    <a:spLocks/>
                  </p:cNvSpPr>
                  <p:nvPr/>
                </p:nvSpPr>
                <p:spPr bwMode="ltGray">
                  <a:xfrm>
                    <a:off x="4676"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12" name="Freeform 84"/>
                  <p:cNvSpPr>
                    <a:spLocks/>
                  </p:cNvSpPr>
                  <p:nvPr/>
                </p:nvSpPr>
                <p:spPr bwMode="ltGray">
                  <a:xfrm>
                    <a:off x="4598"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13" name="Freeform 85"/>
                  <p:cNvSpPr>
                    <a:spLocks/>
                  </p:cNvSpPr>
                  <p:nvPr/>
                </p:nvSpPr>
                <p:spPr bwMode="ltGray">
                  <a:xfrm>
                    <a:off x="4587"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14" name="Freeform 86"/>
                  <p:cNvSpPr>
                    <a:spLocks/>
                  </p:cNvSpPr>
                  <p:nvPr/>
                </p:nvSpPr>
                <p:spPr bwMode="ltGray">
                  <a:xfrm>
                    <a:off x="4597"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15" name="Freeform 87"/>
                  <p:cNvSpPr>
                    <a:spLocks/>
                  </p:cNvSpPr>
                  <p:nvPr/>
                </p:nvSpPr>
                <p:spPr bwMode="ltGray">
                  <a:xfrm>
                    <a:off x="4569"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16" name="Freeform 88"/>
                  <p:cNvSpPr>
                    <a:spLocks/>
                  </p:cNvSpPr>
                  <p:nvPr/>
                </p:nvSpPr>
                <p:spPr bwMode="ltGray">
                  <a:xfrm>
                    <a:off x="4784"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17" name="Freeform 89"/>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18" name="Freeform 90"/>
                  <p:cNvSpPr>
                    <a:spLocks/>
                  </p:cNvSpPr>
                  <p:nvPr/>
                </p:nvSpPr>
                <p:spPr bwMode="ltGray">
                  <a:xfrm>
                    <a:off x="4731" y="240"/>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19" name="Freeform 91"/>
                  <p:cNvSpPr>
                    <a:spLocks/>
                  </p:cNvSpPr>
                  <p:nvPr/>
                </p:nvSpPr>
                <p:spPr bwMode="ltGray">
                  <a:xfrm>
                    <a:off x="4719"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20" name="Freeform 92"/>
                  <p:cNvSpPr>
                    <a:spLocks/>
                  </p:cNvSpPr>
                  <p:nvPr/>
                </p:nvSpPr>
                <p:spPr bwMode="ltGray">
                  <a:xfrm>
                    <a:off x="4656"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21" name="Freeform 93"/>
                  <p:cNvSpPr>
                    <a:spLocks/>
                  </p:cNvSpPr>
                  <p:nvPr/>
                </p:nvSpPr>
                <p:spPr bwMode="ltGray">
                  <a:xfrm>
                    <a:off x="4709"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22" name="Freeform 94"/>
                  <p:cNvSpPr>
                    <a:spLocks/>
                  </p:cNvSpPr>
                  <p:nvPr/>
                </p:nvSpPr>
                <p:spPr bwMode="ltGray">
                  <a:xfrm>
                    <a:off x="4261"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23" name="Freeform 95"/>
                  <p:cNvSpPr>
                    <a:spLocks/>
                  </p:cNvSpPr>
                  <p:nvPr/>
                </p:nvSpPr>
                <p:spPr bwMode="ltGray">
                  <a:xfrm>
                    <a:off x="4322"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24" name="Freeform 96"/>
                  <p:cNvSpPr>
                    <a:spLocks/>
                  </p:cNvSpPr>
                  <p:nvPr/>
                </p:nvSpPr>
                <p:spPr bwMode="ltGray">
                  <a:xfrm>
                    <a:off x="4588"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25" name="Freeform 97"/>
                  <p:cNvSpPr>
                    <a:spLocks/>
                  </p:cNvSpPr>
                  <p:nvPr/>
                </p:nvSpPr>
                <p:spPr bwMode="ltGray">
                  <a:xfrm>
                    <a:off x="4639"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26" name="Freeform 98"/>
                  <p:cNvSpPr>
                    <a:spLocks/>
                  </p:cNvSpPr>
                  <p:nvPr/>
                </p:nvSpPr>
                <p:spPr bwMode="ltGray">
                  <a:xfrm>
                    <a:off x="3709" y="315"/>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27" name="Freeform 99"/>
                  <p:cNvSpPr>
                    <a:spLocks/>
                  </p:cNvSpPr>
                  <p:nvPr/>
                </p:nvSpPr>
                <p:spPr bwMode="ltGray">
                  <a:xfrm>
                    <a:off x="3877" y="448"/>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28" name="Freeform 100"/>
                  <p:cNvSpPr>
                    <a:spLocks/>
                  </p:cNvSpPr>
                  <p:nvPr/>
                </p:nvSpPr>
                <p:spPr bwMode="ltGray">
                  <a:xfrm>
                    <a:off x="4164"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29" name="Freeform 101"/>
                  <p:cNvSpPr>
                    <a:spLocks/>
                  </p:cNvSpPr>
                  <p:nvPr/>
                </p:nvSpPr>
                <p:spPr bwMode="ltGray">
                  <a:xfrm>
                    <a:off x="4155"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30" name="Freeform 102"/>
                  <p:cNvSpPr>
                    <a:spLocks/>
                  </p:cNvSpPr>
                  <p:nvPr/>
                </p:nvSpPr>
                <p:spPr bwMode="ltGray">
                  <a:xfrm>
                    <a:off x="3760"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31" name="Freeform 103"/>
                  <p:cNvSpPr>
                    <a:spLocks/>
                  </p:cNvSpPr>
                  <p:nvPr/>
                </p:nvSpPr>
                <p:spPr bwMode="ltGray">
                  <a:xfrm>
                    <a:off x="4062"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32" name="Freeform 104"/>
                  <p:cNvSpPr>
                    <a:spLocks/>
                  </p:cNvSpPr>
                  <p:nvPr/>
                </p:nvSpPr>
                <p:spPr bwMode="ltGray">
                  <a:xfrm>
                    <a:off x="3861"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33" name="Freeform 105"/>
                  <p:cNvSpPr>
                    <a:spLocks/>
                  </p:cNvSpPr>
                  <p:nvPr/>
                </p:nvSpPr>
                <p:spPr bwMode="ltGray">
                  <a:xfrm>
                    <a:off x="3981"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34" name="Freeform 106"/>
                  <p:cNvSpPr>
                    <a:spLocks/>
                  </p:cNvSpPr>
                  <p:nvPr/>
                </p:nvSpPr>
                <p:spPr bwMode="ltGray">
                  <a:xfrm>
                    <a:off x="3966"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35" name="Freeform 107"/>
                  <p:cNvSpPr>
                    <a:spLocks/>
                  </p:cNvSpPr>
                  <p:nvPr/>
                </p:nvSpPr>
                <p:spPr bwMode="ltGray">
                  <a:xfrm>
                    <a:off x="4028"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36" name="Freeform 108"/>
                  <p:cNvSpPr>
                    <a:spLocks/>
                  </p:cNvSpPr>
                  <p:nvPr/>
                </p:nvSpPr>
                <p:spPr bwMode="ltGray">
                  <a:xfrm>
                    <a:off x="4083"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37" name="Freeform 109"/>
                  <p:cNvSpPr>
                    <a:spLocks/>
                  </p:cNvSpPr>
                  <p:nvPr/>
                </p:nvSpPr>
                <p:spPr bwMode="ltGray">
                  <a:xfrm>
                    <a:off x="3936"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grpSp>
            <p:nvGrpSpPr>
              <p:cNvPr id="22638" name="Group 110"/>
              <p:cNvGrpSpPr>
                <a:grpSpLocks/>
              </p:cNvGrpSpPr>
              <p:nvPr/>
            </p:nvGrpSpPr>
            <p:grpSpPr bwMode="auto">
              <a:xfrm>
                <a:off x="798" y="111"/>
                <a:ext cx="4702" cy="418"/>
                <a:chOff x="798" y="255"/>
                <a:chExt cx="4702" cy="418"/>
              </a:xfrm>
            </p:grpSpPr>
            <p:sp>
              <p:nvSpPr>
                <p:cNvPr id="22639" name="Line 111"/>
                <p:cNvSpPr>
                  <a:spLocks noChangeShapeType="1"/>
                </p:cNvSpPr>
                <p:nvPr/>
              </p:nvSpPr>
              <p:spPr bwMode="white">
                <a:xfrm>
                  <a:off x="798" y="476"/>
                  <a:ext cx="4702"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40" name="Line 112"/>
                <p:cNvSpPr>
                  <a:spLocks noChangeShapeType="1"/>
                </p:cNvSpPr>
                <p:nvPr/>
              </p:nvSpPr>
              <p:spPr bwMode="white">
                <a:xfrm>
                  <a:off x="102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41" name="Line 113"/>
                <p:cNvSpPr>
                  <a:spLocks noChangeShapeType="1"/>
                </p:cNvSpPr>
                <p:nvPr/>
              </p:nvSpPr>
              <p:spPr bwMode="white">
                <a:xfrm>
                  <a:off x="125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42" name="Line 114"/>
                <p:cNvSpPr>
                  <a:spLocks noChangeShapeType="1"/>
                </p:cNvSpPr>
                <p:nvPr/>
              </p:nvSpPr>
              <p:spPr bwMode="white">
                <a:xfrm>
                  <a:off x="148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43" name="Line 115"/>
                <p:cNvSpPr>
                  <a:spLocks noChangeShapeType="1"/>
                </p:cNvSpPr>
                <p:nvPr/>
              </p:nvSpPr>
              <p:spPr bwMode="white">
                <a:xfrm>
                  <a:off x="171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44" name="Line 116"/>
                <p:cNvSpPr>
                  <a:spLocks noChangeShapeType="1"/>
                </p:cNvSpPr>
                <p:nvPr/>
              </p:nvSpPr>
              <p:spPr bwMode="white">
                <a:xfrm>
                  <a:off x="193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45" name="Line 117"/>
                <p:cNvSpPr>
                  <a:spLocks noChangeShapeType="1"/>
                </p:cNvSpPr>
                <p:nvPr/>
              </p:nvSpPr>
              <p:spPr bwMode="white">
                <a:xfrm>
                  <a:off x="216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46" name="Line 118"/>
                <p:cNvSpPr>
                  <a:spLocks noChangeShapeType="1"/>
                </p:cNvSpPr>
                <p:nvPr/>
              </p:nvSpPr>
              <p:spPr bwMode="white">
                <a:xfrm>
                  <a:off x="239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47" name="Line 119"/>
                <p:cNvSpPr>
                  <a:spLocks noChangeShapeType="1"/>
                </p:cNvSpPr>
                <p:nvPr/>
              </p:nvSpPr>
              <p:spPr bwMode="white">
                <a:xfrm>
                  <a:off x="262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48" name="Line 120"/>
                <p:cNvSpPr>
                  <a:spLocks noChangeShapeType="1"/>
                </p:cNvSpPr>
                <p:nvPr/>
              </p:nvSpPr>
              <p:spPr bwMode="white">
                <a:xfrm>
                  <a:off x="285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49" name="Line 121"/>
                <p:cNvSpPr>
                  <a:spLocks noChangeShapeType="1"/>
                </p:cNvSpPr>
                <p:nvPr/>
              </p:nvSpPr>
              <p:spPr bwMode="white">
                <a:xfrm>
                  <a:off x="307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50" name="Line 122"/>
                <p:cNvSpPr>
                  <a:spLocks noChangeShapeType="1"/>
                </p:cNvSpPr>
                <p:nvPr/>
              </p:nvSpPr>
              <p:spPr bwMode="white">
                <a:xfrm>
                  <a:off x="330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51" name="Line 123"/>
                <p:cNvSpPr>
                  <a:spLocks noChangeShapeType="1"/>
                </p:cNvSpPr>
                <p:nvPr/>
              </p:nvSpPr>
              <p:spPr bwMode="white">
                <a:xfrm>
                  <a:off x="353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52" name="Line 124"/>
                <p:cNvSpPr>
                  <a:spLocks noChangeShapeType="1"/>
                </p:cNvSpPr>
                <p:nvPr/>
              </p:nvSpPr>
              <p:spPr bwMode="white">
                <a:xfrm>
                  <a:off x="376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53" name="Line 125"/>
                <p:cNvSpPr>
                  <a:spLocks noChangeShapeType="1"/>
                </p:cNvSpPr>
                <p:nvPr/>
              </p:nvSpPr>
              <p:spPr bwMode="white">
                <a:xfrm>
                  <a:off x="399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54" name="Line 126"/>
                <p:cNvSpPr>
                  <a:spLocks noChangeShapeType="1"/>
                </p:cNvSpPr>
                <p:nvPr/>
              </p:nvSpPr>
              <p:spPr bwMode="white">
                <a:xfrm>
                  <a:off x="421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55" name="Line 127"/>
                <p:cNvSpPr>
                  <a:spLocks noChangeShapeType="1"/>
                </p:cNvSpPr>
                <p:nvPr/>
              </p:nvSpPr>
              <p:spPr bwMode="white">
                <a:xfrm>
                  <a:off x="444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56" name="Line 128"/>
                <p:cNvSpPr>
                  <a:spLocks noChangeShapeType="1"/>
                </p:cNvSpPr>
                <p:nvPr/>
              </p:nvSpPr>
              <p:spPr bwMode="white">
                <a:xfrm>
                  <a:off x="467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57" name="Line 129"/>
                <p:cNvSpPr>
                  <a:spLocks noChangeShapeType="1"/>
                </p:cNvSpPr>
                <p:nvPr/>
              </p:nvSpPr>
              <p:spPr bwMode="white">
                <a:xfrm>
                  <a:off x="490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58" name="Line 130"/>
                <p:cNvSpPr>
                  <a:spLocks noChangeShapeType="1"/>
                </p:cNvSpPr>
                <p:nvPr/>
              </p:nvSpPr>
              <p:spPr bwMode="white">
                <a:xfrm>
                  <a:off x="513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59" name="Line 131"/>
                <p:cNvSpPr>
                  <a:spLocks noChangeShapeType="1"/>
                </p:cNvSpPr>
                <p:nvPr/>
              </p:nvSpPr>
              <p:spPr bwMode="white">
                <a:xfrm>
                  <a:off x="535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22660" name="Group 132"/>
              <p:cNvGrpSpPr>
                <a:grpSpLocks/>
              </p:cNvGrpSpPr>
              <p:nvPr/>
            </p:nvGrpSpPr>
            <p:grpSpPr bwMode="auto">
              <a:xfrm>
                <a:off x="1208" y="109"/>
                <a:ext cx="3694" cy="423"/>
                <a:chOff x="1034" y="245"/>
                <a:chExt cx="3694" cy="423"/>
              </a:xfrm>
            </p:grpSpPr>
            <p:sp>
              <p:nvSpPr>
                <p:cNvPr id="22661" name="Line 133"/>
                <p:cNvSpPr>
                  <a:spLocks noChangeShapeType="1"/>
                </p:cNvSpPr>
                <p:nvPr/>
              </p:nvSpPr>
              <p:spPr bwMode="ltGray">
                <a:xfrm>
                  <a:off x="2676" y="246"/>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62" name="Line 134"/>
                <p:cNvSpPr>
                  <a:spLocks noChangeShapeType="1"/>
                </p:cNvSpPr>
                <p:nvPr/>
              </p:nvSpPr>
              <p:spPr bwMode="ltGray">
                <a:xfrm>
                  <a:off x="2798" y="468"/>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63" name="Line 135"/>
                <p:cNvSpPr>
                  <a:spLocks noChangeShapeType="1"/>
                </p:cNvSpPr>
                <p:nvPr/>
              </p:nvSpPr>
              <p:spPr bwMode="ltGray">
                <a:xfrm>
                  <a:off x="2904" y="486"/>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64" name="Line 136"/>
                <p:cNvSpPr>
                  <a:spLocks noChangeShapeType="1"/>
                </p:cNvSpPr>
                <p:nvPr/>
              </p:nvSpPr>
              <p:spPr bwMode="ltGray">
                <a:xfrm>
                  <a:off x="3132" y="586"/>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65" name="Line 137"/>
                <p:cNvSpPr>
                  <a:spLocks noChangeShapeType="1"/>
                </p:cNvSpPr>
                <p:nvPr/>
              </p:nvSpPr>
              <p:spPr bwMode="ltGray">
                <a:xfrm>
                  <a:off x="3816" y="358"/>
                  <a:ext cx="0" cy="18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66" name="Line 138"/>
                <p:cNvSpPr>
                  <a:spLocks noChangeShapeType="1"/>
                </p:cNvSpPr>
                <p:nvPr/>
              </p:nvSpPr>
              <p:spPr bwMode="ltGray">
                <a:xfrm>
                  <a:off x="3722"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67" name="Line 139"/>
                <p:cNvSpPr>
                  <a:spLocks noChangeShapeType="1"/>
                </p:cNvSpPr>
                <p:nvPr/>
              </p:nvSpPr>
              <p:spPr bwMode="ltGray">
                <a:xfrm>
                  <a:off x="4044" y="372"/>
                  <a:ext cx="0" cy="29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68" name="Line 140"/>
                <p:cNvSpPr>
                  <a:spLocks noChangeShapeType="1"/>
                </p:cNvSpPr>
                <p:nvPr/>
              </p:nvSpPr>
              <p:spPr bwMode="ltGray">
                <a:xfrm flipV="1">
                  <a:off x="4046" y="248"/>
                  <a:ext cx="0" cy="5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69" name="Line 141"/>
                <p:cNvSpPr>
                  <a:spLocks noChangeShapeType="1"/>
                </p:cNvSpPr>
                <p:nvPr/>
              </p:nvSpPr>
              <p:spPr bwMode="ltGray">
                <a:xfrm flipV="1">
                  <a:off x="4272" y="246"/>
                  <a:ext cx="0" cy="18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70" name="Line 142"/>
                <p:cNvSpPr>
                  <a:spLocks noChangeShapeType="1"/>
                </p:cNvSpPr>
                <p:nvPr/>
              </p:nvSpPr>
              <p:spPr bwMode="ltGray">
                <a:xfrm flipH="1">
                  <a:off x="4422" y="468"/>
                  <a:ext cx="7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71" name="Line 143"/>
                <p:cNvSpPr>
                  <a:spLocks noChangeShapeType="1"/>
                </p:cNvSpPr>
                <p:nvPr/>
              </p:nvSpPr>
              <p:spPr bwMode="ltGray">
                <a:xfrm flipH="1">
                  <a:off x="4290" y="468"/>
                  <a:ext cx="6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72" name="Line 144"/>
                <p:cNvSpPr>
                  <a:spLocks noChangeShapeType="1"/>
                </p:cNvSpPr>
                <p:nvPr/>
              </p:nvSpPr>
              <p:spPr bwMode="ltGray">
                <a:xfrm flipV="1">
                  <a:off x="4500" y="246"/>
                  <a:ext cx="0" cy="27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73" name="Line 145"/>
                <p:cNvSpPr>
                  <a:spLocks noChangeShapeType="1"/>
                </p:cNvSpPr>
                <p:nvPr/>
              </p:nvSpPr>
              <p:spPr bwMode="ltGray">
                <a:xfrm>
                  <a:off x="4728" y="606"/>
                  <a:ext cx="0" cy="3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74" name="Line 146"/>
                <p:cNvSpPr>
                  <a:spLocks noChangeShapeType="1"/>
                </p:cNvSpPr>
                <p:nvPr/>
              </p:nvSpPr>
              <p:spPr bwMode="ltGray">
                <a:xfrm>
                  <a:off x="1992" y="250"/>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75" name="Line 147"/>
                <p:cNvSpPr>
                  <a:spLocks noChangeShapeType="1"/>
                </p:cNvSpPr>
                <p:nvPr/>
              </p:nvSpPr>
              <p:spPr bwMode="ltGray">
                <a:xfrm>
                  <a:off x="1764" y="247"/>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76" name="Line 148"/>
                <p:cNvSpPr>
                  <a:spLocks noChangeShapeType="1"/>
                </p:cNvSpPr>
                <p:nvPr/>
              </p:nvSpPr>
              <p:spPr bwMode="ltGray">
                <a:xfrm flipH="1">
                  <a:off x="1738" y="468"/>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77" name="Line 149"/>
                <p:cNvSpPr>
                  <a:spLocks noChangeShapeType="1"/>
                </p:cNvSpPr>
                <p:nvPr/>
              </p:nvSpPr>
              <p:spPr bwMode="ltGray">
                <a:xfrm>
                  <a:off x="1604" y="468"/>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78" name="Line 150"/>
                <p:cNvSpPr>
                  <a:spLocks noChangeShapeType="1"/>
                </p:cNvSpPr>
                <p:nvPr/>
              </p:nvSpPr>
              <p:spPr bwMode="ltGray">
                <a:xfrm flipH="1">
                  <a:off x="1404" y="468"/>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79" name="Line 151"/>
                <p:cNvSpPr>
                  <a:spLocks noChangeShapeType="1"/>
                </p:cNvSpPr>
                <p:nvPr/>
              </p:nvSpPr>
              <p:spPr bwMode="ltGray">
                <a:xfrm>
                  <a:off x="1034"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80" name="Line 152"/>
                <p:cNvSpPr>
                  <a:spLocks noChangeShapeType="1"/>
                </p:cNvSpPr>
                <p:nvPr/>
              </p:nvSpPr>
              <p:spPr bwMode="ltGray">
                <a:xfrm>
                  <a:off x="1306" y="370"/>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81" name="Line 153"/>
                <p:cNvSpPr>
                  <a:spLocks noChangeShapeType="1"/>
                </p:cNvSpPr>
                <p:nvPr/>
              </p:nvSpPr>
              <p:spPr bwMode="ltGray">
                <a:xfrm>
                  <a:off x="1080" y="388"/>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82" name="Line 154"/>
                <p:cNvSpPr>
                  <a:spLocks noChangeShapeType="1"/>
                </p:cNvSpPr>
                <p:nvPr/>
              </p:nvSpPr>
              <p:spPr bwMode="ltGray">
                <a:xfrm flipH="1" flipV="1">
                  <a:off x="1308" y="245"/>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83" name="Line 155"/>
                <p:cNvSpPr>
                  <a:spLocks noChangeShapeType="1"/>
                </p:cNvSpPr>
                <p:nvPr/>
              </p:nvSpPr>
              <p:spPr bwMode="ltGray">
                <a:xfrm>
                  <a:off x="1536" y="31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84" name="Line 156"/>
                <p:cNvSpPr>
                  <a:spLocks noChangeShapeType="1"/>
                </p:cNvSpPr>
                <p:nvPr/>
              </p:nvSpPr>
              <p:spPr bwMode="ltGray">
                <a:xfrm flipV="1">
                  <a:off x="1536" y="247"/>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85" name="Line 157"/>
                <p:cNvSpPr>
                  <a:spLocks noChangeShapeType="1"/>
                </p:cNvSpPr>
                <p:nvPr/>
              </p:nvSpPr>
              <p:spPr bwMode="ltGray">
                <a:xfrm>
                  <a:off x="4095" y="467"/>
                  <a:ext cx="8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pic>
          <p:nvPicPr>
            <p:cNvPr id="22689" name="Picture 161" descr="earth"/>
            <p:cNvPicPr>
              <a:picLocks noChangeAspect="1" noChangeArrowheads="1"/>
            </p:cNvPicPr>
            <p:nvPr userDrawn="1"/>
          </p:nvPicPr>
          <p:blipFill>
            <a:blip r:embed="rId1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5" y="55"/>
              <a:ext cx="562" cy="524"/>
            </a:xfrm>
            <a:prstGeom prst="rect">
              <a:avLst/>
            </a:prstGeom>
            <a:noFill/>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651"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spd="med">
    <p:dissolve/>
  </p:transition>
  <p:txStyles>
    <p:titleStyle>
      <a:lvl1pPr algn="l" rtl="0" fontAlgn="base">
        <a:spcBef>
          <a:spcPct val="0"/>
        </a:spcBef>
        <a:spcAft>
          <a:spcPct val="0"/>
        </a:spcAft>
        <a:defRPr sz="4400" i="1" kern="1200">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anose="02020603050405020304" pitchFamily="18" charset="0"/>
        </a:defRPr>
      </a:lvl2pPr>
      <a:lvl3pPr algn="l" rtl="0" fontAlgn="base">
        <a:spcBef>
          <a:spcPct val="0"/>
        </a:spcBef>
        <a:spcAft>
          <a:spcPct val="0"/>
        </a:spcAft>
        <a:defRPr sz="4400" i="1">
          <a:solidFill>
            <a:schemeClr val="tx2"/>
          </a:solidFill>
          <a:latin typeface="Times New Roman" panose="02020603050405020304" pitchFamily="18" charset="0"/>
        </a:defRPr>
      </a:lvl3pPr>
      <a:lvl4pPr algn="l" rtl="0" fontAlgn="base">
        <a:spcBef>
          <a:spcPct val="0"/>
        </a:spcBef>
        <a:spcAft>
          <a:spcPct val="0"/>
        </a:spcAft>
        <a:defRPr sz="4400" i="1">
          <a:solidFill>
            <a:schemeClr val="tx2"/>
          </a:solidFill>
          <a:latin typeface="Times New Roman" panose="02020603050405020304" pitchFamily="18" charset="0"/>
        </a:defRPr>
      </a:lvl4pPr>
      <a:lvl5pPr algn="l" rtl="0" fontAlgn="base">
        <a:spcBef>
          <a:spcPct val="0"/>
        </a:spcBef>
        <a:spcAft>
          <a:spcPct val="0"/>
        </a:spcAft>
        <a:defRPr sz="4400" i="1">
          <a:solidFill>
            <a:schemeClr val="tx2"/>
          </a:solidFill>
          <a:latin typeface="Times New Roman" panose="02020603050405020304" pitchFamily="18" charset="0"/>
        </a:defRPr>
      </a:lvl5pPr>
      <a:lvl6pPr marL="457200" algn="l" rtl="0" fontAlgn="base">
        <a:spcBef>
          <a:spcPct val="0"/>
        </a:spcBef>
        <a:spcAft>
          <a:spcPct val="0"/>
        </a:spcAft>
        <a:defRPr sz="4400" i="1">
          <a:solidFill>
            <a:schemeClr val="tx2"/>
          </a:solidFill>
          <a:latin typeface="Times New Roman" panose="02020603050405020304" pitchFamily="18" charset="0"/>
        </a:defRPr>
      </a:lvl6pPr>
      <a:lvl7pPr marL="914400" algn="l" rtl="0" fontAlgn="base">
        <a:spcBef>
          <a:spcPct val="0"/>
        </a:spcBef>
        <a:spcAft>
          <a:spcPct val="0"/>
        </a:spcAft>
        <a:defRPr sz="4400" i="1">
          <a:solidFill>
            <a:schemeClr val="tx2"/>
          </a:solidFill>
          <a:latin typeface="Times New Roman" panose="02020603050405020304" pitchFamily="18" charset="0"/>
        </a:defRPr>
      </a:lvl7pPr>
      <a:lvl8pPr marL="1371600" algn="l" rtl="0" fontAlgn="base">
        <a:spcBef>
          <a:spcPct val="0"/>
        </a:spcBef>
        <a:spcAft>
          <a:spcPct val="0"/>
        </a:spcAft>
        <a:defRPr sz="4400" i="1">
          <a:solidFill>
            <a:schemeClr val="tx2"/>
          </a:solidFill>
          <a:latin typeface="Times New Roman" panose="02020603050405020304" pitchFamily="18" charset="0"/>
        </a:defRPr>
      </a:lvl8pPr>
      <a:lvl9pPr marL="1828800" algn="l" rtl="0" fontAlgn="base">
        <a:spcBef>
          <a:spcPct val="0"/>
        </a:spcBef>
        <a:spcAft>
          <a:spcPct val="0"/>
        </a:spcAft>
        <a:defRPr sz="4400" i="1">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Blip>
          <a:blip r:embed="rId14"/>
        </a:buBlip>
        <a:defRPr sz="3200" kern="1200">
          <a:solidFill>
            <a:schemeClr val="tx1"/>
          </a:solidFill>
          <a:latin typeface="+mn-lt"/>
          <a:ea typeface="+mn-ea"/>
          <a:cs typeface="+mn-cs"/>
        </a:defRPr>
      </a:lvl1pPr>
      <a:lvl2pPr marL="742950" indent="-285750" algn="l" rtl="0" fontAlgn="base">
        <a:spcBef>
          <a:spcPct val="20000"/>
        </a:spcBef>
        <a:spcAft>
          <a:spcPct val="0"/>
        </a:spcAft>
        <a:buSzPct val="75000"/>
        <a:buBlip>
          <a:blip r:embed="rId15"/>
        </a:buBlip>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31"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73732"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7373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s-ES"/>
          </a:p>
        </p:txBody>
      </p:sp>
      <p:sp>
        <p:nvSpPr>
          <p:cNvPr id="7373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s-ES"/>
          </a:p>
        </p:txBody>
      </p:sp>
      <p:sp>
        <p:nvSpPr>
          <p:cNvPr id="7373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187A3177-4E70-4BAB-BCCD-0109D2DE0847}" type="slidenum">
              <a:rPr lang="es-ES"/>
              <a:pPr/>
              <a:t>‹Nº›</a:t>
            </a:fld>
            <a:endParaRPr lang="es-ES"/>
          </a:p>
        </p:txBody>
      </p:sp>
      <p:sp>
        <p:nvSpPr>
          <p:cNvPr id="73736" name="Freeform 8"/>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37" name="Freeform 9"/>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nvGrpSpPr>
          <p:cNvPr id="73738" name="Group 10"/>
          <p:cNvGrpSpPr>
            <a:grpSpLocks/>
          </p:cNvGrpSpPr>
          <p:nvPr/>
        </p:nvGrpSpPr>
        <p:grpSpPr bwMode="auto">
          <a:xfrm>
            <a:off x="7938" y="5540375"/>
            <a:ext cx="1784350" cy="1246188"/>
            <a:chOff x="5" y="3490"/>
            <a:chExt cx="1124" cy="785"/>
          </a:xfrm>
        </p:grpSpPr>
        <p:sp>
          <p:nvSpPr>
            <p:cNvPr id="73739"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40"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41"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42"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43"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44"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45"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46"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47"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nvGrpSpPr>
            <p:cNvPr id="73748" name="Group 20"/>
            <p:cNvGrpSpPr>
              <a:grpSpLocks/>
            </p:cNvGrpSpPr>
            <p:nvPr userDrawn="1"/>
          </p:nvGrpSpPr>
          <p:grpSpPr bwMode="auto">
            <a:xfrm>
              <a:off x="5" y="3490"/>
              <a:ext cx="1124" cy="780"/>
              <a:chOff x="5" y="3490"/>
              <a:chExt cx="1124" cy="780"/>
            </a:xfrm>
          </p:grpSpPr>
          <p:grpSp>
            <p:nvGrpSpPr>
              <p:cNvPr id="73749" name="Group 21"/>
              <p:cNvGrpSpPr>
                <a:grpSpLocks/>
              </p:cNvGrpSpPr>
              <p:nvPr userDrawn="1"/>
            </p:nvGrpSpPr>
            <p:grpSpPr bwMode="auto">
              <a:xfrm>
                <a:off x="499" y="3562"/>
                <a:ext cx="548" cy="708"/>
                <a:chOff x="499" y="3562"/>
                <a:chExt cx="548" cy="708"/>
              </a:xfrm>
            </p:grpSpPr>
            <p:sp>
              <p:nvSpPr>
                <p:cNvPr id="73750"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51"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52"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sp>
            <p:nvSpPr>
              <p:cNvPr id="73753"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54"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55"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nvGrpSpPr>
              <p:cNvPr id="73756" name="Group 28"/>
              <p:cNvGrpSpPr>
                <a:grpSpLocks/>
              </p:cNvGrpSpPr>
              <p:nvPr userDrawn="1"/>
            </p:nvGrpSpPr>
            <p:grpSpPr bwMode="auto">
              <a:xfrm>
                <a:off x="5" y="3490"/>
                <a:ext cx="1124" cy="678"/>
                <a:chOff x="5" y="3490"/>
                <a:chExt cx="1124" cy="678"/>
              </a:xfrm>
            </p:grpSpPr>
            <p:sp>
              <p:nvSpPr>
                <p:cNvPr id="73757"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58"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59"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60"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61"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62"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63"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64"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grpSp>
      </p:grpSp>
      <p:grpSp>
        <p:nvGrpSpPr>
          <p:cNvPr id="73765" name="Group 37"/>
          <p:cNvGrpSpPr>
            <a:grpSpLocks/>
          </p:cNvGrpSpPr>
          <p:nvPr/>
        </p:nvGrpSpPr>
        <p:grpSpPr bwMode="auto">
          <a:xfrm>
            <a:off x="8680450" y="2116138"/>
            <a:ext cx="385763" cy="4308475"/>
            <a:chOff x="5468" y="1333"/>
            <a:chExt cx="243" cy="2714"/>
          </a:xfrm>
        </p:grpSpPr>
        <p:sp>
          <p:nvSpPr>
            <p:cNvPr id="73766"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67"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grpSp>
        <p:nvGrpSpPr>
          <p:cNvPr id="73768" name="Group 40"/>
          <p:cNvGrpSpPr>
            <a:grpSpLocks/>
          </p:cNvGrpSpPr>
          <p:nvPr/>
        </p:nvGrpSpPr>
        <p:grpSpPr bwMode="auto">
          <a:xfrm>
            <a:off x="7318375" y="90488"/>
            <a:ext cx="2133600" cy="1911350"/>
            <a:chOff x="4610" y="57"/>
            <a:chExt cx="1344" cy="1204"/>
          </a:xfrm>
        </p:grpSpPr>
        <p:grpSp>
          <p:nvGrpSpPr>
            <p:cNvPr id="73769" name="Group 41"/>
            <p:cNvGrpSpPr>
              <a:grpSpLocks/>
            </p:cNvGrpSpPr>
            <p:nvPr userDrawn="1"/>
          </p:nvGrpSpPr>
          <p:grpSpPr bwMode="auto">
            <a:xfrm>
              <a:off x="4610" y="57"/>
              <a:ext cx="1344" cy="1204"/>
              <a:chOff x="4610" y="57"/>
              <a:chExt cx="1344" cy="1204"/>
            </a:xfrm>
          </p:grpSpPr>
          <p:sp>
            <p:nvSpPr>
              <p:cNvPr id="73770"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nvGrpSpPr>
              <p:cNvPr id="73771" name="Group 43"/>
              <p:cNvGrpSpPr>
                <a:grpSpLocks/>
              </p:cNvGrpSpPr>
              <p:nvPr userDrawn="1"/>
            </p:nvGrpSpPr>
            <p:grpSpPr bwMode="auto">
              <a:xfrm>
                <a:off x="4610" y="57"/>
                <a:ext cx="1344" cy="985"/>
                <a:chOff x="4610" y="57"/>
                <a:chExt cx="1344" cy="985"/>
              </a:xfrm>
            </p:grpSpPr>
            <p:sp>
              <p:nvSpPr>
                <p:cNvPr id="73772"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73" name="Freeform 45"/>
                <p:cNvSpPr>
                  <a:spLocks/>
                </p:cNvSpPr>
                <p:nvPr userDrawn="1"/>
              </p:nvSpPr>
              <p:spPr bwMode="auto">
                <a:xfrm rot="-3172564">
                  <a:off x="5048" y="332"/>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74" name="Freeform 46"/>
                <p:cNvSpPr>
                  <a:spLocks/>
                </p:cNvSpPr>
                <p:nvPr userDrawn="1"/>
              </p:nvSpPr>
              <p:spPr bwMode="auto">
                <a:xfrm rot="-3172564">
                  <a:off x="4858" y="182"/>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Lst>
                  <a:ahLst/>
                  <a:cxnLst>
                    <a:cxn ang="0">
                      <a:pos x="T0" y="T1"/>
                    </a:cxn>
                    <a:cxn ang="0">
                      <a:pos x="T2" y="T3"/>
                    </a:cxn>
                    <a:cxn ang="0">
                      <a:pos x="T4" y="T5"/>
                    </a:cxn>
                    <a:cxn ang="0">
                      <a:pos x="T6" y="T7"/>
                    </a:cxn>
                    <a:cxn ang="0">
                      <a:pos x="T8" y="T9"/>
                    </a:cxn>
                    <a:cxn ang="0">
                      <a:pos x="T10" y="T11"/>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75"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76" name="Freeform 48"/>
                <p:cNvSpPr>
                  <a:spLocks/>
                </p:cNvSpPr>
                <p:nvPr userDrawn="1"/>
              </p:nvSpPr>
              <p:spPr bwMode="auto">
                <a:xfrm rot="-3172564">
                  <a:off x="5297" y="897"/>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77" name="Freeform 49"/>
                <p:cNvSpPr>
                  <a:spLocks/>
                </p:cNvSpPr>
                <p:nvPr userDrawn="1"/>
              </p:nvSpPr>
              <p:spPr bwMode="auto">
                <a:xfrm rot="-3172564">
                  <a:off x="5253" y="806"/>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78"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3779" name="Freeform 51"/>
                <p:cNvSpPr>
                  <a:spLocks/>
                </p:cNvSpPr>
                <p:nvPr userDrawn="1"/>
              </p:nvSpPr>
              <p:spPr bwMode="auto">
                <a:xfrm rot="-3172564">
                  <a:off x="4948" y="142"/>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grpSp>
        <p:sp>
          <p:nvSpPr>
            <p:cNvPr id="73780"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Tree>
  </p:cSld>
  <p:clrMap bg1="lt1" tx1="dk1" bg2="lt2" tx2="dk2" accent1="accent1" accent2="accent2" accent3="accent3" accent4="accent4" accent5="accent5" accent6="accent6" hlink="hlink" folHlink="folHlink"/>
  <p:sldLayoutIdLst>
    <p:sldLayoutId id="2147483653"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spd="med">
    <p:dissolv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anose="030F0702030302020204" pitchFamily="66" charset="0"/>
        </a:defRPr>
      </a:lvl2pPr>
      <a:lvl3pPr algn="ctr" rtl="0" fontAlgn="base">
        <a:spcBef>
          <a:spcPct val="0"/>
        </a:spcBef>
        <a:spcAft>
          <a:spcPct val="0"/>
        </a:spcAft>
        <a:defRPr sz="4400">
          <a:solidFill>
            <a:schemeClr val="tx1"/>
          </a:solidFill>
          <a:latin typeface="Comic Sans MS" panose="030F0702030302020204" pitchFamily="66" charset="0"/>
        </a:defRPr>
      </a:lvl3pPr>
      <a:lvl4pPr algn="ctr" rtl="0" fontAlgn="base">
        <a:spcBef>
          <a:spcPct val="0"/>
        </a:spcBef>
        <a:spcAft>
          <a:spcPct val="0"/>
        </a:spcAft>
        <a:defRPr sz="4400">
          <a:solidFill>
            <a:schemeClr val="tx1"/>
          </a:solidFill>
          <a:latin typeface="Comic Sans MS" panose="030F0702030302020204" pitchFamily="66" charset="0"/>
        </a:defRPr>
      </a:lvl4pPr>
      <a:lvl5pPr algn="ctr" rtl="0" fontAlgn="base">
        <a:spcBef>
          <a:spcPct val="0"/>
        </a:spcBef>
        <a:spcAft>
          <a:spcPct val="0"/>
        </a:spcAft>
        <a:defRPr sz="4400">
          <a:solidFill>
            <a:schemeClr val="tx1"/>
          </a:solidFill>
          <a:latin typeface="Comic Sans MS" panose="030F0702030302020204" pitchFamily="66" charset="0"/>
        </a:defRPr>
      </a:lvl5pPr>
      <a:lvl6pPr marL="457200" algn="ctr" rtl="0" fontAlgn="base">
        <a:spcBef>
          <a:spcPct val="0"/>
        </a:spcBef>
        <a:spcAft>
          <a:spcPct val="0"/>
        </a:spcAft>
        <a:defRPr sz="4400">
          <a:solidFill>
            <a:schemeClr val="tx1"/>
          </a:solidFill>
          <a:latin typeface="Comic Sans MS" panose="030F0702030302020204" pitchFamily="66" charset="0"/>
        </a:defRPr>
      </a:lvl6pPr>
      <a:lvl7pPr marL="914400" algn="ctr" rtl="0" fontAlgn="base">
        <a:spcBef>
          <a:spcPct val="0"/>
        </a:spcBef>
        <a:spcAft>
          <a:spcPct val="0"/>
        </a:spcAft>
        <a:defRPr sz="4400">
          <a:solidFill>
            <a:schemeClr val="tx1"/>
          </a:solidFill>
          <a:latin typeface="Comic Sans MS" panose="030F0702030302020204" pitchFamily="66" charset="0"/>
        </a:defRPr>
      </a:lvl7pPr>
      <a:lvl8pPr marL="1371600" algn="ctr" rtl="0" fontAlgn="base">
        <a:spcBef>
          <a:spcPct val="0"/>
        </a:spcBef>
        <a:spcAft>
          <a:spcPct val="0"/>
        </a:spcAft>
        <a:defRPr sz="4400">
          <a:solidFill>
            <a:schemeClr val="tx1"/>
          </a:solidFill>
          <a:latin typeface="Comic Sans MS" panose="030F0702030302020204" pitchFamily="66" charset="0"/>
        </a:defRPr>
      </a:lvl8pPr>
      <a:lvl9pPr marL="1828800" algn="ctr" rtl="0" fontAlgn="base">
        <a:spcBef>
          <a:spcPct val="0"/>
        </a:spcBef>
        <a:spcAft>
          <a:spcPct val="0"/>
        </a:spcAft>
        <a:defRPr sz="4400">
          <a:solidFill>
            <a:schemeClr val="tx1"/>
          </a:solidFill>
          <a:latin typeface="Comic Sans MS" panose="030F0702030302020204" pitchFamily="66"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scaled="1"/>
        </a:gra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246063" y="930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3427" name="Rectangle 3"/>
          <p:cNvSpPr>
            <a:spLocks noGrp="1" noChangeArrowheads="1"/>
          </p:cNvSpPr>
          <p:nvPr>
            <p:ph type="body" idx="1"/>
          </p:nvPr>
        </p:nvSpPr>
        <p:spPr bwMode="auto">
          <a:xfrm>
            <a:off x="685800" y="21478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3428" name="Rectangle 4"/>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es-ES"/>
          </a:p>
        </p:txBody>
      </p:sp>
      <p:sp>
        <p:nvSpPr>
          <p:cNvPr id="1034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s-ES"/>
          </a:p>
        </p:txBody>
      </p:sp>
      <p:sp>
        <p:nvSpPr>
          <p:cNvPr id="103430" name="Rectangle 6"/>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58A5AE9B-26C3-44D0-811C-70079B18A735}" type="slidenum">
              <a:rPr lang="es-ES"/>
              <a:pPr/>
              <a:t>‹Nº›</a:t>
            </a:fld>
            <a:endParaRPr lang="es-ES"/>
          </a:p>
        </p:txBody>
      </p:sp>
      <p:grpSp>
        <p:nvGrpSpPr>
          <p:cNvPr id="103431" name="Group 7"/>
          <p:cNvGrpSpPr>
            <a:grpSpLocks/>
          </p:cNvGrpSpPr>
          <p:nvPr/>
        </p:nvGrpSpPr>
        <p:grpSpPr bwMode="auto">
          <a:xfrm>
            <a:off x="261938" y="87313"/>
            <a:ext cx="8488362" cy="831850"/>
            <a:chOff x="165" y="55"/>
            <a:chExt cx="5347" cy="524"/>
          </a:xfrm>
        </p:grpSpPr>
        <p:grpSp>
          <p:nvGrpSpPr>
            <p:cNvPr id="103432" name="Group 8"/>
            <p:cNvGrpSpPr>
              <a:grpSpLocks/>
            </p:cNvGrpSpPr>
            <p:nvPr userDrawn="1"/>
          </p:nvGrpSpPr>
          <p:grpSpPr bwMode="auto">
            <a:xfrm>
              <a:off x="664" y="104"/>
              <a:ext cx="4848" cy="432"/>
              <a:chOff x="664" y="104"/>
              <a:chExt cx="4848" cy="432"/>
            </a:xfrm>
          </p:grpSpPr>
          <p:sp>
            <p:nvSpPr>
              <p:cNvPr id="103433" name="Freeform 9"/>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Lst>
                <a:ahLst/>
                <a:cxnLst>
                  <a:cxn ang="0">
                    <a:pos x="T0" y="T1"/>
                  </a:cxn>
                  <a:cxn ang="0">
                    <a:pos x="T2" y="T3"/>
                  </a:cxn>
                  <a:cxn ang="0">
                    <a:pos x="T4" y="T5"/>
                  </a:cxn>
                  <a:cxn ang="0">
                    <a:pos x="T6" y="T7"/>
                  </a:cxn>
                  <a:cxn ang="0">
                    <a:pos x="T8" y="T9"/>
                  </a:cxn>
                  <a:cxn ang="0">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103434" name="Group 10"/>
              <p:cNvGrpSpPr>
                <a:grpSpLocks/>
              </p:cNvGrpSpPr>
              <p:nvPr/>
            </p:nvGrpSpPr>
            <p:grpSpPr bwMode="auto">
              <a:xfrm>
                <a:off x="1195" y="104"/>
                <a:ext cx="3827" cy="429"/>
                <a:chOff x="1021" y="240"/>
                <a:chExt cx="3827" cy="429"/>
              </a:xfrm>
            </p:grpSpPr>
            <p:grpSp>
              <p:nvGrpSpPr>
                <p:cNvPr id="103435" name="Group 11"/>
                <p:cNvGrpSpPr>
                  <a:grpSpLocks/>
                </p:cNvGrpSpPr>
                <p:nvPr/>
              </p:nvGrpSpPr>
              <p:grpSpPr bwMode="auto">
                <a:xfrm>
                  <a:off x="1021" y="241"/>
                  <a:ext cx="2208" cy="427"/>
                  <a:chOff x="1021" y="241"/>
                  <a:chExt cx="2208" cy="427"/>
                </a:xfrm>
              </p:grpSpPr>
              <p:sp>
                <p:nvSpPr>
                  <p:cNvPr id="103436" name="Freeform 12"/>
                  <p:cNvSpPr>
                    <a:spLocks/>
                  </p:cNvSpPr>
                  <p:nvPr/>
                </p:nvSpPr>
                <p:spPr bwMode="ltGray">
                  <a:xfrm>
                    <a:off x="2257" y="633"/>
                    <a:ext cx="7" cy="8"/>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37" name="Freeform 13"/>
                  <p:cNvSpPr>
                    <a:spLocks/>
                  </p:cNvSpPr>
                  <p:nvPr/>
                </p:nvSpPr>
                <p:spPr bwMode="ltGray">
                  <a:xfrm>
                    <a:off x="2332" y="660"/>
                    <a:ext cx="9" cy="8"/>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38" name="Freeform 14"/>
                  <p:cNvSpPr>
                    <a:spLocks/>
                  </p:cNvSpPr>
                  <p:nvPr/>
                </p:nvSpPr>
                <p:spPr bwMode="ltGray">
                  <a:xfrm>
                    <a:off x="2120"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39" name="Freeform 15"/>
                  <p:cNvSpPr>
                    <a:spLocks/>
                  </p:cNvSpPr>
                  <p:nvPr/>
                </p:nvSpPr>
                <p:spPr bwMode="ltGray">
                  <a:xfrm>
                    <a:off x="1967"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40" name="Freeform 16"/>
                  <p:cNvSpPr>
                    <a:spLocks/>
                  </p:cNvSpPr>
                  <p:nvPr/>
                </p:nvSpPr>
                <p:spPr bwMode="ltGray">
                  <a:xfrm>
                    <a:off x="1921"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41" name="Freeform 17"/>
                  <p:cNvSpPr>
                    <a:spLocks/>
                  </p:cNvSpPr>
                  <p:nvPr/>
                </p:nvSpPr>
                <p:spPr bwMode="ltGray">
                  <a:xfrm>
                    <a:off x="1892"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42" name="Freeform 18"/>
                  <p:cNvSpPr>
                    <a:spLocks/>
                  </p:cNvSpPr>
                  <p:nvPr/>
                </p:nvSpPr>
                <p:spPr bwMode="ltGray">
                  <a:xfrm>
                    <a:off x="1735"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43" name="Freeform 19"/>
                  <p:cNvSpPr>
                    <a:spLocks/>
                  </p:cNvSpPr>
                  <p:nvPr/>
                </p:nvSpPr>
                <p:spPr bwMode="ltGray">
                  <a:xfrm>
                    <a:off x="1827"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44" name="Freeform 20"/>
                  <p:cNvSpPr>
                    <a:spLocks/>
                  </p:cNvSpPr>
                  <p:nvPr/>
                </p:nvSpPr>
                <p:spPr bwMode="ltGray">
                  <a:xfrm>
                    <a:off x="1892"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45" name="Freeform 21"/>
                  <p:cNvSpPr>
                    <a:spLocks/>
                  </p:cNvSpPr>
                  <p:nvPr/>
                </p:nvSpPr>
                <p:spPr bwMode="ltGray">
                  <a:xfrm>
                    <a:off x="1890"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46" name="Freeform 22"/>
                  <p:cNvSpPr>
                    <a:spLocks/>
                  </p:cNvSpPr>
                  <p:nvPr/>
                </p:nvSpPr>
                <p:spPr bwMode="ltGray">
                  <a:xfrm>
                    <a:off x="1944"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47" name="Freeform 23"/>
                  <p:cNvSpPr>
                    <a:spLocks/>
                  </p:cNvSpPr>
                  <p:nvPr/>
                </p:nvSpPr>
                <p:spPr bwMode="ltGray">
                  <a:xfrm>
                    <a:off x="1948"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48" name="Freeform 24"/>
                  <p:cNvSpPr>
                    <a:spLocks/>
                  </p:cNvSpPr>
                  <p:nvPr/>
                </p:nvSpPr>
                <p:spPr bwMode="ltGray">
                  <a:xfrm>
                    <a:off x="1969"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49" name="Freeform 25"/>
                  <p:cNvSpPr>
                    <a:spLocks/>
                  </p:cNvSpPr>
                  <p:nvPr/>
                </p:nvSpPr>
                <p:spPr bwMode="ltGray">
                  <a:xfrm>
                    <a:off x="1976"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50" name="Freeform 26"/>
                  <p:cNvSpPr>
                    <a:spLocks/>
                  </p:cNvSpPr>
                  <p:nvPr/>
                </p:nvSpPr>
                <p:spPr bwMode="ltGray">
                  <a:xfrm>
                    <a:off x="2082"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51" name="Freeform 27"/>
                  <p:cNvSpPr>
                    <a:spLocks/>
                  </p:cNvSpPr>
                  <p:nvPr/>
                </p:nvSpPr>
                <p:spPr bwMode="ltGray">
                  <a:xfrm>
                    <a:off x="2152"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52" name="Freeform 28"/>
                  <p:cNvSpPr>
                    <a:spLocks/>
                  </p:cNvSpPr>
                  <p:nvPr/>
                </p:nvSpPr>
                <p:spPr bwMode="ltGray">
                  <a:xfrm>
                    <a:off x="2194" y="584"/>
                    <a:ext cx="11" cy="8"/>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53" name="Freeform 29"/>
                  <p:cNvSpPr>
                    <a:spLocks/>
                  </p:cNvSpPr>
                  <p:nvPr/>
                </p:nvSpPr>
                <p:spPr bwMode="ltGray">
                  <a:xfrm>
                    <a:off x="2059"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54" name="Freeform 30"/>
                  <p:cNvSpPr>
                    <a:spLocks/>
                  </p:cNvSpPr>
                  <p:nvPr/>
                </p:nvSpPr>
                <p:spPr bwMode="ltGray">
                  <a:xfrm>
                    <a:off x="1988"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55" name="Freeform 31"/>
                  <p:cNvSpPr>
                    <a:spLocks/>
                  </p:cNvSpPr>
                  <p:nvPr/>
                </p:nvSpPr>
                <p:spPr bwMode="ltGray">
                  <a:xfrm>
                    <a:off x="1910"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56" name="Freeform 32"/>
                  <p:cNvSpPr>
                    <a:spLocks/>
                  </p:cNvSpPr>
                  <p:nvPr/>
                </p:nvSpPr>
                <p:spPr bwMode="ltGray">
                  <a:xfrm>
                    <a:off x="1899"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57" name="Freeform 33"/>
                  <p:cNvSpPr>
                    <a:spLocks/>
                  </p:cNvSpPr>
                  <p:nvPr/>
                </p:nvSpPr>
                <p:spPr bwMode="ltGray">
                  <a:xfrm>
                    <a:off x="1909"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58" name="Freeform 34"/>
                  <p:cNvSpPr>
                    <a:spLocks/>
                  </p:cNvSpPr>
                  <p:nvPr/>
                </p:nvSpPr>
                <p:spPr bwMode="ltGray">
                  <a:xfrm>
                    <a:off x="1881"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59" name="Freeform 35"/>
                  <p:cNvSpPr>
                    <a:spLocks/>
                  </p:cNvSpPr>
                  <p:nvPr/>
                </p:nvSpPr>
                <p:spPr bwMode="ltGray">
                  <a:xfrm>
                    <a:off x="2930" y="489"/>
                    <a:ext cx="299" cy="179"/>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60" name="Freeform 36"/>
                  <p:cNvSpPr>
                    <a:spLocks/>
                  </p:cNvSpPr>
                  <p:nvPr/>
                </p:nvSpPr>
                <p:spPr bwMode="ltGray">
                  <a:xfrm>
                    <a:off x="2534" y="242"/>
                    <a:ext cx="420" cy="283"/>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61" name="Freeform 37"/>
                  <p:cNvSpPr>
                    <a:spLocks/>
                  </p:cNvSpPr>
                  <p:nvPr/>
                </p:nvSpPr>
                <p:spPr bwMode="ltGray">
                  <a:xfrm>
                    <a:off x="2405" y="445"/>
                    <a:ext cx="15" cy="16"/>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62" name="Freeform 38"/>
                  <p:cNvSpPr>
                    <a:spLocks/>
                  </p:cNvSpPr>
                  <p:nvPr/>
                </p:nvSpPr>
                <p:spPr bwMode="ltGray">
                  <a:xfrm>
                    <a:off x="2393" y="439"/>
                    <a:ext cx="16" cy="12"/>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63" name="Freeform 39"/>
                  <p:cNvSpPr>
                    <a:spLocks/>
                  </p:cNvSpPr>
                  <p:nvPr/>
                </p:nvSpPr>
                <p:spPr bwMode="ltGray">
                  <a:xfrm>
                    <a:off x="2878" y="406"/>
                    <a:ext cx="73" cy="33"/>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64" name="Freeform 40"/>
                  <p:cNvSpPr>
                    <a:spLocks/>
                  </p:cNvSpPr>
                  <p:nvPr/>
                </p:nvSpPr>
                <p:spPr bwMode="ltGray">
                  <a:xfrm>
                    <a:off x="2955" y="433"/>
                    <a:ext cx="59" cy="15"/>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65" name="Freeform 41"/>
                  <p:cNvSpPr>
                    <a:spLocks/>
                  </p:cNvSpPr>
                  <p:nvPr/>
                </p:nvSpPr>
                <p:spPr bwMode="ltGray">
                  <a:xfrm>
                    <a:off x="2924" y="441"/>
                    <a:ext cx="24" cy="1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66" name="Freeform 42"/>
                  <p:cNvSpPr>
                    <a:spLocks/>
                  </p:cNvSpPr>
                  <p:nvPr/>
                </p:nvSpPr>
                <p:spPr bwMode="ltGray">
                  <a:xfrm>
                    <a:off x="2908" y="398"/>
                    <a:ext cx="16" cy="18"/>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67" name="Freeform 43"/>
                  <p:cNvSpPr>
                    <a:spLocks/>
                  </p:cNvSpPr>
                  <p:nvPr/>
                </p:nvSpPr>
                <p:spPr bwMode="ltGray">
                  <a:xfrm>
                    <a:off x="3035" y="452"/>
                    <a:ext cx="19" cy="27"/>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68" name="Freeform 44"/>
                  <p:cNvSpPr>
                    <a:spLocks/>
                  </p:cNvSpPr>
                  <p:nvPr/>
                </p:nvSpPr>
                <p:spPr bwMode="ltGray">
                  <a:xfrm>
                    <a:off x="2696" y="247"/>
                    <a:ext cx="205" cy="41"/>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69" name="Freeform 45"/>
                  <p:cNvSpPr>
                    <a:spLocks/>
                  </p:cNvSpPr>
                  <p:nvPr/>
                </p:nvSpPr>
                <p:spPr bwMode="ltGray">
                  <a:xfrm>
                    <a:off x="2515" y="246"/>
                    <a:ext cx="190" cy="20"/>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70" name="Freeform 46"/>
                  <p:cNvSpPr>
                    <a:spLocks/>
                  </p:cNvSpPr>
                  <p:nvPr/>
                </p:nvSpPr>
                <p:spPr bwMode="ltGray">
                  <a:xfrm>
                    <a:off x="2096"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71" name="Freeform 47"/>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72" name="Freeform 48"/>
                  <p:cNvSpPr>
                    <a:spLocks/>
                  </p:cNvSpPr>
                  <p:nvPr/>
                </p:nvSpPr>
                <p:spPr bwMode="ltGray">
                  <a:xfrm>
                    <a:off x="2043" y="241"/>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73" name="Freeform 49"/>
                  <p:cNvSpPr>
                    <a:spLocks/>
                  </p:cNvSpPr>
                  <p:nvPr/>
                </p:nvSpPr>
                <p:spPr bwMode="ltGray">
                  <a:xfrm>
                    <a:off x="2031"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74" name="Freeform 50"/>
                  <p:cNvSpPr>
                    <a:spLocks/>
                  </p:cNvSpPr>
                  <p:nvPr/>
                </p:nvSpPr>
                <p:spPr bwMode="ltGray">
                  <a:xfrm>
                    <a:off x="1968"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75" name="Freeform 51"/>
                  <p:cNvSpPr>
                    <a:spLocks/>
                  </p:cNvSpPr>
                  <p:nvPr/>
                </p:nvSpPr>
                <p:spPr bwMode="ltGray">
                  <a:xfrm>
                    <a:off x="2021"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76" name="Freeform 52"/>
                  <p:cNvSpPr>
                    <a:spLocks/>
                  </p:cNvSpPr>
                  <p:nvPr/>
                </p:nvSpPr>
                <p:spPr bwMode="ltGray">
                  <a:xfrm>
                    <a:off x="1573"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77" name="Freeform 53"/>
                  <p:cNvSpPr>
                    <a:spLocks/>
                  </p:cNvSpPr>
                  <p:nvPr/>
                </p:nvSpPr>
                <p:spPr bwMode="ltGray">
                  <a:xfrm>
                    <a:off x="1634"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78" name="Freeform 54"/>
                  <p:cNvSpPr>
                    <a:spLocks/>
                  </p:cNvSpPr>
                  <p:nvPr/>
                </p:nvSpPr>
                <p:spPr bwMode="ltGray">
                  <a:xfrm>
                    <a:off x="1900"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79" name="Freeform 55"/>
                  <p:cNvSpPr>
                    <a:spLocks/>
                  </p:cNvSpPr>
                  <p:nvPr/>
                </p:nvSpPr>
                <p:spPr bwMode="ltGray">
                  <a:xfrm>
                    <a:off x="1951"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80" name="Freeform 56"/>
                  <p:cNvSpPr>
                    <a:spLocks/>
                  </p:cNvSpPr>
                  <p:nvPr/>
                </p:nvSpPr>
                <p:spPr bwMode="ltGray">
                  <a:xfrm>
                    <a:off x="1021" y="314"/>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81" name="Freeform 57"/>
                  <p:cNvSpPr>
                    <a:spLocks/>
                  </p:cNvSpPr>
                  <p:nvPr/>
                </p:nvSpPr>
                <p:spPr bwMode="ltGray">
                  <a:xfrm>
                    <a:off x="1189" y="447"/>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82" name="Freeform 58"/>
                  <p:cNvSpPr>
                    <a:spLocks/>
                  </p:cNvSpPr>
                  <p:nvPr/>
                </p:nvSpPr>
                <p:spPr bwMode="ltGray">
                  <a:xfrm>
                    <a:off x="1476"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83" name="Freeform 59"/>
                  <p:cNvSpPr>
                    <a:spLocks/>
                  </p:cNvSpPr>
                  <p:nvPr/>
                </p:nvSpPr>
                <p:spPr bwMode="ltGray">
                  <a:xfrm>
                    <a:off x="1467"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84" name="Freeform 60"/>
                  <p:cNvSpPr>
                    <a:spLocks/>
                  </p:cNvSpPr>
                  <p:nvPr/>
                </p:nvSpPr>
                <p:spPr bwMode="ltGray">
                  <a:xfrm>
                    <a:off x="1072"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85" name="Freeform 61"/>
                  <p:cNvSpPr>
                    <a:spLocks/>
                  </p:cNvSpPr>
                  <p:nvPr/>
                </p:nvSpPr>
                <p:spPr bwMode="ltGray">
                  <a:xfrm>
                    <a:off x="1374"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86" name="Freeform 62"/>
                  <p:cNvSpPr>
                    <a:spLocks/>
                  </p:cNvSpPr>
                  <p:nvPr/>
                </p:nvSpPr>
                <p:spPr bwMode="ltGray">
                  <a:xfrm>
                    <a:off x="1173"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87" name="Freeform 63"/>
                  <p:cNvSpPr>
                    <a:spLocks/>
                  </p:cNvSpPr>
                  <p:nvPr/>
                </p:nvSpPr>
                <p:spPr bwMode="ltGray">
                  <a:xfrm>
                    <a:off x="1293"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88" name="Freeform 64"/>
                  <p:cNvSpPr>
                    <a:spLocks/>
                  </p:cNvSpPr>
                  <p:nvPr/>
                </p:nvSpPr>
                <p:spPr bwMode="ltGray">
                  <a:xfrm>
                    <a:off x="1278"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89" name="Freeform 65"/>
                  <p:cNvSpPr>
                    <a:spLocks/>
                  </p:cNvSpPr>
                  <p:nvPr/>
                </p:nvSpPr>
                <p:spPr bwMode="ltGray">
                  <a:xfrm>
                    <a:off x="1340"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90" name="Freeform 66"/>
                  <p:cNvSpPr>
                    <a:spLocks/>
                  </p:cNvSpPr>
                  <p:nvPr/>
                </p:nvSpPr>
                <p:spPr bwMode="ltGray">
                  <a:xfrm>
                    <a:off x="1395"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91" name="Freeform 67"/>
                  <p:cNvSpPr>
                    <a:spLocks/>
                  </p:cNvSpPr>
                  <p:nvPr/>
                </p:nvSpPr>
                <p:spPr bwMode="ltGray">
                  <a:xfrm>
                    <a:off x="1248"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103492" name="Group 68"/>
                <p:cNvGrpSpPr>
                  <a:grpSpLocks/>
                </p:cNvGrpSpPr>
                <p:nvPr/>
              </p:nvGrpSpPr>
              <p:grpSpPr bwMode="auto">
                <a:xfrm>
                  <a:off x="3709" y="240"/>
                  <a:ext cx="1139" cy="429"/>
                  <a:chOff x="3709" y="240"/>
                  <a:chExt cx="1139" cy="429"/>
                </a:xfrm>
              </p:grpSpPr>
              <p:sp>
                <p:nvSpPr>
                  <p:cNvPr id="103493" name="Freeform 69"/>
                  <p:cNvSpPr>
                    <a:spLocks/>
                  </p:cNvSpPr>
                  <p:nvPr/>
                </p:nvSpPr>
                <p:spPr bwMode="ltGray">
                  <a:xfrm>
                    <a:off x="4808"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94" name="Freeform 70"/>
                  <p:cNvSpPr>
                    <a:spLocks/>
                  </p:cNvSpPr>
                  <p:nvPr/>
                </p:nvSpPr>
                <p:spPr bwMode="ltGray">
                  <a:xfrm>
                    <a:off x="4655"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95" name="Freeform 71"/>
                  <p:cNvSpPr>
                    <a:spLocks/>
                  </p:cNvSpPr>
                  <p:nvPr/>
                </p:nvSpPr>
                <p:spPr bwMode="ltGray">
                  <a:xfrm>
                    <a:off x="4609"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96" name="Freeform 72"/>
                  <p:cNvSpPr>
                    <a:spLocks/>
                  </p:cNvSpPr>
                  <p:nvPr/>
                </p:nvSpPr>
                <p:spPr bwMode="ltGray">
                  <a:xfrm>
                    <a:off x="4580"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97" name="Freeform 73"/>
                  <p:cNvSpPr>
                    <a:spLocks/>
                  </p:cNvSpPr>
                  <p:nvPr/>
                </p:nvSpPr>
                <p:spPr bwMode="ltGray">
                  <a:xfrm>
                    <a:off x="4423"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98" name="Freeform 74"/>
                  <p:cNvSpPr>
                    <a:spLocks/>
                  </p:cNvSpPr>
                  <p:nvPr/>
                </p:nvSpPr>
                <p:spPr bwMode="ltGray">
                  <a:xfrm>
                    <a:off x="4515"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99" name="Freeform 75"/>
                  <p:cNvSpPr>
                    <a:spLocks/>
                  </p:cNvSpPr>
                  <p:nvPr/>
                </p:nvSpPr>
                <p:spPr bwMode="ltGray">
                  <a:xfrm>
                    <a:off x="4580"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00" name="Freeform 76"/>
                  <p:cNvSpPr>
                    <a:spLocks/>
                  </p:cNvSpPr>
                  <p:nvPr/>
                </p:nvSpPr>
                <p:spPr bwMode="ltGray">
                  <a:xfrm>
                    <a:off x="4578"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01" name="Freeform 77"/>
                  <p:cNvSpPr>
                    <a:spLocks/>
                  </p:cNvSpPr>
                  <p:nvPr/>
                </p:nvSpPr>
                <p:spPr bwMode="ltGray">
                  <a:xfrm>
                    <a:off x="4632"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02" name="Freeform 78"/>
                  <p:cNvSpPr>
                    <a:spLocks/>
                  </p:cNvSpPr>
                  <p:nvPr/>
                </p:nvSpPr>
                <p:spPr bwMode="ltGray">
                  <a:xfrm>
                    <a:off x="4636"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03" name="Freeform 79"/>
                  <p:cNvSpPr>
                    <a:spLocks/>
                  </p:cNvSpPr>
                  <p:nvPr/>
                </p:nvSpPr>
                <p:spPr bwMode="ltGray">
                  <a:xfrm>
                    <a:off x="4657"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04" name="Freeform 80"/>
                  <p:cNvSpPr>
                    <a:spLocks/>
                  </p:cNvSpPr>
                  <p:nvPr/>
                </p:nvSpPr>
                <p:spPr bwMode="ltGray">
                  <a:xfrm>
                    <a:off x="4664"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05" name="Freeform 81"/>
                  <p:cNvSpPr>
                    <a:spLocks/>
                  </p:cNvSpPr>
                  <p:nvPr/>
                </p:nvSpPr>
                <p:spPr bwMode="ltGray">
                  <a:xfrm>
                    <a:off x="4770"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06" name="Freeform 82"/>
                  <p:cNvSpPr>
                    <a:spLocks/>
                  </p:cNvSpPr>
                  <p:nvPr/>
                </p:nvSpPr>
                <p:spPr bwMode="ltGray">
                  <a:xfrm>
                    <a:off x="4840"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07" name="Freeform 83"/>
                  <p:cNvSpPr>
                    <a:spLocks/>
                  </p:cNvSpPr>
                  <p:nvPr/>
                </p:nvSpPr>
                <p:spPr bwMode="ltGray">
                  <a:xfrm>
                    <a:off x="4747"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08" name="Freeform 84"/>
                  <p:cNvSpPr>
                    <a:spLocks/>
                  </p:cNvSpPr>
                  <p:nvPr/>
                </p:nvSpPr>
                <p:spPr bwMode="ltGray">
                  <a:xfrm>
                    <a:off x="4676"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09" name="Freeform 85"/>
                  <p:cNvSpPr>
                    <a:spLocks/>
                  </p:cNvSpPr>
                  <p:nvPr/>
                </p:nvSpPr>
                <p:spPr bwMode="ltGray">
                  <a:xfrm>
                    <a:off x="4598"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10" name="Freeform 86"/>
                  <p:cNvSpPr>
                    <a:spLocks/>
                  </p:cNvSpPr>
                  <p:nvPr/>
                </p:nvSpPr>
                <p:spPr bwMode="ltGray">
                  <a:xfrm>
                    <a:off x="4587"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11" name="Freeform 87"/>
                  <p:cNvSpPr>
                    <a:spLocks/>
                  </p:cNvSpPr>
                  <p:nvPr/>
                </p:nvSpPr>
                <p:spPr bwMode="ltGray">
                  <a:xfrm>
                    <a:off x="4597"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12" name="Freeform 88"/>
                  <p:cNvSpPr>
                    <a:spLocks/>
                  </p:cNvSpPr>
                  <p:nvPr/>
                </p:nvSpPr>
                <p:spPr bwMode="ltGray">
                  <a:xfrm>
                    <a:off x="4569"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13" name="Freeform 89"/>
                  <p:cNvSpPr>
                    <a:spLocks/>
                  </p:cNvSpPr>
                  <p:nvPr/>
                </p:nvSpPr>
                <p:spPr bwMode="ltGray">
                  <a:xfrm>
                    <a:off x="4784"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14" name="Freeform 90"/>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15" name="Freeform 91"/>
                  <p:cNvSpPr>
                    <a:spLocks/>
                  </p:cNvSpPr>
                  <p:nvPr/>
                </p:nvSpPr>
                <p:spPr bwMode="ltGray">
                  <a:xfrm>
                    <a:off x="4731" y="240"/>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16" name="Freeform 92"/>
                  <p:cNvSpPr>
                    <a:spLocks/>
                  </p:cNvSpPr>
                  <p:nvPr/>
                </p:nvSpPr>
                <p:spPr bwMode="ltGray">
                  <a:xfrm>
                    <a:off x="4719"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17" name="Freeform 93"/>
                  <p:cNvSpPr>
                    <a:spLocks/>
                  </p:cNvSpPr>
                  <p:nvPr/>
                </p:nvSpPr>
                <p:spPr bwMode="ltGray">
                  <a:xfrm>
                    <a:off x="4656"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18" name="Freeform 94"/>
                  <p:cNvSpPr>
                    <a:spLocks/>
                  </p:cNvSpPr>
                  <p:nvPr/>
                </p:nvSpPr>
                <p:spPr bwMode="ltGray">
                  <a:xfrm>
                    <a:off x="4709"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19" name="Freeform 95"/>
                  <p:cNvSpPr>
                    <a:spLocks/>
                  </p:cNvSpPr>
                  <p:nvPr/>
                </p:nvSpPr>
                <p:spPr bwMode="ltGray">
                  <a:xfrm>
                    <a:off x="4261"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20" name="Freeform 96"/>
                  <p:cNvSpPr>
                    <a:spLocks/>
                  </p:cNvSpPr>
                  <p:nvPr/>
                </p:nvSpPr>
                <p:spPr bwMode="ltGray">
                  <a:xfrm>
                    <a:off x="4322"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21" name="Freeform 97"/>
                  <p:cNvSpPr>
                    <a:spLocks/>
                  </p:cNvSpPr>
                  <p:nvPr/>
                </p:nvSpPr>
                <p:spPr bwMode="ltGray">
                  <a:xfrm>
                    <a:off x="4588"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22" name="Freeform 98"/>
                  <p:cNvSpPr>
                    <a:spLocks/>
                  </p:cNvSpPr>
                  <p:nvPr/>
                </p:nvSpPr>
                <p:spPr bwMode="ltGray">
                  <a:xfrm>
                    <a:off x="4639"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23" name="Freeform 99"/>
                  <p:cNvSpPr>
                    <a:spLocks/>
                  </p:cNvSpPr>
                  <p:nvPr/>
                </p:nvSpPr>
                <p:spPr bwMode="ltGray">
                  <a:xfrm>
                    <a:off x="3709" y="315"/>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24" name="Freeform 100"/>
                  <p:cNvSpPr>
                    <a:spLocks/>
                  </p:cNvSpPr>
                  <p:nvPr/>
                </p:nvSpPr>
                <p:spPr bwMode="ltGray">
                  <a:xfrm>
                    <a:off x="3877" y="448"/>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25" name="Freeform 101"/>
                  <p:cNvSpPr>
                    <a:spLocks/>
                  </p:cNvSpPr>
                  <p:nvPr/>
                </p:nvSpPr>
                <p:spPr bwMode="ltGray">
                  <a:xfrm>
                    <a:off x="4164"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26" name="Freeform 102"/>
                  <p:cNvSpPr>
                    <a:spLocks/>
                  </p:cNvSpPr>
                  <p:nvPr/>
                </p:nvSpPr>
                <p:spPr bwMode="ltGray">
                  <a:xfrm>
                    <a:off x="4155"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27" name="Freeform 103"/>
                  <p:cNvSpPr>
                    <a:spLocks/>
                  </p:cNvSpPr>
                  <p:nvPr/>
                </p:nvSpPr>
                <p:spPr bwMode="ltGray">
                  <a:xfrm>
                    <a:off x="3760"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28" name="Freeform 104"/>
                  <p:cNvSpPr>
                    <a:spLocks/>
                  </p:cNvSpPr>
                  <p:nvPr/>
                </p:nvSpPr>
                <p:spPr bwMode="ltGray">
                  <a:xfrm>
                    <a:off x="4062"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29" name="Freeform 105"/>
                  <p:cNvSpPr>
                    <a:spLocks/>
                  </p:cNvSpPr>
                  <p:nvPr/>
                </p:nvSpPr>
                <p:spPr bwMode="ltGray">
                  <a:xfrm>
                    <a:off x="3861"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30" name="Freeform 106"/>
                  <p:cNvSpPr>
                    <a:spLocks/>
                  </p:cNvSpPr>
                  <p:nvPr/>
                </p:nvSpPr>
                <p:spPr bwMode="ltGray">
                  <a:xfrm>
                    <a:off x="3981"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31" name="Freeform 107"/>
                  <p:cNvSpPr>
                    <a:spLocks/>
                  </p:cNvSpPr>
                  <p:nvPr/>
                </p:nvSpPr>
                <p:spPr bwMode="ltGray">
                  <a:xfrm>
                    <a:off x="3966"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32" name="Freeform 108"/>
                  <p:cNvSpPr>
                    <a:spLocks/>
                  </p:cNvSpPr>
                  <p:nvPr/>
                </p:nvSpPr>
                <p:spPr bwMode="ltGray">
                  <a:xfrm>
                    <a:off x="4028"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33" name="Freeform 109"/>
                  <p:cNvSpPr>
                    <a:spLocks/>
                  </p:cNvSpPr>
                  <p:nvPr/>
                </p:nvSpPr>
                <p:spPr bwMode="ltGray">
                  <a:xfrm>
                    <a:off x="4083"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34" name="Freeform 110"/>
                  <p:cNvSpPr>
                    <a:spLocks/>
                  </p:cNvSpPr>
                  <p:nvPr/>
                </p:nvSpPr>
                <p:spPr bwMode="ltGray">
                  <a:xfrm>
                    <a:off x="3936"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grpSp>
            <p:nvGrpSpPr>
              <p:cNvPr id="103535" name="Group 111"/>
              <p:cNvGrpSpPr>
                <a:grpSpLocks/>
              </p:cNvGrpSpPr>
              <p:nvPr/>
            </p:nvGrpSpPr>
            <p:grpSpPr bwMode="auto">
              <a:xfrm>
                <a:off x="798" y="111"/>
                <a:ext cx="4702" cy="418"/>
                <a:chOff x="798" y="255"/>
                <a:chExt cx="4702" cy="418"/>
              </a:xfrm>
            </p:grpSpPr>
            <p:sp>
              <p:nvSpPr>
                <p:cNvPr id="103536" name="Line 112"/>
                <p:cNvSpPr>
                  <a:spLocks noChangeShapeType="1"/>
                </p:cNvSpPr>
                <p:nvPr/>
              </p:nvSpPr>
              <p:spPr bwMode="white">
                <a:xfrm>
                  <a:off x="798" y="476"/>
                  <a:ext cx="4702"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37" name="Line 113"/>
                <p:cNvSpPr>
                  <a:spLocks noChangeShapeType="1"/>
                </p:cNvSpPr>
                <p:nvPr/>
              </p:nvSpPr>
              <p:spPr bwMode="white">
                <a:xfrm>
                  <a:off x="102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38" name="Line 114"/>
                <p:cNvSpPr>
                  <a:spLocks noChangeShapeType="1"/>
                </p:cNvSpPr>
                <p:nvPr/>
              </p:nvSpPr>
              <p:spPr bwMode="white">
                <a:xfrm>
                  <a:off x="125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39" name="Line 115"/>
                <p:cNvSpPr>
                  <a:spLocks noChangeShapeType="1"/>
                </p:cNvSpPr>
                <p:nvPr/>
              </p:nvSpPr>
              <p:spPr bwMode="white">
                <a:xfrm>
                  <a:off x="148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40" name="Line 116"/>
                <p:cNvSpPr>
                  <a:spLocks noChangeShapeType="1"/>
                </p:cNvSpPr>
                <p:nvPr/>
              </p:nvSpPr>
              <p:spPr bwMode="white">
                <a:xfrm>
                  <a:off x="171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41" name="Line 117"/>
                <p:cNvSpPr>
                  <a:spLocks noChangeShapeType="1"/>
                </p:cNvSpPr>
                <p:nvPr/>
              </p:nvSpPr>
              <p:spPr bwMode="white">
                <a:xfrm>
                  <a:off x="193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42" name="Line 118"/>
                <p:cNvSpPr>
                  <a:spLocks noChangeShapeType="1"/>
                </p:cNvSpPr>
                <p:nvPr/>
              </p:nvSpPr>
              <p:spPr bwMode="white">
                <a:xfrm>
                  <a:off x="216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43" name="Line 119"/>
                <p:cNvSpPr>
                  <a:spLocks noChangeShapeType="1"/>
                </p:cNvSpPr>
                <p:nvPr/>
              </p:nvSpPr>
              <p:spPr bwMode="white">
                <a:xfrm>
                  <a:off x="239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44" name="Line 120"/>
                <p:cNvSpPr>
                  <a:spLocks noChangeShapeType="1"/>
                </p:cNvSpPr>
                <p:nvPr/>
              </p:nvSpPr>
              <p:spPr bwMode="white">
                <a:xfrm>
                  <a:off x="262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45" name="Line 121"/>
                <p:cNvSpPr>
                  <a:spLocks noChangeShapeType="1"/>
                </p:cNvSpPr>
                <p:nvPr/>
              </p:nvSpPr>
              <p:spPr bwMode="white">
                <a:xfrm>
                  <a:off x="285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46" name="Line 122"/>
                <p:cNvSpPr>
                  <a:spLocks noChangeShapeType="1"/>
                </p:cNvSpPr>
                <p:nvPr/>
              </p:nvSpPr>
              <p:spPr bwMode="white">
                <a:xfrm>
                  <a:off x="307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47" name="Line 123"/>
                <p:cNvSpPr>
                  <a:spLocks noChangeShapeType="1"/>
                </p:cNvSpPr>
                <p:nvPr/>
              </p:nvSpPr>
              <p:spPr bwMode="white">
                <a:xfrm>
                  <a:off x="330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48" name="Line 124"/>
                <p:cNvSpPr>
                  <a:spLocks noChangeShapeType="1"/>
                </p:cNvSpPr>
                <p:nvPr/>
              </p:nvSpPr>
              <p:spPr bwMode="white">
                <a:xfrm>
                  <a:off x="353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49" name="Line 125"/>
                <p:cNvSpPr>
                  <a:spLocks noChangeShapeType="1"/>
                </p:cNvSpPr>
                <p:nvPr/>
              </p:nvSpPr>
              <p:spPr bwMode="white">
                <a:xfrm>
                  <a:off x="376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50" name="Line 126"/>
                <p:cNvSpPr>
                  <a:spLocks noChangeShapeType="1"/>
                </p:cNvSpPr>
                <p:nvPr/>
              </p:nvSpPr>
              <p:spPr bwMode="white">
                <a:xfrm>
                  <a:off x="399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51" name="Line 127"/>
                <p:cNvSpPr>
                  <a:spLocks noChangeShapeType="1"/>
                </p:cNvSpPr>
                <p:nvPr/>
              </p:nvSpPr>
              <p:spPr bwMode="white">
                <a:xfrm>
                  <a:off x="421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52" name="Line 128"/>
                <p:cNvSpPr>
                  <a:spLocks noChangeShapeType="1"/>
                </p:cNvSpPr>
                <p:nvPr/>
              </p:nvSpPr>
              <p:spPr bwMode="white">
                <a:xfrm>
                  <a:off x="444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53" name="Line 129"/>
                <p:cNvSpPr>
                  <a:spLocks noChangeShapeType="1"/>
                </p:cNvSpPr>
                <p:nvPr/>
              </p:nvSpPr>
              <p:spPr bwMode="white">
                <a:xfrm>
                  <a:off x="467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54" name="Line 130"/>
                <p:cNvSpPr>
                  <a:spLocks noChangeShapeType="1"/>
                </p:cNvSpPr>
                <p:nvPr/>
              </p:nvSpPr>
              <p:spPr bwMode="white">
                <a:xfrm>
                  <a:off x="490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55" name="Line 131"/>
                <p:cNvSpPr>
                  <a:spLocks noChangeShapeType="1"/>
                </p:cNvSpPr>
                <p:nvPr/>
              </p:nvSpPr>
              <p:spPr bwMode="white">
                <a:xfrm>
                  <a:off x="513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56" name="Line 132"/>
                <p:cNvSpPr>
                  <a:spLocks noChangeShapeType="1"/>
                </p:cNvSpPr>
                <p:nvPr/>
              </p:nvSpPr>
              <p:spPr bwMode="white">
                <a:xfrm>
                  <a:off x="535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103557" name="Group 133"/>
              <p:cNvGrpSpPr>
                <a:grpSpLocks/>
              </p:cNvGrpSpPr>
              <p:nvPr/>
            </p:nvGrpSpPr>
            <p:grpSpPr bwMode="auto">
              <a:xfrm>
                <a:off x="1208" y="109"/>
                <a:ext cx="3694" cy="423"/>
                <a:chOff x="1034" y="245"/>
                <a:chExt cx="3694" cy="423"/>
              </a:xfrm>
            </p:grpSpPr>
            <p:sp>
              <p:nvSpPr>
                <p:cNvPr id="103558" name="Line 134"/>
                <p:cNvSpPr>
                  <a:spLocks noChangeShapeType="1"/>
                </p:cNvSpPr>
                <p:nvPr/>
              </p:nvSpPr>
              <p:spPr bwMode="ltGray">
                <a:xfrm>
                  <a:off x="2676" y="246"/>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59" name="Line 135"/>
                <p:cNvSpPr>
                  <a:spLocks noChangeShapeType="1"/>
                </p:cNvSpPr>
                <p:nvPr/>
              </p:nvSpPr>
              <p:spPr bwMode="ltGray">
                <a:xfrm>
                  <a:off x="2798" y="468"/>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60" name="Line 136"/>
                <p:cNvSpPr>
                  <a:spLocks noChangeShapeType="1"/>
                </p:cNvSpPr>
                <p:nvPr/>
              </p:nvSpPr>
              <p:spPr bwMode="ltGray">
                <a:xfrm>
                  <a:off x="2904" y="486"/>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61" name="Line 137"/>
                <p:cNvSpPr>
                  <a:spLocks noChangeShapeType="1"/>
                </p:cNvSpPr>
                <p:nvPr/>
              </p:nvSpPr>
              <p:spPr bwMode="ltGray">
                <a:xfrm>
                  <a:off x="3132" y="586"/>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62" name="Line 138"/>
                <p:cNvSpPr>
                  <a:spLocks noChangeShapeType="1"/>
                </p:cNvSpPr>
                <p:nvPr/>
              </p:nvSpPr>
              <p:spPr bwMode="ltGray">
                <a:xfrm>
                  <a:off x="3816" y="358"/>
                  <a:ext cx="0" cy="18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63" name="Line 139"/>
                <p:cNvSpPr>
                  <a:spLocks noChangeShapeType="1"/>
                </p:cNvSpPr>
                <p:nvPr/>
              </p:nvSpPr>
              <p:spPr bwMode="ltGray">
                <a:xfrm>
                  <a:off x="3722"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64" name="Line 140"/>
                <p:cNvSpPr>
                  <a:spLocks noChangeShapeType="1"/>
                </p:cNvSpPr>
                <p:nvPr/>
              </p:nvSpPr>
              <p:spPr bwMode="ltGray">
                <a:xfrm>
                  <a:off x="4044" y="372"/>
                  <a:ext cx="0" cy="29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65" name="Line 141"/>
                <p:cNvSpPr>
                  <a:spLocks noChangeShapeType="1"/>
                </p:cNvSpPr>
                <p:nvPr/>
              </p:nvSpPr>
              <p:spPr bwMode="ltGray">
                <a:xfrm flipV="1">
                  <a:off x="4046" y="248"/>
                  <a:ext cx="0" cy="5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66" name="Line 142"/>
                <p:cNvSpPr>
                  <a:spLocks noChangeShapeType="1"/>
                </p:cNvSpPr>
                <p:nvPr/>
              </p:nvSpPr>
              <p:spPr bwMode="ltGray">
                <a:xfrm flipV="1">
                  <a:off x="4272" y="246"/>
                  <a:ext cx="0" cy="18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67" name="Line 143"/>
                <p:cNvSpPr>
                  <a:spLocks noChangeShapeType="1"/>
                </p:cNvSpPr>
                <p:nvPr/>
              </p:nvSpPr>
              <p:spPr bwMode="ltGray">
                <a:xfrm flipH="1">
                  <a:off x="4422" y="468"/>
                  <a:ext cx="7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68" name="Line 144"/>
                <p:cNvSpPr>
                  <a:spLocks noChangeShapeType="1"/>
                </p:cNvSpPr>
                <p:nvPr/>
              </p:nvSpPr>
              <p:spPr bwMode="ltGray">
                <a:xfrm flipH="1">
                  <a:off x="4290" y="468"/>
                  <a:ext cx="6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69" name="Line 145"/>
                <p:cNvSpPr>
                  <a:spLocks noChangeShapeType="1"/>
                </p:cNvSpPr>
                <p:nvPr/>
              </p:nvSpPr>
              <p:spPr bwMode="ltGray">
                <a:xfrm flipV="1">
                  <a:off x="4500" y="246"/>
                  <a:ext cx="0" cy="27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70" name="Line 146"/>
                <p:cNvSpPr>
                  <a:spLocks noChangeShapeType="1"/>
                </p:cNvSpPr>
                <p:nvPr/>
              </p:nvSpPr>
              <p:spPr bwMode="ltGray">
                <a:xfrm>
                  <a:off x="4728" y="606"/>
                  <a:ext cx="0" cy="3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71" name="Line 147"/>
                <p:cNvSpPr>
                  <a:spLocks noChangeShapeType="1"/>
                </p:cNvSpPr>
                <p:nvPr/>
              </p:nvSpPr>
              <p:spPr bwMode="ltGray">
                <a:xfrm>
                  <a:off x="1992" y="250"/>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72" name="Line 148"/>
                <p:cNvSpPr>
                  <a:spLocks noChangeShapeType="1"/>
                </p:cNvSpPr>
                <p:nvPr/>
              </p:nvSpPr>
              <p:spPr bwMode="ltGray">
                <a:xfrm>
                  <a:off x="1764" y="247"/>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73" name="Line 149"/>
                <p:cNvSpPr>
                  <a:spLocks noChangeShapeType="1"/>
                </p:cNvSpPr>
                <p:nvPr/>
              </p:nvSpPr>
              <p:spPr bwMode="ltGray">
                <a:xfrm flipH="1">
                  <a:off x="1738" y="468"/>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74" name="Line 150"/>
                <p:cNvSpPr>
                  <a:spLocks noChangeShapeType="1"/>
                </p:cNvSpPr>
                <p:nvPr/>
              </p:nvSpPr>
              <p:spPr bwMode="ltGray">
                <a:xfrm>
                  <a:off x="1604" y="468"/>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75" name="Line 151"/>
                <p:cNvSpPr>
                  <a:spLocks noChangeShapeType="1"/>
                </p:cNvSpPr>
                <p:nvPr/>
              </p:nvSpPr>
              <p:spPr bwMode="ltGray">
                <a:xfrm flipH="1">
                  <a:off x="1404" y="468"/>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76" name="Line 152"/>
                <p:cNvSpPr>
                  <a:spLocks noChangeShapeType="1"/>
                </p:cNvSpPr>
                <p:nvPr/>
              </p:nvSpPr>
              <p:spPr bwMode="ltGray">
                <a:xfrm>
                  <a:off x="1034"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77" name="Line 153"/>
                <p:cNvSpPr>
                  <a:spLocks noChangeShapeType="1"/>
                </p:cNvSpPr>
                <p:nvPr/>
              </p:nvSpPr>
              <p:spPr bwMode="ltGray">
                <a:xfrm>
                  <a:off x="1306" y="370"/>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78" name="Line 154"/>
                <p:cNvSpPr>
                  <a:spLocks noChangeShapeType="1"/>
                </p:cNvSpPr>
                <p:nvPr/>
              </p:nvSpPr>
              <p:spPr bwMode="ltGray">
                <a:xfrm>
                  <a:off x="1080" y="388"/>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79"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80" name="Line 156"/>
                <p:cNvSpPr>
                  <a:spLocks noChangeShapeType="1"/>
                </p:cNvSpPr>
                <p:nvPr/>
              </p:nvSpPr>
              <p:spPr bwMode="ltGray">
                <a:xfrm>
                  <a:off x="1536" y="31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81" name="Line 157"/>
                <p:cNvSpPr>
                  <a:spLocks noChangeShapeType="1"/>
                </p:cNvSpPr>
                <p:nvPr/>
              </p:nvSpPr>
              <p:spPr bwMode="ltGray">
                <a:xfrm flipV="1">
                  <a:off x="1536" y="247"/>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82" name="Line 158"/>
                <p:cNvSpPr>
                  <a:spLocks noChangeShapeType="1"/>
                </p:cNvSpPr>
                <p:nvPr/>
              </p:nvSpPr>
              <p:spPr bwMode="ltGray">
                <a:xfrm>
                  <a:off x="4095" y="467"/>
                  <a:ext cx="8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pic>
          <p:nvPicPr>
            <p:cNvPr id="103583" name="Picture 159" descr="earth"/>
            <p:cNvPicPr>
              <a:picLocks noChangeAspect="1" noChangeArrowheads="1"/>
            </p:cNvPicPr>
            <p:nvPr userDrawn="1"/>
          </p:nvPicPr>
          <p:blipFill>
            <a:blip r:embed="rId1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5" y="55"/>
              <a:ext cx="562" cy="524"/>
            </a:xfrm>
            <a:prstGeom prst="rect">
              <a:avLst/>
            </a:prstGeom>
            <a:noFill/>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65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med">
    <p:dissolve/>
  </p:transition>
  <p:txStyles>
    <p:titleStyle>
      <a:lvl1pPr algn="l" rtl="0" fontAlgn="base">
        <a:spcBef>
          <a:spcPct val="0"/>
        </a:spcBef>
        <a:spcAft>
          <a:spcPct val="0"/>
        </a:spcAft>
        <a:defRPr sz="4400" i="1" kern="1200">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anose="02020603050405020304" pitchFamily="18" charset="0"/>
        </a:defRPr>
      </a:lvl2pPr>
      <a:lvl3pPr algn="l" rtl="0" fontAlgn="base">
        <a:spcBef>
          <a:spcPct val="0"/>
        </a:spcBef>
        <a:spcAft>
          <a:spcPct val="0"/>
        </a:spcAft>
        <a:defRPr sz="4400" i="1">
          <a:solidFill>
            <a:schemeClr val="tx2"/>
          </a:solidFill>
          <a:latin typeface="Times New Roman" panose="02020603050405020304" pitchFamily="18" charset="0"/>
        </a:defRPr>
      </a:lvl3pPr>
      <a:lvl4pPr algn="l" rtl="0" fontAlgn="base">
        <a:spcBef>
          <a:spcPct val="0"/>
        </a:spcBef>
        <a:spcAft>
          <a:spcPct val="0"/>
        </a:spcAft>
        <a:defRPr sz="4400" i="1">
          <a:solidFill>
            <a:schemeClr val="tx2"/>
          </a:solidFill>
          <a:latin typeface="Times New Roman" panose="02020603050405020304" pitchFamily="18" charset="0"/>
        </a:defRPr>
      </a:lvl4pPr>
      <a:lvl5pPr algn="l" rtl="0" fontAlgn="base">
        <a:spcBef>
          <a:spcPct val="0"/>
        </a:spcBef>
        <a:spcAft>
          <a:spcPct val="0"/>
        </a:spcAft>
        <a:defRPr sz="4400" i="1">
          <a:solidFill>
            <a:schemeClr val="tx2"/>
          </a:solidFill>
          <a:latin typeface="Times New Roman" panose="02020603050405020304" pitchFamily="18" charset="0"/>
        </a:defRPr>
      </a:lvl5pPr>
      <a:lvl6pPr marL="457200" algn="l" rtl="0" fontAlgn="base">
        <a:spcBef>
          <a:spcPct val="0"/>
        </a:spcBef>
        <a:spcAft>
          <a:spcPct val="0"/>
        </a:spcAft>
        <a:defRPr sz="4400" i="1">
          <a:solidFill>
            <a:schemeClr val="tx2"/>
          </a:solidFill>
          <a:latin typeface="Times New Roman" panose="02020603050405020304" pitchFamily="18" charset="0"/>
        </a:defRPr>
      </a:lvl6pPr>
      <a:lvl7pPr marL="914400" algn="l" rtl="0" fontAlgn="base">
        <a:spcBef>
          <a:spcPct val="0"/>
        </a:spcBef>
        <a:spcAft>
          <a:spcPct val="0"/>
        </a:spcAft>
        <a:defRPr sz="4400" i="1">
          <a:solidFill>
            <a:schemeClr val="tx2"/>
          </a:solidFill>
          <a:latin typeface="Times New Roman" panose="02020603050405020304" pitchFamily="18" charset="0"/>
        </a:defRPr>
      </a:lvl7pPr>
      <a:lvl8pPr marL="1371600" algn="l" rtl="0" fontAlgn="base">
        <a:spcBef>
          <a:spcPct val="0"/>
        </a:spcBef>
        <a:spcAft>
          <a:spcPct val="0"/>
        </a:spcAft>
        <a:defRPr sz="4400" i="1">
          <a:solidFill>
            <a:schemeClr val="tx2"/>
          </a:solidFill>
          <a:latin typeface="Times New Roman" panose="02020603050405020304" pitchFamily="18" charset="0"/>
        </a:defRPr>
      </a:lvl8pPr>
      <a:lvl9pPr marL="1828800" algn="l" rtl="0" fontAlgn="base">
        <a:spcBef>
          <a:spcPct val="0"/>
        </a:spcBef>
        <a:spcAft>
          <a:spcPct val="0"/>
        </a:spcAft>
        <a:defRPr sz="4400" i="1">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Blip>
          <a:blip r:embed="rId14"/>
        </a:buBlip>
        <a:defRPr sz="3200" kern="1200">
          <a:solidFill>
            <a:schemeClr val="tx1"/>
          </a:solidFill>
          <a:latin typeface="+mn-lt"/>
          <a:ea typeface="+mn-ea"/>
          <a:cs typeface="+mn-cs"/>
        </a:defRPr>
      </a:lvl1pPr>
      <a:lvl2pPr marL="742950" indent="-285750" algn="l" rtl="0" fontAlgn="base">
        <a:spcBef>
          <a:spcPct val="20000"/>
        </a:spcBef>
        <a:spcAft>
          <a:spcPct val="0"/>
        </a:spcAft>
        <a:buSzPct val="75000"/>
        <a:buBlip>
          <a:blip r:embed="rId15"/>
        </a:buBlip>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2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29.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31.jpeg"/><Relationship Id="rId12"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image" Target="../media/image8.png"/><Relationship Id="rId11" Type="http://schemas.openxmlformats.org/officeDocument/2006/relationships/image" Target="../media/image16.jpeg"/><Relationship Id="rId5" Type="http://schemas.openxmlformats.org/officeDocument/2006/relationships/image" Target="../media/image7.png"/><Relationship Id="rId10"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1835150" y="1844675"/>
            <a:ext cx="6934200" cy="1490663"/>
          </a:xfrm>
        </p:spPr>
        <p:txBody>
          <a:bodyPr/>
          <a:lstStyle/>
          <a:p>
            <a:r>
              <a:rPr lang="es-ES" dirty="0"/>
              <a:t>LAS VISIONES DE DANIEL</a:t>
            </a:r>
          </a:p>
        </p:txBody>
      </p:sp>
      <p:sp>
        <p:nvSpPr>
          <p:cNvPr id="67587" name="Rectangle 3"/>
          <p:cNvSpPr>
            <a:spLocks noGrp="1" noChangeArrowheads="1"/>
          </p:cNvSpPr>
          <p:nvPr>
            <p:ph type="subTitle" idx="1"/>
          </p:nvPr>
        </p:nvSpPr>
        <p:spPr>
          <a:xfrm>
            <a:off x="1835150" y="3141663"/>
            <a:ext cx="4256088" cy="1295400"/>
          </a:xfrm>
        </p:spPr>
        <p:txBody>
          <a:bodyPr/>
          <a:lstStyle/>
          <a:p>
            <a:r>
              <a:rPr lang="es-ES" dirty="0"/>
              <a:t>Daniel, 2, 7, 8 y 9</a:t>
            </a:r>
          </a:p>
        </p:txBody>
      </p:sp>
      <p:pic>
        <p:nvPicPr>
          <p:cNvPr id="67589" name="Picture 5" descr="Estat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213100"/>
            <a:ext cx="1016000" cy="3457575"/>
          </a:xfrm>
          <a:prstGeom prst="rect">
            <a:avLst/>
          </a:prstGeom>
          <a:noFill/>
          <a:extLst>
            <a:ext uri="{909E8E84-426E-40DD-AFC4-6F175D3DCCD1}">
              <a14:hiddenFill xmlns:a14="http://schemas.microsoft.com/office/drawing/2010/main">
                <a:solidFill>
                  <a:srgbClr val="FFFFFF"/>
                </a:solidFill>
              </a14:hiddenFill>
            </a:ext>
          </a:extLst>
        </p:spPr>
      </p:pic>
      <p:pic>
        <p:nvPicPr>
          <p:cNvPr id="67590" name="Picture 6" descr="Pied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5730875"/>
            <a:ext cx="1065212" cy="973138"/>
          </a:xfrm>
          <a:prstGeom prst="rect">
            <a:avLst/>
          </a:prstGeom>
          <a:noFill/>
          <a:extLst>
            <a:ext uri="{909E8E84-426E-40DD-AFC4-6F175D3DCCD1}">
              <a14:hiddenFill xmlns:a14="http://schemas.microsoft.com/office/drawing/2010/main">
                <a:solidFill>
                  <a:srgbClr val="FFFFFF"/>
                </a:solidFill>
              </a14:hiddenFill>
            </a:ext>
          </a:extLst>
        </p:spPr>
      </p:pic>
      <p:pic>
        <p:nvPicPr>
          <p:cNvPr id="67597" name="Picture 13" descr="Leó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125" y="3500438"/>
            <a:ext cx="1008063" cy="749300"/>
          </a:xfrm>
          <a:prstGeom prst="rect">
            <a:avLst/>
          </a:prstGeom>
          <a:noFill/>
          <a:extLst>
            <a:ext uri="{909E8E84-426E-40DD-AFC4-6F175D3DCCD1}">
              <a14:hiddenFill xmlns:a14="http://schemas.microsoft.com/office/drawing/2010/main">
                <a:solidFill>
                  <a:srgbClr val="FFFFFF"/>
                </a:solidFill>
              </a14:hiddenFill>
            </a:ext>
          </a:extLst>
        </p:spPr>
      </p:pic>
      <p:pic>
        <p:nvPicPr>
          <p:cNvPr id="67598" name="Picture 14" descr="Os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488" y="4221163"/>
            <a:ext cx="1008062" cy="725487"/>
          </a:xfrm>
          <a:prstGeom prst="rect">
            <a:avLst/>
          </a:prstGeom>
          <a:noFill/>
          <a:extLst>
            <a:ext uri="{909E8E84-426E-40DD-AFC4-6F175D3DCCD1}">
              <a14:hiddenFill xmlns:a14="http://schemas.microsoft.com/office/drawing/2010/main">
                <a:solidFill>
                  <a:srgbClr val="FFFFFF"/>
                </a:solidFill>
              </a14:hiddenFill>
            </a:ext>
          </a:extLst>
        </p:spPr>
      </p:pic>
      <p:pic>
        <p:nvPicPr>
          <p:cNvPr id="67599" name="Picture 15" descr="Leopar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088" y="3644900"/>
            <a:ext cx="117792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7601" name="Picture 17" descr="Best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4550" y="5046663"/>
            <a:ext cx="1633538" cy="1660525"/>
          </a:xfrm>
          <a:prstGeom prst="rect">
            <a:avLst/>
          </a:prstGeom>
          <a:noFill/>
          <a:extLst>
            <a:ext uri="{909E8E84-426E-40DD-AFC4-6F175D3DCCD1}">
              <a14:hiddenFill xmlns:a14="http://schemas.microsoft.com/office/drawing/2010/main">
                <a:solidFill>
                  <a:srgbClr val="FFFFFF"/>
                </a:solidFill>
              </a14:hiddenFill>
            </a:ext>
          </a:extLst>
        </p:spPr>
      </p:pic>
      <p:pic>
        <p:nvPicPr>
          <p:cNvPr id="67604" name="Picture 20" descr="Lucha de bestia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713" y="4149725"/>
            <a:ext cx="2447925" cy="1993900"/>
          </a:xfrm>
          <a:prstGeom prst="rect">
            <a:avLst/>
          </a:prstGeom>
          <a:noFill/>
          <a:extLst>
            <a:ext uri="{909E8E84-426E-40DD-AFC4-6F175D3DCCD1}">
              <a14:hiddenFill xmlns:a14="http://schemas.microsoft.com/office/drawing/2010/main">
                <a:solidFill>
                  <a:srgbClr val="FFFFFF"/>
                </a:solidFill>
              </a14:hiddenFill>
            </a:ext>
          </a:extLst>
        </p:spPr>
      </p:pic>
      <p:pic>
        <p:nvPicPr>
          <p:cNvPr id="67605" name="Picture 21" descr="Decre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0563" y="4868863"/>
            <a:ext cx="815975" cy="1587500"/>
          </a:xfrm>
          <a:prstGeom prst="rect">
            <a:avLst/>
          </a:prstGeom>
          <a:noFill/>
          <a:extLst>
            <a:ext uri="{909E8E84-426E-40DD-AFC4-6F175D3DCCD1}">
              <a14:hiddenFill xmlns:a14="http://schemas.microsoft.com/office/drawing/2010/main">
                <a:solidFill>
                  <a:srgbClr val="FFFFFF"/>
                </a:solidFill>
              </a14:hiddenFill>
            </a:ext>
          </a:extLst>
        </p:spPr>
      </p:pic>
      <p:pic>
        <p:nvPicPr>
          <p:cNvPr id="67606" name="Picture 22" descr="Martirio de Esteba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5600" y="5084763"/>
            <a:ext cx="1492250" cy="1344612"/>
          </a:xfrm>
          <a:prstGeom prst="rect">
            <a:avLst/>
          </a:prstGeom>
          <a:noFill/>
          <a:extLst>
            <a:ext uri="{909E8E84-426E-40DD-AFC4-6F175D3DCCD1}">
              <a14:hiddenFill xmlns:a14="http://schemas.microsoft.com/office/drawing/2010/main">
                <a:solidFill>
                  <a:srgbClr val="FFFFFF"/>
                </a:solidFill>
              </a14:hiddenFill>
            </a:ext>
          </a:extLst>
        </p:spPr>
      </p:pic>
      <p:sp>
        <p:nvSpPr>
          <p:cNvPr id="67607" name="WordArt 23"/>
          <p:cNvSpPr>
            <a:spLocks noChangeArrowheads="1" noChangeShapeType="1" noTextEdit="1"/>
          </p:cNvSpPr>
          <p:nvPr/>
        </p:nvSpPr>
        <p:spPr bwMode="auto">
          <a:xfrm>
            <a:off x="1331913" y="260350"/>
            <a:ext cx="6408737" cy="10810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dirty="0">
                <a:ln w="9525">
                  <a:solidFill>
                    <a:srgbClr val="000000"/>
                  </a:solidFill>
                  <a:round/>
                  <a:headEnd/>
                  <a:tailEnd/>
                </a:ln>
                <a:solidFill>
                  <a:srgbClr val="FFFFFF"/>
                </a:solidFill>
                <a:latin typeface="Arial Black" panose="020B0A04020102020204" pitchFamily="34" charset="0"/>
              </a:rPr>
              <a:t>EL JUICIO</a:t>
            </a: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8850" name="Group 2"/>
          <p:cNvGrpSpPr>
            <a:grpSpLocks/>
          </p:cNvGrpSpPr>
          <p:nvPr/>
        </p:nvGrpSpPr>
        <p:grpSpPr bwMode="auto">
          <a:xfrm>
            <a:off x="466725" y="1341438"/>
            <a:ext cx="7489825" cy="1557337"/>
            <a:chOff x="294" y="845"/>
            <a:chExt cx="4718" cy="981"/>
          </a:xfrm>
        </p:grpSpPr>
        <p:sp>
          <p:nvSpPr>
            <p:cNvPr id="78851" name="Text Box 3"/>
            <p:cNvSpPr txBox="1">
              <a:spLocks noChangeArrowheads="1"/>
            </p:cNvSpPr>
            <p:nvPr/>
          </p:nvSpPr>
          <p:spPr bwMode="auto">
            <a:xfrm>
              <a:off x="294" y="845"/>
              <a:ext cx="2313" cy="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800" b="1" dirty="0">
                  <a:latin typeface="Comic Sans MS" panose="030F0702030302020204" pitchFamily="66" charset="0"/>
                </a:rPr>
                <a:t>Versículo 2</a:t>
              </a:r>
            </a:p>
            <a:p>
              <a:pPr>
                <a:spcBef>
                  <a:spcPct val="50000"/>
                </a:spcBef>
              </a:pPr>
              <a:endParaRPr lang="es-ES" sz="1800" dirty="0">
                <a:latin typeface="Comic Sans MS" panose="030F0702030302020204" pitchFamily="66" charset="0"/>
              </a:endParaRPr>
            </a:p>
            <a:p>
              <a:pPr>
                <a:spcBef>
                  <a:spcPct val="50000"/>
                </a:spcBef>
              </a:pPr>
              <a:r>
                <a:rPr lang="es-ES" sz="1800" dirty="0">
                  <a:latin typeface="Comic Sans MS" panose="030F0702030302020204" pitchFamily="66" charset="0"/>
                </a:rPr>
                <a:t>[Los gentiles] hollarán la ciudad santa </a:t>
              </a:r>
              <a:r>
                <a:rPr lang="es-ES" dirty="0">
                  <a:solidFill>
                    <a:schemeClr val="tx2"/>
                  </a:solidFill>
                  <a:latin typeface="Comic Sans MS" panose="030F0702030302020204" pitchFamily="66" charset="0"/>
                </a:rPr>
                <a:t>42 meses</a:t>
              </a:r>
              <a:r>
                <a:rPr lang="es-ES" sz="1800" dirty="0">
                  <a:latin typeface="Comic Sans MS" panose="030F0702030302020204" pitchFamily="66" charset="0"/>
                </a:rPr>
                <a:t>.</a:t>
              </a:r>
            </a:p>
          </p:txBody>
        </p:sp>
        <p:sp>
          <p:nvSpPr>
            <p:cNvPr id="78852" name="Text Box 4"/>
            <p:cNvSpPr txBox="1">
              <a:spLocks noChangeArrowheads="1"/>
            </p:cNvSpPr>
            <p:nvPr/>
          </p:nvSpPr>
          <p:spPr bwMode="auto">
            <a:xfrm>
              <a:off x="2880" y="845"/>
              <a:ext cx="2132" cy="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800" b="1">
                  <a:latin typeface="Comic Sans MS" panose="030F0702030302020204" pitchFamily="66" charset="0"/>
                </a:rPr>
                <a:t>Versículo 3</a:t>
              </a:r>
            </a:p>
            <a:p>
              <a:pPr>
                <a:spcBef>
                  <a:spcPct val="50000"/>
                </a:spcBef>
              </a:pPr>
              <a:endParaRPr lang="es-ES" sz="1800" b="1">
                <a:latin typeface="Comic Sans MS" panose="030F0702030302020204" pitchFamily="66" charset="0"/>
              </a:endParaRPr>
            </a:p>
            <a:p>
              <a:pPr>
                <a:spcBef>
                  <a:spcPct val="50000"/>
                </a:spcBef>
              </a:pPr>
              <a:r>
                <a:rPr lang="es-ES" sz="1800">
                  <a:latin typeface="Comic Sans MS" panose="030F0702030302020204" pitchFamily="66" charset="0"/>
                </a:rPr>
                <a:t>Daré a mis dos testigos que profeticen por </a:t>
              </a:r>
              <a:r>
                <a:rPr lang="es-ES">
                  <a:solidFill>
                    <a:schemeClr val="tx2"/>
                  </a:solidFill>
                  <a:latin typeface="Comic Sans MS" panose="030F0702030302020204" pitchFamily="66" charset="0"/>
                </a:rPr>
                <a:t>1.260 días</a:t>
              </a:r>
              <a:r>
                <a:rPr lang="es-ES" sz="1800">
                  <a:latin typeface="Comic Sans MS" panose="030F0702030302020204" pitchFamily="66" charset="0"/>
                </a:rPr>
                <a:t>.</a:t>
              </a:r>
            </a:p>
          </p:txBody>
        </p:sp>
      </p:grpSp>
      <p:sp>
        <p:nvSpPr>
          <p:cNvPr id="78853" name="Rectangle 5"/>
          <p:cNvSpPr>
            <a:spLocks noGrp="1" noChangeArrowheads="1"/>
          </p:cNvSpPr>
          <p:nvPr>
            <p:ph type="title"/>
          </p:nvPr>
        </p:nvSpPr>
        <p:spPr>
          <a:xfrm>
            <a:off x="685800" y="152400"/>
            <a:ext cx="6870700" cy="828675"/>
          </a:xfrm>
        </p:spPr>
        <p:txBody>
          <a:bodyPr/>
          <a:lstStyle/>
          <a:p>
            <a:r>
              <a:rPr lang="es-ES" dirty="0"/>
              <a:t>Apocalipsis 11</a:t>
            </a:r>
          </a:p>
        </p:txBody>
      </p:sp>
      <p:sp>
        <p:nvSpPr>
          <p:cNvPr id="78854" name="Text Box 6"/>
          <p:cNvSpPr txBox="1">
            <a:spLocks noChangeArrowheads="1"/>
          </p:cNvSpPr>
          <p:nvPr/>
        </p:nvSpPr>
        <p:spPr bwMode="auto">
          <a:xfrm>
            <a:off x="1619250" y="3284538"/>
            <a:ext cx="5472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800" b="1">
                <a:latin typeface="Comic Sans MS" panose="030F0702030302020204" pitchFamily="66" charset="0"/>
              </a:rPr>
              <a:t>Meses de 30 días: </a:t>
            </a:r>
            <a:r>
              <a:rPr lang="es-ES" sz="2800" b="1">
                <a:solidFill>
                  <a:schemeClr val="hlink"/>
                </a:solidFill>
                <a:latin typeface="Comic Sans MS" panose="030F0702030302020204" pitchFamily="66" charset="0"/>
              </a:rPr>
              <a:t>42 </a:t>
            </a:r>
            <a:r>
              <a:rPr lang="es-ES" sz="2800" b="1">
                <a:solidFill>
                  <a:schemeClr val="folHlink"/>
                </a:solidFill>
                <a:latin typeface="Comic Sans MS" panose="030F0702030302020204" pitchFamily="66" charset="0"/>
              </a:rPr>
              <a:t>X</a:t>
            </a:r>
            <a:r>
              <a:rPr lang="es-ES" sz="2800" b="1">
                <a:solidFill>
                  <a:schemeClr val="hlink"/>
                </a:solidFill>
                <a:latin typeface="Comic Sans MS" panose="030F0702030302020204" pitchFamily="66" charset="0"/>
              </a:rPr>
              <a:t> 30 </a:t>
            </a:r>
            <a:r>
              <a:rPr lang="es-ES" sz="3600" b="1">
                <a:solidFill>
                  <a:schemeClr val="folHlink"/>
                </a:solidFill>
                <a:latin typeface="Comic Sans MS" panose="030F0702030302020204" pitchFamily="66" charset="0"/>
              </a:rPr>
              <a:t>=</a:t>
            </a:r>
            <a:r>
              <a:rPr lang="es-ES" sz="2800" b="1">
                <a:solidFill>
                  <a:schemeClr val="hlink"/>
                </a:solidFill>
                <a:latin typeface="Comic Sans MS" panose="030F0702030302020204" pitchFamily="66" charset="0"/>
              </a:rPr>
              <a:t> 1.260</a:t>
            </a:r>
          </a:p>
        </p:txBody>
      </p:sp>
      <p:sp>
        <p:nvSpPr>
          <p:cNvPr id="78855" name="Text Box 7"/>
          <p:cNvSpPr txBox="1">
            <a:spLocks noChangeArrowheads="1"/>
          </p:cNvSpPr>
          <p:nvPr/>
        </p:nvSpPr>
        <p:spPr bwMode="auto">
          <a:xfrm>
            <a:off x="1187450" y="4508500"/>
            <a:ext cx="7056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3200" b="1">
                <a:solidFill>
                  <a:schemeClr val="tx2"/>
                </a:solidFill>
                <a:latin typeface="Comic Sans MS" panose="030F0702030302020204" pitchFamily="66" charset="0"/>
              </a:rPr>
              <a:t>3½ años</a:t>
            </a:r>
            <a:r>
              <a:rPr lang="es-ES" sz="3200" b="1">
                <a:latin typeface="Comic Sans MS" panose="030F0702030302020204" pitchFamily="66" charset="0"/>
              </a:rPr>
              <a:t> </a:t>
            </a:r>
            <a:r>
              <a:rPr lang="es-ES" sz="3200" b="1">
                <a:solidFill>
                  <a:schemeClr val="hlink"/>
                </a:solidFill>
                <a:latin typeface="Comic Sans MS" panose="030F0702030302020204" pitchFamily="66" charset="0"/>
              </a:rPr>
              <a:t>=</a:t>
            </a:r>
            <a:r>
              <a:rPr lang="es-ES" sz="3200" b="1">
                <a:latin typeface="Comic Sans MS" panose="030F0702030302020204" pitchFamily="66" charset="0"/>
              </a:rPr>
              <a:t> </a:t>
            </a:r>
            <a:r>
              <a:rPr lang="es-ES" sz="3200" b="1">
                <a:solidFill>
                  <a:schemeClr val="tx2"/>
                </a:solidFill>
                <a:latin typeface="Comic Sans MS" panose="030F0702030302020204" pitchFamily="66" charset="0"/>
              </a:rPr>
              <a:t>42 meses</a:t>
            </a:r>
            <a:r>
              <a:rPr lang="es-ES" sz="3200" b="1">
                <a:latin typeface="Comic Sans MS" panose="030F0702030302020204" pitchFamily="66" charset="0"/>
              </a:rPr>
              <a:t> </a:t>
            </a:r>
            <a:r>
              <a:rPr lang="es-ES" sz="3200" b="1">
                <a:solidFill>
                  <a:schemeClr val="hlink"/>
                </a:solidFill>
                <a:latin typeface="Comic Sans MS" panose="030F0702030302020204" pitchFamily="66" charset="0"/>
              </a:rPr>
              <a:t>=</a:t>
            </a:r>
            <a:r>
              <a:rPr lang="es-ES" sz="3200" b="1">
                <a:latin typeface="Comic Sans MS" panose="030F0702030302020204" pitchFamily="66" charset="0"/>
              </a:rPr>
              <a:t> </a:t>
            </a:r>
            <a:r>
              <a:rPr lang="es-ES" sz="3200" b="1">
                <a:solidFill>
                  <a:schemeClr val="tx2"/>
                </a:solidFill>
                <a:latin typeface="Comic Sans MS" panose="030F0702030302020204" pitchFamily="66" charset="0"/>
              </a:rPr>
              <a:t>1.260 días</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885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885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8850"/>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78854"/>
                                        </p:tgtEl>
                                        <p:attrNameLst>
                                          <p:attrName>style.visibility</p:attrName>
                                        </p:attrNameLst>
                                      </p:cBhvr>
                                      <p:to>
                                        <p:strVal val="visible"/>
                                      </p:to>
                                    </p:set>
                                    <p:anim calcmode="lin" valueType="num">
                                      <p:cBhvr>
                                        <p:cTn id="15" dur="500" fill="hold"/>
                                        <p:tgtEl>
                                          <p:spTgt spid="78854"/>
                                        </p:tgtEl>
                                        <p:attrNameLst>
                                          <p:attrName>ppt_w</p:attrName>
                                        </p:attrNameLst>
                                      </p:cBhvr>
                                      <p:tavLst>
                                        <p:tav tm="0">
                                          <p:val>
                                            <p:fltVal val="0"/>
                                          </p:val>
                                        </p:tav>
                                        <p:tav tm="100000">
                                          <p:val>
                                            <p:strVal val="#ppt_w"/>
                                          </p:val>
                                        </p:tav>
                                      </p:tavLst>
                                    </p:anim>
                                    <p:anim calcmode="lin" valueType="num">
                                      <p:cBhvr>
                                        <p:cTn id="16" dur="500" fill="hold"/>
                                        <p:tgtEl>
                                          <p:spTgt spid="78854"/>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78855"/>
                                        </p:tgtEl>
                                        <p:attrNameLst>
                                          <p:attrName>style.visibility</p:attrName>
                                        </p:attrNameLst>
                                      </p:cBhvr>
                                      <p:to>
                                        <p:strVal val="visible"/>
                                      </p:to>
                                    </p:set>
                                    <p:anim calcmode="lin" valueType="num">
                                      <p:cBhvr>
                                        <p:cTn id="21" dur="500" fill="hold"/>
                                        <p:tgtEl>
                                          <p:spTgt spid="78855"/>
                                        </p:tgtEl>
                                        <p:attrNameLst>
                                          <p:attrName>ppt_w</p:attrName>
                                        </p:attrNameLst>
                                      </p:cBhvr>
                                      <p:tavLst>
                                        <p:tav tm="0">
                                          <p:val>
                                            <p:fltVal val="0"/>
                                          </p:val>
                                        </p:tav>
                                        <p:tav tm="100000">
                                          <p:val>
                                            <p:strVal val="#ppt_w"/>
                                          </p:val>
                                        </p:tav>
                                      </p:tavLst>
                                    </p:anim>
                                    <p:anim calcmode="lin" valueType="num">
                                      <p:cBhvr>
                                        <p:cTn id="22" dur="500" fill="hold"/>
                                        <p:tgtEl>
                                          <p:spTgt spid="7885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p:bldP spid="788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WordArt 2"/>
          <p:cNvSpPr>
            <a:spLocks noChangeArrowheads="1" noChangeShapeType="1" noTextEdit="1"/>
          </p:cNvSpPr>
          <p:nvPr/>
        </p:nvSpPr>
        <p:spPr bwMode="auto">
          <a:xfrm>
            <a:off x="381000" y="1600200"/>
            <a:ext cx="7924800" cy="4572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dirty="0">
                <a:ln w="9525">
                  <a:solidFill>
                    <a:srgbClr val="000000"/>
                  </a:solidFill>
                  <a:round/>
                  <a:headEnd/>
                  <a:tailEnd/>
                </a:ln>
                <a:gradFill rotWithShape="0">
                  <a:gsLst>
                    <a:gs pos="0">
                      <a:srgbClr val="D1C39F"/>
                    </a:gs>
                    <a:gs pos="35001">
                      <a:srgbClr val="F0EBD5"/>
                    </a:gs>
                    <a:gs pos="100000">
                      <a:srgbClr val="FFEFD1"/>
                    </a:gs>
                  </a:gsLst>
                  <a:lin ang="5400000" scaled="1"/>
                </a:gradFill>
                <a:latin typeface="Arial Black" panose="020B0A04020102020204" pitchFamily="34" charset="0"/>
              </a:rPr>
              <a:t>Las visiones de</a:t>
            </a:r>
          </a:p>
          <a:p>
            <a:pPr algn="ctr"/>
            <a:r>
              <a:rPr lang="es-ES" sz="3600" kern="10" dirty="0">
                <a:ln w="9525">
                  <a:solidFill>
                    <a:srgbClr val="000000"/>
                  </a:solidFill>
                  <a:round/>
                  <a:headEnd/>
                  <a:tailEnd/>
                </a:ln>
                <a:gradFill rotWithShape="0">
                  <a:gsLst>
                    <a:gs pos="0">
                      <a:srgbClr val="D1C39F"/>
                    </a:gs>
                    <a:gs pos="35001">
                      <a:srgbClr val="F0EBD5"/>
                    </a:gs>
                    <a:gs pos="100000">
                      <a:srgbClr val="FFEFD1"/>
                    </a:gs>
                  </a:gsLst>
                  <a:lin ang="5400000" scaled="1"/>
                </a:gradFill>
                <a:latin typeface="Arial Black" panose="020B0A04020102020204" pitchFamily="34" charset="0"/>
              </a:rPr>
              <a:t>Daniel 8 y 9</a:t>
            </a:r>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9" name="Picture 3" descr="Carn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57200"/>
            <a:ext cx="1981200" cy="1882775"/>
          </a:xfrm>
          <a:prstGeom prst="rect">
            <a:avLst/>
          </a:prstGeom>
          <a:noFill/>
          <a:extLst>
            <a:ext uri="{909E8E84-426E-40DD-AFC4-6F175D3DCCD1}">
              <a14:hiddenFill xmlns:a14="http://schemas.microsoft.com/office/drawing/2010/main">
                <a:solidFill>
                  <a:srgbClr val="FFFFFF"/>
                </a:solidFill>
              </a14:hiddenFill>
            </a:ext>
          </a:extLst>
        </p:spPr>
      </p:pic>
      <p:sp>
        <p:nvSpPr>
          <p:cNvPr id="106500" name="WordArt 4"/>
          <p:cNvSpPr>
            <a:spLocks noChangeArrowheads="1" noChangeShapeType="1" noTextEdit="1"/>
          </p:cNvSpPr>
          <p:nvPr/>
        </p:nvSpPr>
        <p:spPr bwMode="auto">
          <a:xfrm>
            <a:off x="304800" y="609600"/>
            <a:ext cx="6705600" cy="990600"/>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pPr algn="ctr"/>
            <a:r>
              <a:rPr lang="es-ES" sz="3600"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latin typeface="Arial Black" panose="020B0A04020102020204" pitchFamily="34" charset="0"/>
              </a:rPr>
              <a:t>EL CARNERO</a:t>
            </a:r>
          </a:p>
        </p:txBody>
      </p:sp>
      <p:grpSp>
        <p:nvGrpSpPr>
          <p:cNvPr id="106501" name="Group 5"/>
          <p:cNvGrpSpPr>
            <a:grpSpLocks/>
          </p:cNvGrpSpPr>
          <p:nvPr/>
        </p:nvGrpSpPr>
        <p:grpSpPr bwMode="auto">
          <a:xfrm>
            <a:off x="304800" y="1752600"/>
            <a:ext cx="8229600" cy="346075"/>
            <a:chOff x="192" y="1104"/>
            <a:chExt cx="5184" cy="218"/>
          </a:xfrm>
        </p:grpSpPr>
        <p:sp>
          <p:nvSpPr>
            <p:cNvPr id="106502" name="Text Box 6"/>
            <p:cNvSpPr txBox="1">
              <a:spLocks noChangeArrowheads="1"/>
            </p:cNvSpPr>
            <p:nvPr/>
          </p:nvSpPr>
          <p:spPr bwMode="auto">
            <a:xfrm>
              <a:off x="192" y="1104"/>
              <a:ext cx="2496" cy="218"/>
            </a:xfrm>
            <a:prstGeom prst="rect">
              <a:avLst/>
            </a:prstGeom>
            <a:gradFill rotWithShape="0">
              <a:gsLst>
                <a:gs pos="0">
                  <a:srgbClr val="FFEFD1"/>
                </a:gs>
                <a:gs pos="64999">
                  <a:srgbClr val="F0EBD5"/>
                </a:gs>
                <a:gs pos="100000">
                  <a:srgbClr val="D1C39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600" b="1">
                  <a:latin typeface="Arial" panose="020B0604020202020204" pitchFamily="34" charset="0"/>
                </a:rPr>
                <a:t>VISIÓN (v. 3)</a:t>
              </a:r>
            </a:p>
          </p:txBody>
        </p:sp>
        <p:sp>
          <p:nvSpPr>
            <p:cNvPr id="106503" name="Text Box 7"/>
            <p:cNvSpPr txBox="1">
              <a:spLocks noChangeArrowheads="1"/>
            </p:cNvSpPr>
            <p:nvPr/>
          </p:nvSpPr>
          <p:spPr bwMode="auto">
            <a:xfrm>
              <a:off x="2784" y="1104"/>
              <a:ext cx="2592" cy="218"/>
            </a:xfrm>
            <a:prstGeom prst="rect">
              <a:avLst/>
            </a:prstGeom>
            <a:gradFill rotWithShape="0">
              <a:gsLst>
                <a:gs pos="0">
                  <a:srgbClr val="FFEFD1"/>
                </a:gs>
                <a:gs pos="64999">
                  <a:srgbClr val="F0EBD5"/>
                </a:gs>
                <a:gs pos="100000">
                  <a:srgbClr val="D1C39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600" b="1">
                  <a:latin typeface="Arial" panose="020B0604020202020204" pitchFamily="34" charset="0"/>
                </a:rPr>
                <a:t>INTERPRETACIÓN (v. 20)</a:t>
              </a:r>
            </a:p>
          </p:txBody>
        </p:sp>
      </p:grpSp>
      <p:grpSp>
        <p:nvGrpSpPr>
          <p:cNvPr id="106504" name="Group 8"/>
          <p:cNvGrpSpPr>
            <a:grpSpLocks/>
          </p:cNvGrpSpPr>
          <p:nvPr/>
        </p:nvGrpSpPr>
        <p:grpSpPr bwMode="auto">
          <a:xfrm>
            <a:off x="381000" y="2286000"/>
            <a:ext cx="8153400" cy="701675"/>
            <a:chOff x="240" y="1440"/>
            <a:chExt cx="5136" cy="442"/>
          </a:xfrm>
        </p:grpSpPr>
        <p:sp>
          <p:nvSpPr>
            <p:cNvPr id="106505" name="Text Box 9"/>
            <p:cNvSpPr txBox="1">
              <a:spLocks noChangeArrowheads="1"/>
            </p:cNvSpPr>
            <p:nvPr/>
          </p:nvSpPr>
          <p:spPr bwMode="auto">
            <a:xfrm>
              <a:off x="240" y="1440"/>
              <a:ext cx="24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93300"/>
                </a:buClr>
                <a:buFont typeface="Wingdings" panose="05000000000000000000" pitchFamily="2" charset="2"/>
                <a:buChar char="ü"/>
              </a:pPr>
              <a:r>
                <a:rPr lang="es-ES" sz="2000" b="1">
                  <a:latin typeface="Arial" panose="020B0604020202020204" pitchFamily="34" charset="0"/>
                </a:rPr>
                <a:t>Tenía dos cuernos.</a:t>
              </a:r>
            </a:p>
          </p:txBody>
        </p:sp>
        <p:sp>
          <p:nvSpPr>
            <p:cNvPr id="106506" name="Text Box 10"/>
            <p:cNvSpPr txBox="1">
              <a:spLocks noChangeArrowheads="1"/>
            </p:cNvSpPr>
            <p:nvPr/>
          </p:nvSpPr>
          <p:spPr bwMode="auto">
            <a:xfrm>
              <a:off x="2784" y="1440"/>
              <a:ext cx="25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3300"/>
                </a:buClr>
                <a:buFont typeface="Wingdings" panose="05000000000000000000" pitchFamily="2" charset="2"/>
                <a:buChar char="ü"/>
              </a:pPr>
              <a:r>
                <a:rPr lang="es-ES" sz="2000" b="1">
                  <a:latin typeface="Arial" panose="020B0604020202020204" pitchFamily="34" charset="0"/>
                </a:rPr>
                <a:t>Los reyes de Media y de Persia.</a:t>
              </a:r>
            </a:p>
          </p:txBody>
        </p:sp>
      </p:grpSp>
      <p:grpSp>
        <p:nvGrpSpPr>
          <p:cNvPr id="106507" name="Group 11"/>
          <p:cNvGrpSpPr>
            <a:grpSpLocks/>
          </p:cNvGrpSpPr>
          <p:nvPr/>
        </p:nvGrpSpPr>
        <p:grpSpPr bwMode="auto">
          <a:xfrm>
            <a:off x="381000" y="5562600"/>
            <a:ext cx="8305800" cy="701675"/>
            <a:chOff x="240" y="3504"/>
            <a:chExt cx="5232" cy="442"/>
          </a:xfrm>
        </p:grpSpPr>
        <p:sp>
          <p:nvSpPr>
            <p:cNvPr id="106508" name="Rectangle 12"/>
            <p:cNvSpPr>
              <a:spLocks noChangeArrowheads="1"/>
            </p:cNvSpPr>
            <p:nvPr/>
          </p:nvSpPr>
          <p:spPr bwMode="auto">
            <a:xfrm>
              <a:off x="2784" y="3504"/>
              <a:ext cx="26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3300"/>
                </a:buClr>
                <a:buFont typeface="Wingdings" panose="05000000000000000000" pitchFamily="2" charset="2"/>
                <a:buChar char="ü"/>
              </a:pPr>
              <a:r>
                <a:rPr lang="es-ES" sz="2000" b="1">
                  <a:latin typeface="Arial" panose="020B0604020202020204" pitchFamily="34" charset="0"/>
                </a:rPr>
                <a:t>Nadie pudo resistirse a su avance.</a:t>
              </a:r>
            </a:p>
          </p:txBody>
        </p:sp>
        <p:sp>
          <p:nvSpPr>
            <p:cNvPr id="106509" name="Rectangle 13"/>
            <p:cNvSpPr>
              <a:spLocks noChangeArrowheads="1"/>
            </p:cNvSpPr>
            <p:nvPr/>
          </p:nvSpPr>
          <p:spPr bwMode="auto">
            <a:xfrm>
              <a:off x="240" y="3504"/>
              <a:ext cx="240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93300"/>
                </a:buClr>
                <a:buFont typeface="Wingdings" panose="05000000000000000000" pitchFamily="2" charset="2"/>
                <a:buChar char="ü"/>
              </a:pPr>
              <a:r>
                <a:rPr lang="es-ES" sz="2000" b="1">
                  <a:latin typeface="Arial" panose="020B0604020202020204" pitchFamily="34" charset="0"/>
                </a:rPr>
                <a:t>Hacía conforme a su voluntad y se engrandecía.</a:t>
              </a:r>
            </a:p>
          </p:txBody>
        </p:sp>
      </p:grpSp>
      <p:grpSp>
        <p:nvGrpSpPr>
          <p:cNvPr id="106510" name="Group 14"/>
          <p:cNvGrpSpPr>
            <a:grpSpLocks/>
          </p:cNvGrpSpPr>
          <p:nvPr/>
        </p:nvGrpSpPr>
        <p:grpSpPr bwMode="auto">
          <a:xfrm>
            <a:off x="381000" y="4419600"/>
            <a:ext cx="8229600" cy="1006475"/>
            <a:chOff x="240" y="2784"/>
            <a:chExt cx="5184" cy="634"/>
          </a:xfrm>
        </p:grpSpPr>
        <p:sp>
          <p:nvSpPr>
            <p:cNvPr id="106511" name="Rectangle 15"/>
            <p:cNvSpPr>
              <a:spLocks noChangeArrowheads="1"/>
            </p:cNvSpPr>
            <p:nvPr/>
          </p:nvSpPr>
          <p:spPr bwMode="auto">
            <a:xfrm>
              <a:off x="2784" y="2784"/>
              <a:ext cx="2640"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3300"/>
                </a:buClr>
                <a:buFont typeface="Wingdings" panose="05000000000000000000" pitchFamily="2" charset="2"/>
                <a:buChar char="ü"/>
              </a:pPr>
              <a:r>
                <a:rPr lang="es-ES" sz="2000" b="1">
                  <a:latin typeface="Arial" panose="020B0604020202020204" pitchFamily="34" charset="0"/>
                </a:rPr>
                <a:t>Se desplazó hacia el oeste en sus conquistas, desde Asia menor hacia Europa.</a:t>
              </a:r>
            </a:p>
          </p:txBody>
        </p:sp>
        <p:sp>
          <p:nvSpPr>
            <p:cNvPr id="106512" name="Rectangle 16"/>
            <p:cNvSpPr>
              <a:spLocks noChangeArrowheads="1"/>
            </p:cNvSpPr>
            <p:nvPr/>
          </p:nvSpPr>
          <p:spPr bwMode="auto">
            <a:xfrm>
              <a:off x="240" y="2784"/>
              <a:ext cx="244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93300"/>
                </a:buClr>
                <a:buFont typeface="Wingdings" panose="05000000000000000000" pitchFamily="2" charset="2"/>
                <a:buChar char="ü"/>
              </a:pPr>
              <a:r>
                <a:rPr lang="es-ES" sz="2000" b="1">
                  <a:latin typeface="Arial" panose="020B0604020202020204" pitchFamily="34" charset="0"/>
                </a:rPr>
                <a:t>Acometía contra el poniente, el norte y el sur.</a:t>
              </a:r>
            </a:p>
          </p:txBody>
        </p:sp>
      </p:grpSp>
      <p:grpSp>
        <p:nvGrpSpPr>
          <p:cNvPr id="106513" name="Group 17"/>
          <p:cNvGrpSpPr>
            <a:grpSpLocks/>
          </p:cNvGrpSpPr>
          <p:nvPr/>
        </p:nvGrpSpPr>
        <p:grpSpPr bwMode="auto">
          <a:xfrm>
            <a:off x="381000" y="3200400"/>
            <a:ext cx="8153400" cy="1006475"/>
            <a:chOff x="240" y="2016"/>
            <a:chExt cx="5136" cy="634"/>
          </a:xfrm>
        </p:grpSpPr>
        <p:sp>
          <p:nvSpPr>
            <p:cNvPr id="106514" name="Rectangle 18"/>
            <p:cNvSpPr>
              <a:spLocks noChangeArrowheads="1"/>
            </p:cNvSpPr>
            <p:nvPr/>
          </p:nvSpPr>
          <p:spPr bwMode="auto">
            <a:xfrm>
              <a:off x="2784" y="2016"/>
              <a:ext cx="25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3300"/>
                </a:buClr>
                <a:buFont typeface="Wingdings" panose="05000000000000000000" pitchFamily="2" charset="2"/>
                <a:buChar char="ü"/>
              </a:pPr>
              <a:r>
                <a:rPr lang="es-ES" sz="2000" b="1">
                  <a:latin typeface="Arial" panose="020B0604020202020204" pitchFamily="34" charset="0"/>
                </a:rPr>
                <a:t>Persia surgió después pero se hizo más fuerte que Media.</a:t>
              </a:r>
            </a:p>
          </p:txBody>
        </p:sp>
        <p:sp>
          <p:nvSpPr>
            <p:cNvPr id="106515" name="Rectangle 19"/>
            <p:cNvSpPr>
              <a:spLocks noChangeArrowheads="1"/>
            </p:cNvSpPr>
            <p:nvPr/>
          </p:nvSpPr>
          <p:spPr bwMode="auto">
            <a:xfrm>
              <a:off x="240" y="2016"/>
              <a:ext cx="2448"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93300"/>
                </a:buClr>
                <a:buFont typeface="Wingdings" panose="05000000000000000000" pitchFamily="2" charset="2"/>
                <a:buChar char="ü"/>
              </a:pPr>
              <a:r>
                <a:rPr lang="es-ES" sz="2000" b="1">
                  <a:latin typeface="Arial" panose="020B0604020202020204" pitchFamily="34" charset="0"/>
                </a:rPr>
                <a:t>Uno más alto que el otro, aunque comenzó a crecer después.</a:t>
              </a:r>
            </a:p>
          </p:txBody>
        </p:sp>
      </p:grpSp>
      <p:pic>
        <p:nvPicPr>
          <p:cNvPr id="106516" name="Picture 20" descr="Carn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565400"/>
            <a:ext cx="3692525" cy="3508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0" fill="hold" grpId="0" nodeType="afterEffect">
                                  <p:stCondLst>
                                    <p:cond delay="0"/>
                                  </p:stCondLst>
                                  <p:childTnLst>
                                    <p:set>
                                      <p:cBhvr>
                                        <p:cTn id="6" dur="1" fill="hold">
                                          <p:stCondLst>
                                            <p:cond delay="499"/>
                                          </p:stCondLst>
                                        </p:cTn>
                                        <p:tgtEl>
                                          <p:spTgt spid="106500"/>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12" fill="hold" nodeType="afterEffect">
                                  <p:stCondLst>
                                    <p:cond delay="0"/>
                                  </p:stCondLst>
                                  <p:childTnLst>
                                    <p:set>
                                      <p:cBhvr>
                                        <p:cTn id="9" dur="1" fill="hold">
                                          <p:stCondLst>
                                            <p:cond delay="0"/>
                                          </p:stCondLst>
                                        </p:cTn>
                                        <p:tgtEl>
                                          <p:spTgt spid="106499"/>
                                        </p:tgtEl>
                                        <p:attrNameLst>
                                          <p:attrName>style.visibility</p:attrName>
                                        </p:attrNameLst>
                                      </p:cBhvr>
                                      <p:to>
                                        <p:strVal val="visible"/>
                                      </p:to>
                                    </p:set>
                                    <p:anim calcmode="lin" valueType="num">
                                      <p:cBhvr additive="base">
                                        <p:cTn id="10" dur="500" fill="hold"/>
                                        <p:tgtEl>
                                          <p:spTgt spid="106499"/>
                                        </p:tgtEl>
                                        <p:attrNameLst>
                                          <p:attrName>ppt_x</p:attrName>
                                        </p:attrNameLst>
                                      </p:cBhvr>
                                      <p:tavLst>
                                        <p:tav tm="0">
                                          <p:val>
                                            <p:strVal val="0-#ppt_w/2"/>
                                          </p:val>
                                        </p:tav>
                                        <p:tav tm="100000">
                                          <p:val>
                                            <p:strVal val="#ppt_x"/>
                                          </p:val>
                                        </p:tav>
                                      </p:tavLst>
                                    </p:anim>
                                    <p:anim calcmode="lin" valueType="num">
                                      <p:cBhvr additive="base">
                                        <p:cTn id="11" dur="500" fill="hold"/>
                                        <p:tgtEl>
                                          <p:spTgt spid="106499"/>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1000"/>
                            </p:stCondLst>
                            <p:childTnLst>
                              <p:par>
                                <p:cTn id="13" presetID="23" presetClass="entr" presetSubtype="32" fill="hold" nodeType="afterEffect">
                                  <p:stCondLst>
                                    <p:cond delay="1000"/>
                                  </p:stCondLst>
                                  <p:childTnLst>
                                    <p:set>
                                      <p:cBhvr>
                                        <p:cTn id="14" dur="1" fill="hold">
                                          <p:stCondLst>
                                            <p:cond delay="0"/>
                                          </p:stCondLst>
                                        </p:cTn>
                                        <p:tgtEl>
                                          <p:spTgt spid="106501"/>
                                        </p:tgtEl>
                                        <p:attrNameLst>
                                          <p:attrName>style.visibility</p:attrName>
                                        </p:attrNameLst>
                                      </p:cBhvr>
                                      <p:to>
                                        <p:strVal val="visible"/>
                                      </p:to>
                                    </p:set>
                                    <p:anim calcmode="lin" valueType="num">
                                      <p:cBhvr>
                                        <p:cTn id="15" dur="500" fill="hold"/>
                                        <p:tgtEl>
                                          <p:spTgt spid="106501"/>
                                        </p:tgtEl>
                                        <p:attrNameLst>
                                          <p:attrName>ppt_w</p:attrName>
                                        </p:attrNameLst>
                                      </p:cBhvr>
                                      <p:tavLst>
                                        <p:tav tm="0">
                                          <p:val>
                                            <p:strVal val="4*#ppt_w"/>
                                          </p:val>
                                        </p:tav>
                                        <p:tav tm="100000">
                                          <p:val>
                                            <p:strVal val="#ppt_w"/>
                                          </p:val>
                                        </p:tav>
                                      </p:tavLst>
                                    </p:anim>
                                    <p:anim calcmode="lin" valueType="num">
                                      <p:cBhvr>
                                        <p:cTn id="16" dur="500" fill="hold"/>
                                        <p:tgtEl>
                                          <p:spTgt spid="106501"/>
                                        </p:tgtEl>
                                        <p:attrNameLst>
                                          <p:attrName>ppt_h</p:attrName>
                                        </p:attrNameLst>
                                      </p:cBhvr>
                                      <p:tavLst>
                                        <p:tav tm="0">
                                          <p:val>
                                            <p:strVal val="4*#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06504"/>
                                        </p:tgtEl>
                                        <p:attrNameLst>
                                          <p:attrName>style.visibility</p:attrName>
                                        </p:attrNameLst>
                                      </p:cBhvr>
                                      <p:to>
                                        <p:strVal val="visible"/>
                                      </p:to>
                                    </p:set>
                                    <p:animEffect transition="in" filter="dissolve">
                                      <p:cBhvr>
                                        <p:cTn id="21" dur="500"/>
                                        <p:tgtEl>
                                          <p:spTgt spid="106504"/>
                                        </p:tgtEl>
                                      </p:cBhvr>
                                    </p:animEffect>
                                  </p:childTnLst>
                                  <p:subTnLst>
                                    <p:animClr clrSpc="rgb" dir="cw">
                                      <p:cBhvr override="childStyle">
                                        <p:cTn dur="1" fill="hold" display="0" masterRel="nextClick" afterEffect="1"/>
                                        <p:tgtEl>
                                          <p:spTgt spid="106504"/>
                                        </p:tgtEl>
                                        <p:attrNameLst>
                                          <p:attrName>ppt_c</p:attrName>
                                        </p:attrNameLst>
                                      </p:cBhvr>
                                      <p:to>
                                        <a:srgbClr val="B2B2B2"/>
                                      </p:to>
                                    </p:animClr>
                                  </p:sub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06513"/>
                                        </p:tgtEl>
                                        <p:attrNameLst>
                                          <p:attrName>style.visibility</p:attrName>
                                        </p:attrNameLst>
                                      </p:cBhvr>
                                      <p:to>
                                        <p:strVal val="visible"/>
                                      </p:to>
                                    </p:set>
                                    <p:animEffect transition="in" filter="dissolve">
                                      <p:cBhvr>
                                        <p:cTn id="26" dur="500"/>
                                        <p:tgtEl>
                                          <p:spTgt spid="106513"/>
                                        </p:tgtEl>
                                      </p:cBhvr>
                                    </p:animEffect>
                                  </p:childTnLst>
                                  <p:subTnLst>
                                    <p:animClr clrSpc="rgb" dir="cw">
                                      <p:cBhvr override="childStyle">
                                        <p:cTn dur="1" fill="hold" display="0" masterRel="nextClick" afterEffect="1"/>
                                        <p:tgtEl>
                                          <p:spTgt spid="106513"/>
                                        </p:tgtEl>
                                        <p:attrNameLst>
                                          <p:attrName>ppt_c</p:attrName>
                                        </p:attrNameLst>
                                      </p:cBhvr>
                                      <p:to>
                                        <a:srgbClr val="B2B2B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06510"/>
                                        </p:tgtEl>
                                        <p:attrNameLst>
                                          <p:attrName>style.visibility</p:attrName>
                                        </p:attrNameLst>
                                      </p:cBhvr>
                                      <p:to>
                                        <p:strVal val="visible"/>
                                      </p:to>
                                    </p:set>
                                    <p:animEffect transition="in" filter="dissolve">
                                      <p:cBhvr>
                                        <p:cTn id="31" dur="500"/>
                                        <p:tgtEl>
                                          <p:spTgt spid="106510"/>
                                        </p:tgtEl>
                                      </p:cBhvr>
                                    </p:animEffect>
                                  </p:childTnLst>
                                  <p:subTnLst>
                                    <p:animClr clrSpc="rgb" dir="cw">
                                      <p:cBhvr override="childStyle">
                                        <p:cTn dur="1" fill="hold" display="0" masterRel="nextClick" afterEffect="1"/>
                                        <p:tgtEl>
                                          <p:spTgt spid="106510"/>
                                        </p:tgtEl>
                                        <p:attrNameLst>
                                          <p:attrName>ppt_c</p:attrName>
                                        </p:attrNameLst>
                                      </p:cBhvr>
                                      <p:to>
                                        <a:srgbClr val="B2B2B2"/>
                                      </p:to>
                                    </p:animClr>
                                  </p:sub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106507"/>
                                        </p:tgtEl>
                                        <p:attrNameLst>
                                          <p:attrName>style.visibility</p:attrName>
                                        </p:attrNameLst>
                                      </p:cBhvr>
                                      <p:to>
                                        <p:strVal val="visible"/>
                                      </p:to>
                                    </p:set>
                                    <p:animEffect transition="in" filter="dissolve">
                                      <p:cBhvr>
                                        <p:cTn id="36" dur="500"/>
                                        <p:tgtEl>
                                          <p:spTgt spid="106507"/>
                                        </p:tgtEl>
                                      </p:cBhvr>
                                    </p:animEffect>
                                  </p:childTnLst>
                                  <p:subTnLst>
                                    <p:animClr clrSpc="rgb" dir="cw">
                                      <p:cBhvr override="childStyle">
                                        <p:cTn dur="1" fill="hold" display="0" masterRel="nextClick" afterEffect="1"/>
                                        <p:tgtEl>
                                          <p:spTgt spid="106507"/>
                                        </p:tgtEl>
                                        <p:attrNameLst>
                                          <p:attrName>ppt_c</p:attrName>
                                        </p:attrNameLst>
                                      </p:cBhvr>
                                      <p:to>
                                        <a:srgbClr val="B2B2B2"/>
                                      </p:to>
                                    </p:animClr>
                                  </p:sub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528" fill="hold" nodeType="clickEffect">
                                  <p:stCondLst>
                                    <p:cond delay="0"/>
                                  </p:stCondLst>
                                  <p:childTnLst>
                                    <p:set>
                                      <p:cBhvr>
                                        <p:cTn id="40" dur="1" fill="hold">
                                          <p:stCondLst>
                                            <p:cond delay="0"/>
                                          </p:stCondLst>
                                        </p:cTn>
                                        <p:tgtEl>
                                          <p:spTgt spid="106516"/>
                                        </p:tgtEl>
                                        <p:attrNameLst>
                                          <p:attrName>style.visibility</p:attrName>
                                        </p:attrNameLst>
                                      </p:cBhvr>
                                      <p:to>
                                        <p:strVal val="visible"/>
                                      </p:to>
                                    </p:set>
                                    <p:anim calcmode="lin" valueType="num">
                                      <p:cBhvr>
                                        <p:cTn id="41" dur="500" fill="hold"/>
                                        <p:tgtEl>
                                          <p:spTgt spid="106516"/>
                                        </p:tgtEl>
                                        <p:attrNameLst>
                                          <p:attrName>ppt_w</p:attrName>
                                        </p:attrNameLst>
                                      </p:cBhvr>
                                      <p:tavLst>
                                        <p:tav tm="0">
                                          <p:val>
                                            <p:fltVal val="0"/>
                                          </p:val>
                                        </p:tav>
                                        <p:tav tm="100000">
                                          <p:val>
                                            <p:strVal val="#ppt_w"/>
                                          </p:val>
                                        </p:tav>
                                      </p:tavLst>
                                    </p:anim>
                                    <p:anim calcmode="lin" valueType="num">
                                      <p:cBhvr>
                                        <p:cTn id="42" dur="500" fill="hold"/>
                                        <p:tgtEl>
                                          <p:spTgt spid="106516"/>
                                        </p:tgtEl>
                                        <p:attrNameLst>
                                          <p:attrName>ppt_h</p:attrName>
                                        </p:attrNameLst>
                                      </p:cBhvr>
                                      <p:tavLst>
                                        <p:tav tm="0">
                                          <p:val>
                                            <p:fltVal val="0"/>
                                          </p:val>
                                        </p:tav>
                                        <p:tav tm="100000">
                                          <p:val>
                                            <p:strVal val="#ppt_h"/>
                                          </p:val>
                                        </p:tav>
                                      </p:tavLst>
                                    </p:anim>
                                    <p:anim calcmode="lin" valueType="num">
                                      <p:cBhvr>
                                        <p:cTn id="43" dur="500" fill="hold"/>
                                        <p:tgtEl>
                                          <p:spTgt spid="106516"/>
                                        </p:tgtEl>
                                        <p:attrNameLst>
                                          <p:attrName>ppt_x</p:attrName>
                                        </p:attrNameLst>
                                      </p:cBhvr>
                                      <p:tavLst>
                                        <p:tav tm="0">
                                          <p:val>
                                            <p:fltVal val="0.5"/>
                                          </p:val>
                                        </p:tav>
                                        <p:tav tm="100000">
                                          <p:val>
                                            <p:strVal val="#ppt_x"/>
                                          </p:val>
                                        </p:tav>
                                      </p:tavLst>
                                    </p:anim>
                                    <p:anim calcmode="lin" valueType="num">
                                      <p:cBhvr>
                                        <p:cTn id="44" dur="500" fill="hold"/>
                                        <p:tgtEl>
                                          <p:spTgt spid="1065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WordArt 3"/>
          <p:cNvSpPr>
            <a:spLocks noChangeArrowheads="1" noChangeShapeType="1" noTextEdit="1"/>
          </p:cNvSpPr>
          <p:nvPr/>
        </p:nvSpPr>
        <p:spPr bwMode="auto">
          <a:xfrm rot="809538">
            <a:off x="1905000" y="533400"/>
            <a:ext cx="6705600" cy="990600"/>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pPr algn="ctr"/>
            <a:r>
              <a:rPr lang="es-ES" sz="3600"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4590462" scaled="1"/>
                </a:gradFill>
                <a:latin typeface="Arial Black" panose="020B0A04020102020204" pitchFamily="34" charset="0"/>
              </a:rPr>
              <a:t>EL MACHO CABRÍO</a:t>
            </a:r>
          </a:p>
        </p:txBody>
      </p:sp>
      <p:pic>
        <p:nvPicPr>
          <p:cNvPr id="107524" name="Picture 4" descr="Macho cabrí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2667000" cy="1166813"/>
          </a:xfrm>
          <a:prstGeom prst="rect">
            <a:avLst/>
          </a:prstGeom>
          <a:noFill/>
          <a:extLst>
            <a:ext uri="{909E8E84-426E-40DD-AFC4-6F175D3DCCD1}">
              <a14:hiddenFill xmlns:a14="http://schemas.microsoft.com/office/drawing/2010/main">
                <a:solidFill>
                  <a:srgbClr val="FFFFFF"/>
                </a:solidFill>
              </a14:hiddenFill>
            </a:ext>
          </a:extLst>
        </p:spPr>
      </p:pic>
      <p:grpSp>
        <p:nvGrpSpPr>
          <p:cNvPr id="107525" name="Group 5"/>
          <p:cNvGrpSpPr>
            <a:grpSpLocks/>
          </p:cNvGrpSpPr>
          <p:nvPr/>
        </p:nvGrpSpPr>
        <p:grpSpPr bwMode="auto">
          <a:xfrm>
            <a:off x="304800" y="1752600"/>
            <a:ext cx="8229600" cy="346075"/>
            <a:chOff x="192" y="1104"/>
            <a:chExt cx="5184" cy="218"/>
          </a:xfrm>
        </p:grpSpPr>
        <p:sp>
          <p:nvSpPr>
            <p:cNvPr id="107526" name="Text Box 6"/>
            <p:cNvSpPr txBox="1">
              <a:spLocks noChangeArrowheads="1"/>
            </p:cNvSpPr>
            <p:nvPr/>
          </p:nvSpPr>
          <p:spPr bwMode="auto">
            <a:xfrm>
              <a:off x="192" y="1104"/>
              <a:ext cx="2496" cy="218"/>
            </a:xfrm>
            <a:prstGeom prst="rect">
              <a:avLst/>
            </a:prstGeom>
            <a:gradFill rotWithShape="0">
              <a:gsLst>
                <a:gs pos="0">
                  <a:srgbClr val="FFEFD1"/>
                </a:gs>
                <a:gs pos="64999">
                  <a:srgbClr val="F0EBD5"/>
                </a:gs>
                <a:gs pos="100000">
                  <a:srgbClr val="D1C39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600" b="1">
                  <a:latin typeface="Arial" panose="020B0604020202020204" pitchFamily="34" charset="0"/>
                </a:rPr>
                <a:t>VISIÓN (vv. 5-7)</a:t>
              </a:r>
            </a:p>
          </p:txBody>
        </p:sp>
        <p:sp>
          <p:nvSpPr>
            <p:cNvPr id="107527" name="Text Box 7"/>
            <p:cNvSpPr txBox="1">
              <a:spLocks noChangeArrowheads="1"/>
            </p:cNvSpPr>
            <p:nvPr/>
          </p:nvSpPr>
          <p:spPr bwMode="auto">
            <a:xfrm>
              <a:off x="2784" y="1104"/>
              <a:ext cx="2592" cy="218"/>
            </a:xfrm>
            <a:prstGeom prst="rect">
              <a:avLst/>
            </a:prstGeom>
            <a:gradFill rotWithShape="0">
              <a:gsLst>
                <a:gs pos="0">
                  <a:srgbClr val="FFEFD1"/>
                </a:gs>
                <a:gs pos="64999">
                  <a:srgbClr val="F0EBD5"/>
                </a:gs>
                <a:gs pos="100000">
                  <a:srgbClr val="D1C39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600" b="1">
                  <a:latin typeface="Arial" panose="020B0604020202020204" pitchFamily="34" charset="0"/>
                </a:rPr>
                <a:t>INTERPRETACIÓN (v. 21)</a:t>
              </a:r>
            </a:p>
          </p:txBody>
        </p:sp>
      </p:grpSp>
      <p:grpSp>
        <p:nvGrpSpPr>
          <p:cNvPr id="107528" name="Group 8"/>
          <p:cNvGrpSpPr>
            <a:grpSpLocks/>
          </p:cNvGrpSpPr>
          <p:nvPr/>
        </p:nvGrpSpPr>
        <p:grpSpPr bwMode="auto">
          <a:xfrm>
            <a:off x="381000" y="2286000"/>
            <a:ext cx="8153400" cy="396875"/>
            <a:chOff x="240" y="1440"/>
            <a:chExt cx="5136" cy="250"/>
          </a:xfrm>
        </p:grpSpPr>
        <p:sp>
          <p:nvSpPr>
            <p:cNvPr id="107529" name="Text Box 9"/>
            <p:cNvSpPr txBox="1">
              <a:spLocks noChangeArrowheads="1"/>
            </p:cNvSpPr>
            <p:nvPr/>
          </p:nvSpPr>
          <p:spPr bwMode="auto">
            <a:xfrm>
              <a:off x="240" y="1440"/>
              <a:ext cx="24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93300"/>
                </a:buClr>
                <a:buFont typeface="Wingdings" panose="05000000000000000000" pitchFamily="2" charset="2"/>
                <a:buChar char="ü"/>
              </a:pPr>
              <a:r>
                <a:rPr lang="es-ES" sz="2000" b="1">
                  <a:latin typeface="Arial" panose="020B0604020202020204" pitchFamily="34" charset="0"/>
                </a:rPr>
                <a:t>Un macho cabrío.</a:t>
              </a:r>
            </a:p>
          </p:txBody>
        </p:sp>
        <p:sp>
          <p:nvSpPr>
            <p:cNvPr id="107530" name="Text Box 10"/>
            <p:cNvSpPr txBox="1">
              <a:spLocks noChangeArrowheads="1"/>
            </p:cNvSpPr>
            <p:nvPr/>
          </p:nvSpPr>
          <p:spPr bwMode="auto">
            <a:xfrm>
              <a:off x="2784" y="1440"/>
              <a:ext cx="25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3300"/>
                </a:buClr>
                <a:buFont typeface="Wingdings" panose="05000000000000000000" pitchFamily="2" charset="2"/>
                <a:buChar char="ü"/>
              </a:pPr>
              <a:r>
                <a:rPr lang="es-ES" sz="2000" b="1">
                  <a:latin typeface="Arial" panose="020B0604020202020204" pitchFamily="34" charset="0"/>
                </a:rPr>
                <a:t>El rey de Grecia.</a:t>
              </a:r>
            </a:p>
          </p:txBody>
        </p:sp>
      </p:grpSp>
      <p:grpSp>
        <p:nvGrpSpPr>
          <p:cNvPr id="107531" name="Group 11"/>
          <p:cNvGrpSpPr>
            <a:grpSpLocks/>
          </p:cNvGrpSpPr>
          <p:nvPr/>
        </p:nvGrpSpPr>
        <p:grpSpPr bwMode="auto">
          <a:xfrm>
            <a:off x="457200" y="4343400"/>
            <a:ext cx="8305800" cy="701675"/>
            <a:chOff x="240" y="3504"/>
            <a:chExt cx="5232" cy="442"/>
          </a:xfrm>
        </p:grpSpPr>
        <p:sp>
          <p:nvSpPr>
            <p:cNvPr id="107532" name="Rectangle 12"/>
            <p:cNvSpPr>
              <a:spLocks noChangeArrowheads="1"/>
            </p:cNvSpPr>
            <p:nvPr/>
          </p:nvSpPr>
          <p:spPr bwMode="auto">
            <a:xfrm>
              <a:off x="2784" y="3504"/>
              <a:ext cx="26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3300"/>
                </a:buClr>
                <a:buFont typeface="Wingdings" panose="05000000000000000000" pitchFamily="2" charset="2"/>
                <a:buChar char="ü"/>
              </a:pPr>
              <a:r>
                <a:rPr lang="es-ES" sz="2000" b="1">
                  <a:latin typeface="Arial" panose="020B0604020202020204" pitchFamily="34" charset="0"/>
                </a:rPr>
                <a:t>El primer rey que conquista, Alejandro Magno.</a:t>
              </a:r>
            </a:p>
          </p:txBody>
        </p:sp>
        <p:sp>
          <p:nvSpPr>
            <p:cNvPr id="107533" name="Rectangle 13"/>
            <p:cNvSpPr>
              <a:spLocks noChangeArrowheads="1"/>
            </p:cNvSpPr>
            <p:nvPr/>
          </p:nvSpPr>
          <p:spPr bwMode="auto">
            <a:xfrm>
              <a:off x="240" y="3504"/>
              <a:ext cx="240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93300"/>
                </a:buClr>
                <a:buFont typeface="Wingdings" panose="05000000000000000000" pitchFamily="2" charset="2"/>
                <a:buChar char="ü"/>
              </a:pPr>
              <a:r>
                <a:rPr lang="es-ES" sz="2000" b="1">
                  <a:latin typeface="Arial" panose="020B0604020202020204" pitchFamily="34" charset="0"/>
                </a:rPr>
                <a:t>Un cuerno bien visible entre sus ojos.</a:t>
              </a:r>
            </a:p>
          </p:txBody>
        </p:sp>
      </p:grpSp>
      <p:grpSp>
        <p:nvGrpSpPr>
          <p:cNvPr id="107534" name="Group 14"/>
          <p:cNvGrpSpPr>
            <a:grpSpLocks/>
          </p:cNvGrpSpPr>
          <p:nvPr/>
        </p:nvGrpSpPr>
        <p:grpSpPr bwMode="auto">
          <a:xfrm>
            <a:off x="457200" y="3581400"/>
            <a:ext cx="8229600" cy="701675"/>
            <a:chOff x="240" y="2784"/>
            <a:chExt cx="5184" cy="442"/>
          </a:xfrm>
        </p:grpSpPr>
        <p:sp>
          <p:nvSpPr>
            <p:cNvPr id="107535" name="Rectangle 15"/>
            <p:cNvSpPr>
              <a:spLocks noChangeArrowheads="1"/>
            </p:cNvSpPr>
            <p:nvPr/>
          </p:nvSpPr>
          <p:spPr bwMode="auto">
            <a:xfrm>
              <a:off x="2784" y="2784"/>
              <a:ext cx="264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3300"/>
                </a:buClr>
                <a:buFont typeface="Wingdings" panose="05000000000000000000" pitchFamily="2" charset="2"/>
                <a:buChar char="ü"/>
              </a:pPr>
              <a:r>
                <a:rPr lang="es-ES" sz="2000" b="1">
                  <a:latin typeface="Arial" panose="020B0604020202020204" pitchFamily="34" charset="0"/>
                </a:rPr>
                <a:t>Conquistó la tierra a gran velocidad.</a:t>
              </a:r>
            </a:p>
          </p:txBody>
        </p:sp>
        <p:sp>
          <p:nvSpPr>
            <p:cNvPr id="107536" name="Rectangle 16"/>
            <p:cNvSpPr>
              <a:spLocks noChangeArrowheads="1"/>
            </p:cNvSpPr>
            <p:nvPr/>
          </p:nvSpPr>
          <p:spPr bwMode="auto">
            <a:xfrm>
              <a:off x="240" y="2784"/>
              <a:ext cx="24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93300"/>
                </a:buClr>
                <a:buFont typeface="Wingdings" panose="05000000000000000000" pitchFamily="2" charset="2"/>
                <a:buChar char="ü"/>
              </a:pPr>
              <a:r>
                <a:rPr lang="es-ES" sz="2000" b="1">
                  <a:latin typeface="Arial" panose="020B0604020202020204" pitchFamily="34" charset="0"/>
                </a:rPr>
                <a:t>Sin tocar el suelo.</a:t>
              </a:r>
            </a:p>
          </p:txBody>
        </p:sp>
      </p:grpSp>
      <p:grpSp>
        <p:nvGrpSpPr>
          <p:cNvPr id="107537" name="Group 17"/>
          <p:cNvGrpSpPr>
            <a:grpSpLocks/>
          </p:cNvGrpSpPr>
          <p:nvPr/>
        </p:nvGrpSpPr>
        <p:grpSpPr bwMode="auto">
          <a:xfrm>
            <a:off x="381000" y="2819400"/>
            <a:ext cx="8153400" cy="701675"/>
            <a:chOff x="240" y="2016"/>
            <a:chExt cx="5136" cy="442"/>
          </a:xfrm>
        </p:grpSpPr>
        <p:sp>
          <p:nvSpPr>
            <p:cNvPr id="107538" name="Rectangle 18"/>
            <p:cNvSpPr>
              <a:spLocks noChangeArrowheads="1"/>
            </p:cNvSpPr>
            <p:nvPr/>
          </p:nvSpPr>
          <p:spPr bwMode="auto">
            <a:xfrm>
              <a:off x="2784" y="2016"/>
              <a:ext cx="25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3300"/>
                </a:buClr>
                <a:buFont typeface="Wingdings" panose="05000000000000000000" pitchFamily="2" charset="2"/>
                <a:buChar char="ü"/>
              </a:pPr>
              <a:r>
                <a:rPr lang="es-ES" sz="2000" b="1">
                  <a:latin typeface="Arial" panose="020B0604020202020204" pitchFamily="34" charset="0"/>
                </a:rPr>
                <a:t>Surge de Europa (el oeste visto desde Jerusalén).</a:t>
              </a:r>
            </a:p>
          </p:txBody>
        </p:sp>
        <p:sp>
          <p:nvSpPr>
            <p:cNvPr id="107539" name="Rectangle 19"/>
            <p:cNvSpPr>
              <a:spLocks noChangeArrowheads="1"/>
            </p:cNvSpPr>
            <p:nvPr/>
          </p:nvSpPr>
          <p:spPr bwMode="auto">
            <a:xfrm>
              <a:off x="240" y="2016"/>
              <a:ext cx="24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93300"/>
                </a:buClr>
                <a:buFont typeface="Wingdings" panose="05000000000000000000" pitchFamily="2" charset="2"/>
                <a:buChar char="ü"/>
              </a:pPr>
              <a:r>
                <a:rPr lang="es-ES" sz="2000" b="1">
                  <a:latin typeface="Arial" panose="020B0604020202020204" pitchFamily="34" charset="0"/>
                </a:rPr>
                <a:t>Venía del lado del poniente.</a:t>
              </a:r>
            </a:p>
          </p:txBody>
        </p:sp>
      </p:grpSp>
      <p:grpSp>
        <p:nvGrpSpPr>
          <p:cNvPr id="107540" name="Group 20"/>
          <p:cNvGrpSpPr>
            <a:grpSpLocks/>
          </p:cNvGrpSpPr>
          <p:nvPr/>
        </p:nvGrpSpPr>
        <p:grpSpPr bwMode="auto">
          <a:xfrm>
            <a:off x="533400" y="5257800"/>
            <a:ext cx="8305800" cy="701675"/>
            <a:chOff x="240" y="3504"/>
            <a:chExt cx="5232" cy="442"/>
          </a:xfrm>
        </p:grpSpPr>
        <p:sp>
          <p:nvSpPr>
            <p:cNvPr id="107541" name="Rectangle 21"/>
            <p:cNvSpPr>
              <a:spLocks noChangeArrowheads="1"/>
            </p:cNvSpPr>
            <p:nvPr/>
          </p:nvSpPr>
          <p:spPr bwMode="auto">
            <a:xfrm>
              <a:off x="2784" y="3504"/>
              <a:ext cx="26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3300"/>
                </a:buClr>
                <a:buFont typeface="Wingdings" panose="05000000000000000000" pitchFamily="2" charset="2"/>
                <a:buChar char="ü"/>
              </a:pPr>
              <a:r>
                <a:rPr lang="es-ES" sz="2000" b="1">
                  <a:latin typeface="Arial" panose="020B0604020202020204" pitchFamily="34" charset="0"/>
                </a:rPr>
                <a:t>Conquistó todo el territorio de Medo-Persia.</a:t>
              </a:r>
            </a:p>
          </p:txBody>
        </p:sp>
        <p:sp>
          <p:nvSpPr>
            <p:cNvPr id="107542" name="Rectangle 22"/>
            <p:cNvSpPr>
              <a:spLocks noChangeArrowheads="1"/>
            </p:cNvSpPr>
            <p:nvPr/>
          </p:nvSpPr>
          <p:spPr bwMode="auto">
            <a:xfrm>
              <a:off x="240" y="3504"/>
              <a:ext cx="24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93300"/>
                </a:buClr>
                <a:buFont typeface="Wingdings" panose="05000000000000000000" pitchFamily="2" charset="2"/>
                <a:buChar char="ü"/>
              </a:pPr>
              <a:r>
                <a:rPr lang="es-ES" sz="2000" b="1">
                  <a:latin typeface="Arial" panose="020B0604020202020204" pitchFamily="34" charset="0"/>
                </a:rPr>
                <a:t>Derribó al carnero.</a:t>
              </a:r>
            </a:p>
          </p:txBody>
        </p:sp>
      </p:grpSp>
      <p:pic>
        <p:nvPicPr>
          <p:cNvPr id="107543" name="Picture 23" descr="Lucha de best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00200"/>
            <a:ext cx="5668963" cy="4618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0" fill="hold" grpId="0" nodeType="afterEffect">
                                  <p:stCondLst>
                                    <p:cond delay="0"/>
                                  </p:stCondLst>
                                  <p:childTnLst>
                                    <p:set>
                                      <p:cBhvr>
                                        <p:cTn id="6" dur="1" fill="hold">
                                          <p:stCondLst>
                                            <p:cond delay="499"/>
                                          </p:stCondLst>
                                        </p:cTn>
                                        <p:tgtEl>
                                          <p:spTgt spid="107523"/>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6" fill="hold" nodeType="afterEffect">
                                  <p:stCondLst>
                                    <p:cond delay="0"/>
                                  </p:stCondLst>
                                  <p:childTnLst>
                                    <p:set>
                                      <p:cBhvr>
                                        <p:cTn id="9" dur="1" fill="hold">
                                          <p:stCondLst>
                                            <p:cond delay="0"/>
                                          </p:stCondLst>
                                        </p:cTn>
                                        <p:tgtEl>
                                          <p:spTgt spid="107524"/>
                                        </p:tgtEl>
                                        <p:attrNameLst>
                                          <p:attrName>style.visibility</p:attrName>
                                        </p:attrNameLst>
                                      </p:cBhvr>
                                      <p:to>
                                        <p:strVal val="visible"/>
                                      </p:to>
                                    </p:set>
                                    <p:anim calcmode="lin" valueType="num">
                                      <p:cBhvr additive="base">
                                        <p:cTn id="10" dur="500" fill="hold"/>
                                        <p:tgtEl>
                                          <p:spTgt spid="107524"/>
                                        </p:tgtEl>
                                        <p:attrNameLst>
                                          <p:attrName>ppt_x</p:attrName>
                                        </p:attrNameLst>
                                      </p:cBhvr>
                                      <p:tavLst>
                                        <p:tav tm="0">
                                          <p:val>
                                            <p:strVal val="1+#ppt_w/2"/>
                                          </p:val>
                                        </p:tav>
                                        <p:tav tm="100000">
                                          <p:val>
                                            <p:strVal val="#ppt_x"/>
                                          </p:val>
                                        </p:tav>
                                      </p:tavLst>
                                    </p:anim>
                                    <p:anim calcmode="lin" valueType="num">
                                      <p:cBhvr additive="base">
                                        <p:cTn id="11" dur="500" fill="hold"/>
                                        <p:tgtEl>
                                          <p:spTgt spid="107524"/>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1000"/>
                            </p:stCondLst>
                            <p:childTnLst>
                              <p:par>
                                <p:cTn id="13" presetID="23" presetClass="entr" presetSubtype="32" fill="hold" nodeType="afterEffect">
                                  <p:stCondLst>
                                    <p:cond delay="1000"/>
                                  </p:stCondLst>
                                  <p:childTnLst>
                                    <p:set>
                                      <p:cBhvr>
                                        <p:cTn id="14" dur="1" fill="hold">
                                          <p:stCondLst>
                                            <p:cond delay="0"/>
                                          </p:stCondLst>
                                        </p:cTn>
                                        <p:tgtEl>
                                          <p:spTgt spid="107525"/>
                                        </p:tgtEl>
                                        <p:attrNameLst>
                                          <p:attrName>style.visibility</p:attrName>
                                        </p:attrNameLst>
                                      </p:cBhvr>
                                      <p:to>
                                        <p:strVal val="visible"/>
                                      </p:to>
                                    </p:set>
                                    <p:anim calcmode="lin" valueType="num">
                                      <p:cBhvr>
                                        <p:cTn id="15" dur="500" fill="hold"/>
                                        <p:tgtEl>
                                          <p:spTgt spid="107525"/>
                                        </p:tgtEl>
                                        <p:attrNameLst>
                                          <p:attrName>ppt_w</p:attrName>
                                        </p:attrNameLst>
                                      </p:cBhvr>
                                      <p:tavLst>
                                        <p:tav tm="0">
                                          <p:val>
                                            <p:strVal val="4*#ppt_w"/>
                                          </p:val>
                                        </p:tav>
                                        <p:tav tm="100000">
                                          <p:val>
                                            <p:strVal val="#ppt_w"/>
                                          </p:val>
                                        </p:tav>
                                      </p:tavLst>
                                    </p:anim>
                                    <p:anim calcmode="lin" valueType="num">
                                      <p:cBhvr>
                                        <p:cTn id="16" dur="500" fill="hold"/>
                                        <p:tgtEl>
                                          <p:spTgt spid="107525"/>
                                        </p:tgtEl>
                                        <p:attrNameLst>
                                          <p:attrName>ppt_h</p:attrName>
                                        </p:attrNameLst>
                                      </p:cBhvr>
                                      <p:tavLst>
                                        <p:tav tm="0">
                                          <p:val>
                                            <p:strVal val="4*#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07528"/>
                                        </p:tgtEl>
                                        <p:attrNameLst>
                                          <p:attrName>style.visibility</p:attrName>
                                        </p:attrNameLst>
                                      </p:cBhvr>
                                      <p:to>
                                        <p:strVal val="visible"/>
                                      </p:to>
                                    </p:set>
                                    <p:animEffect transition="in" filter="dissolve">
                                      <p:cBhvr>
                                        <p:cTn id="21" dur="500"/>
                                        <p:tgtEl>
                                          <p:spTgt spid="107528"/>
                                        </p:tgtEl>
                                      </p:cBhvr>
                                    </p:animEffect>
                                  </p:childTnLst>
                                  <p:subTnLst>
                                    <p:animClr clrSpc="rgb" dir="cw">
                                      <p:cBhvr override="childStyle">
                                        <p:cTn dur="1" fill="hold" display="0" masterRel="nextClick" afterEffect="1"/>
                                        <p:tgtEl>
                                          <p:spTgt spid="107528"/>
                                        </p:tgtEl>
                                        <p:attrNameLst>
                                          <p:attrName>ppt_c</p:attrName>
                                        </p:attrNameLst>
                                      </p:cBhvr>
                                      <p:to>
                                        <a:srgbClr val="B2B2B2"/>
                                      </p:to>
                                    </p:animClr>
                                  </p:sub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07537"/>
                                        </p:tgtEl>
                                        <p:attrNameLst>
                                          <p:attrName>style.visibility</p:attrName>
                                        </p:attrNameLst>
                                      </p:cBhvr>
                                      <p:to>
                                        <p:strVal val="visible"/>
                                      </p:to>
                                    </p:set>
                                    <p:animEffect transition="in" filter="dissolve">
                                      <p:cBhvr>
                                        <p:cTn id="26" dur="500"/>
                                        <p:tgtEl>
                                          <p:spTgt spid="107537"/>
                                        </p:tgtEl>
                                      </p:cBhvr>
                                    </p:animEffect>
                                  </p:childTnLst>
                                  <p:subTnLst>
                                    <p:animClr clrSpc="rgb" dir="cw">
                                      <p:cBhvr override="childStyle">
                                        <p:cTn dur="1" fill="hold" display="0" masterRel="nextClick" afterEffect="1"/>
                                        <p:tgtEl>
                                          <p:spTgt spid="107537"/>
                                        </p:tgtEl>
                                        <p:attrNameLst>
                                          <p:attrName>ppt_c</p:attrName>
                                        </p:attrNameLst>
                                      </p:cBhvr>
                                      <p:to>
                                        <a:srgbClr val="B2B2B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07534"/>
                                        </p:tgtEl>
                                        <p:attrNameLst>
                                          <p:attrName>style.visibility</p:attrName>
                                        </p:attrNameLst>
                                      </p:cBhvr>
                                      <p:to>
                                        <p:strVal val="visible"/>
                                      </p:to>
                                    </p:set>
                                    <p:animEffect transition="in" filter="dissolve">
                                      <p:cBhvr>
                                        <p:cTn id="31" dur="500"/>
                                        <p:tgtEl>
                                          <p:spTgt spid="107534"/>
                                        </p:tgtEl>
                                      </p:cBhvr>
                                    </p:animEffect>
                                  </p:childTnLst>
                                  <p:subTnLst>
                                    <p:animClr clrSpc="rgb" dir="cw">
                                      <p:cBhvr override="childStyle">
                                        <p:cTn dur="1" fill="hold" display="0" masterRel="nextClick" afterEffect="1"/>
                                        <p:tgtEl>
                                          <p:spTgt spid="107534"/>
                                        </p:tgtEl>
                                        <p:attrNameLst>
                                          <p:attrName>ppt_c</p:attrName>
                                        </p:attrNameLst>
                                      </p:cBhvr>
                                      <p:to>
                                        <a:srgbClr val="B2B2B2"/>
                                      </p:to>
                                    </p:animClr>
                                  </p:sub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107531"/>
                                        </p:tgtEl>
                                        <p:attrNameLst>
                                          <p:attrName>style.visibility</p:attrName>
                                        </p:attrNameLst>
                                      </p:cBhvr>
                                      <p:to>
                                        <p:strVal val="visible"/>
                                      </p:to>
                                    </p:set>
                                    <p:animEffect transition="in" filter="dissolve">
                                      <p:cBhvr>
                                        <p:cTn id="36" dur="500"/>
                                        <p:tgtEl>
                                          <p:spTgt spid="107531"/>
                                        </p:tgtEl>
                                      </p:cBhvr>
                                    </p:animEffect>
                                  </p:childTnLst>
                                  <p:subTnLst>
                                    <p:animClr clrSpc="rgb" dir="cw">
                                      <p:cBhvr override="childStyle">
                                        <p:cTn dur="1" fill="hold" display="0" masterRel="nextClick" afterEffect="1"/>
                                        <p:tgtEl>
                                          <p:spTgt spid="107531"/>
                                        </p:tgtEl>
                                        <p:attrNameLst>
                                          <p:attrName>ppt_c</p:attrName>
                                        </p:attrNameLst>
                                      </p:cBhvr>
                                      <p:to>
                                        <a:srgbClr val="B2B2B2"/>
                                      </p:to>
                                    </p:animClr>
                                  </p:sub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107540"/>
                                        </p:tgtEl>
                                        <p:attrNameLst>
                                          <p:attrName>style.visibility</p:attrName>
                                        </p:attrNameLst>
                                      </p:cBhvr>
                                      <p:to>
                                        <p:strVal val="visible"/>
                                      </p:to>
                                    </p:set>
                                    <p:animEffect transition="in" filter="dissolve">
                                      <p:cBhvr>
                                        <p:cTn id="41" dur="500"/>
                                        <p:tgtEl>
                                          <p:spTgt spid="107540"/>
                                        </p:tgtEl>
                                      </p:cBhvr>
                                    </p:animEffect>
                                  </p:childTnLst>
                                  <p:subTnLst>
                                    <p:animClr clrSpc="rgb" dir="cw">
                                      <p:cBhvr override="childStyle">
                                        <p:cTn dur="1" fill="hold" display="0" masterRel="nextClick" afterEffect="1"/>
                                        <p:tgtEl>
                                          <p:spTgt spid="107540"/>
                                        </p:tgtEl>
                                        <p:attrNameLst>
                                          <p:attrName>ppt_c</p:attrName>
                                        </p:attrNameLst>
                                      </p:cBhvr>
                                      <p:to>
                                        <a:srgbClr val="B2B2B2"/>
                                      </p:to>
                                    </p:animClr>
                                  </p:sub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528" fill="hold" nodeType="clickEffect">
                                  <p:stCondLst>
                                    <p:cond delay="0"/>
                                  </p:stCondLst>
                                  <p:childTnLst>
                                    <p:set>
                                      <p:cBhvr>
                                        <p:cTn id="45" dur="1" fill="hold">
                                          <p:stCondLst>
                                            <p:cond delay="0"/>
                                          </p:stCondLst>
                                        </p:cTn>
                                        <p:tgtEl>
                                          <p:spTgt spid="107543"/>
                                        </p:tgtEl>
                                        <p:attrNameLst>
                                          <p:attrName>style.visibility</p:attrName>
                                        </p:attrNameLst>
                                      </p:cBhvr>
                                      <p:to>
                                        <p:strVal val="visible"/>
                                      </p:to>
                                    </p:set>
                                    <p:anim calcmode="lin" valueType="num">
                                      <p:cBhvr>
                                        <p:cTn id="46" dur="500" fill="hold"/>
                                        <p:tgtEl>
                                          <p:spTgt spid="107543"/>
                                        </p:tgtEl>
                                        <p:attrNameLst>
                                          <p:attrName>ppt_w</p:attrName>
                                        </p:attrNameLst>
                                      </p:cBhvr>
                                      <p:tavLst>
                                        <p:tav tm="0">
                                          <p:val>
                                            <p:fltVal val="0"/>
                                          </p:val>
                                        </p:tav>
                                        <p:tav tm="100000">
                                          <p:val>
                                            <p:strVal val="#ppt_w"/>
                                          </p:val>
                                        </p:tav>
                                      </p:tavLst>
                                    </p:anim>
                                    <p:anim calcmode="lin" valueType="num">
                                      <p:cBhvr>
                                        <p:cTn id="47" dur="500" fill="hold"/>
                                        <p:tgtEl>
                                          <p:spTgt spid="107543"/>
                                        </p:tgtEl>
                                        <p:attrNameLst>
                                          <p:attrName>ppt_h</p:attrName>
                                        </p:attrNameLst>
                                      </p:cBhvr>
                                      <p:tavLst>
                                        <p:tav tm="0">
                                          <p:val>
                                            <p:fltVal val="0"/>
                                          </p:val>
                                        </p:tav>
                                        <p:tav tm="100000">
                                          <p:val>
                                            <p:strVal val="#ppt_h"/>
                                          </p:val>
                                        </p:tav>
                                      </p:tavLst>
                                    </p:anim>
                                    <p:anim calcmode="lin" valueType="num">
                                      <p:cBhvr>
                                        <p:cTn id="48" dur="500" fill="hold"/>
                                        <p:tgtEl>
                                          <p:spTgt spid="107543"/>
                                        </p:tgtEl>
                                        <p:attrNameLst>
                                          <p:attrName>ppt_x</p:attrName>
                                        </p:attrNameLst>
                                      </p:cBhvr>
                                      <p:tavLst>
                                        <p:tav tm="0">
                                          <p:val>
                                            <p:fltVal val="0.5"/>
                                          </p:val>
                                        </p:tav>
                                        <p:tav tm="100000">
                                          <p:val>
                                            <p:strVal val="#ppt_x"/>
                                          </p:val>
                                        </p:tav>
                                      </p:tavLst>
                                    </p:anim>
                                    <p:anim calcmode="lin" valueType="num">
                                      <p:cBhvr>
                                        <p:cTn id="49" dur="500" fill="hold"/>
                                        <p:tgtEl>
                                          <p:spTgt spid="10754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WordArt 2"/>
          <p:cNvSpPr>
            <a:spLocks noChangeArrowheads="1" noChangeShapeType="1" noTextEdit="1"/>
          </p:cNvSpPr>
          <p:nvPr/>
        </p:nvSpPr>
        <p:spPr bwMode="auto">
          <a:xfrm>
            <a:off x="1143000" y="914400"/>
            <a:ext cx="69342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BottomRight"/>
              <a:lightRig rig="legacyFlat2" dir="t"/>
            </a:scene3d>
            <a:sp3d extrusionH="163500" prstMaterial="legacyPlastic">
              <a:extrusionClr>
                <a:srgbClr val="FFCC99"/>
              </a:extrusionClr>
              <a:contourClr>
                <a:schemeClr val="hlink"/>
              </a:contourClr>
            </a:sp3d>
          </a:bodyPr>
          <a:lstStyle/>
          <a:p>
            <a:pPr algn="ctr"/>
            <a:r>
              <a:rPr lang="es-ES" sz="3600" kern="10">
                <a:ln w="12700">
                  <a:round/>
                  <a:headEnd/>
                  <a:tailEnd/>
                </a:ln>
                <a:solidFill>
                  <a:schemeClr val="hlink">
                    <a:alpha val="50000"/>
                  </a:schemeClr>
                </a:solidFill>
                <a:latin typeface="Arial Black" panose="020B0A04020102020204" pitchFamily="34" charset="0"/>
              </a:rPr>
              <a:t>LOS CUATRO CUERNOS</a:t>
            </a:r>
          </a:p>
        </p:txBody>
      </p:sp>
      <p:grpSp>
        <p:nvGrpSpPr>
          <p:cNvPr id="108547" name="Group 3"/>
          <p:cNvGrpSpPr>
            <a:grpSpLocks/>
          </p:cNvGrpSpPr>
          <p:nvPr/>
        </p:nvGrpSpPr>
        <p:grpSpPr bwMode="auto">
          <a:xfrm>
            <a:off x="304800" y="1752600"/>
            <a:ext cx="8229600" cy="346075"/>
            <a:chOff x="192" y="1104"/>
            <a:chExt cx="5184" cy="218"/>
          </a:xfrm>
        </p:grpSpPr>
        <p:sp>
          <p:nvSpPr>
            <p:cNvPr id="108548" name="Text Box 4"/>
            <p:cNvSpPr txBox="1">
              <a:spLocks noChangeArrowheads="1"/>
            </p:cNvSpPr>
            <p:nvPr/>
          </p:nvSpPr>
          <p:spPr bwMode="auto">
            <a:xfrm>
              <a:off x="192" y="1104"/>
              <a:ext cx="2496" cy="218"/>
            </a:xfrm>
            <a:prstGeom prst="rect">
              <a:avLst/>
            </a:prstGeom>
            <a:gradFill rotWithShape="0">
              <a:gsLst>
                <a:gs pos="0">
                  <a:srgbClr val="FFEFD1"/>
                </a:gs>
                <a:gs pos="64999">
                  <a:srgbClr val="F0EBD5"/>
                </a:gs>
                <a:gs pos="100000">
                  <a:srgbClr val="D1C39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600" b="1">
                  <a:latin typeface="Arial" panose="020B0604020202020204" pitchFamily="34" charset="0"/>
                </a:rPr>
                <a:t>VISIÓN (v. 8)</a:t>
              </a:r>
            </a:p>
          </p:txBody>
        </p:sp>
        <p:sp>
          <p:nvSpPr>
            <p:cNvPr id="108549" name="Text Box 5"/>
            <p:cNvSpPr txBox="1">
              <a:spLocks noChangeArrowheads="1"/>
            </p:cNvSpPr>
            <p:nvPr/>
          </p:nvSpPr>
          <p:spPr bwMode="auto">
            <a:xfrm>
              <a:off x="2784" y="1104"/>
              <a:ext cx="2592" cy="218"/>
            </a:xfrm>
            <a:prstGeom prst="rect">
              <a:avLst/>
            </a:prstGeom>
            <a:gradFill rotWithShape="0">
              <a:gsLst>
                <a:gs pos="0">
                  <a:srgbClr val="FFEFD1"/>
                </a:gs>
                <a:gs pos="64999">
                  <a:srgbClr val="F0EBD5"/>
                </a:gs>
                <a:gs pos="100000">
                  <a:srgbClr val="D1C39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600" b="1">
                  <a:latin typeface="Arial" panose="020B0604020202020204" pitchFamily="34" charset="0"/>
                </a:rPr>
                <a:t>INTERPRETACIÓN (v. 22)</a:t>
              </a:r>
            </a:p>
          </p:txBody>
        </p:sp>
      </p:grpSp>
      <p:grpSp>
        <p:nvGrpSpPr>
          <p:cNvPr id="108550" name="Group 6"/>
          <p:cNvGrpSpPr>
            <a:grpSpLocks/>
          </p:cNvGrpSpPr>
          <p:nvPr/>
        </p:nvGrpSpPr>
        <p:grpSpPr bwMode="auto">
          <a:xfrm>
            <a:off x="381000" y="2286000"/>
            <a:ext cx="8153400" cy="1006475"/>
            <a:chOff x="240" y="1440"/>
            <a:chExt cx="5136" cy="634"/>
          </a:xfrm>
        </p:grpSpPr>
        <p:sp>
          <p:nvSpPr>
            <p:cNvPr id="108551" name="Text Box 7"/>
            <p:cNvSpPr txBox="1">
              <a:spLocks noChangeArrowheads="1"/>
            </p:cNvSpPr>
            <p:nvPr/>
          </p:nvSpPr>
          <p:spPr bwMode="auto">
            <a:xfrm>
              <a:off x="240" y="1440"/>
              <a:ext cx="244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93300"/>
                </a:buClr>
                <a:buFont typeface="Wingdings" panose="05000000000000000000" pitchFamily="2" charset="2"/>
                <a:buChar char="ü"/>
              </a:pPr>
              <a:r>
                <a:rPr lang="es-ES" sz="2000" b="1">
                  <a:latin typeface="Arial" panose="020B0604020202020204" pitchFamily="34" charset="0"/>
                </a:rPr>
                <a:t>El gran cuerno fue quebrado estando en su mayor fuerza.</a:t>
              </a:r>
            </a:p>
          </p:txBody>
        </p:sp>
        <p:sp>
          <p:nvSpPr>
            <p:cNvPr id="108552" name="Text Box 8"/>
            <p:cNvSpPr txBox="1">
              <a:spLocks noChangeArrowheads="1"/>
            </p:cNvSpPr>
            <p:nvPr/>
          </p:nvSpPr>
          <p:spPr bwMode="auto">
            <a:xfrm>
              <a:off x="2784" y="1440"/>
              <a:ext cx="2592"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3300"/>
                </a:buClr>
                <a:buFont typeface="Wingdings" panose="05000000000000000000" pitchFamily="2" charset="2"/>
                <a:buChar char="ü"/>
              </a:pPr>
              <a:r>
                <a:rPr lang="es-ES" sz="2000" b="1">
                  <a:latin typeface="Arial" panose="020B0604020202020204" pitchFamily="34" charset="0"/>
                </a:rPr>
                <a:t>Alejandro murió joven como emperador de un amplio imperio.</a:t>
              </a:r>
            </a:p>
          </p:txBody>
        </p:sp>
      </p:grpSp>
      <p:grpSp>
        <p:nvGrpSpPr>
          <p:cNvPr id="108553" name="Group 9"/>
          <p:cNvGrpSpPr>
            <a:grpSpLocks/>
          </p:cNvGrpSpPr>
          <p:nvPr/>
        </p:nvGrpSpPr>
        <p:grpSpPr bwMode="auto">
          <a:xfrm>
            <a:off x="381000" y="3352800"/>
            <a:ext cx="8153400" cy="701675"/>
            <a:chOff x="240" y="1440"/>
            <a:chExt cx="5136" cy="442"/>
          </a:xfrm>
        </p:grpSpPr>
        <p:sp>
          <p:nvSpPr>
            <p:cNvPr id="108554" name="Text Box 10"/>
            <p:cNvSpPr txBox="1">
              <a:spLocks noChangeArrowheads="1"/>
            </p:cNvSpPr>
            <p:nvPr/>
          </p:nvSpPr>
          <p:spPr bwMode="auto">
            <a:xfrm>
              <a:off x="240" y="1440"/>
              <a:ext cx="244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93300"/>
                </a:buClr>
                <a:buFont typeface="Wingdings" panose="05000000000000000000" pitchFamily="2" charset="2"/>
                <a:buChar char="ü"/>
              </a:pPr>
              <a:r>
                <a:rPr lang="es-ES" sz="2000" b="1">
                  <a:latin typeface="Arial" panose="020B0604020202020204" pitchFamily="34" charset="0"/>
                </a:rPr>
                <a:t>Salieron otros cuatro cuernos.</a:t>
              </a:r>
            </a:p>
          </p:txBody>
        </p:sp>
        <p:sp>
          <p:nvSpPr>
            <p:cNvPr id="108555" name="Text Box 11"/>
            <p:cNvSpPr txBox="1">
              <a:spLocks noChangeArrowheads="1"/>
            </p:cNvSpPr>
            <p:nvPr/>
          </p:nvSpPr>
          <p:spPr bwMode="auto">
            <a:xfrm>
              <a:off x="2784" y="1440"/>
              <a:ext cx="25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3300"/>
                </a:buClr>
                <a:buFont typeface="Wingdings" panose="05000000000000000000" pitchFamily="2" charset="2"/>
                <a:buChar char="ü"/>
              </a:pPr>
              <a:r>
                <a:rPr lang="es-ES" sz="2000" b="1">
                  <a:latin typeface="Arial" panose="020B0604020202020204" pitchFamily="34" charset="0"/>
                </a:rPr>
                <a:t>Cuatro reyes. Casandro, Lisímaco, Seleuco y Ptolomeo.</a:t>
              </a:r>
            </a:p>
          </p:txBody>
        </p:sp>
      </p:grpSp>
      <p:grpSp>
        <p:nvGrpSpPr>
          <p:cNvPr id="108556" name="Group 12"/>
          <p:cNvGrpSpPr>
            <a:grpSpLocks/>
          </p:cNvGrpSpPr>
          <p:nvPr/>
        </p:nvGrpSpPr>
        <p:grpSpPr bwMode="auto">
          <a:xfrm>
            <a:off x="381000" y="4267200"/>
            <a:ext cx="8153400" cy="701675"/>
            <a:chOff x="240" y="1440"/>
            <a:chExt cx="5136" cy="442"/>
          </a:xfrm>
        </p:grpSpPr>
        <p:sp>
          <p:nvSpPr>
            <p:cNvPr id="108557" name="Text Box 13"/>
            <p:cNvSpPr txBox="1">
              <a:spLocks noChangeArrowheads="1"/>
            </p:cNvSpPr>
            <p:nvPr/>
          </p:nvSpPr>
          <p:spPr bwMode="auto">
            <a:xfrm>
              <a:off x="240" y="1440"/>
              <a:ext cx="244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93300"/>
                </a:buClr>
                <a:buFont typeface="Wingdings" panose="05000000000000000000" pitchFamily="2" charset="2"/>
                <a:buChar char="ü"/>
              </a:pPr>
              <a:r>
                <a:rPr lang="es-ES" sz="2000" b="1">
                  <a:latin typeface="Arial" panose="020B0604020202020204" pitchFamily="34" charset="0"/>
                </a:rPr>
                <a:t>Hacia los cuatro vientos del cielo.</a:t>
              </a:r>
            </a:p>
          </p:txBody>
        </p:sp>
        <p:sp>
          <p:nvSpPr>
            <p:cNvPr id="108558" name="Text Box 14"/>
            <p:cNvSpPr txBox="1">
              <a:spLocks noChangeArrowheads="1"/>
            </p:cNvSpPr>
            <p:nvPr/>
          </p:nvSpPr>
          <p:spPr bwMode="auto">
            <a:xfrm>
              <a:off x="2784" y="1440"/>
              <a:ext cx="25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3300"/>
                </a:buClr>
                <a:buFont typeface="Wingdings" panose="05000000000000000000" pitchFamily="2" charset="2"/>
                <a:buChar char="ü"/>
              </a:pPr>
              <a:r>
                <a:rPr lang="es-ES" sz="2000" b="1">
                  <a:latin typeface="Arial" panose="020B0604020202020204" pitchFamily="34" charset="0"/>
                </a:rPr>
                <a:t>Inicialmente, se repartieron el imperio en cuatro divisiones.</a:t>
              </a:r>
            </a:p>
          </p:txBody>
        </p:sp>
      </p:grpSp>
      <p:pic>
        <p:nvPicPr>
          <p:cNvPr id="108559" name="Picture 15" descr="Cuatro cuernos so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196975"/>
            <a:ext cx="409575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08560" name="Picture 16" descr="Cuatro cuernos so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457200"/>
            <a:ext cx="14224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2" presetClass="entr" presetSubtype="12" fill="hold" nodeType="afterEffect">
                                  <p:stCondLst>
                                    <p:cond delay="0"/>
                                  </p:stCondLst>
                                  <p:childTnLst>
                                    <p:set>
                                      <p:cBhvr>
                                        <p:cTn id="6" dur="1" fill="hold">
                                          <p:stCondLst>
                                            <p:cond delay="0"/>
                                          </p:stCondLst>
                                        </p:cTn>
                                        <p:tgtEl>
                                          <p:spTgt spid="108560"/>
                                        </p:tgtEl>
                                        <p:attrNameLst>
                                          <p:attrName>style.visibility</p:attrName>
                                        </p:attrNameLst>
                                      </p:cBhvr>
                                      <p:to>
                                        <p:strVal val="visible"/>
                                      </p:to>
                                    </p:set>
                                    <p:anim calcmode="lin" valueType="num">
                                      <p:cBhvr additive="base">
                                        <p:cTn id="7" dur="500" fill="hold"/>
                                        <p:tgtEl>
                                          <p:spTgt spid="108560"/>
                                        </p:tgtEl>
                                        <p:attrNameLst>
                                          <p:attrName>ppt_x</p:attrName>
                                        </p:attrNameLst>
                                      </p:cBhvr>
                                      <p:tavLst>
                                        <p:tav tm="0">
                                          <p:val>
                                            <p:strVal val="0-#ppt_w/2"/>
                                          </p:val>
                                        </p:tav>
                                        <p:tav tm="100000">
                                          <p:val>
                                            <p:strVal val="#ppt_x"/>
                                          </p:val>
                                        </p:tav>
                                      </p:tavLst>
                                    </p:anim>
                                    <p:anim calcmode="lin" valueType="num">
                                      <p:cBhvr additive="base">
                                        <p:cTn id="8" dur="500" fill="hold"/>
                                        <p:tgtEl>
                                          <p:spTgt spid="10856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3" presetClass="entr" presetSubtype="32" fill="hold" nodeType="afterEffect">
                                  <p:stCondLst>
                                    <p:cond delay="1000"/>
                                  </p:stCondLst>
                                  <p:childTnLst>
                                    <p:set>
                                      <p:cBhvr>
                                        <p:cTn id="11" dur="1" fill="hold">
                                          <p:stCondLst>
                                            <p:cond delay="0"/>
                                          </p:stCondLst>
                                        </p:cTn>
                                        <p:tgtEl>
                                          <p:spTgt spid="108547"/>
                                        </p:tgtEl>
                                        <p:attrNameLst>
                                          <p:attrName>style.visibility</p:attrName>
                                        </p:attrNameLst>
                                      </p:cBhvr>
                                      <p:to>
                                        <p:strVal val="visible"/>
                                      </p:to>
                                    </p:set>
                                    <p:anim calcmode="lin" valueType="num">
                                      <p:cBhvr>
                                        <p:cTn id="12" dur="500" fill="hold"/>
                                        <p:tgtEl>
                                          <p:spTgt spid="108547"/>
                                        </p:tgtEl>
                                        <p:attrNameLst>
                                          <p:attrName>ppt_w</p:attrName>
                                        </p:attrNameLst>
                                      </p:cBhvr>
                                      <p:tavLst>
                                        <p:tav tm="0">
                                          <p:val>
                                            <p:strVal val="4*#ppt_w"/>
                                          </p:val>
                                        </p:tav>
                                        <p:tav tm="100000">
                                          <p:val>
                                            <p:strVal val="#ppt_w"/>
                                          </p:val>
                                        </p:tav>
                                      </p:tavLst>
                                    </p:anim>
                                    <p:anim calcmode="lin" valueType="num">
                                      <p:cBhvr>
                                        <p:cTn id="13" dur="500" fill="hold"/>
                                        <p:tgtEl>
                                          <p:spTgt spid="108547"/>
                                        </p:tgtEl>
                                        <p:attrNameLst>
                                          <p:attrName>ppt_h</p:attrName>
                                        </p:attrNameLst>
                                      </p:cBhvr>
                                      <p:tavLst>
                                        <p:tav tm="0">
                                          <p:val>
                                            <p:strVal val="4*#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08550"/>
                                        </p:tgtEl>
                                        <p:attrNameLst>
                                          <p:attrName>style.visibility</p:attrName>
                                        </p:attrNameLst>
                                      </p:cBhvr>
                                      <p:to>
                                        <p:strVal val="visible"/>
                                      </p:to>
                                    </p:set>
                                    <p:animEffect transition="in" filter="dissolve">
                                      <p:cBhvr>
                                        <p:cTn id="18" dur="500"/>
                                        <p:tgtEl>
                                          <p:spTgt spid="108550"/>
                                        </p:tgtEl>
                                      </p:cBhvr>
                                    </p:animEffect>
                                  </p:childTnLst>
                                  <p:subTnLst>
                                    <p:animClr clrSpc="rgb" dir="cw">
                                      <p:cBhvr override="childStyle">
                                        <p:cTn dur="1" fill="hold" display="0" masterRel="nextClick" afterEffect="1"/>
                                        <p:tgtEl>
                                          <p:spTgt spid="108550"/>
                                        </p:tgtEl>
                                        <p:attrNameLst>
                                          <p:attrName>ppt_c</p:attrName>
                                        </p:attrNameLst>
                                      </p:cBhvr>
                                      <p:to>
                                        <a:srgbClr val="B2B2B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08553"/>
                                        </p:tgtEl>
                                        <p:attrNameLst>
                                          <p:attrName>style.visibility</p:attrName>
                                        </p:attrNameLst>
                                      </p:cBhvr>
                                      <p:to>
                                        <p:strVal val="visible"/>
                                      </p:to>
                                    </p:set>
                                    <p:animEffect transition="in" filter="dissolve">
                                      <p:cBhvr>
                                        <p:cTn id="23" dur="500"/>
                                        <p:tgtEl>
                                          <p:spTgt spid="108553"/>
                                        </p:tgtEl>
                                      </p:cBhvr>
                                    </p:animEffect>
                                  </p:childTnLst>
                                  <p:subTnLst>
                                    <p:animClr clrSpc="rgb" dir="cw">
                                      <p:cBhvr override="childStyle">
                                        <p:cTn dur="1" fill="hold" display="0" masterRel="nextClick" afterEffect="1"/>
                                        <p:tgtEl>
                                          <p:spTgt spid="108553"/>
                                        </p:tgtEl>
                                        <p:attrNameLst>
                                          <p:attrName>ppt_c</p:attrName>
                                        </p:attrNameLst>
                                      </p:cBhvr>
                                      <p:to>
                                        <a:srgbClr val="B2B2B2"/>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108556"/>
                                        </p:tgtEl>
                                        <p:attrNameLst>
                                          <p:attrName>style.visibility</p:attrName>
                                        </p:attrNameLst>
                                      </p:cBhvr>
                                      <p:to>
                                        <p:strVal val="visible"/>
                                      </p:to>
                                    </p:set>
                                    <p:animEffect transition="in" filter="dissolve">
                                      <p:cBhvr>
                                        <p:cTn id="28" dur="500"/>
                                        <p:tgtEl>
                                          <p:spTgt spid="108556"/>
                                        </p:tgtEl>
                                      </p:cBhvr>
                                    </p:animEffect>
                                  </p:childTnLst>
                                  <p:subTnLst>
                                    <p:animClr clrSpc="rgb" dir="cw">
                                      <p:cBhvr override="childStyle">
                                        <p:cTn dur="1" fill="hold" display="0" masterRel="nextClick" afterEffect="1"/>
                                        <p:tgtEl>
                                          <p:spTgt spid="108556"/>
                                        </p:tgtEl>
                                        <p:attrNameLst>
                                          <p:attrName>ppt_c</p:attrName>
                                        </p:attrNameLst>
                                      </p:cBhvr>
                                      <p:to>
                                        <a:srgbClr val="B2B2B2"/>
                                      </p:to>
                                    </p:animClr>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108559"/>
                                        </p:tgtEl>
                                        <p:attrNameLst>
                                          <p:attrName>style.visibility</p:attrName>
                                        </p:attrNameLst>
                                      </p:cBhvr>
                                      <p:to>
                                        <p:strVal val="visible"/>
                                      </p:to>
                                    </p:set>
                                    <p:anim calcmode="lin" valueType="num">
                                      <p:cBhvr additive="base">
                                        <p:cTn id="33" dur="500" fill="hold"/>
                                        <p:tgtEl>
                                          <p:spTgt spid="108559"/>
                                        </p:tgtEl>
                                        <p:attrNameLst>
                                          <p:attrName>ppt_x</p:attrName>
                                        </p:attrNameLst>
                                      </p:cBhvr>
                                      <p:tavLst>
                                        <p:tav tm="0">
                                          <p:val>
                                            <p:strVal val="0-#ppt_w/2"/>
                                          </p:val>
                                        </p:tav>
                                        <p:tav tm="100000">
                                          <p:val>
                                            <p:strVal val="#ppt_x"/>
                                          </p:val>
                                        </p:tav>
                                      </p:tavLst>
                                    </p:anim>
                                    <p:anim calcmode="lin" valueType="num">
                                      <p:cBhvr additive="base">
                                        <p:cTn id="34" dur="500" fill="hold"/>
                                        <p:tgtEl>
                                          <p:spTgt spid="1085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WordArt 2"/>
          <p:cNvSpPr>
            <a:spLocks noChangeArrowheads="1" noChangeShapeType="1" noTextEdit="1"/>
          </p:cNvSpPr>
          <p:nvPr/>
        </p:nvSpPr>
        <p:spPr bwMode="auto">
          <a:xfrm>
            <a:off x="1143000" y="914400"/>
            <a:ext cx="69342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BottomRight"/>
              <a:lightRig rig="legacyFlat2" dir="t"/>
            </a:scene3d>
            <a:sp3d extrusionH="163500" prstMaterial="legacyPlastic">
              <a:extrusionClr>
                <a:srgbClr val="FFCC99"/>
              </a:extrusionClr>
              <a:contourClr>
                <a:schemeClr val="hlink"/>
              </a:contourClr>
            </a:sp3d>
          </a:bodyPr>
          <a:lstStyle/>
          <a:p>
            <a:pPr algn="ctr"/>
            <a:r>
              <a:rPr lang="es-ES" sz="3600" kern="10">
                <a:ln w="12700">
                  <a:round/>
                  <a:headEnd/>
                  <a:tailEnd/>
                </a:ln>
                <a:solidFill>
                  <a:schemeClr val="hlink">
                    <a:alpha val="50000"/>
                  </a:schemeClr>
                </a:solidFill>
                <a:latin typeface="Arial Black" panose="020B0A04020102020204" pitchFamily="34" charset="0"/>
              </a:rPr>
              <a:t>EL CUERNO PEQUEÑO</a:t>
            </a:r>
          </a:p>
        </p:txBody>
      </p:sp>
      <p:grpSp>
        <p:nvGrpSpPr>
          <p:cNvPr id="109571" name="Group 3"/>
          <p:cNvGrpSpPr>
            <a:grpSpLocks/>
          </p:cNvGrpSpPr>
          <p:nvPr/>
        </p:nvGrpSpPr>
        <p:grpSpPr bwMode="auto">
          <a:xfrm>
            <a:off x="304800" y="1752600"/>
            <a:ext cx="8229600" cy="346075"/>
            <a:chOff x="192" y="1104"/>
            <a:chExt cx="5184" cy="218"/>
          </a:xfrm>
        </p:grpSpPr>
        <p:sp>
          <p:nvSpPr>
            <p:cNvPr id="109572" name="Text Box 4"/>
            <p:cNvSpPr txBox="1">
              <a:spLocks noChangeArrowheads="1"/>
            </p:cNvSpPr>
            <p:nvPr/>
          </p:nvSpPr>
          <p:spPr bwMode="auto">
            <a:xfrm>
              <a:off x="192" y="1104"/>
              <a:ext cx="2496" cy="218"/>
            </a:xfrm>
            <a:prstGeom prst="rect">
              <a:avLst/>
            </a:prstGeom>
            <a:gradFill rotWithShape="0">
              <a:gsLst>
                <a:gs pos="0">
                  <a:srgbClr val="FFEFD1"/>
                </a:gs>
                <a:gs pos="64999">
                  <a:srgbClr val="F0EBD5"/>
                </a:gs>
                <a:gs pos="100000">
                  <a:srgbClr val="D1C39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600" b="1">
                  <a:latin typeface="Arial" panose="020B0604020202020204" pitchFamily="34" charset="0"/>
                </a:rPr>
                <a:t>VISIÓN (vv. 9-12)</a:t>
              </a:r>
            </a:p>
          </p:txBody>
        </p:sp>
        <p:sp>
          <p:nvSpPr>
            <p:cNvPr id="109573" name="Text Box 5"/>
            <p:cNvSpPr txBox="1">
              <a:spLocks noChangeArrowheads="1"/>
            </p:cNvSpPr>
            <p:nvPr/>
          </p:nvSpPr>
          <p:spPr bwMode="auto">
            <a:xfrm>
              <a:off x="2784" y="1104"/>
              <a:ext cx="2592" cy="218"/>
            </a:xfrm>
            <a:prstGeom prst="rect">
              <a:avLst/>
            </a:prstGeom>
            <a:gradFill rotWithShape="0">
              <a:gsLst>
                <a:gs pos="0">
                  <a:srgbClr val="FFEFD1"/>
                </a:gs>
                <a:gs pos="64999">
                  <a:srgbClr val="F0EBD5"/>
                </a:gs>
                <a:gs pos="100000">
                  <a:srgbClr val="D1C39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600" b="1">
                  <a:latin typeface="Arial" panose="020B0604020202020204" pitchFamily="34" charset="0"/>
                </a:rPr>
                <a:t>INTERPRETACIÓN (vv. 23-25)</a:t>
              </a:r>
            </a:p>
          </p:txBody>
        </p:sp>
      </p:grpSp>
      <p:grpSp>
        <p:nvGrpSpPr>
          <p:cNvPr id="109574" name="Group 6"/>
          <p:cNvGrpSpPr>
            <a:grpSpLocks/>
          </p:cNvGrpSpPr>
          <p:nvPr/>
        </p:nvGrpSpPr>
        <p:grpSpPr bwMode="auto">
          <a:xfrm>
            <a:off x="381000" y="2286000"/>
            <a:ext cx="8151813" cy="581025"/>
            <a:chOff x="240" y="1440"/>
            <a:chExt cx="5136" cy="366"/>
          </a:xfrm>
        </p:grpSpPr>
        <p:sp>
          <p:nvSpPr>
            <p:cNvPr id="109575" name="Text Box 7"/>
            <p:cNvSpPr txBox="1">
              <a:spLocks noChangeArrowheads="1"/>
            </p:cNvSpPr>
            <p:nvPr/>
          </p:nvSpPr>
          <p:spPr bwMode="auto">
            <a:xfrm>
              <a:off x="240" y="1440"/>
              <a:ext cx="244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93300"/>
                </a:buClr>
                <a:buFont typeface="Wingdings" panose="05000000000000000000" pitchFamily="2" charset="2"/>
                <a:buChar char="ü"/>
              </a:pPr>
              <a:r>
                <a:rPr lang="es-ES" sz="1600" b="1">
                  <a:latin typeface="Arial" panose="020B0604020202020204" pitchFamily="34" charset="0"/>
                </a:rPr>
                <a:t>De uno de ellos</a:t>
              </a:r>
              <a:r>
                <a:rPr lang="es-ES" sz="1600" b="1" baseline="30000">
                  <a:latin typeface="Arial" panose="020B0604020202020204" pitchFamily="34" charset="0"/>
                </a:rPr>
                <a:t> </a:t>
              </a:r>
              <a:r>
                <a:rPr lang="es-ES" sz="1600" b="1" baseline="30000">
                  <a:solidFill>
                    <a:srgbClr val="FF0000"/>
                  </a:solidFill>
                  <a:latin typeface="Arial" panose="020B0604020202020204" pitchFamily="34" charset="0"/>
                </a:rPr>
                <a:t>[vientos]</a:t>
              </a:r>
              <a:r>
                <a:rPr lang="es-ES" sz="1600" b="1">
                  <a:latin typeface="Arial" panose="020B0604020202020204" pitchFamily="34" charset="0"/>
                </a:rPr>
                <a:t> salió un cuerno pequeño.</a:t>
              </a:r>
            </a:p>
          </p:txBody>
        </p:sp>
        <p:sp>
          <p:nvSpPr>
            <p:cNvPr id="109576" name="Text Box 8"/>
            <p:cNvSpPr txBox="1">
              <a:spLocks noChangeArrowheads="1"/>
            </p:cNvSpPr>
            <p:nvPr/>
          </p:nvSpPr>
          <p:spPr bwMode="auto">
            <a:xfrm>
              <a:off x="2784" y="1440"/>
              <a:ext cx="259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3300"/>
                </a:buClr>
                <a:buFont typeface="Wingdings" panose="05000000000000000000" pitchFamily="2" charset="2"/>
                <a:buChar char="ü"/>
              </a:pPr>
              <a:r>
                <a:rPr lang="es-ES" sz="1600" b="1">
                  <a:latin typeface="Arial" panose="020B0604020202020204" pitchFamily="34" charset="0"/>
                </a:rPr>
                <a:t>Al fin del reinado de éstos </a:t>
              </a:r>
              <a:r>
                <a:rPr lang="es-ES" sz="1600" b="1" baseline="30000">
                  <a:solidFill>
                    <a:srgbClr val="FF0000"/>
                  </a:solidFill>
                  <a:latin typeface="Arial" panose="020B0604020202020204" pitchFamily="34" charset="0"/>
                </a:rPr>
                <a:t>[cuernos]</a:t>
              </a:r>
              <a:r>
                <a:rPr lang="es-ES" sz="1600" b="1">
                  <a:latin typeface="Arial" panose="020B0604020202020204" pitchFamily="34" charset="0"/>
                </a:rPr>
                <a:t>, surge del oeste </a:t>
              </a:r>
              <a:r>
                <a:rPr lang="es-ES" sz="1600" b="1" baseline="30000">
                  <a:solidFill>
                    <a:srgbClr val="FF0000"/>
                  </a:solidFill>
                  <a:latin typeface="Arial" panose="020B0604020202020204" pitchFamily="34" charset="0"/>
                </a:rPr>
                <a:t>[viento]</a:t>
              </a:r>
              <a:r>
                <a:rPr lang="es-ES" sz="1600" b="1">
                  <a:latin typeface="Arial" panose="020B0604020202020204" pitchFamily="34" charset="0"/>
                </a:rPr>
                <a:t> el nuevo rey.</a:t>
              </a:r>
            </a:p>
          </p:txBody>
        </p:sp>
      </p:grpSp>
      <p:grpSp>
        <p:nvGrpSpPr>
          <p:cNvPr id="109577" name="Group 9"/>
          <p:cNvGrpSpPr>
            <a:grpSpLocks/>
          </p:cNvGrpSpPr>
          <p:nvPr/>
        </p:nvGrpSpPr>
        <p:grpSpPr bwMode="auto">
          <a:xfrm>
            <a:off x="381000" y="2895600"/>
            <a:ext cx="8153400" cy="581025"/>
            <a:chOff x="240" y="1440"/>
            <a:chExt cx="5136" cy="366"/>
          </a:xfrm>
        </p:grpSpPr>
        <p:sp>
          <p:nvSpPr>
            <p:cNvPr id="109578" name="Text Box 10"/>
            <p:cNvSpPr txBox="1">
              <a:spLocks noChangeArrowheads="1"/>
            </p:cNvSpPr>
            <p:nvPr/>
          </p:nvSpPr>
          <p:spPr bwMode="auto">
            <a:xfrm>
              <a:off x="240" y="1440"/>
              <a:ext cx="244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93300"/>
                </a:buClr>
                <a:buFont typeface="Wingdings" panose="05000000000000000000" pitchFamily="2" charset="2"/>
                <a:buChar char="ü"/>
              </a:pPr>
              <a:r>
                <a:rPr lang="es-ES" sz="1600" b="1">
                  <a:latin typeface="Arial" panose="020B0604020202020204" pitchFamily="34" charset="0"/>
                </a:rPr>
                <a:t>Creció mucho hacia el sur y el oriente, y hacia la tierra gloriosa.</a:t>
              </a:r>
            </a:p>
          </p:txBody>
        </p:sp>
        <p:sp>
          <p:nvSpPr>
            <p:cNvPr id="109579" name="Text Box 11"/>
            <p:cNvSpPr txBox="1">
              <a:spLocks noChangeArrowheads="1"/>
            </p:cNvSpPr>
            <p:nvPr/>
          </p:nvSpPr>
          <p:spPr bwMode="auto">
            <a:xfrm>
              <a:off x="2784" y="1440"/>
              <a:ext cx="259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3300"/>
                </a:buClr>
                <a:buFont typeface="Wingdings" panose="05000000000000000000" pitchFamily="2" charset="2"/>
                <a:buChar char="ü"/>
              </a:pPr>
              <a:r>
                <a:rPr lang="es-ES" sz="1600" b="1">
                  <a:latin typeface="Arial" panose="020B0604020202020204" pitchFamily="34" charset="0"/>
                </a:rPr>
                <a:t>Roma se expande hacia Egipto, Grecia, Palestina.</a:t>
              </a:r>
            </a:p>
          </p:txBody>
        </p:sp>
      </p:grpSp>
      <p:grpSp>
        <p:nvGrpSpPr>
          <p:cNvPr id="109580" name="Group 12"/>
          <p:cNvGrpSpPr>
            <a:grpSpLocks/>
          </p:cNvGrpSpPr>
          <p:nvPr/>
        </p:nvGrpSpPr>
        <p:grpSpPr bwMode="auto">
          <a:xfrm>
            <a:off x="381000" y="3505200"/>
            <a:ext cx="8153400" cy="581025"/>
            <a:chOff x="240" y="1440"/>
            <a:chExt cx="5136" cy="366"/>
          </a:xfrm>
        </p:grpSpPr>
        <p:sp>
          <p:nvSpPr>
            <p:cNvPr id="109581" name="Text Box 13"/>
            <p:cNvSpPr txBox="1">
              <a:spLocks noChangeArrowheads="1"/>
            </p:cNvSpPr>
            <p:nvPr/>
          </p:nvSpPr>
          <p:spPr bwMode="auto">
            <a:xfrm>
              <a:off x="240" y="1440"/>
              <a:ext cx="244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93300"/>
                </a:buClr>
                <a:buFont typeface="Wingdings" panose="05000000000000000000" pitchFamily="2" charset="2"/>
                <a:buChar char="ü"/>
              </a:pPr>
              <a:r>
                <a:rPr lang="es-ES" sz="1600" b="1">
                  <a:latin typeface="Arial" panose="020B0604020202020204" pitchFamily="34" charset="0"/>
                </a:rPr>
                <a:t>Parte del ejército y de las estrellas echó por tierra.</a:t>
              </a:r>
            </a:p>
          </p:txBody>
        </p:sp>
        <p:sp>
          <p:nvSpPr>
            <p:cNvPr id="109582" name="Text Box 14"/>
            <p:cNvSpPr txBox="1">
              <a:spLocks noChangeArrowheads="1"/>
            </p:cNvSpPr>
            <p:nvPr/>
          </p:nvSpPr>
          <p:spPr bwMode="auto">
            <a:xfrm>
              <a:off x="2784" y="1440"/>
              <a:ext cx="259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3300"/>
                </a:buClr>
                <a:buFont typeface="Wingdings" panose="05000000000000000000" pitchFamily="2" charset="2"/>
                <a:buChar char="ü"/>
              </a:pPr>
              <a:r>
                <a:rPr lang="es-ES" sz="1600" b="1">
                  <a:latin typeface="Arial" panose="020B0604020202020204" pitchFamily="34" charset="0"/>
                </a:rPr>
                <a:t>Destruirá a los fuertes y al pueblo de los santos.</a:t>
              </a:r>
            </a:p>
          </p:txBody>
        </p:sp>
      </p:grpSp>
      <p:grpSp>
        <p:nvGrpSpPr>
          <p:cNvPr id="109583" name="Group 15"/>
          <p:cNvGrpSpPr>
            <a:grpSpLocks/>
          </p:cNvGrpSpPr>
          <p:nvPr/>
        </p:nvGrpSpPr>
        <p:grpSpPr bwMode="auto">
          <a:xfrm>
            <a:off x="381000" y="4191000"/>
            <a:ext cx="8153400" cy="825500"/>
            <a:chOff x="240" y="1440"/>
            <a:chExt cx="5136" cy="520"/>
          </a:xfrm>
        </p:grpSpPr>
        <p:sp>
          <p:nvSpPr>
            <p:cNvPr id="109584" name="Text Box 16"/>
            <p:cNvSpPr txBox="1">
              <a:spLocks noChangeArrowheads="1"/>
            </p:cNvSpPr>
            <p:nvPr/>
          </p:nvSpPr>
          <p:spPr bwMode="auto">
            <a:xfrm>
              <a:off x="240" y="1440"/>
              <a:ext cx="2448"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93300"/>
                </a:buClr>
                <a:buFont typeface="Wingdings" panose="05000000000000000000" pitchFamily="2" charset="2"/>
                <a:buChar char="ü"/>
              </a:pPr>
              <a:r>
                <a:rPr lang="es-ES" sz="1600" b="1">
                  <a:latin typeface="Arial" panose="020B0604020202020204" pitchFamily="34" charset="0"/>
                </a:rPr>
                <a:t>Contra el príncipe de los ejércitos se irguió y por él fue quitado el continuo sacrificio.</a:t>
              </a:r>
            </a:p>
          </p:txBody>
        </p:sp>
        <p:sp>
          <p:nvSpPr>
            <p:cNvPr id="109585" name="Text Box 17"/>
            <p:cNvSpPr txBox="1">
              <a:spLocks noChangeArrowheads="1"/>
            </p:cNvSpPr>
            <p:nvPr/>
          </p:nvSpPr>
          <p:spPr bwMode="auto">
            <a:xfrm>
              <a:off x="2784" y="1440"/>
              <a:ext cx="2592"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3300"/>
                </a:buClr>
                <a:buFont typeface="Wingdings" panose="05000000000000000000" pitchFamily="2" charset="2"/>
                <a:buChar char="ü"/>
              </a:pPr>
              <a:r>
                <a:rPr lang="es-ES" sz="1600" b="1">
                  <a:latin typeface="Arial" panose="020B0604020202020204" pitchFamily="34" charset="0"/>
                </a:rPr>
                <a:t>Mandó crucificar a Cristo. Como Roma Papal, sustituyó el sacrificio de Cristo por el de sacerdotes humanos.</a:t>
              </a:r>
            </a:p>
          </p:txBody>
        </p:sp>
      </p:grpSp>
      <p:grpSp>
        <p:nvGrpSpPr>
          <p:cNvPr id="109586" name="Group 18"/>
          <p:cNvGrpSpPr>
            <a:grpSpLocks/>
          </p:cNvGrpSpPr>
          <p:nvPr/>
        </p:nvGrpSpPr>
        <p:grpSpPr bwMode="auto">
          <a:xfrm>
            <a:off x="381000" y="5029200"/>
            <a:ext cx="8153400" cy="825500"/>
            <a:chOff x="240" y="1440"/>
            <a:chExt cx="5136" cy="520"/>
          </a:xfrm>
        </p:grpSpPr>
        <p:sp>
          <p:nvSpPr>
            <p:cNvPr id="109587" name="Text Box 19"/>
            <p:cNvSpPr txBox="1">
              <a:spLocks noChangeArrowheads="1"/>
            </p:cNvSpPr>
            <p:nvPr/>
          </p:nvSpPr>
          <p:spPr bwMode="auto">
            <a:xfrm>
              <a:off x="240" y="1440"/>
              <a:ext cx="244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93300"/>
                </a:buClr>
                <a:buFont typeface="Wingdings" panose="05000000000000000000" pitchFamily="2" charset="2"/>
                <a:buChar char="ü"/>
              </a:pPr>
              <a:r>
                <a:rPr lang="es-ES" sz="1600" b="1">
                  <a:latin typeface="Arial" panose="020B0604020202020204" pitchFamily="34" charset="0"/>
                </a:rPr>
                <a:t>El lugar de su santuario fue echado por tierra.</a:t>
              </a:r>
            </a:p>
          </p:txBody>
        </p:sp>
        <p:sp>
          <p:nvSpPr>
            <p:cNvPr id="109588" name="Text Box 20"/>
            <p:cNvSpPr txBox="1">
              <a:spLocks noChangeArrowheads="1"/>
            </p:cNvSpPr>
            <p:nvPr/>
          </p:nvSpPr>
          <p:spPr bwMode="auto">
            <a:xfrm>
              <a:off x="2784" y="1440"/>
              <a:ext cx="2592"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3300"/>
                </a:buClr>
                <a:buFont typeface="Wingdings" panose="05000000000000000000" pitchFamily="2" charset="2"/>
                <a:buChar char="ü"/>
              </a:pPr>
              <a:r>
                <a:rPr lang="es-ES" sz="1600" b="1">
                  <a:latin typeface="Arial" panose="020B0604020202020204" pitchFamily="34" charset="0"/>
                </a:rPr>
                <a:t>El templo físico fue destruido por Roma en 70 d. C. el celestial, sustituído por el rito de la misa.</a:t>
              </a:r>
            </a:p>
          </p:txBody>
        </p:sp>
      </p:grpSp>
      <p:grpSp>
        <p:nvGrpSpPr>
          <p:cNvPr id="109589" name="Group 21"/>
          <p:cNvGrpSpPr>
            <a:grpSpLocks/>
          </p:cNvGrpSpPr>
          <p:nvPr/>
        </p:nvGrpSpPr>
        <p:grpSpPr bwMode="auto">
          <a:xfrm>
            <a:off x="457200" y="5715000"/>
            <a:ext cx="8153400" cy="581025"/>
            <a:chOff x="240" y="1440"/>
            <a:chExt cx="5136" cy="366"/>
          </a:xfrm>
        </p:grpSpPr>
        <p:sp>
          <p:nvSpPr>
            <p:cNvPr id="109590" name="Text Box 22"/>
            <p:cNvSpPr txBox="1">
              <a:spLocks noChangeArrowheads="1"/>
            </p:cNvSpPr>
            <p:nvPr/>
          </p:nvSpPr>
          <p:spPr bwMode="auto">
            <a:xfrm>
              <a:off x="240" y="1440"/>
              <a:ext cx="244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93300"/>
                </a:buClr>
                <a:buFont typeface="Wingdings" panose="05000000000000000000" pitchFamily="2" charset="2"/>
                <a:buChar char="ü"/>
              </a:pPr>
              <a:r>
                <a:rPr lang="es-ES" sz="1600" b="1">
                  <a:latin typeface="Arial" panose="020B0604020202020204" pitchFamily="34" charset="0"/>
                </a:rPr>
                <a:t>Echó por tierra la verdad.</a:t>
              </a:r>
            </a:p>
          </p:txBody>
        </p:sp>
        <p:sp>
          <p:nvSpPr>
            <p:cNvPr id="109591" name="Text Box 23"/>
            <p:cNvSpPr txBox="1">
              <a:spLocks noChangeArrowheads="1"/>
            </p:cNvSpPr>
            <p:nvPr/>
          </p:nvSpPr>
          <p:spPr bwMode="auto">
            <a:xfrm>
              <a:off x="2784" y="1440"/>
              <a:ext cx="259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3300"/>
                </a:buClr>
                <a:buFont typeface="Wingdings" panose="05000000000000000000" pitchFamily="2" charset="2"/>
                <a:buChar char="ü"/>
              </a:pPr>
              <a:r>
                <a:rPr lang="es-ES" sz="1600" b="1">
                  <a:latin typeface="Arial" panose="020B0604020202020204" pitchFamily="34" charset="0"/>
                </a:rPr>
                <a:t>En su fase papal, Roma destruyó la verdad y le acompañó el éxito.</a:t>
              </a:r>
            </a:p>
          </p:txBody>
        </p:sp>
      </p:grpSp>
      <p:pic>
        <p:nvPicPr>
          <p:cNvPr id="109592" name="Picture 24" descr="Cuerno pequeñ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76400"/>
            <a:ext cx="4379913" cy="5867400"/>
          </a:xfrm>
          <a:prstGeom prst="rect">
            <a:avLst/>
          </a:prstGeom>
          <a:noFill/>
          <a:extLst>
            <a:ext uri="{909E8E84-426E-40DD-AFC4-6F175D3DCCD1}">
              <a14:hiddenFill xmlns:a14="http://schemas.microsoft.com/office/drawing/2010/main">
                <a:solidFill>
                  <a:srgbClr val="FFFFFF"/>
                </a:solidFill>
              </a14:hiddenFill>
            </a:ext>
          </a:extLst>
        </p:spPr>
      </p:pic>
      <p:pic>
        <p:nvPicPr>
          <p:cNvPr id="109593" name="Picture 25" descr="Cuerno pequeñ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1090613" cy="1460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109593"/>
                                        </p:tgtEl>
                                        <p:attrNameLst>
                                          <p:attrName>style.visibility</p:attrName>
                                        </p:attrNameLst>
                                      </p:cBhvr>
                                      <p:to>
                                        <p:strVal val="visible"/>
                                      </p:to>
                                    </p:set>
                                    <p:anim calcmode="lin" valueType="num">
                                      <p:cBhvr additive="base">
                                        <p:cTn id="7" dur="500" fill="hold"/>
                                        <p:tgtEl>
                                          <p:spTgt spid="109593"/>
                                        </p:tgtEl>
                                        <p:attrNameLst>
                                          <p:attrName>ppt_x</p:attrName>
                                        </p:attrNameLst>
                                      </p:cBhvr>
                                      <p:tavLst>
                                        <p:tav tm="0">
                                          <p:val>
                                            <p:strVal val="1+#ppt_w/2"/>
                                          </p:val>
                                        </p:tav>
                                        <p:tav tm="100000">
                                          <p:val>
                                            <p:strVal val="#ppt_x"/>
                                          </p:val>
                                        </p:tav>
                                      </p:tavLst>
                                    </p:anim>
                                    <p:anim calcmode="lin" valueType="num">
                                      <p:cBhvr additive="base">
                                        <p:cTn id="8" dur="500" fill="hold"/>
                                        <p:tgtEl>
                                          <p:spTgt spid="10959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3" presetClass="entr" presetSubtype="32" fill="hold" nodeType="afterEffect">
                                  <p:stCondLst>
                                    <p:cond delay="1000"/>
                                  </p:stCondLst>
                                  <p:childTnLst>
                                    <p:set>
                                      <p:cBhvr>
                                        <p:cTn id="11" dur="1" fill="hold">
                                          <p:stCondLst>
                                            <p:cond delay="0"/>
                                          </p:stCondLst>
                                        </p:cTn>
                                        <p:tgtEl>
                                          <p:spTgt spid="109571"/>
                                        </p:tgtEl>
                                        <p:attrNameLst>
                                          <p:attrName>style.visibility</p:attrName>
                                        </p:attrNameLst>
                                      </p:cBhvr>
                                      <p:to>
                                        <p:strVal val="visible"/>
                                      </p:to>
                                    </p:set>
                                    <p:anim calcmode="lin" valueType="num">
                                      <p:cBhvr>
                                        <p:cTn id="12" dur="500" fill="hold"/>
                                        <p:tgtEl>
                                          <p:spTgt spid="109571"/>
                                        </p:tgtEl>
                                        <p:attrNameLst>
                                          <p:attrName>ppt_w</p:attrName>
                                        </p:attrNameLst>
                                      </p:cBhvr>
                                      <p:tavLst>
                                        <p:tav tm="0">
                                          <p:val>
                                            <p:strVal val="4*#ppt_w"/>
                                          </p:val>
                                        </p:tav>
                                        <p:tav tm="100000">
                                          <p:val>
                                            <p:strVal val="#ppt_w"/>
                                          </p:val>
                                        </p:tav>
                                      </p:tavLst>
                                    </p:anim>
                                    <p:anim calcmode="lin" valueType="num">
                                      <p:cBhvr>
                                        <p:cTn id="13" dur="500" fill="hold"/>
                                        <p:tgtEl>
                                          <p:spTgt spid="109571"/>
                                        </p:tgtEl>
                                        <p:attrNameLst>
                                          <p:attrName>ppt_h</p:attrName>
                                        </p:attrNameLst>
                                      </p:cBhvr>
                                      <p:tavLst>
                                        <p:tav tm="0">
                                          <p:val>
                                            <p:strVal val="4*#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09574"/>
                                        </p:tgtEl>
                                        <p:attrNameLst>
                                          <p:attrName>style.visibility</p:attrName>
                                        </p:attrNameLst>
                                      </p:cBhvr>
                                      <p:to>
                                        <p:strVal val="visible"/>
                                      </p:to>
                                    </p:set>
                                    <p:animEffect transition="in" filter="dissolve">
                                      <p:cBhvr>
                                        <p:cTn id="18" dur="500"/>
                                        <p:tgtEl>
                                          <p:spTgt spid="109574"/>
                                        </p:tgtEl>
                                      </p:cBhvr>
                                    </p:animEffect>
                                  </p:childTnLst>
                                  <p:subTnLst>
                                    <p:animClr clrSpc="rgb" dir="cw">
                                      <p:cBhvr override="childStyle">
                                        <p:cTn dur="1" fill="hold" display="0" masterRel="nextClick" afterEffect="1"/>
                                        <p:tgtEl>
                                          <p:spTgt spid="109574"/>
                                        </p:tgtEl>
                                        <p:attrNameLst>
                                          <p:attrName>ppt_c</p:attrName>
                                        </p:attrNameLst>
                                      </p:cBhvr>
                                      <p:to>
                                        <a:srgbClr val="B2B2B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09577"/>
                                        </p:tgtEl>
                                        <p:attrNameLst>
                                          <p:attrName>style.visibility</p:attrName>
                                        </p:attrNameLst>
                                      </p:cBhvr>
                                      <p:to>
                                        <p:strVal val="visible"/>
                                      </p:to>
                                    </p:set>
                                    <p:animEffect transition="in" filter="dissolve">
                                      <p:cBhvr>
                                        <p:cTn id="23" dur="500"/>
                                        <p:tgtEl>
                                          <p:spTgt spid="109577"/>
                                        </p:tgtEl>
                                      </p:cBhvr>
                                    </p:animEffect>
                                  </p:childTnLst>
                                  <p:subTnLst>
                                    <p:animClr clrSpc="rgb" dir="cw">
                                      <p:cBhvr override="childStyle">
                                        <p:cTn dur="1" fill="hold" display="0" masterRel="nextClick" afterEffect="1"/>
                                        <p:tgtEl>
                                          <p:spTgt spid="109577"/>
                                        </p:tgtEl>
                                        <p:attrNameLst>
                                          <p:attrName>ppt_c</p:attrName>
                                        </p:attrNameLst>
                                      </p:cBhvr>
                                      <p:to>
                                        <a:srgbClr val="B2B2B2"/>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109580"/>
                                        </p:tgtEl>
                                        <p:attrNameLst>
                                          <p:attrName>style.visibility</p:attrName>
                                        </p:attrNameLst>
                                      </p:cBhvr>
                                      <p:to>
                                        <p:strVal val="visible"/>
                                      </p:to>
                                    </p:set>
                                    <p:animEffect transition="in" filter="dissolve">
                                      <p:cBhvr>
                                        <p:cTn id="28" dur="500"/>
                                        <p:tgtEl>
                                          <p:spTgt spid="109580"/>
                                        </p:tgtEl>
                                      </p:cBhvr>
                                    </p:animEffect>
                                  </p:childTnLst>
                                  <p:subTnLst>
                                    <p:animClr clrSpc="rgb" dir="cw">
                                      <p:cBhvr override="childStyle">
                                        <p:cTn dur="1" fill="hold" display="0" masterRel="nextClick" afterEffect="1"/>
                                        <p:tgtEl>
                                          <p:spTgt spid="109580"/>
                                        </p:tgtEl>
                                        <p:attrNameLst>
                                          <p:attrName>ppt_c</p:attrName>
                                        </p:attrNameLst>
                                      </p:cBhvr>
                                      <p:to>
                                        <a:srgbClr val="B2B2B2"/>
                                      </p:to>
                                    </p:animClr>
                                  </p:sub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09583"/>
                                        </p:tgtEl>
                                        <p:attrNameLst>
                                          <p:attrName>style.visibility</p:attrName>
                                        </p:attrNameLst>
                                      </p:cBhvr>
                                      <p:to>
                                        <p:strVal val="visible"/>
                                      </p:to>
                                    </p:set>
                                    <p:animEffect transition="in" filter="dissolve">
                                      <p:cBhvr>
                                        <p:cTn id="33" dur="500"/>
                                        <p:tgtEl>
                                          <p:spTgt spid="109583"/>
                                        </p:tgtEl>
                                      </p:cBhvr>
                                    </p:animEffect>
                                  </p:childTnLst>
                                  <p:subTnLst>
                                    <p:animClr clrSpc="rgb" dir="cw">
                                      <p:cBhvr override="childStyle">
                                        <p:cTn dur="1" fill="hold" display="0" masterRel="nextClick" afterEffect="1"/>
                                        <p:tgtEl>
                                          <p:spTgt spid="109583"/>
                                        </p:tgtEl>
                                        <p:attrNameLst>
                                          <p:attrName>ppt_c</p:attrName>
                                        </p:attrNameLst>
                                      </p:cBhvr>
                                      <p:to>
                                        <a:srgbClr val="B2B2B2"/>
                                      </p:to>
                                    </p:animClr>
                                  </p:sub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109586"/>
                                        </p:tgtEl>
                                        <p:attrNameLst>
                                          <p:attrName>style.visibility</p:attrName>
                                        </p:attrNameLst>
                                      </p:cBhvr>
                                      <p:to>
                                        <p:strVal val="visible"/>
                                      </p:to>
                                    </p:set>
                                    <p:animEffect transition="in" filter="dissolve">
                                      <p:cBhvr>
                                        <p:cTn id="38" dur="500"/>
                                        <p:tgtEl>
                                          <p:spTgt spid="109586"/>
                                        </p:tgtEl>
                                      </p:cBhvr>
                                    </p:animEffect>
                                  </p:childTnLst>
                                  <p:subTnLst>
                                    <p:animClr clrSpc="rgb" dir="cw">
                                      <p:cBhvr override="childStyle">
                                        <p:cTn dur="1" fill="hold" display="0" masterRel="nextClick" afterEffect="1"/>
                                        <p:tgtEl>
                                          <p:spTgt spid="109586"/>
                                        </p:tgtEl>
                                        <p:attrNameLst>
                                          <p:attrName>ppt_c</p:attrName>
                                        </p:attrNameLst>
                                      </p:cBhvr>
                                      <p:to>
                                        <a:srgbClr val="B2B2B2"/>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109589"/>
                                        </p:tgtEl>
                                        <p:attrNameLst>
                                          <p:attrName>style.visibility</p:attrName>
                                        </p:attrNameLst>
                                      </p:cBhvr>
                                      <p:to>
                                        <p:strVal val="visible"/>
                                      </p:to>
                                    </p:set>
                                    <p:animEffect transition="in" filter="dissolve">
                                      <p:cBhvr>
                                        <p:cTn id="43" dur="500"/>
                                        <p:tgtEl>
                                          <p:spTgt spid="109589"/>
                                        </p:tgtEl>
                                      </p:cBhvr>
                                    </p:animEffect>
                                  </p:childTnLst>
                                  <p:subTnLst>
                                    <p:animClr clrSpc="rgb" dir="cw">
                                      <p:cBhvr override="childStyle">
                                        <p:cTn dur="1" fill="hold" display="0" masterRel="nextClick" afterEffect="1"/>
                                        <p:tgtEl>
                                          <p:spTgt spid="109589"/>
                                        </p:tgtEl>
                                        <p:attrNameLst>
                                          <p:attrName>ppt_c</p:attrName>
                                        </p:attrNameLst>
                                      </p:cBhvr>
                                      <p:to>
                                        <a:srgbClr val="B2B2B2"/>
                                      </p:to>
                                    </p:animClr>
                                  </p:sub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109592"/>
                                        </p:tgtEl>
                                        <p:attrNameLst>
                                          <p:attrName>style.visibility</p:attrName>
                                        </p:attrNameLst>
                                      </p:cBhvr>
                                      <p:to>
                                        <p:strVal val="visible"/>
                                      </p:to>
                                    </p:set>
                                    <p:animEffect transition="in" filter="dissolve">
                                      <p:cBhvr>
                                        <p:cTn id="48" dur="500"/>
                                        <p:tgtEl>
                                          <p:spTgt spid="109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WordArt 2"/>
          <p:cNvSpPr>
            <a:spLocks noChangeArrowheads="1" noChangeShapeType="1" noTextEdit="1"/>
          </p:cNvSpPr>
          <p:nvPr/>
        </p:nvSpPr>
        <p:spPr bwMode="auto">
          <a:xfrm rot="299913">
            <a:off x="2286000" y="914400"/>
            <a:ext cx="65532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3600" kern="10">
                <a:gradFill rotWithShape="0">
                  <a:gsLst>
                    <a:gs pos="0">
                      <a:srgbClr val="FAE3B7"/>
                    </a:gs>
                    <a:gs pos="8999">
                      <a:srgbClr val="A28949"/>
                    </a:gs>
                    <a:gs pos="15500">
                      <a:srgbClr val="835E17"/>
                    </a:gs>
                    <a:gs pos="16500">
                      <a:srgbClr val="BD922A"/>
                    </a:gs>
                    <a:gs pos="18500">
                      <a:srgbClr val="FBE4AE"/>
                    </a:gs>
                    <a:gs pos="39500">
                      <a:srgbClr val="BD922A"/>
                    </a:gs>
                    <a:gs pos="43500">
                      <a:srgbClr val="BD922A"/>
                    </a:gs>
                    <a:gs pos="50000">
                      <a:srgbClr val="FBE4AE"/>
                    </a:gs>
                    <a:gs pos="56500">
                      <a:srgbClr val="BD922A"/>
                    </a:gs>
                    <a:gs pos="60501">
                      <a:srgbClr val="BD922A"/>
                    </a:gs>
                    <a:gs pos="81500">
                      <a:srgbClr val="FBE4AE"/>
                    </a:gs>
                    <a:gs pos="83500">
                      <a:srgbClr val="BD922A"/>
                    </a:gs>
                    <a:gs pos="84500">
                      <a:srgbClr val="835E17"/>
                    </a:gs>
                    <a:gs pos="91001">
                      <a:srgbClr val="A28949"/>
                    </a:gs>
                    <a:gs pos="100000">
                      <a:srgbClr val="FAE3B7"/>
                    </a:gs>
                  </a:gsLst>
                  <a:lin ang="2400087" scaled="1"/>
                </a:gradFill>
                <a:effectLst>
                  <a:outerShdw dist="35921" dir="2700000" algn="ctr" rotWithShape="0">
                    <a:srgbClr val="C0C0C0"/>
                  </a:outerShdw>
                </a:effectLst>
                <a:latin typeface="Impact" panose="020B0806030902050204" pitchFamily="34" charset="0"/>
              </a:rPr>
              <a:t>TARDES Y MAÑANAS</a:t>
            </a:r>
          </a:p>
        </p:txBody>
      </p:sp>
      <p:grpSp>
        <p:nvGrpSpPr>
          <p:cNvPr id="110595" name="Group 3"/>
          <p:cNvGrpSpPr>
            <a:grpSpLocks/>
          </p:cNvGrpSpPr>
          <p:nvPr/>
        </p:nvGrpSpPr>
        <p:grpSpPr bwMode="auto">
          <a:xfrm>
            <a:off x="304800" y="1752600"/>
            <a:ext cx="8229600" cy="346075"/>
            <a:chOff x="192" y="1104"/>
            <a:chExt cx="5184" cy="218"/>
          </a:xfrm>
        </p:grpSpPr>
        <p:sp>
          <p:nvSpPr>
            <p:cNvPr id="110596" name="Text Box 4"/>
            <p:cNvSpPr txBox="1">
              <a:spLocks noChangeArrowheads="1"/>
            </p:cNvSpPr>
            <p:nvPr/>
          </p:nvSpPr>
          <p:spPr bwMode="auto">
            <a:xfrm>
              <a:off x="192" y="1104"/>
              <a:ext cx="2496" cy="218"/>
            </a:xfrm>
            <a:prstGeom prst="rect">
              <a:avLst/>
            </a:prstGeom>
            <a:gradFill rotWithShape="0">
              <a:gsLst>
                <a:gs pos="0">
                  <a:srgbClr val="FFEFD1"/>
                </a:gs>
                <a:gs pos="64999">
                  <a:srgbClr val="F0EBD5"/>
                </a:gs>
                <a:gs pos="100000">
                  <a:srgbClr val="D1C39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600" b="1">
                  <a:latin typeface="Arial" panose="020B0604020202020204" pitchFamily="34" charset="0"/>
                </a:rPr>
                <a:t>VISIÓN (vv. 13-14)</a:t>
              </a:r>
            </a:p>
          </p:txBody>
        </p:sp>
        <p:sp>
          <p:nvSpPr>
            <p:cNvPr id="110597" name="Text Box 5"/>
            <p:cNvSpPr txBox="1">
              <a:spLocks noChangeArrowheads="1"/>
            </p:cNvSpPr>
            <p:nvPr/>
          </p:nvSpPr>
          <p:spPr bwMode="auto">
            <a:xfrm>
              <a:off x="2784" y="1104"/>
              <a:ext cx="2592" cy="218"/>
            </a:xfrm>
            <a:prstGeom prst="rect">
              <a:avLst/>
            </a:prstGeom>
            <a:gradFill rotWithShape="0">
              <a:gsLst>
                <a:gs pos="0">
                  <a:srgbClr val="FFEFD1"/>
                </a:gs>
                <a:gs pos="64999">
                  <a:srgbClr val="F0EBD5"/>
                </a:gs>
                <a:gs pos="100000">
                  <a:srgbClr val="D1C39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600" b="1">
                  <a:latin typeface="Arial" panose="020B0604020202020204" pitchFamily="34" charset="0"/>
                </a:rPr>
                <a:t>INTERPRETACIÓN (v. 26)</a:t>
              </a:r>
            </a:p>
          </p:txBody>
        </p:sp>
      </p:grpSp>
      <p:grpSp>
        <p:nvGrpSpPr>
          <p:cNvPr id="110598" name="Group 6"/>
          <p:cNvGrpSpPr>
            <a:grpSpLocks/>
          </p:cNvGrpSpPr>
          <p:nvPr/>
        </p:nvGrpSpPr>
        <p:grpSpPr bwMode="auto">
          <a:xfrm>
            <a:off x="381000" y="2286000"/>
            <a:ext cx="8153400" cy="1006475"/>
            <a:chOff x="240" y="1440"/>
            <a:chExt cx="5136" cy="634"/>
          </a:xfrm>
        </p:grpSpPr>
        <p:sp>
          <p:nvSpPr>
            <p:cNvPr id="110599" name="Text Box 7"/>
            <p:cNvSpPr txBox="1">
              <a:spLocks noChangeArrowheads="1"/>
            </p:cNvSpPr>
            <p:nvPr/>
          </p:nvSpPr>
          <p:spPr bwMode="auto">
            <a:xfrm>
              <a:off x="240" y="1440"/>
              <a:ext cx="2448"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93300"/>
                </a:buClr>
                <a:buFont typeface="Wingdings" panose="05000000000000000000" pitchFamily="2" charset="2"/>
                <a:buChar char="ü"/>
              </a:pPr>
              <a:r>
                <a:rPr lang="es-ES" sz="2000" b="1">
                  <a:latin typeface="Arial" panose="020B0604020202020204" pitchFamily="34" charset="0"/>
                </a:rPr>
                <a:t>Hasta 2.300 tardes y mañanas; luego el santuario será purificado.</a:t>
              </a:r>
            </a:p>
          </p:txBody>
        </p:sp>
        <p:sp>
          <p:nvSpPr>
            <p:cNvPr id="110600" name="Text Box 8"/>
            <p:cNvSpPr txBox="1">
              <a:spLocks noChangeArrowheads="1"/>
            </p:cNvSpPr>
            <p:nvPr/>
          </p:nvSpPr>
          <p:spPr bwMode="auto">
            <a:xfrm>
              <a:off x="2784" y="1440"/>
              <a:ext cx="2592"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3300"/>
                </a:buClr>
                <a:buFont typeface="Wingdings" panose="05000000000000000000" pitchFamily="2" charset="2"/>
                <a:buChar char="ü"/>
              </a:pPr>
              <a:r>
                <a:rPr lang="es-ES" sz="2000" b="1">
                  <a:latin typeface="Arial" panose="020B0604020202020204" pitchFamily="34" charset="0"/>
                </a:rPr>
                <a:t>La visión de las tardes y mañanas que se ha referido es verdadera.</a:t>
              </a:r>
            </a:p>
          </p:txBody>
        </p:sp>
      </p:grpSp>
      <p:sp>
        <p:nvSpPr>
          <p:cNvPr id="110602" name="WordArt 10" descr="Papel carta"/>
          <p:cNvSpPr>
            <a:spLocks noChangeArrowheads="1" noChangeShapeType="1" noTextEdit="1"/>
          </p:cNvSpPr>
          <p:nvPr/>
        </p:nvSpPr>
        <p:spPr bwMode="auto">
          <a:xfrm>
            <a:off x="304800" y="838200"/>
            <a:ext cx="1905000" cy="95726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ObliqueTopLeft"/>
              <a:lightRig rig="legacyHarsh3" dir="t"/>
            </a:scene3d>
            <a:sp3d extrusionH="430200" prstMaterial="legacyMatte">
              <a:extrusionClr>
                <a:srgbClr val="FFCC99"/>
              </a:extrusionClr>
              <a:contourClr>
                <a:srgbClr val="FFFFCC"/>
              </a:contourClr>
            </a:sp3d>
          </a:bodyPr>
          <a:lstStyle/>
          <a:p>
            <a:pPr algn="ctr"/>
            <a:r>
              <a:rPr lang="es-ES" sz="3600" kern="10">
                <a:ln w="9525">
                  <a:round/>
                  <a:headEnd/>
                  <a:tailEnd/>
                </a:ln>
                <a:blipFill dpi="0" rotWithShape="0">
                  <a:blip r:embed="rId2"/>
                  <a:srcRect/>
                  <a:tile tx="0" ty="0" sx="100000" sy="100000" flip="none" algn="tl"/>
                </a:blipFill>
                <a:latin typeface="Arial Black" panose="020B0A04020102020204" pitchFamily="34" charset="0"/>
              </a:rPr>
              <a:t>2.300</a:t>
            </a:r>
          </a:p>
        </p:txBody>
      </p:sp>
      <p:sp>
        <p:nvSpPr>
          <p:cNvPr id="110603" name="WordArt 11"/>
          <p:cNvSpPr>
            <a:spLocks noChangeArrowheads="1" noChangeShapeType="1" noTextEdit="1"/>
          </p:cNvSpPr>
          <p:nvPr/>
        </p:nvSpPr>
        <p:spPr bwMode="auto">
          <a:xfrm>
            <a:off x="2590800" y="3200400"/>
            <a:ext cx="2728913" cy="3276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gradFill rotWithShape="0">
                  <a:gsLst>
                    <a:gs pos="0">
                      <a:srgbClr val="FF3300"/>
                    </a:gs>
                    <a:gs pos="50000">
                      <a:srgbClr val="FF3300">
                        <a:gamma/>
                        <a:shade val="46275"/>
                        <a:invGamma/>
                      </a:srgbClr>
                    </a:gs>
                    <a:gs pos="100000">
                      <a:srgbClr val="FF3300"/>
                    </a:gs>
                  </a:gsLst>
                  <a:lin ang="5400000" scaled="1"/>
                </a:gradFill>
                <a:latin typeface="Arial Black" panose="020B0A04020102020204" pitchFamily="34" charset="0"/>
              </a:rPr>
              <a:t>?</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10602"/>
                                        </p:tgtEl>
                                        <p:attrNameLst>
                                          <p:attrName>style.visibility</p:attrName>
                                        </p:attrNameLst>
                                      </p:cBhvr>
                                      <p:to>
                                        <p:strVal val="visible"/>
                                      </p:to>
                                    </p:set>
                                    <p:anim calcmode="lin" valueType="num">
                                      <p:cBhvr additive="base">
                                        <p:cTn id="7" dur="500" fill="hold"/>
                                        <p:tgtEl>
                                          <p:spTgt spid="110602"/>
                                        </p:tgtEl>
                                        <p:attrNameLst>
                                          <p:attrName>ppt_x</p:attrName>
                                        </p:attrNameLst>
                                      </p:cBhvr>
                                      <p:tavLst>
                                        <p:tav tm="0">
                                          <p:val>
                                            <p:strVal val="1+#ppt_w/2"/>
                                          </p:val>
                                        </p:tav>
                                        <p:tav tm="100000">
                                          <p:val>
                                            <p:strVal val="#ppt_x"/>
                                          </p:val>
                                        </p:tav>
                                      </p:tavLst>
                                    </p:anim>
                                    <p:anim calcmode="lin" valueType="num">
                                      <p:cBhvr additive="base">
                                        <p:cTn id="8" dur="500" fill="hold"/>
                                        <p:tgtEl>
                                          <p:spTgt spid="11060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3" presetClass="entr" presetSubtype="32" fill="hold" nodeType="afterEffect">
                                  <p:stCondLst>
                                    <p:cond delay="1000"/>
                                  </p:stCondLst>
                                  <p:childTnLst>
                                    <p:set>
                                      <p:cBhvr>
                                        <p:cTn id="11" dur="1" fill="hold">
                                          <p:stCondLst>
                                            <p:cond delay="0"/>
                                          </p:stCondLst>
                                        </p:cTn>
                                        <p:tgtEl>
                                          <p:spTgt spid="110595"/>
                                        </p:tgtEl>
                                        <p:attrNameLst>
                                          <p:attrName>style.visibility</p:attrName>
                                        </p:attrNameLst>
                                      </p:cBhvr>
                                      <p:to>
                                        <p:strVal val="visible"/>
                                      </p:to>
                                    </p:set>
                                    <p:anim calcmode="lin" valueType="num">
                                      <p:cBhvr>
                                        <p:cTn id="12" dur="500" fill="hold"/>
                                        <p:tgtEl>
                                          <p:spTgt spid="110595"/>
                                        </p:tgtEl>
                                        <p:attrNameLst>
                                          <p:attrName>ppt_w</p:attrName>
                                        </p:attrNameLst>
                                      </p:cBhvr>
                                      <p:tavLst>
                                        <p:tav tm="0">
                                          <p:val>
                                            <p:strVal val="4*#ppt_w"/>
                                          </p:val>
                                        </p:tav>
                                        <p:tav tm="100000">
                                          <p:val>
                                            <p:strVal val="#ppt_w"/>
                                          </p:val>
                                        </p:tav>
                                      </p:tavLst>
                                    </p:anim>
                                    <p:anim calcmode="lin" valueType="num">
                                      <p:cBhvr>
                                        <p:cTn id="13" dur="500" fill="hold"/>
                                        <p:tgtEl>
                                          <p:spTgt spid="110595"/>
                                        </p:tgtEl>
                                        <p:attrNameLst>
                                          <p:attrName>ppt_h</p:attrName>
                                        </p:attrNameLst>
                                      </p:cBhvr>
                                      <p:tavLst>
                                        <p:tav tm="0">
                                          <p:val>
                                            <p:strVal val="4*#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10598"/>
                                        </p:tgtEl>
                                        <p:attrNameLst>
                                          <p:attrName>style.visibility</p:attrName>
                                        </p:attrNameLst>
                                      </p:cBhvr>
                                      <p:to>
                                        <p:strVal val="visible"/>
                                      </p:to>
                                    </p:set>
                                    <p:animEffect transition="in" filter="dissolve">
                                      <p:cBhvr>
                                        <p:cTn id="18" dur="500"/>
                                        <p:tgtEl>
                                          <p:spTgt spid="110598"/>
                                        </p:tgtEl>
                                      </p:cBhvr>
                                    </p:animEffect>
                                  </p:childTnLst>
                                  <p:subTnLst>
                                    <p:animClr clrSpc="rgb" dir="cw">
                                      <p:cBhvr override="childStyle">
                                        <p:cTn dur="1" fill="hold" display="0" masterRel="nextClick" afterEffect="1"/>
                                        <p:tgtEl>
                                          <p:spTgt spid="110598"/>
                                        </p:tgtEl>
                                        <p:attrNameLst>
                                          <p:attrName>ppt_c</p:attrName>
                                        </p:attrNameLst>
                                      </p:cBhvr>
                                      <p:to>
                                        <a:srgbClr val="B2B2B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110603"/>
                                        </p:tgtEl>
                                        <p:attrNameLst>
                                          <p:attrName>style.visibility</p:attrName>
                                        </p:attrNameLst>
                                      </p:cBhvr>
                                      <p:to>
                                        <p:strVal val="visible"/>
                                      </p:to>
                                    </p:set>
                                    <p:anim calcmode="lin" valueType="num">
                                      <p:cBhvr additive="base">
                                        <p:cTn id="23" dur="500" fill="hold"/>
                                        <p:tgtEl>
                                          <p:spTgt spid="110603"/>
                                        </p:tgtEl>
                                        <p:attrNameLst>
                                          <p:attrName>ppt_x</p:attrName>
                                        </p:attrNameLst>
                                      </p:cBhvr>
                                      <p:tavLst>
                                        <p:tav tm="0">
                                          <p:val>
                                            <p:strVal val="#ppt_x"/>
                                          </p:val>
                                        </p:tav>
                                        <p:tav tm="100000">
                                          <p:val>
                                            <p:strVal val="#ppt_x"/>
                                          </p:val>
                                        </p:tav>
                                      </p:tavLst>
                                    </p:anim>
                                    <p:anim calcmode="lin" valueType="num">
                                      <p:cBhvr additive="base">
                                        <p:cTn id="24" dur="500" fill="hold"/>
                                        <p:tgtEl>
                                          <p:spTgt spid="110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2" grpId="0" animBg="1"/>
      <p:bldP spid="11060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p:cNvSpPr txBox="1">
            <a:spLocks noChangeArrowheads="1"/>
          </p:cNvSpPr>
          <p:nvPr/>
        </p:nvSpPr>
        <p:spPr bwMode="auto">
          <a:xfrm>
            <a:off x="457200" y="1066800"/>
            <a:ext cx="8077200"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8800" b="1">
                <a:solidFill>
                  <a:srgbClr val="008000"/>
                </a:solidFill>
                <a:latin typeface="Arial" panose="020B0604020202020204" pitchFamily="34" charset="0"/>
              </a:rPr>
              <a:t>“Comprende, pues, la orden y entiende la</a:t>
            </a:r>
            <a:r>
              <a:rPr lang="es-ES" sz="8800" b="1">
                <a:latin typeface="Arial" panose="020B0604020202020204" pitchFamily="34" charset="0"/>
              </a:rPr>
              <a:t> </a:t>
            </a:r>
            <a:r>
              <a:rPr lang="es-ES" sz="8800" b="1">
                <a:solidFill>
                  <a:srgbClr val="0033CC"/>
                </a:solidFill>
                <a:latin typeface="Arial" panose="020B0604020202020204" pitchFamily="34" charset="0"/>
              </a:rPr>
              <a:t>visión</a:t>
            </a:r>
            <a:r>
              <a:rPr lang="es-ES" sz="8800" b="1">
                <a:solidFill>
                  <a:srgbClr val="008000"/>
                </a:solidFill>
                <a:latin typeface="Arial" panose="020B0604020202020204" pitchFamily="34" charset="0"/>
              </a:rPr>
              <a:t>”</a:t>
            </a:r>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ChangeArrowheads="1"/>
          </p:cNvSpPr>
          <p:nvPr/>
        </p:nvSpPr>
        <p:spPr bwMode="auto">
          <a:xfrm>
            <a:off x="323850" y="1125538"/>
            <a:ext cx="3600450" cy="358775"/>
          </a:xfrm>
          <a:prstGeom prst="rect">
            <a:avLst/>
          </a:prstGeom>
          <a:gradFill rotWithShape="1">
            <a:gsLst>
              <a:gs pos="0">
                <a:schemeClr val="folHlink"/>
              </a:gs>
              <a:gs pos="50000">
                <a:schemeClr val="hlink"/>
              </a:gs>
              <a:gs pos="100000">
                <a:schemeClr val="folHlink"/>
              </a:gs>
            </a:gsLst>
            <a:lin ang="5400000" scaled="1"/>
          </a:gradFill>
          <a:ln w="9525">
            <a:solidFill>
              <a:srgbClr val="81562B"/>
            </a:solidFill>
            <a:miter lim="800000"/>
            <a:headEnd/>
            <a:tailEnd/>
          </a:ln>
          <a:effectLst>
            <a:outerShdw dist="107763" dir="13500000" algn="ctr" rotWithShape="0">
              <a:schemeClr val="hlink">
                <a:alpha val="50000"/>
              </a:schemeClr>
            </a:outerShdw>
          </a:effectLst>
        </p:spPr>
        <p:txBody>
          <a:bodyPr wrap="none" anchor="ctr"/>
          <a:lstStyle/>
          <a:p>
            <a:pPr algn="ctr"/>
            <a:r>
              <a:rPr lang="es-ES">
                <a:latin typeface="Broadway" panose="04040905080B02020502" pitchFamily="82" charset="0"/>
              </a:rPr>
              <a:t>DANIEL 8</a:t>
            </a:r>
          </a:p>
        </p:txBody>
      </p:sp>
      <p:sp>
        <p:nvSpPr>
          <p:cNvPr id="134149" name="Rectangle 5"/>
          <p:cNvSpPr>
            <a:spLocks noChangeArrowheads="1"/>
          </p:cNvSpPr>
          <p:nvPr/>
        </p:nvSpPr>
        <p:spPr bwMode="auto">
          <a:xfrm>
            <a:off x="4859338" y="1125538"/>
            <a:ext cx="3600450" cy="358775"/>
          </a:xfrm>
          <a:prstGeom prst="rect">
            <a:avLst/>
          </a:prstGeom>
          <a:gradFill rotWithShape="1">
            <a:gsLst>
              <a:gs pos="0">
                <a:schemeClr val="folHlink"/>
              </a:gs>
              <a:gs pos="50000">
                <a:schemeClr val="hlink"/>
              </a:gs>
              <a:gs pos="100000">
                <a:schemeClr val="folHlink"/>
              </a:gs>
            </a:gsLst>
            <a:lin ang="5400000" scaled="1"/>
          </a:gradFill>
          <a:ln w="9525">
            <a:solidFill>
              <a:srgbClr val="81562B"/>
            </a:solidFill>
            <a:miter lim="800000"/>
            <a:headEnd/>
            <a:tailEnd/>
          </a:ln>
          <a:effectLst>
            <a:outerShdw dist="107763" dir="18900000" algn="ctr" rotWithShape="0">
              <a:schemeClr val="hlink">
                <a:alpha val="50000"/>
              </a:schemeClr>
            </a:outerShdw>
          </a:effectLst>
        </p:spPr>
        <p:txBody>
          <a:bodyPr wrap="none" anchor="ctr"/>
          <a:lstStyle/>
          <a:p>
            <a:pPr algn="ctr"/>
            <a:r>
              <a:rPr lang="es-ES">
                <a:latin typeface="Broadway" panose="04040905080B02020502" pitchFamily="82" charset="0"/>
              </a:rPr>
              <a:t>DANIEL 9</a:t>
            </a:r>
          </a:p>
        </p:txBody>
      </p:sp>
      <p:sp>
        <p:nvSpPr>
          <p:cNvPr id="134150" name="Text Box 6"/>
          <p:cNvSpPr txBox="1">
            <a:spLocks noChangeArrowheads="1"/>
          </p:cNvSpPr>
          <p:nvPr/>
        </p:nvSpPr>
        <p:spPr bwMode="auto">
          <a:xfrm>
            <a:off x="323850" y="1690688"/>
            <a:ext cx="3600450" cy="2295525"/>
          </a:xfrm>
          <a:prstGeom prst="rect">
            <a:avLst/>
          </a:prstGeom>
          <a:solidFill>
            <a:schemeClr val="accent1">
              <a:alpha val="39999"/>
            </a:schemeClr>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600">
                <a:latin typeface="Tahoma" panose="020B0604030504040204" pitchFamily="34" charset="0"/>
              </a:rPr>
              <a:t>v. 1-2: “En el año tercero del reinado del rey Belsasar me apareció una </a:t>
            </a:r>
            <a:r>
              <a:rPr lang="es-ES" sz="1600" b="1">
                <a:solidFill>
                  <a:srgbClr val="FF0000"/>
                </a:solidFill>
                <a:effectLst>
                  <a:outerShdw blurRad="38100" dist="38100" dir="2700000" algn="tl">
                    <a:srgbClr val="000000"/>
                  </a:outerShdw>
                </a:effectLst>
                <a:latin typeface="Tahoma" panose="020B0604030504040204" pitchFamily="34" charset="0"/>
              </a:rPr>
              <a:t>visión</a:t>
            </a:r>
            <a:r>
              <a:rPr lang="es-ES" sz="1600">
                <a:latin typeface="Tahoma" panose="020B0604030504040204" pitchFamily="34" charset="0"/>
              </a:rPr>
              <a:t> a mi, Daniel, después de aquella que me había aparecido antes. Vi en </a:t>
            </a:r>
            <a:r>
              <a:rPr lang="es-ES" sz="1600" b="1">
                <a:solidFill>
                  <a:srgbClr val="FF0000"/>
                </a:solidFill>
                <a:effectLst>
                  <a:outerShdw blurRad="38100" dist="38100" dir="2700000" algn="tl">
                    <a:srgbClr val="000000"/>
                  </a:outerShdw>
                </a:effectLst>
                <a:latin typeface="Tahoma" panose="020B0604030504040204" pitchFamily="34" charset="0"/>
              </a:rPr>
              <a:t>visión</a:t>
            </a:r>
            <a:r>
              <a:rPr lang="es-ES" sz="1600">
                <a:latin typeface="Tahoma" panose="020B0604030504040204" pitchFamily="34" charset="0"/>
              </a:rPr>
              <a:t>; y cuando la vi, yo estaba en Susa, que es la capital del reino en la provincia de Elam; vi, pues , en </a:t>
            </a:r>
            <a:r>
              <a:rPr lang="es-ES" sz="1600" b="1">
                <a:solidFill>
                  <a:srgbClr val="FF0000"/>
                </a:solidFill>
                <a:effectLst>
                  <a:outerShdw blurRad="38100" dist="38100" dir="2700000" algn="tl">
                    <a:srgbClr val="000000"/>
                  </a:outerShdw>
                </a:effectLst>
                <a:latin typeface="Tahoma" panose="020B0604030504040204" pitchFamily="34" charset="0"/>
              </a:rPr>
              <a:t>visión</a:t>
            </a:r>
            <a:r>
              <a:rPr lang="es-ES" sz="1600">
                <a:latin typeface="Tahoma" panose="020B0604030504040204" pitchFamily="34" charset="0"/>
              </a:rPr>
              <a:t>, estando junto al río Ulai”.</a:t>
            </a:r>
          </a:p>
        </p:txBody>
      </p:sp>
      <p:sp>
        <p:nvSpPr>
          <p:cNvPr id="134151" name="Text Box 7"/>
          <p:cNvSpPr txBox="1">
            <a:spLocks noChangeArrowheads="1"/>
          </p:cNvSpPr>
          <p:nvPr/>
        </p:nvSpPr>
        <p:spPr bwMode="auto">
          <a:xfrm>
            <a:off x="4859338" y="1690688"/>
            <a:ext cx="3600450" cy="1562100"/>
          </a:xfrm>
          <a:prstGeom prst="rect">
            <a:avLst/>
          </a:prstGeom>
          <a:solidFill>
            <a:schemeClr val="accent1">
              <a:alpha val="39999"/>
            </a:schemeClr>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600">
                <a:latin typeface="Tahoma" panose="020B0604030504040204" pitchFamily="34" charset="0"/>
              </a:rPr>
              <a:t>v. 21: “Aún estaba hablando en oración, cuando el varón Gabriel, a quien había visto en la </a:t>
            </a:r>
            <a:r>
              <a:rPr lang="es-ES" sz="1600" b="1">
                <a:solidFill>
                  <a:srgbClr val="FF0000"/>
                </a:solidFill>
                <a:effectLst>
                  <a:outerShdw blurRad="38100" dist="38100" dir="2700000" algn="tl">
                    <a:srgbClr val="000000"/>
                  </a:outerShdw>
                </a:effectLst>
                <a:latin typeface="Tahoma" panose="020B0604030504040204" pitchFamily="34" charset="0"/>
              </a:rPr>
              <a:t>visión</a:t>
            </a:r>
            <a:r>
              <a:rPr lang="es-ES" sz="1600">
                <a:latin typeface="Tahoma" panose="020B0604030504040204" pitchFamily="34" charset="0"/>
              </a:rPr>
              <a:t> al principio, volando con presteza, vino a mi como a la hora del sacrificio de la tarde”.</a:t>
            </a:r>
          </a:p>
        </p:txBody>
      </p:sp>
      <p:sp>
        <p:nvSpPr>
          <p:cNvPr id="134152" name="Rectangle 8"/>
          <p:cNvSpPr>
            <a:spLocks noChangeArrowheads="1"/>
          </p:cNvSpPr>
          <p:nvPr/>
        </p:nvSpPr>
        <p:spPr bwMode="auto">
          <a:xfrm>
            <a:off x="323850" y="4076700"/>
            <a:ext cx="3600450" cy="2295525"/>
          </a:xfrm>
          <a:prstGeom prst="rect">
            <a:avLst/>
          </a:prstGeom>
          <a:solidFill>
            <a:schemeClr val="accent1">
              <a:alpha val="39999"/>
            </a:schemeClr>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sz="1600">
                <a:latin typeface="Tahoma" panose="020B0604030504040204" pitchFamily="34" charset="0"/>
              </a:rPr>
              <a:t>v. 26-27: “La </a:t>
            </a:r>
            <a:r>
              <a:rPr lang="es-ES" sz="1600" b="1">
                <a:solidFill>
                  <a:srgbClr val="0066CC"/>
                </a:solidFill>
                <a:effectLst>
                  <a:outerShdw blurRad="38100" dist="38100" dir="2700000" algn="tl">
                    <a:srgbClr val="000000"/>
                  </a:outerShdw>
                </a:effectLst>
                <a:latin typeface="Tahoma" panose="020B0604030504040204" pitchFamily="34" charset="0"/>
              </a:rPr>
              <a:t>visión</a:t>
            </a:r>
            <a:r>
              <a:rPr lang="es-ES" sz="1600">
                <a:latin typeface="Tahoma" panose="020B0604030504040204" pitchFamily="34" charset="0"/>
              </a:rPr>
              <a:t> de las tardes y mañanas que se ha referido es verdadera; y tú guarda la </a:t>
            </a:r>
            <a:r>
              <a:rPr lang="es-ES" sz="1600" b="1">
                <a:solidFill>
                  <a:srgbClr val="0066CC"/>
                </a:solidFill>
                <a:effectLst>
                  <a:outerShdw blurRad="38100" dist="38100" dir="2700000" algn="tl">
                    <a:srgbClr val="000000"/>
                  </a:outerShdw>
                </a:effectLst>
                <a:latin typeface="Tahoma" panose="020B0604030504040204" pitchFamily="34" charset="0"/>
              </a:rPr>
              <a:t>visión</a:t>
            </a:r>
            <a:r>
              <a:rPr lang="es-ES" sz="1600">
                <a:latin typeface="Tahoma" panose="020B0604030504040204" pitchFamily="34" charset="0"/>
              </a:rPr>
              <a:t>, porque es para muchos días. Y yo Daniel quedé quebrantado, y estuve enfermo algunos días, y cuando convalecí, atendí los negocios del rey; pero estaba espantado a causa de la </a:t>
            </a:r>
            <a:r>
              <a:rPr lang="es-ES" sz="1600" b="1">
                <a:solidFill>
                  <a:srgbClr val="0066CC"/>
                </a:solidFill>
                <a:effectLst>
                  <a:outerShdw blurRad="38100" dist="38100" dir="2700000" algn="tl">
                    <a:srgbClr val="000000"/>
                  </a:outerShdw>
                </a:effectLst>
                <a:latin typeface="Tahoma" panose="020B0604030504040204" pitchFamily="34" charset="0"/>
              </a:rPr>
              <a:t>visión</a:t>
            </a:r>
            <a:r>
              <a:rPr lang="es-ES" sz="1600">
                <a:latin typeface="Tahoma" panose="020B0604030504040204" pitchFamily="34" charset="0"/>
              </a:rPr>
              <a:t>, y no la entendía”.</a:t>
            </a:r>
          </a:p>
        </p:txBody>
      </p:sp>
      <p:sp>
        <p:nvSpPr>
          <p:cNvPr id="134153" name="Text Box 9"/>
          <p:cNvSpPr txBox="1">
            <a:spLocks noChangeArrowheads="1"/>
          </p:cNvSpPr>
          <p:nvPr/>
        </p:nvSpPr>
        <p:spPr bwMode="auto">
          <a:xfrm>
            <a:off x="4859338" y="4076700"/>
            <a:ext cx="3600450" cy="1317625"/>
          </a:xfrm>
          <a:prstGeom prst="rect">
            <a:avLst/>
          </a:prstGeom>
          <a:solidFill>
            <a:schemeClr val="accent1">
              <a:alpha val="39999"/>
            </a:schemeClr>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600">
                <a:latin typeface="Tahoma" panose="020B0604030504040204" pitchFamily="34" charset="0"/>
              </a:rPr>
              <a:t>v. 23: “Al principio de tus ruegos fue dada la orden, y yo he venido para enseñártela; porque tú eres muy amado. Entiende, pues, la orden, y entiende la </a:t>
            </a:r>
            <a:r>
              <a:rPr lang="es-ES" sz="1600" b="1">
                <a:solidFill>
                  <a:srgbClr val="0066CC"/>
                </a:solidFill>
                <a:effectLst>
                  <a:outerShdw blurRad="38100" dist="38100" dir="2700000" algn="tl">
                    <a:srgbClr val="000000"/>
                  </a:outerShdw>
                </a:effectLst>
                <a:latin typeface="Tahoma" panose="020B0604030504040204" pitchFamily="34" charset="0"/>
              </a:rPr>
              <a:t>visión</a:t>
            </a:r>
            <a:r>
              <a:rPr lang="es-ES" sz="1600">
                <a:latin typeface="Tahoma" panose="020B0604030504040204" pitchFamily="34" charset="0"/>
              </a:rPr>
              <a:t>”.</a:t>
            </a:r>
          </a:p>
        </p:txBody>
      </p:sp>
      <p:sp>
        <p:nvSpPr>
          <p:cNvPr id="134154" name="Text Box 10"/>
          <p:cNvSpPr txBox="1">
            <a:spLocks noChangeArrowheads="1"/>
          </p:cNvSpPr>
          <p:nvPr/>
        </p:nvSpPr>
        <p:spPr bwMode="auto">
          <a:xfrm>
            <a:off x="4859338" y="3346450"/>
            <a:ext cx="3600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b="1">
                <a:solidFill>
                  <a:srgbClr val="FF0000"/>
                </a:solidFill>
                <a:effectLst>
                  <a:outerShdw blurRad="38100" dist="38100" dir="2700000" algn="tl">
                    <a:srgbClr val="000000"/>
                  </a:outerShdw>
                </a:effectLst>
                <a:latin typeface="Comic Sans MS" panose="030F0702030302020204" pitchFamily="66" charset="0"/>
              </a:rPr>
              <a:t>Hazon</a:t>
            </a:r>
            <a:r>
              <a:rPr lang="es-ES">
                <a:latin typeface="Comic Sans MS" panose="030F0702030302020204" pitchFamily="66" charset="0"/>
              </a:rPr>
              <a:t> </a:t>
            </a:r>
            <a:r>
              <a:rPr lang="es-ES">
                <a:latin typeface="Comic Sans MS" panose="030F0702030302020204" pitchFamily="66" charset="0"/>
                <a:sym typeface="Wingdings" panose="05000000000000000000" pitchFamily="2" charset="2"/>
              </a:rPr>
              <a:t> toda la visión</a:t>
            </a:r>
            <a:endParaRPr lang="es-ES">
              <a:latin typeface="Comic Sans MS" panose="030F0702030302020204" pitchFamily="66" charset="0"/>
            </a:endParaRPr>
          </a:p>
        </p:txBody>
      </p:sp>
      <p:sp>
        <p:nvSpPr>
          <p:cNvPr id="134155" name="Text Box 11"/>
          <p:cNvSpPr txBox="1">
            <a:spLocks noChangeArrowheads="1"/>
          </p:cNvSpPr>
          <p:nvPr/>
        </p:nvSpPr>
        <p:spPr bwMode="auto">
          <a:xfrm>
            <a:off x="4859338" y="5651500"/>
            <a:ext cx="3600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b="1">
                <a:solidFill>
                  <a:srgbClr val="0066CC"/>
                </a:solidFill>
                <a:effectLst>
                  <a:outerShdw blurRad="38100" dist="38100" dir="2700000" algn="tl">
                    <a:srgbClr val="000000"/>
                  </a:outerShdw>
                </a:effectLst>
                <a:latin typeface="Comic Sans MS" panose="030F0702030302020204" pitchFamily="66" charset="0"/>
              </a:rPr>
              <a:t>Mareh</a:t>
            </a:r>
            <a:r>
              <a:rPr lang="es-ES">
                <a:latin typeface="Comic Sans MS" panose="030F0702030302020204" pitchFamily="66" charset="0"/>
              </a:rPr>
              <a:t> </a:t>
            </a:r>
            <a:r>
              <a:rPr lang="es-ES">
                <a:latin typeface="Comic Sans MS" panose="030F0702030302020204" pitchFamily="66" charset="0"/>
                <a:sym typeface="Wingdings" panose="05000000000000000000" pitchFamily="2" charset="2"/>
              </a:rPr>
              <a:t> visión de las tardes y mañanas</a:t>
            </a:r>
            <a:endParaRPr lang="es-ES">
              <a:latin typeface="Comic Sans MS" panose="030F0702030302020204" pitchFamily="66" charset="0"/>
            </a:endParaRPr>
          </a:p>
        </p:txBody>
      </p:sp>
      <p:sp>
        <p:nvSpPr>
          <p:cNvPr id="134156" name="WordArt 12"/>
          <p:cNvSpPr>
            <a:spLocks noChangeArrowheads="1" noChangeShapeType="1" noTextEdit="1"/>
          </p:cNvSpPr>
          <p:nvPr/>
        </p:nvSpPr>
        <p:spPr bwMode="auto">
          <a:xfrm>
            <a:off x="1547813" y="260350"/>
            <a:ext cx="6781800" cy="5032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VISIÓN EN DOS PALABRAS</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34150"/>
                                        </p:tgtEl>
                                        <p:attrNameLst>
                                          <p:attrName>style.visibility</p:attrName>
                                        </p:attrNameLst>
                                      </p:cBhvr>
                                      <p:to>
                                        <p:strVal val="visible"/>
                                      </p:to>
                                    </p:set>
                                    <p:anim calcmode="lin" valueType="num">
                                      <p:cBhvr>
                                        <p:cTn id="7" dur="500" fill="hold"/>
                                        <p:tgtEl>
                                          <p:spTgt spid="13415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415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415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4150"/>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134151"/>
                                        </p:tgtEl>
                                        <p:attrNameLst>
                                          <p:attrName>style.visibility</p:attrName>
                                        </p:attrNameLst>
                                      </p:cBhvr>
                                      <p:to>
                                        <p:strVal val="visible"/>
                                      </p:to>
                                    </p:set>
                                    <p:anim calcmode="lin" valueType="num">
                                      <p:cBhvr>
                                        <p:cTn id="13" dur="500" fill="hold"/>
                                        <p:tgtEl>
                                          <p:spTgt spid="134151"/>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34151"/>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34151"/>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34151"/>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1" presetClass="entr" presetSubtype="0" fill="hold" grpId="0" nodeType="clickEffect">
                                  <p:stCondLst>
                                    <p:cond delay="0"/>
                                  </p:stCondLst>
                                  <p:childTnLst>
                                    <p:set>
                                      <p:cBhvr>
                                        <p:cTn id="20" dur="1" fill="hold">
                                          <p:stCondLst>
                                            <p:cond delay="0"/>
                                          </p:stCondLst>
                                        </p:cTn>
                                        <p:tgtEl>
                                          <p:spTgt spid="134154"/>
                                        </p:tgtEl>
                                        <p:attrNameLst>
                                          <p:attrName>style.visibility</p:attrName>
                                        </p:attrNameLst>
                                      </p:cBhvr>
                                      <p:to>
                                        <p:strVal val="visible"/>
                                      </p:to>
                                    </p:set>
                                    <p:animEffect transition="in" filter="fade">
                                      <p:cBhvr>
                                        <p:cTn id="21" dur="385" decel="100000"/>
                                        <p:tgtEl>
                                          <p:spTgt spid="134154"/>
                                        </p:tgtEl>
                                      </p:cBhvr>
                                    </p:animEffect>
                                    <p:animScale>
                                      <p:cBhvr>
                                        <p:cTn id="22" dur="385" decel="100000"/>
                                        <p:tgtEl>
                                          <p:spTgt spid="134154"/>
                                        </p:tgtEl>
                                      </p:cBhvr>
                                      <p:from x="10000" y="10000"/>
                                      <p:to x="200000" y="450000"/>
                                    </p:animScale>
                                    <p:animScale>
                                      <p:cBhvr>
                                        <p:cTn id="23" dur="615" accel="100000" fill="hold">
                                          <p:stCondLst>
                                            <p:cond delay="385"/>
                                          </p:stCondLst>
                                        </p:cTn>
                                        <p:tgtEl>
                                          <p:spTgt spid="134154"/>
                                        </p:tgtEl>
                                      </p:cBhvr>
                                      <p:from x="200000" y="450000"/>
                                      <p:to x="100000" y="100000"/>
                                    </p:animScale>
                                    <p:set>
                                      <p:cBhvr>
                                        <p:cTn id="24" dur="385" fill="hold"/>
                                        <p:tgtEl>
                                          <p:spTgt spid="134154"/>
                                        </p:tgtEl>
                                        <p:attrNameLst>
                                          <p:attrName>ppt_x</p:attrName>
                                        </p:attrNameLst>
                                      </p:cBhvr>
                                      <p:to>
                                        <p:strVal val="(0.5)"/>
                                      </p:to>
                                    </p:set>
                                    <p:anim from="(0.5)" to="(#ppt_x)" calcmode="lin" valueType="num">
                                      <p:cBhvr>
                                        <p:cTn id="25" dur="615" accel="100000" fill="hold">
                                          <p:stCondLst>
                                            <p:cond delay="385"/>
                                          </p:stCondLst>
                                        </p:cTn>
                                        <p:tgtEl>
                                          <p:spTgt spid="134154"/>
                                        </p:tgtEl>
                                        <p:attrNameLst>
                                          <p:attrName>ppt_x</p:attrName>
                                        </p:attrNameLst>
                                      </p:cBhvr>
                                    </p:anim>
                                    <p:set>
                                      <p:cBhvr>
                                        <p:cTn id="26" dur="385" fill="hold"/>
                                        <p:tgtEl>
                                          <p:spTgt spid="134154"/>
                                        </p:tgtEl>
                                        <p:attrNameLst>
                                          <p:attrName>ppt_y</p:attrName>
                                        </p:attrNameLst>
                                      </p:cBhvr>
                                      <p:to>
                                        <p:strVal val="(#ppt_y+0.4)"/>
                                      </p:to>
                                    </p:set>
                                    <p:anim from="(#ppt_y+0.4)" to="(#ppt_y)" calcmode="lin" valueType="num">
                                      <p:cBhvr>
                                        <p:cTn id="27" dur="615" accel="100000" fill="hold">
                                          <p:stCondLst>
                                            <p:cond delay="385"/>
                                          </p:stCondLst>
                                        </p:cTn>
                                        <p:tgtEl>
                                          <p:spTgt spid="134154"/>
                                        </p:tgtEl>
                                        <p:attrNameLst>
                                          <p:attrName>ppt_y</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9" presetClass="entr" presetSubtype="0" accel="100000" fill="hold" grpId="0" nodeType="clickEffect">
                                  <p:stCondLst>
                                    <p:cond delay="0"/>
                                  </p:stCondLst>
                                  <p:childTnLst>
                                    <p:set>
                                      <p:cBhvr>
                                        <p:cTn id="31" dur="1" fill="hold">
                                          <p:stCondLst>
                                            <p:cond delay="0"/>
                                          </p:stCondLst>
                                        </p:cTn>
                                        <p:tgtEl>
                                          <p:spTgt spid="134152"/>
                                        </p:tgtEl>
                                        <p:attrNameLst>
                                          <p:attrName>style.visibility</p:attrName>
                                        </p:attrNameLst>
                                      </p:cBhvr>
                                      <p:to>
                                        <p:strVal val="visible"/>
                                      </p:to>
                                    </p:set>
                                    <p:anim calcmode="lin" valueType="num">
                                      <p:cBhvr>
                                        <p:cTn id="32" dur="500" fill="hold"/>
                                        <p:tgtEl>
                                          <p:spTgt spid="134152"/>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134152"/>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134152"/>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134152"/>
                                        </p:tgtEl>
                                        <p:attrNameLst>
                                          <p:attrName>ppt_y</p:attrName>
                                        </p:attrNameLst>
                                      </p:cBhvr>
                                      <p:tavLst>
                                        <p:tav tm="0">
                                          <p:val>
                                            <p:strVal val="#ppt_y"/>
                                          </p:val>
                                        </p:tav>
                                        <p:tav tm="100000">
                                          <p:val>
                                            <p:strVal val="#ppt_y"/>
                                          </p:val>
                                        </p:tav>
                                      </p:tavLst>
                                    </p:anim>
                                  </p:childTnLst>
                                </p:cTn>
                              </p:par>
                              <p:par>
                                <p:cTn id="36" presetID="39" presetClass="entr" presetSubtype="0" accel="100000" fill="hold" grpId="0" nodeType="withEffect">
                                  <p:stCondLst>
                                    <p:cond delay="0"/>
                                  </p:stCondLst>
                                  <p:childTnLst>
                                    <p:set>
                                      <p:cBhvr>
                                        <p:cTn id="37" dur="1" fill="hold">
                                          <p:stCondLst>
                                            <p:cond delay="0"/>
                                          </p:stCondLst>
                                        </p:cTn>
                                        <p:tgtEl>
                                          <p:spTgt spid="134153"/>
                                        </p:tgtEl>
                                        <p:attrNameLst>
                                          <p:attrName>style.visibility</p:attrName>
                                        </p:attrNameLst>
                                      </p:cBhvr>
                                      <p:to>
                                        <p:strVal val="visible"/>
                                      </p:to>
                                    </p:set>
                                    <p:anim calcmode="lin" valueType="num">
                                      <p:cBhvr>
                                        <p:cTn id="38" dur="500" fill="hold"/>
                                        <p:tgtEl>
                                          <p:spTgt spid="134153"/>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134153"/>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134153"/>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134153"/>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34155"/>
                                        </p:tgtEl>
                                        <p:attrNameLst>
                                          <p:attrName>style.visibility</p:attrName>
                                        </p:attrNameLst>
                                      </p:cBhvr>
                                      <p:to>
                                        <p:strVal val="visible"/>
                                      </p:to>
                                    </p:set>
                                    <p:animEffect transition="in" filter="wipe(down)">
                                      <p:cBhvr>
                                        <p:cTn id="46" dur="290">
                                          <p:stCondLst>
                                            <p:cond delay="0"/>
                                          </p:stCondLst>
                                        </p:cTn>
                                        <p:tgtEl>
                                          <p:spTgt spid="134155"/>
                                        </p:tgtEl>
                                      </p:cBhvr>
                                    </p:animEffect>
                                    <p:anim calcmode="lin" valueType="num">
                                      <p:cBhvr>
                                        <p:cTn id="47" dur="911" tmFilter="0,0; 0.14,0.36; 0.43,0.73; 0.71,0.91; 1.0,1.0">
                                          <p:stCondLst>
                                            <p:cond delay="0"/>
                                          </p:stCondLst>
                                        </p:cTn>
                                        <p:tgtEl>
                                          <p:spTgt spid="134155"/>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134155"/>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134155"/>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134155"/>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134155"/>
                                        </p:tgtEl>
                                        <p:attrNameLst>
                                          <p:attrName>ppt_y</p:attrName>
                                        </p:attrNameLst>
                                      </p:cBhvr>
                                      <p:tavLst>
                                        <p:tav tm="0" fmla="#ppt_y-sin(pi*$)/81">
                                          <p:val>
                                            <p:fltVal val="0"/>
                                          </p:val>
                                        </p:tav>
                                        <p:tav tm="100000">
                                          <p:val>
                                            <p:fltVal val="1"/>
                                          </p:val>
                                        </p:tav>
                                      </p:tavLst>
                                    </p:anim>
                                    <p:animScale>
                                      <p:cBhvr>
                                        <p:cTn id="52" dur="13">
                                          <p:stCondLst>
                                            <p:cond delay="325"/>
                                          </p:stCondLst>
                                        </p:cTn>
                                        <p:tgtEl>
                                          <p:spTgt spid="134155"/>
                                        </p:tgtEl>
                                      </p:cBhvr>
                                      <p:to x="100000" y="60000"/>
                                    </p:animScale>
                                    <p:animScale>
                                      <p:cBhvr>
                                        <p:cTn id="53" dur="83" decel="50000">
                                          <p:stCondLst>
                                            <p:cond delay="338"/>
                                          </p:stCondLst>
                                        </p:cTn>
                                        <p:tgtEl>
                                          <p:spTgt spid="134155"/>
                                        </p:tgtEl>
                                      </p:cBhvr>
                                      <p:to x="100000" y="100000"/>
                                    </p:animScale>
                                    <p:animScale>
                                      <p:cBhvr>
                                        <p:cTn id="54" dur="13">
                                          <p:stCondLst>
                                            <p:cond delay="656"/>
                                          </p:stCondLst>
                                        </p:cTn>
                                        <p:tgtEl>
                                          <p:spTgt spid="134155"/>
                                        </p:tgtEl>
                                      </p:cBhvr>
                                      <p:to x="100000" y="80000"/>
                                    </p:animScale>
                                    <p:animScale>
                                      <p:cBhvr>
                                        <p:cTn id="55" dur="83" decel="50000">
                                          <p:stCondLst>
                                            <p:cond delay="669"/>
                                          </p:stCondLst>
                                        </p:cTn>
                                        <p:tgtEl>
                                          <p:spTgt spid="134155"/>
                                        </p:tgtEl>
                                      </p:cBhvr>
                                      <p:to x="100000" y="100000"/>
                                    </p:animScale>
                                    <p:animScale>
                                      <p:cBhvr>
                                        <p:cTn id="56" dur="13">
                                          <p:stCondLst>
                                            <p:cond delay="821"/>
                                          </p:stCondLst>
                                        </p:cTn>
                                        <p:tgtEl>
                                          <p:spTgt spid="134155"/>
                                        </p:tgtEl>
                                      </p:cBhvr>
                                      <p:to x="100000" y="90000"/>
                                    </p:animScale>
                                    <p:animScale>
                                      <p:cBhvr>
                                        <p:cTn id="57" dur="83" decel="50000">
                                          <p:stCondLst>
                                            <p:cond delay="834"/>
                                          </p:stCondLst>
                                        </p:cTn>
                                        <p:tgtEl>
                                          <p:spTgt spid="134155"/>
                                        </p:tgtEl>
                                      </p:cBhvr>
                                      <p:to x="100000" y="100000"/>
                                    </p:animScale>
                                    <p:animScale>
                                      <p:cBhvr>
                                        <p:cTn id="58" dur="13">
                                          <p:stCondLst>
                                            <p:cond delay="904"/>
                                          </p:stCondLst>
                                        </p:cTn>
                                        <p:tgtEl>
                                          <p:spTgt spid="134155"/>
                                        </p:tgtEl>
                                      </p:cBhvr>
                                      <p:to x="100000" y="95000"/>
                                    </p:animScale>
                                    <p:animScale>
                                      <p:cBhvr>
                                        <p:cTn id="59" dur="83" decel="50000">
                                          <p:stCondLst>
                                            <p:cond delay="917"/>
                                          </p:stCondLst>
                                        </p:cTn>
                                        <p:tgtEl>
                                          <p:spTgt spid="1341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0" grpId="0" animBg="1"/>
      <p:bldP spid="134151" grpId="0" animBg="1"/>
      <p:bldP spid="134152" grpId="0" animBg="1"/>
      <p:bldP spid="134153" grpId="0" animBg="1"/>
      <p:bldP spid="134154" grpId="0"/>
      <p:bldP spid="13415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1619" name="Rectangle 3"/>
          <p:cNvSpPr>
            <a:spLocks noGrp="1" noChangeArrowheads="1"/>
          </p:cNvSpPr>
          <p:nvPr>
            <p:ph type="title" idx="4294967295"/>
          </p:nvPr>
        </p:nvSpPr>
        <p:spPr>
          <a:xfrm>
            <a:off x="1371600" y="0"/>
            <a:ext cx="7772400" cy="990600"/>
          </a:xfrm>
        </p:spPr>
        <p:txBody>
          <a:bodyPr/>
          <a:lstStyle/>
          <a:p>
            <a:pPr algn="ctr"/>
            <a:r>
              <a:rPr lang="es-ES" sz="6000">
                <a:latin typeface="Terminator Two" pitchFamily="2" charset="0"/>
              </a:rPr>
              <a:t>DANIEL, 9</a:t>
            </a:r>
          </a:p>
        </p:txBody>
      </p:sp>
      <p:grpSp>
        <p:nvGrpSpPr>
          <p:cNvPr id="111620" name="Group 4"/>
          <p:cNvGrpSpPr>
            <a:grpSpLocks/>
          </p:cNvGrpSpPr>
          <p:nvPr/>
        </p:nvGrpSpPr>
        <p:grpSpPr bwMode="auto">
          <a:xfrm>
            <a:off x="381000" y="1066800"/>
            <a:ext cx="8229600" cy="466725"/>
            <a:chOff x="240" y="672"/>
            <a:chExt cx="5184" cy="294"/>
          </a:xfrm>
        </p:grpSpPr>
        <p:sp>
          <p:nvSpPr>
            <p:cNvPr id="111621" name="Text Box 5"/>
            <p:cNvSpPr txBox="1">
              <a:spLocks noChangeArrowheads="1"/>
            </p:cNvSpPr>
            <p:nvPr/>
          </p:nvSpPr>
          <p:spPr bwMode="auto">
            <a:xfrm>
              <a:off x="240" y="672"/>
              <a:ext cx="3648" cy="294"/>
            </a:xfrm>
            <a:prstGeom prst="rect">
              <a:avLst/>
            </a:prstGeom>
            <a:gradFill rotWithShape="0">
              <a:gsLst>
                <a:gs pos="0">
                  <a:srgbClr val="FFEFD1"/>
                </a:gs>
                <a:gs pos="64999">
                  <a:srgbClr val="F0EBD5"/>
                </a:gs>
                <a:gs pos="100000">
                  <a:srgbClr val="D1C39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latin typeface="Arial" panose="020B0604020202020204" pitchFamily="34" charset="0"/>
                </a:rPr>
                <a:t>VISIÓN</a:t>
              </a:r>
            </a:p>
          </p:txBody>
        </p:sp>
        <p:sp>
          <p:nvSpPr>
            <p:cNvPr id="111622" name="Text Box 6"/>
            <p:cNvSpPr txBox="1">
              <a:spLocks noChangeArrowheads="1"/>
            </p:cNvSpPr>
            <p:nvPr/>
          </p:nvSpPr>
          <p:spPr bwMode="auto">
            <a:xfrm>
              <a:off x="3984" y="672"/>
              <a:ext cx="1440" cy="294"/>
            </a:xfrm>
            <a:prstGeom prst="rect">
              <a:avLst/>
            </a:prstGeom>
            <a:gradFill rotWithShape="0">
              <a:gsLst>
                <a:gs pos="0">
                  <a:srgbClr val="FFEFD1"/>
                </a:gs>
                <a:gs pos="64999">
                  <a:srgbClr val="F0EBD5"/>
                </a:gs>
                <a:gs pos="100000">
                  <a:srgbClr val="D1C39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latin typeface="Arial" panose="020B0604020202020204" pitchFamily="34" charset="0"/>
                </a:rPr>
                <a:t>EXPLICADA</a:t>
              </a:r>
            </a:p>
          </p:txBody>
        </p:sp>
      </p:grpSp>
      <p:grpSp>
        <p:nvGrpSpPr>
          <p:cNvPr id="111623" name="Group 7"/>
          <p:cNvGrpSpPr>
            <a:grpSpLocks/>
          </p:cNvGrpSpPr>
          <p:nvPr/>
        </p:nvGrpSpPr>
        <p:grpSpPr bwMode="auto">
          <a:xfrm>
            <a:off x="381000" y="1600200"/>
            <a:ext cx="8229600" cy="701675"/>
            <a:chOff x="240" y="1008"/>
            <a:chExt cx="5184" cy="442"/>
          </a:xfrm>
        </p:grpSpPr>
        <p:sp>
          <p:nvSpPr>
            <p:cNvPr id="111624" name="Text Box 8"/>
            <p:cNvSpPr txBox="1">
              <a:spLocks noChangeArrowheads="1"/>
            </p:cNvSpPr>
            <p:nvPr/>
          </p:nvSpPr>
          <p:spPr bwMode="auto">
            <a:xfrm>
              <a:off x="240" y="1008"/>
              <a:ext cx="35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800" b="1">
                  <a:latin typeface="Arial" panose="020B0604020202020204" pitchFamily="34" charset="0"/>
                </a:rPr>
                <a:t>El carnero.</a:t>
              </a:r>
            </a:p>
          </p:txBody>
        </p:sp>
        <p:sp>
          <p:nvSpPr>
            <p:cNvPr id="111625" name="Text Box 9"/>
            <p:cNvSpPr txBox="1">
              <a:spLocks noChangeArrowheads="1"/>
            </p:cNvSpPr>
            <p:nvPr/>
          </p:nvSpPr>
          <p:spPr bwMode="auto">
            <a:xfrm>
              <a:off x="3984" y="1008"/>
              <a:ext cx="144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4000" b="1">
                  <a:solidFill>
                    <a:srgbClr val="008000"/>
                  </a:solidFill>
                  <a:latin typeface="Arial" panose="020B0604020202020204" pitchFamily="34" charset="0"/>
                  <a:sym typeface="Wingdings" panose="05000000000000000000" pitchFamily="2" charset="2"/>
                </a:rPr>
                <a:t></a:t>
              </a:r>
              <a:endParaRPr lang="es-ES" sz="4000" b="1">
                <a:solidFill>
                  <a:srgbClr val="008000"/>
                </a:solidFill>
                <a:latin typeface="Arial" panose="020B0604020202020204" pitchFamily="34" charset="0"/>
              </a:endParaRPr>
            </a:p>
          </p:txBody>
        </p:sp>
      </p:grpSp>
      <p:grpSp>
        <p:nvGrpSpPr>
          <p:cNvPr id="111626" name="Group 10"/>
          <p:cNvGrpSpPr>
            <a:grpSpLocks/>
          </p:cNvGrpSpPr>
          <p:nvPr/>
        </p:nvGrpSpPr>
        <p:grpSpPr bwMode="auto">
          <a:xfrm>
            <a:off x="381000" y="2362200"/>
            <a:ext cx="8229600" cy="701675"/>
            <a:chOff x="240" y="1008"/>
            <a:chExt cx="5184" cy="442"/>
          </a:xfrm>
        </p:grpSpPr>
        <p:sp>
          <p:nvSpPr>
            <p:cNvPr id="111627" name="Text Box 11"/>
            <p:cNvSpPr txBox="1">
              <a:spLocks noChangeArrowheads="1"/>
            </p:cNvSpPr>
            <p:nvPr/>
          </p:nvSpPr>
          <p:spPr bwMode="auto">
            <a:xfrm>
              <a:off x="240" y="1008"/>
              <a:ext cx="35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800" b="1">
                  <a:latin typeface="Arial" panose="020B0604020202020204" pitchFamily="34" charset="0"/>
                </a:rPr>
                <a:t>El macho cabrío.</a:t>
              </a:r>
            </a:p>
          </p:txBody>
        </p:sp>
        <p:sp>
          <p:nvSpPr>
            <p:cNvPr id="111628" name="Text Box 12"/>
            <p:cNvSpPr txBox="1">
              <a:spLocks noChangeArrowheads="1"/>
            </p:cNvSpPr>
            <p:nvPr/>
          </p:nvSpPr>
          <p:spPr bwMode="auto">
            <a:xfrm>
              <a:off x="3984" y="1008"/>
              <a:ext cx="144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4000" b="1">
                  <a:solidFill>
                    <a:srgbClr val="008000"/>
                  </a:solidFill>
                  <a:latin typeface="Arial" panose="020B0604020202020204" pitchFamily="34" charset="0"/>
                  <a:sym typeface="Wingdings" panose="05000000000000000000" pitchFamily="2" charset="2"/>
                </a:rPr>
                <a:t></a:t>
              </a:r>
              <a:endParaRPr lang="es-ES" sz="4000" b="1">
                <a:solidFill>
                  <a:srgbClr val="008000"/>
                </a:solidFill>
                <a:latin typeface="Arial" panose="020B0604020202020204" pitchFamily="34" charset="0"/>
              </a:endParaRPr>
            </a:p>
          </p:txBody>
        </p:sp>
      </p:grpSp>
      <p:grpSp>
        <p:nvGrpSpPr>
          <p:cNvPr id="111629" name="Group 13"/>
          <p:cNvGrpSpPr>
            <a:grpSpLocks/>
          </p:cNvGrpSpPr>
          <p:nvPr/>
        </p:nvGrpSpPr>
        <p:grpSpPr bwMode="auto">
          <a:xfrm>
            <a:off x="381000" y="3048000"/>
            <a:ext cx="8229600" cy="701675"/>
            <a:chOff x="240" y="1008"/>
            <a:chExt cx="5184" cy="442"/>
          </a:xfrm>
        </p:grpSpPr>
        <p:sp>
          <p:nvSpPr>
            <p:cNvPr id="111630" name="Text Box 14"/>
            <p:cNvSpPr txBox="1">
              <a:spLocks noChangeArrowheads="1"/>
            </p:cNvSpPr>
            <p:nvPr/>
          </p:nvSpPr>
          <p:spPr bwMode="auto">
            <a:xfrm>
              <a:off x="240" y="1008"/>
              <a:ext cx="35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800" b="1">
                  <a:latin typeface="Arial" panose="020B0604020202020204" pitchFamily="34" charset="0"/>
                </a:rPr>
                <a:t>Los cuatro cuernos.</a:t>
              </a:r>
            </a:p>
          </p:txBody>
        </p:sp>
        <p:sp>
          <p:nvSpPr>
            <p:cNvPr id="111631" name="Text Box 15"/>
            <p:cNvSpPr txBox="1">
              <a:spLocks noChangeArrowheads="1"/>
            </p:cNvSpPr>
            <p:nvPr/>
          </p:nvSpPr>
          <p:spPr bwMode="auto">
            <a:xfrm>
              <a:off x="3984" y="1008"/>
              <a:ext cx="144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4000" b="1">
                  <a:solidFill>
                    <a:srgbClr val="008000"/>
                  </a:solidFill>
                  <a:latin typeface="Arial" panose="020B0604020202020204" pitchFamily="34" charset="0"/>
                  <a:sym typeface="Wingdings" panose="05000000000000000000" pitchFamily="2" charset="2"/>
                </a:rPr>
                <a:t></a:t>
              </a:r>
              <a:endParaRPr lang="es-ES" sz="4000" b="1">
                <a:solidFill>
                  <a:srgbClr val="008000"/>
                </a:solidFill>
                <a:latin typeface="Arial" panose="020B0604020202020204" pitchFamily="34" charset="0"/>
              </a:endParaRPr>
            </a:p>
          </p:txBody>
        </p:sp>
      </p:grpSp>
      <p:grpSp>
        <p:nvGrpSpPr>
          <p:cNvPr id="111632" name="Group 16"/>
          <p:cNvGrpSpPr>
            <a:grpSpLocks/>
          </p:cNvGrpSpPr>
          <p:nvPr/>
        </p:nvGrpSpPr>
        <p:grpSpPr bwMode="auto">
          <a:xfrm>
            <a:off x="381000" y="3733800"/>
            <a:ext cx="8229600" cy="701675"/>
            <a:chOff x="240" y="1008"/>
            <a:chExt cx="5184" cy="442"/>
          </a:xfrm>
        </p:grpSpPr>
        <p:sp>
          <p:nvSpPr>
            <p:cNvPr id="111633" name="Text Box 17"/>
            <p:cNvSpPr txBox="1">
              <a:spLocks noChangeArrowheads="1"/>
            </p:cNvSpPr>
            <p:nvPr/>
          </p:nvSpPr>
          <p:spPr bwMode="auto">
            <a:xfrm>
              <a:off x="240" y="1008"/>
              <a:ext cx="35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800" b="1">
                  <a:latin typeface="Arial" panose="020B0604020202020204" pitchFamily="34" charset="0"/>
                </a:rPr>
                <a:t>El cuerno pequeño.</a:t>
              </a:r>
            </a:p>
          </p:txBody>
        </p:sp>
        <p:sp>
          <p:nvSpPr>
            <p:cNvPr id="111634" name="Text Box 18"/>
            <p:cNvSpPr txBox="1">
              <a:spLocks noChangeArrowheads="1"/>
            </p:cNvSpPr>
            <p:nvPr/>
          </p:nvSpPr>
          <p:spPr bwMode="auto">
            <a:xfrm>
              <a:off x="3984" y="1008"/>
              <a:ext cx="144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4000" b="1">
                  <a:solidFill>
                    <a:srgbClr val="008000"/>
                  </a:solidFill>
                  <a:latin typeface="Arial" panose="020B0604020202020204" pitchFamily="34" charset="0"/>
                  <a:sym typeface="Wingdings" panose="05000000000000000000" pitchFamily="2" charset="2"/>
                </a:rPr>
                <a:t></a:t>
              </a:r>
              <a:endParaRPr lang="es-ES" sz="4000" b="1">
                <a:solidFill>
                  <a:srgbClr val="008000"/>
                </a:solidFill>
                <a:latin typeface="Arial" panose="020B0604020202020204" pitchFamily="34" charset="0"/>
              </a:endParaRPr>
            </a:p>
          </p:txBody>
        </p:sp>
      </p:grpSp>
      <p:grpSp>
        <p:nvGrpSpPr>
          <p:cNvPr id="111635" name="Group 19"/>
          <p:cNvGrpSpPr>
            <a:grpSpLocks/>
          </p:cNvGrpSpPr>
          <p:nvPr/>
        </p:nvGrpSpPr>
        <p:grpSpPr bwMode="auto">
          <a:xfrm>
            <a:off x="381000" y="4419600"/>
            <a:ext cx="8229600" cy="701675"/>
            <a:chOff x="240" y="1008"/>
            <a:chExt cx="5184" cy="442"/>
          </a:xfrm>
        </p:grpSpPr>
        <p:sp>
          <p:nvSpPr>
            <p:cNvPr id="111636" name="Text Box 20"/>
            <p:cNvSpPr txBox="1">
              <a:spLocks noChangeArrowheads="1"/>
            </p:cNvSpPr>
            <p:nvPr/>
          </p:nvSpPr>
          <p:spPr bwMode="auto">
            <a:xfrm>
              <a:off x="240" y="1008"/>
              <a:ext cx="35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800" b="1">
                  <a:latin typeface="Arial" panose="020B0604020202020204" pitchFamily="34" charset="0"/>
                </a:rPr>
                <a:t>Las 2.300 tardes y mañanas.</a:t>
              </a:r>
            </a:p>
          </p:txBody>
        </p:sp>
        <p:sp>
          <p:nvSpPr>
            <p:cNvPr id="111637" name="Text Box 21"/>
            <p:cNvSpPr txBox="1">
              <a:spLocks noChangeArrowheads="1"/>
            </p:cNvSpPr>
            <p:nvPr/>
          </p:nvSpPr>
          <p:spPr bwMode="auto">
            <a:xfrm>
              <a:off x="3984" y="1008"/>
              <a:ext cx="144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4000" b="1">
                  <a:solidFill>
                    <a:srgbClr val="FF3300"/>
                  </a:solidFill>
                  <a:latin typeface="Arial" panose="020B0604020202020204" pitchFamily="34" charset="0"/>
                  <a:cs typeface="Arial" panose="020B0604020202020204" pitchFamily="34" charset="0"/>
                  <a:sym typeface="Wingdings" panose="05000000000000000000" pitchFamily="2" charset="2"/>
                </a:rPr>
                <a:t>ø</a:t>
              </a:r>
              <a:endParaRPr lang="es-ES" sz="4000" b="1">
                <a:solidFill>
                  <a:srgbClr val="FF3300"/>
                </a:solidFill>
                <a:latin typeface="Arial" panose="020B0604020202020204" pitchFamily="34" charset="0"/>
              </a:endParaRPr>
            </a:p>
          </p:txBody>
        </p:sp>
      </p:grpSp>
      <p:sp>
        <p:nvSpPr>
          <p:cNvPr id="111638" name="WordArt 22"/>
          <p:cNvSpPr>
            <a:spLocks noChangeArrowheads="1" noChangeShapeType="1" noTextEdit="1"/>
          </p:cNvSpPr>
          <p:nvPr/>
        </p:nvSpPr>
        <p:spPr bwMode="auto">
          <a:xfrm>
            <a:off x="457200" y="5029200"/>
            <a:ext cx="7924800" cy="1828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gradFill rotWithShape="0">
                  <a:gsLst>
                    <a:gs pos="0">
                      <a:srgbClr val="993300"/>
                    </a:gs>
                    <a:gs pos="50000">
                      <a:schemeClr val="tx2"/>
                    </a:gs>
                    <a:gs pos="100000">
                      <a:srgbClr val="993300"/>
                    </a:gs>
                  </a:gsLst>
                  <a:lin ang="2700000" scaled="1"/>
                </a:gradFill>
                <a:latin typeface="Arial Black" panose="020B0A04020102020204" pitchFamily="34" charset="0"/>
              </a:rPr>
              <a:t>Gabriel comienza la explicación,</a:t>
            </a:r>
          </a:p>
          <a:p>
            <a:pPr algn="ctr"/>
            <a:r>
              <a:rPr lang="es-ES" sz="3600" kern="10">
                <a:ln w="9525">
                  <a:solidFill>
                    <a:srgbClr val="000000"/>
                  </a:solidFill>
                  <a:round/>
                  <a:headEnd/>
                  <a:tailEnd/>
                </a:ln>
                <a:gradFill rotWithShape="0">
                  <a:gsLst>
                    <a:gs pos="0">
                      <a:srgbClr val="993300"/>
                    </a:gs>
                    <a:gs pos="50000">
                      <a:schemeClr val="tx2"/>
                    </a:gs>
                    <a:gs pos="100000">
                      <a:srgbClr val="993300"/>
                    </a:gs>
                  </a:gsLst>
                  <a:lin ang="2700000" scaled="1"/>
                </a:gradFill>
                <a:latin typeface="Arial Black" panose="020B0A04020102020204" pitchFamily="34" charset="0"/>
              </a:rPr>
              <a:t>y Gabriel la termina</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111620"/>
                                        </p:tgtEl>
                                        <p:attrNameLst>
                                          <p:attrName>style.visibility</p:attrName>
                                        </p:attrNameLst>
                                      </p:cBhvr>
                                      <p:to>
                                        <p:strVal val="visible"/>
                                      </p:to>
                                    </p:set>
                                    <p:anim calcmode="lin" valueType="num">
                                      <p:cBhvr>
                                        <p:cTn id="7" dur="500" fill="hold"/>
                                        <p:tgtEl>
                                          <p:spTgt spid="111620"/>
                                        </p:tgtEl>
                                        <p:attrNameLst>
                                          <p:attrName>ppt_w</p:attrName>
                                        </p:attrNameLst>
                                      </p:cBhvr>
                                      <p:tavLst>
                                        <p:tav tm="0">
                                          <p:val>
                                            <p:strVal val="4*#ppt_w"/>
                                          </p:val>
                                        </p:tav>
                                        <p:tav tm="100000">
                                          <p:val>
                                            <p:strVal val="#ppt_w"/>
                                          </p:val>
                                        </p:tav>
                                      </p:tavLst>
                                    </p:anim>
                                    <p:anim calcmode="lin" valueType="num">
                                      <p:cBhvr>
                                        <p:cTn id="8" dur="500" fill="hold"/>
                                        <p:tgtEl>
                                          <p:spTgt spid="111620"/>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11623"/>
                                        </p:tgtEl>
                                        <p:attrNameLst>
                                          <p:attrName>style.visibility</p:attrName>
                                        </p:attrNameLst>
                                      </p:cBhvr>
                                      <p:to>
                                        <p:strVal val="visible"/>
                                      </p:to>
                                    </p:set>
                                    <p:animEffect transition="in" filter="dissolve">
                                      <p:cBhvr>
                                        <p:cTn id="13" dur="500"/>
                                        <p:tgtEl>
                                          <p:spTgt spid="111623"/>
                                        </p:tgtEl>
                                      </p:cBhvr>
                                    </p:animEffect>
                                  </p:childTnLst>
                                  <p:subTnLst>
                                    <p:animClr clrSpc="rgb" dir="cw">
                                      <p:cBhvr override="childStyle">
                                        <p:cTn dur="1" fill="hold" display="0" masterRel="nextClick" afterEffect="1"/>
                                        <p:tgtEl>
                                          <p:spTgt spid="111623"/>
                                        </p:tgtEl>
                                        <p:attrNameLst>
                                          <p:attrName>ppt_c</p:attrName>
                                        </p:attrNameLst>
                                      </p:cBhvr>
                                      <p:to>
                                        <a:srgbClr val="B2B2B2"/>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11626"/>
                                        </p:tgtEl>
                                        <p:attrNameLst>
                                          <p:attrName>style.visibility</p:attrName>
                                        </p:attrNameLst>
                                      </p:cBhvr>
                                      <p:to>
                                        <p:strVal val="visible"/>
                                      </p:to>
                                    </p:set>
                                    <p:animEffect transition="in" filter="dissolve">
                                      <p:cBhvr>
                                        <p:cTn id="18" dur="500"/>
                                        <p:tgtEl>
                                          <p:spTgt spid="111626"/>
                                        </p:tgtEl>
                                      </p:cBhvr>
                                    </p:animEffect>
                                  </p:childTnLst>
                                  <p:subTnLst>
                                    <p:animClr clrSpc="rgb" dir="cw">
                                      <p:cBhvr override="childStyle">
                                        <p:cTn dur="1" fill="hold" display="0" masterRel="nextClick" afterEffect="1"/>
                                        <p:tgtEl>
                                          <p:spTgt spid="111626"/>
                                        </p:tgtEl>
                                        <p:attrNameLst>
                                          <p:attrName>ppt_c</p:attrName>
                                        </p:attrNameLst>
                                      </p:cBhvr>
                                      <p:to>
                                        <a:srgbClr val="B2B2B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11629"/>
                                        </p:tgtEl>
                                        <p:attrNameLst>
                                          <p:attrName>style.visibility</p:attrName>
                                        </p:attrNameLst>
                                      </p:cBhvr>
                                      <p:to>
                                        <p:strVal val="visible"/>
                                      </p:to>
                                    </p:set>
                                    <p:animEffect transition="in" filter="dissolve">
                                      <p:cBhvr>
                                        <p:cTn id="23" dur="500"/>
                                        <p:tgtEl>
                                          <p:spTgt spid="111629"/>
                                        </p:tgtEl>
                                      </p:cBhvr>
                                    </p:animEffect>
                                  </p:childTnLst>
                                  <p:subTnLst>
                                    <p:animClr clrSpc="rgb" dir="cw">
                                      <p:cBhvr override="childStyle">
                                        <p:cTn dur="1" fill="hold" display="0" masterRel="nextClick" afterEffect="1"/>
                                        <p:tgtEl>
                                          <p:spTgt spid="111629"/>
                                        </p:tgtEl>
                                        <p:attrNameLst>
                                          <p:attrName>ppt_c</p:attrName>
                                        </p:attrNameLst>
                                      </p:cBhvr>
                                      <p:to>
                                        <a:srgbClr val="B2B2B2"/>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111632"/>
                                        </p:tgtEl>
                                        <p:attrNameLst>
                                          <p:attrName>style.visibility</p:attrName>
                                        </p:attrNameLst>
                                      </p:cBhvr>
                                      <p:to>
                                        <p:strVal val="visible"/>
                                      </p:to>
                                    </p:set>
                                    <p:animEffect transition="in" filter="dissolve">
                                      <p:cBhvr>
                                        <p:cTn id="28" dur="500"/>
                                        <p:tgtEl>
                                          <p:spTgt spid="111632"/>
                                        </p:tgtEl>
                                      </p:cBhvr>
                                    </p:animEffect>
                                  </p:childTnLst>
                                  <p:subTnLst>
                                    <p:animClr clrSpc="rgb" dir="cw">
                                      <p:cBhvr override="childStyle">
                                        <p:cTn dur="1" fill="hold" display="0" masterRel="nextClick" afterEffect="1"/>
                                        <p:tgtEl>
                                          <p:spTgt spid="111632"/>
                                        </p:tgtEl>
                                        <p:attrNameLst>
                                          <p:attrName>ppt_c</p:attrName>
                                        </p:attrNameLst>
                                      </p:cBhvr>
                                      <p:to>
                                        <a:srgbClr val="B2B2B2"/>
                                      </p:to>
                                    </p:animClr>
                                  </p:sub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11635"/>
                                        </p:tgtEl>
                                        <p:attrNameLst>
                                          <p:attrName>style.visibility</p:attrName>
                                        </p:attrNameLst>
                                      </p:cBhvr>
                                      <p:to>
                                        <p:strVal val="visible"/>
                                      </p:to>
                                    </p:set>
                                    <p:animEffect transition="in" filter="dissolve">
                                      <p:cBhvr>
                                        <p:cTn id="33" dur="500"/>
                                        <p:tgtEl>
                                          <p:spTgt spid="111635"/>
                                        </p:tgtEl>
                                      </p:cBhvr>
                                    </p:animEffect>
                                  </p:childTnLst>
                                  <p:subTnLst>
                                    <p:animClr clrSpc="rgb" dir="cw">
                                      <p:cBhvr override="childStyle">
                                        <p:cTn dur="1" fill="hold" display="0" masterRel="nextClick" afterEffect="1"/>
                                        <p:tgtEl>
                                          <p:spTgt spid="111635"/>
                                        </p:tgtEl>
                                        <p:attrNameLst>
                                          <p:attrName>ppt_c</p:attrName>
                                        </p:attrNameLst>
                                      </p:cBhvr>
                                      <p:to>
                                        <a:srgbClr val="B2B2B2"/>
                                      </p:to>
                                    </p:animClr>
                                  </p:sub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11638"/>
                                        </p:tgtEl>
                                        <p:attrNameLst>
                                          <p:attrName>style.visibility</p:attrName>
                                        </p:attrNameLst>
                                      </p:cBhvr>
                                      <p:to>
                                        <p:strVal val="visible"/>
                                      </p:to>
                                    </p:set>
                                    <p:animEffect transition="in" filter="randombar(horizontal)">
                                      <p:cBhvr>
                                        <p:cTn id="38" dur="500"/>
                                        <p:tgtEl>
                                          <p:spTgt spid="111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WordArt 4"/>
          <p:cNvSpPr>
            <a:spLocks noChangeArrowheads="1" noChangeShapeType="1" noTextEdit="1"/>
          </p:cNvSpPr>
          <p:nvPr/>
        </p:nvSpPr>
        <p:spPr bwMode="auto">
          <a:xfrm>
            <a:off x="3276600" y="260350"/>
            <a:ext cx="32400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dirty="0">
                <a:ln w="9525">
                  <a:solidFill>
                    <a:srgbClr val="000000"/>
                  </a:solidFill>
                  <a:round/>
                  <a:headEnd/>
                  <a:tailEnd/>
                </a:ln>
                <a:solidFill>
                  <a:srgbClr val="FFFFFF"/>
                </a:solidFill>
                <a:latin typeface="Arial Black" panose="020B0A04020102020204" pitchFamily="34" charset="0"/>
              </a:rPr>
              <a:t>DANIEL 2</a:t>
            </a:r>
          </a:p>
        </p:txBody>
      </p:sp>
      <p:pic>
        <p:nvPicPr>
          <p:cNvPr id="68613" name="Picture 5" descr="Estat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81075"/>
            <a:ext cx="1663700" cy="5661025"/>
          </a:xfrm>
          <a:prstGeom prst="rect">
            <a:avLst/>
          </a:prstGeom>
          <a:noFill/>
          <a:extLst>
            <a:ext uri="{909E8E84-426E-40DD-AFC4-6F175D3DCCD1}">
              <a14:hiddenFill xmlns:a14="http://schemas.microsoft.com/office/drawing/2010/main">
                <a:solidFill>
                  <a:srgbClr val="FFFFFF"/>
                </a:solidFill>
              </a14:hiddenFill>
            </a:ext>
          </a:extLst>
        </p:spPr>
      </p:pic>
      <p:grpSp>
        <p:nvGrpSpPr>
          <p:cNvPr id="68636" name="Group 28"/>
          <p:cNvGrpSpPr>
            <a:grpSpLocks/>
          </p:cNvGrpSpPr>
          <p:nvPr/>
        </p:nvGrpSpPr>
        <p:grpSpPr bwMode="auto">
          <a:xfrm>
            <a:off x="2051050" y="1341438"/>
            <a:ext cx="2881313" cy="396875"/>
            <a:chOff x="1292" y="845"/>
            <a:chExt cx="1815" cy="250"/>
          </a:xfrm>
        </p:grpSpPr>
        <p:sp>
          <p:nvSpPr>
            <p:cNvPr id="68615" name="AutoShape 7"/>
            <p:cNvSpPr>
              <a:spLocks noChangeArrowheads="1"/>
            </p:cNvSpPr>
            <p:nvPr/>
          </p:nvSpPr>
          <p:spPr bwMode="auto">
            <a:xfrm>
              <a:off x="1292" y="935"/>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8616" name="Text Box 8"/>
            <p:cNvSpPr txBox="1">
              <a:spLocks noChangeArrowheads="1"/>
            </p:cNvSpPr>
            <p:nvPr/>
          </p:nvSpPr>
          <p:spPr bwMode="auto">
            <a:xfrm>
              <a:off x="2426" y="845"/>
              <a:ext cx="6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dirty="0">
                  <a:latin typeface="Berlin Sans FB" panose="020E0602020502020306" pitchFamily="34" charset="0"/>
                </a:rPr>
                <a:t>v. 37-38</a:t>
              </a:r>
            </a:p>
          </p:txBody>
        </p:sp>
      </p:grpSp>
      <p:grpSp>
        <p:nvGrpSpPr>
          <p:cNvPr id="68637" name="Group 29"/>
          <p:cNvGrpSpPr>
            <a:grpSpLocks/>
          </p:cNvGrpSpPr>
          <p:nvPr/>
        </p:nvGrpSpPr>
        <p:grpSpPr bwMode="auto">
          <a:xfrm>
            <a:off x="5148263" y="1196975"/>
            <a:ext cx="3600450" cy="701675"/>
            <a:chOff x="3243" y="754"/>
            <a:chExt cx="2268" cy="442"/>
          </a:xfrm>
        </p:grpSpPr>
        <p:sp>
          <p:nvSpPr>
            <p:cNvPr id="68617" name="AutoShape 9"/>
            <p:cNvSpPr>
              <a:spLocks noChangeArrowheads="1"/>
            </p:cNvSpPr>
            <p:nvPr/>
          </p:nvSpPr>
          <p:spPr bwMode="auto">
            <a:xfrm>
              <a:off x="3243" y="935"/>
              <a:ext cx="453"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8619" name="Text Box 11"/>
            <p:cNvSpPr txBox="1">
              <a:spLocks noChangeArrowheads="1"/>
            </p:cNvSpPr>
            <p:nvPr/>
          </p:nvSpPr>
          <p:spPr bwMode="auto">
            <a:xfrm>
              <a:off x="3787" y="754"/>
              <a:ext cx="17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dirty="0">
                  <a:latin typeface="Berlin Sans FB" panose="020E0602020502020306" pitchFamily="34" charset="0"/>
                </a:rPr>
                <a:t>Nabucodonosor (Babilonia)</a:t>
              </a:r>
            </a:p>
          </p:txBody>
        </p:sp>
      </p:grpSp>
      <p:grpSp>
        <p:nvGrpSpPr>
          <p:cNvPr id="68638" name="Group 30"/>
          <p:cNvGrpSpPr>
            <a:grpSpLocks/>
          </p:cNvGrpSpPr>
          <p:nvPr/>
        </p:nvGrpSpPr>
        <p:grpSpPr bwMode="auto">
          <a:xfrm>
            <a:off x="2051050" y="2205038"/>
            <a:ext cx="2881313" cy="396875"/>
            <a:chOff x="1292" y="1389"/>
            <a:chExt cx="1815" cy="250"/>
          </a:xfrm>
        </p:grpSpPr>
        <p:sp>
          <p:nvSpPr>
            <p:cNvPr id="68620" name="AutoShape 12"/>
            <p:cNvSpPr>
              <a:spLocks noChangeArrowheads="1"/>
            </p:cNvSpPr>
            <p:nvPr/>
          </p:nvSpPr>
          <p:spPr bwMode="auto">
            <a:xfrm>
              <a:off x="1292" y="1479"/>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8621" name="Text Box 13"/>
            <p:cNvSpPr txBox="1">
              <a:spLocks noChangeArrowheads="1"/>
            </p:cNvSpPr>
            <p:nvPr/>
          </p:nvSpPr>
          <p:spPr bwMode="auto">
            <a:xfrm>
              <a:off x="2426" y="1389"/>
              <a:ext cx="6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a:latin typeface="Berlin Sans FB" panose="020E0602020502020306" pitchFamily="34" charset="0"/>
                </a:rPr>
                <a:t>v. 39 pp</a:t>
              </a:r>
            </a:p>
          </p:txBody>
        </p:sp>
      </p:grpSp>
      <p:grpSp>
        <p:nvGrpSpPr>
          <p:cNvPr id="68639" name="Group 31"/>
          <p:cNvGrpSpPr>
            <a:grpSpLocks/>
          </p:cNvGrpSpPr>
          <p:nvPr/>
        </p:nvGrpSpPr>
        <p:grpSpPr bwMode="auto">
          <a:xfrm>
            <a:off x="5148263" y="2060575"/>
            <a:ext cx="3600450" cy="701675"/>
            <a:chOff x="3243" y="1298"/>
            <a:chExt cx="2268" cy="442"/>
          </a:xfrm>
        </p:grpSpPr>
        <p:sp>
          <p:nvSpPr>
            <p:cNvPr id="68622" name="AutoShape 14"/>
            <p:cNvSpPr>
              <a:spLocks noChangeArrowheads="1"/>
            </p:cNvSpPr>
            <p:nvPr/>
          </p:nvSpPr>
          <p:spPr bwMode="auto">
            <a:xfrm>
              <a:off x="3243" y="1479"/>
              <a:ext cx="453"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8623" name="Text Box 15"/>
            <p:cNvSpPr txBox="1">
              <a:spLocks noChangeArrowheads="1"/>
            </p:cNvSpPr>
            <p:nvPr/>
          </p:nvSpPr>
          <p:spPr bwMode="auto">
            <a:xfrm>
              <a:off x="3787" y="1298"/>
              <a:ext cx="17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a:latin typeface="Berlin Sans FB" panose="020E0602020502020306" pitchFamily="34" charset="0"/>
                </a:rPr>
                <a:t>Reino inferior</a:t>
              </a:r>
              <a:br>
                <a:rPr lang="es-ES" sz="2000">
                  <a:latin typeface="Berlin Sans FB" panose="020E0602020502020306" pitchFamily="34" charset="0"/>
                </a:rPr>
              </a:br>
              <a:r>
                <a:rPr lang="es-ES" sz="2000">
                  <a:latin typeface="Berlin Sans FB" panose="020E0602020502020306" pitchFamily="34" charset="0"/>
                </a:rPr>
                <a:t>(Medo-Persia)</a:t>
              </a:r>
            </a:p>
          </p:txBody>
        </p:sp>
      </p:grpSp>
      <p:grpSp>
        <p:nvGrpSpPr>
          <p:cNvPr id="68640" name="Group 32"/>
          <p:cNvGrpSpPr>
            <a:grpSpLocks/>
          </p:cNvGrpSpPr>
          <p:nvPr/>
        </p:nvGrpSpPr>
        <p:grpSpPr bwMode="auto">
          <a:xfrm>
            <a:off x="2051050" y="3500438"/>
            <a:ext cx="2881313" cy="396875"/>
            <a:chOff x="1292" y="2205"/>
            <a:chExt cx="1815" cy="250"/>
          </a:xfrm>
        </p:grpSpPr>
        <p:sp>
          <p:nvSpPr>
            <p:cNvPr id="68624" name="AutoShape 16"/>
            <p:cNvSpPr>
              <a:spLocks noChangeArrowheads="1"/>
            </p:cNvSpPr>
            <p:nvPr/>
          </p:nvSpPr>
          <p:spPr bwMode="auto">
            <a:xfrm>
              <a:off x="1292" y="2295"/>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8625" name="Text Box 17"/>
            <p:cNvSpPr txBox="1">
              <a:spLocks noChangeArrowheads="1"/>
            </p:cNvSpPr>
            <p:nvPr/>
          </p:nvSpPr>
          <p:spPr bwMode="auto">
            <a:xfrm>
              <a:off x="2426" y="2205"/>
              <a:ext cx="6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a:latin typeface="Berlin Sans FB" panose="020E0602020502020306" pitchFamily="34" charset="0"/>
                </a:rPr>
                <a:t>v. 39 up</a:t>
              </a:r>
            </a:p>
          </p:txBody>
        </p:sp>
      </p:grpSp>
      <p:grpSp>
        <p:nvGrpSpPr>
          <p:cNvPr id="68641" name="Group 33"/>
          <p:cNvGrpSpPr>
            <a:grpSpLocks/>
          </p:cNvGrpSpPr>
          <p:nvPr/>
        </p:nvGrpSpPr>
        <p:grpSpPr bwMode="auto">
          <a:xfrm>
            <a:off x="5148263" y="3355975"/>
            <a:ext cx="3600450" cy="701675"/>
            <a:chOff x="3243" y="2114"/>
            <a:chExt cx="2268" cy="442"/>
          </a:xfrm>
        </p:grpSpPr>
        <p:sp>
          <p:nvSpPr>
            <p:cNvPr id="68626" name="AutoShape 18"/>
            <p:cNvSpPr>
              <a:spLocks noChangeArrowheads="1"/>
            </p:cNvSpPr>
            <p:nvPr/>
          </p:nvSpPr>
          <p:spPr bwMode="auto">
            <a:xfrm>
              <a:off x="3243" y="2295"/>
              <a:ext cx="453"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8627" name="Text Box 19"/>
            <p:cNvSpPr txBox="1">
              <a:spLocks noChangeArrowheads="1"/>
            </p:cNvSpPr>
            <p:nvPr/>
          </p:nvSpPr>
          <p:spPr bwMode="auto">
            <a:xfrm>
              <a:off x="3787" y="2114"/>
              <a:ext cx="17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a:latin typeface="Berlin Sans FB" panose="020E0602020502020306" pitchFamily="34" charset="0"/>
                </a:rPr>
                <a:t>3</a:t>
              </a:r>
              <a:r>
                <a:rPr lang="es-ES" sz="2000" baseline="30000">
                  <a:latin typeface="Berlin Sans FB" panose="020E0602020502020306" pitchFamily="34" charset="0"/>
                </a:rPr>
                <a:t>er</a:t>
              </a:r>
              <a:r>
                <a:rPr lang="es-ES" sz="2000">
                  <a:latin typeface="Berlin Sans FB" panose="020E0602020502020306" pitchFamily="34" charset="0"/>
                </a:rPr>
                <a:t> reino de bronce</a:t>
              </a:r>
              <a:br>
                <a:rPr lang="es-ES" sz="2000">
                  <a:latin typeface="Berlin Sans FB" panose="020E0602020502020306" pitchFamily="34" charset="0"/>
                </a:rPr>
              </a:br>
              <a:r>
                <a:rPr lang="es-ES" sz="2000">
                  <a:latin typeface="Berlin Sans FB" panose="020E0602020502020306" pitchFamily="34" charset="0"/>
                </a:rPr>
                <a:t>(Grecia)</a:t>
              </a:r>
            </a:p>
          </p:txBody>
        </p:sp>
      </p:grpSp>
      <p:grpSp>
        <p:nvGrpSpPr>
          <p:cNvPr id="68642" name="Group 34"/>
          <p:cNvGrpSpPr>
            <a:grpSpLocks/>
          </p:cNvGrpSpPr>
          <p:nvPr/>
        </p:nvGrpSpPr>
        <p:grpSpPr bwMode="auto">
          <a:xfrm>
            <a:off x="2051050" y="4508500"/>
            <a:ext cx="2881313" cy="396875"/>
            <a:chOff x="1292" y="2840"/>
            <a:chExt cx="1815" cy="250"/>
          </a:xfrm>
        </p:grpSpPr>
        <p:sp>
          <p:nvSpPr>
            <p:cNvPr id="68628" name="AutoShape 20"/>
            <p:cNvSpPr>
              <a:spLocks noChangeArrowheads="1"/>
            </p:cNvSpPr>
            <p:nvPr/>
          </p:nvSpPr>
          <p:spPr bwMode="auto">
            <a:xfrm>
              <a:off x="1292" y="2930"/>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8629" name="Text Box 21"/>
            <p:cNvSpPr txBox="1">
              <a:spLocks noChangeArrowheads="1"/>
            </p:cNvSpPr>
            <p:nvPr/>
          </p:nvSpPr>
          <p:spPr bwMode="auto">
            <a:xfrm>
              <a:off x="2426" y="2840"/>
              <a:ext cx="6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a:latin typeface="Berlin Sans FB" panose="020E0602020502020306" pitchFamily="34" charset="0"/>
                </a:rPr>
                <a:t>v. 40</a:t>
              </a:r>
            </a:p>
          </p:txBody>
        </p:sp>
      </p:grpSp>
      <p:grpSp>
        <p:nvGrpSpPr>
          <p:cNvPr id="68643" name="Group 35"/>
          <p:cNvGrpSpPr>
            <a:grpSpLocks/>
          </p:cNvGrpSpPr>
          <p:nvPr/>
        </p:nvGrpSpPr>
        <p:grpSpPr bwMode="auto">
          <a:xfrm>
            <a:off x="5148263" y="4364038"/>
            <a:ext cx="3887787" cy="701675"/>
            <a:chOff x="3243" y="2749"/>
            <a:chExt cx="2449" cy="442"/>
          </a:xfrm>
        </p:grpSpPr>
        <p:sp>
          <p:nvSpPr>
            <p:cNvPr id="68630" name="AutoShape 22"/>
            <p:cNvSpPr>
              <a:spLocks noChangeArrowheads="1"/>
            </p:cNvSpPr>
            <p:nvPr/>
          </p:nvSpPr>
          <p:spPr bwMode="auto">
            <a:xfrm>
              <a:off x="3243" y="2930"/>
              <a:ext cx="453"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8631" name="Text Box 23"/>
            <p:cNvSpPr txBox="1">
              <a:spLocks noChangeArrowheads="1"/>
            </p:cNvSpPr>
            <p:nvPr/>
          </p:nvSpPr>
          <p:spPr bwMode="auto">
            <a:xfrm>
              <a:off x="3787" y="2749"/>
              <a:ext cx="190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a:latin typeface="Berlin Sans FB" panose="020E0602020502020306" pitchFamily="34" charset="0"/>
                </a:rPr>
                <a:t>4º reino fuerte como hierro</a:t>
              </a:r>
              <a:br>
                <a:rPr lang="es-ES" sz="2000">
                  <a:latin typeface="Berlin Sans FB" panose="020E0602020502020306" pitchFamily="34" charset="0"/>
                </a:rPr>
              </a:br>
              <a:r>
                <a:rPr lang="es-ES" sz="2000">
                  <a:latin typeface="Berlin Sans FB" panose="020E0602020502020306" pitchFamily="34" charset="0"/>
                </a:rPr>
                <a:t>(Roma)</a:t>
              </a:r>
            </a:p>
          </p:txBody>
        </p:sp>
      </p:grpSp>
      <p:grpSp>
        <p:nvGrpSpPr>
          <p:cNvPr id="68644" name="Group 36"/>
          <p:cNvGrpSpPr>
            <a:grpSpLocks/>
          </p:cNvGrpSpPr>
          <p:nvPr/>
        </p:nvGrpSpPr>
        <p:grpSpPr bwMode="auto">
          <a:xfrm>
            <a:off x="1979613" y="6165850"/>
            <a:ext cx="2881312" cy="396875"/>
            <a:chOff x="1247" y="3884"/>
            <a:chExt cx="1815" cy="250"/>
          </a:xfrm>
        </p:grpSpPr>
        <p:sp>
          <p:nvSpPr>
            <p:cNvPr id="68632" name="AutoShape 24"/>
            <p:cNvSpPr>
              <a:spLocks noChangeArrowheads="1"/>
            </p:cNvSpPr>
            <p:nvPr/>
          </p:nvSpPr>
          <p:spPr bwMode="auto">
            <a:xfrm>
              <a:off x="1247" y="3974"/>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8633" name="Text Box 25"/>
            <p:cNvSpPr txBox="1">
              <a:spLocks noChangeArrowheads="1"/>
            </p:cNvSpPr>
            <p:nvPr/>
          </p:nvSpPr>
          <p:spPr bwMode="auto">
            <a:xfrm>
              <a:off x="2381" y="3884"/>
              <a:ext cx="6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a:latin typeface="Berlin Sans FB" panose="020E0602020502020306" pitchFamily="34" charset="0"/>
                </a:rPr>
                <a:t>v. 41-43</a:t>
              </a:r>
            </a:p>
          </p:txBody>
        </p:sp>
      </p:grpSp>
      <p:grpSp>
        <p:nvGrpSpPr>
          <p:cNvPr id="68645" name="Group 37"/>
          <p:cNvGrpSpPr>
            <a:grpSpLocks/>
          </p:cNvGrpSpPr>
          <p:nvPr/>
        </p:nvGrpSpPr>
        <p:grpSpPr bwMode="auto">
          <a:xfrm>
            <a:off x="5076825" y="6021388"/>
            <a:ext cx="4067175" cy="701675"/>
            <a:chOff x="3198" y="3793"/>
            <a:chExt cx="2562" cy="442"/>
          </a:xfrm>
        </p:grpSpPr>
        <p:sp>
          <p:nvSpPr>
            <p:cNvPr id="68634" name="AutoShape 26"/>
            <p:cNvSpPr>
              <a:spLocks noChangeArrowheads="1"/>
            </p:cNvSpPr>
            <p:nvPr/>
          </p:nvSpPr>
          <p:spPr bwMode="auto">
            <a:xfrm>
              <a:off x="3198" y="3974"/>
              <a:ext cx="453"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8635" name="Text Box 27"/>
            <p:cNvSpPr txBox="1">
              <a:spLocks noChangeArrowheads="1"/>
            </p:cNvSpPr>
            <p:nvPr/>
          </p:nvSpPr>
          <p:spPr bwMode="auto">
            <a:xfrm>
              <a:off x="3742" y="3793"/>
              <a:ext cx="201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a:latin typeface="Berlin Sans FB" panose="020E0602020502020306" pitchFamily="34" charset="0"/>
                </a:rPr>
                <a:t>Un reino dividido. En parte fuerte, en parte frágil</a:t>
              </a: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68636"/>
                                        </p:tgtEl>
                                        <p:attrNameLst>
                                          <p:attrName>style.visibility</p:attrName>
                                        </p:attrNameLst>
                                      </p:cBhvr>
                                      <p:to>
                                        <p:strVal val="visible"/>
                                      </p:to>
                                    </p:set>
                                    <p:anim calcmode="lin" valueType="num">
                                      <p:cBhvr>
                                        <p:cTn id="7" dur="500" fill="hold"/>
                                        <p:tgtEl>
                                          <p:spTgt spid="68636"/>
                                        </p:tgtEl>
                                        <p:attrNameLst>
                                          <p:attrName>ppt_x</p:attrName>
                                        </p:attrNameLst>
                                      </p:cBhvr>
                                      <p:tavLst>
                                        <p:tav tm="0">
                                          <p:val>
                                            <p:strVal val="#ppt_x-#ppt_w/2"/>
                                          </p:val>
                                        </p:tav>
                                        <p:tav tm="100000">
                                          <p:val>
                                            <p:strVal val="#ppt_x"/>
                                          </p:val>
                                        </p:tav>
                                      </p:tavLst>
                                    </p:anim>
                                    <p:anim calcmode="lin" valueType="num">
                                      <p:cBhvr>
                                        <p:cTn id="8" dur="500" fill="hold"/>
                                        <p:tgtEl>
                                          <p:spTgt spid="68636"/>
                                        </p:tgtEl>
                                        <p:attrNameLst>
                                          <p:attrName>ppt_y</p:attrName>
                                        </p:attrNameLst>
                                      </p:cBhvr>
                                      <p:tavLst>
                                        <p:tav tm="0">
                                          <p:val>
                                            <p:strVal val="#ppt_y"/>
                                          </p:val>
                                        </p:tav>
                                        <p:tav tm="100000">
                                          <p:val>
                                            <p:strVal val="#ppt_y"/>
                                          </p:val>
                                        </p:tav>
                                      </p:tavLst>
                                    </p:anim>
                                    <p:anim calcmode="lin" valueType="num">
                                      <p:cBhvr>
                                        <p:cTn id="9" dur="500" fill="hold"/>
                                        <p:tgtEl>
                                          <p:spTgt spid="68636"/>
                                        </p:tgtEl>
                                        <p:attrNameLst>
                                          <p:attrName>ppt_w</p:attrName>
                                        </p:attrNameLst>
                                      </p:cBhvr>
                                      <p:tavLst>
                                        <p:tav tm="0">
                                          <p:val>
                                            <p:fltVal val="0"/>
                                          </p:val>
                                        </p:tav>
                                        <p:tav tm="100000">
                                          <p:val>
                                            <p:strVal val="#ppt_w"/>
                                          </p:val>
                                        </p:tav>
                                      </p:tavLst>
                                    </p:anim>
                                    <p:anim calcmode="lin" valueType="num">
                                      <p:cBhvr>
                                        <p:cTn id="10" dur="500" fill="hold"/>
                                        <p:tgtEl>
                                          <p:spTgt spid="68636"/>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68637"/>
                                        </p:tgtEl>
                                        <p:attrNameLst>
                                          <p:attrName>style.visibility</p:attrName>
                                        </p:attrNameLst>
                                      </p:cBhvr>
                                      <p:to>
                                        <p:strVal val="visible"/>
                                      </p:to>
                                    </p:set>
                                    <p:anim calcmode="lin" valueType="num">
                                      <p:cBhvr>
                                        <p:cTn id="15" dur="500" fill="hold"/>
                                        <p:tgtEl>
                                          <p:spTgt spid="68637"/>
                                        </p:tgtEl>
                                        <p:attrNameLst>
                                          <p:attrName>ppt_x</p:attrName>
                                        </p:attrNameLst>
                                      </p:cBhvr>
                                      <p:tavLst>
                                        <p:tav tm="0">
                                          <p:val>
                                            <p:strVal val="#ppt_x-#ppt_w/2"/>
                                          </p:val>
                                        </p:tav>
                                        <p:tav tm="100000">
                                          <p:val>
                                            <p:strVal val="#ppt_x"/>
                                          </p:val>
                                        </p:tav>
                                      </p:tavLst>
                                    </p:anim>
                                    <p:anim calcmode="lin" valueType="num">
                                      <p:cBhvr>
                                        <p:cTn id="16" dur="500" fill="hold"/>
                                        <p:tgtEl>
                                          <p:spTgt spid="68637"/>
                                        </p:tgtEl>
                                        <p:attrNameLst>
                                          <p:attrName>ppt_y</p:attrName>
                                        </p:attrNameLst>
                                      </p:cBhvr>
                                      <p:tavLst>
                                        <p:tav tm="0">
                                          <p:val>
                                            <p:strVal val="#ppt_y"/>
                                          </p:val>
                                        </p:tav>
                                        <p:tav tm="100000">
                                          <p:val>
                                            <p:strVal val="#ppt_y"/>
                                          </p:val>
                                        </p:tav>
                                      </p:tavLst>
                                    </p:anim>
                                    <p:anim calcmode="lin" valueType="num">
                                      <p:cBhvr>
                                        <p:cTn id="17" dur="500" fill="hold"/>
                                        <p:tgtEl>
                                          <p:spTgt spid="68637"/>
                                        </p:tgtEl>
                                        <p:attrNameLst>
                                          <p:attrName>ppt_w</p:attrName>
                                        </p:attrNameLst>
                                      </p:cBhvr>
                                      <p:tavLst>
                                        <p:tav tm="0">
                                          <p:val>
                                            <p:fltVal val="0"/>
                                          </p:val>
                                        </p:tav>
                                        <p:tav tm="100000">
                                          <p:val>
                                            <p:strVal val="#ppt_w"/>
                                          </p:val>
                                        </p:tav>
                                      </p:tavLst>
                                    </p:anim>
                                    <p:anim calcmode="lin" valueType="num">
                                      <p:cBhvr>
                                        <p:cTn id="18" dur="500" fill="hold"/>
                                        <p:tgtEl>
                                          <p:spTgt spid="68637"/>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68638"/>
                                        </p:tgtEl>
                                        <p:attrNameLst>
                                          <p:attrName>style.visibility</p:attrName>
                                        </p:attrNameLst>
                                      </p:cBhvr>
                                      <p:to>
                                        <p:strVal val="visible"/>
                                      </p:to>
                                    </p:set>
                                    <p:anim calcmode="lin" valueType="num">
                                      <p:cBhvr>
                                        <p:cTn id="23" dur="500" fill="hold"/>
                                        <p:tgtEl>
                                          <p:spTgt spid="68638"/>
                                        </p:tgtEl>
                                        <p:attrNameLst>
                                          <p:attrName>ppt_x</p:attrName>
                                        </p:attrNameLst>
                                      </p:cBhvr>
                                      <p:tavLst>
                                        <p:tav tm="0">
                                          <p:val>
                                            <p:strVal val="#ppt_x-#ppt_w/2"/>
                                          </p:val>
                                        </p:tav>
                                        <p:tav tm="100000">
                                          <p:val>
                                            <p:strVal val="#ppt_x"/>
                                          </p:val>
                                        </p:tav>
                                      </p:tavLst>
                                    </p:anim>
                                    <p:anim calcmode="lin" valueType="num">
                                      <p:cBhvr>
                                        <p:cTn id="24" dur="500" fill="hold"/>
                                        <p:tgtEl>
                                          <p:spTgt spid="68638"/>
                                        </p:tgtEl>
                                        <p:attrNameLst>
                                          <p:attrName>ppt_y</p:attrName>
                                        </p:attrNameLst>
                                      </p:cBhvr>
                                      <p:tavLst>
                                        <p:tav tm="0">
                                          <p:val>
                                            <p:strVal val="#ppt_y"/>
                                          </p:val>
                                        </p:tav>
                                        <p:tav tm="100000">
                                          <p:val>
                                            <p:strVal val="#ppt_y"/>
                                          </p:val>
                                        </p:tav>
                                      </p:tavLst>
                                    </p:anim>
                                    <p:anim calcmode="lin" valueType="num">
                                      <p:cBhvr>
                                        <p:cTn id="25" dur="500" fill="hold"/>
                                        <p:tgtEl>
                                          <p:spTgt spid="68638"/>
                                        </p:tgtEl>
                                        <p:attrNameLst>
                                          <p:attrName>ppt_w</p:attrName>
                                        </p:attrNameLst>
                                      </p:cBhvr>
                                      <p:tavLst>
                                        <p:tav tm="0">
                                          <p:val>
                                            <p:fltVal val="0"/>
                                          </p:val>
                                        </p:tav>
                                        <p:tav tm="100000">
                                          <p:val>
                                            <p:strVal val="#ppt_w"/>
                                          </p:val>
                                        </p:tav>
                                      </p:tavLst>
                                    </p:anim>
                                    <p:anim calcmode="lin" valueType="num">
                                      <p:cBhvr>
                                        <p:cTn id="26" dur="500" fill="hold"/>
                                        <p:tgtEl>
                                          <p:spTgt spid="68638"/>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68639"/>
                                        </p:tgtEl>
                                        <p:attrNameLst>
                                          <p:attrName>style.visibility</p:attrName>
                                        </p:attrNameLst>
                                      </p:cBhvr>
                                      <p:to>
                                        <p:strVal val="visible"/>
                                      </p:to>
                                    </p:set>
                                    <p:anim calcmode="lin" valueType="num">
                                      <p:cBhvr>
                                        <p:cTn id="31" dur="500" fill="hold"/>
                                        <p:tgtEl>
                                          <p:spTgt spid="68639"/>
                                        </p:tgtEl>
                                        <p:attrNameLst>
                                          <p:attrName>ppt_x</p:attrName>
                                        </p:attrNameLst>
                                      </p:cBhvr>
                                      <p:tavLst>
                                        <p:tav tm="0">
                                          <p:val>
                                            <p:strVal val="#ppt_x-#ppt_w/2"/>
                                          </p:val>
                                        </p:tav>
                                        <p:tav tm="100000">
                                          <p:val>
                                            <p:strVal val="#ppt_x"/>
                                          </p:val>
                                        </p:tav>
                                      </p:tavLst>
                                    </p:anim>
                                    <p:anim calcmode="lin" valueType="num">
                                      <p:cBhvr>
                                        <p:cTn id="32" dur="500" fill="hold"/>
                                        <p:tgtEl>
                                          <p:spTgt spid="68639"/>
                                        </p:tgtEl>
                                        <p:attrNameLst>
                                          <p:attrName>ppt_y</p:attrName>
                                        </p:attrNameLst>
                                      </p:cBhvr>
                                      <p:tavLst>
                                        <p:tav tm="0">
                                          <p:val>
                                            <p:strVal val="#ppt_y"/>
                                          </p:val>
                                        </p:tav>
                                        <p:tav tm="100000">
                                          <p:val>
                                            <p:strVal val="#ppt_y"/>
                                          </p:val>
                                        </p:tav>
                                      </p:tavLst>
                                    </p:anim>
                                    <p:anim calcmode="lin" valueType="num">
                                      <p:cBhvr>
                                        <p:cTn id="33" dur="500" fill="hold"/>
                                        <p:tgtEl>
                                          <p:spTgt spid="68639"/>
                                        </p:tgtEl>
                                        <p:attrNameLst>
                                          <p:attrName>ppt_w</p:attrName>
                                        </p:attrNameLst>
                                      </p:cBhvr>
                                      <p:tavLst>
                                        <p:tav tm="0">
                                          <p:val>
                                            <p:fltVal val="0"/>
                                          </p:val>
                                        </p:tav>
                                        <p:tav tm="100000">
                                          <p:val>
                                            <p:strVal val="#ppt_w"/>
                                          </p:val>
                                        </p:tav>
                                      </p:tavLst>
                                    </p:anim>
                                    <p:anim calcmode="lin" valueType="num">
                                      <p:cBhvr>
                                        <p:cTn id="34" dur="500" fill="hold"/>
                                        <p:tgtEl>
                                          <p:spTgt spid="68639"/>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nodeType="clickEffect">
                                  <p:stCondLst>
                                    <p:cond delay="0"/>
                                  </p:stCondLst>
                                  <p:childTnLst>
                                    <p:set>
                                      <p:cBhvr>
                                        <p:cTn id="38" dur="1" fill="hold">
                                          <p:stCondLst>
                                            <p:cond delay="0"/>
                                          </p:stCondLst>
                                        </p:cTn>
                                        <p:tgtEl>
                                          <p:spTgt spid="68640"/>
                                        </p:tgtEl>
                                        <p:attrNameLst>
                                          <p:attrName>style.visibility</p:attrName>
                                        </p:attrNameLst>
                                      </p:cBhvr>
                                      <p:to>
                                        <p:strVal val="visible"/>
                                      </p:to>
                                    </p:set>
                                    <p:anim calcmode="lin" valueType="num">
                                      <p:cBhvr>
                                        <p:cTn id="39" dur="500" fill="hold"/>
                                        <p:tgtEl>
                                          <p:spTgt spid="68640"/>
                                        </p:tgtEl>
                                        <p:attrNameLst>
                                          <p:attrName>ppt_x</p:attrName>
                                        </p:attrNameLst>
                                      </p:cBhvr>
                                      <p:tavLst>
                                        <p:tav tm="0">
                                          <p:val>
                                            <p:strVal val="#ppt_x-#ppt_w/2"/>
                                          </p:val>
                                        </p:tav>
                                        <p:tav tm="100000">
                                          <p:val>
                                            <p:strVal val="#ppt_x"/>
                                          </p:val>
                                        </p:tav>
                                      </p:tavLst>
                                    </p:anim>
                                    <p:anim calcmode="lin" valueType="num">
                                      <p:cBhvr>
                                        <p:cTn id="40" dur="500" fill="hold"/>
                                        <p:tgtEl>
                                          <p:spTgt spid="68640"/>
                                        </p:tgtEl>
                                        <p:attrNameLst>
                                          <p:attrName>ppt_y</p:attrName>
                                        </p:attrNameLst>
                                      </p:cBhvr>
                                      <p:tavLst>
                                        <p:tav tm="0">
                                          <p:val>
                                            <p:strVal val="#ppt_y"/>
                                          </p:val>
                                        </p:tav>
                                        <p:tav tm="100000">
                                          <p:val>
                                            <p:strVal val="#ppt_y"/>
                                          </p:val>
                                        </p:tav>
                                      </p:tavLst>
                                    </p:anim>
                                    <p:anim calcmode="lin" valueType="num">
                                      <p:cBhvr>
                                        <p:cTn id="41" dur="500" fill="hold"/>
                                        <p:tgtEl>
                                          <p:spTgt spid="68640"/>
                                        </p:tgtEl>
                                        <p:attrNameLst>
                                          <p:attrName>ppt_w</p:attrName>
                                        </p:attrNameLst>
                                      </p:cBhvr>
                                      <p:tavLst>
                                        <p:tav tm="0">
                                          <p:val>
                                            <p:fltVal val="0"/>
                                          </p:val>
                                        </p:tav>
                                        <p:tav tm="100000">
                                          <p:val>
                                            <p:strVal val="#ppt_w"/>
                                          </p:val>
                                        </p:tav>
                                      </p:tavLst>
                                    </p:anim>
                                    <p:anim calcmode="lin" valueType="num">
                                      <p:cBhvr>
                                        <p:cTn id="42" dur="500" fill="hold"/>
                                        <p:tgtEl>
                                          <p:spTgt spid="68640"/>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nodeType="clickEffect">
                                  <p:stCondLst>
                                    <p:cond delay="0"/>
                                  </p:stCondLst>
                                  <p:childTnLst>
                                    <p:set>
                                      <p:cBhvr>
                                        <p:cTn id="46" dur="1" fill="hold">
                                          <p:stCondLst>
                                            <p:cond delay="0"/>
                                          </p:stCondLst>
                                        </p:cTn>
                                        <p:tgtEl>
                                          <p:spTgt spid="68641"/>
                                        </p:tgtEl>
                                        <p:attrNameLst>
                                          <p:attrName>style.visibility</p:attrName>
                                        </p:attrNameLst>
                                      </p:cBhvr>
                                      <p:to>
                                        <p:strVal val="visible"/>
                                      </p:to>
                                    </p:set>
                                    <p:anim calcmode="lin" valueType="num">
                                      <p:cBhvr>
                                        <p:cTn id="47" dur="500" fill="hold"/>
                                        <p:tgtEl>
                                          <p:spTgt spid="68641"/>
                                        </p:tgtEl>
                                        <p:attrNameLst>
                                          <p:attrName>ppt_x</p:attrName>
                                        </p:attrNameLst>
                                      </p:cBhvr>
                                      <p:tavLst>
                                        <p:tav tm="0">
                                          <p:val>
                                            <p:strVal val="#ppt_x-#ppt_w/2"/>
                                          </p:val>
                                        </p:tav>
                                        <p:tav tm="100000">
                                          <p:val>
                                            <p:strVal val="#ppt_x"/>
                                          </p:val>
                                        </p:tav>
                                      </p:tavLst>
                                    </p:anim>
                                    <p:anim calcmode="lin" valueType="num">
                                      <p:cBhvr>
                                        <p:cTn id="48" dur="500" fill="hold"/>
                                        <p:tgtEl>
                                          <p:spTgt spid="68641"/>
                                        </p:tgtEl>
                                        <p:attrNameLst>
                                          <p:attrName>ppt_y</p:attrName>
                                        </p:attrNameLst>
                                      </p:cBhvr>
                                      <p:tavLst>
                                        <p:tav tm="0">
                                          <p:val>
                                            <p:strVal val="#ppt_y"/>
                                          </p:val>
                                        </p:tav>
                                        <p:tav tm="100000">
                                          <p:val>
                                            <p:strVal val="#ppt_y"/>
                                          </p:val>
                                        </p:tav>
                                      </p:tavLst>
                                    </p:anim>
                                    <p:anim calcmode="lin" valueType="num">
                                      <p:cBhvr>
                                        <p:cTn id="49" dur="500" fill="hold"/>
                                        <p:tgtEl>
                                          <p:spTgt spid="68641"/>
                                        </p:tgtEl>
                                        <p:attrNameLst>
                                          <p:attrName>ppt_w</p:attrName>
                                        </p:attrNameLst>
                                      </p:cBhvr>
                                      <p:tavLst>
                                        <p:tav tm="0">
                                          <p:val>
                                            <p:fltVal val="0"/>
                                          </p:val>
                                        </p:tav>
                                        <p:tav tm="100000">
                                          <p:val>
                                            <p:strVal val="#ppt_w"/>
                                          </p:val>
                                        </p:tav>
                                      </p:tavLst>
                                    </p:anim>
                                    <p:anim calcmode="lin" valueType="num">
                                      <p:cBhvr>
                                        <p:cTn id="50" dur="500" fill="hold"/>
                                        <p:tgtEl>
                                          <p:spTgt spid="68641"/>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nodeType="clickEffect">
                                  <p:stCondLst>
                                    <p:cond delay="0"/>
                                  </p:stCondLst>
                                  <p:childTnLst>
                                    <p:set>
                                      <p:cBhvr>
                                        <p:cTn id="54" dur="1" fill="hold">
                                          <p:stCondLst>
                                            <p:cond delay="0"/>
                                          </p:stCondLst>
                                        </p:cTn>
                                        <p:tgtEl>
                                          <p:spTgt spid="68642"/>
                                        </p:tgtEl>
                                        <p:attrNameLst>
                                          <p:attrName>style.visibility</p:attrName>
                                        </p:attrNameLst>
                                      </p:cBhvr>
                                      <p:to>
                                        <p:strVal val="visible"/>
                                      </p:to>
                                    </p:set>
                                    <p:anim calcmode="lin" valueType="num">
                                      <p:cBhvr>
                                        <p:cTn id="55" dur="500" fill="hold"/>
                                        <p:tgtEl>
                                          <p:spTgt spid="68642"/>
                                        </p:tgtEl>
                                        <p:attrNameLst>
                                          <p:attrName>ppt_x</p:attrName>
                                        </p:attrNameLst>
                                      </p:cBhvr>
                                      <p:tavLst>
                                        <p:tav tm="0">
                                          <p:val>
                                            <p:strVal val="#ppt_x-#ppt_w/2"/>
                                          </p:val>
                                        </p:tav>
                                        <p:tav tm="100000">
                                          <p:val>
                                            <p:strVal val="#ppt_x"/>
                                          </p:val>
                                        </p:tav>
                                      </p:tavLst>
                                    </p:anim>
                                    <p:anim calcmode="lin" valueType="num">
                                      <p:cBhvr>
                                        <p:cTn id="56" dur="500" fill="hold"/>
                                        <p:tgtEl>
                                          <p:spTgt spid="68642"/>
                                        </p:tgtEl>
                                        <p:attrNameLst>
                                          <p:attrName>ppt_y</p:attrName>
                                        </p:attrNameLst>
                                      </p:cBhvr>
                                      <p:tavLst>
                                        <p:tav tm="0">
                                          <p:val>
                                            <p:strVal val="#ppt_y"/>
                                          </p:val>
                                        </p:tav>
                                        <p:tav tm="100000">
                                          <p:val>
                                            <p:strVal val="#ppt_y"/>
                                          </p:val>
                                        </p:tav>
                                      </p:tavLst>
                                    </p:anim>
                                    <p:anim calcmode="lin" valueType="num">
                                      <p:cBhvr>
                                        <p:cTn id="57" dur="500" fill="hold"/>
                                        <p:tgtEl>
                                          <p:spTgt spid="68642"/>
                                        </p:tgtEl>
                                        <p:attrNameLst>
                                          <p:attrName>ppt_w</p:attrName>
                                        </p:attrNameLst>
                                      </p:cBhvr>
                                      <p:tavLst>
                                        <p:tav tm="0">
                                          <p:val>
                                            <p:fltVal val="0"/>
                                          </p:val>
                                        </p:tav>
                                        <p:tav tm="100000">
                                          <p:val>
                                            <p:strVal val="#ppt_w"/>
                                          </p:val>
                                        </p:tav>
                                      </p:tavLst>
                                    </p:anim>
                                    <p:anim calcmode="lin" valueType="num">
                                      <p:cBhvr>
                                        <p:cTn id="58" dur="500" fill="hold"/>
                                        <p:tgtEl>
                                          <p:spTgt spid="68642"/>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8" fill="hold" nodeType="clickEffect">
                                  <p:stCondLst>
                                    <p:cond delay="0"/>
                                  </p:stCondLst>
                                  <p:childTnLst>
                                    <p:set>
                                      <p:cBhvr>
                                        <p:cTn id="62" dur="1" fill="hold">
                                          <p:stCondLst>
                                            <p:cond delay="0"/>
                                          </p:stCondLst>
                                        </p:cTn>
                                        <p:tgtEl>
                                          <p:spTgt spid="68643"/>
                                        </p:tgtEl>
                                        <p:attrNameLst>
                                          <p:attrName>style.visibility</p:attrName>
                                        </p:attrNameLst>
                                      </p:cBhvr>
                                      <p:to>
                                        <p:strVal val="visible"/>
                                      </p:to>
                                    </p:set>
                                    <p:anim calcmode="lin" valueType="num">
                                      <p:cBhvr>
                                        <p:cTn id="63" dur="500" fill="hold"/>
                                        <p:tgtEl>
                                          <p:spTgt spid="68643"/>
                                        </p:tgtEl>
                                        <p:attrNameLst>
                                          <p:attrName>ppt_x</p:attrName>
                                        </p:attrNameLst>
                                      </p:cBhvr>
                                      <p:tavLst>
                                        <p:tav tm="0">
                                          <p:val>
                                            <p:strVal val="#ppt_x-#ppt_w/2"/>
                                          </p:val>
                                        </p:tav>
                                        <p:tav tm="100000">
                                          <p:val>
                                            <p:strVal val="#ppt_x"/>
                                          </p:val>
                                        </p:tav>
                                      </p:tavLst>
                                    </p:anim>
                                    <p:anim calcmode="lin" valueType="num">
                                      <p:cBhvr>
                                        <p:cTn id="64" dur="500" fill="hold"/>
                                        <p:tgtEl>
                                          <p:spTgt spid="68643"/>
                                        </p:tgtEl>
                                        <p:attrNameLst>
                                          <p:attrName>ppt_y</p:attrName>
                                        </p:attrNameLst>
                                      </p:cBhvr>
                                      <p:tavLst>
                                        <p:tav tm="0">
                                          <p:val>
                                            <p:strVal val="#ppt_y"/>
                                          </p:val>
                                        </p:tav>
                                        <p:tav tm="100000">
                                          <p:val>
                                            <p:strVal val="#ppt_y"/>
                                          </p:val>
                                        </p:tav>
                                      </p:tavLst>
                                    </p:anim>
                                    <p:anim calcmode="lin" valueType="num">
                                      <p:cBhvr>
                                        <p:cTn id="65" dur="500" fill="hold"/>
                                        <p:tgtEl>
                                          <p:spTgt spid="68643"/>
                                        </p:tgtEl>
                                        <p:attrNameLst>
                                          <p:attrName>ppt_w</p:attrName>
                                        </p:attrNameLst>
                                      </p:cBhvr>
                                      <p:tavLst>
                                        <p:tav tm="0">
                                          <p:val>
                                            <p:fltVal val="0"/>
                                          </p:val>
                                        </p:tav>
                                        <p:tav tm="100000">
                                          <p:val>
                                            <p:strVal val="#ppt_w"/>
                                          </p:val>
                                        </p:tav>
                                      </p:tavLst>
                                    </p:anim>
                                    <p:anim calcmode="lin" valueType="num">
                                      <p:cBhvr>
                                        <p:cTn id="66" dur="500" fill="hold"/>
                                        <p:tgtEl>
                                          <p:spTgt spid="68643"/>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7" presetClass="entr" presetSubtype="8" fill="hold" nodeType="clickEffect">
                                  <p:stCondLst>
                                    <p:cond delay="0"/>
                                  </p:stCondLst>
                                  <p:childTnLst>
                                    <p:set>
                                      <p:cBhvr>
                                        <p:cTn id="70" dur="1" fill="hold">
                                          <p:stCondLst>
                                            <p:cond delay="0"/>
                                          </p:stCondLst>
                                        </p:cTn>
                                        <p:tgtEl>
                                          <p:spTgt spid="68644"/>
                                        </p:tgtEl>
                                        <p:attrNameLst>
                                          <p:attrName>style.visibility</p:attrName>
                                        </p:attrNameLst>
                                      </p:cBhvr>
                                      <p:to>
                                        <p:strVal val="visible"/>
                                      </p:to>
                                    </p:set>
                                    <p:anim calcmode="lin" valueType="num">
                                      <p:cBhvr>
                                        <p:cTn id="71" dur="500" fill="hold"/>
                                        <p:tgtEl>
                                          <p:spTgt spid="68644"/>
                                        </p:tgtEl>
                                        <p:attrNameLst>
                                          <p:attrName>ppt_x</p:attrName>
                                        </p:attrNameLst>
                                      </p:cBhvr>
                                      <p:tavLst>
                                        <p:tav tm="0">
                                          <p:val>
                                            <p:strVal val="#ppt_x-#ppt_w/2"/>
                                          </p:val>
                                        </p:tav>
                                        <p:tav tm="100000">
                                          <p:val>
                                            <p:strVal val="#ppt_x"/>
                                          </p:val>
                                        </p:tav>
                                      </p:tavLst>
                                    </p:anim>
                                    <p:anim calcmode="lin" valueType="num">
                                      <p:cBhvr>
                                        <p:cTn id="72" dur="500" fill="hold"/>
                                        <p:tgtEl>
                                          <p:spTgt spid="68644"/>
                                        </p:tgtEl>
                                        <p:attrNameLst>
                                          <p:attrName>ppt_y</p:attrName>
                                        </p:attrNameLst>
                                      </p:cBhvr>
                                      <p:tavLst>
                                        <p:tav tm="0">
                                          <p:val>
                                            <p:strVal val="#ppt_y"/>
                                          </p:val>
                                        </p:tav>
                                        <p:tav tm="100000">
                                          <p:val>
                                            <p:strVal val="#ppt_y"/>
                                          </p:val>
                                        </p:tav>
                                      </p:tavLst>
                                    </p:anim>
                                    <p:anim calcmode="lin" valueType="num">
                                      <p:cBhvr>
                                        <p:cTn id="73" dur="500" fill="hold"/>
                                        <p:tgtEl>
                                          <p:spTgt spid="68644"/>
                                        </p:tgtEl>
                                        <p:attrNameLst>
                                          <p:attrName>ppt_w</p:attrName>
                                        </p:attrNameLst>
                                      </p:cBhvr>
                                      <p:tavLst>
                                        <p:tav tm="0">
                                          <p:val>
                                            <p:fltVal val="0"/>
                                          </p:val>
                                        </p:tav>
                                        <p:tav tm="100000">
                                          <p:val>
                                            <p:strVal val="#ppt_w"/>
                                          </p:val>
                                        </p:tav>
                                      </p:tavLst>
                                    </p:anim>
                                    <p:anim calcmode="lin" valueType="num">
                                      <p:cBhvr>
                                        <p:cTn id="74" dur="500" fill="hold"/>
                                        <p:tgtEl>
                                          <p:spTgt spid="68644"/>
                                        </p:tgtEl>
                                        <p:attrNameLst>
                                          <p:attrName>ppt_h</p:attrName>
                                        </p:attrNameLst>
                                      </p:cBhvr>
                                      <p:tavLst>
                                        <p:tav tm="0">
                                          <p:val>
                                            <p:strVal val="#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7" presetClass="entr" presetSubtype="8" fill="hold" nodeType="clickEffect">
                                  <p:stCondLst>
                                    <p:cond delay="0"/>
                                  </p:stCondLst>
                                  <p:childTnLst>
                                    <p:set>
                                      <p:cBhvr>
                                        <p:cTn id="78" dur="1" fill="hold">
                                          <p:stCondLst>
                                            <p:cond delay="0"/>
                                          </p:stCondLst>
                                        </p:cTn>
                                        <p:tgtEl>
                                          <p:spTgt spid="68645"/>
                                        </p:tgtEl>
                                        <p:attrNameLst>
                                          <p:attrName>style.visibility</p:attrName>
                                        </p:attrNameLst>
                                      </p:cBhvr>
                                      <p:to>
                                        <p:strVal val="visible"/>
                                      </p:to>
                                    </p:set>
                                    <p:anim calcmode="lin" valueType="num">
                                      <p:cBhvr>
                                        <p:cTn id="79" dur="500" fill="hold"/>
                                        <p:tgtEl>
                                          <p:spTgt spid="68645"/>
                                        </p:tgtEl>
                                        <p:attrNameLst>
                                          <p:attrName>ppt_x</p:attrName>
                                        </p:attrNameLst>
                                      </p:cBhvr>
                                      <p:tavLst>
                                        <p:tav tm="0">
                                          <p:val>
                                            <p:strVal val="#ppt_x-#ppt_w/2"/>
                                          </p:val>
                                        </p:tav>
                                        <p:tav tm="100000">
                                          <p:val>
                                            <p:strVal val="#ppt_x"/>
                                          </p:val>
                                        </p:tav>
                                      </p:tavLst>
                                    </p:anim>
                                    <p:anim calcmode="lin" valueType="num">
                                      <p:cBhvr>
                                        <p:cTn id="80" dur="500" fill="hold"/>
                                        <p:tgtEl>
                                          <p:spTgt spid="68645"/>
                                        </p:tgtEl>
                                        <p:attrNameLst>
                                          <p:attrName>ppt_y</p:attrName>
                                        </p:attrNameLst>
                                      </p:cBhvr>
                                      <p:tavLst>
                                        <p:tav tm="0">
                                          <p:val>
                                            <p:strVal val="#ppt_y"/>
                                          </p:val>
                                        </p:tav>
                                        <p:tav tm="100000">
                                          <p:val>
                                            <p:strVal val="#ppt_y"/>
                                          </p:val>
                                        </p:tav>
                                      </p:tavLst>
                                    </p:anim>
                                    <p:anim calcmode="lin" valueType="num">
                                      <p:cBhvr>
                                        <p:cTn id="81" dur="500" fill="hold"/>
                                        <p:tgtEl>
                                          <p:spTgt spid="68645"/>
                                        </p:tgtEl>
                                        <p:attrNameLst>
                                          <p:attrName>ppt_w</p:attrName>
                                        </p:attrNameLst>
                                      </p:cBhvr>
                                      <p:tavLst>
                                        <p:tav tm="0">
                                          <p:val>
                                            <p:fltVal val="0"/>
                                          </p:val>
                                        </p:tav>
                                        <p:tav tm="100000">
                                          <p:val>
                                            <p:strVal val="#ppt_w"/>
                                          </p:val>
                                        </p:tav>
                                      </p:tavLst>
                                    </p:anim>
                                    <p:anim calcmode="lin" valueType="num">
                                      <p:cBhvr>
                                        <p:cTn id="82" dur="500" fill="hold"/>
                                        <p:tgtEl>
                                          <p:spTgt spid="686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2" name="Group 2"/>
          <p:cNvGrpSpPr>
            <a:grpSpLocks/>
          </p:cNvGrpSpPr>
          <p:nvPr/>
        </p:nvGrpSpPr>
        <p:grpSpPr bwMode="auto">
          <a:xfrm>
            <a:off x="152400" y="914400"/>
            <a:ext cx="8763000" cy="533400"/>
            <a:chOff x="192" y="576"/>
            <a:chExt cx="5376" cy="336"/>
          </a:xfrm>
        </p:grpSpPr>
        <p:sp>
          <p:nvSpPr>
            <p:cNvPr id="112643" name="AutoShape 3"/>
            <p:cNvSpPr>
              <a:spLocks noChangeArrowheads="1"/>
            </p:cNvSpPr>
            <p:nvPr/>
          </p:nvSpPr>
          <p:spPr bwMode="auto">
            <a:xfrm>
              <a:off x="192" y="576"/>
              <a:ext cx="5376" cy="336"/>
            </a:xfrm>
            <a:prstGeom prst="leftRightArrow">
              <a:avLst>
                <a:gd name="adj1" fmla="val 59528"/>
                <a:gd name="adj2" fmla="val 45037"/>
              </a:avLst>
            </a:prstGeom>
            <a:gradFill rotWithShape="0">
              <a:gsLst>
                <a:gs pos="0">
                  <a:srgbClr val="FFCCFF"/>
                </a:gs>
                <a:gs pos="100000">
                  <a:srgbClr val="FF000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2644" name="WordArt 4"/>
            <p:cNvSpPr>
              <a:spLocks noChangeArrowheads="1" noChangeShapeType="1" noTextEdit="1"/>
            </p:cNvSpPr>
            <p:nvPr/>
          </p:nvSpPr>
          <p:spPr bwMode="auto">
            <a:xfrm>
              <a:off x="2160" y="672"/>
              <a:ext cx="1152" cy="14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3175">
                    <a:solidFill>
                      <a:srgbClr val="000000"/>
                    </a:solidFill>
                    <a:round/>
                    <a:headEnd/>
                    <a:tailEnd/>
                  </a:ln>
                  <a:solidFill>
                    <a:srgbClr val="FFFF00"/>
                  </a:solidFill>
                  <a:latin typeface="Comic Sans MS" panose="030F0702030302020204" pitchFamily="66" charset="0"/>
                </a:rPr>
                <a:t>70 semanas</a:t>
              </a:r>
            </a:p>
          </p:txBody>
        </p:sp>
      </p:grpSp>
      <p:grpSp>
        <p:nvGrpSpPr>
          <p:cNvPr id="112645" name="Group 5"/>
          <p:cNvGrpSpPr>
            <a:grpSpLocks/>
          </p:cNvGrpSpPr>
          <p:nvPr/>
        </p:nvGrpSpPr>
        <p:grpSpPr bwMode="auto">
          <a:xfrm>
            <a:off x="2209800" y="2133600"/>
            <a:ext cx="2438400" cy="533400"/>
            <a:chOff x="1392" y="1344"/>
            <a:chExt cx="1536" cy="336"/>
          </a:xfrm>
        </p:grpSpPr>
        <p:sp>
          <p:nvSpPr>
            <p:cNvPr id="112646" name="AutoShape 6"/>
            <p:cNvSpPr>
              <a:spLocks noChangeArrowheads="1"/>
            </p:cNvSpPr>
            <p:nvPr/>
          </p:nvSpPr>
          <p:spPr bwMode="auto">
            <a:xfrm>
              <a:off x="1392" y="1344"/>
              <a:ext cx="1536" cy="336"/>
            </a:xfrm>
            <a:prstGeom prst="leftRightArrow">
              <a:avLst>
                <a:gd name="adj1" fmla="val 59528"/>
                <a:gd name="adj2" fmla="val 12868"/>
              </a:avLst>
            </a:prstGeom>
            <a:gradFill rotWithShape="0">
              <a:gsLst>
                <a:gs pos="0">
                  <a:srgbClr val="FFCCFF"/>
                </a:gs>
                <a:gs pos="100000">
                  <a:srgbClr val="FF000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2647" name="WordArt 7"/>
            <p:cNvSpPr>
              <a:spLocks noChangeArrowheads="1" noChangeShapeType="1" noTextEdit="1"/>
            </p:cNvSpPr>
            <p:nvPr/>
          </p:nvSpPr>
          <p:spPr bwMode="auto">
            <a:xfrm>
              <a:off x="1728" y="1440"/>
              <a:ext cx="922" cy="14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3175">
                    <a:solidFill>
                      <a:srgbClr val="000000"/>
                    </a:solidFill>
                    <a:round/>
                    <a:headEnd/>
                    <a:tailEnd/>
                  </a:ln>
                  <a:solidFill>
                    <a:srgbClr val="FFFF00"/>
                  </a:solidFill>
                  <a:latin typeface="Comic Sans MS" panose="030F0702030302020204" pitchFamily="66" charset="0"/>
                </a:rPr>
                <a:t>62 semanas</a:t>
              </a:r>
            </a:p>
          </p:txBody>
        </p:sp>
      </p:grpSp>
      <p:grpSp>
        <p:nvGrpSpPr>
          <p:cNvPr id="112648" name="Group 8"/>
          <p:cNvGrpSpPr>
            <a:grpSpLocks/>
          </p:cNvGrpSpPr>
          <p:nvPr/>
        </p:nvGrpSpPr>
        <p:grpSpPr bwMode="auto">
          <a:xfrm>
            <a:off x="228600" y="4953000"/>
            <a:ext cx="1752600" cy="1646238"/>
            <a:chOff x="144" y="3120"/>
            <a:chExt cx="1104" cy="1037"/>
          </a:xfrm>
        </p:grpSpPr>
        <p:pic>
          <p:nvPicPr>
            <p:cNvPr id="112649" name="Picture 9" descr="Decre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3120"/>
              <a:ext cx="533" cy="1037"/>
            </a:xfrm>
            <a:prstGeom prst="rect">
              <a:avLst/>
            </a:prstGeom>
            <a:noFill/>
            <a:extLst>
              <a:ext uri="{909E8E84-426E-40DD-AFC4-6F175D3DCCD1}">
                <a14:hiddenFill xmlns:a14="http://schemas.microsoft.com/office/drawing/2010/main">
                  <a:solidFill>
                    <a:srgbClr val="FFFFFF"/>
                  </a:solidFill>
                </a14:hiddenFill>
              </a:ext>
            </a:extLst>
          </p:spPr>
        </p:pic>
        <p:sp>
          <p:nvSpPr>
            <p:cNvPr id="112650" name="Text Box 10"/>
            <p:cNvSpPr txBox="1">
              <a:spLocks noChangeArrowheads="1"/>
            </p:cNvSpPr>
            <p:nvPr/>
          </p:nvSpPr>
          <p:spPr bwMode="auto">
            <a:xfrm>
              <a:off x="384" y="3888"/>
              <a:ext cx="8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600" b="1">
                  <a:latin typeface="Arial" panose="020B0604020202020204" pitchFamily="34" charset="0"/>
                </a:rPr>
                <a:t>El decreto</a:t>
              </a:r>
            </a:p>
          </p:txBody>
        </p:sp>
      </p:grpSp>
      <p:grpSp>
        <p:nvGrpSpPr>
          <p:cNvPr id="112651" name="Group 11"/>
          <p:cNvGrpSpPr>
            <a:grpSpLocks/>
          </p:cNvGrpSpPr>
          <p:nvPr/>
        </p:nvGrpSpPr>
        <p:grpSpPr bwMode="auto">
          <a:xfrm>
            <a:off x="304800" y="2133600"/>
            <a:ext cx="3200400" cy="3933825"/>
            <a:chOff x="192" y="1344"/>
            <a:chExt cx="2016" cy="2478"/>
          </a:xfrm>
        </p:grpSpPr>
        <p:grpSp>
          <p:nvGrpSpPr>
            <p:cNvPr id="112652" name="Group 12"/>
            <p:cNvGrpSpPr>
              <a:grpSpLocks/>
            </p:cNvGrpSpPr>
            <p:nvPr/>
          </p:nvGrpSpPr>
          <p:grpSpPr bwMode="auto">
            <a:xfrm>
              <a:off x="192" y="1344"/>
              <a:ext cx="1752" cy="2131"/>
              <a:chOff x="192" y="1344"/>
              <a:chExt cx="1752" cy="2131"/>
            </a:xfrm>
          </p:grpSpPr>
          <p:pic>
            <p:nvPicPr>
              <p:cNvPr id="112653" name="Picture 13" descr="Reconstrucción de Jerusalé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2640"/>
                <a:ext cx="936" cy="835"/>
              </a:xfrm>
              <a:prstGeom prst="rect">
                <a:avLst/>
              </a:prstGeom>
              <a:noFill/>
              <a:extLst>
                <a:ext uri="{909E8E84-426E-40DD-AFC4-6F175D3DCCD1}">
                  <a14:hiddenFill xmlns:a14="http://schemas.microsoft.com/office/drawing/2010/main">
                    <a:solidFill>
                      <a:srgbClr val="FFFFFF"/>
                    </a:solidFill>
                  </a14:hiddenFill>
                </a:ext>
              </a:extLst>
            </p:spPr>
          </p:pic>
          <p:grpSp>
            <p:nvGrpSpPr>
              <p:cNvPr id="112654" name="Group 14"/>
              <p:cNvGrpSpPr>
                <a:grpSpLocks/>
              </p:cNvGrpSpPr>
              <p:nvPr/>
            </p:nvGrpSpPr>
            <p:grpSpPr bwMode="auto">
              <a:xfrm>
                <a:off x="192" y="1344"/>
                <a:ext cx="1200" cy="336"/>
                <a:chOff x="192" y="1344"/>
                <a:chExt cx="1200" cy="336"/>
              </a:xfrm>
            </p:grpSpPr>
            <p:sp>
              <p:nvSpPr>
                <p:cNvPr id="112655" name="AutoShape 15"/>
                <p:cNvSpPr>
                  <a:spLocks noChangeArrowheads="1"/>
                </p:cNvSpPr>
                <p:nvPr/>
              </p:nvSpPr>
              <p:spPr bwMode="auto">
                <a:xfrm>
                  <a:off x="192" y="1344"/>
                  <a:ext cx="1200" cy="336"/>
                </a:xfrm>
                <a:prstGeom prst="leftRightArrow">
                  <a:avLst>
                    <a:gd name="adj1" fmla="val 59528"/>
                    <a:gd name="adj2" fmla="val 10053"/>
                  </a:avLst>
                </a:prstGeom>
                <a:gradFill rotWithShape="0">
                  <a:gsLst>
                    <a:gs pos="0">
                      <a:srgbClr val="FFCCFF"/>
                    </a:gs>
                    <a:gs pos="100000">
                      <a:srgbClr val="FF000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2656" name="WordArt 16"/>
                <p:cNvSpPr>
                  <a:spLocks noChangeArrowheads="1" noChangeShapeType="1" noTextEdit="1"/>
                </p:cNvSpPr>
                <p:nvPr/>
              </p:nvSpPr>
              <p:spPr bwMode="auto">
                <a:xfrm>
                  <a:off x="432" y="1440"/>
                  <a:ext cx="720" cy="14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3175">
                        <a:solidFill>
                          <a:srgbClr val="000000"/>
                        </a:solidFill>
                        <a:round/>
                        <a:headEnd/>
                        <a:tailEnd/>
                      </a:ln>
                      <a:solidFill>
                        <a:srgbClr val="FFFF00"/>
                      </a:solidFill>
                      <a:latin typeface="Comic Sans MS" panose="030F0702030302020204" pitchFamily="66" charset="0"/>
                    </a:rPr>
                    <a:t>7 semanas</a:t>
                  </a:r>
                </a:p>
              </p:txBody>
            </p:sp>
          </p:grpSp>
        </p:grpSp>
        <p:sp>
          <p:nvSpPr>
            <p:cNvPr id="112657" name="Text Box 17"/>
            <p:cNvSpPr txBox="1">
              <a:spLocks noChangeArrowheads="1"/>
            </p:cNvSpPr>
            <p:nvPr/>
          </p:nvSpPr>
          <p:spPr bwMode="auto">
            <a:xfrm>
              <a:off x="1104" y="3456"/>
              <a:ext cx="110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600" b="1">
                  <a:latin typeface="Arial" panose="020B0604020202020204" pitchFamily="34" charset="0"/>
                </a:rPr>
                <a:t>Reconstrucción de Jerusalén</a:t>
              </a:r>
            </a:p>
          </p:txBody>
        </p:sp>
      </p:grpSp>
      <p:grpSp>
        <p:nvGrpSpPr>
          <p:cNvPr id="112658" name="Group 18"/>
          <p:cNvGrpSpPr>
            <a:grpSpLocks/>
          </p:cNvGrpSpPr>
          <p:nvPr/>
        </p:nvGrpSpPr>
        <p:grpSpPr bwMode="auto">
          <a:xfrm>
            <a:off x="304800" y="1524000"/>
            <a:ext cx="4999038" cy="4968875"/>
            <a:chOff x="192" y="960"/>
            <a:chExt cx="3149" cy="3130"/>
          </a:xfrm>
        </p:grpSpPr>
        <p:grpSp>
          <p:nvGrpSpPr>
            <p:cNvPr id="112659" name="Group 19"/>
            <p:cNvGrpSpPr>
              <a:grpSpLocks/>
            </p:cNvGrpSpPr>
            <p:nvPr/>
          </p:nvGrpSpPr>
          <p:grpSpPr bwMode="auto">
            <a:xfrm>
              <a:off x="192" y="960"/>
              <a:ext cx="2784" cy="336"/>
              <a:chOff x="192" y="960"/>
              <a:chExt cx="2784" cy="336"/>
            </a:xfrm>
          </p:grpSpPr>
          <p:sp>
            <p:nvSpPr>
              <p:cNvPr id="112660" name="AutoShape 20"/>
              <p:cNvSpPr>
                <a:spLocks noChangeArrowheads="1"/>
              </p:cNvSpPr>
              <p:nvPr/>
            </p:nvSpPr>
            <p:spPr bwMode="auto">
              <a:xfrm>
                <a:off x="192" y="960"/>
                <a:ext cx="2784" cy="336"/>
              </a:xfrm>
              <a:prstGeom prst="leftRightArrow">
                <a:avLst>
                  <a:gd name="adj1" fmla="val 59528"/>
                  <a:gd name="adj2" fmla="val 23323"/>
                </a:avLst>
              </a:prstGeom>
              <a:gradFill rotWithShape="0">
                <a:gsLst>
                  <a:gs pos="0">
                    <a:srgbClr val="FFCCFF"/>
                  </a:gs>
                  <a:gs pos="100000">
                    <a:srgbClr val="FF000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2661" name="WordArt 21"/>
              <p:cNvSpPr>
                <a:spLocks noChangeArrowheads="1" noChangeShapeType="1" noTextEdit="1"/>
              </p:cNvSpPr>
              <p:nvPr/>
            </p:nvSpPr>
            <p:spPr bwMode="auto">
              <a:xfrm>
                <a:off x="1056" y="1056"/>
                <a:ext cx="1104" cy="14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3175">
                      <a:solidFill>
                        <a:srgbClr val="000000"/>
                      </a:solidFill>
                      <a:round/>
                      <a:headEnd/>
                      <a:tailEnd/>
                    </a:ln>
                    <a:solidFill>
                      <a:srgbClr val="FFFF00"/>
                    </a:solidFill>
                    <a:latin typeface="Comic Sans MS" panose="030F0702030302020204" pitchFamily="66" charset="0"/>
                  </a:rPr>
                  <a:t>69 semanas</a:t>
                </a:r>
              </a:p>
            </p:txBody>
          </p:sp>
        </p:grpSp>
        <p:pic>
          <p:nvPicPr>
            <p:cNvPr id="112662" name="Picture 22" descr="Bautismo de Cris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 y="3168"/>
              <a:ext cx="749" cy="922"/>
            </a:xfrm>
            <a:prstGeom prst="rect">
              <a:avLst/>
            </a:prstGeom>
            <a:noFill/>
            <a:extLst>
              <a:ext uri="{909E8E84-426E-40DD-AFC4-6F175D3DCCD1}">
                <a14:hiddenFill xmlns:a14="http://schemas.microsoft.com/office/drawing/2010/main">
                  <a:solidFill>
                    <a:srgbClr val="FFFFFF"/>
                  </a:solidFill>
                </a14:hiddenFill>
              </a:ext>
            </a:extLst>
          </p:spPr>
        </p:pic>
        <p:sp>
          <p:nvSpPr>
            <p:cNvPr id="112663" name="Text Box 23"/>
            <p:cNvSpPr txBox="1">
              <a:spLocks noChangeArrowheads="1"/>
            </p:cNvSpPr>
            <p:nvPr/>
          </p:nvSpPr>
          <p:spPr bwMode="auto">
            <a:xfrm>
              <a:off x="2304" y="2928"/>
              <a:ext cx="76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600" b="1">
                  <a:latin typeface="Arial" panose="020B0604020202020204" pitchFamily="34" charset="0"/>
                </a:rPr>
                <a:t>El Mesías Príncipe</a:t>
              </a:r>
            </a:p>
          </p:txBody>
        </p:sp>
      </p:grpSp>
      <p:grpSp>
        <p:nvGrpSpPr>
          <p:cNvPr id="112664" name="Group 24"/>
          <p:cNvGrpSpPr>
            <a:grpSpLocks/>
          </p:cNvGrpSpPr>
          <p:nvPr/>
        </p:nvGrpSpPr>
        <p:grpSpPr bwMode="auto">
          <a:xfrm>
            <a:off x="4800600" y="1524000"/>
            <a:ext cx="4098925" cy="5070475"/>
            <a:chOff x="3024" y="960"/>
            <a:chExt cx="2582" cy="3194"/>
          </a:xfrm>
        </p:grpSpPr>
        <p:grpSp>
          <p:nvGrpSpPr>
            <p:cNvPr id="112665" name="Group 25"/>
            <p:cNvGrpSpPr>
              <a:grpSpLocks/>
            </p:cNvGrpSpPr>
            <p:nvPr/>
          </p:nvGrpSpPr>
          <p:grpSpPr bwMode="auto">
            <a:xfrm>
              <a:off x="3024" y="960"/>
              <a:ext cx="2582" cy="3194"/>
              <a:chOff x="3024" y="960"/>
              <a:chExt cx="2582" cy="3194"/>
            </a:xfrm>
          </p:grpSpPr>
          <p:pic>
            <p:nvPicPr>
              <p:cNvPr id="112666" name="Picture 26" descr="Martirio de Esteb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2" y="3168"/>
                <a:ext cx="1094" cy="986"/>
              </a:xfrm>
              <a:prstGeom prst="rect">
                <a:avLst/>
              </a:prstGeom>
              <a:noFill/>
              <a:extLst>
                <a:ext uri="{909E8E84-426E-40DD-AFC4-6F175D3DCCD1}">
                  <a14:hiddenFill xmlns:a14="http://schemas.microsoft.com/office/drawing/2010/main">
                    <a:solidFill>
                      <a:srgbClr val="FFFFFF"/>
                    </a:solidFill>
                  </a14:hiddenFill>
                </a:ext>
              </a:extLst>
            </p:spPr>
          </p:pic>
          <p:grpSp>
            <p:nvGrpSpPr>
              <p:cNvPr id="112667" name="Group 27"/>
              <p:cNvGrpSpPr>
                <a:grpSpLocks/>
              </p:cNvGrpSpPr>
              <p:nvPr/>
            </p:nvGrpSpPr>
            <p:grpSpPr bwMode="auto">
              <a:xfrm>
                <a:off x="3024" y="960"/>
                <a:ext cx="2496" cy="336"/>
                <a:chOff x="3024" y="960"/>
                <a:chExt cx="2496" cy="336"/>
              </a:xfrm>
            </p:grpSpPr>
            <p:sp>
              <p:nvSpPr>
                <p:cNvPr id="112668" name="AutoShape 28"/>
                <p:cNvSpPr>
                  <a:spLocks noChangeArrowheads="1"/>
                </p:cNvSpPr>
                <p:nvPr/>
              </p:nvSpPr>
              <p:spPr bwMode="auto">
                <a:xfrm>
                  <a:off x="3024" y="960"/>
                  <a:ext cx="2496" cy="336"/>
                </a:xfrm>
                <a:prstGeom prst="leftRightArrow">
                  <a:avLst>
                    <a:gd name="adj1" fmla="val 59528"/>
                    <a:gd name="adj2" fmla="val 20910"/>
                  </a:avLst>
                </a:prstGeom>
                <a:gradFill rotWithShape="0">
                  <a:gsLst>
                    <a:gs pos="0">
                      <a:srgbClr val="FFCCFF"/>
                    </a:gs>
                    <a:gs pos="100000">
                      <a:srgbClr val="FF000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2669" name="WordArt 29"/>
                <p:cNvSpPr>
                  <a:spLocks noChangeArrowheads="1" noChangeShapeType="1" noTextEdit="1"/>
                </p:cNvSpPr>
                <p:nvPr/>
              </p:nvSpPr>
              <p:spPr bwMode="auto">
                <a:xfrm>
                  <a:off x="3792" y="1056"/>
                  <a:ext cx="1104" cy="14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3175">
                        <a:solidFill>
                          <a:srgbClr val="000000"/>
                        </a:solidFill>
                        <a:round/>
                        <a:headEnd/>
                        <a:tailEnd/>
                      </a:ln>
                      <a:solidFill>
                        <a:srgbClr val="FFFF00"/>
                      </a:solidFill>
                      <a:latin typeface="Comic Sans MS" panose="030F0702030302020204" pitchFamily="66" charset="0"/>
                    </a:rPr>
                    <a:t>1 semana</a:t>
                  </a:r>
                </a:p>
              </p:txBody>
            </p:sp>
          </p:grpSp>
        </p:grpSp>
        <p:sp>
          <p:nvSpPr>
            <p:cNvPr id="112670" name="Text Box 30"/>
            <p:cNvSpPr txBox="1">
              <a:spLocks noChangeArrowheads="1"/>
            </p:cNvSpPr>
            <p:nvPr/>
          </p:nvSpPr>
          <p:spPr bwMode="auto">
            <a:xfrm>
              <a:off x="4032" y="3552"/>
              <a:ext cx="672"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600" b="1">
                  <a:latin typeface="Arial" panose="020B0604020202020204" pitchFamily="34" charset="0"/>
                </a:rPr>
                <a:t>Martirio de Esteban</a:t>
              </a:r>
            </a:p>
          </p:txBody>
        </p:sp>
      </p:grpSp>
      <p:grpSp>
        <p:nvGrpSpPr>
          <p:cNvPr id="112671" name="Group 31"/>
          <p:cNvGrpSpPr>
            <a:grpSpLocks/>
          </p:cNvGrpSpPr>
          <p:nvPr/>
        </p:nvGrpSpPr>
        <p:grpSpPr bwMode="auto">
          <a:xfrm>
            <a:off x="4800600" y="2133600"/>
            <a:ext cx="3962400" cy="3421063"/>
            <a:chOff x="3024" y="1344"/>
            <a:chExt cx="2496" cy="2155"/>
          </a:xfrm>
        </p:grpSpPr>
        <p:pic>
          <p:nvPicPr>
            <p:cNvPr id="112672" name="Picture 32" descr="Muerte de Cris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 y="2160"/>
              <a:ext cx="590" cy="1339"/>
            </a:xfrm>
            <a:prstGeom prst="rect">
              <a:avLst/>
            </a:prstGeom>
            <a:noFill/>
            <a:extLst>
              <a:ext uri="{909E8E84-426E-40DD-AFC4-6F175D3DCCD1}">
                <a14:hiddenFill xmlns:a14="http://schemas.microsoft.com/office/drawing/2010/main">
                  <a:solidFill>
                    <a:srgbClr val="FFFFFF"/>
                  </a:solidFill>
                </a14:hiddenFill>
              </a:ext>
            </a:extLst>
          </p:spPr>
        </p:pic>
        <p:grpSp>
          <p:nvGrpSpPr>
            <p:cNvPr id="112673" name="Group 33"/>
            <p:cNvGrpSpPr>
              <a:grpSpLocks/>
            </p:cNvGrpSpPr>
            <p:nvPr/>
          </p:nvGrpSpPr>
          <p:grpSpPr bwMode="auto">
            <a:xfrm>
              <a:off x="3024" y="1344"/>
              <a:ext cx="1248" cy="336"/>
              <a:chOff x="3024" y="1344"/>
              <a:chExt cx="1200" cy="336"/>
            </a:xfrm>
          </p:grpSpPr>
          <p:sp>
            <p:nvSpPr>
              <p:cNvPr id="112674" name="AutoShape 34"/>
              <p:cNvSpPr>
                <a:spLocks noChangeArrowheads="1"/>
              </p:cNvSpPr>
              <p:nvPr/>
            </p:nvSpPr>
            <p:spPr bwMode="auto">
              <a:xfrm>
                <a:off x="3024" y="1344"/>
                <a:ext cx="1200" cy="336"/>
              </a:xfrm>
              <a:prstGeom prst="leftRightArrow">
                <a:avLst>
                  <a:gd name="adj1" fmla="val 59528"/>
                  <a:gd name="adj2" fmla="val 10053"/>
                </a:avLst>
              </a:prstGeom>
              <a:gradFill rotWithShape="0">
                <a:gsLst>
                  <a:gs pos="0">
                    <a:srgbClr val="FFCCFF"/>
                  </a:gs>
                  <a:gs pos="100000">
                    <a:srgbClr val="FF000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2675" name="WordArt 35"/>
              <p:cNvSpPr>
                <a:spLocks noChangeArrowheads="1" noChangeShapeType="1" noTextEdit="1"/>
              </p:cNvSpPr>
              <p:nvPr/>
            </p:nvSpPr>
            <p:spPr bwMode="auto">
              <a:xfrm>
                <a:off x="3120" y="1440"/>
                <a:ext cx="960" cy="14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3175">
                      <a:solidFill>
                        <a:srgbClr val="000000"/>
                      </a:solidFill>
                      <a:round/>
                      <a:headEnd/>
                      <a:tailEnd/>
                    </a:ln>
                    <a:solidFill>
                      <a:srgbClr val="FFFF00"/>
                    </a:solidFill>
                    <a:latin typeface="Comic Sans MS" panose="030F0702030302020204" pitchFamily="66" charset="0"/>
                  </a:rPr>
                  <a:t>½ semana</a:t>
                </a:r>
              </a:p>
            </p:txBody>
          </p:sp>
        </p:grpSp>
        <p:grpSp>
          <p:nvGrpSpPr>
            <p:cNvPr id="112676" name="Group 36"/>
            <p:cNvGrpSpPr>
              <a:grpSpLocks/>
            </p:cNvGrpSpPr>
            <p:nvPr/>
          </p:nvGrpSpPr>
          <p:grpSpPr bwMode="auto">
            <a:xfrm>
              <a:off x="4272" y="1344"/>
              <a:ext cx="1248" cy="336"/>
              <a:chOff x="3024" y="1344"/>
              <a:chExt cx="1200" cy="336"/>
            </a:xfrm>
          </p:grpSpPr>
          <p:sp>
            <p:nvSpPr>
              <p:cNvPr id="112677" name="AutoShape 37"/>
              <p:cNvSpPr>
                <a:spLocks noChangeArrowheads="1"/>
              </p:cNvSpPr>
              <p:nvPr/>
            </p:nvSpPr>
            <p:spPr bwMode="auto">
              <a:xfrm>
                <a:off x="3024" y="1344"/>
                <a:ext cx="1200" cy="336"/>
              </a:xfrm>
              <a:prstGeom prst="leftRightArrow">
                <a:avLst>
                  <a:gd name="adj1" fmla="val 59528"/>
                  <a:gd name="adj2" fmla="val 10053"/>
                </a:avLst>
              </a:prstGeom>
              <a:gradFill rotWithShape="0">
                <a:gsLst>
                  <a:gs pos="0">
                    <a:srgbClr val="FFCCFF"/>
                  </a:gs>
                  <a:gs pos="100000">
                    <a:srgbClr val="FF000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2678" name="WordArt 38"/>
              <p:cNvSpPr>
                <a:spLocks noChangeArrowheads="1" noChangeShapeType="1" noTextEdit="1"/>
              </p:cNvSpPr>
              <p:nvPr/>
            </p:nvSpPr>
            <p:spPr bwMode="auto">
              <a:xfrm>
                <a:off x="3120" y="1440"/>
                <a:ext cx="960" cy="14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3175">
                      <a:solidFill>
                        <a:srgbClr val="000000"/>
                      </a:solidFill>
                      <a:round/>
                      <a:headEnd/>
                      <a:tailEnd/>
                    </a:ln>
                    <a:solidFill>
                      <a:srgbClr val="FFFF00"/>
                    </a:solidFill>
                    <a:latin typeface="Comic Sans MS" panose="030F0702030302020204" pitchFamily="66" charset="0"/>
                  </a:rPr>
                  <a:t>½ semana</a:t>
                </a:r>
              </a:p>
            </p:txBody>
          </p:sp>
        </p:grpSp>
        <p:sp>
          <p:nvSpPr>
            <p:cNvPr id="112679" name="Text Box 39"/>
            <p:cNvSpPr txBox="1">
              <a:spLocks noChangeArrowheads="1"/>
            </p:cNvSpPr>
            <p:nvPr/>
          </p:nvSpPr>
          <p:spPr bwMode="auto">
            <a:xfrm>
              <a:off x="4368" y="2448"/>
              <a:ext cx="67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600" b="1">
                  <a:latin typeface="Arial" panose="020B0604020202020204" pitchFamily="34" charset="0"/>
                </a:rPr>
                <a:t>Muerte de Cristo</a:t>
              </a:r>
            </a:p>
          </p:txBody>
        </p:sp>
      </p:grpSp>
      <p:grpSp>
        <p:nvGrpSpPr>
          <p:cNvPr id="112680" name="Group 40"/>
          <p:cNvGrpSpPr>
            <a:grpSpLocks/>
          </p:cNvGrpSpPr>
          <p:nvPr/>
        </p:nvGrpSpPr>
        <p:grpSpPr bwMode="auto">
          <a:xfrm>
            <a:off x="152400" y="2819400"/>
            <a:ext cx="8991600" cy="2362200"/>
            <a:chOff x="96" y="1776"/>
            <a:chExt cx="5664" cy="1488"/>
          </a:xfrm>
        </p:grpSpPr>
        <p:sp>
          <p:nvSpPr>
            <p:cNvPr id="112681" name="Text Box 41"/>
            <p:cNvSpPr txBox="1">
              <a:spLocks noChangeArrowheads="1"/>
            </p:cNvSpPr>
            <p:nvPr/>
          </p:nvSpPr>
          <p:spPr bwMode="auto">
            <a:xfrm>
              <a:off x="96" y="1776"/>
              <a:ext cx="624"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s-ES" sz="1600" b="1">
                  <a:latin typeface="Arial" panose="020B0604020202020204" pitchFamily="34" charset="0"/>
                </a:rPr>
                <a:t>457 a.C.</a:t>
              </a:r>
            </a:p>
          </p:txBody>
        </p:sp>
        <p:sp>
          <p:nvSpPr>
            <p:cNvPr id="112682" name="Text Box 42"/>
            <p:cNvSpPr txBox="1">
              <a:spLocks noChangeArrowheads="1"/>
            </p:cNvSpPr>
            <p:nvPr/>
          </p:nvSpPr>
          <p:spPr bwMode="auto">
            <a:xfrm>
              <a:off x="1104" y="1776"/>
              <a:ext cx="624"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s-ES" sz="1600" b="1">
                  <a:latin typeface="Arial" panose="020B0604020202020204" pitchFamily="34" charset="0"/>
                </a:rPr>
                <a:t>408 a.C.</a:t>
              </a:r>
            </a:p>
          </p:txBody>
        </p:sp>
        <p:sp>
          <p:nvSpPr>
            <p:cNvPr id="112683" name="Text Box 43"/>
            <p:cNvSpPr txBox="1">
              <a:spLocks noChangeArrowheads="1"/>
            </p:cNvSpPr>
            <p:nvPr/>
          </p:nvSpPr>
          <p:spPr bwMode="auto">
            <a:xfrm>
              <a:off x="2640" y="1776"/>
              <a:ext cx="624"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s-ES" sz="1600" b="1">
                  <a:latin typeface="Arial" panose="020B0604020202020204" pitchFamily="34" charset="0"/>
                </a:rPr>
                <a:t>27 d.C.</a:t>
              </a:r>
            </a:p>
          </p:txBody>
        </p:sp>
        <p:sp>
          <p:nvSpPr>
            <p:cNvPr id="112684" name="Text Box 44"/>
            <p:cNvSpPr txBox="1">
              <a:spLocks noChangeArrowheads="1"/>
            </p:cNvSpPr>
            <p:nvPr/>
          </p:nvSpPr>
          <p:spPr bwMode="auto">
            <a:xfrm>
              <a:off x="3888" y="1776"/>
              <a:ext cx="624"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s-ES" sz="1600" b="1">
                  <a:latin typeface="Arial" panose="020B0604020202020204" pitchFamily="34" charset="0"/>
                </a:rPr>
                <a:t>31 d.C.</a:t>
              </a:r>
            </a:p>
          </p:txBody>
        </p:sp>
        <p:sp>
          <p:nvSpPr>
            <p:cNvPr id="112685" name="Text Box 45"/>
            <p:cNvSpPr txBox="1">
              <a:spLocks noChangeArrowheads="1"/>
            </p:cNvSpPr>
            <p:nvPr/>
          </p:nvSpPr>
          <p:spPr bwMode="auto">
            <a:xfrm>
              <a:off x="5136" y="1776"/>
              <a:ext cx="624"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s-ES" sz="1600" b="1">
                  <a:latin typeface="Arial" panose="020B0604020202020204" pitchFamily="34" charset="0"/>
                </a:rPr>
                <a:t>34 d.C.</a:t>
              </a:r>
            </a:p>
          </p:txBody>
        </p:sp>
        <p:sp>
          <p:nvSpPr>
            <p:cNvPr id="112686" name="Line 46"/>
            <p:cNvSpPr>
              <a:spLocks noChangeShapeType="1"/>
            </p:cNvSpPr>
            <p:nvPr/>
          </p:nvSpPr>
          <p:spPr bwMode="auto">
            <a:xfrm>
              <a:off x="336" y="1968"/>
              <a:ext cx="0" cy="1056"/>
            </a:xfrm>
            <a:prstGeom prst="line">
              <a:avLst/>
            </a:prstGeom>
            <a:noFill/>
            <a:ln w="571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112687" name="Line 47"/>
            <p:cNvSpPr>
              <a:spLocks noChangeShapeType="1"/>
            </p:cNvSpPr>
            <p:nvPr/>
          </p:nvSpPr>
          <p:spPr bwMode="auto">
            <a:xfrm>
              <a:off x="1392" y="1968"/>
              <a:ext cx="0" cy="624"/>
            </a:xfrm>
            <a:prstGeom prst="line">
              <a:avLst/>
            </a:prstGeom>
            <a:noFill/>
            <a:ln w="571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112688" name="Line 48"/>
            <p:cNvSpPr>
              <a:spLocks noChangeShapeType="1"/>
            </p:cNvSpPr>
            <p:nvPr/>
          </p:nvSpPr>
          <p:spPr bwMode="auto">
            <a:xfrm>
              <a:off x="2976" y="1968"/>
              <a:ext cx="0" cy="960"/>
            </a:xfrm>
            <a:prstGeom prst="line">
              <a:avLst/>
            </a:prstGeom>
            <a:noFill/>
            <a:ln w="571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112689" name="Line 49"/>
            <p:cNvSpPr>
              <a:spLocks noChangeShapeType="1"/>
            </p:cNvSpPr>
            <p:nvPr/>
          </p:nvSpPr>
          <p:spPr bwMode="auto">
            <a:xfrm>
              <a:off x="4176" y="1920"/>
              <a:ext cx="0" cy="192"/>
            </a:xfrm>
            <a:prstGeom prst="line">
              <a:avLst/>
            </a:prstGeom>
            <a:noFill/>
            <a:ln w="571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112690" name="Line 50"/>
            <p:cNvSpPr>
              <a:spLocks noChangeShapeType="1"/>
            </p:cNvSpPr>
            <p:nvPr/>
          </p:nvSpPr>
          <p:spPr bwMode="auto">
            <a:xfrm>
              <a:off x="5472" y="2016"/>
              <a:ext cx="0" cy="1248"/>
            </a:xfrm>
            <a:prstGeom prst="line">
              <a:avLst/>
            </a:prstGeom>
            <a:noFill/>
            <a:ln w="571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sp>
        <p:nvSpPr>
          <p:cNvPr id="112691" name="WordArt 51"/>
          <p:cNvSpPr>
            <a:spLocks noChangeArrowheads="1" noChangeShapeType="1" noTextEdit="1"/>
          </p:cNvSpPr>
          <p:nvPr/>
        </p:nvSpPr>
        <p:spPr bwMode="auto">
          <a:xfrm>
            <a:off x="1600200" y="228600"/>
            <a:ext cx="65151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Principio dia-año (Ez. 4: 6)</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p:cTn id="7" dur="500" fill="hold"/>
                                        <p:tgtEl>
                                          <p:spTgt spid="112642"/>
                                        </p:tgtEl>
                                        <p:attrNameLst>
                                          <p:attrName>ppt_w</p:attrName>
                                        </p:attrNameLst>
                                      </p:cBhvr>
                                      <p:tavLst>
                                        <p:tav tm="0">
                                          <p:val>
                                            <p:fltVal val="0"/>
                                          </p:val>
                                        </p:tav>
                                        <p:tav tm="100000">
                                          <p:val>
                                            <p:strVal val="#ppt_w"/>
                                          </p:val>
                                        </p:tav>
                                      </p:tavLst>
                                    </p:anim>
                                    <p:anim calcmode="lin" valueType="num">
                                      <p:cBhvr>
                                        <p:cTn id="8" dur="500" fill="hold"/>
                                        <p:tgtEl>
                                          <p:spTgt spid="112642"/>
                                        </p:tgtEl>
                                        <p:attrNameLst>
                                          <p:attrName>ppt_h</p:attrName>
                                        </p:attrNameLst>
                                      </p:cBhvr>
                                      <p:tavLst>
                                        <p:tav tm="0">
                                          <p:val>
                                            <p:fltVal val="0"/>
                                          </p:val>
                                        </p:tav>
                                        <p:tav tm="100000">
                                          <p:val>
                                            <p:strVal val="#ppt_h"/>
                                          </p:val>
                                        </p:tav>
                                      </p:tavLst>
                                    </p:anim>
                                    <p:anim calcmode="lin" valueType="num">
                                      <p:cBhvr>
                                        <p:cTn id="9" dur="500" fill="hold"/>
                                        <p:tgtEl>
                                          <p:spTgt spid="112642"/>
                                        </p:tgtEl>
                                        <p:attrNameLst>
                                          <p:attrName>ppt_x</p:attrName>
                                        </p:attrNameLst>
                                      </p:cBhvr>
                                      <p:tavLst>
                                        <p:tav tm="0">
                                          <p:val>
                                            <p:fltVal val="0.5"/>
                                          </p:val>
                                        </p:tav>
                                        <p:tav tm="100000">
                                          <p:val>
                                            <p:strVal val="#ppt_x"/>
                                          </p:val>
                                        </p:tav>
                                      </p:tavLst>
                                    </p:anim>
                                    <p:anim calcmode="lin" valueType="num">
                                      <p:cBhvr>
                                        <p:cTn id="10" dur="500" fill="hold"/>
                                        <p:tgtEl>
                                          <p:spTgt spid="112642"/>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12648"/>
                                        </p:tgtEl>
                                        <p:attrNameLst>
                                          <p:attrName>style.visibility</p:attrName>
                                        </p:attrNameLst>
                                      </p:cBhvr>
                                      <p:to>
                                        <p:strVal val="visible"/>
                                      </p:to>
                                    </p:set>
                                    <p:animEffect transition="in" filter="dissolve">
                                      <p:cBhvr>
                                        <p:cTn id="15" dur="500"/>
                                        <p:tgtEl>
                                          <p:spTgt spid="11264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12658"/>
                                        </p:tgtEl>
                                        <p:attrNameLst>
                                          <p:attrName>style.visibility</p:attrName>
                                        </p:attrNameLst>
                                      </p:cBhvr>
                                      <p:to>
                                        <p:strVal val="visible"/>
                                      </p:to>
                                    </p:set>
                                    <p:animEffect transition="in" filter="dissolve">
                                      <p:cBhvr>
                                        <p:cTn id="20" dur="500"/>
                                        <p:tgtEl>
                                          <p:spTgt spid="11265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12651"/>
                                        </p:tgtEl>
                                        <p:attrNameLst>
                                          <p:attrName>style.visibility</p:attrName>
                                        </p:attrNameLst>
                                      </p:cBhvr>
                                      <p:to>
                                        <p:strVal val="visible"/>
                                      </p:to>
                                    </p:set>
                                    <p:animEffect transition="in" filter="dissolve">
                                      <p:cBhvr>
                                        <p:cTn id="25" dur="500"/>
                                        <p:tgtEl>
                                          <p:spTgt spid="11265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12645"/>
                                        </p:tgtEl>
                                        <p:attrNameLst>
                                          <p:attrName>style.visibility</p:attrName>
                                        </p:attrNameLst>
                                      </p:cBhvr>
                                      <p:to>
                                        <p:strVal val="visible"/>
                                      </p:to>
                                    </p:set>
                                    <p:animEffect transition="in" filter="dissolve">
                                      <p:cBhvr>
                                        <p:cTn id="30" dur="500"/>
                                        <p:tgtEl>
                                          <p:spTgt spid="11264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112664"/>
                                        </p:tgtEl>
                                        <p:attrNameLst>
                                          <p:attrName>style.visibility</p:attrName>
                                        </p:attrNameLst>
                                      </p:cBhvr>
                                      <p:to>
                                        <p:strVal val="visible"/>
                                      </p:to>
                                    </p:set>
                                    <p:animEffect transition="in" filter="dissolve">
                                      <p:cBhvr>
                                        <p:cTn id="35" dur="500"/>
                                        <p:tgtEl>
                                          <p:spTgt spid="11266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12671"/>
                                        </p:tgtEl>
                                        <p:attrNameLst>
                                          <p:attrName>style.visibility</p:attrName>
                                        </p:attrNameLst>
                                      </p:cBhvr>
                                      <p:to>
                                        <p:strVal val="visible"/>
                                      </p:to>
                                    </p:set>
                                    <p:animEffect transition="in" filter="dissolve">
                                      <p:cBhvr>
                                        <p:cTn id="40" dur="500"/>
                                        <p:tgtEl>
                                          <p:spTgt spid="11267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1" fill="hold" nodeType="clickEffect">
                                  <p:stCondLst>
                                    <p:cond delay="0"/>
                                  </p:stCondLst>
                                  <p:childTnLst>
                                    <p:set>
                                      <p:cBhvr>
                                        <p:cTn id="44" dur="1" fill="hold">
                                          <p:stCondLst>
                                            <p:cond delay="0"/>
                                          </p:stCondLst>
                                        </p:cTn>
                                        <p:tgtEl>
                                          <p:spTgt spid="112680"/>
                                        </p:tgtEl>
                                        <p:attrNameLst>
                                          <p:attrName>style.visibility</p:attrName>
                                        </p:attrNameLst>
                                      </p:cBhvr>
                                      <p:to>
                                        <p:strVal val="visible"/>
                                      </p:to>
                                    </p:set>
                                    <p:anim calcmode="lin" valueType="num">
                                      <p:cBhvr>
                                        <p:cTn id="45" dur="500" fill="hold"/>
                                        <p:tgtEl>
                                          <p:spTgt spid="112680"/>
                                        </p:tgtEl>
                                        <p:attrNameLst>
                                          <p:attrName>ppt_x</p:attrName>
                                        </p:attrNameLst>
                                      </p:cBhvr>
                                      <p:tavLst>
                                        <p:tav tm="0">
                                          <p:val>
                                            <p:strVal val="#ppt_x"/>
                                          </p:val>
                                        </p:tav>
                                        <p:tav tm="100000">
                                          <p:val>
                                            <p:strVal val="#ppt_x"/>
                                          </p:val>
                                        </p:tav>
                                      </p:tavLst>
                                    </p:anim>
                                    <p:anim calcmode="lin" valueType="num">
                                      <p:cBhvr>
                                        <p:cTn id="46" dur="500" fill="hold"/>
                                        <p:tgtEl>
                                          <p:spTgt spid="112680"/>
                                        </p:tgtEl>
                                        <p:attrNameLst>
                                          <p:attrName>ppt_y</p:attrName>
                                        </p:attrNameLst>
                                      </p:cBhvr>
                                      <p:tavLst>
                                        <p:tav tm="0">
                                          <p:val>
                                            <p:strVal val="#ppt_y-#ppt_h/2"/>
                                          </p:val>
                                        </p:tav>
                                        <p:tav tm="100000">
                                          <p:val>
                                            <p:strVal val="#ppt_y"/>
                                          </p:val>
                                        </p:tav>
                                      </p:tavLst>
                                    </p:anim>
                                    <p:anim calcmode="lin" valueType="num">
                                      <p:cBhvr>
                                        <p:cTn id="47" dur="500" fill="hold"/>
                                        <p:tgtEl>
                                          <p:spTgt spid="112680"/>
                                        </p:tgtEl>
                                        <p:attrNameLst>
                                          <p:attrName>ppt_w</p:attrName>
                                        </p:attrNameLst>
                                      </p:cBhvr>
                                      <p:tavLst>
                                        <p:tav tm="0">
                                          <p:val>
                                            <p:strVal val="#ppt_w"/>
                                          </p:val>
                                        </p:tav>
                                        <p:tav tm="100000">
                                          <p:val>
                                            <p:strVal val="#ppt_w"/>
                                          </p:val>
                                        </p:tav>
                                      </p:tavLst>
                                    </p:anim>
                                    <p:anim calcmode="lin" valueType="num">
                                      <p:cBhvr>
                                        <p:cTn id="48" dur="500" fill="hold"/>
                                        <p:tgtEl>
                                          <p:spTgt spid="1126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Rectangle 2"/>
          <p:cNvSpPr>
            <a:spLocks noGrp="1" noChangeArrowheads="1"/>
          </p:cNvSpPr>
          <p:nvPr>
            <p:ph type="ctrTitle"/>
          </p:nvPr>
        </p:nvSpPr>
        <p:spPr/>
        <p:txBody>
          <a:bodyPr/>
          <a:lstStyle/>
          <a:p>
            <a:r>
              <a:rPr lang="es-ES"/>
              <a:t>EL AÑO CERO</a:t>
            </a:r>
          </a:p>
        </p:txBody>
      </p:sp>
      <p:sp>
        <p:nvSpPr>
          <p:cNvPr id="116739" name="Rectangle 3"/>
          <p:cNvSpPr>
            <a:spLocks noGrp="1" noChangeArrowheads="1"/>
          </p:cNvSpPr>
          <p:nvPr>
            <p:ph type="subTitle" idx="1"/>
          </p:nvPr>
        </p:nvSpPr>
        <p:spPr/>
        <p:txBody>
          <a:bodyPr/>
          <a:lstStyle/>
          <a:p>
            <a:r>
              <a:rPr lang="es-ES"/>
              <a:t>Problemas para calcular fechas antes y después de Cristo</a:t>
            </a:r>
          </a:p>
        </p:txBody>
      </p:sp>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85800" y="152400"/>
            <a:ext cx="6870700" cy="1476375"/>
          </a:xfrm>
        </p:spPr>
        <p:txBody>
          <a:bodyPr/>
          <a:lstStyle/>
          <a:p>
            <a:r>
              <a:rPr lang="es-ES"/>
              <a:t>Sumar 483 años</a:t>
            </a:r>
            <a:br>
              <a:rPr lang="es-ES"/>
            </a:br>
            <a:r>
              <a:rPr lang="es-ES"/>
              <a:t>a 457 a.C.</a:t>
            </a:r>
          </a:p>
        </p:txBody>
      </p:sp>
      <p:sp>
        <p:nvSpPr>
          <p:cNvPr id="117763" name="Rectangle 3"/>
          <p:cNvSpPr>
            <a:spLocks noGrp="1" noChangeArrowheads="1"/>
          </p:cNvSpPr>
          <p:nvPr>
            <p:ph type="body" idx="1"/>
          </p:nvPr>
        </p:nvSpPr>
        <p:spPr>
          <a:xfrm>
            <a:off x="685800" y="1628775"/>
            <a:ext cx="7696200" cy="4105275"/>
          </a:xfrm>
        </p:spPr>
        <p:txBody>
          <a:bodyPr/>
          <a:lstStyle/>
          <a:p>
            <a:pPr>
              <a:lnSpc>
                <a:spcPct val="90000"/>
              </a:lnSpc>
              <a:buFontTx/>
              <a:buBlip>
                <a:blip r:embed="rId2"/>
              </a:buBlip>
            </a:pPr>
            <a:r>
              <a:rPr lang="es-ES" sz="2400" b="1"/>
              <a:t>Daniel, 9: 25</a:t>
            </a:r>
            <a:r>
              <a:rPr lang="es-ES" sz="2400"/>
              <a:t> dice que pasarán </a:t>
            </a:r>
            <a:r>
              <a:rPr lang="es-ES" sz="2400">
                <a:solidFill>
                  <a:schemeClr val="tx2"/>
                </a:solidFill>
              </a:rPr>
              <a:t>7</a:t>
            </a:r>
            <a:r>
              <a:rPr lang="es-ES" sz="2400"/>
              <a:t> semanas y </a:t>
            </a:r>
            <a:r>
              <a:rPr lang="es-ES" sz="2400">
                <a:solidFill>
                  <a:schemeClr val="tx2"/>
                </a:solidFill>
              </a:rPr>
              <a:t>62</a:t>
            </a:r>
            <a:r>
              <a:rPr lang="es-ES" sz="2400"/>
              <a:t> semanas desde la orden de Artajerjes hasta el ungimiento de Jesús.</a:t>
            </a:r>
          </a:p>
          <a:p>
            <a:pPr>
              <a:lnSpc>
                <a:spcPct val="90000"/>
              </a:lnSpc>
              <a:buFontTx/>
              <a:buBlip>
                <a:blip r:embed="rId2"/>
              </a:buBlip>
            </a:pPr>
            <a:r>
              <a:rPr lang="es-ES" sz="2400">
                <a:solidFill>
                  <a:schemeClr val="tx2"/>
                </a:solidFill>
              </a:rPr>
              <a:t>7 semanas</a:t>
            </a:r>
            <a:r>
              <a:rPr lang="es-ES" sz="2400"/>
              <a:t> </a:t>
            </a:r>
            <a:r>
              <a:rPr lang="es-ES">
                <a:solidFill>
                  <a:schemeClr val="hlink"/>
                </a:solidFill>
              </a:rPr>
              <a:t>+</a:t>
            </a:r>
            <a:r>
              <a:rPr lang="es-ES" sz="2400"/>
              <a:t> </a:t>
            </a:r>
            <a:r>
              <a:rPr lang="es-ES" sz="2400">
                <a:solidFill>
                  <a:schemeClr val="tx2"/>
                </a:solidFill>
              </a:rPr>
              <a:t>62 semanas</a:t>
            </a:r>
            <a:r>
              <a:rPr lang="es-ES" sz="2400"/>
              <a:t> </a:t>
            </a:r>
            <a:r>
              <a:rPr lang="es-ES">
                <a:solidFill>
                  <a:schemeClr val="hlink"/>
                </a:solidFill>
              </a:rPr>
              <a:t>=</a:t>
            </a:r>
            <a:r>
              <a:rPr lang="es-ES" sz="2400"/>
              <a:t> </a:t>
            </a:r>
            <a:r>
              <a:rPr lang="es-ES" sz="2400">
                <a:solidFill>
                  <a:schemeClr val="folHlink"/>
                </a:solidFill>
              </a:rPr>
              <a:t>69 semanas</a:t>
            </a:r>
            <a:r>
              <a:rPr lang="es-ES" sz="2400"/>
              <a:t> </a:t>
            </a:r>
            <a:r>
              <a:rPr lang="es-ES" sz="2400">
                <a:solidFill>
                  <a:schemeClr val="tx2"/>
                </a:solidFill>
              </a:rPr>
              <a:t>X</a:t>
            </a:r>
            <a:r>
              <a:rPr lang="es-ES" sz="2400"/>
              <a:t> </a:t>
            </a:r>
            <a:r>
              <a:rPr lang="es-ES" sz="2400">
                <a:solidFill>
                  <a:schemeClr val="folHlink"/>
                </a:solidFill>
              </a:rPr>
              <a:t>7 días</a:t>
            </a:r>
            <a:r>
              <a:rPr lang="es-ES" sz="2400"/>
              <a:t> </a:t>
            </a:r>
            <a:r>
              <a:rPr lang="es-ES">
                <a:solidFill>
                  <a:schemeClr val="tx2"/>
                </a:solidFill>
              </a:rPr>
              <a:t>=</a:t>
            </a:r>
            <a:r>
              <a:rPr lang="es-ES"/>
              <a:t> </a:t>
            </a:r>
            <a:r>
              <a:rPr lang="es-ES" sz="2400" b="1">
                <a:solidFill>
                  <a:srgbClr val="AF672B"/>
                </a:solidFill>
              </a:rPr>
              <a:t>483 días/años</a:t>
            </a:r>
            <a:r>
              <a:rPr lang="es-ES" sz="2400"/>
              <a:t>.</a:t>
            </a:r>
          </a:p>
          <a:p>
            <a:pPr>
              <a:lnSpc>
                <a:spcPct val="90000"/>
              </a:lnSpc>
              <a:buFontTx/>
              <a:buBlip>
                <a:blip r:embed="rId2"/>
              </a:buBlip>
            </a:pPr>
            <a:r>
              <a:rPr lang="es-ES" sz="2400"/>
              <a:t>Como 457 es una fecha a.C. se considera negativa (-457) y se la tenemos que restar a 483 para saber el año d.C. al que llegamos.</a:t>
            </a:r>
          </a:p>
          <a:p>
            <a:pPr>
              <a:lnSpc>
                <a:spcPct val="90000"/>
              </a:lnSpc>
              <a:buFontTx/>
              <a:buBlip>
                <a:blip r:embed="rId2"/>
              </a:buBlip>
            </a:pPr>
            <a:r>
              <a:rPr lang="es-ES" sz="2400" b="1">
                <a:solidFill>
                  <a:srgbClr val="AF672B"/>
                </a:solidFill>
              </a:rPr>
              <a:t>483</a:t>
            </a:r>
            <a:r>
              <a:rPr lang="es-ES" sz="2400" b="1">
                <a:solidFill>
                  <a:schemeClr val="hlink"/>
                </a:solidFill>
              </a:rPr>
              <a:t> </a:t>
            </a:r>
            <a:r>
              <a:rPr lang="es-ES" b="1">
                <a:solidFill>
                  <a:schemeClr val="hlink"/>
                </a:solidFill>
              </a:rPr>
              <a:t>-</a:t>
            </a:r>
            <a:r>
              <a:rPr lang="es-ES" sz="2400" b="1"/>
              <a:t> </a:t>
            </a:r>
            <a:r>
              <a:rPr lang="es-ES" sz="2400" b="1">
                <a:solidFill>
                  <a:srgbClr val="AF672B"/>
                </a:solidFill>
              </a:rPr>
              <a:t>457</a:t>
            </a:r>
            <a:r>
              <a:rPr lang="es-ES" sz="2400" b="1"/>
              <a:t> </a:t>
            </a:r>
            <a:r>
              <a:rPr lang="es-ES" b="1">
                <a:solidFill>
                  <a:schemeClr val="hlink"/>
                </a:solidFill>
              </a:rPr>
              <a:t>=</a:t>
            </a:r>
            <a:r>
              <a:rPr lang="es-ES" sz="2400" b="1"/>
              <a:t> </a:t>
            </a:r>
            <a:r>
              <a:rPr lang="es-ES" sz="2400" b="1">
                <a:solidFill>
                  <a:schemeClr val="tx2"/>
                </a:solidFill>
              </a:rPr>
              <a:t>26</a:t>
            </a:r>
            <a:r>
              <a:rPr lang="es-ES" sz="2400">
                <a:solidFill>
                  <a:schemeClr val="tx2"/>
                </a:solidFill>
              </a:rPr>
              <a:t> d.C.</a:t>
            </a:r>
            <a:r>
              <a:rPr lang="es-ES" sz="2400"/>
              <a:t> Pero Jesús fue bautizado el 27 d.C. ¿Qué ha pasado?</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fade">
                                      <p:cBhvr>
                                        <p:cTn id="7" dur="1000"/>
                                        <p:tgtEl>
                                          <p:spTgt spid="117763">
                                            <p:txEl>
                                              <p:pRg st="0" end="0"/>
                                            </p:txEl>
                                          </p:spTgt>
                                        </p:tgtEl>
                                      </p:cBhvr>
                                    </p:animEffect>
                                    <p:anim calcmode="lin" valueType="num">
                                      <p:cBhvr>
                                        <p:cTn id="8" dur="1000" fill="hold"/>
                                        <p:tgtEl>
                                          <p:spTgt spid="1177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77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7763">
                                            <p:txEl>
                                              <p:pRg st="1" end="1"/>
                                            </p:txEl>
                                          </p:spTgt>
                                        </p:tgtEl>
                                        <p:attrNameLst>
                                          <p:attrName>style.visibility</p:attrName>
                                        </p:attrNameLst>
                                      </p:cBhvr>
                                      <p:to>
                                        <p:strVal val="visible"/>
                                      </p:to>
                                    </p:set>
                                    <p:animEffect transition="in" filter="fade">
                                      <p:cBhvr>
                                        <p:cTn id="14" dur="1000"/>
                                        <p:tgtEl>
                                          <p:spTgt spid="117763">
                                            <p:txEl>
                                              <p:pRg st="1" end="1"/>
                                            </p:txEl>
                                          </p:spTgt>
                                        </p:tgtEl>
                                      </p:cBhvr>
                                    </p:animEffect>
                                    <p:anim calcmode="lin" valueType="num">
                                      <p:cBhvr>
                                        <p:cTn id="15" dur="1000" fill="hold"/>
                                        <p:tgtEl>
                                          <p:spTgt spid="1177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77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7763">
                                            <p:txEl>
                                              <p:pRg st="2" end="2"/>
                                            </p:txEl>
                                          </p:spTgt>
                                        </p:tgtEl>
                                        <p:attrNameLst>
                                          <p:attrName>style.visibility</p:attrName>
                                        </p:attrNameLst>
                                      </p:cBhvr>
                                      <p:to>
                                        <p:strVal val="visible"/>
                                      </p:to>
                                    </p:set>
                                    <p:animEffect transition="in" filter="fade">
                                      <p:cBhvr>
                                        <p:cTn id="21" dur="1000"/>
                                        <p:tgtEl>
                                          <p:spTgt spid="117763">
                                            <p:txEl>
                                              <p:pRg st="2" end="2"/>
                                            </p:txEl>
                                          </p:spTgt>
                                        </p:tgtEl>
                                      </p:cBhvr>
                                    </p:animEffect>
                                    <p:anim calcmode="lin" valueType="num">
                                      <p:cBhvr>
                                        <p:cTn id="22" dur="1000" fill="hold"/>
                                        <p:tgtEl>
                                          <p:spTgt spid="11776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77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17763">
                                            <p:txEl>
                                              <p:pRg st="3" end="3"/>
                                            </p:txEl>
                                          </p:spTgt>
                                        </p:tgtEl>
                                        <p:attrNameLst>
                                          <p:attrName>style.visibility</p:attrName>
                                        </p:attrNameLst>
                                      </p:cBhvr>
                                      <p:to>
                                        <p:strVal val="visible"/>
                                      </p:to>
                                    </p:set>
                                    <p:animEffect transition="in" filter="fade">
                                      <p:cBhvr>
                                        <p:cTn id="28" dur="1000"/>
                                        <p:tgtEl>
                                          <p:spTgt spid="117763">
                                            <p:txEl>
                                              <p:pRg st="3" end="3"/>
                                            </p:txEl>
                                          </p:spTgt>
                                        </p:tgtEl>
                                      </p:cBhvr>
                                    </p:animEffect>
                                    <p:anim calcmode="lin" valueType="num">
                                      <p:cBhvr>
                                        <p:cTn id="29" dur="1000" fill="hold"/>
                                        <p:tgtEl>
                                          <p:spTgt spid="11776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776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152400"/>
            <a:ext cx="6870700" cy="1116013"/>
          </a:xfrm>
        </p:spPr>
        <p:txBody>
          <a:bodyPr/>
          <a:lstStyle/>
          <a:p>
            <a:r>
              <a:rPr lang="es-ES"/>
              <a:t>¿Dónde está el año cero?</a:t>
            </a:r>
          </a:p>
        </p:txBody>
      </p:sp>
      <p:sp>
        <p:nvSpPr>
          <p:cNvPr id="118787" name="Text Box 3"/>
          <p:cNvSpPr txBox="1">
            <a:spLocks noChangeArrowheads="1"/>
          </p:cNvSpPr>
          <p:nvPr/>
        </p:nvSpPr>
        <p:spPr bwMode="auto">
          <a:xfrm>
            <a:off x="2411413" y="4868863"/>
            <a:ext cx="5761037"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3600" b="1">
                <a:latin typeface="Comic Sans MS" panose="030F0702030302020204" pitchFamily="66" charset="0"/>
              </a:rPr>
              <a:t>El día siguiente al 31 de diciembre de </a:t>
            </a:r>
            <a:r>
              <a:rPr lang="es-ES" sz="3600" b="1">
                <a:solidFill>
                  <a:schemeClr val="tx2"/>
                </a:solidFill>
                <a:latin typeface="Comic Sans MS" panose="030F0702030302020204" pitchFamily="66" charset="0"/>
              </a:rPr>
              <a:t>1 a.C.</a:t>
            </a:r>
            <a:r>
              <a:rPr lang="es-ES" sz="3600" b="1">
                <a:latin typeface="Comic Sans MS" panose="030F0702030302020204" pitchFamily="66" charset="0"/>
              </a:rPr>
              <a:t> fue el 1 de enero de </a:t>
            </a:r>
            <a:r>
              <a:rPr lang="es-ES" sz="3600" b="1">
                <a:solidFill>
                  <a:srgbClr val="008E00"/>
                </a:solidFill>
                <a:latin typeface="Comic Sans MS" panose="030F0702030302020204" pitchFamily="66" charset="0"/>
              </a:rPr>
              <a:t>1 d.C.</a:t>
            </a:r>
          </a:p>
        </p:txBody>
      </p:sp>
      <p:pic>
        <p:nvPicPr>
          <p:cNvPr id="118788" name="Picture 4" descr="MCj037107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338" y="1773238"/>
            <a:ext cx="1355725" cy="1803400"/>
          </a:xfrm>
          <a:prstGeom prst="rect">
            <a:avLst/>
          </a:prstGeom>
          <a:noFill/>
          <a:extLst>
            <a:ext uri="{909E8E84-426E-40DD-AFC4-6F175D3DCCD1}">
              <a14:hiddenFill xmlns:a14="http://schemas.microsoft.com/office/drawing/2010/main">
                <a:solidFill>
                  <a:srgbClr val="FFFFFF"/>
                </a:solidFill>
              </a14:hiddenFill>
            </a:ext>
          </a:extLst>
        </p:spPr>
      </p:pic>
      <p:sp>
        <p:nvSpPr>
          <p:cNvPr id="118789" name="Line 5"/>
          <p:cNvSpPr>
            <a:spLocks noChangeShapeType="1"/>
          </p:cNvSpPr>
          <p:nvPr/>
        </p:nvSpPr>
        <p:spPr bwMode="auto">
          <a:xfrm>
            <a:off x="323850" y="3573463"/>
            <a:ext cx="8280400" cy="0"/>
          </a:xfrm>
          <a:prstGeom prst="line">
            <a:avLst/>
          </a:prstGeom>
          <a:noFill/>
          <a:ln w="127000">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8790" name="Line 6"/>
          <p:cNvSpPr>
            <a:spLocks noChangeShapeType="1"/>
          </p:cNvSpPr>
          <p:nvPr/>
        </p:nvSpPr>
        <p:spPr bwMode="auto">
          <a:xfrm>
            <a:off x="539750" y="3213100"/>
            <a:ext cx="0" cy="720725"/>
          </a:xfrm>
          <a:prstGeom prst="line">
            <a:avLst/>
          </a:prstGeom>
          <a:noFill/>
          <a:ln w="63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8791" name="Line 7"/>
          <p:cNvSpPr>
            <a:spLocks noChangeShapeType="1"/>
          </p:cNvSpPr>
          <p:nvPr/>
        </p:nvSpPr>
        <p:spPr bwMode="auto">
          <a:xfrm>
            <a:off x="1692275" y="3213100"/>
            <a:ext cx="0" cy="720725"/>
          </a:xfrm>
          <a:prstGeom prst="line">
            <a:avLst/>
          </a:prstGeom>
          <a:noFill/>
          <a:ln w="63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8792" name="Line 8"/>
          <p:cNvSpPr>
            <a:spLocks noChangeShapeType="1"/>
          </p:cNvSpPr>
          <p:nvPr/>
        </p:nvSpPr>
        <p:spPr bwMode="auto">
          <a:xfrm>
            <a:off x="2916238" y="3213100"/>
            <a:ext cx="0" cy="720725"/>
          </a:xfrm>
          <a:prstGeom prst="line">
            <a:avLst/>
          </a:prstGeom>
          <a:noFill/>
          <a:ln w="63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8793" name="Line 9"/>
          <p:cNvSpPr>
            <a:spLocks noChangeShapeType="1"/>
          </p:cNvSpPr>
          <p:nvPr/>
        </p:nvSpPr>
        <p:spPr bwMode="auto">
          <a:xfrm>
            <a:off x="4140200" y="3213100"/>
            <a:ext cx="0" cy="720725"/>
          </a:xfrm>
          <a:prstGeom prst="line">
            <a:avLst/>
          </a:prstGeom>
          <a:noFill/>
          <a:ln w="635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8794" name="Line 10"/>
          <p:cNvSpPr>
            <a:spLocks noChangeShapeType="1"/>
          </p:cNvSpPr>
          <p:nvPr/>
        </p:nvSpPr>
        <p:spPr bwMode="auto">
          <a:xfrm>
            <a:off x="5508625" y="3213100"/>
            <a:ext cx="0" cy="720725"/>
          </a:xfrm>
          <a:prstGeom prst="line">
            <a:avLst/>
          </a:prstGeom>
          <a:noFill/>
          <a:ln w="635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8795" name="Line 11"/>
          <p:cNvSpPr>
            <a:spLocks noChangeShapeType="1"/>
          </p:cNvSpPr>
          <p:nvPr/>
        </p:nvSpPr>
        <p:spPr bwMode="auto">
          <a:xfrm>
            <a:off x="6804025" y="3213100"/>
            <a:ext cx="0" cy="720725"/>
          </a:xfrm>
          <a:prstGeom prst="line">
            <a:avLst/>
          </a:prstGeom>
          <a:noFill/>
          <a:ln w="635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8796" name="Line 12"/>
          <p:cNvSpPr>
            <a:spLocks noChangeShapeType="1"/>
          </p:cNvSpPr>
          <p:nvPr/>
        </p:nvSpPr>
        <p:spPr bwMode="auto">
          <a:xfrm>
            <a:off x="8101013" y="3213100"/>
            <a:ext cx="0" cy="720725"/>
          </a:xfrm>
          <a:prstGeom prst="line">
            <a:avLst/>
          </a:prstGeom>
          <a:noFill/>
          <a:ln w="635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8797" name="WordArt 13"/>
          <p:cNvSpPr>
            <a:spLocks noChangeArrowheads="1" noChangeShapeType="1" noTextEdit="1"/>
          </p:cNvSpPr>
          <p:nvPr/>
        </p:nvSpPr>
        <p:spPr bwMode="auto">
          <a:xfrm>
            <a:off x="250825" y="4005263"/>
            <a:ext cx="720725" cy="360362"/>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0000"/>
                </a:solidFill>
                <a:effectLst>
                  <a:outerShdw dist="35921" dir="2700000" algn="ctr" rotWithShape="0">
                    <a:srgbClr val="808080">
                      <a:alpha val="80000"/>
                    </a:srgbClr>
                  </a:outerShdw>
                </a:effectLst>
                <a:latin typeface="Arial Black" panose="020B0A04020102020204" pitchFamily="34" charset="0"/>
              </a:rPr>
              <a:t>3 a.C.</a:t>
            </a:r>
          </a:p>
        </p:txBody>
      </p:sp>
      <p:sp>
        <p:nvSpPr>
          <p:cNvPr id="118798" name="WordArt 14"/>
          <p:cNvSpPr>
            <a:spLocks noChangeArrowheads="1" noChangeShapeType="1" noTextEdit="1"/>
          </p:cNvSpPr>
          <p:nvPr/>
        </p:nvSpPr>
        <p:spPr bwMode="auto">
          <a:xfrm>
            <a:off x="1331913" y="4005263"/>
            <a:ext cx="720725" cy="360362"/>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0000"/>
                </a:solidFill>
                <a:effectLst>
                  <a:outerShdw dist="35921" dir="2700000" algn="ctr" rotWithShape="0">
                    <a:srgbClr val="808080">
                      <a:alpha val="80000"/>
                    </a:srgbClr>
                  </a:outerShdw>
                </a:effectLst>
                <a:latin typeface="Arial Black" panose="020B0A04020102020204" pitchFamily="34" charset="0"/>
              </a:rPr>
              <a:t>2 a.C.</a:t>
            </a:r>
          </a:p>
        </p:txBody>
      </p:sp>
      <p:sp>
        <p:nvSpPr>
          <p:cNvPr id="118799" name="WordArt 15"/>
          <p:cNvSpPr>
            <a:spLocks noChangeArrowheads="1" noChangeShapeType="1" noTextEdit="1"/>
          </p:cNvSpPr>
          <p:nvPr/>
        </p:nvSpPr>
        <p:spPr bwMode="auto">
          <a:xfrm>
            <a:off x="2555875" y="4005263"/>
            <a:ext cx="720725" cy="360362"/>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0000"/>
                </a:solidFill>
                <a:effectLst>
                  <a:outerShdw dist="35921" dir="2700000" algn="ctr" rotWithShape="0">
                    <a:srgbClr val="808080">
                      <a:alpha val="80000"/>
                    </a:srgbClr>
                  </a:outerShdw>
                </a:effectLst>
                <a:latin typeface="Arial Black" panose="020B0A04020102020204" pitchFamily="34" charset="0"/>
              </a:rPr>
              <a:t>1 a.C.</a:t>
            </a:r>
          </a:p>
        </p:txBody>
      </p:sp>
      <p:sp>
        <p:nvSpPr>
          <p:cNvPr id="118800" name="WordArt 16"/>
          <p:cNvSpPr>
            <a:spLocks noChangeArrowheads="1" noChangeShapeType="1" noTextEdit="1"/>
          </p:cNvSpPr>
          <p:nvPr/>
        </p:nvSpPr>
        <p:spPr bwMode="auto">
          <a:xfrm>
            <a:off x="3708400" y="4005263"/>
            <a:ext cx="720725" cy="360362"/>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chemeClr val="hlink"/>
                </a:solidFill>
                <a:effectLst>
                  <a:outerShdw dist="35921" dir="2700000" algn="ctr" rotWithShape="0">
                    <a:srgbClr val="808080">
                      <a:alpha val="80000"/>
                    </a:srgbClr>
                  </a:outerShdw>
                </a:effectLst>
                <a:latin typeface="Arial Black" panose="020B0A04020102020204" pitchFamily="34" charset="0"/>
              </a:rPr>
              <a:t>1 d.C.</a:t>
            </a:r>
          </a:p>
        </p:txBody>
      </p:sp>
      <p:sp>
        <p:nvSpPr>
          <p:cNvPr id="118801" name="WordArt 17"/>
          <p:cNvSpPr>
            <a:spLocks noChangeArrowheads="1" noChangeShapeType="1" noTextEdit="1"/>
          </p:cNvSpPr>
          <p:nvPr/>
        </p:nvSpPr>
        <p:spPr bwMode="auto">
          <a:xfrm>
            <a:off x="5076825" y="4005263"/>
            <a:ext cx="720725" cy="360362"/>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chemeClr val="hlink"/>
                </a:solidFill>
                <a:effectLst>
                  <a:outerShdw dist="35921" dir="2700000" algn="ctr" rotWithShape="0">
                    <a:srgbClr val="808080">
                      <a:alpha val="80000"/>
                    </a:srgbClr>
                  </a:outerShdw>
                </a:effectLst>
                <a:latin typeface="Arial Black" panose="020B0A04020102020204" pitchFamily="34" charset="0"/>
              </a:rPr>
              <a:t>2 d.C.</a:t>
            </a:r>
          </a:p>
        </p:txBody>
      </p:sp>
      <p:sp>
        <p:nvSpPr>
          <p:cNvPr id="118802" name="WordArt 18"/>
          <p:cNvSpPr>
            <a:spLocks noChangeArrowheads="1" noChangeShapeType="1" noTextEdit="1"/>
          </p:cNvSpPr>
          <p:nvPr/>
        </p:nvSpPr>
        <p:spPr bwMode="auto">
          <a:xfrm>
            <a:off x="6443663" y="4005263"/>
            <a:ext cx="720725" cy="360362"/>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chemeClr val="hlink"/>
                </a:solidFill>
                <a:effectLst>
                  <a:outerShdw dist="35921" dir="2700000" algn="ctr" rotWithShape="0">
                    <a:srgbClr val="808080">
                      <a:alpha val="80000"/>
                    </a:srgbClr>
                  </a:outerShdw>
                </a:effectLst>
                <a:latin typeface="Arial Black" panose="020B0A04020102020204" pitchFamily="34" charset="0"/>
              </a:rPr>
              <a:t>3 d.C.</a:t>
            </a:r>
          </a:p>
        </p:txBody>
      </p:sp>
      <p:sp>
        <p:nvSpPr>
          <p:cNvPr id="118803" name="WordArt 19"/>
          <p:cNvSpPr>
            <a:spLocks noChangeArrowheads="1" noChangeShapeType="1" noTextEdit="1"/>
          </p:cNvSpPr>
          <p:nvPr/>
        </p:nvSpPr>
        <p:spPr bwMode="auto">
          <a:xfrm>
            <a:off x="7740650" y="4005263"/>
            <a:ext cx="720725" cy="360362"/>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chemeClr val="hlink"/>
                </a:solidFill>
                <a:effectLst>
                  <a:outerShdw dist="35921" dir="2700000" algn="ctr" rotWithShape="0">
                    <a:srgbClr val="808080">
                      <a:alpha val="80000"/>
                    </a:srgbClr>
                  </a:outerShdw>
                </a:effectLst>
                <a:latin typeface="Arial Black" panose="020B0A04020102020204" pitchFamily="34" charset="0"/>
              </a:rPr>
              <a:t>4 d.C.</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2000"/>
                                  </p:stCondLst>
                                  <p:childTnLst>
                                    <p:set>
                                      <p:cBhvr>
                                        <p:cTn id="6" dur="1" fill="hold">
                                          <p:stCondLst>
                                            <p:cond delay="0"/>
                                          </p:stCondLst>
                                        </p:cTn>
                                        <p:tgtEl>
                                          <p:spTgt spid="118788"/>
                                        </p:tgtEl>
                                        <p:attrNameLst>
                                          <p:attrName>style.visibility</p:attrName>
                                        </p:attrNameLst>
                                      </p:cBhvr>
                                      <p:to>
                                        <p:strVal val="visible"/>
                                      </p:to>
                                    </p:set>
                                    <p:animEffect transition="in" filter="fade">
                                      <p:cBhvr>
                                        <p:cTn id="7" dur="770" decel="100000"/>
                                        <p:tgtEl>
                                          <p:spTgt spid="118788"/>
                                        </p:tgtEl>
                                      </p:cBhvr>
                                    </p:animEffect>
                                    <p:animScale>
                                      <p:cBhvr>
                                        <p:cTn id="8" dur="770" decel="100000"/>
                                        <p:tgtEl>
                                          <p:spTgt spid="118788"/>
                                        </p:tgtEl>
                                      </p:cBhvr>
                                      <p:from x="10000" y="10000"/>
                                      <p:to x="200000" y="450000"/>
                                    </p:animScale>
                                    <p:animScale>
                                      <p:cBhvr>
                                        <p:cTn id="9" dur="1230" accel="100000" fill="hold">
                                          <p:stCondLst>
                                            <p:cond delay="770"/>
                                          </p:stCondLst>
                                        </p:cTn>
                                        <p:tgtEl>
                                          <p:spTgt spid="118788"/>
                                        </p:tgtEl>
                                      </p:cBhvr>
                                      <p:from x="200000" y="450000"/>
                                      <p:to x="100000" y="100000"/>
                                    </p:animScale>
                                    <p:set>
                                      <p:cBhvr>
                                        <p:cTn id="10" dur="770" fill="hold"/>
                                        <p:tgtEl>
                                          <p:spTgt spid="118788"/>
                                        </p:tgtEl>
                                        <p:attrNameLst>
                                          <p:attrName>ppt_x</p:attrName>
                                        </p:attrNameLst>
                                      </p:cBhvr>
                                      <p:to>
                                        <p:strVal val="(0.5)"/>
                                      </p:to>
                                    </p:set>
                                    <p:anim from="(0.5)" to="(#ppt_x)" calcmode="lin" valueType="num">
                                      <p:cBhvr>
                                        <p:cTn id="11" dur="1230" accel="100000" fill="hold">
                                          <p:stCondLst>
                                            <p:cond delay="770"/>
                                          </p:stCondLst>
                                        </p:cTn>
                                        <p:tgtEl>
                                          <p:spTgt spid="118788"/>
                                        </p:tgtEl>
                                        <p:attrNameLst>
                                          <p:attrName>ppt_x</p:attrName>
                                        </p:attrNameLst>
                                      </p:cBhvr>
                                    </p:anim>
                                    <p:set>
                                      <p:cBhvr>
                                        <p:cTn id="12" dur="770" fill="hold"/>
                                        <p:tgtEl>
                                          <p:spTgt spid="118788"/>
                                        </p:tgtEl>
                                        <p:attrNameLst>
                                          <p:attrName>ppt_y</p:attrName>
                                        </p:attrNameLst>
                                      </p:cBhvr>
                                      <p:to>
                                        <p:strVal val="(#ppt_y+0.4)"/>
                                      </p:to>
                                    </p:set>
                                    <p:anim from="(#ppt_y+0.4)" to="(#ppt_y)" calcmode="lin" valueType="num">
                                      <p:cBhvr>
                                        <p:cTn id="13" dur="1230" accel="100000" fill="hold">
                                          <p:stCondLst>
                                            <p:cond delay="770"/>
                                          </p:stCondLst>
                                        </p:cTn>
                                        <p:tgtEl>
                                          <p:spTgt spid="11878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9" presetClass="entr" presetSubtype="0" accel="100000" fill="hold" grpId="0" nodeType="clickEffect">
                                  <p:stCondLst>
                                    <p:cond delay="0"/>
                                  </p:stCondLst>
                                  <p:childTnLst>
                                    <p:set>
                                      <p:cBhvr>
                                        <p:cTn id="17" dur="1" fill="hold">
                                          <p:stCondLst>
                                            <p:cond delay="0"/>
                                          </p:stCondLst>
                                        </p:cTn>
                                        <p:tgtEl>
                                          <p:spTgt spid="118787"/>
                                        </p:tgtEl>
                                        <p:attrNameLst>
                                          <p:attrName>style.visibility</p:attrName>
                                        </p:attrNameLst>
                                      </p:cBhvr>
                                      <p:to>
                                        <p:strVal val="visible"/>
                                      </p:to>
                                    </p:set>
                                    <p:anim calcmode="lin" valueType="num">
                                      <p:cBhvr>
                                        <p:cTn id="18" dur="500" fill="hold"/>
                                        <p:tgtEl>
                                          <p:spTgt spid="118787"/>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118787"/>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118787"/>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1187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s-ES"/>
              <a:t>Vamos a añadir </a:t>
            </a:r>
            <a:r>
              <a:rPr lang="es-ES" b="1"/>
              <a:t>6 años</a:t>
            </a:r>
            <a:r>
              <a:rPr lang="es-ES"/>
              <a:t> al año </a:t>
            </a:r>
            <a:r>
              <a:rPr lang="es-ES" b="1">
                <a:solidFill>
                  <a:schemeClr val="hlink"/>
                </a:solidFill>
              </a:rPr>
              <a:t>3 a.C.</a:t>
            </a:r>
          </a:p>
        </p:txBody>
      </p:sp>
      <p:sp>
        <p:nvSpPr>
          <p:cNvPr id="119811" name="Line 3"/>
          <p:cNvSpPr>
            <a:spLocks noChangeShapeType="1"/>
          </p:cNvSpPr>
          <p:nvPr/>
        </p:nvSpPr>
        <p:spPr bwMode="auto">
          <a:xfrm>
            <a:off x="323850" y="3573463"/>
            <a:ext cx="8280400" cy="0"/>
          </a:xfrm>
          <a:prstGeom prst="line">
            <a:avLst/>
          </a:prstGeom>
          <a:noFill/>
          <a:ln w="127000">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9812" name="Line 4"/>
          <p:cNvSpPr>
            <a:spLocks noChangeShapeType="1"/>
          </p:cNvSpPr>
          <p:nvPr/>
        </p:nvSpPr>
        <p:spPr bwMode="auto">
          <a:xfrm>
            <a:off x="539750" y="3213100"/>
            <a:ext cx="0" cy="720725"/>
          </a:xfrm>
          <a:prstGeom prst="line">
            <a:avLst/>
          </a:prstGeom>
          <a:noFill/>
          <a:ln w="63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9813" name="Line 5"/>
          <p:cNvSpPr>
            <a:spLocks noChangeShapeType="1"/>
          </p:cNvSpPr>
          <p:nvPr/>
        </p:nvSpPr>
        <p:spPr bwMode="auto">
          <a:xfrm>
            <a:off x="1692275" y="3213100"/>
            <a:ext cx="0" cy="720725"/>
          </a:xfrm>
          <a:prstGeom prst="line">
            <a:avLst/>
          </a:prstGeom>
          <a:noFill/>
          <a:ln w="63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9814" name="Line 6"/>
          <p:cNvSpPr>
            <a:spLocks noChangeShapeType="1"/>
          </p:cNvSpPr>
          <p:nvPr/>
        </p:nvSpPr>
        <p:spPr bwMode="auto">
          <a:xfrm>
            <a:off x="2916238" y="3213100"/>
            <a:ext cx="0" cy="720725"/>
          </a:xfrm>
          <a:prstGeom prst="line">
            <a:avLst/>
          </a:prstGeom>
          <a:noFill/>
          <a:ln w="63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9815" name="Line 7"/>
          <p:cNvSpPr>
            <a:spLocks noChangeShapeType="1"/>
          </p:cNvSpPr>
          <p:nvPr/>
        </p:nvSpPr>
        <p:spPr bwMode="auto">
          <a:xfrm>
            <a:off x="4140200" y="3213100"/>
            <a:ext cx="0" cy="720725"/>
          </a:xfrm>
          <a:prstGeom prst="line">
            <a:avLst/>
          </a:prstGeom>
          <a:noFill/>
          <a:ln w="635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9816" name="Line 8"/>
          <p:cNvSpPr>
            <a:spLocks noChangeShapeType="1"/>
          </p:cNvSpPr>
          <p:nvPr/>
        </p:nvSpPr>
        <p:spPr bwMode="auto">
          <a:xfrm>
            <a:off x="5508625" y="3213100"/>
            <a:ext cx="0" cy="720725"/>
          </a:xfrm>
          <a:prstGeom prst="line">
            <a:avLst/>
          </a:prstGeom>
          <a:noFill/>
          <a:ln w="635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9817" name="Line 9"/>
          <p:cNvSpPr>
            <a:spLocks noChangeShapeType="1"/>
          </p:cNvSpPr>
          <p:nvPr/>
        </p:nvSpPr>
        <p:spPr bwMode="auto">
          <a:xfrm>
            <a:off x="6804025" y="3213100"/>
            <a:ext cx="0" cy="720725"/>
          </a:xfrm>
          <a:prstGeom prst="line">
            <a:avLst/>
          </a:prstGeom>
          <a:noFill/>
          <a:ln w="635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9818" name="Line 10"/>
          <p:cNvSpPr>
            <a:spLocks noChangeShapeType="1"/>
          </p:cNvSpPr>
          <p:nvPr/>
        </p:nvSpPr>
        <p:spPr bwMode="auto">
          <a:xfrm>
            <a:off x="8101013" y="3213100"/>
            <a:ext cx="0" cy="720725"/>
          </a:xfrm>
          <a:prstGeom prst="line">
            <a:avLst/>
          </a:prstGeom>
          <a:noFill/>
          <a:ln w="635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9819" name="WordArt 11"/>
          <p:cNvSpPr>
            <a:spLocks noChangeArrowheads="1" noChangeShapeType="1" noTextEdit="1"/>
          </p:cNvSpPr>
          <p:nvPr/>
        </p:nvSpPr>
        <p:spPr bwMode="auto">
          <a:xfrm>
            <a:off x="250825" y="4005263"/>
            <a:ext cx="720725" cy="360362"/>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0000"/>
                </a:solidFill>
                <a:effectLst>
                  <a:outerShdw dist="35921" dir="2700000" algn="ctr" rotWithShape="0">
                    <a:srgbClr val="808080">
                      <a:alpha val="80000"/>
                    </a:srgbClr>
                  </a:outerShdw>
                </a:effectLst>
                <a:latin typeface="Arial Black" panose="020B0A04020102020204" pitchFamily="34" charset="0"/>
              </a:rPr>
              <a:t>3 a.C.</a:t>
            </a:r>
          </a:p>
        </p:txBody>
      </p:sp>
      <p:sp>
        <p:nvSpPr>
          <p:cNvPr id="119820" name="WordArt 12"/>
          <p:cNvSpPr>
            <a:spLocks noChangeArrowheads="1" noChangeShapeType="1" noTextEdit="1"/>
          </p:cNvSpPr>
          <p:nvPr/>
        </p:nvSpPr>
        <p:spPr bwMode="auto">
          <a:xfrm>
            <a:off x="1331913" y="4005263"/>
            <a:ext cx="720725" cy="360362"/>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0000"/>
                </a:solidFill>
                <a:effectLst>
                  <a:outerShdw dist="35921" dir="2700000" algn="ctr" rotWithShape="0">
                    <a:srgbClr val="808080">
                      <a:alpha val="80000"/>
                    </a:srgbClr>
                  </a:outerShdw>
                </a:effectLst>
                <a:latin typeface="Arial Black" panose="020B0A04020102020204" pitchFamily="34" charset="0"/>
              </a:rPr>
              <a:t>2 a.C.</a:t>
            </a:r>
          </a:p>
        </p:txBody>
      </p:sp>
      <p:sp>
        <p:nvSpPr>
          <p:cNvPr id="119821" name="WordArt 13"/>
          <p:cNvSpPr>
            <a:spLocks noChangeArrowheads="1" noChangeShapeType="1" noTextEdit="1"/>
          </p:cNvSpPr>
          <p:nvPr/>
        </p:nvSpPr>
        <p:spPr bwMode="auto">
          <a:xfrm>
            <a:off x="2555875" y="4005263"/>
            <a:ext cx="720725" cy="360362"/>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0000"/>
                </a:solidFill>
                <a:effectLst>
                  <a:outerShdw dist="35921" dir="2700000" algn="ctr" rotWithShape="0">
                    <a:srgbClr val="808080">
                      <a:alpha val="80000"/>
                    </a:srgbClr>
                  </a:outerShdw>
                </a:effectLst>
                <a:latin typeface="Arial Black" panose="020B0A04020102020204" pitchFamily="34" charset="0"/>
              </a:rPr>
              <a:t>1 a.C.</a:t>
            </a:r>
          </a:p>
        </p:txBody>
      </p:sp>
      <p:sp>
        <p:nvSpPr>
          <p:cNvPr id="119822" name="WordArt 14"/>
          <p:cNvSpPr>
            <a:spLocks noChangeArrowheads="1" noChangeShapeType="1" noTextEdit="1"/>
          </p:cNvSpPr>
          <p:nvPr/>
        </p:nvSpPr>
        <p:spPr bwMode="auto">
          <a:xfrm>
            <a:off x="3708400" y="4005263"/>
            <a:ext cx="720725" cy="360362"/>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chemeClr val="hlink"/>
                </a:solidFill>
                <a:effectLst>
                  <a:outerShdw dist="35921" dir="2700000" algn="ctr" rotWithShape="0">
                    <a:srgbClr val="808080">
                      <a:alpha val="80000"/>
                    </a:srgbClr>
                  </a:outerShdw>
                </a:effectLst>
                <a:latin typeface="Arial Black" panose="020B0A04020102020204" pitchFamily="34" charset="0"/>
              </a:rPr>
              <a:t>1 d.C.</a:t>
            </a:r>
          </a:p>
        </p:txBody>
      </p:sp>
      <p:sp>
        <p:nvSpPr>
          <p:cNvPr id="119823" name="WordArt 15"/>
          <p:cNvSpPr>
            <a:spLocks noChangeArrowheads="1" noChangeShapeType="1" noTextEdit="1"/>
          </p:cNvSpPr>
          <p:nvPr/>
        </p:nvSpPr>
        <p:spPr bwMode="auto">
          <a:xfrm>
            <a:off x="5076825" y="4005263"/>
            <a:ext cx="720725" cy="360362"/>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chemeClr val="hlink"/>
                </a:solidFill>
                <a:effectLst>
                  <a:outerShdw dist="35921" dir="2700000" algn="ctr" rotWithShape="0">
                    <a:srgbClr val="808080">
                      <a:alpha val="80000"/>
                    </a:srgbClr>
                  </a:outerShdw>
                </a:effectLst>
                <a:latin typeface="Arial Black" panose="020B0A04020102020204" pitchFamily="34" charset="0"/>
              </a:rPr>
              <a:t>2 d.C.</a:t>
            </a:r>
          </a:p>
        </p:txBody>
      </p:sp>
      <p:sp>
        <p:nvSpPr>
          <p:cNvPr id="119824" name="WordArt 16"/>
          <p:cNvSpPr>
            <a:spLocks noChangeArrowheads="1" noChangeShapeType="1" noTextEdit="1"/>
          </p:cNvSpPr>
          <p:nvPr/>
        </p:nvSpPr>
        <p:spPr bwMode="auto">
          <a:xfrm>
            <a:off x="6443663" y="4005263"/>
            <a:ext cx="720725" cy="360362"/>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chemeClr val="hlink"/>
                </a:solidFill>
                <a:effectLst>
                  <a:outerShdw dist="35921" dir="2700000" algn="ctr" rotWithShape="0">
                    <a:srgbClr val="808080">
                      <a:alpha val="80000"/>
                    </a:srgbClr>
                  </a:outerShdw>
                </a:effectLst>
                <a:latin typeface="Arial Black" panose="020B0A04020102020204" pitchFamily="34" charset="0"/>
              </a:rPr>
              <a:t>3 d.C.</a:t>
            </a:r>
          </a:p>
        </p:txBody>
      </p:sp>
      <p:sp>
        <p:nvSpPr>
          <p:cNvPr id="119825" name="WordArt 17"/>
          <p:cNvSpPr>
            <a:spLocks noChangeArrowheads="1" noChangeShapeType="1" noTextEdit="1"/>
          </p:cNvSpPr>
          <p:nvPr/>
        </p:nvSpPr>
        <p:spPr bwMode="auto">
          <a:xfrm>
            <a:off x="7740650" y="4005263"/>
            <a:ext cx="720725" cy="360362"/>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chemeClr val="hlink"/>
                </a:solidFill>
                <a:effectLst>
                  <a:outerShdw dist="35921" dir="2700000" algn="ctr" rotWithShape="0">
                    <a:srgbClr val="808080">
                      <a:alpha val="80000"/>
                    </a:srgbClr>
                  </a:outerShdw>
                </a:effectLst>
                <a:latin typeface="Arial Black" panose="020B0A04020102020204" pitchFamily="34" charset="0"/>
              </a:rPr>
              <a:t>4 d.C.</a:t>
            </a:r>
          </a:p>
        </p:txBody>
      </p:sp>
      <p:sp>
        <p:nvSpPr>
          <p:cNvPr id="119826" name="WordArt 18"/>
          <p:cNvSpPr>
            <a:spLocks noChangeArrowheads="1" noChangeShapeType="1" noTextEdit="1"/>
          </p:cNvSpPr>
          <p:nvPr/>
        </p:nvSpPr>
        <p:spPr bwMode="auto">
          <a:xfrm>
            <a:off x="250825" y="4508500"/>
            <a:ext cx="4319588"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chemeClr val="accent1"/>
                </a:solidFill>
                <a:latin typeface="Arial Black" panose="020B0A04020102020204" pitchFamily="34" charset="0"/>
              </a:rPr>
              <a:t>6 - 3 = ¿3 d.C?</a:t>
            </a:r>
          </a:p>
        </p:txBody>
      </p:sp>
      <p:grpSp>
        <p:nvGrpSpPr>
          <p:cNvPr id="119827" name="Group 19"/>
          <p:cNvGrpSpPr>
            <a:grpSpLocks/>
          </p:cNvGrpSpPr>
          <p:nvPr/>
        </p:nvGrpSpPr>
        <p:grpSpPr bwMode="auto">
          <a:xfrm>
            <a:off x="468313" y="1989138"/>
            <a:ext cx="1150937" cy="1512887"/>
            <a:chOff x="295" y="1253"/>
            <a:chExt cx="725" cy="953"/>
          </a:xfrm>
        </p:grpSpPr>
        <p:sp>
          <p:nvSpPr>
            <p:cNvPr id="119828" name="AutoShape 20"/>
            <p:cNvSpPr>
              <a:spLocks noChangeArrowheads="1"/>
            </p:cNvSpPr>
            <p:nvPr/>
          </p:nvSpPr>
          <p:spPr bwMode="auto">
            <a:xfrm rot="291665">
              <a:off x="295" y="1616"/>
              <a:ext cx="725" cy="590"/>
            </a:xfrm>
            <a:custGeom>
              <a:avLst/>
              <a:gdLst>
                <a:gd name="G0" fmla="+- -580776 0 0"/>
                <a:gd name="G1" fmla="+- 10984666 0 0"/>
                <a:gd name="G2" fmla="+- -580776 0 10984666"/>
                <a:gd name="G3" fmla="+- 10800 0 0"/>
                <a:gd name="G4" fmla="+- 0 0 -580776"/>
                <a:gd name="T0" fmla="*/ 360 256 1"/>
                <a:gd name="T1" fmla="*/ 0 256 1"/>
                <a:gd name="G5" fmla="+- G2 T0 T1"/>
                <a:gd name="G6" fmla="?: G2 G2 G5"/>
                <a:gd name="G7" fmla="+- 0 0 G6"/>
                <a:gd name="G8" fmla="+- 8315 0 0"/>
                <a:gd name="G9" fmla="+- 0 0 10984666"/>
                <a:gd name="G10" fmla="+- 8315 0 2700"/>
                <a:gd name="G11" fmla="cos G10 -580776"/>
                <a:gd name="G12" fmla="sin G10 -580776"/>
                <a:gd name="G13" fmla="cos 13500 -580776"/>
                <a:gd name="G14" fmla="sin 13500 -580776"/>
                <a:gd name="G15" fmla="+- G11 10800 0"/>
                <a:gd name="G16" fmla="+- G12 10800 0"/>
                <a:gd name="G17" fmla="+- G13 10800 0"/>
                <a:gd name="G18" fmla="+- G14 10800 0"/>
                <a:gd name="G19" fmla="*/ 8315 1 2"/>
                <a:gd name="G20" fmla="+- G19 5400 0"/>
                <a:gd name="G21" fmla="cos G20 -580776"/>
                <a:gd name="G22" fmla="sin G20 -580776"/>
                <a:gd name="G23" fmla="+- G21 10800 0"/>
                <a:gd name="G24" fmla="+- G12 G23 G22"/>
                <a:gd name="G25" fmla="+- G22 G23 G11"/>
                <a:gd name="G26" fmla="cos 10800 -580776"/>
                <a:gd name="G27" fmla="sin 10800 -580776"/>
                <a:gd name="G28" fmla="cos 8315 -580776"/>
                <a:gd name="G29" fmla="sin 8315 -580776"/>
                <a:gd name="G30" fmla="+- G26 10800 0"/>
                <a:gd name="G31" fmla="+- G27 10800 0"/>
                <a:gd name="G32" fmla="+- G28 10800 0"/>
                <a:gd name="G33" fmla="+- G29 10800 0"/>
                <a:gd name="G34" fmla="+- G19 5400 0"/>
                <a:gd name="G35" fmla="cos G34 10984666"/>
                <a:gd name="G36" fmla="sin G34 10984666"/>
                <a:gd name="G37" fmla="+/ 10984666 -580776 2"/>
                <a:gd name="T2" fmla="*/ 180 256 1"/>
                <a:gd name="T3" fmla="*/ 0 256 1"/>
                <a:gd name="G38" fmla="+- G37 T2 T3"/>
                <a:gd name="G39" fmla="?: G2 G37 G38"/>
                <a:gd name="G40" fmla="cos 10800 G39"/>
                <a:gd name="G41" fmla="sin 10800 G39"/>
                <a:gd name="G42" fmla="cos 8315 G39"/>
                <a:gd name="G43" fmla="sin 8315 G39"/>
                <a:gd name="G44" fmla="+- G40 10800 0"/>
                <a:gd name="G45" fmla="+- G41 10800 0"/>
                <a:gd name="G46" fmla="+- G42 10800 0"/>
                <a:gd name="G47" fmla="+- G43 10800 0"/>
                <a:gd name="G48" fmla="+- G35 10800 0"/>
                <a:gd name="G49" fmla="+- G36 10800 0"/>
                <a:gd name="T4" fmla="*/ 8808 w 21600"/>
                <a:gd name="T5" fmla="*/ 185 h 21600"/>
                <a:gd name="T6" fmla="*/ 1464 w 21600"/>
                <a:gd name="T7" fmla="*/ 12850 h 21600"/>
                <a:gd name="T8" fmla="*/ 9266 w 21600"/>
                <a:gd name="T9" fmla="*/ 2627 h 21600"/>
                <a:gd name="T10" fmla="*/ 24138 w 21600"/>
                <a:gd name="T11" fmla="*/ 8720 h 21600"/>
                <a:gd name="T12" fmla="*/ 20850 w 21600"/>
                <a:gd name="T13" fmla="*/ 13223 h 21600"/>
                <a:gd name="T14" fmla="*/ 16347 w 21600"/>
                <a:gd name="T15" fmla="*/ 993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015" y="9519"/>
                  </a:moveTo>
                  <a:cubicBezTo>
                    <a:pt x="18384" y="5470"/>
                    <a:pt x="14897" y="2485"/>
                    <a:pt x="10800" y="2485"/>
                  </a:cubicBezTo>
                  <a:cubicBezTo>
                    <a:pt x="6207" y="2485"/>
                    <a:pt x="2485" y="6207"/>
                    <a:pt x="2485" y="10800"/>
                  </a:cubicBezTo>
                  <a:cubicBezTo>
                    <a:pt x="2485" y="11399"/>
                    <a:pt x="2549" y="11997"/>
                    <a:pt x="2678" y="12583"/>
                  </a:cubicBezTo>
                  <a:lnTo>
                    <a:pt x="251" y="13116"/>
                  </a:lnTo>
                  <a:cubicBezTo>
                    <a:pt x="84" y="12355"/>
                    <a:pt x="0" y="11579"/>
                    <a:pt x="0" y="10800"/>
                  </a:cubicBezTo>
                  <a:cubicBezTo>
                    <a:pt x="0" y="4835"/>
                    <a:pt x="4835" y="0"/>
                    <a:pt x="10800" y="0"/>
                  </a:cubicBezTo>
                  <a:cubicBezTo>
                    <a:pt x="16122" y="0"/>
                    <a:pt x="20651" y="3877"/>
                    <a:pt x="21471" y="9136"/>
                  </a:cubicBezTo>
                  <a:lnTo>
                    <a:pt x="24138" y="8720"/>
                  </a:lnTo>
                  <a:lnTo>
                    <a:pt x="20850" y="13223"/>
                  </a:lnTo>
                  <a:lnTo>
                    <a:pt x="16347" y="9934"/>
                  </a:lnTo>
                  <a:lnTo>
                    <a:pt x="19015" y="9519"/>
                  </a:lnTo>
                  <a:close/>
                </a:path>
              </a:pathLst>
            </a:custGeom>
            <a:gradFill rotWithShape="1">
              <a:gsLst>
                <a:gs pos="0">
                  <a:srgbClr val="1007BD"/>
                </a:gs>
                <a:gs pos="50000">
                  <a:srgbClr val="99CCFF"/>
                </a:gs>
                <a:gs pos="100000">
                  <a:srgbClr val="1007BD"/>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9829" name="WordArt 21"/>
            <p:cNvSpPr>
              <a:spLocks noChangeArrowheads="1" noChangeShapeType="1" noTextEdit="1"/>
            </p:cNvSpPr>
            <p:nvPr/>
          </p:nvSpPr>
          <p:spPr bwMode="auto">
            <a:xfrm>
              <a:off x="612" y="1253"/>
              <a:ext cx="102" cy="306"/>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solidFill>
                    <a:srgbClr val="0000FF"/>
                  </a:solidFill>
                  <a:effectLst>
                    <a:outerShdw dist="35921" dir="2700000" algn="ctr" rotWithShape="0">
                      <a:srgbClr val="99CCFF">
                        <a:alpha val="80000"/>
                      </a:srgbClr>
                    </a:outerShdw>
                  </a:effectLst>
                  <a:latin typeface="Batavia"/>
                </a:rPr>
                <a:t>1</a:t>
              </a:r>
            </a:p>
          </p:txBody>
        </p:sp>
      </p:grpSp>
      <p:grpSp>
        <p:nvGrpSpPr>
          <p:cNvPr id="119830" name="Group 22"/>
          <p:cNvGrpSpPr>
            <a:grpSpLocks/>
          </p:cNvGrpSpPr>
          <p:nvPr/>
        </p:nvGrpSpPr>
        <p:grpSpPr bwMode="auto">
          <a:xfrm>
            <a:off x="1692275" y="1989138"/>
            <a:ext cx="1150938" cy="1512887"/>
            <a:chOff x="1066" y="1253"/>
            <a:chExt cx="725" cy="953"/>
          </a:xfrm>
        </p:grpSpPr>
        <p:sp>
          <p:nvSpPr>
            <p:cNvPr id="119831" name="AutoShape 23"/>
            <p:cNvSpPr>
              <a:spLocks noChangeArrowheads="1"/>
            </p:cNvSpPr>
            <p:nvPr/>
          </p:nvSpPr>
          <p:spPr bwMode="auto">
            <a:xfrm rot="291665">
              <a:off x="1066" y="1616"/>
              <a:ext cx="725" cy="590"/>
            </a:xfrm>
            <a:custGeom>
              <a:avLst/>
              <a:gdLst>
                <a:gd name="G0" fmla="+- -580776 0 0"/>
                <a:gd name="G1" fmla="+- 10984666 0 0"/>
                <a:gd name="G2" fmla="+- -580776 0 10984666"/>
                <a:gd name="G3" fmla="+- 10800 0 0"/>
                <a:gd name="G4" fmla="+- 0 0 -580776"/>
                <a:gd name="T0" fmla="*/ 360 256 1"/>
                <a:gd name="T1" fmla="*/ 0 256 1"/>
                <a:gd name="G5" fmla="+- G2 T0 T1"/>
                <a:gd name="G6" fmla="?: G2 G2 G5"/>
                <a:gd name="G7" fmla="+- 0 0 G6"/>
                <a:gd name="G8" fmla="+- 8315 0 0"/>
                <a:gd name="G9" fmla="+- 0 0 10984666"/>
                <a:gd name="G10" fmla="+- 8315 0 2700"/>
                <a:gd name="G11" fmla="cos G10 -580776"/>
                <a:gd name="G12" fmla="sin G10 -580776"/>
                <a:gd name="G13" fmla="cos 13500 -580776"/>
                <a:gd name="G14" fmla="sin 13500 -580776"/>
                <a:gd name="G15" fmla="+- G11 10800 0"/>
                <a:gd name="G16" fmla="+- G12 10800 0"/>
                <a:gd name="G17" fmla="+- G13 10800 0"/>
                <a:gd name="G18" fmla="+- G14 10800 0"/>
                <a:gd name="G19" fmla="*/ 8315 1 2"/>
                <a:gd name="G20" fmla="+- G19 5400 0"/>
                <a:gd name="G21" fmla="cos G20 -580776"/>
                <a:gd name="G22" fmla="sin G20 -580776"/>
                <a:gd name="G23" fmla="+- G21 10800 0"/>
                <a:gd name="G24" fmla="+- G12 G23 G22"/>
                <a:gd name="G25" fmla="+- G22 G23 G11"/>
                <a:gd name="G26" fmla="cos 10800 -580776"/>
                <a:gd name="G27" fmla="sin 10800 -580776"/>
                <a:gd name="G28" fmla="cos 8315 -580776"/>
                <a:gd name="G29" fmla="sin 8315 -580776"/>
                <a:gd name="G30" fmla="+- G26 10800 0"/>
                <a:gd name="G31" fmla="+- G27 10800 0"/>
                <a:gd name="G32" fmla="+- G28 10800 0"/>
                <a:gd name="G33" fmla="+- G29 10800 0"/>
                <a:gd name="G34" fmla="+- G19 5400 0"/>
                <a:gd name="G35" fmla="cos G34 10984666"/>
                <a:gd name="G36" fmla="sin G34 10984666"/>
                <a:gd name="G37" fmla="+/ 10984666 -580776 2"/>
                <a:gd name="T2" fmla="*/ 180 256 1"/>
                <a:gd name="T3" fmla="*/ 0 256 1"/>
                <a:gd name="G38" fmla="+- G37 T2 T3"/>
                <a:gd name="G39" fmla="?: G2 G37 G38"/>
                <a:gd name="G40" fmla="cos 10800 G39"/>
                <a:gd name="G41" fmla="sin 10800 G39"/>
                <a:gd name="G42" fmla="cos 8315 G39"/>
                <a:gd name="G43" fmla="sin 8315 G39"/>
                <a:gd name="G44" fmla="+- G40 10800 0"/>
                <a:gd name="G45" fmla="+- G41 10800 0"/>
                <a:gd name="G46" fmla="+- G42 10800 0"/>
                <a:gd name="G47" fmla="+- G43 10800 0"/>
                <a:gd name="G48" fmla="+- G35 10800 0"/>
                <a:gd name="G49" fmla="+- G36 10800 0"/>
                <a:gd name="T4" fmla="*/ 8808 w 21600"/>
                <a:gd name="T5" fmla="*/ 185 h 21600"/>
                <a:gd name="T6" fmla="*/ 1464 w 21600"/>
                <a:gd name="T7" fmla="*/ 12850 h 21600"/>
                <a:gd name="T8" fmla="*/ 9266 w 21600"/>
                <a:gd name="T9" fmla="*/ 2627 h 21600"/>
                <a:gd name="T10" fmla="*/ 24138 w 21600"/>
                <a:gd name="T11" fmla="*/ 8720 h 21600"/>
                <a:gd name="T12" fmla="*/ 20850 w 21600"/>
                <a:gd name="T13" fmla="*/ 13223 h 21600"/>
                <a:gd name="T14" fmla="*/ 16347 w 21600"/>
                <a:gd name="T15" fmla="*/ 993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015" y="9519"/>
                  </a:moveTo>
                  <a:cubicBezTo>
                    <a:pt x="18384" y="5470"/>
                    <a:pt x="14897" y="2485"/>
                    <a:pt x="10800" y="2485"/>
                  </a:cubicBezTo>
                  <a:cubicBezTo>
                    <a:pt x="6207" y="2485"/>
                    <a:pt x="2485" y="6207"/>
                    <a:pt x="2485" y="10800"/>
                  </a:cubicBezTo>
                  <a:cubicBezTo>
                    <a:pt x="2485" y="11399"/>
                    <a:pt x="2549" y="11997"/>
                    <a:pt x="2678" y="12583"/>
                  </a:cubicBezTo>
                  <a:lnTo>
                    <a:pt x="251" y="13116"/>
                  </a:lnTo>
                  <a:cubicBezTo>
                    <a:pt x="84" y="12355"/>
                    <a:pt x="0" y="11579"/>
                    <a:pt x="0" y="10800"/>
                  </a:cubicBezTo>
                  <a:cubicBezTo>
                    <a:pt x="0" y="4835"/>
                    <a:pt x="4835" y="0"/>
                    <a:pt x="10800" y="0"/>
                  </a:cubicBezTo>
                  <a:cubicBezTo>
                    <a:pt x="16122" y="0"/>
                    <a:pt x="20651" y="3877"/>
                    <a:pt x="21471" y="9136"/>
                  </a:cubicBezTo>
                  <a:lnTo>
                    <a:pt x="24138" y="8720"/>
                  </a:lnTo>
                  <a:lnTo>
                    <a:pt x="20850" y="13223"/>
                  </a:lnTo>
                  <a:lnTo>
                    <a:pt x="16347" y="9934"/>
                  </a:lnTo>
                  <a:lnTo>
                    <a:pt x="19015" y="9519"/>
                  </a:lnTo>
                  <a:close/>
                </a:path>
              </a:pathLst>
            </a:custGeom>
            <a:gradFill rotWithShape="1">
              <a:gsLst>
                <a:gs pos="0">
                  <a:srgbClr val="1007BD"/>
                </a:gs>
                <a:gs pos="50000">
                  <a:srgbClr val="99CCFF"/>
                </a:gs>
                <a:gs pos="100000">
                  <a:srgbClr val="1007BD"/>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9832" name="WordArt 24"/>
            <p:cNvSpPr>
              <a:spLocks noChangeArrowheads="1" noChangeShapeType="1" noTextEdit="1"/>
            </p:cNvSpPr>
            <p:nvPr/>
          </p:nvSpPr>
          <p:spPr bwMode="auto">
            <a:xfrm>
              <a:off x="1292" y="1253"/>
              <a:ext cx="193" cy="306"/>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solidFill>
                    <a:srgbClr val="0000FF"/>
                  </a:solidFill>
                  <a:effectLst>
                    <a:outerShdw dist="35921" dir="2700000" algn="ctr" rotWithShape="0">
                      <a:srgbClr val="99CCFF">
                        <a:alpha val="80000"/>
                      </a:srgbClr>
                    </a:outerShdw>
                  </a:effectLst>
                  <a:latin typeface="Batavia"/>
                </a:rPr>
                <a:t>2</a:t>
              </a:r>
            </a:p>
          </p:txBody>
        </p:sp>
      </p:grpSp>
      <p:grpSp>
        <p:nvGrpSpPr>
          <p:cNvPr id="119833" name="Group 25"/>
          <p:cNvGrpSpPr>
            <a:grpSpLocks/>
          </p:cNvGrpSpPr>
          <p:nvPr/>
        </p:nvGrpSpPr>
        <p:grpSpPr bwMode="auto">
          <a:xfrm>
            <a:off x="2987675" y="1989138"/>
            <a:ext cx="1150938" cy="1512887"/>
            <a:chOff x="1882" y="1253"/>
            <a:chExt cx="725" cy="953"/>
          </a:xfrm>
        </p:grpSpPr>
        <p:sp>
          <p:nvSpPr>
            <p:cNvPr id="119834" name="AutoShape 26"/>
            <p:cNvSpPr>
              <a:spLocks noChangeArrowheads="1"/>
            </p:cNvSpPr>
            <p:nvPr/>
          </p:nvSpPr>
          <p:spPr bwMode="auto">
            <a:xfrm rot="291665">
              <a:off x="1882" y="1616"/>
              <a:ext cx="725" cy="590"/>
            </a:xfrm>
            <a:custGeom>
              <a:avLst/>
              <a:gdLst>
                <a:gd name="G0" fmla="+- -580776 0 0"/>
                <a:gd name="G1" fmla="+- 10984666 0 0"/>
                <a:gd name="G2" fmla="+- -580776 0 10984666"/>
                <a:gd name="G3" fmla="+- 10800 0 0"/>
                <a:gd name="G4" fmla="+- 0 0 -580776"/>
                <a:gd name="T0" fmla="*/ 360 256 1"/>
                <a:gd name="T1" fmla="*/ 0 256 1"/>
                <a:gd name="G5" fmla="+- G2 T0 T1"/>
                <a:gd name="G6" fmla="?: G2 G2 G5"/>
                <a:gd name="G7" fmla="+- 0 0 G6"/>
                <a:gd name="G8" fmla="+- 8315 0 0"/>
                <a:gd name="G9" fmla="+- 0 0 10984666"/>
                <a:gd name="G10" fmla="+- 8315 0 2700"/>
                <a:gd name="G11" fmla="cos G10 -580776"/>
                <a:gd name="G12" fmla="sin G10 -580776"/>
                <a:gd name="G13" fmla="cos 13500 -580776"/>
                <a:gd name="G14" fmla="sin 13500 -580776"/>
                <a:gd name="G15" fmla="+- G11 10800 0"/>
                <a:gd name="G16" fmla="+- G12 10800 0"/>
                <a:gd name="G17" fmla="+- G13 10800 0"/>
                <a:gd name="G18" fmla="+- G14 10800 0"/>
                <a:gd name="G19" fmla="*/ 8315 1 2"/>
                <a:gd name="G20" fmla="+- G19 5400 0"/>
                <a:gd name="G21" fmla="cos G20 -580776"/>
                <a:gd name="G22" fmla="sin G20 -580776"/>
                <a:gd name="G23" fmla="+- G21 10800 0"/>
                <a:gd name="G24" fmla="+- G12 G23 G22"/>
                <a:gd name="G25" fmla="+- G22 G23 G11"/>
                <a:gd name="G26" fmla="cos 10800 -580776"/>
                <a:gd name="G27" fmla="sin 10800 -580776"/>
                <a:gd name="G28" fmla="cos 8315 -580776"/>
                <a:gd name="G29" fmla="sin 8315 -580776"/>
                <a:gd name="G30" fmla="+- G26 10800 0"/>
                <a:gd name="G31" fmla="+- G27 10800 0"/>
                <a:gd name="G32" fmla="+- G28 10800 0"/>
                <a:gd name="G33" fmla="+- G29 10800 0"/>
                <a:gd name="G34" fmla="+- G19 5400 0"/>
                <a:gd name="G35" fmla="cos G34 10984666"/>
                <a:gd name="G36" fmla="sin G34 10984666"/>
                <a:gd name="G37" fmla="+/ 10984666 -580776 2"/>
                <a:gd name="T2" fmla="*/ 180 256 1"/>
                <a:gd name="T3" fmla="*/ 0 256 1"/>
                <a:gd name="G38" fmla="+- G37 T2 T3"/>
                <a:gd name="G39" fmla="?: G2 G37 G38"/>
                <a:gd name="G40" fmla="cos 10800 G39"/>
                <a:gd name="G41" fmla="sin 10800 G39"/>
                <a:gd name="G42" fmla="cos 8315 G39"/>
                <a:gd name="G43" fmla="sin 8315 G39"/>
                <a:gd name="G44" fmla="+- G40 10800 0"/>
                <a:gd name="G45" fmla="+- G41 10800 0"/>
                <a:gd name="G46" fmla="+- G42 10800 0"/>
                <a:gd name="G47" fmla="+- G43 10800 0"/>
                <a:gd name="G48" fmla="+- G35 10800 0"/>
                <a:gd name="G49" fmla="+- G36 10800 0"/>
                <a:gd name="T4" fmla="*/ 8808 w 21600"/>
                <a:gd name="T5" fmla="*/ 185 h 21600"/>
                <a:gd name="T6" fmla="*/ 1464 w 21600"/>
                <a:gd name="T7" fmla="*/ 12850 h 21600"/>
                <a:gd name="T8" fmla="*/ 9266 w 21600"/>
                <a:gd name="T9" fmla="*/ 2627 h 21600"/>
                <a:gd name="T10" fmla="*/ 24138 w 21600"/>
                <a:gd name="T11" fmla="*/ 8720 h 21600"/>
                <a:gd name="T12" fmla="*/ 20850 w 21600"/>
                <a:gd name="T13" fmla="*/ 13223 h 21600"/>
                <a:gd name="T14" fmla="*/ 16347 w 21600"/>
                <a:gd name="T15" fmla="*/ 993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015" y="9519"/>
                  </a:moveTo>
                  <a:cubicBezTo>
                    <a:pt x="18384" y="5470"/>
                    <a:pt x="14897" y="2485"/>
                    <a:pt x="10800" y="2485"/>
                  </a:cubicBezTo>
                  <a:cubicBezTo>
                    <a:pt x="6207" y="2485"/>
                    <a:pt x="2485" y="6207"/>
                    <a:pt x="2485" y="10800"/>
                  </a:cubicBezTo>
                  <a:cubicBezTo>
                    <a:pt x="2485" y="11399"/>
                    <a:pt x="2549" y="11997"/>
                    <a:pt x="2678" y="12583"/>
                  </a:cubicBezTo>
                  <a:lnTo>
                    <a:pt x="251" y="13116"/>
                  </a:lnTo>
                  <a:cubicBezTo>
                    <a:pt x="84" y="12355"/>
                    <a:pt x="0" y="11579"/>
                    <a:pt x="0" y="10800"/>
                  </a:cubicBezTo>
                  <a:cubicBezTo>
                    <a:pt x="0" y="4835"/>
                    <a:pt x="4835" y="0"/>
                    <a:pt x="10800" y="0"/>
                  </a:cubicBezTo>
                  <a:cubicBezTo>
                    <a:pt x="16122" y="0"/>
                    <a:pt x="20651" y="3877"/>
                    <a:pt x="21471" y="9136"/>
                  </a:cubicBezTo>
                  <a:lnTo>
                    <a:pt x="24138" y="8720"/>
                  </a:lnTo>
                  <a:lnTo>
                    <a:pt x="20850" y="13223"/>
                  </a:lnTo>
                  <a:lnTo>
                    <a:pt x="16347" y="9934"/>
                  </a:lnTo>
                  <a:lnTo>
                    <a:pt x="19015" y="9519"/>
                  </a:lnTo>
                  <a:close/>
                </a:path>
              </a:pathLst>
            </a:custGeom>
            <a:gradFill rotWithShape="1">
              <a:gsLst>
                <a:gs pos="0">
                  <a:srgbClr val="1007BD"/>
                </a:gs>
                <a:gs pos="50000">
                  <a:srgbClr val="99CCFF"/>
                </a:gs>
                <a:gs pos="100000">
                  <a:srgbClr val="1007BD"/>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9835" name="WordArt 27"/>
            <p:cNvSpPr>
              <a:spLocks noChangeArrowheads="1" noChangeShapeType="1" noTextEdit="1"/>
            </p:cNvSpPr>
            <p:nvPr/>
          </p:nvSpPr>
          <p:spPr bwMode="auto">
            <a:xfrm>
              <a:off x="2154" y="1253"/>
              <a:ext cx="226" cy="306"/>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solidFill>
                    <a:srgbClr val="0000FF"/>
                  </a:solidFill>
                  <a:effectLst>
                    <a:outerShdw dist="35921" dir="2700000" algn="ctr" rotWithShape="0">
                      <a:srgbClr val="99CCFF">
                        <a:alpha val="80000"/>
                      </a:srgbClr>
                    </a:outerShdw>
                  </a:effectLst>
                  <a:latin typeface="Batavia"/>
                </a:rPr>
                <a:t>3</a:t>
              </a:r>
            </a:p>
          </p:txBody>
        </p:sp>
      </p:grpSp>
      <p:grpSp>
        <p:nvGrpSpPr>
          <p:cNvPr id="119836" name="Group 28"/>
          <p:cNvGrpSpPr>
            <a:grpSpLocks/>
          </p:cNvGrpSpPr>
          <p:nvPr/>
        </p:nvGrpSpPr>
        <p:grpSpPr bwMode="auto">
          <a:xfrm>
            <a:off x="4284663" y="1989138"/>
            <a:ext cx="1150937" cy="1512887"/>
            <a:chOff x="2699" y="1253"/>
            <a:chExt cx="725" cy="953"/>
          </a:xfrm>
        </p:grpSpPr>
        <p:sp>
          <p:nvSpPr>
            <p:cNvPr id="119837" name="AutoShape 29"/>
            <p:cNvSpPr>
              <a:spLocks noChangeArrowheads="1"/>
            </p:cNvSpPr>
            <p:nvPr/>
          </p:nvSpPr>
          <p:spPr bwMode="auto">
            <a:xfrm rot="291665">
              <a:off x="2699" y="1616"/>
              <a:ext cx="725" cy="590"/>
            </a:xfrm>
            <a:custGeom>
              <a:avLst/>
              <a:gdLst>
                <a:gd name="G0" fmla="+- -580776 0 0"/>
                <a:gd name="G1" fmla="+- 10984666 0 0"/>
                <a:gd name="G2" fmla="+- -580776 0 10984666"/>
                <a:gd name="G3" fmla="+- 10800 0 0"/>
                <a:gd name="G4" fmla="+- 0 0 -580776"/>
                <a:gd name="T0" fmla="*/ 360 256 1"/>
                <a:gd name="T1" fmla="*/ 0 256 1"/>
                <a:gd name="G5" fmla="+- G2 T0 T1"/>
                <a:gd name="G6" fmla="?: G2 G2 G5"/>
                <a:gd name="G7" fmla="+- 0 0 G6"/>
                <a:gd name="G8" fmla="+- 8315 0 0"/>
                <a:gd name="G9" fmla="+- 0 0 10984666"/>
                <a:gd name="G10" fmla="+- 8315 0 2700"/>
                <a:gd name="G11" fmla="cos G10 -580776"/>
                <a:gd name="G12" fmla="sin G10 -580776"/>
                <a:gd name="G13" fmla="cos 13500 -580776"/>
                <a:gd name="G14" fmla="sin 13500 -580776"/>
                <a:gd name="G15" fmla="+- G11 10800 0"/>
                <a:gd name="G16" fmla="+- G12 10800 0"/>
                <a:gd name="G17" fmla="+- G13 10800 0"/>
                <a:gd name="G18" fmla="+- G14 10800 0"/>
                <a:gd name="G19" fmla="*/ 8315 1 2"/>
                <a:gd name="G20" fmla="+- G19 5400 0"/>
                <a:gd name="G21" fmla="cos G20 -580776"/>
                <a:gd name="G22" fmla="sin G20 -580776"/>
                <a:gd name="G23" fmla="+- G21 10800 0"/>
                <a:gd name="G24" fmla="+- G12 G23 G22"/>
                <a:gd name="G25" fmla="+- G22 G23 G11"/>
                <a:gd name="G26" fmla="cos 10800 -580776"/>
                <a:gd name="G27" fmla="sin 10800 -580776"/>
                <a:gd name="G28" fmla="cos 8315 -580776"/>
                <a:gd name="G29" fmla="sin 8315 -580776"/>
                <a:gd name="G30" fmla="+- G26 10800 0"/>
                <a:gd name="G31" fmla="+- G27 10800 0"/>
                <a:gd name="G32" fmla="+- G28 10800 0"/>
                <a:gd name="G33" fmla="+- G29 10800 0"/>
                <a:gd name="G34" fmla="+- G19 5400 0"/>
                <a:gd name="G35" fmla="cos G34 10984666"/>
                <a:gd name="G36" fmla="sin G34 10984666"/>
                <a:gd name="G37" fmla="+/ 10984666 -580776 2"/>
                <a:gd name="T2" fmla="*/ 180 256 1"/>
                <a:gd name="T3" fmla="*/ 0 256 1"/>
                <a:gd name="G38" fmla="+- G37 T2 T3"/>
                <a:gd name="G39" fmla="?: G2 G37 G38"/>
                <a:gd name="G40" fmla="cos 10800 G39"/>
                <a:gd name="G41" fmla="sin 10800 G39"/>
                <a:gd name="G42" fmla="cos 8315 G39"/>
                <a:gd name="G43" fmla="sin 8315 G39"/>
                <a:gd name="G44" fmla="+- G40 10800 0"/>
                <a:gd name="G45" fmla="+- G41 10800 0"/>
                <a:gd name="G46" fmla="+- G42 10800 0"/>
                <a:gd name="G47" fmla="+- G43 10800 0"/>
                <a:gd name="G48" fmla="+- G35 10800 0"/>
                <a:gd name="G49" fmla="+- G36 10800 0"/>
                <a:gd name="T4" fmla="*/ 8808 w 21600"/>
                <a:gd name="T5" fmla="*/ 185 h 21600"/>
                <a:gd name="T6" fmla="*/ 1464 w 21600"/>
                <a:gd name="T7" fmla="*/ 12850 h 21600"/>
                <a:gd name="T8" fmla="*/ 9266 w 21600"/>
                <a:gd name="T9" fmla="*/ 2627 h 21600"/>
                <a:gd name="T10" fmla="*/ 24138 w 21600"/>
                <a:gd name="T11" fmla="*/ 8720 h 21600"/>
                <a:gd name="T12" fmla="*/ 20850 w 21600"/>
                <a:gd name="T13" fmla="*/ 13223 h 21600"/>
                <a:gd name="T14" fmla="*/ 16347 w 21600"/>
                <a:gd name="T15" fmla="*/ 993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015" y="9519"/>
                  </a:moveTo>
                  <a:cubicBezTo>
                    <a:pt x="18384" y="5470"/>
                    <a:pt x="14897" y="2485"/>
                    <a:pt x="10800" y="2485"/>
                  </a:cubicBezTo>
                  <a:cubicBezTo>
                    <a:pt x="6207" y="2485"/>
                    <a:pt x="2485" y="6207"/>
                    <a:pt x="2485" y="10800"/>
                  </a:cubicBezTo>
                  <a:cubicBezTo>
                    <a:pt x="2485" y="11399"/>
                    <a:pt x="2549" y="11997"/>
                    <a:pt x="2678" y="12583"/>
                  </a:cubicBezTo>
                  <a:lnTo>
                    <a:pt x="251" y="13116"/>
                  </a:lnTo>
                  <a:cubicBezTo>
                    <a:pt x="84" y="12355"/>
                    <a:pt x="0" y="11579"/>
                    <a:pt x="0" y="10800"/>
                  </a:cubicBezTo>
                  <a:cubicBezTo>
                    <a:pt x="0" y="4835"/>
                    <a:pt x="4835" y="0"/>
                    <a:pt x="10800" y="0"/>
                  </a:cubicBezTo>
                  <a:cubicBezTo>
                    <a:pt x="16122" y="0"/>
                    <a:pt x="20651" y="3877"/>
                    <a:pt x="21471" y="9136"/>
                  </a:cubicBezTo>
                  <a:lnTo>
                    <a:pt x="24138" y="8720"/>
                  </a:lnTo>
                  <a:lnTo>
                    <a:pt x="20850" y="13223"/>
                  </a:lnTo>
                  <a:lnTo>
                    <a:pt x="16347" y="9934"/>
                  </a:lnTo>
                  <a:lnTo>
                    <a:pt x="19015" y="9519"/>
                  </a:lnTo>
                  <a:close/>
                </a:path>
              </a:pathLst>
            </a:custGeom>
            <a:gradFill rotWithShape="1">
              <a:gsLst>
                <a:gs pos="0">
                  <a:srgbClr val="1007BD"/>
                </a:gs>
                <a:gs pos="50000">
                  <a:srgbClr val="99CCFF"/>
                </a:gs>
                <a:gs pos="100000">
                  <a:srgbClr val="1007BD"/>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9838" name="WordArt 30"/>
            <p:cNvSpPr>
              <a:spLocks noChangeArrowheads="1" noChangeShapeType="1" noTextEdit="1"/>
            </p:cNvSpPr>
            <p:nvPr/>
          </p:nvSpPr>
          <p:spPr bwMode="auto">
            <a:xfrm>
              <a:off x="2925" y="1253"/>
              <a:ext cx="227" cy="306"/>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solidFill>
                    <a:srgbClr val="0000FF"/>
                  </a:solidFill>
                  <a:effectLst>
                    <a:outerShdw dist="35921" dir="2700000" algn="ctr" rotWithShape="0">
                      <a:srgbClr val="99CCFF">
                        <a:alpha val="80000"/>
                      </a:srgbClr>
                    </a:outerShdw>
                  </a:effectLst>
                  <a:latin typeface="Batavia"/>
                </a:rPr>
                <a:t>4</a:t>
              </a:r>
            </a:p>
          </p:txBody>
        </p:sp>
      </p:grpSp>
      <p:grpSp>
        <p:nvGrpSpPr>
          <p:cNvPr id="119839" name="Group 31"/>
          <p:cNvGrpSpPr>
            <a:grpSpLocks/>
          </p:cNvGrpSpPr>
          <p:nvPr/>
        </p:nvGrpSpPr>
        <p:grpSpPr bwMode="auto">
          <a:xfrm>
            <a:off x="5580063" y="1989138"/>
            <a:ext cx="1150937" cy="1512887"/>
            <a:chOff x="3515" y="1253"/>
            <a:chExt cx="725" cy="953"/>
          </a:xfrm>
        </p:grpSpPr>
        <p:sp>
          <p:nvSpPr>
            <p:cNvPr id="119840" name="AutoShape 32"/>
            <p:cNvSpPr>
              <a:spLocks noChangeArrowheads="1"/>
            </p:cNvSpPr>
            <p:nvPr/>
          </p:nvSpPr>
          <p:spPr bwMode="auto">
            <a:xfrm rot="291665">
              <a:off x="3515" y="1616"/>
              <a:ext cx="725" cy="590"/>
            </a:xfrm>
            <a:custGeom>
              <a:avLst/>
              <a:gdLst>
                <a:gd name="G0" fmla="+- -580776 0 0"/>
                <a:gd name="G1" fmla="+- 10984666 0 0"/>
                <a:gd name="G2" fmla="+- -580776 0 10984666"/>
                <a:gd name="G3" fmla="+- 10800 0 0"/>
                <a:gd name="G4" fmla="+- 0 0 -580776"/>
                <a:gd name="T0" fmla="*/ 360 256 1"/>
                <a:gd name="T1" fmla="*/ 0 256 1"/>
                <a:gd name="G5" fmla="+- G2 T0 T1"/>
                <a:gd name="G6" fmla="?: G2 G2 G5"/>
                <a:gd name="G7" fmla="+- 0 0 G6"/>
                <a:gd name="G8" fmla="+- 8315 0 0"/>
                <a:gd name="G9" fmla="+- 0 0 10984666"/>
                <a:gd name="G10" fmla="+- 8315 0 2700"/>
                <a:gd name="G11" fmla="cos G10 -580776"/>
                <a:gd name="G12" fmla="sin G10 -580776"/>
                <a:gd name="G13" fmla="cos 13500 -580776"/>
                <a:gd name="G14" fmla="sin 13500 -580776"/>
                <a:gd name="G15" fmla="+- G11 10800 0"/>
                <a:gd name="G16" fmla="+- G12 10800 0"/>
                <a:gd name="G17" fmla="+- G13 10800 0"/>
                <a:gd name="G18" fmla="+- G14 10800 0"/>
                <a:gd name="G19" fmla="*/ 8315 1 2"/>
                <a:gd name="G20" fmla="+- G19 5400 0"/>
                <a:gd name="G21" fmla="cos G20 -580776"/>
                <a:gd name="G22" fmla="sin G20 -580776"/>
                <a:gd name="G23" fmla="+- G21 10800 0"/>
                <a:gd name="G24" fmla="+- G12 G23 G22"/>
                <a:gd name="G25" fmla="+- G22 G23 G11"/>
                <a:gd name="G26" fmla="cos 10800 -580776"/>
                <a:gd name="G27" fmla="sin 10800 -580776"/>
                <a:gd name="G28" fmla="cos 8315 -580776"/>
                <a:gd name="G29" fmla="sin 8315 -580776"/>
                <a:gd name="G30" fmla="+- G26 10800 0"/>
                <a:gd name="G31" fmla="+- G27 10800 0"/>
                <a:gd name="G32" fmla="+- G28 10800 0"/>
                <a:gd name="G33" fmla="+- G29 10800 0"/>
                <a:gd name="G34" fmla="+- G19 5400 0"/>
                <a:gd name="G35" fmla="cos G34 10984666"/>
                <a:gd name="G36" fmla="sin G34 10984666"/>
                <a:gd name="G37" fmla="+/ 10984666 -580776 2"/>
                <a:gd name="T2" fmla="*/ 180 256 1"/>
                <a:gd name="T3" fmla="*/ 0 256 1"/>
                <a:gd name="G38" fmla="+- G37 T2 T3"/>
                <a:gd name="G39" fmla="?: G2 G37 G38"/>
                <a:gd name="G40" fmla="cos 10800 G39"/>
                <a:gd name="G41" fmla="sin 10800 G39"/>
                <a:gd name="G42" fmla="cos 8315 G39"/>
                <a:gd name="G43" fmla="sin 8315 G39"/>
                <a:gd name="G44" fmla="+- G40 10800 0"/>
                <a:gd name="G45" fmla="+- G41 10800 0"/>
                <a:gd name="G46" fmla="+- G42 10800 0"/>
                <a:gd name="G47" fmla="+- G43 10800 0"/>
                <a:gd name="G48" fmla="+- G35 10800 0"/>
                <a:gd name="G49" fmla="+- G36 10800 0"/>
                <a:gd name="T4" fmla="*/ 8808 w 21600"/>
                <a:gd name="T5" fmla="*/ 185 h 21600"/>
                <a:gd name="T6" fmla="*/ 1464 w 21600"/>
                <a:gd name="T7" fmla="*/ 12850 h 21600"/>
                <a:gd name="T8" fmla="*/ 9266 w 21600"/>
                <a:gd name="T9" fmla="*/ 2627 h 21600"/>
                <a:gd name="T10" fmla="*/ 24138 w 21600"/>
                <a:gd name="T11" fmla="*/ 8720 h 21600"/>
                <a:gd name="T12" fmla="*/ 20850 w 21600"/>
                <a:gd name="T13" fmla="*/ 13223 h 21600"/>
                <a:gd name="T14" fmla="*/ 16347 w 21600"/>
                <a:gd name="T15" fmla="*/ 993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015" y="9519"/>
                  </a:moveTo>
                  <a:cubicBezTo>
                    <a:pt x="18384" y="5470"/>
                    <a:pt x="14897" y="2485"/>
                    <a:pt x="10800" y="2485"/>
                  </a:cubicBezTo>
                  <a:cubicBezTo>
                    <a:pt x="6207" y="2485"/>
                    <a:pt x="2485" y="6207"/>
                    <a:pt x="2485" y="10800"/>
                  </a:cubicBezTo>
                  <a:cubicBezTo>
                    <a:pt x="2485" y="11399"/>
                    <a:pt x="2549" y="11997"/>
                    <a:pt x="2678" y="12583"/>
                  </a:cubicBezTo>
                  <a:lnTo>
                    <a:pt x="251" y="13116"/>
                  </a:lnTo>
                  <a:cubicBezTo>
                    <a:pt x="84" y="12355"/>
                    <a:pt x="0" y="11579"/>
                    <a:pt x="0" y="10800"/>
                  </a:cubicBezTo>
                  <a:cubicBezTo>
                    <a:pt x="0" y="4835"/>
                    <a:pt x="4835" y="0"/>
                    <a:pt x="10800" y="0"/>
                  </a:cubicBezTo>
                  <a:cubicBezTo>
                    <a:pt x="16122" y="0"/>
                    <a:pt x="20651" y="3877"/>
                    <a:pt x="21471" y="9136"/>
                  </a:cubicBezTo>
                  <a:lnTo>
                    <a:pt x="24138" y="8720"/>
                  </a:lnTo>
                  <a:lnTo>
                    <a:pt x="20850" y="13223"/>
                  </a:lnTo>
                  <a:lnTo>
                    <a:pt x="16347" y="9934"/>
                  </a:lnTo>
                  <a:lnTo>
                    <a:pt x="19015" y="9519"/>
                  </a:lnTo>
                  <a:close/>
                </a:path>
              </a:pathLst>
            </a:custGeom>
            <a:gradFill rotWithShape="1">
              <a:gsLst>
                <a:gs pos="0">
                  <a:srgbClr val="1007BD"/>
                </a:gs>
                <a:gs pos="50000">
                  <a:srgbClr val="99CCFF"/>
                </a:gs>
                <a:gs pos="100000">
                  <a:srgbClr val="1007BD"/>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9841" name="WordArt 33"/>
            <p:cNvSpPr>
              <a:spLocks noChangeArrowheads="1" noChangeShapeType="1" noTextEdit="1"/>
            </p:cNvSpPr>
            <p:nvPr/>
          </p:nvSpPr>
          <p:spPr bwMode="auto">
            <a:xfrm>
              <a:off x="3742" y="1253"/>
              <a:ext cx="193" cy="306"/>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solidFill>
                    <a:srgbClr val="0000FF"/>
                  </a:solidFill>
                  <a:effectLst>
                    <a:outerShdw dist="35921" dir="2700000" algn="ctr" rotWithShape="0">
                      <a:srgbClr val="99CCFF">
                        <a:alpha val="80000"/>
                      </a:srgbClr>
                    </a:outerShdw>
                  </a:effectLst>
                  <a:latin typeface="Batavia"/>
                </a:rPr>
                <a:t>5</a:t>
              </a:r>
            </a:p>
          </p:txBody>
        </p:sp>
      </p:grpSp>
      <p:sp>
        <p:nvSpPr>
          <p:cNvPr id="119842" name="Rectangle 34"/>
          <p:cNvSpPr>
            <a:spLocks noChangeArrowheads="1"/>
          </p:cNvSpPr>
          <p:nvPr/>
        </p:nvSpPr>
        <p:spPr bwMode="auto">
          <a:xfrm>
            <a:off x="7596188" y="2924175"/>
            <a:ext cx="936625" cy="1584325"/>
          </a:xfrm>
          <a:prstGeom prst="rect">
            <a:avLst/>
          </a:prstGeom>
          <a:solidFill>
            <a:schemeClr val="accent1">
              <a:alpha val="35001"/>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9843" name="Text Box 35"/>
          <p:cNvSpPr txBox="1">
            <a:spLocks noChangeArrowheads="1"/>
          </p:cNvSpPr>
          <p:nvPr/>
        </p:nvSpPr>
        <p:spPr bwMode="auto">
          <a:xfrm>
            <a:off x="1908175" y="5229225"/>
            <a:ext cx="698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800">
                <a:latin typeface="Comic Sans MS" panose="030F0702030302020204" pitchFamily="66" charset="0"/>
              </a:rPr>
              <a:t>Para calcular la distancia de fechas históricas desde a.C. hasta d.C. </a:t>
            </a:r>
            <a:r>
              <a:rPr lang="es-ES" sz="1800" b="1">
                <a:solidFill>
                  <a:srgbClr val="CC00CC"/>
                </a:solidFill>
                <a:latin typeface="Comic Sans MS" panose="030F0702030302020204" pitchFamily="66" charset="0"/>
              </a:rPr>
              <a:t>debemos sumar 1 a la resta</a:t>
            </a:r>
            <a:r>
              <a:rPr lang="es-ES" sz="1800">
                <a:latin typeface="Comic Sans MS" panose="030F0702030302020204" pitchFamily="66" charset="0"/>
              </a:rPr>
              <a:t> para hallar el año correcto.</a:t>
            </a:r>
          </a:p>
        </p:txBody>
      </p:sp>
      <p:sp>
        <p:nvSpPr>
          <p:cNvPr id="119844" name="Rectangle 36"/>
          <p:cNvSpPr>
            <a:spLocks noChangeArrowheads="1"/>
          </p:cNvSpPr>
          <p:nvPr/>
        </p:nvSpPr>
        <p:spPr bwMode="auto">
          <a:xfrm>
            <a:off x="1835150" y="5997575"/>
            <a:ext cx="68722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3600" b="1">
                <a:solidFill>
                  <a:srgbClr val="AF672B"/>
                </a:solidFill>
                <a:latin typeface="Comic Sans MS" panose="030F0702030302020204" pitchFamily="66" charset="0"/>
              </a:rPr>
              <a:t>483</a:t>
            </a:r>
            <a:r>
              <a:rPr lang="es-ES" sz="3600" b="1">
                <a:solidFill>
                  <a:schemeClr val="hlink"/>
                </a:solidFill>
                <a:latin typeface="Comic Sans MS" panose="030F0702030302020204" pitchFamily="66" charset="0"/>
              </a:rPr>
              <a:t> -</a:t>
            </a:r>
            <a:r>
              <a:rPr lang="es-ES" sz="3600" b="1">
                <a:latin typeface="Comic Sans MS" panose="030F0702030302020204" pitchFamily="66" charset="0"/>
              </a:rPr>
              <a:t> </a:t>
            </a:r>
            <a:r>
              <a:rPr lang="es-ES" sz="3600" b="1">
                <a:solidFill>
                  <a:srgbClr val="AF672B"/>
                </a:solidFill>
                <a:latin typeface="Comic Sans MS" panose="030F0702030302020204" pitchFamily="66" charset="0"/>
              </a:rPr>
              <a:t>457</a:t>
            </a:r>
            <a:r>
              <a:rPr lang="es-ES" sz="3600" b="1">
                <a:latin typeface="Comic Sans MS" panose="030F0702030302020204" pitchFamily="66" charset="0"/>
              </a:rPr>
              <a:t> </a:t>
            </a:r>
            <a:r>
              <a:rPr lang="es-ES" sz="3600" b="1">
                <a:solidFill>
                  <a:schemeClr val="hlink"/>
                </a:solidFill>
                <a:latin typeface="Comic Sans MS" panose="030F0702030302020204" pitchFamily="66" charset="0"/>
              </a:rPr>
              <a:t>= </a:t>
            </a:r>
            <a:r>
              <a:rPr lang="es-ES" sz="3600" b="1">
                <a:solidFill>
                  <a:srgbClr val="CC00CC"/>
                </a:solidFill>
                <a:latin typeface="Comic Sans MS" panose="030F0702030302020204" pitchFamily="66" charset="0"/>
              </a:rPr>
              <a:t>26</a:t>
            </a:r>
            <a:r>
              <a:rPr lang="es-ES" sz="3600" b="1">
                <a:solidFill>
                  <a:schemeClr val="hlink"/>
                </a:solidFill>
                <a:latin typeface="Comic Sans MS" panose="030F0702030302020204" pitchFamily="66" charset="0"/>
              </a:rPr>
              <a:t> </a:t>
            </a:r>
            <a:r>
              <a:rPr lang="es-ES" sz="3600" b="1">
                <a:solidFill>
                  <a:srgbClr val="1007BD"/>
                </a:solidFill>
                <a:latin typeface="Comic Sans MS" panose="030F0702030302020204" pitchFamily="66" charset="0"/>
              </a:rPr>
              <a:t>+</a:t>
            </a:r>
            <a:r>
              <a:rPr lang="es-ES" sz="3600" b="1">
                <a:solidFill>
                  <a:schemeClr val="hlink"/>
                </a:solidFill>
                <a:latin typeface="Comic Sans MS" panose="030F0702030302020204" pitchFamily="66" charset="0"/>
              </a:rPr>
              <a:t> </a:t>
            </a:r>
            <a:r>
              <a:rPr lang="es-ES" sz="3600" b="1">
                <a:solidFill>
                  <a:srgbClr val="CC00CC"/>
                </a:solidFill>
                <a:latin typeface="Comic Sans MS" panose="030F0702030302020204" pitchFamily="66" charset="0"/>
              </a:rPr>
              <a:t>1</a:t>
            </a:r>
            <a:r>
              <a:rPr lang="es-ES" sz="3600" b="1">
                <a:solidFill>
                  <a:schemeClr val="hlink"/>
                </a:solidFill>
                <a:latin typeface="Comic Sans MS" panose="030F0702030302020204" pitchFamily="66" charset="0"/>
              </a:rPr>
              <a:t> </a:t>
            </a:r>
            <a:r>
              <a:rPr lang="es-ES" sz="3600" b="1">
                <a:solidFill>
                  <a:srgbClr val="1007BD"/>
                </a:solidFill>
                <a:latin typeface="Comic Sans MS" panose="030F0702030302020204" pitchFamily="66" charset="0"/>
              </a:rPr>
              <a:t>=</a:t>
            </a:r>
            <a:r>
              <a:rPr lang="es-ES" sz="3600" b="1">
                <a:latin typeface="Comic Sans MS" panose="030F0702030302020204" pitchFamily="66" charset="0"/>
              </a:rPr>
              <a:t> </a:t>
            </a:r>
            <a:r>
              <a:rPr lang="es-ES" sz="3600" b="1">
                <a:solidFill>
                  <a:schemeClr val="tx2"/>
                </a:solidFill>
                <a:latin typeface="Comic Sans MS" panose="030F0702030302020204" pitchFamily="66" charset="0"/>
              </a:rPr>
              <a:t>27</a:t>
            </a:r>
            <a:r>
              <a:rPr lang="es-ES" sz="3600">
                <a:solidFill>
                  <a:schemeClr val="tx2"/>
                </a:solidFill>
                <a:latin typeface="Comic Sans MS" panose="030F0702030302020204" pitchFamily="66" charset="0"/>
              </a:rPr>
              <a:t> d.C.</a:t>
            </a:r>
            <a:endParaRPr lang="es-ES" sz="3600">
              <a:latin typeface="Comic Sans MS" panose="030F0702030302020204" pitchFamily="66" charset="0"/>
            </a:endParaRPr>
          </a:p>
        </p:txBody>
      </p:sp>
      <p:grpSp>
        <p:nvGrpSpPr>
          <p:cNvPr id="119845" name="Group 37"/>
          <p:cNvGrpSpPr>
            <a:grpSpLocks/>
          </p:cNvGrpSpPr>
          <p:nvPr/>
        </p:nvGrpSpPr>
        <p:grpSpPr bwMode="auto">
          <a:xfrm>
            <a:off x="6948488" y="1989138"/>
            <a:ext cx="1150937" cy="1512887"/>
            <a:chOff x="4377" y="1253"/>
            <a:chExt cx="725" cy="953"/>
          </a:xfrm>
        </p:grpSpPr>
        <p:sp>
          <p:nvSpPr>
            <p:cNvPr id="119846" name="AutoShape 38"/>
            <p:cNvSpPr>
              <a:spLocks noChangeArrowheads="1"/>
            </p:cNvSpPr>
            <p:nvPr/>
          </p:nvSpPr>
          <p:spPr bwMode="auto">
            <a:xfrm rot="291665">
              <a:off x="4377" y="1616"/>
              <a:ext cx="725" cy="590"/>
            </a:xfrm>
            <a:custGeom>
              <a:avLst/>
              <a:gdLst>
                <a:gd name="G0" fmla="+- -580776 0 0"/>
                <a:gd name="G1" fmla="+- 10984666 0 0"/>
                <a:gd name="G2" fmla="+- -580776 0 10984666"/>
                <a:gd name="G3" fmla="+- 10800 0 0"/>
                <a:gd name="G4" fmla="+- 0 0 -580776"/>
                <a:gd name="T0" fmla="*/ 360 256 1"/>
                <a:gd name="T1" fmla="*/ 0 256 1"/>
                <a:gd name="G5" fmla="+- G2 T0 T1"/>
                <a:gd name="G6" fmla="?: G2 G2 G5"/>
                <a:gd name="G7" fmla="+- 0 0 G6"/>
                <a:gd name="G8" fmla="+- 8315 0 0"/>
                <a:gd name="G9" fmla="+- 0 0 10984666"/>
                <a:gd name="G10" fmla="+- 8315 0 2700"/>
                <a:gd name="G11" fmla="cos G10 -580776"/>
                <a:gd name="G12" fmla="sin G10 -580776"/>
                <a:gd name="G13" fmla="cos 13500 -580776"/>
                <a:gd name="G14" fmla="sin 13500 -580776"/>
                <a:gd name="G15" fmla="+- G11 10800 0"/>
                <a:gd name="G16" fmla="+- G12 10800 0"/>
                <a:gd name="G17" fmla="+- G13 10800 0"/>
                <a:gd name="G18" fmla="+- G14 10800 0"/>
                <a:gd name="G19" fmla="*/ 8315 1 2"/>
                <a:gd name="G20" fmla="+- G19 5400 0"/>
                <a:gd name="G21" fmla="cos G20 -580776"/>
                <a:gd name="G22" fmla="sin G20 -580776"/>
                <a:gd name="G23" fmla="+- G21 10800 0"/>
                <a:gd name="G24" fmla="+- G12 G23 G22"/>
                <a:gd name="G25" fmla="+- G22 G23 G11"/>
                <a:gd name="G26" fmla="cos 10800 -580776"/>
                <a:gd name="G27" fmla="sin 10800 -580776"/>
                <a:gd name="G28" fmla="cos 8315 -580776"/>
                <a:gd name="G29" fmla="sin 8315 -580776"/>
                <a:gd name="G30" fmla="+- G26 10800 0"/>
                <a:gd name="G31" fmla="+- G27 10800 0"/>
                <a:gd name="G32" fmla="+- G28 10800 0"/>
                <a:gd name="G33" fmla="+- G29 10800 0"/>
                <a:gd name="G34" fmla="+- G19 5400 0"/>
                <a:gd name="G35" fmla="cos G34 10984666"/>
                <a:gd name="G36" fmla="sin G34 10984666"/>
                <a:gd name="G37" fmla="+/ 10984666 -580776 2"/>
                <a:gd name="T2" fmla="*/ 180 256 1"/>
                <a:gd name="T3" fmla="*/ 0 256 1"/>
                <a:gd name="G38" fmla="+- G37 T2 T3"/>
                <a:gd name="G39" fmla="?: G2 G37 G38"/>
                <a:gd name="G40" fmla="cos 10800 G39"/>
                <a:gd name="G41" fmla="sin 10800 G39"/>
                <a:gd name="G42" fmla="cos 8315 G39"/>
                <a:gd name="G43" fmla="sin 8315 G39"/>
                <a:gd name="G44" fmla="+- G40 10800 0"/>
                <a:gd name="G45" fmla="+- G41 10800 0"/>
                <a:gd name="G46" fmla="+- G42 10800 0"/>
                <a:gd name="G47" fmla="+- G43 10800 0"/>
                <a:gd name="G48" fmla="+- G35 10800 0"/>
                <a:gd name="G49" fmla="+- G36 10800 0"/>
                <a:gd name="T4" fmla="*/ 8808 w 21600"/>
                <a:gd name="T5" fmla="*/ 185 h 21600"/>
                <a:gd name="T6" fmla="*/ 1464 w 21600"/>
                <a:gd name="T7" fmla="*/ 12850 h 21600"/>
                <a:gd name="T8" fmla="*/ 9266 w 21600"/>
                <a:gd name="T9" fmla="*/ 2627 h 21600"/>
                <a:gd name="T10" fmla="*/ 24138 w 21600"/>
                <a:gd name="T11" fmla="*/ 8720 h 21600"/>
                <a:gd name="T12" fmla="*/ 20850 w 21600"/>
                <a:gd name="T13" fmla="*/ 13223 h 21600"/>
                <a:gd name="T14" fmla="*/ 16347 w 21600"/>
                <a:gd name="T15" fmla="*/ 993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015" y="9519"/>
                  </a:moveTo>
                  <a:cubicBezTo>
                    <a:pt x="18384" y="5470"/>
                    <a:pt x="14897" y="2485"/>
                    <a:pt x="10800" y="2485"/>
                  </a:cubicBezTo>
                  <a:cubicBezTo>
                    <a:pt x="6207" y="2485"/>
                    <a:pt x="2485" y="6207"/>
                    <a:pt x="2485" y="10800"/>
                  </a:cubicBezTo>
                  <a:cubicBezTo>
                    <a:pt x="2485" y="11399"/>
                    <a:pt x="2549" y="11997"/>
                    <a:pt x="2678" y="12583"/>
                  </a:cubicBezTo>
                  <a:lnTo>
                    <a:pt x="251" y="13116"/>
                  </a:lnTo>
                  <a:cubicBezTo>
                    <a:pt x="84" y="12355"/>
                    <a:pt x="0" y="11579"/>
                    <a:pt x="0" y="10800"/>
                  </a:cubicBezTo>
                  <a:cubicBezTo>
                    <a:pt x="0" y="4835"/>
                    <a:pt x="4835" y="0"/>
                    <a:pt x="10800" y="0"/>
                  </a:cubicBezTo>
                  <a:cubicBezTo>
                    <a:pt x="16122" y="0"/>
                    <a:pt x="20651" y="3877"/>
                    <a:pt x="21471" y="9136"/>
                  </a:cubicBezTo>
                  <a:lnTo>
                    <a:pt x="24138" y="8720"/>
                  </a:lnTo>
                  <a:lnTo>
                    <a:pt x="20850" y="13223"/>
                  </a:lnTo>
                  <a:lnTo>
                    <a:pt x="16347" y="9934"/>
                  </a:lnTo>
                  <a:lnTo>
                    <a:pt x="19015" y="9519"/>
                  </a:lnTo>
                  <a:close/>
                </a:path>
              </a:pathLst>
            </a:custGeom>
            <a:gradFill rotWithShape="1">
              <a:gsLst>
                <a:gs pos="0">
                  <a:srgbClr val="1007BD"/>
                </a:gs>
                <a:gs pos="50000">
                  <a:srgbClr val="99CCFF"/>
                </a:gs>
                <a:gs pos="100000">
                  <a:srgbClr val="1007BD"/>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9847" name="WordArt 39"/>
            <p:cNvSpPr>
              <a:spLocks noChangeArrowheads="1" noChangeShapeType="1" noTextEdit="1"/>
            </p:cNvSpPr>
            <p:nvPr/>
          </p:nvSpPr>
          <p:spPr bwMode="auto">
            <a:xfrm>
              <a:off x="4695" y="1253"/>
              <a:ext cx="181" cy="306"/>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solidFill>
                    <a:srgbClr val="0000FF"/>
                  </a:solidFill>
                  <a:effectLst>
                    <a:outerShdw dist="35921" dir="2700000" algn="ctr" rotWithShape="0">
                      <a:srgbClr val="99CCFF">
                        <a:alpha val="80000"/>
                      </a:srgbClr>
                    </a:outerShdw>
                  </a:effectLst>
                  <a:latin typeface="Batavia"/>
                </a:rPr>
                <a:t>6</a:t>
              </a: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19826"/>
                                        </p:tgtEl>
                                        <p:attrNameLst>
                                          <p:attrName>style.visibility</p:attrName>
                                        </p:attrNameLst>
                                      </p:cBhvr>
                                      <p:to>
                                        <p:strVal val="visible"/>
                                      </p:to>
                                    </p:set>
                                    <p:animEffect transition="in" filter="fade">
                                      <p:cBhvr>
                                        <p:cTn id="7" dur="100"/>
                                        <p:tgtEl>
                                          <p:spTgt spid="119826"/>
                                        </p:tgtEl>
                                      </p:cBhvr>
                                    </p:animEffect>
                                    <p:anim calcmode="lin" valueType="num">
                                      <p:cBhvr>
                                        <p:cTn id="8" dur="400" fill="hold"/>
                                        <p:tgtEl>
                                          <p:spTgt spid="119826"/>
                                        </p:tgtEl>
                                        <p:attrNameLst>
                                          <p:attrName>ppt_x</p:attrName>
                                        </p:attrNameLst>
                                      </p:cBhvr>
                                      <p:tavLst>
                                        <p:tav tm="0">
                                          <p:val>
                                            <p:strVal val="#ppt_x"/>
                                          </p:val>
                                        </p:tav>
                                        <p:tav tm="100000">
                                          <p:val>
                                            <p:strVal val="#ppt_x"/>
                                          </p:val>
                                        </p:tav>
                                      </p:tavLst>
                                    </p:anim>
                                    <p:anim calcmode="lin" valueType="num">
                                      <p:cBhvr>
                                        <p:cTn id="9" dur="400" fill="hold"/>
                                        <p:tgtEl>
                                          <p:spTgt spid="11982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198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198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19827"/>
                                        </p:tgtEl>
                                        <p:attrNameLst>
                                          <p:attrName>style.visibility</p:attrName>
                                        </p:attrNameLst>
                                      </p:cBhvr>
                                      <p:to>
                                        <p:strVal val="visible"/>
                                      </p:to>
                                    </p:set>
                                    <p:animEffect transition="in" filter="wipe(left)">
                                      <p:cBhvr>
                                        <p:cTn id="16" dur="1000"/>
                                        <p:tgtEl>
                                          <p:spTgt spid="11982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19830"/>
                                        </p:tgtEl>
                                        <p:attrNameLst>
                                          <p:attrName>style.visibility</p:attrName>
                                        </p:attrNameLst>
                                      </p:cBhvr>
                                      <p:to>
                                        <p:strVal val="visible"/>
                                      </p:to>
                                    </p:set>
                                    <p:animEffect transition="in" filter="wipe(left)">
                                      <p:cBhvr>
                                        <p:cTn id="21" dur="1000"/>
                                        <p:tgtEl>
                                          <p:spTgt spid="11983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19833"/>
                                        </p:tgtEl>
                                        <p:attrNameLst>
                                          <p:attrName>style.visibility</p:attrName>
                                        </p:attrNameLst>
                                      </p:cBhvr>
                                      <p:to>
                                        <p:strVal val="visible"/>
                                      </p:to>
                                    </p:set>
                                    <p:animEffect transition="in" filter="wipe(left)">
                                      <p:cBhvr>
                                        <p:cTn id="26" dur="1000"/>
                                        <p:tgtEl>
                                          <p:spTgt spid="11983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119836"/>
                                        </p:tgtEl>
                                        <p:attrNameLst>
                                          <p:attrName>style.visibility</p:attrName>
                                        </p:attrNameLst>
                                      </p:cBhvr>
                                      <p:to>
                                        <p:strVal val="visible"/>
                                      </p:to>
                                    </p:set>
                                    <p:animEffect transition="in" filter="wipe(left)">
                                      <p:cBhvr>
                                        <p:cTn id="31" dur="1000"/>
                                        <p:tgtEl>
                                          <p:spTgt spid="11983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119839"/>
                                        </p:tgtEl>
                                        <p:attrNameLst>
                                          <p:attrName>style.visibility</p:attrName>
                                        </p:attrNameLst>
                                      </p:cBhvr>
                                      <p:to>
                                        <p:strVal val="visible"/>
                                      </p:to>
                                    </p:set>
                                    <p:animEffect transition="in" filter="wipe(left)">
                                      <p:cBhvr>
                                        <p:cTn id="36" dur="1000"/>
                                        <p:tgtEl>
                                          <p:spTgt spid="11983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119845"/>
                                        </p:tgtEl>
                                        <p:attrNameLst>
                                          <p:attrName>style.visibility</p:attrName>
                                        </p:attrNameLst>
                                      </p:cBhvr>
                                      <p:to>
                                        <p:strVal val="visible"/>
                                      </p:to>
                                    </p:set>
                                    <p:animEffect transition="in" filter="wipe(left)">
                                      <p:cBhvr>
                                        <p:cTn id="41" dur="1000"/>
                                        <p:tgtEl>
                                          <p:spTgt spid="119845"/>
                                        </p:tgtEl>
                                      </p:cBhvr>
                                    </p:animEffect>
                                  </p:childTnLst>
                                </p:cTn>
                              </p:par>
                            </p:childTnLst>
                          </p:cTn>
                        </p:par>
                        <p:par>
                          <p:cTn id="42" fill="hold" nodeType="afterGroup">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119842"/>
                                        </p:tgtEl>
                                        <p:attrNameLst>
                                          <p:attrName>style.visibility</p:attrName>
                                        </p:attrNameLst>
                                      </p:cBhvr>
                                      <p:to>
                                        <p:strVal val="visible"/>
                                      </p:to>
                                    </p:set>
                                    <p:animEffect transition="in" filter="wipe(up)">
                                      <p:cBhvr>
                                        <p:cTn id="45" dur="1000"/>
                                        <p:tgtEl>
                                          <p:spTgt spid="11984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9" presetClass="entr" presetSubtype="0" accel="100000" fill="hold" grpId="0" nodeType="clickEffect">
                                  <p:stCondLst>
                                    <p:cond delay="0"/>
                                  </p:stCondLst>
                                  <p:childTnLst>
                                    <p:set>
                                      <p:cBhvr>
                                        <p:cTn id="49" dur="1" fill="hold">
                                          <p:stCondLst>
                                            <p:cond delay="0"/>
                                          </p:stCondLst>
                                        </p:cTn>
                                        <p:tgtEl>
                                          <p:spTgt spid="119843"/>
                                        </p:tgtEl>
                                        <p:attrNameLst>
                                          <p:attrName>style.visibility</p:attrName>
                                        </p:attrNameLst>
                                      </p:cBhvr>
                                      <p:to>
                                        <p:strVal val="visible"/>
                                      </p:to>
                                    </p:set>
                                    <p:anim calcmode="lin" valueType="num">
                                      <p:cBhvr>
                                        <p:cTn id="50" dur="500" fill="hold"/>
                                        <p:tgtEl>
                                          <p:spTgt spid="119843"/>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119843"/>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119843"/>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119843"/>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5" presetClass="entr" presetSubtype="0" fill="hold" grpId="0" nodeType="clickEffect">
                                  <p:stCondLst>
                                    <p:cond delay="0"/>
                                  </p:stCondLst>
                                  <p:childTnLst>
                                    <p:set>
                                      <p:cBhvr>
                                        <p:cTn id="57" dur="1" fill="hold">
                                          <p:stCondLst>
                                            <p:cond delay="0"/>
                                          </p:stCondLst>
                                        </p:cTn>
                                        <p:tgtEl>
                                          <p:spTgt spid="119844"/>
                                        </p:tgtEl>
                                        <p:attrNameLst>
                                          <p:attrName>style.visibility</p:attrName>
                                        </p:attrNameLst>
                                      </p:cBhvr>
                                      <p:to>
                                        <p:strVal val="visible"/>
                                      </p:to>
                                    </p:set>
                                    <p:anim calcmode="lin" valueType="num">
                                      <p:cBhvr>
                                        <p:cTn id="58" dur="1000" fill="hold"/>
                                        <p:tgtEl>
                                          <p:spTgt spid="119844"/>
                                        </p:tgtEl>
                                        <p:attrNameLst>
                                          <p:attrName>ppt_w</p:attrName>
                                        </p:attrNameLst>
                                      </p:cBhvr>
                                      <p:tavLst>
                                        <p:tav tm="0">
                                          <p:val>
                                            <p:fltVal val="0"/>
                                          </p:val>
                                        </p:tav>
                                        <p:tav tm="100000">
                                          <p:val>
                                            <p:strVal val="#ppt_w"/>
                                          </p:val>
                                        </p:tav>
                                      </p:tavLst>
                                    </p:anim>
                                    <p:anim calcmode="lin" valueType="num">
                                      <p:cBhvr>
                                        <p:cTn id="59" dur="1000" fill="hold"/>
                                        <p:tgtEl>
                                          <p:spTgt spid="119844"/>
                                        </p:tgtEl>
                                        <p:attrNameLst>
                                          <p:attrName>ppt_h</p:attrName>
                                        </p:attrNameLst>
                                      </p:cBhvr>
                                      <p:tavLst>
                                        <p:tav tm="0">
                                          <p:val>
                                            <p:fltVal val="0"/>
                                          </p:val>
                                        </p:tav>
                                        <p:tav tm="100000">
                                          <p:val>
                                            <p:strVal val="#ppt_h"/>
                                          </p:val>
                                        </p:tav>
                                      </p:tavLst>
                                    </p:anim>
                                    <p:anim calcmode="lin" valueType="num">
                                      <p:cBhvr>
                                        <p:cTn id="60" dur="1000" fill="hold"/>
                                        <p:tgtEl>
                                          <p:spTgt spid="119844"/>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198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6" grpId="0" animBg="1"/>
      <p:bldP spid="119842" grpId="0" animBg="1"/>
      <p:bldP spid="119843" grpId="0"/>
      <p:bldP spid="1198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WordArt 2"/>
          <p:cNvSpPr>
            <a:spLocks noChangeArrowheads="1" noChangeShapeType="1" noTextEdit="1"/>
          </p:cNvSpPr>
          <p:nvPr/>
        </p:nvSpPr>
        <p:spPr bwMode="auto">
          <a:xfrm>
            <a:off x="1371600" y="304800"/>
            <a:ext cx="70866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chemeClr val="accent1"/>
                </a:solidFill>
                <a:latin typeface="Arial Black" panose="020B0A04020102020204" pitchFamily="34" charset="0"/>
              </a:rPr>
              <a:t>Daniel 8 =&gt; Daniel 9</a:t>
            </a:r>
          </a:p>
        </p:txBody>
      </p:sp>
      <p:grpSp>
        <p:nvGrpSpPr>
          <p:cNvPr id="113667" name="Group 3"/>
          <p:cNvGrpSpPr>
            <a:grpSpLocks/>
          </p:cNvGrpSpPr>
          <p:nvPr/>
        </p:nvGrpSpPr>
        <p:grpSpPr bwMode="auto">
          <a:xfrm>
            <a:off x="381000" y="990600"/>
            <a:ext cx="8229600" cy="838200"/>
            <a:chOff x="240" y="624"/>
            <a:chExt cx="5184" cy="528"/>
          </a:xfrm>
        </p:grpSpPr>
        <p:sp>
          <p:nvSpPr>
            <p:cNvPr id="113668" name="AutoShape 4"/>
            <p:cNvSpPr>
              <a:spLocks noChangeArrowheads="1"/>
            </p:cNvSpPr>
            <p:nvPr/>
          </p:nvSpPr>
          <p:spPr bwMode="auto">
            <a:xfrm>
              <a:off x="240" y="624"/>
              <a:ext cx="5184" cy="528"/>
            </a:xfrm>
            <a:prstGeom prst="leftRightArrow">
              <a:avLst>
                <a:gd name="adj1" fmla="val 61574"/>
                <a:gd name="adj2" fmla="val 24136"/>
              </a:avLst>
            </a:prstGeom>
            <a:gradFill rotWithShape="0">
              <a:gsLst>
                <a:gs pos="0">
                  <a:schemeClr val="accent1">
                    <a:gamma/>
                    <a:shade val="46275"/>
                    <a:invGamma/>
                  </a:schemeClr>
                </a:gs>
                <a:gs pos="100000">
                  <a:schemeClr val="accent1"/>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3669" name="WordArt 5"/>
            <p:cNvSpPr>
              <a:spLocks noChangeArrowheads="1" noChangeShapeType="1" noTextEdit="1"/>
            </p:cNvSpPr>
            <p:nvPr/>
          </p:nvSpPr>
          <p:spPr bwMode="auto">
            <a:xfrm>
              <a:off x="1968" y="768"/>
              <a:ext cx="1680" cy="20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chemeClr val="tx1"/>
                    </a:solidFill>
                    <a:round/>
                    <a:headEnd/>
                    <a:tailEnd/>
                  </a:ln>
                  <a:solidFill>
                    <a:schemeClr val="accent1"/>
                  </a:solidFill>
                  <a:latin typeface="Arial Black" panose="020B0A04020102020204" pitchFamily="34" charset="0"/>
                </a:rPr>
                <a:t>2.300 años</a:t>
              </a:r>
            </a:p>
          </p:txBody>
        </p:sp>
      </p:grpSp>
      <p:grpSp>
        <p:nvGrpSpPr>
          <p:cNvPr id="113670" name="Group 6"/>
          <p:cNvGrpSpPr>
            <a:grpSpLocks/>
          </p:cNvGrpSpPr>
          <p:nvPr/>
        </p:nvGrpSpPr>
        <p:grpSpPr bwMode="auto">
          <a:xfrm>
            <a:off x="228600" y="1752600"/>
            <a:ext cx="4953000" cy="4846638"/>
            <a:chOff x="144" y="1104"/>
            <a:chExt cx="3120" cy="3053"/>
          </a:xfrm>
        </p:grpSpPr>
        <p:grpSp>
          <p:nvGrpSpPr>
            <p:cNvPr id="113671" name="Group 7"/>
            <p:cNvGrpSpPr>
              <a:grpSpLocks/>
            </p:cNvGrpSpPr>
            <p:nvPr/>
          </p:nvGrpSpPr>
          <p:grpSpPr bwMode="auto">
            <a:xfrm>
              <a:off x="240" y="1104"/>
              <a:ext cx="1920" cy="528"/>
              <a:chOff x="240" y="1104"/>
              <a:chExt cx="1920" cy="528"/>
            </a:xfrm>
          </p:grpSpPr>
          <p:sp>
            <p:nvSpPr>
              <p:cNvPr id="113672" name="AutoShape 8"/>
              <p:cNvSpPr>
                <a:spLocks noChangeArrowheads="1"/>
              </p:cNvSpPr>
              <p:nvPr/>
            </p:nvSpPr>
            <p:spPr bwMode="auto">
              <a:xfrm>
                <a:off x="240" y="1104"/>
                <a:ext cx="1920" cy="528"/>
              </a:xfrm>
              <a:prstGeom prst="leftRightArrow">
                <a:avLst>
                  <a:gd name="adj1" fmla="val 58713"/>
                  <a:gd name="adj2" fmla="val 24242"/>
                </a:avLst>
              </a:prstGeom>
              <a:gradFill rotWithShape="0">
                <a:gsLst>
                  <a:gs pos="0">
                    <a:srgbClr val="CCFFFF">
                      <a:gamma/>
                      <a:shade val="46275"/>
                      <a:invGamma/>
                    </a:srgbClr>
                  </a:gs>
                  <a:gs pos="100000">
                    <a:srgbClr val="CCFFFF"/>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3673" name="WordArt 9"/>
              <p:cNvSpPr>
                <a:spLocks noChangeArrowheads="1" noChangeShapeType="1" noTextEdit="1"/>
              </p:cNvSpPr>
              <p:nvPr/>
            </p:nvSpPr>
            <p:spPr bwMode="auto">
              <a:xfrm>
                <a:off x="768" y="1248"/>
                <a:ext cx="864" cy="19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CCFFFF"/>
                    </a:solidFill>
                    <a:latin typeface="Arial Black" panose="020B0A04020102020204" pitchFamily="34" charset="0"/>
                  </a:rPr>
                  <a:t>490 años</a:t>
                </a:r>
              </a:p>
            </p:txBody>
          </p:sp>
        </p:grpSp>
        <p:grpSp>
          <p:nvGrpSpPr>
            <p:cNvPr id="113674" name="Group 10"/>
            <p:cNvGrpSpPr>
              <a:grpSpLocks/>
            </p:cNvGrpSpPr>
            <p:nvPr/>
          </p:nvGrpSpPr>
          <p:grpSpPr bwMode="auto">
            <a:xfrm>
              <a:off x="144" y="3120"/>
              <a:ext cx="1104" cy="1037"/>
              <a:chOff x="144" y="3120"/>
              <a:chExt cx="1104" cy="1037"/>
            </a:xfrm>
          </p:grpSpPr>
          <p:pic>
            <p:nvPicPr>
              <p:cNvPr id="113675" name="Picture 11" descr="Decre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3120"/>
                <a:ext cx="533" cy="1037"/>
              </a:xfrm>
              <a:prstGeom prst="rect">
                <a:avLst/>
              </a:prstGeom>
              <a:noFill/>
              <a:extLst>
                <a:ext uri="{909E8E84-426E-40DD-AFC4-6F175D3DCCD1}">
                  <a14:hiddenFill xmlns:a14="http://schemas.microsoft.com/office/drawing/2010/main">
                    <a:solidFill>
                      <a:srgbClr val="FFFFFF"/>
                    </a:solidFill>
                  </a14:hiddenFill>
                </a:ext>
              </a:extLst>
            </p:spPr>
          </p:pic>
          <p:sp>
            <p:nvSpPr>
              <p:cNvPr id="113676" name="Text Box 12"/>
              <p:cNvSpPr txBox="1">
                <a:spLocks noChangeArrowheads="1"/>
              </p:cNvSpPr>
              <p:nvPr/>
            </p:nvSpPr>
            <p:spPr bwMode="auto">
              <a:xfrm>
                <a:off x="384" y="3888"/>
                <a:ext cx="8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600" b="1">
                    <a:latin typeface="Arial" panose="020B0604020202020204" pitchFamily="34" charset="0"/>
                  </a:rPr>
                  <a:t>El decreto</a:t>
                </a:r>
              </a:p>
            </p:txBody>
          </p:sp>
        </p:grpSp>
        <p:grpSp>
          <p:nvGrpSpPr>
            <p:cNvPr id="113677" name="Group 13"/>
            <p:cNvGrpSpPr>
              <a:grpSpLocks/>
            </p:cNvGrpSpPr>
            <p:nvPr/>
          </p:nvGrpSpPr>
          <p:grpSpPr bwMode="auto">
            <a:xfrm>
              <a:off x="1488" y="3168"/>
              <a:ext cx="1776" cy="986"/>
              <a:chOff x="1488" y="3168"/>
              <a:chExt cx="1776" cy="986"/>
            </a:xfrm>
          </p:grpSpPr>
          <p:pic>
            <p:nvPicPr>
              <p:cNvPr id="113678" name="Picture 14" descr="Martirio de Esteb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 y="3168"/>
                <a:ext cx="1094" cy="986"/>
              </a:xfrm>
              <a:prstGeom prst="rect">
                <a:avLst/>
              </a:prstGeom>
              <a:noFill/>
              <a:extLst>
                <a:ext uri="{909E8E84-426E-40DD-AFC4-6F175D3DCCD1}">
                  <a14:hiddenFill xmlns:a14="http://schemas.microsoft.com/office/drawing/2010/main">
                    <a:solidFill>
                      <a:srgbClr val="FFFFFF"/>
                    </a:solidFill>
                  </a14:hiddenFill>
                </a:ext>
              </a:extLst>
            </p:spPr>
          </p:pic>
          <p:sp>
            <p:nvSpPr>
              <p:cNvPr id="113679" name="Text Box 15"/>
              <p:cNvSpPr txBox="1">
                <a:spLocks noChangeArrowheads="1"/>
              </p:cNvSpPr>
              <p:nvPr/>
            </p:nvSpPr>
            <p:spPr bwMode="auto">
              <a:xfrm>
                <a:off x="2592" y="3600"/>
                <a:ext cx="672"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600" b="1">
                    <a:latin typeface="Arial" panose="020B0604020202020204" pitchFamily="34" charset="0"/>
                  </a:rPr>
                  <a:t>Martirio de Esteban</a:t>
                </a:r>
              </a:p>
            </p:txBody>
          </p:sp>
        </p:grpSp>
      </p:grpSp>
      <p:grpSp>
        <p:nvGrpSpPr>
          <p:cNvPr id="113680" name="Group 16"/>
          <p:cNvGrpSpPr>
            <a:grpSpLocks/>
          </p:cNvGrpSpPr>
          <p:nvPr/>
        </p:nvGrpSpPr>
        <p:grpSpPr bwMode="auto">
          <a:xfrm>
            <a:off x="3429000" y="1752600"/>
            <a:ext cx="5421313" cy="4695825"/>
            <a:chOff x="2160" y="1104"/>
            <a:chExt cx="3415" cy="2958"/>
          </a:xfrm>
        </p:grpSpPr>
        <p:grpSp>
          <p:nvGrpSpPr>
            <p:cNvPr id="113681" name="Group 17"/>
            <p:cNvGrpSpPr>
              <a:grpSpLocks/>
            </p:cNvGrpSpPr>
            <p:nvPr/>
          </p:nvGrpSpPr>
          <p:grpSpPr bwMode="auto">
            <a:xfrm>
              <a:off x="2160" y="1104"/>
              <a:ext cx="3264" cy="528"/>
              <a:chOff x="2160" y="1104"/>
              <a:chExt cx="3264" cy="528"/>
            </a:xfrm>
          </p:grpSpPr>
          <p:sp>
            <p:nvSpPr>
              <p:cNvPr id="113682" name="AutoShape 18"/>
              <p:cNvSpPr>
                <a:spLocks noChangeArrowheads="1"/>
              </p:cNvSpPr>
              <p:nvPr/>
            </p:nvSpPr>
            <p:spPr bwMode="auto">
              <a:xfrm>
                <a:off x="2160" y="1104"/>
                <a:ext cx="3264" cy="528"/>
              </a:xfrm>
              <a:prstGeom prst="leftRightArrow">
                <a:avLst>
                  <a:gd name="adj1" fmla="val 61741"/>
                  <a:gd name="adj2" fmla="val 24441"/>
                </a:avLst>
              </a:prstGeom>
              <a:gradFill rotWithShape="0">
                <a:gsLst>
                  <a:gs pos="0">
                    <a:schemeClr val="accent2">
                      <a:gamma/>
                      <a:shade val="46275"/>
                      <a:invGamma/>
                    </a:schemeClr>
                  </a:gs>
                  <a:gs pos="100000">
                    <a:schemeClr val="accent2"/>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3683" name="WordArt 19"/>
              <p:cNvSpPr>
                <a:spLocks noChangeArrowheads="1" noChangeShapeType="1" noTextEdit="1"/>
              </p:cNvSpPr>
              <p:nvPr/>
            </p:nvSpPr>
            <p:spPr bwMode="auto">
              <a:xfrm>
                <a:off x="3216" y="1248"/>
                <a:ext cx="1057" cy="20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CCFFFF"/>
                    </a:solidFill>
                    <a:latin typeface="Arial Black" panose="020B0A04020102020204" pitchFamily="34" charset="0"/>
                  </a:rPr>
                  <a:t>1.810 años</a:t>
                </a:r>
              </a:p>
            </p:txBody>
          </p:sp>
        </p:grpSp>
        <p:grpSp>
          <p:nvGrpSpPr>
            <p:cNvPr id="113684" name="Group 20"/>
            <p:cNvGrpSpPr>
              <a:grpSpLocks/>
            </p:cNvGrpSpPr>
            <p:nvPr/>
          </p:nvGrpSpPr>
          <p:grpSpPr bwMode="auto">
            <a:xfrm>
              <a:off x="3936" y="3024"/>
              <a:ext cx="1639" cy="1038"/>
              <a:chOff x="3936" y="3024"/>
              <a:chExt cx="1639" cy="1038"/>
            </a:xfrm>
          </p:grpSpPr>
          <p:pic>
            <p:nvPicPr>
              <p:cNvPr id="113685" name="Picture 21" descr="Jesucris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 y="3024"/>
                <a:ext cx="727" cy="1022"/>
              </a:xfrm>
              <a:prstGeom prst="rect">
                <a:avLst/>
              </a:prstGeom>
              <a:noFill/>
              <a:extLst>
                <a:ext uri="{909E8E84-426E-40DD-AFC4-6F175D3DCCD1}">
                  <a14:hiddenFill xmlns:a14="http://schemas.microsoft.com/office/drawing/2010/main">
                    <a:solidFill>
                      <a:srgbClr val="FFFFFF"/>
                    </a:solidFill>
                  </a14:hiddenFill>
                </a:ext>
              </a:extLst>
            </p:spPr>
          </p:pic>
          <p:sp>
            <p:nvSpPr>
              <p:cNvPr id="113686" name="Text Box 22"/>
              <p:cNvSpPr txBox="1">
                <a:spLocks noChangeArrowheads="1"/>
              </p:cNvSpPr>
              <p:nvPr/>
            </p:nvSpPr>
            <p:spPr bwMode="auto">
              <a:xfrm>
                <a:off x="3936" y="3696"/>
                <a:ext cx="120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1600" b="1">
                    <a:latin typeface="Arial" panose="020B0604020202020204" pitchFamily="34" charset="0"/>
                  </a:rPr>
                  <a:t>El santuario será purificado</a:t>
                </a:r>
              </a:p>
            </p:txBody>
          </p:sp>
        </p:grpSp>
      </p:grpSp>
      <p:grpSp>
        <p:nvGrpSpPr>
          <p:cNvPr id="113687" name="Group 23"/>
          <p:cNvGrpSpPr>
            <a:grpSpLocks/>
          </p:cNvGrpSpPr>
          <p:nvPr/>
        </p:nvGrpSpPr>
        <p:grpSpPr bwMode="auto">
          <a:xfrm>
            <a:off x="228600" y="2743200"/>
            <a:ext cx="8464550" cy="2057400"/>
            <a:chOff x="144" y="1728"/>
            <a:chExt cx="5332" cy="1296"/>
          </a:xfrm>
        </p:grpSpPr>
        <p:sp>
          <p:nvSpPr>
            <p:cNvPr id="113688" name="Text Box 24"/>
            <p:cNvSpPr txBox="1">
              <a:spLocks noChangeArrowheads="1"/>
            </p:cNvSpPr>
            <p:nvPr/>
          </p:nvSpPr>
          <p:spPr bwMode="auto">
            <a:xfrm>
              <a:off x="144" y="1728"/>
              <a:ext cx="6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s-ES" sz="1600" b="1">
                  <a:latin typeface="Arial" panose="020B0604020202020204" pitchFamily="34" charset="0"/>
                </a:rPr>
                <a:t>457 a. C.</a:t>
              </a:r>
            </a:p>
          </p:txBody>
        </p:sp>
        <p:sp>
          <p:nvSpPr>
            <p:cNvPr id="113689" name="Text Box 25"/>
            <p:cNvSpPr txBox="1">
              <a:spLocks noChangeArrowheads="1"/>
            </p:cNvSpPr>
            <p:nvPr/>
          </p:nvSpPr>
          <p:spPr bwMode="auto">
            <a:xfrm>
              <a:off x="1856" y="1728"/>
              <a:ext cx="5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s-ES" sz="1600" b="1">
                  <a:latin typeface="Arial" panose="020B0604020202020204" pitchFamily="34" charset="0"/>
                </a:rPr>
                <a:t>34 d. C.</a:t>
              </a:r>
            </a:p>
          </p:txBody>
        </p:sp>
        <p:sp>
          <p:nvSpPr>
            <p:cNvPr id="113690" name="Text Box 26"/>
            <p:cNvSpPr txBox="1">
              <a:spLocks noChangeArrowheads="1"/>
            </p:cNvSpPr>
            <p:nvPr/>
          </p:nvSpPr>
          <p:spPr bwMode="auto">
            <a:xfrm>
              <a:off x="4762" y="1728"/>
              <a:ext cx="71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s-ES" sz="1600" b="1">
                  <a:latin typeface="Arial" panose="020B0604020202020204" pitchFamily="34" charset="0"/>
                </a:rPr>
                <a:t>1844 d. C.</a:t>
              </a:r>
            </a:p>
          </p:txBody>
        </p:sp>
        <p:sp>
          <p:nvSpPr>
            <p:cNvPr id="113691" name="Line 27"/>
            <p:cNvSpPr>
              <a:spLocks noChangeShapeType="1"/>
            </p:cNvSpPr>
            <p:nvPr/>
          </p:nvSpPr>
          <p:spPr bwMode="auto">
            <a:xfrm>
              <a:off x="384" y="1968"/>
              <a:ext cx="0" cy="1056"/>
            </a:xfrm>
            <a:prstGeom prst="line">
              <a:avLst/>
            </a:prstGeom>
            <a:noFill/>
            <a:ln w="762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3692" name="Line 28"/>
            <p:cNvSpPr>
              <a:spLocks noChangeShapeType="1"/>
            </p:cNvSpPr>
            <p:nvPr/>
          </p:nvSpPr>
          <p:spPr bwMode="auto">
            <a:xfrm>
              <a:off x="2112" y="1968"/>
              <a:ext cx="0" cy="1056"/>
            </a:xfrm>
            <a:prstGeom prst="line">
              <a:avLst/>
            </a:prstGeom>
            <a:noFill/>
            <a:ln w="762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3693" name="Line 29"/>
            <p:cNvSpPr>
              <a:spLocks noChangeShapeType="1"/>
            </p:cNvSpPr>
            <p:nvPr/>
          </p:nvSpPr>
          <p:spPr bwMode="auto">
            <a:xfrm>
              <a:off x="5184" y="1968"/>
              <a:ext cx="0" cy="912"/>
            </a:xfrm>
            <a:prstGeom prst="line">
              <a:avLst/>
            </a:prstGeom>
            <a:noFill/>
            <a:ln w="762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13667"/>
                                        </p:tgtEl>
                                        <p:attrNameLst>
                                          <p:attrName>style.visibility</p:attrName>
                                        </p:attrNameLst>
                                      </p:cBhvr>
                                      <p:to>
                                        <p:strVal val="visible"/>
                                      </p:to>
                                    </p:set>
                                    <p:anim calcmode="lin" valueType="num">
                                      <p:cBhvr>
                                        <p:cTn id="7" dur="500" fill="hold"/>
                                        <p:tgtEl>
                                          <p:spTgt spid="113667"/>
                                        </p:tgtEl>
                                        <p:attrNameLst>
                                          <p:attrName>ppt_w</p:attrName>
                                        </p:attrNameLst>
                                      </p:cBhvr>
                                      <p:tavLst>
                                        <p:tav tm="0">
                                          <p:val>
                                            <p:fltVal val="0"/>
                                          </p:val>
                                        </p:tav>
                                        <p:tav tm="100000">
                                          <p:val>
                                            <p:strVal val="#ppt_w"/>
                                          </p:val>
                                        </p:tav>
                                      </p:tavLst>
                                    </p:anim>
                                    <p:anim calcmode="lin" valueType="num">
                                      <p:cBhvr>
                                        <p:cTn id="8" dur="500" fill="hold"/>
                                        <p:tgtEl>
                                          <p:spTgt spid="113667"/>
                                        </p:tgtEl>
                                        <p:attrNameLst>
                                          <p:attrName>ppt_h</p:attrName>
                                        </p:attrNameLst>
                                      </p:cBhvr>
                                      <p:tavLst>
                                        <p:tav tm="0">
                                          <p:val>
                                            <p:fltVal val="0"/>
                                          </p:val>
                                        </p:tav>
                                        <p:tav tm="100000">
                                          <p:val>
                                            <p:strVal val="#ppt_h"/>
                                          </p:val>
                                        </p:tav>
                                      </p:tavLst>
                                    </p:anim>
                                    <p:anim calcmode="lin" valueType="num">
                                      <p:cBhvr>
                                        <p:cTn id="9" dur="500" fill="hold"/>
                                        <p:tgtEl>
                                          <p:spTgt spid="113667"/>
                                        </p:tgtEl>
                                        <p:attrNameLst>
                                          <p:attrName>ppt_x</p:attrName>
                                        </p:attrNameLst>
                                      </p:cBhvr>
                                      <p:tavLst>
                                        <p:tav tm="0">
                                          <p:val>
                                            <p:fltVal val="0.5"/>
                                          </p:val>
                                        </p:tav>
                                        <p:tav tm="100000">
                                          <p:val>
                                            <p:strVal val="#ppt_x"/>
                                          </p:val>
                                        </p:tav>
                                      </p:tavLst>
                                    </p:anim>
                                    <p:anim calcmode="lin" valueType="num">
                                      <p:cBhvr>
                                        <p:cTn id="10" dur="500" fill="hold"/>
                                        <p:tgtEl>
                                          <p:spTgt spid="113667"/>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13670"/>
                                        </p:tgtEl>
                                        <p:attrNameLst>
                                          <p:attrName>style.visibility</p:attrName>
                                        </p:attrNameLst>
                                      </p:cBhvr>
                                      <p:to>
                                        <p:strVal val="visible"/>
                                      </p:to>
                                    </p:set>
                                    <p:animEffect transition="in" filter="dissolve">
                                      <p:cBhvr>
                                        <p:cTn id="15" dur="500"/>
                                        <p:tgtEl>
                                          <p:spTgt spid="1136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13680"/>
                                        </p:tgtEl>
                                        <p:attrNameLst>
                                          <p:attrName>style.visibility</p:attrName>
                                        </p:attrNameLst>
                                      </p:cBhvr>
                                      <p:to>
                                        <p:strVal val="visible"/>
                                      </p:to>
                                    </p:set>
                                    <p:animEffect transition="in" filter="dissolve">
                                      <p:cBhvr>
                                        <p:cTn id="20" dur="500"/>
                                        <p:tgtEl>
                                          <p:spTgt spid="11368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 fill="hold" nodeType="clickEffect">
                                  <p:stCondLst>
                                    <p:cond delay="0"/>
                                  </p:stCondLst>
                                  <p:childTnLst>
                                    <p:set>
                                      <p:cBhvr>
                                        <p:cTn id="24" dur="1" fill="hold">
                                          <p:stCondLst>
                                            <p:cond delay="0"/>
                                          </p:stCondLst>
                                        </p:cTn>
                                        <p:tgtEl>
                                          <p:spTgt spid="113687"/>
                                        </p:tgtEl>
                                        <p:attrNameLst>
                                          <p:attrName>style.visibility</p:attrName>
                                        </p:attrNameLst>
                                      </p:cBhvr>
                                      <p:to>
                                        <p:strVal val="visible"/>
                                      </p:to>
                                    </p:set>
                                    <p:anim calcmode="lin" valueType="num">
                                      <p:cBhvr>
                                        <p:cTn id="25" dur="500" fill="hold"/>
                                        <p:tgtEl>
                                          <p:spTgt spid="113687"/>
                                        </p:tgtEl>
                                        <p:attrNameLst>
                                          <p:attrName>ppt_x</p:attrName>
                                        </p:attrNameLst>
                                      </p:cBhvr>
                                      <p:tavLst>
                                        <p:tav tm="0">
                                          <p:val>
                                            <p:strVal val="#ppt_x"/>
                                          </p:val>
                                        </p:tav>
                                        <p:tav tm="100000">
                                          <p:val>
                                            <p:strVal val="#ppt_x"/>
                                          </p:val>
                                        </p:tav>
                                      </p:tavLst>
                                    </p:anim>
                                    <p:anim calcmode="lin" valueType="num">
                                      <p:cBhvr>
                                        <p:cTn id="26" dur="500" fill="hold"/>
                                        <p:tgtEl>
                                          <p:spTgt spid="113687"/>
                                        </p:tgtEl>
                                        <p:attrNameLst>
                                          <p:attrName>ppt_y</p:attrName>
                                        </p:attrNameLst>
                                      </p:cBhvr>
                                      <p:tavLst>
                                        <p:tav tm="0">
                                          <p:val>
                                            <p:strVal val="#ppt_y-#ppt_h/2"/>
                                          </p:val>
                                        </p:tav>
                                        <p:tav tm="100000">
                                          <p:val>
                                            <p:strVal val="#ppt_y"/>
                                          </p:val>
                                        </p:tav>
                                      </p:tavLst>
                                    </p:anim>
                                    <p:anim calcmode="lin" valueType="num">
                                      <p:cBhvr>
                                        <p:cTn id="27" dur="500" fill="hold"/>
                                        <p:tgtEl>
                                          <p:spTgt spid="113687"/>
                                        </p:tgtEl>
                                        <p:attrNameLst>
                                          <p:attrName>ppt_w</p:attrName>
                                        </p:attrNameLst>
                                      </p:cBhvr>
                                      <p:tavLst>
                                        <p:tav tm="0">
                                          <p:val>
                                            <p:strVal val="#ppt_w"/>
                                          </p:val>
                                        </p:tav>
                                        <p:tav tm="100000">
                                          <p:val>
                                            <p:strVal val="#ppt_w"/>
                                          </p:val>
                                        </p:tav>
                                      </p:tavLst>
                                    </p:anim>
                                    <p:anim calcmode="lin" valueType="num">
                                      <p:cBhvr>
                                        <p:cTn id="28" dur="500" fill="hold"/>
                                        <p:tgtEl>
                                          <p:spTgt spid="1136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WordArt 2"/>
          <p:cNvSpPr>
            <a:spLocks noChangeArrowheads="1" noChangeShapeType="1" noTextEdit="1"/>
          </p:cNvSpPr>
          <p:nvPr/>
        </p:nvSpPr>
        <p:spPr bwMode="auto">
          <a:xfrm>
            <a:off x="228600" y="765175"/>
            <a:ext cx="8610600" cy="5864225"/>
          </a:xfrm>
          <a:prstGeom prst="rect">
            <a:avLst/>
          </a:prstGeom>
          <a:extLst>
            <a:ext uri="{AF507438-7753-43E0-B8FC-AC1667EBCBE1}">
              <a14:hiddenEffects xmlns:a14="http://schemas.microsoft.com/office/drawing/2010/main">
                <a:effectLst/>
              </a14:hiddenEffects>
            </a:ext>
          </a:extLst>
        </p:spPr>
        <p:txBody>
          <a:bodyPr wrap="none" fromWordArt="1">
            <a:prstTxWarp prst="textButtonPour">
              <a:avLst>
                <a:gd name="adj1" fmla="val 10611192"/>
                <a:gd name="adj2" fmla="val 78935"/>
              </a:avLst>
            </a:prstTxWarp>
          </a:bodyPr>
          <a:lstStyle/>
          <a:p>
            <a:pPr algn="ctr"/>
            <a:r>
              <a:rPr lang="es-ES" sz="3600" kern="10">
                <a:ln w="9525">
                  <a:solidFill>
                    <a:srgbClr val="000000"/>
                  </a:solidFill>
                  <a:round/>
                  <a:headEnd/>
                  <a:tailEnd/>
                </a:ln>
                <a:gradFill rotWithShape="0">
                  <a:gsLst>
                    <a:gs pos="0">
                      <a:srgbClr val="156B13"/>
                    </a:gs>
                    <a:gs pos="25000">
                      <a:srgbClr val="9CB86E"/>
                    </a:gs>
                    <a:gs pos="50000">
                      <a:srgbClr val="DDEBCF"/>
                    </a:gs>
                    <a:gs pos="75000">
                      <a:srgbClr val="9CB86E"/>
                    </a:gs>
                    <a:gs pos="100000">
                      <a:srgbClr val="156B13"/>
                    </a:gs>
                  </a:gsLst>
                  <a:lin ang="5400000" scaled="1"/>
                </a:gradFill>
                <a:latin typeface="Arial Black" panose="020B0A04020102020204" pitchFamily="34" charset="0"/>
              </a:rPr>
              <a:t>Una comparación</a:t>
            </a:r>
          </a:p>
          <a:p>
            <a:pPr algn="ctr"/>
            <a:r>
              <a:rPr lang="es-ES" sz="3600" kern="10">
                <a:ln w="9525">
                  <a:solidFill>
                    <a:srgbClr val="000000"/>
                  </a:solidFill>
                  <a:round/>
                  <a:headEnd/>
                  <a:tailEnd/>
                </a:ln>
                <a:gradFill rotWithShape="0">
                  <a:gsLst>
                    <a:gs pos="0">
                      <a:srgbClr val="156B13"/>
                    </a:gs>
                    <a:gs pos="25000">
                      <a:srgbClr val="9CB86E"/>
                    </a:gs>
                    <a:gs pos="50000">
                      <a:srgbClr val="DDEBCF"/>
                    </a:gs>
                    <a:gs pos="75000">
                      <a:srgbClr val="9CB86E"/>
                    </a:gs>
                    <a:gs pos="100000">
                      <a:srgbClr val="156B13"/>
                    </a:gs>
                  </a:gsLst>
                  <a:lin ang="5400000" scaled="1"/>
                </a:gradFill>
                <a:latin typeface="Arial Black" panose="020B0A04020102020204" pitchFamily="34" charset="0"/>
              </a:rPr>
              <a:t>de las visiones de</a:t>
            </a:r>
          </a:p>
          <a:p>
            <a:pPr algn="ctr"/>
            <a:r>
              <a:rPr lang="es-ES" sz="3600" kern="10">
                <a:ln w="9525">
                  <a:solidFill>
                    <a:srgbClr val="000000"/>
                  </a:solidFill>
                  <a:round/>
                  <a:headEnd/>
                  <a:tailEnd/>
                </a:ln>
                <a:gradFill rotWithShape="0">
                  <a:gsLst>
                    <a:gs pos="0">
                      <a:srgbClr val="156B13"/>
                    </a:gs>
                    <a:gs pos="25000">
                      <a:srgbClr val="9CB86E"/>
                    </a:gs>
                    <a:gs pos="50000">
                      <a:srgbClr val="DDEBCF"/>
                    </a:gs>
                    <a:gs pos="75000">
                      <a:srgbClr val="9CB86E"/>
                    </a:gs>
                    <a:gs pos="100000">
                      <a:srgbClr val="156B13"/>
                    </a:gs>
                  </a:gsLst>
                  <a:lin ang="5400000" scaled="1"/>
                </a:gradFill>
                <a:latin typeface="Arial Black" panose="020B0A04020102020204" pitchFamily="34" charset="0"/>
              </a:rPr>
              <a:t>Daniel 7, 8 y 9</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p:cTn id="7" dur="500" fill="hold"/>
                                        <p:tgtEl>
                                          <p:spTgt spid="114690"/>
                                        </p:tgtEl>
                                        <p:attrNameLst>
                                          <p:attrName>ppt_w</p:attrName>
                                        </p:attrNameLst>
                                      </p:cBhvr>
                                      <p:tavLst>
                                        <p:tav tm="0">
                                          <p:val>
                                            <p:fltVal val="0"/>
                                          </p:val>
                                        </p:tav>
                                        <p:tav tm="100000">
                                          <p:val>
                                            <p:strVal val="#ppt_w"/>
                                          </p:val>
                                        </p:tav>
                                      </p:tavLst>
                                    </p:anim>
                                    <p:anim calcmode="lin" valueType="num">
                                      <p:cBhvr>
                                        <p:cTn id="8" dur="500" fill="hold"/>
                                        <p:tgtEl>
                                          <p:spTgt spid="114690"/>
                                        </p:tgtEl>
                                        <p:attrNameLst>
                                          <p:attrName>ppt_h</p:attrName>
                                        </p:attrNameLst>
                                      </p:cBhvr>
                                      <p:tavLst>
                                        <p:tav tm="0">
                                          <p:val>
                                            <p:fltVal val="0"/>
                                          </p:val>
                                        </p:tav>
                                        <p:tav tm="100000">
                                          <p:val>
                                            <p:strVal val="#ppt_h"/>
                                          </p:val>
                                        </p:tav>
                                      </p:tavLst>
                                    </p:anim>
                                    <p:anim calcmode="lin" valueType="num">
                                      <p:cBhvr>
                                        <p:cTn id="9" dur="500" fill="hold"/>
                                        <p:tgtEl>
                                          <p:spTgt spid="114690"/>
                                        </p:tgtEl>
                                        <p:attrNameLst>
                                          <p:attrName>ppt_x</p:attrName>
                                        </p:attrNameLst>
                                      </p:cBhvr>
                                      <p:tavLst>
                                        <p:tav tm="0">
                                          <p:val>
                                            <p:fltVal val="0.5"/>
                                          </p:val>
                                        </p:tav>
                                        <p:tav tm="100000">
                                          <p:val>
                                            <p:strVal val="#ppt_x"/>
                                          </p:val>
                                        </p:tav>
                                      </p:tavLst>
                                    </p:anim>
                                    <p:anim calcmode="lin" valueType="num">
                                      <p:cBhvr>
                                        <p:cTn id="10" dur="500" fill="hold"/>
                                        <p:tgtEl>
                                          <p:spTgt spid="11469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4" name="Group 2"/>
          <p:cNvGrpSpPr>
            <a:grpSpLocks/>
          </p:cNvGrpSpPr>
          <p:nvPr/>
        </p:nvGrpSpPr>
        <p:grpSpPr bwMode="auto">
          <a:xfrm>
            <a:off x="0" y="990600"/>
            <a:ext cx="1316038" cy="5867400"/>
            <a:chOff x="0" y="624"/>
            <a:chExt cx="829" cy="3696"/>
          </a:xfrm>
        </p:grpSpPr>
        <p:pic>
          <p:nvPicPr>
            <p:cNvPr id="115715" name="Picture 3" descr="Estat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624"/>
              <a:ext cx="733" cy="2496"/>
            </a:xfrm>
            <a:prstGeom prst="rect">
              <a:avLst/>
            </a:prstGeom>
            <a:noFill/>
            <a:extLst>
              <a:ext uri="{909E8E84-426E-40DD-AFC4-6F175D3DCCD1}">
                <a14:hiddenFill xmlns:a14="http://schemas.microsoft.com/office/drawing/2010/main">
                  <a:solidFill>
                    <a:srgbClr val="FFFFFF"/>
                  </a:solidFill>
                </a14:hiddenFill>
              </a:ext>
            </a:extLst>
          </p:spPr>
        </p:pic>
        <p:pic>
          <p:nvPicPr>
            <p:cNvPr id="115716" name="Picture 4" descr="Pied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18"/>
              <a:ext cx="768" cy="702"/>
            </a:xfrm>
            <a:prstGeom prst="rect">
              <a:avLst/>
            </a:prstGeom>
            <a:noFill/>
            <a:extLst>
              <a:ext uri="{909E8E84-426E-40DD-AFC4-6F175D3DCCD1}">
                <a14:hiddenFill xmlns:a14="http://schemas.microsoft.com/office/drawing/2010/main">
                  <a:solidFill>
                    <a:srgbClr val="FFFFFF"/>
                  </a:solidFill>
                </a14:hiddenFill>
              </a:ext>
            </a:extLst>
          </p:spPr>
        </p:pic>
      </p:grpSp>
      <p:pic>
        <p:nvPicPr>
          <p:cNvPr id="115717" name="Picture 5" descr="Leó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990600"/>
            <a:ext cx="1295400" cy="963613"/>
          </a:xfrm>
          <a:prstGeom prst="rect">
            <a:avLst/>
          </a:prstGeom>
          <a:noFill/>
          <a:extLst>
            <a:ext uri="{909E8E84-426E-40DD-AFC4-6F175D3DCCD1}">
              <a14:hiddenFill xmlns:a14="http://schemas.microsoft.com/office/drawing/2010/main">
                <a:solidFill>
                  <a:srgbClr val="FFFFFF"/>
                </a:solidFill>
              </a14:hiddenFill>
            </a:ext>
          </a:extLst>
        </p:spPr>
      </p:pic>
      <p:pic>
        <p:nvPicPr>
          <p:cNvPr id="115718" name="Picture 6" descr="Os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828800"/>
            <a:ext cx="1295400" cy="931863"/>
          </a:xfrm>
          <a:prstGeom prst="rect">
            <a:avLst/>
          </a:prstGeom>
          <a:noFill/>
          <a:extLst>
            <a:ext uri="{909E8E84-426E-40DD-AFC4-6F175D3DCCD1}">
              <a14:hiddenFill xmlns:a14="http://schemas.microsoft.com/office/drawing/2010/main">
                <a:solidFill>
                  <a:srgbClr val="FFFFFF"/>
                </a:solidFill>
              </a14:hiddenFill>
            </a:ext>
          </a:extLst>
        </p:spPr>
      </p:pic>
      <p:pic>
        <p:nvPicPr>
          <p:cNvPr id="115719" name="Picture 7" descr="Leopar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838200"/>
            <a:ext cx="15144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15720" name="Picture 8" descr="expiac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6988" y="4495800"/>
            <a:ext cx="1201737" cy="1762125"/>
          </a:xfrm>
          <a:prstGeom prst="rect">
            <a:avLst/>
          </a:prstGeom>
          <a:noFill/>
          <a:extLst>
            <a:ext uri="{909E8E84-426E-40DD-AFC4-6F175D3DCCD1}">
              <a14:hiddenFill xmlns:a14="http://schemas.microsoft.com/office/drawing/2010/main">
                <a:solidFill>
                  <a:srgbClr val="FFFFFF"/>
                </a:solidFill>
              </a14:hiddenFill>
            </a:ext>
          </a:extLst>
        </p:spPr>
      </p:pic>
      <p:grpSp>
        <p:nvGrpSpPr>
          <p:cNvPr id="115721" name="Group 9"/>
          <p:cNvGrpSpPr>
            <a:grpSpLocks/>
          </p:cNvGrpSpPr>
          <p:nvPr/>
        </p:nvGrpSpPr>
        <p:grpSpPr bwMode="auto">
          <a:xfrm>
            <a:off x="1066800" y="1219200"/>
            <a:ext cx="1676400" cy="5334000"/>
            <a:chOff x="672" y="768"/>
            <a:chExt cx="1056" cy="3360"/>
          </a:xfrm>
        </p:grpSpPr>
        <p:sp>
          <p:nvSpPr>
            <p:cNvPr id="115722" name="AutoShape 10"/>
            <p:cNvSpPr>
              <a:spLocks noChangeArrowheads="1"/>
            </p:cNvSpPr>
            <p:nvPr/>
          </p:nvSpPr>
          <p:spPr bwMode="auto">
            <a:xfrm>
              <a:off x="672" y="768"/>
              <a:ext cx="912" cy="192"/>
            </a:xfrm>
            <a:prstGeom prst="horizontalScroll">
              <a:avLst>
                <a:gd name="adj" fmla="val 12500"/>
              </a:avLst>
            </a:prstGeom>
            <a:gradFill rotWithShape="0">
              <a:gsLst>
                <a:gs pos="0">
                  <a:srgbClr val="D1C39F"/>
                </a:gs>
                <a:gs pos="35001">
                  <a:srgbClr val="F0EBD5"/>
                </a:gs>
                <a:gs pos="100000">
                  <a:srgbClr val="FFEFD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5723" name="WordArt 11"/>
            <p:cNvSpPr>
              <a:spLocks noChangeArrowheads="1" noChangeShapeType="1" noTextEdit="1"/>
            </p:cNvSpPr>
            <p:nvPr/>
          </p:nvSpPr>
          <p:spPr bwMode="auto">
            <a:xfrm>
              <a:off x="720" y="816"/>
              <a:ext cx="816"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chemeClr val="tx2"/>
                  </a:solidFill>
                  <a:latin typeface="Arial Black" panose="020B0A04020102020204" pitchFamily="34" charset="0"/>
                </a:rPr>
                <a:t>BABILONIA</a:t>
              </a:r>
            </a:p>
          </p:txBody>
        </p:sp>
        <p:sp>
          <p:nvSpPr>
            <p:cNvPr id="115724" name="AutoShape 12"/>
            <p:cNvSpPr>
              <a:spLocks noChangeArrowheads="1"/>
            </p:cNvSpPr>
            <p:nvPr/>
          </p:nvSpPr>
          <p:spPr bwMode="auto">
            <a:xfrm>
              <a:off x="864" y="1248"/>
              <a:ext cx="816" cy="192"/>
            </a:xfrm>
            <a:prstGeom prst="horizontalScroll">
              <a:avLst>
                <a:gd name="adj" fmla="val 12500"/>
              </a:avLst>
            </a:prstGeom>
            <a:gradFill rotWithShape="0">
              <a:gsLst>
                <a:gs pos="0">
                  <a:srgbClr val="D1C39F"/>
                </a:gs>
                <a:gs pos="35001">
                  <a:srgbClr val="F0EBD5"/>
                </a:gs>
                <a:gs pos="100000">
                  <a:srgbClr val="FFEFD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5725" name="WordArt 13"/>
            <p:cNvSpPr>
              <a:spLocks noChangeArrowheads="1" noChangeShapeType="1" noTextEdit="1"/>
            </p:cNvSpPr>
            <p:nvPr/>
          </p:nvSpPr>
          <p:spPr bwMode="auto">
            <a:xfrm>
              <a:off x="912" y="1296"/>
              <a:ext cx="730"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3366FF"/>
                  </a:solidFill>
                  <a:latin typeface="Arial Black" panose="020B0A04020102020204" pitchFamily="34" charset="0"/>
                </a:rPr>
                <a:t>PERSIA</a:t>
              </a:r>
            </a:p>
          </p:txBody>
        </p:sp>
        <p:sp>
          <p:nvSpPr>
            <p:cNvPr id="115726" name="AutoShape 14"/>
            <p:cNvSpPr>
              <a:spLocks noChangeArrowheads="1"/>
            </p:cNvSpPr>
            <p:nvPr/>
          </p:nvSpPr>
          <p:spPr bwMode="auto">
            <a:xfrm>
              <a:off x="768" y="1728"/>
              <a:ext cx="768" cy="192"/>
            </a:xfrm>
            <a:prstGeom prst="horizontalScroll">
              <a:avLst>
                <a:gd name="adj" fmla="val 12500"/>
              </a:avLst>
            </a:prstGeom>
            <a:gradFill rotWithShape="0">
              <a:gsLst>
                <a:gs pos="0">
                  <a:srgbClr val="D1C39F"/>
                </a:gs>
                <a:gs pos="35001">
                  <a:srgbClr val="F0EBD5"/>
                </a:gs>
                <a:gs pos="100000">
                  <a:srgbClr val="FFEFD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5727" name="WordArt 15"/>
            <p:cNvSpPr>
              <a:spLocks noChangeArrowheads="1" noChangeShapeType="1" noTextEdit="1"/>
            </p:cNvSpPr>
            <p:nvPr/>
          </p:nvSpPr>
          <p:spPr bwMode="auto">
            <a:xfrm>
              <a:off x="816" y="1776"/>
              <a:ext cx="672"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chemeClr val="folHlink"/>
                  </a:solidFill>
                  <a:latin typeface="Arial Black" panose="020B0A04020102020204" pitchFamily="34" charset="0"/>
                </a:rPr>
                <a:t>GRECIA</a:t>
              </a:r>
            </a:p>
          </p:txBody>
        </p:sp>
        <p:sp>
          <p:nvSpPr>
            <p:cNvPr id="115728" name="AutoShape 16"/>
            <p:cNvSpPr>
              <a:spLocks noChangeArrowheads="1"/>
            </p:cNvSpPr>
            <p:nvPr/>
          </p:nvSpPr>
          <p:spPr bwMode="auto">
            <a:xfrm>
              <a:off x="864" y="2256"/>
              <a:ext cx="672" cy="192"/>
            </a:xfrm>
            <a:prstGeom prst="horizontalScroll">
              <a:avLst>
                <a:gd name="adj" fmla="val 12500"/>
              </a:avLst>
            </a:prstGeom>
            <a:gradFill rotWithShape="0">
              <a:gsLst>
                <a:gs pos="0">
                  <a:srgbClr val="D1C39F"/>
                </a:gs>
                <a:gs pos="35001">
                  <a:srgbClr val="F0EBD5"/>
                </a:gs>
                <a:gs pos="100000">
                  <a:srgbClr val="FFEFD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5729" name="WordArt 17"/>
            <p:cNvSpPr>
              <a:spLocks noChangeArrowheads="1" noChangeShapeType="1" noTextEdit="1"/>
            </p:cNvSpPr>
            <p:nvPr/>
          </p:nvSpPr>
          <p:spPr bwMode="auto">
            <a:xfrm>
              <a:off x="960" y="2304"/>
              <a:ext cx="528"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808080"/>
                  </a:solidFill>
                  <a:latin typeface="Arial Black" panose="020B0A04020102020204" pitchFamily="34" charset="0"/>
                </a:rPr>
                <a:t>ROMA</a:t>
              </a:r>
            </a:p>
          </p:txBody>
        </p:sp>
        <p:sp>
          <p:nvSpPr>
            <p:cNvPr id="115730" name="AutoShape 18"/>
            <p:cNvSpPr>
              <a:spLocks noChangeArrowheads="1"/>
            </p:cNvSpPr>
            <p:nvPr/>
          </p:nvSpPr>
          <p:spPr bwMode="auto">
            <a:xfrm>
              <a:off x="768" y="2928"/>
              <a:ext cx="912" cy="192"/>
            </a:xfrm>
            <a:prstGeom prst="horizontalScroll">
              <a:avLst>
                <a:gd name="adj" fmla="val 12500"/>
              </a:avLst>
            </a:prstGeom>
            <a:gradFill rotWithShape="0">
              <a:gsLst>
                <a:gs pos="0">
                  <a:srgbClr val="D1C39F"/>
                </a:gs>
                <a:gs pos="35001">
                  <a:srgbClr val="F0EBD5"/>
                </a:gs>
                <a:gs pos="100000">
                  <a:srgbClr val="FFEFD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5731" name="WordArt 19"/>
            <p:cNvSpPr>
              <a:spLocks noChangeArrowheads="1" noChangeShapeType="1" noTextEdit="1"/>
            </p:cNvSpPr>
            <p:nvPr/>
          </p:nvSpPr>
          <p:spPr bwMode="auto">
            <a:xfrm>
              <a:off x="864" y="2976"/>
              <a:ext cx="672"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gradFill rotWithShape="0">
                    <a:gsLst>
                      <a:gs pos="0">
                        <a:schemeClr val="tx2"/>
                      </a:gs>
                      <a:gs pos="50000">
                        <a:schemeClr val="tx1"/>
                      </a:gs>
                      <a:gs pos="100000">
                        <a:schemeClr val="tx2"/>
                      </a:gs>
                    </a:gsLst>
                    <a:lin ang="2700000" scaled="1"/>
                  </a:gradFill>
                  <a:latin typeface="Arial Black" panose="020B0A04020102020204" pitchFamily="34" charset="0"/>
                </a:rPr>
                <a:t>EUROPA</a:t>
              </a:r>
            </a:p>
          </p:txBody>
        </p:sp>
        <p:sp>
          <p:nvSpPr>
            <p:cNvPr id="115732" name="AutoShape 20"/>
            <p:cNvSpPr>
              <a:spLocks noChangeArrowheads="1"/>
            </p:cNvSpPr>
            <p:nvPr/>
          </p:nvSpPr>
          <p:spPr bwMode="auto">
            <a:xfrm>
              <a:off x="816" y="3936"/>
              <a:ext cx="912" cy="192"/>
            </a:xfrm>
            <a:prstGeom prst="horizontalScroll">
              <a:avLst>
                <a:gd name="adj" fmla="val 12500"/>
              </a:avLst>
            </a:prstGeom>
            <a:gradFill rotWithShape="0">
              <a:gsLst>
                <a:gs pos="0">
                  <a:srgbClr val="D1C39F"/>
                </a:gs>
                <a:gs pos="35001">
                  <a:srgbClr val="F0EBD5"/>
                </a:gs>
                <a:gs pos="100000">
                  <a:srgbClr val="FFEFD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5733" name="WordArt 21"/>
            <p:cNvSpPr>
              <a:spLocks noChangeArrowheads="1" noChangeShapeType="1" noTextEdit="1"/>
            </p:cNvSpPr>
            <p:nvPr/>
          </p:nvSpPr>
          <p:spPr bwMode="auto">
            <a:xfrm>
              <a:off x="864" y="3984"/>
              <a:ext cx="816"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00"/>
                  </a:solidFill>
                  <a:latin typeface="Arial Black" panose="020B0A04020102020204" pitchFamily="34" charset="0"/>
                </a:rPr>
                <a:t>REINO ETERNO</a:t>
              </a:r>
            </a:p>
          </p:txBody>
        </p:sp>
      </p:grpSp>
      <p:grpSp>
        <p:nvGrpSpPr>
          <p:cNvPr id="115734" name="Group 22"/>
          <p:cNvGrpSpPr>
            <a:grpSpLocks/>
          </p:cNvGrpSpPr>
          <p:nvPr/>
        </p:nvGrpSpPr>
        <p:grpSpPr bwMode="auto">
          <a:xfrm>
            <a:off x="2667000" y="2819400"/>
            <a:ext cx="3276600" cy="2133600"/>
            <a:chOff x="1680" y="1776"/>
            <a:chExt cx="2064" cy="1344"/>
          </a:xfrm>
        </p:grpSpPr>
        <p:pic>
          <p:nvPicPr>
            <p:cNvPr id="115735" name="Picture 23" descr="Best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0" y="1776"/>
              <a:ext cx="1322" cy="1344"/>
            </a:xfrm>
            <a:prstGeom prst="rect">
              <a:avLst/>
            </a:prstGeom>
            <a:noFill/>
            <a:extLst>
              <a:ext uri="{909E8E84-426E-40DD-AFC4-6F175D3DCCD1}">
                <a14:hiddenFill xmlns:a14="http://schemas.microsoft.com/office/drawing/2010/main">
                  <a:solidFill>
                    <a:srgbClr val="FFFFFF"/>
                  </a:solidFill>
                </a14:hiddenFill>
              </a:ext>
            </a:extLst>
          </p:spPr>
        </p:pic>
        <p:sp>
          <p:nvSpPr>
            <p:cNvPr id="115736" name="AutoShape 24"/>
            <p:cNvSpPr>
              <a:spLocks noChangeArrowheads="1"/>
            </p:cNvSpPr>
            <p:nvPr/>
          </p:nvSpPr>
          <p:spPr bwMode="auto">
            <a:xfrm>
              <a:off x="3024" y="2208"/>
              <a:ext cx="720" cy="864"/>
            </a:xfrm>
            <a:prstGeom prst="horizontalScroll">
              <a:avLst>
                <a:gd name="adj" fmla="val 12500"/>
              </a:avLst>
            </a:prstGeom>
            <a:gradFill rotWithShape="0">
              <a:gsLst>
                <a:gs pos="0">
                  <a:srgbClr val="D1C39F"/>
                </a:gs>
                <a:gs pos="35001">
                  <a:srgbClr val="F0EBD5"/>
                </a:gs>
                <a:gs pos="100000">
                  <a:srgbClr val="FFEFD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5737" name="WordArt 25"/>
            <p:cNvSpPr>
              <a:spLocks noChangeArrowheads="1" noChangeShapeType="1" noTextEdit="1"/>
            </p:cNvSpPr>
            <p:nvPr/>
          </p:nvSpPr>
          <p:spPr bwMode="auto">
            <a:xfrm>
              <a:off x="3168" y="2352"/>
              <a:ext cx="528" cy="57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339966"/>
                  </a:solidFill>
                  <a:latin typeface="Arial Black" panose="020B0A04020102020204" pitchFamily="34" charset="0"/>
                </a:rPr>
                <a:t>ROMA</a:t>
              </a:r>
            </a:p>
            <a:p>
              <a:pPr algn="ctr"/>
              <a:r>
                <a:rPr lang="es-ES" sz="3600" kern="10">
                  <a:ln w="9525">
                    <a:solidFill>
                      <a:srgbClr val="000000"/>
                    </a:solidFill>
                    <a:round/>
                    <a:headEnd/>
                    <a:tailEnd/>
                  </a:ln>
                  <a:solidFill>
                    <a:srgbClr val="339966"/>
                  </a:solidFill>
                  <a:latin typeface="Arial Black" panose="020B0A04020102020204" pitchFamily="34" charset="0"/>
                </a:rPr>
                <a:t>PAGANA</a:t>
              </a:r>
            </a:p>
            <a:p>
              <a:pPr algn="ctr"/>
              <a:r>
                <a:rPr lang="es-ES" sz="3600" kern="10">
                  <a:ln w="9525">
                    <a:solidFill>
                      <a:srgbClr val="000000"/>
                    </a:solidFill>
                    <a:round/>
                    <a:headEnd/>
                    <a:tailEnd/>
                  </a:ln>
                  <a:solidFill>
                    <a:srgbClr val="339966"/>
                  </a:solidFill>
                  <a:latin typeface="Arial Black" panose="020B0A04020102020204" pitchFamily="34" charset="0"/>
                </a:rPr>
                <a:t>Y PAPAL</a:t>
              </a:r>
            </a:p>
          </p:txBody>
        </p:sp>
      </p:grpSp>
      <p:grpSp>
        <p:nvGrpSpPr>
          <p:cNvPr id="115738" name="Group 26"/>
          <p:cNvGrpSpPr>
            <a:grpSpLocks/>
          </p:cNvGrpSpPr>
          <p:nvPr/>
        </p:nvGrpSpPr>
        <p:grpSpPr bwMode="auto">
          <a:xfrm>
            <a:off x="6781800" y="1219200"/>
            <a:ext cx="2181225" cy="1320800"/>
            <a:chOff x="4272" y="768"/>
            <a:chExt cx="1374" cy="832"/>
          </a:xfrm>
        </p:grpSpPr>
        <p:pic>
          <p:nvPicPr>
            <p:cNvPr id="115739" name="Picture 27" descr="Carner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2" y="768"/>
              <a:ext cx="875" cy="832"/>
            </a:xfrm>
            <a:prstGeom prst="rect">
              <a:avLst/>
            </a:prstGeom>
            <a:noFill/>
            <a:extLst>
              <a:ext uri="{909E8E84-426E-40DD-AFC4-6F175D3DCCD1}">
                <a14:hiddenFill xmlns:a14="http://schemas.microsoft.com/office/drawing/2010/main">
                  <a:solidFill>
                    <a:srgbClr val="FFFFFF"/>
                  </a:solidFill>
                </a14:hiddenFill>
              </a:ext>
            </a:extLst>
          </p:spPr>
        </p:pic>
        <p:sp>
          <p:nvSpPr>
            <p:cNvPr id="115740" name="AutoShape 28"/>
            <p:cNvSpPr>
              <a:spLocks noChangeArrowheads="1"/>
            </p:cNvSpPr>
            <p:nvPr/>
          </p:nvSpPr>
          <p:spPr bwMode="auto">
            <a:xfrm>
              <a:off x="5118" y="960"/>
              <a:ext cx="528" cy="144"/>
            </a:xfrm>
            <a:prstGeom prst="horizontalScroll">
              <a:avLst>
                <a:gd name="adj" fmla="val 12500"/>
              </a:avLst>
            </a:prstGeom>
            <a:gradFill rotWithShape="0">
              <a:gsLst>
                <a:gs pos="0">
                  <a:srgbClr val="D1C39F"/>
                </a:gs>
                <a:gs pos="35001">
                  <a:srgbClr val="F0EBD5"/>
                </a:gs>
                <a:gs pos="100000">
                  <a:srgbClr val="FFEFD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5741" name="WordArt 29"/>
            <p:cNvSpPr>
              <a:spLocks noChangeArrowheads="1" noChangeShapeType="1" noTextEdit="1"/>
            </p:cNvSpPr>
            <p:nvPr/>
          </p:nvSpPr>
          <p:spPr bwMode="auto">
            <a:xfrm>
              <a:off x="5136" y="1008"/>
              <a:ext cx="472" cy="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3366FF"/>
                  </a:solidFill>
                  <a:latin typeface="Arial Black" panose="020B0A04020102020204" pitchFamily="34" charset="0"/>
                </a:rPr>
                <a:t>PERSIA</a:t>
              </a:r>
            </a:p>
          </p:txBody>
        </p:sp>
      </p:grpSp>
      <p:pic>
        <p:nvPicPr>
          <p:cNvPr id="115742" name="Picture 30" descr="Cuerno pequeñ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2895600"/>
            <a:ext cx="1954213" cy="2617788"/>
          </a:xfrm>
          <a:prstGeom prst="rect">
            <a:avLst/>
          </a:prstGeom>
          <a:noFill/>
          <a:extLst>
            <a:ext uri="{909E8E84-426E-40DD-AFC4-6F175D3DCCD1}">
              <a14:hiddenFill xmlns:a14="http://schemas.microsoft.com/office/drawing/2010/main">
                <a:solidFill>
                  <a:srgbClr val="FFFFFF"/>
                </a:solidFill>
              </a14:hiddenFill>
            </a:ext>
          </a:extLst>
        </p:spPr>
      </p:pic>
      <p:grpSp>
        <p:nvGrpSpPr>
          <p:cNvPr id="115743" name="Group 31"/>
          <p:cNvGrpSpPr>
            <a:grpSpLocks/>
          </p:cNvGrpSpPr>
          <p:nvPr/>
        </p:nvGrpSpPr>
        <p:grpSpPr bwMode="auto">
          <a:xfrm>
            <a:off x="3429000" y="4876800"/>
            <a:ext cx="4114800" cy="1447800"/>
            <a:chOff x="2160" y="3072"/>
            <a:chExt cx="2592" cy="912"/>
          </a:xfrm>
        </p:grpSpPr>
        <p:pic>
          <p:nvPicPr>
            <p:cNvPr id="115744" name="Picture 32" descr="Juicio"/>
            <p:cNvPicPr>
              <a:picLocks noChangeAspect="1" noChangeArrowheads="1"/>
            </p:cNvPicPr>
            <p:nvPr/>
          </p:nvPicPr>
          <p:blipFill>
            <a:blip r:embed="rId11" cstate="print">
              <a:extLst>
                <a:ext uri="{28A0092B-C50C-407E-A947-70E740481C1C}">
                  <a14:useLocalDpi xmlns:a14="http://schemas.microsoft.com/office/drawing/2010/main" val="0"/>
                </a:ext>
              </a:extLst>
            </a:blip>
            <a:srcRect l="8461" t="4355" r="2644" b="8708"/>
            <a:stretch>
              <a:fillRect/>
            </a:stretch>
          </p:blipFill>
          <p:spPr bwMode="auto">
            <a:xfrm>
              <a:off x="2160" y="3120"/>
              <a:ext cx="632"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45" name="AutoShape 33"/>
            <p:cNvSpPr>
              <a:spLocks noChangeArrowheads="1"/>
            </p:cNvSpPr>
            <p:nvPr/>
          </p:nvSpPr>
          <p:spPr bwMode="auto">
            <a:xfrm>
              <a:off x="2688" y="3072"/>
              <a:ext cx="2064" cy="912"/>
            </a:xfrm>
            <a:prstGeom prst="irregularSeal2">
              <a:avLst/>
            </a:prstGeom>
            <a:gradFill rotWithShape="0">
              <a:gsLst>
                <a:gs pos="0">
                  <a:srgbClr val="66FF33"/>
                </a:gs>
                <a:gs pos="100000">
                  <a:srgbClr val="CCFFCC"/>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5746" name="WordArt 34"/>
            <p:cNvSpPr>
              <a:spLocks noChangeArrowheads="1" noChangeShapeType="1" noTextEdit="1"/>
            </p:cNvSpPr>
            <p:nvPr/>
          </p:nvSpPr>
          <p:spPr bwMode="auto">
            <a:xfrm>
              <a:off x="3168" y="3408"/>
              <a:ext cx="1056" cy="2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00"/>
                  </a:solidFill>
                  <a:latin typeface="Arial Black" panose="020B0A04020102020204" pitchFamily="34" charset="0"/>
                </a:rPr>
                <a:t>EL JUICIO</a:t>
              </a:r>
            </a:p>
          </p:txBody>
        </p:sp>
      </p:grpSp>
      <p:sp>
        <p:nvSpPr>
          <p:cNvPr id="115747" name="AutoShape 35"/>
          <p:cNvSpPr>
            <a:spLocks noChangeArrowheads="1"/>
          </p:cNvSpPr>
          <p:nvPr/>
        </p:nvSpPr>
        <p:spPr bwMode="auto">
          <a:xfrm>
            <a:off x="3048000" y="6096000"/>
            <a:ext cx="1905000" cy="762000"/>
          </a:xfrm>
          <a:prstGeom prst="cloudCallout">
            <a:avLst>
              <a:gd name="adj1" fmla="val -35667"/>
              <a:gd name="adj2" fmla="val 22708"/>
            </a:avLst>
          </a:prstGeom>
          <a:gradFill rotWithShape="0">
            <a:gsLst>
              <a:gs pos="0">
                <a:srgbClr val="FFF200"/>
              </a:gs>
              <a:gs pos="45000">
                <a:srgbClr val="FF7A00"/>
              </a:gs>
              <a:gs pos="70000">
                <a:srgbClr val="FF0300"/>
              </a:gs>
              <a:gs pos="100000">
                <a:srgbClr val="4D0808"/>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r>
              <a:rPr lang="es-ES" sz="1600" b="1">
                <a:latin typeface="Arial" panose="020B0604020202020204" pitchFamily="34" charset="0"/>
              </a:rPr>
              <a:t>Muerte de la Bestia</a:t>
            </a:r>
          </a:p>
        </p:txBody>
      </p:sp>
      <p:grpSp>
        <p:nvGrpSpPr>
          <p:cNvPr id="115748" name="Group 36"/>
          <p:cNvGrpSpPr>
            <a:grpSpLocks/>
          </p:cNvGrpSpPr>
          <p:nvPr/>
        </p:nvGrpSpPr>
        <p:grpSpPr bwMode="auto">
          <a:xfrm>
            <a:off x="7321550" y="6297613"/>
            <a:ext cx="1447800" cy="304800"/>
            <a:chOff x="4612" y="3967"/>
            <a:chExt cx="912" cy="192"/>
          </a:xfrm>
        </p:grpSpPr>
        <p:sp>
          <p:nvSpPr>
            <p:cNvPr id="115749" name="AutoShape 37"/>
            <p:cNvSpPr>
              <a:spLocks noChangeArrowheads="1"/>
            </p:cNvSpPr>
            <p:nvPr/>
          </p:nvSpPr>
          <p:spPr bwMode="auto">
            <a:xfrm>
              <a:off x="4612" y="3967"/>
              <a:ext cx="912" cy="192"/>
            </a:xfrm>
            <a:prstGeom prst="horizontalScroll">
              <a:avLst>
                <a:gd name="adj" fmla="val 12500"/>
              </a:avLst>
            </a:prstGeom>
            <a:gradFill rotWithShape="0">
              <a:gsLst>
                <a:gs pos="0">
                  <a:srgbClr val="D1C39F"/>
                </a:gs>
                <a:gs pos="35001">
                  <a:srgbClr val="F0EBD5"/>
                </a:gs>
                <a:gs pos="100000">
                  <a:srgbClr val="FFEFD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5750" name="WordArt 38"/>
            <p:cNvSpPr>
              <a:spLocks noChangeArrowheads="1" noChangeShapeType="1" noTextEdit="1"/>
            </p:cNvSpPr>
            <p:nvPr/>
          </p:nvSpPr>
          <p:spPr bwMode="auto">
            <a:xfrm>
              <a:off x="4660" y="4015"/>
              <a:ext cx="816"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00"/>
                  </a:solidFill>
                  <a:latin typeface="Arial Black" panose="020B0A04020102020204" pitchFamily="34" charset="0"/>
                </a:rPr>
                <a:t>REINO ETERNO</a:t>
              </a:r>
            </a:p>
          </p:txBody>
        </p:sp>
      </p:grpSp>
      <p:grpSp>
        <p:nvGrpSpPr>
          <p:cNvPr id="115751" name="Group 39"/>
          <p:cNvGrpSpPr>
            <a:grpSpLocks/>
          </p:cNvGrpSpPr>
          <p:nvPr/>
        </p:nvGrpSpPr>
        <p:grpSpPr bwMode="auto">
          <a:xfrm>
            <a:off x="6781800" y="2133600"/>
            <a:ext cx="2209800" cy="1295400"/>
            <a:chOff x="4272" y="1344"/>
            <a:chExt cx="1392" cy="816"/>
          </a:xfrm>
        </p:grpSpPr>
        <p:pic>
          <p:nvPicPr>
            <p:cNvPr id="115752" name="Picture 40" descr="Macho cabrí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2" y="1392"/>
              <a:ext cx="1258" cy="550"/>
            </a:xfrm>
            <a:prstGeom prst="rect">
              <a:avLst/>
            </a:prstGeom>
            <a:noFill/>
            <a:extLst>
              <a:ext uri="{909E8E84-426E-40DD-AFC4-6F175D3DCCD1}">
                <a14:hiddenFill xmlns:a14="http://schemas.microsoft.com/office/drawing/2010/main">
                  <a:solidFill>
                    <a:srgbClr val="FFFFFF"/>
                  </a:solidFill>
                </a14:hiddenFill>
              </a:ext>
            </a:extLst>
          </p:spPr>
        </p:pic>
        <p:pic>
          <p:nvPicPr>
            <p:cNvPr id="115753" name="Picture 41" descr="Cuatro cuernos solo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13" y="1344"/>
              <a:ext cx="610" cy="816"/>
            </a:xfrm>
            <a:prstGeom prst="rect">
              <a:avLst/>
            </a:prstGeom>
            <a:noFill/>
            <a:extLst>
              <a:ext uri="{909E8E84-426E-40DD-AFC4-6F175D3DCCD1}">
                <a14:hiddenFill xmlns:a14="http://schemas.microsoft.com/office/drawing/2010/main">
                  <a:solidFill>
                    <a:srgbClr val="FFFFFF"/>
                  </a:solidFill>
                </a14:hiddenFill>
              </a:ext>
            </a:extLst>
          </p:spPr>
        </p:pic>
        <p:grpSp>
          <p:nvGrpSpPr>
            <p:cNvPr id="115754" name="Group 42"/>
            <p:cNvGrpSpPr>
              <a:grpSpLocks/>
            </p:cNvGrpSpPr>
            <p:nvPr/>
          </p:nvGrpSpPr>
          <p:grpSpPr bwMode="auto">
            <a:xfrm>
              <a:off x="5040" y="1968"/>
              <a:ext cx="624" cy="144"/>
              <a:chOff x="5040" y="1968"/>
              <a:chExt cx="624" cy="144"/>
            </a:xfrm>
          </p:grpSpPr>
          <p:sp>
            <p:nvSpPr>
              <p:cNvPr id="115755" name="AutoShape 43"/>
              <p:cNvSpPr>
                <a:spLocks noChangeArrowheads="1"/>
              </p:cNvSpPr>
              <p:nvPr/>
            </p:nvSpPr>
            <p:spPr bwMode="auto">
              <a:xfrm>
                <a:off x="5040" y="1968"/>
                <a:ext cx="624" cy="144"/>
              </a:xfrm>
              <a:prstGeom prst="horizontalScroll">
                <a:avLst>
                  <a:gd name="adj" fmla="val 12500"/>
                </a:avLst>
              </a:prstGeom>
              <a:gradFill rotWithShape="0">
                <a:gsLst>
                  <a:gs pos="0">
                    <a:srgbClr val="D1C39F"/>
                  </a:gs>
                  <a:gs pos="35001">
                    <a:srgbClr val="F0EBD5"/>
                  </a:gs>
                  <a:gs pos="100000">
                    <a:srgbClr val="FFEFD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5756" name="WordArt 44"/>
              <p:cNvSpPr>
                <a:spLocks noChangeArrowheads="1" noChangeShapeType="1" noTextEdit="1"/>
              </p:cNvSpPr>
              <p:nvPr/>
            </p:nvSpPr>
            <p:spPr bwMode="auto">
              <a:xfrm>
                <a:off x="5070" y="2016"/>
                <a:ext cx="546" cy="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chemeClr val="folHlink"/>
                    </a:solidFill>
                    <a:latin typeface="Arial Black" panose="020B0A04020102020204" pitchFamily="34" charset="0"/>
                  </a:rPr>
                  <a:t>GRECIA</a:t>
                </a:r>
              </a:p>
            </p:txBody>
          </p:sp>
        </p:grpSp>
      </p:grpSp>
      <p:sp>
        <p:nvSpPr>
          <p:cNvPr id="115757" name="WordArt 45"/>
          <p:cNvSpPr>
            <a:spLocks noChangeArrowheads="1" noChangeShapeType="1" noTextEdit="1"/>
          </p:cNvSpPr>
          <p:nvPr/>
        </p:nvSpPr>
        <p:spPr bwMode="auto">
          <a:xfrm>
            <a:off x="1371600" y="304800"/>
            <a:ext cx="70866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chemeClr val="accent1"/>
                </a:solidFill>
                <a:latin typeface="Arial Black" panose="020B0A04020102020204" pitchFamily="34" charset="0"/>
              </a:rPr>
              <a:t>Daniel 2, 7 y 8</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strips(downLeft)">
                                      <p:cBhvr>
                                        <p:cTn id="7" dur="500"/>
                                        <p:tgtEl>
                                          <p:spTgt spid="1157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15721"/>
                                        </p:tgtEl>
                                        <p:attrNameLst>
                                          <p:attrName>style.visibility</p:attrName>
                                        </p:attrNameLst>
                                      </p:cBhvr>
                                      <p:to>
                                        <p:strVal val="visible"/>
                                      </p:to>
                                    </p:set>
                                    <p:animEffect transition="in" filter="strips(downRight)">
                                      <p:cBhvr>
                                        <p:cTn id="12" dur="500"/>
                                        <p:tgtEl>
                                          <p:spTgt spid="1157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5717"/>
                                        </p:tgtEl>
                                        <p:attrNameLst>
                                          <p:attrName>style.visibility</p:attrName>
                                        </p:attrNameLst>
                                      </p:cBhvr>
                                      <p:to>
                                        <p:strVal val="visible"/>
                                      </p:to>
                                    </p:set>
                                    <p:animEffect transition="in" filter="dissolve">
                                      <p:cBhvr>
                                        <p:cTn id="17" dur="500"/>
                                        <p:tgtEl>
                                          <p:spTgt spid="1157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5718"/>
                                        </p:tgtEl>
                                        <p:attrNameLst>
                                          <p:attrName>style.visibility</p:attrName>
                                        </p:attrNameLst>
                                      </p:cBhvr>
                                      <p:to>
                                        <p:strVal val="visible"/>
                                      </p:to>
                                    </p:set>
                                    <p:animEffect transition="in" filter="dissolve">
                                      <p:cBhvr>
                                        <p:cTn id="22" dur="500"/>
                                        <p:tgtEl>
                                          <p:spTgt spid="1157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5719"/>
                                        </p:tgtEl>
                                        <p:attrNameLst>
                                          <p:attrName>style.visibility</p:attrName>
                                        </p:attrNameLst>
                                      </p:cBhvr>
                                      <p:to>
                                        <p:strVal val="visible"/>
                                      </p:to>
                                    </p:set>
                                    <p:animEffect transition="in" filter="dissolve">
                                      <p:cBhvr>
                                        <p:cTn id="27" dur="500"/>
                                        <p:tgtEl>
                                          <p:spTgt spid="1157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115734"/>
                                        </p:tgtEl>
                                        <p:attrNameLst>
                                          <p:attrName>style.visibility</p:attrName>
                                        </p:attrNameLst>
                                      </p:cBhvr>
                                      <p:to>
                                        <p:strVal val="visible"/>
                                      </p:to>
                                    </p:set>
                                    <p:animEffect transition="in" filter="randombar(horizontal)">
                                      <p:cBhvr>
                                        <p:cTn id="32" dur="500"/>
                                        <p:tgtEl>
                                          <p:spTgt spid="11573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15743"/>
                                        </p:tgtEl>
                                        <p:attrNameLst>
                                          <p:attrName>style.visibility</p:attrName>
                                        </p:attrNameLst>
                                      </p:cBhvr>
                                      <p:to>
                                        <p:strVal val="visible"/>
                                      </p:to>
                                    </p:set>
                                    <p:animEffect transition="in" filter="wipe(left)">
                                      <p:cBhvr>
                                        <p:cTn id="37" dur="500"/>
                                        <p:tgtEl>
                                          <p:spTgt spid="11574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5747"/>
                                        </p:tgtEl>
                                        <p:attrNameLst>
                                          <p:attrName>style.visibility</p:attrName>
                                        </p:attrNameLst>
                                      </p:cBhvr>
                                      <p:to>
                                        <p:strVal val="visible"/>
                                      </p:to>
                                    </p:set>
                                    <p:animEffect transition="in" filter="dissolve">
                                      <p:cBhvr>
                                        <p:cTn id="42" dur="500"/>
                                        <p:tgtEl>
                                          <p:spTgt spid="11574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2" fill="hold" nodeType="clickEffect">
                                  <p:stCondLst>
                                    <p:cond delay="0"/>
                                  </p:stCondLst>
                                  <p:childTnLst>
                                    <p:set>
                                      <p:cBhvr>
                                        <p:cTn id="46" dur="1" fill="hold">
                                          <p:stCondLst>
                                            <p:cond delay="0"/>
                                          </p:stCondLst>
                                        </p:cTn>
                                        <p:tgtEl>
                                          <p:spTgt spid="115738"/>
                                        </p:tgtEl>
                                        <p:attrNameLst>
                                          <p:attrName>style.visibility</p:attrName>
                                        </p:attrNameLst>
                                      </p:cBhvr>
                                      <p:to>
                                        <p:strVal val="visible"/>
                                      </p:to>
                                    </p:set>
                                    <p:anim calcmode="lin" valueType="num">
                                      <p:cBhvr>
                                        <p:cTn id="47" dur="500" fill="hold"/>
                                        <p:tgtEl>
                                          <p:spTgt spid="115738"/>
                                        </p:tgtEl>
                                        <p:attrNameLst>
                                          <p:attrName>ppt_x</p:attrName>
                                        </p:attrNameLst>
                                      </p:cBhvr>
                                      <p:tavLst>
                                        <p:tav tm="0">
                                          <p:val>
                                            <p:strVal val="#ppt_x+#ppt_w/2"/>
                                          </p:val>
                                        </p:tav>
                                        <p:tav tm="100000">
                                          <p:val>
                                            <p:strVal val="#ppt_x"/>
                                          </p:val>
                                        </p:tav>
                                      </p:tavLst>
                                    </p:anim>
                                    <p:anim calcmode="lin" valueType="num">
                                      <p:cBhvr>
                                        <p:cTn id="48" dur="500" fill="hold"/>
                                        <p:tgtEl>
                                          <p:spTgt spid="115738"/>
                                        </p:tgtEl>
                                        <p:attrNameLst>
                                          <p:attrName>ppt_y</p:attrName>
                                        </p:attrNameLst>
                                      </p:cBhvr>
                                      <p:tavLst>
                                        <p:tav tm="0">
                                          <p:val>
                                            <p:strVal val="#ppt_y"/>
                                          </p:val>
                                        </p:tav>
                                        <p:tav tm="100000">
                                          <p:val>
                                            <p:strVal val="#ppt_y"/>
                                          </p:val>
                                        </p:tav>
                                      </p:tavLst>
                                    </p:anim>
                                    <p:anim calcmode="lin" valueType="num">
                                      <p:cBhvr>
                                        <p:cTn id="49" dur="500" fill="hold"/>
                                        <p:tgtEl>
                                          <p:spTgt spid="115738"/>
                                        </p:tgtEl>
                                        <p:attrNameLst>
                                          <p:attrName>ppt_w</p:attrName>
                                        </p:attrNameLst>
                                      </p:cBhvr>
                                      <p:tavLst>
                                        <p:tav tm="0">
                                          <p:val>
                                            <p:fltVal val="0"/>
                                          </p:val>
                                        </p:tav>
                                        <p:tav tm="100000">
                                          <p:val>
                                            <p:strVal val="#ppt_w"/>
                                          </p:val>
                                        </p:tav>
                                      </p:tavLst>
                                    </p:anim>
                                    <p:anim calcmode="lin" valueType="num">
                                      <p:cBhvr>
                                        <p:cTn id="50" dur="500" fill="hold"/>
                                        <p:tgtEl>
                                          <p:spTgt spid="115738"/>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2" fill="hold" nodeType="clickEffect">
                                  <p:stCondLst>
                                    <p:cond delay="0"/>
                                  </p:stCondLst>
                                  <p:childTnLst>
                                    <p:set>
                                      <p:cBhvr>
                                        <p:cTn id="54" dur="1" fill="hold">
                                          <p:stCondLst>
                                            <p:cond delay="0"/>
                                          </p:stCondLst>
                                        </p:cTn>
                                        <p:tgtEl>
                                          <p:spTgt spid="115751"/>
                                        </p:tgtEl>
                                        <p:attrNameLst>
                                          <p:attrName>style.visibility</p:attrName>
                                        </p:attrNameLst>
                                      </p:cBhvr>
                                      <p:to>
                                        <p:strVal val="visible"/>
                                      </p:to>
                                    </p:set>
                                    <p:anim calcmode="lin" valueType="num">
                                      <p:cBhvr>
                                        <p:cTn id="55" dur="500" fill="hold"/>
                                        <p:tgtEl>
                                          <p:spTgt spid="115751"/>
                                        </p:tgtEl>
                                        <p:attrNameLst>
                                          <p:attrName>ppt_x</p:attrName>
                                        </p:attrNameLst>
                                      </p:cBhvr>
                                      <p:tavLst>
                                        <p:tav tm="0">
                                          <p:val>
                                            <p:strVal val="#ppt_x+#ppt_w/2"/>
                                          </p:val>
                                        </p:tav>
                                        <p:tav tm="100000">
                                          <p:val>
                                            <p:strVal val="#ppt_x"/>
                                          </p:val>
                                        </p:tav>
                                      </p:tavLst>
                                    </p:anim>
                                    <p:anim calcmode="lin" valueType="num">
                                      <p:cBhvr>
                                        <p:cTn id="56" dur="500" fill="hold"/>
                                        <p:tgtEl>
                                          <p:spTgt spid="115751"/>
                                        </p:tgtEl>
                                        <p:attrNameLst>
                                          <p:attrName>ppt_y</p:attrName>
                                        </p:attrNameLst>
                                      </p:cBhvr>
                                      <p:tavLst>
                                        <p:tav tm="0">
                                          <p:val>
                                            <p:strVal val="#ppt_y"/>
                                          </p:val>
                                        </p:tav>
                                        <p:tav tm="100000">
                                          <p:val>
                                            <p:strVal val="#ppt_y"/>
                                          </p:val>
                                        </p:tav>
                                      </p:tavLst>
                                    </p:anim>
                                    <p:anim calcmode="lin" valueType="num">
                                      <p:cBhvr>
                                        <p:cTn id="57" dur="500" fill="hold"/>
                                        <p:tgtEl>
                                          <p:spTgt spid="115751"/>
                                        </p:tgtEl>
                                        <p:attrNameLst>
                                          <p:attrName>ppt_w</p:attrName>
                                        </p:attrNameLst>
                                      </p:cBhvr>
                                      <p:tavLst>
                                        <p:tav tm="0">
                                          <p:val>
                                            <p:fltVal val="0"/>
                                          </p:val>
                                        </p:tav>
                                        <p:tav tm="100000">
                                          <p:val>
                                            <p:strVal val="#ppt_w"/>
                                          </p:val>
                                        </p:tav>
                                      </p:tavLst>
                                    </p:anim>
                                    <p:anim calcmode="lin" valueType="num">
                                      <p:cBhvr>
                                        <p:cTn id="58" dur="500" fill="hold"/>
                                        <p:tgtEl>
                                          <p:spTgt spid="115751"/>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115742"/>
                                        </p:tgtEl>
                                        <p:attrNameLst>
                                          <p:attrName>style.visibility</p:attrName>
                                        </p:attrNameLst>
                                      </p:cBhvr>
                                      <p:to>
                                        <p:strVal val="visible"/>
                                      </p:to>
                                    </p:set>
                                    <p:animEffect transition="in" filter="dissolve">
                                      <p:cBhvr>
                                        <p:cTn id="63" dur="500"/>
                                        <p:tgtEl>
                                          <p:spTgt spid="11574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32" fill="hold" nodeType="clickEffect">
                                  <p:stCondLst>
                                    <p:cond delay="0"/>
                                  </p:stCondLst>
                                  <p:childTnLst>
                                    <p:set>
                                      <p:cBhvr>
                                        <p:cTn id="67" dur="1" fill="hold">
                                          <p:stCondLst>
                                            <p:cond delay="0"/>
                                          </p:stCondLst>
                                        </p:cTn>
                                        <p:tgtEl>
                                          <p:spTgt spid="115720"/>
                                        </p:tgtEl>
                                        <p:attrNameLst>
                                          <p:attrName>style.visibility</p:attrName>
                                        </p:attrNameLst>
                                      </p:cBhvr>
                                      <p:to>
                                        <p:strVal val="visible"/>
                                      </p:to>
                                    </p:set>
                                    <p:anim calcmode="lin" valueType="num">
                                      <p:cBhvr>
                                        <p:cTn id="68" dur="500" fill="hold"/>
                                        <p:tgtEl>
                                          <p:spTgt spid="115720"/>
                                        </p:tgtEl>
                                        <p:attrNameLst>
                                          <p:attrName>ppt_w</p:attrName>
                                        </p:attrNameLst>
                                      </p:cBhvr>
                                      <p:tavLst>
                                        <p:tav tm="0">
                                          <p:val>
                                            <p:strVal val="4*#ppt_w"/>
                                          </p:val>
                                        </p:tav>
                                        <p:tav tm="100000">
                                          <p:val>
                                            <p:strVal val="#ppt_w"/>
                                          </p:val>
                                        </p:tav>
                                      </p:tavLst>
                                    </p:anim>
                                    <p:anim calcmode="lin" valueType="num">
                                      <p:cBhvr>
                                        <p:cTn id="69" dur="500" fill="hold"/>
                                        <p:tgtEl>
                                          <p:spTgt spid="115720"/>
                                        </p:tgtEl>
                                        <p:attrNameLst>
                                          <p:attrName>ppt_h</p:attrName>
                                        </p:attrNameLst>
                                      </p:cBhvr>
                                      <p:tavLst>
                                        <p:tav tm="0">
                                          <p:val>
                                            <p:strVal val="4*#ppt_h"/>
                                          </p:val>
                                        </p:tav>
                                        <p:tav tm="100000">
                                          <p:val>
                                            <p:strVal val="#ppt_h"/>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7" presetClass="entr" presetSubtype="2" fill="hold" nodeType="clickEffect">
                                  <p:stCondLst>
                                    <p:cond delay="0"/>
                                  </p:stCondLst>
                                  <p:childTnLst>
                                    <p:set>
                                      <p:cBhvr>
                                        <p:cTn id="73" dur="1" fill="hold">
                                          <p:stCondLst>
                                            <p:cond delay="0"/>
                                          </p:stCondLst>
                                        </p:cTn>
                                        <p:tgtEl>
                                          <p:spTgt spid="115748"/>
                                        </p:tgtEl>
                                        <p:attrNameLst>
                                          <p:attrName>style.visibility</p:attrName>
                                        </p:attrNameLst>
                                      </p:cBhvr>
                                      <p:to>
                                        <p:strVal val="visible"/>
                                      </p:to>
                                    </p:set>
                                    <p:anim calcmode="lin" valueType="num">
                                      <p:cBhvr>
                                        <p:cTn id="74" dur="500" fill="hold"/>
                                        <p:tgtEl>
                                          <p:spTgt spid="115748"/>
                                        </p:tgtEl>
                                        <p:attrNameLst>
                                          <p:attrName>ppt_x</p:attrName>
                                        </p:attrNameLst>
                                      </p:cBhvr>
                                      <p:tavLst>
                                        <p:tav tm="0">
                                          <p:val>
                                            <p:strVal val="#ppt_x+#ppt_w/2"/>
                                          </p:val>
                                        </p:tav>
                                        <p:tav tm="100000">
                                          <p:val>
                                            <p:strVal val="#ppt_x"/>
                                          </p:val>
                                        </p:tav>
                                      </p:tavLst>
                                    </p:anim>
                                    <p:anim calcmode="lin" valueType="num">
                                      <p:cBhvr>
                                        <p:cTn id="75" dur="500" fill="hold"/>
                                        <p:tgtEl>
                                          <p:spTgt spid="115748"/>
                                        </p:tgtEl>
                                        <p:attrNameLst>
                                          <p:attrName>ppt_y</p:attrName>
                                        </p:attrNameLst>
                                      </p:cBhvr>
                                      <p:tavLst>
                                        <p:tav tm="0">
                                          <p:val>
                                            <p:strVal val="#ppt_y"/>
                                          </p:val>
                                        </p:tav>
                                        <p:tav tm="100000">
                                          <p:val>
                                            <p:strVal val="#ppt_y"/>
                                          </p:val>
                                        </p:tav>
                                      </p:tavLst>
                                    </p:anim>
                                    <p:anim calcmode="lin" valueType="num">
                                      <p:cBhvr>
                                        <p:cTn id="76" dur="500" fill="hold"/>
                                        <p:tgtEl>
                                          <p:spTgt spid="115748"/>
                                        </p:tgtEl>
                                        <p:attrNameLst>
                                          <p:attrName>ppt_w</p:attrName>
                                        </p:attrNameLst>
                                      </p:cBhvr>
                                      <p:tavLst>
                                        <p:tav tm="0">
                                          <p:val>
                                            <p:fltVal val="0"/>
                                          </p:val>
                                        </p:tav>
                                        <p:tav tm="100000">
                                          <p:val>
                                            <p:strVal val="#ppt_w"/>
                                          </p:val>
                                        </p:tav>
                                      </p:tavLst>
                                    </p:anim>
                                    <p:anim calcmode="lin" valueType="num">
                                      <p:cBhvr>
                                        <p:cTn id="77" dur="500" fill="hold"/>
                                        <p:tgtEl>
                                          <p:spTgt spid="1157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4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WordArt 4"/>
          <p:cNvSpPr>
            <a:spLocks noChangeArrowheads="1" noChangeShapeType="1" noTextEdit="1"/>
          </p:cNvSpPr>
          <p:nvPr/>
        </p:nvSpPr>
        <p:spPr bwMode="auto">
          <a:xfrm>
            <a:off x="3276600" y="260350"/>
            <a:ext cx="3240088"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DANIEL 7</a:t>
            </a:r>
          </a:p>
        </p:txBody>
      </p:sp>
      <p:pic>
        <p:nvPicPr>
          <p:cNvPr id="69637" name="Picture 5" descr="Estat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81075"/>
            <a:ext cx="1663700" cy="5661025"/>
          </a:xfrm>
          <a:prstGeom prst="rect">
            <a:avLst/>
          </a:prstGeom>
          <a:noFill/>
          <a:extLst>
            <a:ext uri="{909E8E84-426E-40DD-AFC4-6F175D3DCCD1}">
              <a14:hiddenFill xmlns:a14="http://schemas.microsoft.com/office/drawing/2010/main">
                <a:solidFill>
                  <a:srgbClr val="FFFFFF"/>
                </a:solidFill>
              </a14:hiddenFill>
            </a:ext>
          </a:extLst>
        </p:spPr>
      </p:pic>
      <p:sp>
        <p:nvSpPr>
          <p:cNvPr id="69641" name="Text Box 9"/>
          <p:cNvSpPr txBox="1">
            <a:spLocks noChangeArrowheads="1"/>
          </p:cNvSpPr>
          <p:nvPr/>
        </p:nvSpPr>
        <p:spPr bwMode="auto">
          <a:xfrm>
            <a:off x="1835150" y="1196975"/>
            <a:ext cx="2736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a:latin typeface="Berlin Sans FB" panose="020E0602020502020306" pitchFamily="34" charset="0"/>
              </a:rPr>
              <a:t>Nabucodonosor (Babilonia)</a:t>
            </a:r>
          </a:p>
        </p:txBody>
      </p:sp>
      <p:sp>
        <p:nvSpPr>
          <p:cNvPr id="69645" name="Text Box 13"/>
          <p:cNvSpPr txBox="1">
            <a:spLocks noChangeArrowheads="1"/>
          </p:cNvSpPr>
          <p:nvPr/>
        </p:nvSpPr>
        <p:spPr bwMode="auto">
          <a:xfrm>
            <a:off x="1835150" y="2060575"/>
            <a:ext cx="2736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a:latin typeface="Berlin Sans FB" panose="020E0602020502020306" pitchFamily="34" charset="0"/>
              </a:rPr>
              <a:t>Reino inferior</a:t>
            </a:r>
            <a:br>
              <a:rPr lang="es-ES" sz="2000">
                <a:latin typeface="Berlin Sans FB" panose="020E0602020502020306" pitchFamily="34" charset="0"/>
              </a:rPr>
            </a:br>
            <a:r>
              <a:rPr lang="es-ES" sz="2000">
                <a:latin typeface="Berlin Sans FB" panose="020E0602020502020306" pitchFamily="34" charset="0"/>
              </a:rPr>
              <a:t>(Medo-Persia)</a:t>
            </a:r>
          </a:p>
        </p:txBody>
      </p:sp>
      <p:sp>
        <p:nvSpPr>
          <p:cNvPr id="69649" name="Text Box 17"/>
          <p:cNvSpPr txBox="1">
            <a:spLocks noChangeArrowheads="1"/>
          </p:cNvSpPr>
          <p:nvPr/>
        </p:nvSpPr>
        <p:spPr bwMode="auto">
          <a:xfrm>
            <a:off x="1835150" y="3355975"/>
            <a:ext cx="2736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a:latin typeface="Berlin Sans FB" panose="020E0602020502020306" pitchFamily="34" charset="0"/>
              </a:rPr>
              <a:t>3</a:t>
            </a:r>
            <a:r>
              <a:rPr lang="es-ES" sz="2000" baseline="30000">
                <a:latin typeface="Berlin Sans FB" panose="020E0602020502020306" pitchFamily="34" charset="0"/>
              </a:rPr>
              <a:t>er</a:t>
            </a:r>
            <a:r>
              <a:rPr lang="es-ES" sz="2000">
                <a:latin typeface="Berlin Sans FB" panose="020E0602020502020306" pitchFamily="34" charset="0"/>
              </a:rPr>
              <a:t> reino de bronce</a:t>
            </a:r>
            <a:br>
              <a:rPr lang="es-ES" sz="2000">
                <a:latin typeface="Berlin Sans FB" panose="020E0602020502020306" pitchFamily="34" charset="0"/>
              </a:rPr>
            </a:br>
            <a:r>
              <a:rPr lang="es-ES" sz="2000">
                <a:latin typeface="Berlin Sans FB" panose="020E0602020502020306" pitchFamily="34" charset="0"/>
              </a:rPr>
              <a:t>(Grecia)</a:t>
            </a:r>
          </a:p>
        </p:txBody>
      </p:sp>
      <p:sp>
        <p:nvSpPr>
          <p:cNvPr id="69653" name="Text Box 21"/>
          <p:cNvSpPr txBox="1">
            <a:spLocks noChangeArrowheads="1"/>
          </p:cNvSpPr>
          <p:nvPr/>
        </p:nvSpPr>
        <p:spPr bwMode="auto">
          <a:xfrm>
            <a:off x="1835150" y="4364038"/>
            <a:ext cx="30241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a:latin typeface="Berlin Sans FB" panose="020E0602020502020306" pitchFamily="34" charset="0"/>
              </a:rPr>
              <a:t>4º reino fuerte como hierro</a:t>
            </a:r>
            <a:br>
              <a:rPr lang="es-ES" sz="2000">
                <a:latin typeface="Berlin Sans FB" panose="020E0602020502020306" pitchFamily="34" charset="0"/>
              </a:rPr>
            </a:br>
            <a:r>
              <a:rPr lang="es-ES" sz="2000">
                <a:latin typeface="Berlin Sans FB" panose="020E0602020502020306" pitchFamily="34" charset="0"/>
              </a:rPr>
              <a:t>(Roma)</a:t>
            </a:r>
          </a:p>
        </p:txBody>
      </p:sp>
      <p:sp>
        <p:nvSpPr>
          <p:cNvPr id="69657" name="Text Box 25"/>
          <p:cNvSpPr txBox="1">
            <a:spLocks noChangeArrowheads="1"/>
          </p:cNvSpPr>
          <p:nvPr/>
        </p:nvSpPr>
        <p:spPr bwMode="auto">
          <a:xfrm>
            <a:off x="1763713" y="6021388"/>
            <a:ext cx="3203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a:latin typeface="Berlin Sans FB" panose="020E0602020502020306" pitchFamily="34" charset="0"/>
              </a:rPr>
              <a:t>Un reino dividido. En parte fuerte, en parte frágil</a:t>
            </a:r>
          </a:p>
        </p:txBody>
      </p:sp>
      <p:grpSp>
        <p:nvGrpSpPr>
          <p:cNvPr id="69665" name="Group 33"/>
          <p:cNvGrpSpPr>
            <a:grpSpLocks/>
          </p:cNvGrpSpPr>
          <p:nvPr/>
        </p:nvGrpSpPr>
        <p:grpSpPr bwMode="auto">
          <a:xfrm>
            <a:off x="4140200" y="1052513"/>
            <a:ext cx="2011363" cy="4994275"/>
            <a:chOff x="2608" y="663"/>
            <a:chExt cx="1267" cy="3146"/>
          </a:xfrm>
        </p:grpSpPr>
        <p:pic>
          <p:nvPicPr>
            <p:cNvPr id="69661" name="Picture 29" descr="Best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 y="2614"/>
              <a:ext cx="1176" cy="1195"/>
            </a:xfrm>
            <a:prstGeom prst="rect">
              <a:avLst/>
            </a:prstGeom>
            <a:noFill/>
            <a:extLst>
              <a:ext uri="{909E8E84-426E-40DD-AFC4-6F175D3DCCD1}">
                <a14:hiddenFill xmlns:a14="http://schemas.microsoft.com/office/drawing/2010/main">
                  <a:solidFill>
                    <a:srgbClr val="FFFFFF"/>
                  </a:solidFill>
                </a14:hiddenFill>
              </a:ext>
            </a:extLst>
          </p:spPr>
        </p:pic>
        <p:pic>
          <p:nvPicPr>
            <p:cNvPr id="69658" name="Picture 26" descr="Leó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6" y="663"/>
              <a:ext cx="726" cy="540"/>
            </a:xfrm>
            <a:prstGeom prst="rect">
              <a:avLst/>
            </a:prstGeom>
            <a:noFill/>
            <a:extLst>
              <a:ext uri="{909E8E84-426E-40DD-AFC4-6F175D3DCCD1}">
                <a14:hiddenFill xmlns:a14="http://schemas.microsoft.com/office/drawing/2010/main">
                  <a:solidFill>
                    <a:srgbClr val="FFFFFF"/>
                  </a:solidFill>
                </a14:hiddenFill>
              </a:ext>
            </a:extLst>
          </p:spPr>
        </p:pic>
        <p:pic>
          <p:nvPicPr>
            <p:cNvPr id="69660" name="Picture 28" descr="Leopar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8" y="981"/>
              <a:ext cx="848" cy="1536"/>
            </a:xfrm>
            <a:prstGeom prst="rect">
              <a:avLst/>
            </a:prstGeom>
            <a:noFill/>
            <a:extLst>
              <a:ext uri="{909E8E84-426E-40DD-AFC4-6F175D3DCCD1}">
                <a14:hiddenFill xmlns:a14="http://schemas.microsoft.com/office/drawing/2010/main">
                  <a:solidFill>
                    <a:srgbClr val="FFFFFF"/>
                  </a:solidFill>
                </a14:hiddenFill>
              </a:ext>
            </a:extLst>
          </p:spPr>
        </p:pic>
        <p:pic>
          <p:nvPicPr>
            <p:cNvPr id="69659" name="Picture 27" descr="Os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1" y="1253"/>
              <a:ext cx="726" cy="522"/>
            </a:xfrm>
            <a:prstGeom prst="rect">
              <a:avLst/>
            </a:prstGeom>
            <a:noFill/>
            <a:extLst>
              <a:ext uri="{909E8E84-426E-40DD-AFC4-6F175D3DCCD1}">
                <a14:hiddenFill xmlns:a14="http://schemas.microsoft.com/office/drawing/2010/main">
                  <a:solidFill>
                    <a:srgbClr val="FFFFFF"/>
                  </a:solidFill>
                </a14:hiddenFill>
              </a:ext>
            </a:extLst>
          </p:spPr>
        </p:pic>
      </p:grpSp>
      <p:sp>
        <p:nvSpPr>
          <p:cNvPr id="69662" name="Text Box 30"/>
          <p:cNvSpPr txBox="1">
            <a:spLocks noChangeArrowheads="1"/>
          </p:cNvSpPr>
          <p:nvPr/>
        </p:nvSpPr>
        <p:spPr bwMode="auto">
          <a:xfrm>
            <a:off x="6084888" y="836613"/>
            <a:ext cx="2879725" cy="2844800"/>
          </a:xfrm>
          <a:prstGeom prst="rect">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a:latin typeface="Berlin Sans FB" panose="020E0602020502020306" pitchFamily="34" charset="0"/>
              </a:rPr>
              <a:t>v. 17-18: “Estas cuatro grandes bestias son </a:t>
            </a:r>
            <a:r>
              <a:rPr lang="es-ES" sz="2000">
                <a:solidFill>
                  <a:srgbClr val="FF0000"/>
                </a:solidFill>
                <a:effectLst>
                  <a:outerShdw blurRad="38100" dist="38100" dir="2700000" algn="tl">
                    <a:srgbClr val="000000"/>
                  </a:outerShdw>
                </a:effectLst>
                <a:latin typeface="Berlin Sans FB" panose="020E0602020502020306" pitchFamily="34" charset="0"/>
              </a:rPr>
              <a:t>cuatro reyes</a:t>
            </a:r>
            <a:r>
              <a:rPr lang="es-ES" sz="2000">
                <a:latin typeface="Berlin Sans FB" panose="020E0602020502020306" pitchFamily="34" charset="0"/>
              </a:rPr>
              <a:t> que se levantarán en la tierra. </a:t>
            </a:r>
            <a:r>
              <a:rPr lang="es-ES" sz="2000" u="sng">
                <a:latin typeface="Berlin Sans FB" panose="020E0602020502020306" pitchFamily="34" charset="0"/>
              </a:rPr>
              <a:t>Después recibirán el reino los santos del Altísimo</a:t>
            </a:r>
            <a:r>
              <a:rPr lang="es-ES" sz="2000">
                <a:latin typeface="Berlin Sans FB" panose="020E0602020502020306" pitchFamily="34" charset="0"/>
              </a:rPr>
              <a:t>, y poseerán el reino hasta el siglo, eternamente y para siempre”</a:t>
            </a:r>
          </a:p>
        </p:txBody>
      </p:sp>
      <p:sp>
        <p:nvSpPr>
          <p:cNvPr id="69663" name="Rectangle 31"/>
          <p:cNvSpPr>
            <a:spLocks noChangeArrowheads="1"/>
          </p:cNvSpPr>
          <p:nvPr/>
        </p:nvSpPr>
        <p:spPr bwMode="auto">
          <a:xfrm>
            <a:off x="179388" y="4292600"/>
            <a:ext cx="6121400" cy="2449513"/>
          </a:xfrm>
          <a:prstGeom prst="rect">
            <a:avLst/>
          </a:prstGeom>
          <a:solidFill>
            <a:srgbClr val="CCFFCC">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9664" name="WordArt 32"/>
          <p:cNvSpPr>
            <a:spLocks noChangeArrowheads="1" noChangeShapeType="1" noTextEdit="1"/>
          </p:cNvSpPr>
          <p:nvPr/>
        </p:nvSpPr>
        <p:spPr bwMode="auto">
          <a:xfrm>
            <a:off x="6443663" y="4221163"/>
            <a:ext cx="2362200" cy="2447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dirty="0">
                <a:ln w="9525">
                  <a:solidFill>
                    <a:srgbClr val="000000"/>
                  </a:solidFill>
                  <a:round/>
                  <a:headEnd/>
                  <a:tailEnd/>
                </a:ln>
                <a:solidFill>
                  <a:srgbClr val="FF0000"/>
                </a:solidFill>
                <a:latin typeface="Arial Black" panose="020B0A04020102020204" pitchFamily="34" charset="0"/>
              </a:rPr>
              <a:t>DOS FASES</a:t>
            </a:r>
          </a:p>
          <a:p>
            <a:pPr algn="ctr"/>
            <a:r>
              <a:rPr lang="es-ES" sz="3600" kern="10" dirty="0">
                <a:ln w="9525">
                  <a:solidFill>
                    <a:srgbClr val="000000"/>
                  </a:solidFill>
                  <a:round/>
                  <a:headEnd/>
                  <a:tailEnd/>
                </a:ln>
                <a:solidFill>
                  <a:srgbClr val="FF0000"/>
                </a:solidFill>
                <a:latin typeface="Arial Black" panose="020B0A04020102020204" pitchFamily="34" charset="0"/>
              </a:rPr>
              <a:t>DE UN MISMO</a:t>
            </a:r>
          </a:p>
          <a:p>
            <a:pPr algn="ctr"/>
            <a:r>
              <a:rPr lang="es-ES" sz="3600" kern="10" dirty="0">
                <a:ln w="9525">
                  <a:solidFill>
                    <a:srgbClr val="000000"/>
                  </a:solidFill>
                  <a:round/>
                  <a:headEnd/>
                  <a:tailEnd/>
                </a:ln>
                <a:solidFill>
                  <a:srgbClr val="FF0000"/>
                </a:solidFill>
                <a:latin typeface="Arial Black" panose="020B0A04020102020204" pitchFamily="34" charset="0"/>
              </a:rPr>
              <a:t>REINO (ROMA)</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9665"/>
                                        </p:tgtEl>
                                        <p:attrNameLst>
                                          <p:attrName>style.visibility</p:attrName>
                                        </p:attrNameLst>
                                      </p:cBhvr>
                                      <p:to>
                                        <p:strVal val="visible"/>
                                      </p:to>
                                    </p:set>
                                    <p:anim calcmode="lin" valueType="num">
                                      <p:cBhvr>
                                        <p:cTn id="7" dur="1000" fill="hold"/>
                                        <p:tgtEl>
                                          <p:spTgt spid="69665"/>
                                        </p:tgtEl>
                                        <p:attrNameLst>
                                          <p:attrName>ppt_w</p:attrName>
                                        </p:attrNameLst>
                                      </p:cBhvr>
                                      <p:tavLst>
                                        <p:tav tm="0">
                                          <p:val>
                                            <p:fltVal val="0"/>
                                          </p:val>
                                        </p:tav>
                                        <p:tav tm="100000">
                                          <p:val>
                                            <p:strVal val="#ppt_w"/>
                                          </p:val>
                                        </p:tav>
                                      </p:tavLst>
                                    </p:anim>
                                    <p:anim calcmode="lin" valueType="num">
                                      <p:cBhvr>
                                        <p:cTn id="8" dur="1000" fill="hold"/>
                                        <p:tgtEl>
                                          <p:spTgt spid="69665"/>
                                        </p:tgtEl>
                                        <p:attrNameLst>
                                          <p:attrName>ppt_h</p:attrName>
                                        </p:attrNameLst>
                                      </p:cBhvr>
                                      <p:tavLst>
                                        <p:tav tm="0">
                                          <p:val>
                                            <p:fltVal val="0"/>
                                          </p:val>
                                        </p:tav>
                                        <p:tav tm="100000">
                                          <p:val>
                                            <p:strVal val="#ppt_h"/>
                                          </p:val>
                                        </p:tav>
                                      </p:tavLst>
                                    </p:anim>
                                    <p:anim calcmode="lin" valueType="num">
                                      <p:cBhvr>
                                        <p:cTn id="9" dur="1000" fill="hold"/>
                                        <p:tgtEl>
                                          <p:spTgt spid="69665"/>
                                        </p:tgtEl>
                                        <p:attrNameLst>
                                          <p:attrName>style.rotation</p:attrName>
                                        </p:attrNameLst>
                                      </p:cBhvr>
                                      <p:tavLst>
                                        <p:tav tm="0">
                                          <p:val>
                                            <p:fltVal val="360"/>
                                          </p:val>
                                        </p:tav>
                                        <p:tav tm="100000">
                                          <p:val>
                                            <p:fltVal val="0"/>
                                          </p:val>
                                        </p:tav>
                                      </p:tavLst>
                                    </p:anim>
                                    <p:animEffect transition="in" filter="fade">
                                      <p:cBhvr>
                                        <p:cTn id="10" dur="1000"/>
                                        <p:tgtEl>
                                          <p:spTgt spid="696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69662"/>
                                        </p:tgtEl>
                                        <p:attrNameLst>
                                          <p:attrName>style.visibility</p:attrName>
                                        </p:attrNameLst>
                                      </p:cBhvr>
                                      <p:to>
                                        <p:strVal val="visible"/>
                                      </p:to>
                                    </p:set>
                                    <p:anim calcmode="lin" valueType="num">
                                      <p:cBhvr>
                                        <p:cTn id="15" dur="1000" fill="hold"/>
                                        <p:tgtEl>
                                          <p:spTgt spid="69662"/>
                                        </p:tgtEl>
                                        <p:attrNameLst>
                                          <p:attrName>ppt_w</p:attrName>
                                        </p:attrNameLst>
                                      </p:cBhvr>
                                      <p:tavLst>
                                        <p:tav tm="0">
                                          <p:val>
                                            <p:fltVal val="0"/>
                                          </p:val>
                                        </p:tav>
                                        <p:tav tm="100000">
                                          <p:val>
                                            <p:strVal val="#ppt_w"/>
                                          </p:val>
                                        </p:tav>
                                      </p:tavLst>
                                    </p:anim>
                                    <p:anim calcmode="lin" valueType="num">
                                      <p:cBhvr>
                                        <p:cTn id="16" dur="1000" fill="hold"/>
                                        <p:tgtEl>
                                          <p:spTgt spid="69662"/>
                                        </p:tgtEl>
                                        <p:attrNameLst>
                                          <p:attrName>ppt_h</p:attrName>
                                        </p:attrNameLst>
                                      </p:cBhvr>
                                      <p:tavLst>
                                        <p:tav tm="0">
                                          <p:val>
                                            <p:fltVal val="0"/>
                                          </p:val>
                                        </p:tav>
                                        <p:tav tm="100000">
                                          <p:val>
                                            <p:strVal val="#ppt_h"/>
                                          </p:val>
                                        </p:tav>
                                      </p:tavLst>
                                    </p:anim>
                                    <p:animEffect transition="in" filter="fade">
                                      <p:cBhvr>
                                        <p:cTn id="17" dur="1000"/>
                                        <p:tgtEl>
                                          <p:spTgt spid="696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 fill="hold" grpId="0" nodeType="clickEffect">
                                  <p:stCondLst>
                                    <p:cond delay="0"/>
                                  </p:stCondLst>
                                  <p:childTnLst>
                                    <p:set>
                                      <p:cBhvr>
                                        <p:cTn id="21" dur="1" fill="hold">
                                          <p:stCondLst>
                                            <p:cond delay="0"/>
                                          </p:stCondLst>
                                        </p:cTn>
                                        <p:tgtEl>
                                          <p:spTgt spid="69663"/>
                                        </p:tgtEl>
                                        <p:attrNameLst>
                                          <p:attrName>style.visibility</p:attrName>
                                        </p:attrNameLst>
                                      </p:cBhvr>
                                      <p:to>
                                        <p:strVal val="visible"/>
                                      </p:to>
                                    </p:set>
                                    <p:anim calcmode="lin" valueType="num">
                                      <p:cBhvr>
                                        <p:cTn id="22" dur="500" fill="hold"/>
                                        <p:tgtEl>
                                          <p:spTgt spid="69663"/>
                                        </p:tgtEl>
                                        <p:attrNameLst>
                                          <p:attrName>ppt_x</p:attrName>
                                        </p:attrNameLst>
                                      </p:cBhvr>
                                      <p:tavLst>
                                        <p:tav tm="0">
                                          <p:val>
                                            <p:strVal val="#ppt_x"/>
                                          </p:val>
                                        </p:tav>
                                        <p:tav tm="100000">
                                          <p:val>
                                            <p:strVal val="#ppt_x"/>
                                          </p:val>
                                        </p:tav>
                                      </p:tavLst>
                                    </p:anim>
                                    <p:anim calcmode="lin" valueType="num">
                                      <p:cBhvr>
                                        <p:cTn id="23" dur="500" fill="hold"/>
                                        <p:tgtEl>
                                          <p:spTgt spid="69663"/>
                                        </p:tgtEl>
                                        <p:attrNameLst>
                                          <p:attrName>ppt_y</p:attrName>
                                        </p:attrNameLst>
                                      </p:cBhvr>
                                      <p:tavLst>
                                        <p:tav tm="0">
                                          <p:val>
                                            <p:strVal val="#ppt_y-#ppt_h/2"/>
                                          </p:val>
                                        </p:tav>
                                        <p:tav tm="100000">
                                          <p:val>
                                            <p:strVal val="#ppt_y"/>
                                          </p:val>
                                        </p:tav>
                                      </p:tavLst>
                                    </p:anim>
                                    <p:anim calcmode="lin" valueType="num">
                                      <p:cBhvr>
                                        <p:cTn id="24" dur="500" fill="hold"/>
                                        <p:tgtEl>
                                          <p:spTgt spid="69663"/>
                                        </p:tgtEl>
                                        <p:attrNameLst>
                                          <p:attrName>ppt_w</p:attrName>
                                        </p:attrNameLst>
                                      </p:cBhvr>
                                      <p:tavLst>
                                        <p:tav tm="0">
                                          <p:val>
                                            <p:strVal val="#ppt_w"/>
                                          </p:val>
                                        </p:tav>
                                        <p:tav tm="100000">
                                          <p:val>
                                            <p:strVal val="#ppt_w"/>
                                          </p:val>
                                        </p:tav>
                                      </p:tavLst>
                                    </p:anim>
                                    <p:anim calcmode="lin" valueType="num">
                                      <p:cBhvr>
                                        <p:cTn id="25" dur="500" fill="hold"/>
                                        <p:tgtEl>
                                          <p:spTgt spid="69663"/>
                                        </p:tgtEl>
                                        <p:attrNameLst>
                                          <p:attrName>ppt_h</p:attrName>
                                        </p:attrNameLst>
                                      </p:cBhvr>
                                      <p:tavLst>
                                        <p:tav tm="0">
                                          <p:val>
                                            <p:fltVal val="0"/>
                                          </p:val>
                                        </p:tav>
                                        <p:tav tm="100000">
                                          <p:val>
                                            <p:strVal val="#ppt_h"/>
                                          </p:val>
                                        </p:tav>
                                      </p:tavLst>
                                    </p:anim>
                                  </p:childTnLst>
                                </p:cTn>
                              </p:par>
                            </p:childTnLst>
                          </p:cTn>
                        </p:par>
                        <p:par>
                          <p:cTn id="26" fill="hold" nodeType="afterGroup">
                            <p:stCondLst>
                              <p:cond delay="500"/>
                            </p:stCondLst>
                            <p:childTnLst>
                              <p:par>
                                <p:cTn id="27" presetID="39" presetClass="entr" presetSubtype="0" accel="100000" fill="hold" grpId="0" nodeType="afterEffect">
                                  <p:stCondLst>
                                    <p:cond delay="0"/>
                                  </p:stCondLst>
                                  <p:childTnLst>
                                    <p:set>
                                      <p:cBhvr>
                                        <p:cTn id="28" dur="1" fill="hold">
                                          <p:stCondLst>
                                            <p:cond delay="0"/>
                                          </p:stCondLst>
                                        </p:cTn>
                                        <p:tgtEl>
                                          <p:spTgt spid="69664"/>
                                        </p:tgtEl>
                                        <p:attrNameLst>
                                          <p:attrName>style.visibility</p:attrName>
                                        </p:attrNameLst>
                                      </p:cBhvr>
                                      <p:to>
                                        <p:strVal val="visible"/>
                                      </p:to>
                                    </p:set>
                                    <p:anim calcmode="lin" valueType="num">
                                      <p:cBhvr>
                                        <p:cTn id="29" dur="500" fill="hold"/>
                                        <p:tgtEl>
                                          <p:spTgt spid="69664"/>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69664"/>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69664"/>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696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2" grpId="0" animBg="1"/>
      <p:bldP spid="69663" grpId="0" animBg="1"/>
      <p:bldP spid="696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3" name="Text Box 7"/>
          <p:cNvSpPr txBox="1">
            <a:spLocks noChangeArrowheads="1"/>
          </p:cNvSpPr>
          <p:nvPr/>
        </p:nvSpPr>
        <p:spPr bwMode="auto">
          <a:xfrm>
            <a:off x="250825" y="1773238"/>
            <a:ext cx="4752975" cy="4819650"/>
          </a:xfrm>
          <a:prstGeom prst="rect">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dirty="0">
                <a:latin typeface="Tahoma" panose="020B0604030504040204" pitchFamily="34" charset="0"/>
              </a:rPr>
              <a:t>Daniel 2: 41-43</a:t>
            </a:r>
          </a:p>
          <a:p>
            <a:pPr>
              <a:spcBef>
                <a:spcPct val="50000"/>
              </a:spcBef>
            </a:pPr>
            <a:r>
              <a:rPr lang="es-ES" sz="2000" dirty="0">
                <a:latin typeface="Tahoma" panose="020B0604030504040204" pitchFamily="34" charset="0"/>
              </a:rPr>
              <a:t>“Y lo que viste de los pies y los dedos, en parte de barro cocido de alfarero y en parte de hierro, </a:t>
            </a:r>
            <a:r>
              <a:rPr lang="es-ES" sz="2000" dirty="0">
                <a:solidFill>
                  <a:srgbClr val="FF0000"/>
                </a:solidFill>
                <a:effectLst>
                  <a:outerShdw blurRad="38100" dist="38100" dir="2700000" algn="tl">
                    <a:srgbClr val="000000"/>
                  </a:outerShdw>
                </a:effectLst>
                <a:latin typeface="Tahoma" panose="020B0604030504040204" pitchFamily="34" charset="0"/>
              </a:rPr>
              <a:t>será un reino dividido</a:t>
            </a:r>
            <a:r>
              <a:rPr lang="es-ES" sz="2000" dirty="0">
                <a:latin typeface="Tahoma" panose="020B0604030504040204" pitchFamily="34" charset="0"/>
              </a:rPr>
              <a:t>; mas habrá en él algo de la fuerza del hierro, así como viste hierro mezclado con barro cocido. Y por ser los dedos de los pies en parte de hierro y en parte de barro cocido, el reino será </a:t>
            </a:r>
            <a:r>
              <a:rPr lang="es-ES" sz="2000" dirty="0">
                <a:solidFill>
                  <a:srgbClr val="FF0000"/>
                </a:solidFill>
                <a:effectLst>
                  <a:outerShdw blurRad="38100" dist="38100" dir="2700000" algn="tl">
                    <a:srgbClr val="000000"/>
                  </a:outerShdw>
                </a:effectLst>
                <a:latin typeface="Tahoma" panose="020B0604030504040204" pitchFamily="34" charset="0"/>
              </a:rPr>
              <a:t>en parte fuerte, y en parte frágil</a:t>
            </a:r>
            <a:r>
              <a:rPr lang="es-ES" sz="2000" dirty="0">
                <a:latin typeface="Tahoma" panose="020B0604030504040204" pitchFamily="34" charset="0"/>
              </a:rPr>
              <a:t>. Así como viste el hierro mezclado con barro, se mezclarán por medio de alianzas humanas; pero </a:t>
            </a:r>
            <a:r>
              <a:rPr lang="es-ES" sz="2000" dirty="0">
                <a:solidFill>
                  <a:srgbClr val="FF0000"/>
                </a:solidFill>
                <a:effectLst>
                  <a:outerShdw blurRad="38100" dist="38100" dir="2700000" algn="tl">
                    <a:srgbClr val="000000"/>
                  </a:outerShdw>
                </a:effectLst>
                <a:latin typeface="Tahoma" panose="020B0604030504040204" pitchFamily="34" charset="0"/>
              </a:rPr>
              <a:t>no se unirán</a:t>
            </a:r>
            <a:r>
              <a:rPr lang="es-ES" sz="2000" dirty="0">
                <a:latin typeface="Tahoma" panose="020B0604030504040204" pitchFamily="34" charset="0"/>
              </a:rPr>
              <a:t> el uno con el otro, como el hierro no se mezcla con el barro”.</a:t>
            </a:r>
          </a:p>
        </p:txBody>
      </p:sp>
      <p:sp>
        <p:nvSpPr>
          <p:cNvPr id="70665" name="Text Box 9"/>
          <p:cNvSpPr txBox="1">
            <a:spLocks noChangeArrowheads="1"/>
          </p:cNvSpPr>
          <p:nvPr/>
        </p:nvSpPr>
        <p:spPr bwMode="auto">
          <a:xfrm>
            <a:off x="5148263" y="1052513"/>
            <a:ext cx="3816350" cy="4514850"/>
          </a:xfrm>
          <a:prstGeom prst="rect">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dirty="0">
                <a:latin typeface="Tahoma" panose="020B0604030504040204" pitchFamily="34" charset="0"/>
              </a:rPr>
              <a:t>Daniel 7: 24-25</a:t>
            </a:r>
          </a:p>
          <a:p>
            <a:pPr>
              <a:spcBef>
                <a:spcPct val="50000"/>
              </a:spcBef>
            </a:pPr>
            <a:r>
              <a:rPr lang="es-ES" sz="2000" dirty="0">
                <a:latin typeface="Tahoma" panose="020B0604030504040204" pitchFamily="34" charset="0"/>
              </a:rPr>
              <a:t>“Y los diez cuernos significan que de aquel reino </a:t>
            </a:r>
            <a:r>
              <a:rPr lang="es-ES" sz="2000" dirty="0">
                <a:solidFill>
                  <a:srgbClr val="FF0000"/>
                </a:solidFill>
                <a:effectLst>
                  <a:outerShdw blurRad="38100" dist="38100" dir="2700000" algn="tl">
                    <a:srgbClr val="000000"/>
                  </a:outerShdw>
                </a:effectLst>
                <a:latin typeface="Tahoma" panose="020B0604030504040204" pitchFamily="34" charset="0"/>
              </a:rPr>
              <a:t>se levantarán diez reyes; y tras ellos se levantará otro, el cual será diferente de los primeros</a:t>
            </a:r>
            <a:r>
              <a:rPr lang="es-ES" sz="2000" dirty="0">
                <a:latin typeface="Tahoma" panose="020B0604030504040204" pitchFamily="34" charset="0"/>
              </a:rPr>
              <a:t>, y a tres reyes derribará. Y hablará palabras contra el Altísimo, y </a:t>
            </a:r>
            <a:r>
              <a:rPr lang="es-ES" sz="2000" dirty="0">
                <a:solidFill>
                  <a:srgbClr val="FF0000"/>
                </a:solidFill>
                <a:effectLst>
                  <a:outerShdw blurRad="38100" dist="38100" dir="2700000" algn="tl">
                    <a:srgbClr val="000000"/>
                  </a:outerShdw>
                </a:effectLst>
                <a:latin typeface="Tahoma" panose="020B0604030504040204" pitchFamily="34" charset="0"/>
              </a:rPr>
              <a:t>a los santos del Altísimo quebrantará</a:t>
            </a:r>
            <a:r>
              <a:rPr lang="es-ES" sz="2000" dirty="0">
                <a:latin typeface="Tahoma" panose="020B0604030504040204" pitchFamily="34" charset="0"/>
              </a:rPr>
              <a:t>, y pensará en cambiar los tiempos y la ley; y serán entregados en su mano </a:t>
            </a:r>
            <a:r>
              <a:rPr lang="es-ES" sz="2000" b="1" dirty="0">
                <a:solidFill>
                  <a:srgbClr val="FF0000"/>
                </a:solidFill>
                <a:effectLst>
                  <a:outerShdw blurRad="38100" dist="38100" dir="2700000" algn="tl">
                    <a:srgbClr val="000000"/>
                  </a:outerShdw>
                </a:effectLst>
                <a:latin typeface="Tahoma" panose="020B0604030504040204" pitchFamily="34" charset="0"/>
              </a:rPr>
              <a:t>hasta tiempo, y tiempos, y medio tiempo</a:t>
            </a:r>
            <a:r>
              <a:rPr lang="es-ES" sz="2000" dirty="0">
                <a:latin typeface="Tahoma" panose="020B0604030504040204" pitchFamily="34" charset="0"/>
              </a:rPr>
              <a:t>”.</a:t>
            </a:r>
          </a:p>
        </p:txBody>
      </p:sp>
      <p:pic>
        <p:nvPicPr>
          <p:cNvPr id="70661" name="Picture 5" descr="p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81075"/>
            <a:ext cx="2016125" cy="781050"/>
          </a:xfrm>
          <a:prstGeom prst="rect">
            <a:avLst/>
          </a:prstGeom>
          <a:noFill/>
          <a:extLst>
            <a:ext uri="{909E8E84-426E-40DD-AFC4-6F175D3DCCD1}">
              <a14:hiddenFill xmlns:a14="http://schemas.microsoft.com/office/drawing/2010/main">
                <a:solidFill>
                  <a:srgbClr val="FFFFFF"/>
                </a:solidFill>
              </a14:hiddenFill>
            </a:ext>
          </a:extLst>
        </p:spPr>
      </p:pic>
      <p:sp>
        <p:nvSpPr>
          <p:cNvPr id="70666" name="WordArt 10"/>
          <p:cNvSpPr>
            <a:spLocks noChangeArrowheads="1" noChangeShapeType="1" noTextEdit="1"/>
          </p:cNvSpPr>
          <p:nvPr/>
        </p:nvSpPr>
        <p:spPr bwMode="auto">
          <a:xfrm>
            <a:off x="2339975" y="981075"/>
            <a:ext cx="2087563" cy="719138"/>
          </a:xfrm>
          <a:prstGeom prst="rect">
            <a:avLst/>
          </a:prstGeom>
        </p:spPr>
        <p:txBody>
          <a:bodyPr wrap="none" fromWordArt="1">
            <a:prstTxWarp prst="textPlain">
              <a:avLst>
                <a:gd name="adj" fmla="val 50000"/>
              </a:avLst>
            </a:prstTxWarp>
          </a:bodyPr>
          <a:lstStyle/>
          <a:p>
            <a:pPr algn="ctr"/>
            <a:r>
              <a:rPr lang="es-ES" sz="3600" kern="10" dirty="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panose="020B0A04020102020204" pitchFamily="34" charset="0"/>
              </a:rPr>
              <a:t>Aspecto</a:t>
            </a:r>
          </a:p>
          <a:p>
            <a:pPr algn="ctr"/>
            <a:r>
              <a:rPr lang="es-ES" sz="3600" kern="10" dirty="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panose="020B0A04020102020204" pitchFamily="34" charset="0"/>
              </a:rPr>
              <a:t>político</a:t>
            </a:r>
          </a:p>
        </p:txBody>
      </p:sp>
      <p:pic>
        <p:nvPicPr>
          <p:cNvPr id="70660" name="Picture 4" descr="CuernoPequeñ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408488"/>
            <a:ext cx="2209800" cy="2449512"/>
          </a:xfrm>
          <a:prstGeom prst="rect">
            <a:avLst/>
          </a:prstGeom>
          <a:noFill/>
          <a:extLst>
            <a:ext uri="{909E8E84-426E-40DD-AFC4-6F175D3DCCD1}">
              <a14:hiddenFill xmlns:a14="http://schemas.microsoft.com/office/drawing/2010/main">
                <a:solidFill>
                  <a:srgbClr val="FFFFFF"/>
                </a:solidFill>
              </a14:hiddenFill>
            </a:ext>
          </a:extLst>
        </p:spPr>
      </p:pic>
      <p:sp>
        <p:nvSpPr>
          <p:cNvPr id="70667" name="WordArt 11"/>
          <p:cNvSpPr>
            <a:spLocks noChangeArrowheads="1" noChangeShapeType="1" noTextEdit="1"/>
          </p:cNvSpPr>
          <p:nvPr/>
        </p:nvSpPr>
        <p:spPr bwMode="auto">
          <a:xfrm>
            <a:off x="5148263" y="5805488"/>
            <a:ext cx="2087562" cy="719137"/>
          </a:xfrm>
          <a:prstGeom prst="rect">
            <a:avLst/>
          </a:prstGeom>
        </p:spPr>
        <p:txBody>
          <a:bodyPr wrap="none" fromWordArt="1">
            <a:prstTxWarp prst="textPlain">
              <a:avLst>
                <a:gd name="adj" fmla="val 50000"/>
              </a:avLst>
            </a:prstTxWarp>
          </a:bodyPr>
          <a:lstStyle/>
          <a:p>
            <a:pPr algn="ctr"/>
            <a:r>
              <a:rPr lang="es-ES" sz="3600" kern="10" dirty="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panose="020B0A04020102020204" pitchFamily="34" charset="0"/>
              </a:rPr>
              <a:t>Aspecto</a:t>
            </a:r>
          </a:p>
          <a:p>
            <a:pPr algn="ctr"/>
            <a:r>
              <a:rPr lang="es-ES" sz="3600" kern="10" dirty="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panose="020B0A04020102020204" pitchFamily="34" charset="0"/>
              </a:rPr>
              <a:t>religioso</a:t>
            </a:r>
          </a:p>
        </p:txBody>
      </p:sp>
      <p:sp>
        <p:nvSpPr>
          <p:cNvPr id="70668" name="WordArt 12"/>
          <p:cNvSpPr>
            <a:spLocks noChangeArrowheads="1" noChangeShapeType="1" noTextEdit="1"/>
          </p:cNvSpPr>
          <p:nvPr/>
        </p:nvSpPr>
        <p:spPr bwMode="auto">
          <a:xfrm>
            <a:off x="2339975" y="260350"/>
            <a:ext cx="4676775" cy="5032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dirty="0">
                <a:ln w="9525">
                  <a:solidFill>
                    <a:srgbClr val="000000"/>
                  </a:solidFill>
                  <a:round/>
                  <a:headEnd/>
                  <a:tailEnd/>
                </a:ln>
                <a:solidFill>
                  <a:srgbClr val="FFFFFF"/>
                </a:solidFill>
                <a:latin typeface="Arial Black" panose="020B0A04020102020204" pitchFamily="34" charset="0"/>
              </a:rPr>
              <a:t>2ª fase del 4º reino</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0663"/>
                                        </p:tgtEl>
                                        <p:attrNameLst>
                                          <p:attrName>style.visibility</p:attrName>
                                        </p:attrNameLst>
                                      </p:cBhvr>
                                      <p:to>
                                        <p:strVal val="visible"/>
                                      </p:to>
                                    </p:set>
                                    <p:animEffect transition="in" filter="strips(downRight)">
                                      <p:cBhvr>
                                        <p:cTn id="7" dur="2000"/>
                                        <p:tgtEl>
                                          <p:spTgt spid="706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70665"/>
                                        </p:tgtEl>
                                        <p:attrNameLst>
                                          <p:attrName>style.visibility</p:attrName>
                                        </p:attrNameLst>
                                      </p:cBhvr>
                                      <p:to>
                                        <p:strVal val="visible"/>
                                      </p:to>
                                    </p:set>
                                    <p:animEffect transition="in" filter="strips(upLeft)">
                                      <p:cBhvr>
                                        <p:cTn id="12" dur="2000"/>
                                        <p:tgtEl>
                                          <p:spTgt spid="706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70666"/>
                                        </p:tgtEl>
                                        <p:attrNameLst>
                                          <p:attrName>style.visibility</p:attrName>
                                        </p:attrNameLst>
                                      </p:cBhvr>
                                      <p:to>
                                        <p:strVal val="visible"/>
                                      </p:to>
                                    </p:set>
                                    <p:animEffect transition="in" filter="fade">
                                      <p:cBhvr>
                                        <p:cTn id="17" dur="385" decel="100000"/>
                                        <p:tgtEl>
                                          <p:spTgt spid="70666"/>
                                        </p:tgtEl>
                                      </p:cBhvr>
                                    </p:animEffect>
                                    <p:animScale>
                                      <p:cBhvr>
                                        <p:cTn id="18" dur="385" decel="100000"/>
                                        <p:tgtEl>
                                          <p:spTgt spid="70666"/>
                                        </p:tgtEl>
                                      </p:cBhvr>
                                      <p:from x="10000" y="10000"/>
                                      <p:to x="200000" y="450000"/>
                                    </p:animScale>
                                    <p:animScale>
                                      <p:cBhvr>
                                        <p:cTn id="19" dur="615" accel="100000" fill="hold">
                                          <p:stCondLst>
                                            <p:cond delay="385"/>
                                          </p:stCondLst>
                                        </p:cTn>
                                        <p:tgtEl>
                                          <p:spTgt spid="70666"/>
                                        </p:tgtEl>
                                      </p:cBhvr>
                                      <p:from x="200000" y="450000"/>
                                      <p:to x="100000" y="100000"/>
                                    </p:animScale>
                                    <p:set>
                                      <p:cBhvr>
                                        <p:cTn id="20" dur="385" fill="hold"/>
                                        <p:tgtEl>
                                          <p:spTgt spid="70666"/>
                                        </p:tgtEl>
                                        <p:attrNameLst>
                                          <p:attrName>ppt_x</p:attrName>
                                        </p:attrNameLst>
                                      </p:cBhvr>
                                      <p:to>
                                        <p:strVal val="(0.5)"/>
                                      </p:to>
                                    </p:set>
                                    <p:anim from="(0.5)" to="(#ppt_x)" calcmode="lin" valueType="num">
                                      <p:cBhvr>
                                        <p:cTn id="21" dur="615" accel="100000" fill="hold">
                                          <p:stCondLst>
                                            <p:cond delay="385"/>
                                          </p:stCondLst>
                                        </p:cTn>
                                        <p:tgtEl>
                                          <p:spTgt spid="70666"/>
                                        </p:tgtEl>
                                        <p:attrNameLst>
                                          <p:attrName>ppt_x</p:attrName>
                                        </p:attrNameLst>
                                      </p:cBhvr>
                                    </p:anim>
                                    <p:set>
                                      <p:cBhvr>
                                        <p:cTn id="22" dur="385" fill="hold"/>
                                        <p:tgtEl>
                                          <p:spTgt spid="70666"/>
                                        </p:tgtEl>
                                        <p:attrNameLst>
                                          <p:attrName>ppt_y</p:attrName>
                                        </p:attrNameLst>
                                      </p:cBhvr>
                                      <p:to>
                                        <p:strVal val="(#ppt_y+0.4)"/>
                                      </p:to>
                                    </p:set>
                                    <p:anim from="(#ppt_y+0.4)" to="(#ppt_y)" calcmode="lin" valueType="num">
                                      <p:cBhvr>
                                        <p:cTn id="23" dur="615" accel="100000" fill="hold">
                                          <p:stCondLst>
                                            <p:cond delay="385"/>
                                          </p:stCondLst>
                                        </p:cTn>
                                        <p:tgtEl>
                                          <p:spTgt spid="70666"/>
                                        </p:tgtEl>
                                        <p:attrNameLst>
                                          <p:attrName>ppt_y</p:attrName>
                                        </p:attrNameLst>
                                      </p:cBhvr>
                                    </p:anim>
                                  </p:childTnLst>
                                </p:cTn>
                              </p:par>
                            </p:childTnLst>
                          </p:cTn>
                        </p:par>
                        <p:par>
                          <p:cTn id="24" fill="hold" nodeType="afterGroup">
                            <p:stCondLst>
                              <p:cond delay="1000"/>
                            </p:stCondLst>
                            <p:childTnLst>
                              <p:par>
                                <p:cTn id="25" presetID="30" presetClass="entr" presetSubtype="0" fill="hold" grpId="0" nodeType="afterEffect">
                                  <p:stCondLst>
                                    <p:cond delay="0"/>
                                  </p:stCondLst>
                                  <p:childTnLst>
                                    <p:set>
                                      <p:cBhvr>
                                        <p:cTn id="26" dur="1" fill="hold">
                                          <p:stCondLst>
                                            <p:cond delay="0"/>
                                          </p:stCondLst>
                                        </p:cTn>
                                        <p:tgtEl>
                                          <p:spTgt spid="70667"/>
                                        </p:tgtEl>
                                        <p:attrNameLst>
                                          <p:attrName>style.visibility</p:attrName>
                                        </p:attrNameLst>
                                      </p:cBhvr>
                                      <p:to>
                                        <p:strVal val="visible"/>
                                      </p:to>
                                    </p:set>
                                    <p:animEffect transition="in" filter="fade">
                                      <p:cBhvr>
                                        <p:cTn id="27" dur="800" decel="100000"/>
                                        <p:tgtEl>
                                          <p:spTgt spid="70667"/>
                                        </p:tgtEl>
                                      </p:cBhvr>
                                    </p:animEffect>
                                    <p:anim calcmode="lin" valueType="num">
                                      <p:cBhvr>
                                        <p:cTn id="28" dur="800" decel="100000" fill="hold"/>
                                        <p:tgtEl>
                                          <p:spTgt spid="70667"/>
                                        </p:tgtEl>
                                        <p:attrNameLst>
                                          <p:attrName>style.rotation</p:attrName>
                                        </p:attrNameLst>
                                      </p:cBhvr>
                                      <p:tavLst>
                                        <p:tav tm="0">
                                          <p:val>
                                            <p:fltVal val="-90"/>
                                          </p:val>
                                        </p:tav>
                                        <p:tav tm="100000">
                                          <p:val>
                                            <p:fltVal val="0"/>
                                          </p:val>
                                        </p:tav>
                                      </p:tavLst>
                                    </p:anim>
                                    <p:anim calcmode="lin" valueType="num">
                                      <p:cBhvr>
                                        <p:cTn id="29" dur="800" decel="100000" fill="hold"/>
                                        <p:tgtEl>
                                          <p:spTgt spid="70667"/>
                                        </p:tgtEl>
                                        <p:attrNameLst>
                                          <p:attrName>ppt_x</p:attrName>
                                        </p:attrNameLst>
                                      </p:cBhvr>
                                      <p:tavLst>
                                        <p:tav tm="0">
                                          <p:val>
                                            <p:strVal val="#ppt_x+0.4"/>
                                          </p:val>
                                        </p:tav>
                                        <p:tav tm="100000">
                                          <p:val>
                                            <p:strVal val="#ppt_x-0.05"/>
                                          </p:val>
                                        </p:tav>
                                      </p:tavLst>
                                    </p:anim>
                                    <p:anim calcmode="lin" valueType="num">
                                      <p:cBhvr>
                                        <p:cTn id="30" dur="800" decel="100000" fill="hold"/>
                                        <p:tgtEl>
                                          <p:spTgt spid="70667"/>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70667"/>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7066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animBg="1"/>
      <p:bldP spid="70665" grpId="0" animBg="1"/>
      <p:bldP spid="70666" grpId="0" animBg="1"/>
      <p:bldP spid="7066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4" name="Text Box 14"/>
          <p:cNvSpPr txBox="1">
            <a:spLocks noChangeArrowheads="1"/>
          </p:cNvSpPr>
          <p:nvPr/>
        </p:nvSpPr>
        <p:spPr bwMode="auto">
          <a:xfrm>
            <a:off x="107950" y="908050"/>
            <a:ext cx="4392613" cy="3600450"/>
          </a:xfrm>
          <a:prstGeom prst="rect">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dirty="0">
                <a:latin typeface="Tahoma" panose="020B0604030504040204" pitchFamily="34" charset="0"/>
              </a:rPr>
              <a:t>Daniel, 2: 44-45</a:t>
            </a:r>
          </a:p>
          <a:p>
            <a:pPr>
              <a:spcBef>
                <a:spcPct val="50000"/>
              </a:spcBef>
            </a:pPr>
            <a:r>
              <a:rPr lang="es-ES" sz="2000" dirty="0">
                <a:latin typeface="Tahoma" panose="020B0604030504040204" pitchFamily="34" charset="0"/>
              </a:rPr>
              <a:t>“Y en los días de estos reyes el Dios del cielo </a:t>
            </a:r>
            <a:r>
              <a:rPr lang="es-ES" sz="2000" dirty="0">
                <a:solidFill>
                  <a:srgbClr val="FF0000"/>
                </a:solidFill>
                <a:effectLst>
                  <a:outerShdw blurRad="38100" dist="38100" dir="2700000" algn="tl">
                    <a:srgbClr val="000000"/>
                  </a:outerShdw>
                </a:effectLst>
                <a:latin typeface="Tahoma" panose="020B0604030504040204" pitchFamily="34" charset="0"/>
              </a:rPr>
              <a:t>levantará un reino que no será jamás destruido</a:t>
            </a:r>
            <a:r>
              <a:rPr lang="es-ES" sz="2000" dirty="0">
                <a:latin typeface="Tahoma" panose="020B0604030504040204" pitchFamily="34" charset="0"/>
              </a:rPr>
              <a:t>, ni será el reino dejado a otro pueblo; desmenuzará y consumirá a todos estos reinos, pero él permanecerá para siempre, de la manera que viste que del monte fue cortada una piedra, no con mano, la cual desmenuzó el hierro, el bronce, el barro, la plata y el oro”.</a:t>
            </a:r>
          </a:p>
        </p:txBody>
      </p:sp>
      <p:grpSp>
        <p:nvGrpSpPr>
          <p:cNvPr id="71697" name="Group 17"/>
          <p:cNvGrpSpPr>
            <a:grpSpLocks/>
          </p:cNvGrpSpPr>
          <p:nvPr/>
        </p:nvGrpSpPr>
        <p:grpSpPr bwMode="auto">
          <a:xfrm>
            <a:off x="250825" y="4537075"/>
            <a:ext cx="2032000" cy="2320925"/>
            <a:chOff x="0" y="2750"/>
            <a:chExt cx="1280" cy="1462"/>
          </a:xfrm>
        </p:grpSpPr>
        <p:grpSp>
          <p:nvGrpSpPr>
            <p:cNvPr id="71690" name="Group 10"/>
            <p:cNvGrpSpPr>
              <a:grpSpLocks/>
            </p:cNvGrpSpPr>
            <p:nvPr/>
          </p:nvGrpSpPr>
          <p:grpSpPr bwMode="auto">
            <a:xfrm>
              <a:off x="113" y="4020"/>
              <a:ext cx="912" cy="192"/>
              <a:chOff x="4612" y="3967"/>
              <a:chExt cx="912" cy="192"/>
            </a:xfrm>
          </p:grpSpPr>
          <p:sp>
            <p:nvSpPr>
              <p:cNvPr id="71691" name="AutoShape 11"/>
              <p:cNvSpPr>
                <a:spLocks noChangeArrowheads="1"/>
              </p:cNvSpPr>
              <p:nvPr/>
            </p:nvSpPr>
            <p:spPr bwMode="auto">
              <a:xfrm>
                <a:off x="4612" y="3967"/>
                <a:ext cx="912" cy="192"/>
              </a:xfrm>
              <a:prstGeom prst="horizontalScroll">
                <a:avLst>
                  <a:gd name="adj" fmla="val 12500"/>
                </a:avLst>
              </a:prstGeom>
              <a:gradFill rotWithShape="0">
                <a:gsLst>
                  <a:gs pos="0">
                    <a:srgbClr val="D1C39F"/>
                  </a:gs>
                  <a:gs pos="35001">
                    <a:srgbClr val="F0EBD5"/>
                  </a:gs>
                  <a:gs pos="100000">
                    <a:srgbClr val="FFEFD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1692" name="WordArt 12"/>
              <p:cNvSpPr>
                <a:spLocks noChangeArrowheads="1" noChangeShapeType="1" noTextEdit="1"/>
              </p:cNvSpPr>
              <p:nvPr/>
            </p:nvSpPr>
            <p:spPr bwMode="auto">
              <a:xfrm>
                <a:off x="4660" y="4015"/>
                <a:ext cx="816" cy="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dirty="0">
                    <a:ln w="9525">
                      <a:solidFill>
                        <a:srgbClr val="000000"/>
                      </a:solidFill>
                      <a:round/>
                      <a:headEnd/>
                      <a:tailEnd/>
                    </a:ln>
                    <a:solidFill>
                      <a:srgbClr val="FFFF00"/>
                    </a:solidFill>
                    <a:latin typeface="Arial Black" panose="020B0A04020102020204" pitchFamily="34" charset="0"/>
                  </a:rPr>
                  <a:t>REINO ETERNO</a:t>
                </a:r>
              </a:p>
            </p:txBody>
          </p:sp>
        </p:grpSp>
        <p:pic>
          <p:nvPicPr>
            <p:cNvPr id="71693" name="Picture 13" descr="estatuaca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750"/>
              <a:ext cx="1280" cy="1300"/>
            </a:xfrm>
            <a:prstGeom prst="rect">
              <a:avLst/>
            </a:prstGeom>
            <a:noFill/>
            <a:extLst>
              <a:ext uri="{909E8E84-426E-40DD-AFC4-6F175D3DCCD1}">
                <a14:hiddenFill xmlns:a14="http://schemas.microsoft.com/office/drawing/2010/main">
                  <a:solidFill>
                    <a:srgbClr val="FFFFFF"/>
                  </a:solidFill>
                </a14:hiddenFill>
              </a:ext>
            </a:extLst>
          </p:spPr>
        </p:pic>
      </p:grpSp>
      <p:sp>
        <p:nvSpPr>
          <p:cNvPr id="71695" name="Text Box 15"/>
          <p:cNvSpPr txBox="1">
            <a:spLocks noChangeArrowheads="1"/>
          </p:cNvSpPr>
          <p:nvPr/>
        </p:nvSpPr>
        <p:spPr bwMode="auto">
          <a:xfrm>
            <a:off x="4643438" y="908050"/>
            <a:ext cx="4321175" cy="3600450"/>
          </a:xfrm>
          <a:prstGeom prst="rect">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dirty="0">
                <a:latin typeface="Tahoma" panose="020B0604030504040204" pitchFamily="34" charset="0"/>
              </a:rPr>
              <a:t>Daniel, 7: 26-27</a:t>
            </a:r>
          </a:p>
          <a:p>
            <a:pPr>
              <a:spcBef>
                <a:spcPct val="50000"/>
              </a:spcBef>
            </a:pPr>
            <a:r>
              <a:rPr lang="es-ES" sz="2000" dirty="0">
                <a:latin typeface="Tahoma" panose="020B0604030504040204" pitchFamily="34" charset="0"/>
              </a:rPr>
              <a:t>“Pero </a:t>
            </a:r>
            <a:r>
              <a:rPr lang="es-ES" sz="2000" dirty="0">
                <a:solidFill>
                  <a:srgbClr val="FF0000"/>
                </a:solidFill>
                <a:effectLst>
                  <a:outerShdw blurRad="38100" dist="38100" dir="2700000" algn="tl">
                    <a:srgbClr val="000000"/>
                  </a:outerShdw>
                </a:effectLst>
                <a:latin typeface="Tahoma" panose="020B0604030504040204" pitchFamily="34" charset="0"/>
              </a:rPr>
              <a:t>se sentará el Juez</a:t>
            </a:r>
            <a:r>
              <a:rPr lang="es-ES" sz="2000" dirty="0">
                <a:latin typeface="Tahoma" panose="020B0604030504040204" pitchFamily="34" charset="0"/>
              </a:rPr>
              <a:t>, y le quitarán su dominio para que sea destruido y arruinado hasta el fin, y que el reino, y el dominio y la majestad de los reinos debajo de todo el cielo, sea dado al pueblo de los santos del Altísimo, cuyo reino es reino eterno y todos los dominios le servirán y obedecerán”.</a:t>
            </a:r>
            <a:br>
              <a:rPr lang="es-ES" sz="2000" dirty="0">
                <a:latin typeface="Tahoma" panose="020B0604030504040204" pitchFamily="34" charset="0"/>
              </a:rPr>
            </a:br>
            <a:endParaRPr lang="es-ES" sz="2000" dirty="0">
              <a:latin typeface="Tahoma" panose="020B0604030504040204" pitchFamily="34" charset="0"/>
            </a:endParaRPr>
          </a:p>
        </p:txBody>
      </p:sp>
      <p:sp>
        <p:nvSpPr>
          <p:cNvPr id="71696" name="WordArt 16"/>
          <p:cNvSpPr>
            <a:spLocks noChangeArrowheads="1" noChangeShapeType="1" noTextEdit="1"/>
          </p:cNvSpPr>
          <p:nvPr/>
        </p:nvSpPr>
        <p:spPr bwMode="auto">
          <a:xfrm>
            <a:off x="1692275" y="260350"/>
            <a:ext cx="6610350" cy="5032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dirty="0">
                <a:ln w="9525">
                  <a:solidFill>
                    <a:srgbClr val="000000"/>
                  </a:solidFill>
                  <a:round/>
                  <a:headEnd/>
                  <a:tailEnd/>
                </a:ln>
                <a:solidFill>
                  <a:srgbClr val="FFFFFF"/>
                </a:solidFill>
                <a:latin typeface="Arial Black" panose="020B0A04020102020204" pitchFamily="34" charset="0"/>
              </a:rPr>
              <a:t>Conclusión de las visiones</a:t>
            </a:r>
          </a:p>
        </p:txBody>
      </p:sp>
      <p:grpSp>
        <p:nvGrpSpPr>
          <p:cNvPr id="71698" name="Group 18"/>
          <p:cNvGrpSpPr>
            <a:grpSpLocks/>
          </p:cNvGrpSpPr>
          <p:nvPr/>
        </p:nvGrpSpPr>
        <p:grpSpPr bwMode="auto">
          <a:xfrm>
            <a:off x="4406900" y="4437063"/>
            <a:ext cx="4495800" cy="2276475"/>
            <a:chOff x="2776" y="2795"/>
            <a:chExt cx="2832" cy="1434"/>
          </a:xfrm>
        </p:grpSpPr>
        <p:sp>
          <p:nvSpPr>
            <p:cNvPr id="71689" name="AutoShape 9"/>
            <p:cNvSpPr>
              <a:spLocks noChangeArrowheads="1"/>
            </p:cNvSpPr>
            <p:nvPr/>
          </p:nvSpPr>
          <p:spPr bwMode="auto">
            <a:xfrm>
              <a:off x="2776" y="3563"/>
              <a:ext cx="2508" cy="666"/>
            </a:xfrm>
            <a:prstGeom prst="cloudCallout">
              <a:avLst>
                <a:gd name="adj1" fmla="val -41866"/>
                <a:gd name="adj2" fmla="val -11259"/>
              </a:avLst>
            </a:prstGeom>
            <a:gradFill rotWithShape="0">
              <a:gsLst>
                <a:gs pos="0">
                  <a:srgbClr val="FFF200"/>
                </a:gs>
                <a:gs pos="45000">
                  <a:srgbClr val="FF7A00"/>
                </a:gs>
                <a:gs pos="70000">
                  <a:srgbClr val="FF0300"/>
                </a:gs>
                <a:gs pos="100000">
                  <a:srgbClr val="4D0808"/>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r>
                <a:rPr lang="es-ES" sz="1600" b="1" dirty="0">
                  <a:solidFill>
                    <a:schemeClr val="bg1"/>
                  </a:solidFill>
                  <a:effectLst>
                    <a:outerShdw blurRad="38100" dist="38100" dir="2700000" algn="tl">
                      <a:srgbClr val="000000"/>
                    </a:outerShdw>
                  </a:effectLst>
                  <a:latin typeface="Arial" panose="020B0604020202020204" pitchFamily="34" charset="0"/>
                </a:rPr>
                <a:t>El cuerno pequeño destruido y el reino dado a los santos</a:t>
              </a:r>
            </a:p>
          </p:txBody>
        </p:sp>
        <p:grpSp>
          <p:nvGrpSpPr>
            <p:cNvPr id="71685" name="Group 5"/>
            <p:cNvGrpSpPr>
              <a:grpSpLocks/>
            </p:cNvGrpSpPr>
            <p:nvPr/>
          </p:nvGrpSpPr>
          <p:grpSpPr bwMode="auto">
            <a:xfrm>
              <a:off x="3016" y="2795"/>
              <a:ext cx="2592" cy="912"/>
              <a:chOff x="2160" y="3072"/>
              <a:chExt cx="2592" cy="912"/>
            </a:xfrm>
          </p:grpSpPr>
          <p:pic>
            <p:nvPicPr>
              <p:cNvPr id="71686" name="Picture 6" descr="Juicio"/>
              <p:cNvPicPr>
                <a:picLocks noChangeAspect="1" noChangeArrowheads="1"/>
              </p:cNvPicPr>
              <p:nvPr/>
            </p:nvPicPr>
            <p:blipFill>
              <a:blip r:embed="rId3" cstate="print">
                <a:extLst>
                  <a:ext uri="{28A0092B-C50C-407E-A947-70E740481C1C}">
                    <a14:useLocalDpi xmlns:a14="http://schemas.microsoft.com/office/drawing/2010/main" val="0"/>
                  </a:ext>
                </a:extLst>
              </a:blip>
              <a:srcRect l="8461" t="4355" r="2644" b="8708"/>
              <a:stretch>
                <a:fillRect/>
              </a:stretch>
            </p:blipFill>
            <p:spPr bwMode="auto">
              <a:xfrm>
                <a:off x="2160" y="3120"/>
                <a:ext cx="632"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AutoShape 7"/>
              <p:cNvSpPr>
                <a:spLocks noChangeArrowheads="1"/>
              </p:cNvSpPr>
              <p:nvPr/>
            </p:nvSpPr>
            <p:spPr bwMode="auto">
              <a:xfrm>
                <a:off x="2688" y="3072"/>
                <a:ext cx="2064" cy="912"/>
              </a:xfrm>
              <a:prstGeom prst="irregularSeal2">
                <a:avLst/>
              </a:prstGeom>
              <a:gradFill rotWithShape="0">
                <a:gsLst>
                  <a:gs pos="0">
                    <a:srgbClr val="66FF33"/>
                  </a:gs>
                  <a:gs pos="100000">
                    <a:srgbClr val="CCFFCC"/>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1688" name="WordArt 8"/>
              <p:cNvSpPr>
                <a:spLocks noChangeArrowheads="1" noChangeShapeType="1" noTextEdit="1"/>
              </p:cNvSpPr>
              <p:nvPr/>
            </p:nvSpPr>
            <p:spPr bwMode="auto">
              <a:xfrm>
                <a:off x="3168" y="3408"/>
                <a:ext cx="1056" cy="2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dirty="0">
                    <a:ln w="9525">
                      <a:solidFill>
                        <a:srgbClr val="000000"/>
                      </a:solidFill>
                      <a:round/>
                      <a:headEnd/>
                      <a:tailEnd/>
                    </a:ln>
                    <a:solidFill>
                      <a:srgbClr val="FFFF00"/>
                    </a:solidFill>
                    <a:latin typeface="Arial Black" panose="020B0A04020102020204" pitchFamily="34" charset="0"/>
                  </a:rPr>
                  <a:t>EL JUICIO</a:t>
                </a:r>
              </a:p>
            </p:txBody>
          </p:sp>
        </p:gr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71697"/>
                                        </p:tgtEl>
                                        <p:attrNameLst>
                                          <p:attrName>style.visibility</p:attrName>
                                        </p:attrNameLst>
                                      </p:cBhvr>
                                      <p:to>
                                        <p:strVal val="visible"/>
                                      </p:to>
                                    </p:set>
                                    <p:anim calcmode="lin" valueType="num">
                                      <p:cBhvr>
                                        <p:cTn id="7" dur="500" fill="hold"/>
                                        <p:tgtEl>
                                          <p:spTgt spid="71697"/>
                                        </p:tgtEl>
                                        <p:attrNameLst>
                                          <p:attrName>ppt_w</p:attrName>
                                        </p:attrNameLst>
                                      </p:cBhvr>
                                      <p:tavLst>
                                        <p:tav tm="0">
                                          <p:val>
                                            <p:fltVal val="0"/>
                                          </p:val>
                                        </p:tav>
                                        <p:tav tm="100000">
                                          <p:val>
                                            <p:strVal val="#ppt_w"/>
                                          </p:val>
                                        </p:tav>
                                      </p:tavLst>
                                    </p:anim>
                                    <p:anim calcmode="lin" valueType="num">
                                      <p:cBhvr>
                                        <p:cTn id="8" dur="500" fill="hold"/>
                                        <p:tgtEl>
                                          <p:spTgt spid="71697"/>
                                        </p:tgtEl>
                                        <p:attrNameLst>
                                          <p:attrName>ppt_h</p:attrName>
                                        </p:attrNameLst>
                                      </p:cBhvr>
                                      <p:tavLst>
                                        <p:tav tm="0">
                                          <p:val>
                                            <p:fltVal val="0"/>
                                          </p:val>
                                        </p:tav>
                                        <p:tav tm="100000">
                                          <p:val>
                                            <p:strVal val="#ppt_h"/>
                                          </p:val>
                                        </p:tav>
                                      </p:tavLst>
                                    </p:anim>
                                    <p:animEffect transition="in" filter="fade">
                                      <p:cBhvr>
                                        <p:cTn id="9" dur="500"/>
                                        <p:tgtEl>
                                          <p:spTgt spid="71697"/>
                                        </p:tgtEl>
                                      </p:cBhvr>
                                    </p:animEffect>
                                  </p:childTnLst>
                                </p:cTn>
                              </p:par>
                            </p:childTnLst>
                          </p:cTn>
                        </p:par>
                        <p:par>
                          <p:cTn id="10" fill="hold" nodeType="afterGroup">
                            <p:stCondLst>
                              <p:cond delay="500"/>
                            </p:stCondLst>
                            <p:childTnLst>
                              <p:par>
                                <p:cTn id="11" presetID="18" presetClass="entr" presetSubtype="6" fill="hold" grpId="0" nodeType="afterEffect">
                                  <p:stCondLst>
                                    <p:cond delay="0"/>
                                  </p:stCondLst>
                                  <p:childTnLst>
                                    <p:set>
                                      <p:cBhvr>
                                        <p:cTn id="12" dur="1" fill="hold">
                                          <p:stCondLst>
                                            <p:cond delay="0"/>
                                          </p:stCondLst>
                                        </p:cTn>
                                        <p:tgtEl>
                                          <p:spTgt spid="71694"/>
                                        </p:tgtEl>
                                        <p:attrNameLst>
                                          <p:attrName>style.visibility</p:attrName>
                                        </p:attrNameLst>
                                      </p:cBhvr>
                                      <p:to>
                                        <p:strVal val="visible"/>
                                      </p:to>
                                    </p:set>
                                    <p:animEffect transition="in" filter="strips(downRight)">
                                      <p:cBhvr>
                                        <p:cTn id="13" dur="2000"/>
                                        <p:tgtEl>
                                          <p:spTgt spid="7169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71698"/>
                                        </p:tgtEl>
                                        <p:attrNameLst>
                                          <p:attrName>style.visibility</p:attrName>
                                        </p:attrNameLst>
                                      </p:cBhvr>
                                      <p:to>
                                        <p:strVal val="visible"/>
                                      </p:to>
                                    </p:set>
                                    <p:anim calcmode="lin" valueType="num">
                                      <p:cBhvr>
                                        <p:cTn id="18" dur="500" fill="hold"/>
                                        <p:tgtEl>
                                          <p:spTgt spid="71698"/>
                                        </p:tgtEl>
                                        <p:attrNameLst>
                                          <p:attrName>ppt_w</p:attrName>
                                        </p:attrNameLst>
                                      </p:cBhvr>
                                      <p:tavLst>
                                        <p:tav tm="0">
                                          <p:val>
                                            <p:fltVal val="0"/>
                                          </p:val>
                                        </p:tav>
                                        <p:tav tm="100000">
                                          <p:val>
                                            <p:strVal val="#ppt_w"/>
                                          </p:val>
                                        </p:tav>
                                      </p:tavLst>
                                    </p:anim>
                                    <p:anim calcmode="lin" valueType="num">
                                      <p:cBhvr>
                                        <p:cTn id="19" dur="500" fill="hold"/>
                                        <p:tgtEl>
                                          <p:spTgt spid="71698"/>
                                        </p:tgtEl>
                                        <p:attrNameLst>
                                          <p:attrName>ppt_h</p:attrName>
                                        </p:attrNameLst>
                                      </p:cBhvr>
                                      <p:tavLst>
                                        <p:tav tm="0">
                                          <p:val>
                                            <p:fltVal val="0"/>
                                          </p:val>
                                        </p:tav>
                                        <p:tav tm="100000">
                                          <p:val>
                                            <p:strVal val="#ppt_h"/>
                                          </p:val>
                                        </p:tav>
                                      </p:tavLst>
                                    </p:anim>
                                    <p:animEffect transition="in" filter="fade">
                                      <p:cBhvr>
                                        <p:cTn id="20" dur="500"/>
                                        <p:tgtEl>
                                          <p:spTgt spid="71698"/>
                                        </p:tgtEl>
                                      </p:cBhvr>
                                    </p:animEffect>
                                  </p:childTnLst>
                                </p:cTn>
                              </p:par>
                            </p:childTnLst>
                          </p:cTn>
                        </p:par>
                        <p:par>
                          <p:cTn id="21" fill="hold" nodeType="afterGroup">
                            <p:stCondLst>
                              <p:cond delay="500"/>
                            </p:stCondLst>
                            <p:childTnLst>
                              <p:par>
                                <p:cTn id="22" presetID="18" presetClass="entr" presetSubtype="9" fill="hold" grpId="0" nodeType="afterEffect">
                                  <p:stCondLst>
                                    <p:cond delay="0"/>
                                  </p:stCondLst>
                                  <p:childTnLst>
                                    <p:set>
                                      <p:cBhvr>
                                        <p:cTn id="23" dur="1" fill="hold">
                                          <p:stCondLst>
                                            <p:cond delay="0"/>
                                          </p:stCondLst>
                                        </p:cTn>
                                        <p:tgtEl>
                                          <p:spTgt spid="71695"/>
                                        </p:tgtEl>
                                        <p:attrNameLst>
                                          <p:attrName>style.visibility</p:attrName>
                                        </p:attrNameLst>
                                      </p:cBhvr>
                                      <p:to>
                                        <p:strVal val="visible"/>
                                      </p:to>
                                    </p:set>
                                    <p:animEffect transition="in" filter="strips(upLeft)">
                                      <p:cBhvr>
                                        <p:cTn id="24" dur="2000"/>
                                        <p:tgtEl>
                                          <p:spTgt spid="71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4" grpId="0" animBg="1"/>
      <p:bldP spid="7169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WordArt 2"/>
          <p:cNvSpPr>
            <a:spLocks noChangeArrowheads="1" noChangeShapeType="1" noTextEdit="1"/>
          </p:cNvSpPr>
          <p:nvPr/>
        </p:nvSpPr>
        <p:spPr bwMode="auto">
          <a:xfrm>
            <a:off x="2843213" y="333375"/>
            <a:ext cx="4591050"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dirty="0">
                <a:ln w="9525">
                  <a:solidFill>
                    <a:srgbClr val="000000"/>
                  </a:solidFill>
                  <a:round/>
                  <a:headEnd/>
                  <a:tailEnd/>
                </a:ln>
                <a:solidFill>
                  <a:srgbClr val="FFFFFF"/>
                </a:solidFill>
                <a:latin typeface="Arial Black" panose="020B0A04020102020204" pitchFamily="34" charset="0"/>
              </a:rPr>
              <a:t>Daniel 7 y el juicio</a:t>
            </a:r>
          </a:p>
        </p:txBody>
      </p:sp>
      <p:sp>
        <p:nvSpPr>
          <p:cNvPr id="72708" name="Text Box 4"/>
          <p:cNvSpPr txBox="1">
            <a:spLocks noChangeArrowheads="1"/>
          </p:cNvSpPr>
          <p:nvPr/>
        </p:nvSpPr>
        <p:spPr bwMode="auto">
          <a:xfrm>
            <a:off x="323850" y="1341438"/>
            <a:ext cx="85693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a:latin typeface="Tahoma" panose="020B0604030504040204" pitchFamily="34" charset="0"/>
              </a:rPr>
              <a:t>Daniel 7: 24-26 ubica el comienzo del juicio en un momento posterior al dominio del “cuerno pequeño” de 1.260 años (tiempo, tiempos y medio tiempo) y anterior al momento en que los santos heredan el reino eterno</a:t>
            </a:r>
          </a:p>
        </p:txBody>
      </p:sp>
      <p:grpSp>
        <p:nvGrpSpPr>
          <p:cNvPr id="72723" name="Group 19"/>
          <p:cNvGrpSpPr>
            <a:grpSpLocks/>
          </p:cNvGrpSpPr>
          <p:nvPr/>
        </p:nvGrpSpPr>
        <p:grpSpPr bwMode="auto">
          <a:xfrm>
            <a:off x="755650" y="3789363"/>
            <a:ext cx="4392613" cy="576262"/>
            <a:chOff x="476" y="2387"/>
            <a:chExt cx="2767" cy="363"/>
          </a:xfrm>
        </p:grpSpPr>
        <p:sp>
          <p:nvSpPr>
            <p:cNvPr id="72709" name="Line 5"/>
            <p:cNvSpPr>
              <a:spLocks noChangeShapeType="1"/>
            </p:cNvSpPr>
            <p:nvPr/>
          </p:nvSpPr>
          <p:spPr bwMode="auto">
            <a:xfrm>
              <a:off x="476" y="2750"/>
              <a:ext cx="2767" cy="0"/>
            </a:xfrm>
            <a:prstGeom prst="line">
              <a:avLst/>
            </a:prstGeom>
            <a:noFill/>
            <a:ln w="76200">
              <a:solidFill>
                <a:srgbClr val="000080"/>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72712" name="WordArt 8"/>
            <p:cNvSpPr>
              <a:spLocks noChangeArrowheads="1" noChangeShapeType="1" noTextEdit="1"/>
            </p:cNvSpPr>
            <p:nvPr/>
          </p:nvSpPr>
          <p:spPr bwMode="auto">
            <a:xfrm>
              <a:off x="1202" y="2387"/>
              <a:ext cx="1254" cy="206"/>
            </a:xfrm>
            <a:prstGeom prst="rect">
              <a:avLst/>
            </a:prstGeom>
          </p:spPr>
          <p:txBody>
            <a:bodyPr wrap="none" fromWordArt="1">
              <a:prstTxWarp prst="textPlain">
                <a:avLst>
                  <a:gd name="adj" fmla="val 50000"/>
                </a:avLst>
              </a:prstTxWarp>
            </a:bodyPr>
            <a:lstStyle/>
            <a:p>
              <a:pPr algn="ctr"/>
              <a:r>
                <a:rPr lang="es-ES" sz="3600" kern="10" dirty="0">
                  <a:ln w="19050">
                    <a:solidFill>
                      <a:srgbClr val="99CCFF"/>
                    </a:solidFill>
                    <a:round/>
                    <a:headEnd/>
                    <a:tailEnd/>
                  </a:ln>
                  <a:solidFill>
                    <a:srgbClr val="0066CC"/>
                  </a:solidFill>
                  <a:effectLst>
                    <a:outerShdw dist="35921" dir="2700000" algn="ctr" rotWithShape="0">
                      <a:srgbClr val="990000"/>
                    </a:outerShdw>
                  </a:effectLst>
                  <a:latin typeface="+mn-lt"/>
                </a:rPr>
                <a:t>1.260 años</a:t>
              </a:r>
            </a:p>
          </p:txBody>
        </p:sp>
      </p:grpSp>
      <p:grpSp>
        <p:nvGrpSpPr>
          <p:cNvPr id="72724" name="Group 20"/>
          <p:cNvGrpSpPr>
            <a:grpSpLocks/>
          </p:cNvGrpSpPr>
          <p:nvPr/>
        </p:nvGrpSpPr>
        <p:grpSpPr bwMode="auto">
          <a:xfrm>
            <a:off x="5435600" y="3789363"/>
            <a:ext cx="1630363" cy="576262"/>
            <a:chOff x="3424" y="2387"/>
            <a:chExt cx="1027" cy="363"/>
          </a:xfrm>
        </p:grpSpPr>
        <p:sp>
          <p:nvSpPr>
            <p:cNvPr id="72710" name="Line 6"/>
            <p:cNvSpPr>
              <a:spLocks noChangeShapeType="1"/>
            </p:cNvSpPr>
            <p:nvPr/>
          </p:nvSpPr>
          <p:spPr bwMode="auto">
            <a:xfrm>
              <a:off x="3424" y="2750"/>
              <a:ext cx="726" cy="0"/>
            </a:xfrm>
            <a:prstGeom prst="line">
              <a:avLst/>
            </a:prstGeom>
            <a:noFill/>
            <a:ln w="76200">
              <a:solidFill>
                <a:srgbClr val="FF0000"/>
              </a:solidFill>
              <a:prstDash val="sysDot"/>
              <a:round/>
              <a:headEn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72713" name="WordArt 9"/>
            <p:cNvSpPr>
              <a:spLocks noChangeArrowheads="1" noChangeShapeType="1" noTextEdit="1"/>
            </p:cNvSpPr>
            <p:nvPr/>
          </p:nvSpPr>
          <p:spPr bwMode="auto">
            <a:xfrm>
              <a:off x="3833" y="2387"/>
              <a:ext cx="618" cy="251"/>
            </a:xfrm>
            <a:prstGeom prst="rect">
              <a:avLst/>
            </a:prstGeom>
          </p:spPr>
          <p:txBody>
            <a:bodyPr wrap="none" fromWordArt="1">
              <a:prstTxWarp prst="textPlain">
                <a:avLst>
                  <a:gd name="adj" fmla="val 50000"/>
                </a:avLst>
              </a:prstTxWarp>
            </a:bodyPr>
            <a:lstStyle/>
            <a:p>
              <a:pPr algn="ctr"/>
              <a:r>
                <a:rPr lang="es-ES" sz="3600" kern="10" dirty="0">
                  <a:ln w="19050">
                    <a:solidFill>
                      <a:srgbClr val="99CCFF"/>
                    </a:solidFill>
                    <a:round/>
                    <a:headEnd/>
                    <a:tailEnd/>
                  </a:ln>
                  <a:solidFill>
                    <a:srgbClr val="0066CC"/>
                  </a:solidFill>
                  <a:effectLst>
                    <a:outerShdw dist="35921" dir="2700000" algn="ctr" rotWithShape="0">
                      <a:srgbClr val="990000"/>
                    </a:outerShdw>
                  </a:effectLst>
                  <a:latin typeface="+mn-lt"/>
                </a:rPr>
                <a:t>JUICIO</a:t>
              </a:r>
            </a:p>
          </p:txBody>
        </p:sp>
      </p:grpSp>
      <p:grpSp>
        <p:nvGrpSpPr>
          <p:cNvPr id="72725" name="Group 21"/>
          <p:cNvGrpSpPr>
            <a:grpSpLocks/>
          </p:cNvGrpSpPr>
          <p:nvPr/>
        </p:nvGrpSpPr>
        <p:grpSpPr bwMode="auto">
          <a:xfrm>
            <a:off x="6877050" y="3429000"/>
            <a:ext cx="1831975" cy="1079500"/>
            <a:chOff x="4332" y="2160"/>
            <a:chExt cx="1154" cy="680"/>
          </a:xfrm>
        </p:grpSpPr>
        <p:sp>
          <p:nvSpPr>
            <p:cNvPr id="72711" name="Line 7"/>
            <p:cNvSpPr>
              <a:spLocks noChangeShapeType="1"/>
            </p:cNvSpPr>
            <p:nvPr/>
          </p:nvSpPr>
          <p:spPr bwMode="auto">
            <a:xfrm>
              <a:off x="4332" y="2750"/>
              <a:ext cx="726" cy="0"/>
            </a:xfrm>
            <a:prstGeom prst="line">
              <a:avLst/>
            </a:prstGeom>
            <a:noFill/>
            <a:ln w="76200">
              <a:solidFill>
                <a:srgbClr val="008000"/>
              </a:solidFill>
              <a:prstDash val="sysDot"/>
              <a:round/>
              <a:headEn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72714" name="WordArt 10"/>
            <p:cNvSpPr>
              <a:spLocks noChangeArrowheads="1" noChangeShapeType="1" noTextEdit="1"/>
            </p:cNvSpPr>
            <p:nvPr/>
          </p:nvSpPr>
          <p:spPr bwMode="auto">
            <a:xfrm>
              <a:off x="4694" y="2160"/>
              <a:ext cx="792" cy="680"/>
            </a:xfrm>
            <a:prstGeom prst="rect">
              <a:avLst/>
            </a:prstGeom>
          </p:spPr>
          <p:txBody>
            <a:bodyPr wrap="none" fromWordArt="1">
              <a:prstTxWarp prst="textDeflateInflateDeflate">
                <a:avLst>
                  <a:gd name="adj" fmla="val 28028"/>
                </a:avLst>
              </a:prstTxWarp>
            </a:bodyPr>
            <a:lstStyle/>
            <a:p>
              <a:pPr algn="ctr"/>
              <a:r>
                <a:rPr lang="es-ES" sz="3600" kern="10" dirty="0">
                  <a:ln w="19050">
                    <a:solidFill>
                      <a:srgbClr val="99CCFF"/>
                    </a:solidFill>
                    <a:round/>
                    <a:headEnd/>
                    <a:tailEnd/>
                  </a:ln>
                  <a:solidFill>
                    <a:srgbClr val="0066CC"/>
                  </a:solidFill>
                  <a:effectLst>
                    <a:outerShdw dist="35921" dir="2700000" algn="ctr" rotWithShape="0">
                      <a:srgbClr val="990000"/>
                    </a:outerShdw>
                  </a:effectLst>
                  <a:latin typeface="+mn-lt"/>
                </a:rPr>
                <a:t>Reino</a:t>
              </a:r>
            </a:p>
            <a:p>
              <a:pPr algn="ctr"/>
              <a:r>
                <a:rPr lang="es-ES" sz="3600" kern="10" dirty="0">
                  <a:ln w="19050">
                    <a:solidFill>
                      <a:srgbClr val="99CCFF"/>
                    </a:solidFill>
                    <a:round/>
                    <a:headEnd/>
                    <a:tailEnd/>
                  </a:ln>
                  <a:solidFill>
                    <a:srgbClr val="0066CC"/>
                  </a:solidFill>
                  <a:effectLst>
                    <a:outerShdw dist="35921" dir="2700000" algn="ctr" rotWithShape="0">
                      <a:srgbClr val="990000"/>
                    </a:outerShdw>
                  </a:effectLst>
                  <a:latin typeface="+mn-lt"/>
                </a:rPr>
                <a:t>Eterno</a:t>
              </a:r>
            </a:p>
          </p:txBody>
        </p:sp>
      </p:grpSp>
      <p:sp>
        <p:nvSpPr>
          <p:cNvPr id="72715" name="Text Box 11"/>
          <p:cNvSpPr txBox="1">
            <a:spLocks noChangeArrowheads="1"/>
          </p:cNvSpPr>
          <p:nvPr/>
        </p:nvSpPr>
        <p:spPr bwMode="auto">
          <a:xfrm>
            <a:off x="4787900" y="5516563"/>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atin typeface="Berlin Sans FB" panose="020E0602020502020306" pitchFamily="34" charset="0"/>
              </a:rPr>
              <a:t>1798</a:t>
            </a:r>
          </a:p>
        </p:txBody>
      </p:sp>
      <p:sp>
        <p:nvSpPr>
          <p:cNvPr id="72716" name="Text Box 12"/>
          <p:cNvSpPr txBox="1">
            <a:spLocks noChangeArrowheads="1"/>
          </p:cNvSpPr>
          <p:nvPr/>
        </p:nvSpPr>
        <p:spPr bwMode="auto">
          <a:xfrm>
            <a:off x="6227763" y="5516563"/>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atin typeface="Berlin Sans FB" panose="020E0602020502020306" pitchFamily="34" charset="0"/>
              </a:rPr>
              <a:t>1844</a:t>
            </a:r>
          </a:p>
        </p:txBody>
      </p:sp>
      <p:sp>
        <p:nvSpPr>
          <p:cNvPr id="72717" name="Text Box 13"/>
          <p:cNvSpPr txBox="1">
            <a:spLocks noChangeArrowheads="1"/>
          </p:cNvSpPr>
          <p:nvPr/>
        </p:nvSpPr>
        <p:spPr bwMode="auto">
          <a:xfrm>
            <a:off x="468313" y="5589588"/>
            <a:ext cx="792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atin typeface="Berlin Sans FB" panose="020E0602020502020306" pitchFamily="34" charset="0"/>
              </a:rPr>
              <a:t>538</a:t>
            </a:r>
          </a:p>
        </p:txBody>
      </p:sp>
      <p:sp>
        <p:nvSpPr>
          <p:cNvPr id="72718" name="Text Box 14"/>
          <p:cNvSpPr txBox="1">
            <a:spLocks noChangeArrowheads="1"/>
          </p:cNvSpPr>
          <p:nvPr/>
        </p:nvSpPr>
        <p:spPr bwMode="auto">
          <a:xfrm>
            <a:off x="7667625" y="5589588"/>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atin typeface="Berlin Sans FB" panose="020E0602020502020306" pitchFamily="34" charset="0"/>
              </a:rPr>
              <a:t>? ? ?</a:t>
            </a:r>
          </a:p>
        </p:txBody>
      </p:sp>
      <p:sp>
        <p:nvSpPr>
          <p:cNvPr id="72719" name="Line 15"/>
          <p:cNvSpPr>
            <a:spLocks noChangeShapeType="1"/>
          </p:cNvSpPr>
          <p:nvPr/>
        </p:nvSpPr>
        <p:spPr bwMode="auto">
          <a:xfrm>
            <a:off x="755650" y="4365625"/>
            <a:ext cx="0" cy="1295400"/>
          </a:xfrm>
          <a:prstGeom prst="line">
            <a:avLst/>
          </a:prstGeom>
          <a:noFill/>
          <a:ln w="63500" cmpd="dbl">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72720" name="Line 16"/>
          <p:cNvSpPr>
            <a:spLocks noChangeShapeType="1"/>
          </p:cNvSpPr>
          <p:nvPr/>
        </p:nvSpPr>
        <p:spPr bwMode="auto">
          <a:xfrm>
            <a:off x="5148263" y="4365625"/>
            <a:ext cx="0" cy="1295400"/>
          </a:xfrm>
          <a:prstGeom prst="line">
            <a:avLst/>
          </a:prstGeom>
          <a:noFill/>
          <a:ln w="63500" cmpd="dbl">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72721" name="Line 17"/>
          <p:cNvSpPr>
            <a:spLocks noChangeShapeType="1"/>
          </p:cNvSpPr>
          <p:nvPr/>
        </p:nvSpPr>
        <p:spPr bwMode="auto">
          <a:xfrm>
            <a:off x="6588125" y="4365625"/>
            <a:ext cx="0" cy="1295400"/>
          </a:xfrm>
          <a:prstGeom prst="line">
            <a:avLst/>
          </a:prstGeom>
          <a:noFill/>
          <a:ln w="63500" cmpd="dbl">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
        <p:nvSpPr>
          <p:cNvPr id="72722" name="Line 18"/>
          <p:cNvSpPr>
            <a:spLocks noChangeShapeType="1"/>
          </p:cNvSpPr>
          <p:nvPr/>
        </p:nvSpPr>
        <p:spPr bwMode="auto">
          <a:xfrm>
            <a:off x="8027988" y="4365625"/>
            <a:ext cx="0" cy="1295400"/>
          </a:xfrm>
          <a:prstGeom prst="line">
            <a:avLst/>
          </a:prstGeom>
          <a:noFill/>
          <a:ln w="63500" cmpd="dbl">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72723"/>
                                        </p:tgtEl>
                                        <p:attrNameLst>
                                          <p:attrName>style.visibility</p:attrName>
                                        </p:attrNameLst>
                                      </p:cBhvr>
                                      <p:to>
                                        <p:strVal val="visible"/>
                                      </p:to>
                                    </p:set>
                                    <p:animEffect transition="in" filter="wipe(down)">
                                      <p:cBhvr>
                                        <p:cTn id="7" dur="290">
                                          <p:stCondLst>
                                            <p:cond delay="0"/>
                                          </p:stCondLst>
                                        </p:cTn>
                                        <p:tgtEl>
                                          <p:spTgt spid="72723"/>
                                        </p:tgtEl>
                                      </p:cBhvr>
                                    </p:animEffect>
                                    <p:anim calcmode="lin" valueType="num">
                                      <p:cBhvr>
                                        <p:cTn id="8" dur="911" tmFilter="0,0; 0.14,0.36; 0.43,0.73; 0.71,0.91; 1.0,1.0">
                                          <p:stCondLst>
                                            <p:cond delay="0"/>
                                          </p:stCondLst>
                                        </p:cTn>
                                        <p:tgtEl>
                                          <p:spTgt spid="7272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272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272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272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2723"/>
                                        </p:tgtEl>
                                        <p:attrNameLst>
                                          <p:attrName>ppt_y</p:attrName>
                                        </p:attrNameLst>
                                      </p:cBhvr>
                                      <p:tavLst>
                                        <p:tav tm="0" fmla="#ppt_y-sin(pi*$)/81">
                                          <p:val>
                                            <p:fltVal val="0"/>
                                          </p:val>
                                        </p:tav>
                                        <p:tav tm="100000">
                                          <p:val>
                                            <p:fltVal val="1"/>
                                          </p:val>
                                        </p:tav>
                                      </p:tavLst>
                                    </p:anim>
                                    <p:animScale>
                                      <p:cBhvr>
                                        <p:cTn id="13" dur="13">
                                          <p:stCondLst>
                                            <p:cond delay="325"/>
                                          </p:stCondLst>
                                        </p:cTn>
                                        <p:tgtEl>
                                          <p:spTgt spid="72723"/>
                                        </p:tgtEl>
                                      </p:cBhvr>
                                      <p:to x="100000" y="60000"/>
                                    </p:animScale>
                                    <p:animScale>
                                      <p:cBhvr>
                                        <p:cTn id="14" dur="83" decel="50000">
                                          <p:stCondLst>
                                            <p:cond delay="338"/>
                                          </p:stCondLst>
                                        </p:cTn>
                                        <p:tgtEl>
                                          <p:spTgt spid="72723"/>
                                        </p:tgtEl>
                                      </p:cBhvr>
                                      <p:to x="100000" y="100000"/>
                                    </p:animScale>
                                    <p:animScale>
                                      <p:cBhvr>
                                        <p:cTn id="15" dur="13">
                                          <p:stCondLst>
                                            <p:cond delay="656"/>
                                          </p:stCondLst>
                                        </p:cTn>
                                        <p:tgtEl>
                                          <p:spTgt spid="72723"/>
                                        </p:tgtEl>
                                      </p:cBhvr>
                                      <p:to x="100000" y="80000"/>
                                    </p:animScale>
                                    <p:animScale>
                                      <p:cBhvr>
                                        <p:cTn id="16" dur="83" decel="50000">
                                          <p:stCondLst>
                                            <p:cond delay="669"/>
                                          </p:stCondLst>
                                        </p:cTn>
                                        <p:tgtEl>
                                          <p:spTgt spid="72723"/>
                                        </p:tgtEl>
                                      </p:cBhvr>
                                      <p:to x="100000" y="100000"/>
                                    </p:animScale>
                                    <p:animScale>
                                      <p:cBhvr>
                                        <p:cTn id="17" dur="13">
                                          <p:stCondLst>
                                            <p:cond delay="821"/>
                                          </p:stCondLst>
                                        </p:cTn>
                                        <p:tgtEl>
                                          <p:spTgt spid="72723"/>
                                        </p:tgtEl>
                                      </p:cBhvr>
                                      <p:to x="100000" y="90000"/>
                                    </p:animScale>
                                    <p:animScale>
                                      <p:cBhvr>
                                        <p:cTn id="18" dur="83" decel="50000">
                                          <p:stCondLst>
                                            <p:cond delay="834"/>
                                          </p:stCondLst>
                                        </p:cTn>
                                        <p:tgtEl>
                                          <p:spTgt spid="72723"/>
                                        </p:tgtEl>
                                      </p:cBhvr>
                                      <p:to x="100000" y="100000"/>
                                    </p:animScale>
                                    <p:animScale>
                                      <p:cBhvr>
                                        <p:cTn id="19" dur="13">
                                          <p:stCondLst>
                                            <p:cond delay="904"/>
                                          </p:stCondLst>
                                        </p:cTn>
                                        <p:tgtEl>
                                          <p:spTgt spid="72723"/>
                                        </p:tgtEl>
                                      </p:cBhvr>
                                      <p:to x="100000" y="95000"/>
                                    </p:animScale>
                                    <p:animScale>
                                      <p:cBhvr>
                                        <p:cTn id="20" dur="83" decel="50000">
                                          <p:stCondLst>
                                            <p:cond delay="917"/>
                                          </p:stCondLst>
                                        </p:cTn>
                                        <p:tgtEl>
                                          <p:spTgt spid="72723"/>
                                        </p:tgtEl>
                                      </p:cBhvr>
                                      <p:to x="100000" y="100000"/>
                                    </p:animScale>
                                  </p:childTnLst>
                                </p:cTn>
                              </p:par>
                            </p:childTnLst>
                          </p:cTn>
                        </p:par>
                        <p:par>
                          <p:cTn id="21" fill="hold" nodeType="afterGroup">
                            <p:stCondLst>
                              <p:cond delay="1000"/>
                            </p:stCondLst>
                            <p:childTnLst>
                              <p:par>
                                <p:cTn id="22" presetID="26" presetClass="entr" presetSubtype="0" fill="hold" nodeType="afterEffect">
                                  <p:stCondLst>
                                    <p:cond delay="0"/>
                                  </p:stCondLst>
                                  <p:childTnLst>
                                    <p:set>
                                      <p:cBhvr>
                                        <p:cTn id="23" dur="1" fill="hold">
                                          <p:stCondLst>
                                            <p:cond delay="0"/>
                                          </p:stCondLst>
                                        </p:cTn>
                                        <p:tgtEl>
                                          <p:spTgt spid="72724"/>
                                        </p:tgtEl>
                                        <p:attrNameLst>
                                          <p:attrName>style.visibility</p:attrName>
                                        </p:attrNameLst>
                                      </p:cBhvr>
                                      <p:to>
                                        <p:strVal val="visible"/>
                                      </p:to>
                                    </p:set>
                                    <p:animEffect transition="in" filter="wipe(down)">
                                      <p:cBhvr>
                                        <p:cTn id="24" dur="290">
                                          <p:stCondLst>
                                            <p:cond delay="0"/>
                                          </p:stCondLst>
                                        </p:cTn>
                                        <p:tgtEl>
                                          <p:spTgt spid="72724"/>
                                        </p:tgtEl>
                                      </p:cBhvr>
                                    </p:animEffect>
                                    <p:anim calcmode="lin" valueType="num">
                                      <p:cBhvr>
                                        <p:cTn id="25" dur="911" tmFilter="0,0; 0.14,0.36; 0.43,0.73; 0.71,0.91; 1.0,1.0">
                                          <p:stCondLst>
                                            <p:cond delay="0"/>
                                          </p:stCondLst>
                                        </p:cTn>
                                        <p:tgtEl>
                                          <p:spTgt spid="72724"/>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72724"/>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72724"/>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72724"/>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72724"/>
                                        </p:tgtEl>
                                        <p:attrNameLst>
                                          <p:attrName>ppt_y</p:attrName>
                                        </p:attrNameLst>
                                      </p:cBhvr>
                                      <p:tavLst>
                                        <p:tav tm="0" fmla="#ppt_y-sin(pi*$)/81">
                                          <p:val>
                                            <p:fltVal val="0"/>
                                          </p:val>
                                        </p:tav>
                                        <p:tav tm="100000">
                                          <p:val>
                                            <p:fltVal val="1"/>
                                          </p:val>
                                        </p:tav>
                                      </p:tavLst>
                                    </p:anim>
                                    <p:animScale>
                                      <p:cBhvr>
                                        <p:cTn id="30" dur="13">
                                          <p:stCondLst>
                                            <p:cond delay="325"/>
                                          </p:stCondLst>
                                        </p:cTn>
                                        <p:tgtEl>
                                          <p:spTgt spid="72724"/>
                                        </p:tgtEl>
                                      </p:cBhvr>
                                      <p:to x="100000" y="60000"/>
                                    </p:animScale>
                                    <p:animScale>
                                      <p:cBhvr>
                                        <p:cTn id="31" dur="83" decel="50000">
                                          <p:stCondLst>
                                            <p:cond delay="338"/>
                                          </p:stCondLst>
                                        </p:cTn>
                                        <p:tgtEl>
                                          <p:spTgt spid="72724"/>
                                        </p:tgtEl>
                                      </p:cBhvr>
                                      <p:to x="100000" y="100000"/>
                                    </p:animScale>
                                    <p:animScale>
                                      <p:cBhvr>
                                        <p:cTn id="32" dur="13">
                                          <p:stCondLst>
                                            <p:cond delay="656"/>
                                          </p:stCondLst>
                                        </p:cTn>
                                        <p:tgtEl>
                                          <p:spTgt spid="72724"/>
                                        </p:tgtEl>
                                      </p:cBhvr>
                                      <p:to x="100000" y="80000"/>
                                    </p:animScale>
                                    <p:animScale>
                                      <p:cBhvr>
                                        <p:cTn id="33" dur="83" decel="50000">
                                          <p:stCondLst>
                                            <p:cond delay="669"/>
                                          </p:stCondLst>
                                        </p:cTn>
                                        <p:tgtEl>
                                          <p:spTgt spid="72724"/>
                                        </p:tgtEl>
                                      </p:cBhvr>
                                      <p:to x="100000" y="100000"/>
                                    </p:animScale>
                                    <p:animScale>
                                      <p:cBhvr>
                                        <p:cTn id="34" dur="13">
                                          <p:stCondLst>
                                            <p:cond delay="821"/>
                                          </p:stCondLst>
                                        </p:cTn>
                                        <p:tgtEl>
                                          <p:spTgt spid="72724"/>
                                        </p:tgtEl>
                                      </p:cBhvr>
                                      <p:to x="100000" y="90000"/>
                                    </p:animScale>
                                    <p:animScale>
                                      <p:cBhvr>
                                        <p:cTn id="35" dur="83" decel="50000">
                                          <p:stCondLst>
                                            <p:cond delay="834"/>
                                          </p:stCondLst>
                                        </p:cTn>
                                        <p:tgtEl>
                                          <p:spTgt spid="72724"/>
                                        </p:tgtEl>
                                      </p:cBhvr>
                                      <p:to x="100000" y="100000"/>
                                    </p:animScale>
                                    <p:animScale>
                                      <p:cBhvr>
                                        <p:cTn id="36" dur="13">
                                          <p:stCondLst>
                                            <p:cond delay="904"/>
                                          </p:stCondLst>
                                        </p:cTn>
                                        <p:tgtEl>
                                          <p:spTgt spid="72724"/>
                                        </p:tgtEl>
                                      </p:cBhvr>
                                      <p:to x="100000" y="95000"/>
                                    </p:animScale>
                                    <p:animScale>
                                      <p:cBhvr>
                                        <p:cTn id="37" dur="83" decel="50000">
                                          <p:stCondLst>
                                            <p:cond delay="917"/>
                                          </p:stCondLst>
                                        </p:cTn>
                                        <p:tgtEl>
                                          <p:spTgt spid="72724"/>
                                        </p:tgtEl>
                                      </p:cBhvr>
                                      <p:to x="100000" y="100000"/>
                                    </p:animScale>
                                  </p:childTnLst>
                                </p:cTn>
                              </p:par>
                            </p:childTnLst>
                          </p:cTn>
                        </p:par>
                        <p:par>
                          <p:cTn id="38" fill="hold" nodeType="afterGroup">
                            <p:stCondLst>
                              <p:cond delay="2000"/>
                            </p:stCondLst>
                            <p:childTnLst>
                              <p:par>
                                <p:cTn id="39" presetID="26" presetClass="entr" presetSubtype="0" fill="hold" nodeType="afterEffect">
                                  <p:stCondLst>
                                    <p:cond delay="0"/>
                                  </p:stCondLst>
                                  <p:childTnLst>
                                    <p:set>
                                      <p:cBhvr>
                                        <p:cTn id="40" dur="1" fill="hold">
                                          <p:stCondLst>
                                            <p:cond delay="0"/>
                                          </p:stCondLst>
                                        </p:cTn>
                                        <p:tgtEl>
                                          <p:spTgt spid="72725"/>
                                        </p:tgtEl>
                                        <p:attrNameLst>
                                          <p:attrName>style.visibility</p:attrName>
                                        </p:attrNameLst>
                                      </p:cBhvr>
                                      <p:to>
                                        <p:strVal val="visible"/>
                                      </p:to>
                                    </p:set>
                                    <p:animEffect transition="in" filter="wipe(down)">
                                      <p:cBhvr>
                                        <p:cTn id="41" dur="290">
                                          <p:stCondLst>
                                            <p:cond delay="0"/>
                                          </p:stCondLst>
                                        </p:cTn>
                                        <p:tgtEl>
                                          <p:spTgt spid="72725"/>
                                        </p:tgtEl>
                                      </p:cBhvr>
                                    </p:animEffect>
                                    <p:anim calcmode="lin" valueType="num">
                                      <p:cBhvr>
                                        <p:cTn id="42" dur="911" tmFilter="0,0; 0.14,0.36; 0.43,0.73; 0.71,0.91; 1.0,1.0">
                                          <p:stCondLst>
                                            <p:cond delay="0"/>
                                          </p:stCondLst>
                                        </p:cTn>
                                        <p:tgtEl>
                                          <p:spTgt spid="72725"/>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72725"/>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72725"/>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72725"/>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72725"/>
                                        </p:tgtEl>
                                        <p:attrNameLst>
                                          <p:attrName>ppt_y</p:attrName>
                                        </p:attrNameLst>
                                      </p:cBhvr>
                                      <p:tavLst>
                                        <p:tav tm="0" fmla="#ppt_y-sin(pi*$)/81">
                                          <p:val>
                                            <p:fltVal val="0"/>
                                          </p:val>
                                        </p:tav>
                                        <p:tav tm="100000">
                                          <p:val>
                                            <p:fltVal val="1"/>
                                          </p:val>
                                        </p:tav>
                                      </p:tavLst>
                                    </p:anim>
                                    <p:animScale>
                                      <p:cBhvr>
                                        <p:cTn id="47" dur="13">
                                          <p:stCondLst>
                                            <p:cond delay="325"/>
                                          </p:stCondLst>
                                        </p:cTn>
                                        <p:tgtEl>
                                          <p:spTgt spid="72725"/>
                                        </p:tgtEl>
                                      </p:cBhvr>
                                      <p:to x="100000" y="60000"/>
                                    </p:animScale>
                                    <p:animScale>
                                      <p:cBhvr>
                                        <p:cTn id="48" dur="83" decel="50000">
                                          <p:stCondLst>
                                            <p:cond delay="338"/>
                                          </p:stCondLst>
                                        </p:cTn>
                                        <p:tgtEl>
                                          <p:spTgt spid="72725"/>
                                        </p:tgtEl>
                                      </p:cBhvr>
                                      <p:to x="100000" y="100000"/>
                                    </p:animScale>
                                    <p:animScale>
                                      <p:cBhvr>
                                        <p:cTn id="49" dur="13">
                                          <p:stCondLst>
                                            <p:cond delay="656"/>
                                          </p:stCondLst>
                                        </p:cTn>
                                        <p:tgtEl>
                                          <p:spTgt spid="72725"/>
                                        </p:tgtEl>
                                      </p:cBhvr>
                                      <p:to x="100000" y="80000"/>
                                    </p:animScale>
                                    <p:animScale>
                                      <p:cBhvr>
                                        <p:cTn id="50" dur="83" decel="50000">
                                          <p:stCondLst>
                                            <p:cond delay="669"/>
                                          </p:stCondLst>
                                        </p:cTn>
                                        <p:tgtEl>
                                          <p:spTgt spid="72725"/>
                                        </p:tgtEl>
                                      </p:cBhvr>
                                      <p:to x="100000" y="100000"/>
                                    </p:animScale>
                                    <p:animScale>
                                      <p:cBhvr>
                                        <p:cTn id="51" dur="13">
                                          <p:stCondLst>
                                            <p:cond delay="821"/>
                                          </p:stCondLst>
                                        </p:cTn>
                                        <p:tgtEl>
                                          <p:spTgt spid="72725"/>
                                        </p:tgtEl>
                                      </p:cBhvr>
                                      <p:to x="100000" y="90000"/>
                                    </p:animScale>
                                    <p:animScale>
                                      <p:cBhvr>
                                        <p:cTn id="52" dur="83" decel="50000">
                                          <p:stCondLst>
                                            <p:cond delay="834"/>
                                          </p:stCondLst>
                                        </p:cTn>
                                        <p:tgtEl>
                                          <p:spTgt spid="72725"/>
                                        </p:tgtEl>
                                      </p:cBhvr>
                                      <p:to x="100000" y="100000"/>
                                    </p:animScale>
                                    <p:animScale>
                                      <p:cBhvr>
                                        <p:cTn id="53" dur="13">
                                          <p:stCondLst>
                                            <p:cond delay="904"/>
                                          </p:stCondLst>
                                        </p:cTn>
                                        <p:tgtEl>
                                          <p:spTgt spid="72725"/>
                                        </p:tgtEl>
                                      </p:cBhvr>
                                      <p:to x="100000" y="95000"/>
                                    </p:animScale>
                                    <p:animScale>
                                      <p:cBhvr>
                                        <p:cTn id="54" dur="83" decel="50000">
                                          <p:stCondLst>
                                            <p:cond delay="917"/>
                                          </p:stCondLst>
                                        </p:cTn>
                                        <p:tgtEl>
                                          <p:spTgt spid="72725"/>
                                        </p:tgtEl>
                                      </p:cBhvr>
                                      <p:to x="100000" y="100000"/>
                                    </p:animScale>
                                  </p:childTnLst>
                                </p:cTn>
                              </p:par>
                            </p:childTnLst>
                          </p:cTn>
                        </p:par>
                      </p:childTnLst>
                    </p:cTn>
                  </p:par>
                  <p:par>
                    <p:cTn id="55" fill="hold" nodeType="clickPar">
                      <p:stCondLst>
                        <p:cond delay="indefinite"/>
                      </p:stCondLst>
                      <p:childTnLst>
                        <p:par>
                          <p:cTn id="56" fill="hold" nodeType="withGroup">
                            <p:stCondLst>
                              <p:cond delay="0"/>
                            </p:stCondLst>
                            <p:childTnLst>
                              <p:par>
                                <p:cTn id="57" presetID="7" presetClass="entr" presetSubtype="1" fill="hold" grpId="0" nodeType="clickEffect">
                                  <p:stCondLst>
                                    <p:cond delay="0"/>
                                  </p:stCondLst>
                                  <p:childTnLst>
                                    <p:set>
                                      <p:cBhvr>
                                        <p:cTn id="58" dur="1" fill="hold">
                                          <p:stCondLst>
                                            <p:cond delay="0"/>
                                          </p:stCondLst>
                                        </p:cTn>
                                        <p:tgtEl>
                                          <p:spTgt spid="72715"/>
                                        </p:tgtEl>
                                        <p:attrNameLst>
                                          <p:attrName>style.visibility</p:attrName>
                                        </p:attrNameLst>
                                      </p:cBhvr>
                                      <p:to>
                                        <p:strVal val="visible"/>
                                      </p:to>
                                    </p:set>
                                    <p:anim calcmode="lin" valueType="num">
                                      <p:cBhvr additive="base">
                                        <p:cTn id="59" dur="1000" fill="hold"/>
                                        <p:tgtEl>
                                          <p:spTgt spid="72715"/>
                                        </p:tgtEl>
                                        <p:attrNameLst>
                                          <p:attrName>ppt_x</p:attrName>
                                        </p:attrNameLst>
                                      </p:cBhvr>
                                      <p:tavLst>
                                        <p:tav tm="0">
                                          <p:val>
                                            <p:strVal val="#ppt_x"/>
                                          </p:val>
                                        </p:tav>
                                        <p:tav tm="100000">
                                          <p:val>
                                            <p:strVal val="#ppt_x"/>
                                          </p:val>
                                        </p:tav>
                                      </p:tavLst>
                                    </p:anim>
                                    <p:anim calcmode="lin" valueType="num">
                                      <p:cBhvr additive="base">
                                        <p:cTn id="60" dur="1000" fill="hold"/>
                                        <p:tgtEl>
                                          <p:spTgt spid="72715"/>
                                        </p:tgtEl>
                                        <p:attrNameLst>
                                          <p:attrName>ppt_y</p:attrName>
                                        </p:attrNameLst>
                                      </p:cBhvr>
                                      <p:tavLst>
                                        <p:tav tm="0">
                                          <p:val>
                                            <p:strVal val="0-#ppt_h/2"/>
                                          </p:val>
                                        </p:tav>
                                        <p:tav tm="100000">
                                          <p:val>
                                            <p:strVal val="#ppt_y"/>
                                          </p:val>
                                        </p:tav>
                                      </p:tavLst>
                                    </p:anim>
                                  </p:childTnLst>
                                </p:cTn>
                              </p:par>
                              <p:par>
                                <p:cTn id="61" presetID="7" presetClass="entr" presetSubtype="1" fill="hold" grpId="0" nodeType="withEffect">
                                  <p:stCondLst>
                                    <p:cond delay="0"/>
                                  </p:stCondLst>
                                  <p:childTnLst>
                                    <p:set>
                                      <p:cBhvr>
                                        <p:cTn id="62" dur="1" fill="hold">
                                          <p:stCondLst>
                                            <p:cond delay="0"/>
                                          </p:stCondLst>
                                        </p:cTn>
                                        <p:tgtEl>
                                          <p:spTgt spid="72716"/>
                                        </p:tgtEl>
                                        <p:attrNameLst>
                                          <p:attrName>style.visibility</p:attrName>
                                        </p:attrNameLst>
                                      </p:cBhvr>
                                      <p:to>
                                        <p:strVal val="visible"/>
                                      </p:to>
                                    </p:set>
                                    <p:anim calcmode="lin" valueType="num">
                                      <p:cBhvr additive="base">
                                        <p:cTn id="63" dur="1000" fill="hold"/>
                                        <p:tgtEl>
                                          <p:spTgt spid="72716"/>
                                        </p:tgtEl>
                                        <p:attrNameLst>
                                          <p:attrName>ppt_x</p:attrName>
                                        </p:attrNameLst>
                                      </p:cBhvr>
                                      <p:tavLst>
                                        <p:tav tm="0">
                                          <p:val>
                                            <p:strVal val="#ppt_x"/>
                                          </p:val>
                                        </p:tav>
                                        <p:tav tm="100000">
                                          <p:val>
                                            <p:strVal val="#ppt_x"/>
                                          </p:val>
                                        </p:tav>
                                      </p:tavLst>
                                    </p:anim>
                                    <p:anim calcmode="lin" valueType="num">
                                      <p:cBhvr additive="base">
                                        <p:cTn id="64" dur="1000" fill="hold"/>
                                        <p:tgtEl>
                                          <p:spTgt spid="72716"/>
                                        </p:tgtEl>
                                        <p:attrNameLst>
                                          <p:attrName>ppt_y</p:attrName>
                                        </p:attrNameLst>
                                      </p:cBhvr>
                                      <p:tavLst>
                                        <p:tav tm="0">
                                          <p:val>
                                            <p:strVal val="0-#ppt_h/2"/>
                                          </p:val>
                                        </p:tav>
                                        <p:tav tm="100000">
                                          <p:val>
                                            <p:strVal val="#ppt_y"/>
                                          </p:val>
                                        </p:tav>
                                      </p:tavLst>
                                    </p:anim>
                                  </p:childTnLst>
                                </p:cTn>
                              </p:par>
                              <p:par>
                                <p:cTn id="65" presetID="7" presetClass="entr" presetSubtype="1" fill="hold" grpId="0" nodeType="withEffect">
                                  <p:stCondLst>
                                    <p:cond delay="0"/>
                                  </p:stCondLst>
                                  <p:childTnLst>
                                    <p:set>
                                      <p:cBhvr>
                                        <p:cTn id="66" dur="1" fill="hold">
                                          <p:stCondLst>
                                            <p:cond delay="0"/>
                                          </p:stCondLst>
                                        </p:cTn>
                                        <p:tgtEl>
                                          <p:spTgt spid="72717"/>
                                        </p:tgtEl>
                                        <p:attrNameLst>
                                          <p:attrName>style.visibility</p:attrName>
                                        </p:attrNameLst>
                                      </p:cBhvr>
                                      <p:to>
                                        <p:strVal val="visible"/>
                                      </p:to>
                                    </p:set>
                                    <p:anim calcmode="lin" valueType="num">
                                      <p:cBhvr additive="base">
                                        <p:cTn id="67" dur="1000" fill="hold"/>
                                        <p:tgtEl>
                                          <p:spTgt spid="72717"/>
                                        </p:tgtEl>
                                        <p:attrNameLst>
                                          <p:attrName>ppt_x</p:attrName>
                                        </p:attrNameLst>
                                      </p:cBhvr>
                                      <p:tavLst>
                                        <p:tav tm="0">
                                          <p:val>
                                            <p:strVal val="#ppt_x"/>
                                          </p:val>
                                        </p:tav>
                                        <p:tav tm="100000">
                                          <p:val>
                                            <p:strVal val="#ppt_x"/>
                                          </p:val>
                                        </p:tav>
                                      </p:tavLst>
                                    </p:anim>
                                    <p:anim calcmode="lin" valueType="num">
                                      <p:cBhvr additive="base">
                                        <p:cTn id="68" dur="1000" fill="hold"/>
                                        <p:tgtEl>
                                          <p:spTgt spid="72717"/>
                                        </p:tgtEl>
                                        <p:attrNameLst>
                                          <p:attrName>ppt_y</p:attrName>
                                        </p:attrNameLst>
                                      </p:cBhvr>
                                      <p:tavLst>
                                        <p:tav tm="0">
                                          <p:val>
                                            <p:strVal val="0-#ppt_h/2"/>
                                          </p:val>
                                        </p:tav>
                                        <p:tav tm="100000">
                                          <p:val>
                                            <p:strVal val="#ppt_y"/>
                                          </p:val>
                                        </p:tav>
                                      </p:tavLst>
                                    </p:anim>
                                  </p:childTnLst>
                                </p:cTn>
                              </p:par>
                              <p:par>
                                <p:cTn id="69" presetID="7" presetClass="entr" presetSubtype="1" fill="hold" grpId="0" nodeType="withEffect">
                                  <p:stCondLst>
                                    <p:cond delay="0"/>
                                  </p:stCondLst>
                                  <p:childTnLst>
                                    <p:set>
                                      <p:cBhvr>
                                        <p:cTn id="70" dur="1" fill="hold">
                                          <p:stCondLst>
                                            <p:cond delay="0"/>
                                          </p:stCondLst>
                                        </p:cTn>
                                        <p:tgtEl>
                                          <p:spTgt spid="72718"/>
                                        </p:tgtEl>
                                        <p:attrNameLst>
                                          <p:attrName>style.visibility</p:attrName>
                                        </p:attrNameLst>
                                      </p:cBhvr>
                                      <p:to>
                                        <p:strVal val="visible"/>
                                      </p:to>
                                    </p:set>
                                    <p:anim calcmode="lin" valueType="num">
                                      <p:cBhvr additive="base">
                                        <p:cTn id="71" dur="1000" fill="hold"/>
                                        <p:tgtEl>
                                          <p:spTgt spid="72718"/>
                                        </p:tgtEl>
                                        <p:attrNameLst>
                                          <p:attrName>ppt_x</p:attrName>
                                        </p:attrNameLst>
                                      </p:cBhvr>
                                      <p:tavLst>
                                        <p:tav tm="0">
                                          <p:val>
                                            <p:strVal val="#ppt_x"/>
                                          </p:val>
                                        </p:tav>
                                        <p:tav tm="100000">
                                          <p:val>
                                            <p:strVal val="#ppt_x"/>
                                          </p:val>
                                        </p:tav>
                                      </p:tavLst>
                                    </p:anim>
                                    <p:anim calcmode="lin" valueType="num">
                                      <p:cBhvr additive="base">
                                        <p:cTn id="72" dur="1000" fill="hold"/>
                                        <p:tgtEl>
                                          <p:spTgt spid="72718"/>
                                        </p:tgtEl>
                                        <p:attrNameLst>
                                          <p:attrName>ppt_y</p:attrName>
                                        </p:attrNameLst>
                                      </p:cBhvr>
                                      <p:tavLst>
                                        <p:tav tm="0">
                                          <p:val>
                                            <p:strVal val="0-#ppt_h/2"/>
                                          </p:val>
                                        </p:tav>
                                        <p:tav tm="100000">
                                          <p:val>
                                            <p:strVal val="#ppt_y"/>
                                          </p:val>
                                        </p:tav>
                                      </p:tavLst>
                                    </p:anim>
                                  </p:childTnLst>
                                </p:cTn>
                              </p:par>
                              <p:par>
                                <p:cTn id="73" presetID="7" presetClass="entr" presetSubtype="1" fill="hold" grpId="0" nodeType="withEffect">
                                  <p:stCondLst>
                                    <p:cond delay="0"/>
                                  </p:stCondLst>
                                  <p:childTnLst>
                                    <p:set>
                                      <p:cBhvr>
                                        <p:cTn id="74" dur="1" fill="hold">
                                          <p:stCondLst>
                                            <p:cond delay="0"/>
                                          </p:stCondLst>
                                        </p:cTn>
                                        <p:tgtEl>
                                          <p:spTgt spid="72719"/>
                                        </p:tgtEl>
                                        <p:attrNameLst>
                                          <p:attrName>style.visibility</p:attrName>
                                        </p:attrNameLst>
                                      </p:cBhvr>
                                      <p:to>
                                        <p:strVal val="visible"/>
                                      </p:to>
                                    </p:set>
                                    <p:anim calcmode="lin" valueType="num">
                                      <p:cBhvr additive="base">
                                        <p:cTn id="75" dur="1000" fill="hold"/>
                                        <p:tgtEl>
                                          <p:spTgt spid="72719"/>
                                        </p:tgtEl>
                                        <p:attrNameLst>
                                          <p:attrName>ppt_x</p:attrName>
                                        </p:attrNameLst>
                                      </p:cBhvr>
                                      <p:tavLst>
                                        <p:tav tm="0">
                                          <p:val>
                                            <p:strVal val="#ppt_x"/>
                                          </p:val>
                                        </p:tav>
                                        <p:tav tm="100000">
                                          <p:val>
                                            <p:strVal val="#ppt_x"/>
                                          </p:val>
                                        </p:tav>
                                      </p:tavLst>
                                    </p:anim>
                                    <p:anim calcmode="lin" valueType="num">
                                      <p:cBhvr additive="base">
                                        <p:cTn id="76" dur="1000" fill="hold"/>
                                        <p:tgtEl>
                                          <p:spTgt spid="72719"/>
                                        </p:tgtEl>
                                        <p:attrNameLst>
                                          <p:attrName>ppt_y</p:attrName>
                                        </p:attrNameLst>
                                      </p:cBhvr>
                                      <p:tavLst>
                                        <p:tav tm="0">
                                          <p:val>
                                            <p:strVal val="0-#ppt_h/2"/>
                                          </p:val>
                                        </p:tav>
                                        <p:tav tm="100000">
                                          <p:val>
                                            <p:strVal val="#ppt_y"/>
                                          </p:val>
                                        </p:tav>
                                      </p:tavLst>
                                    </p:anim>
                                  </p:childTnLst>
                                </p:cTn>
                              </p:par>
                              <p:par>
                                <p:cTn id="77" presetID="7" presetClass="entr" presetSubtype="1" fill="hold" grpId="0" nodeType="withEffect">
                                  <p:stCondLst>
                                    <p:cond delay="0"/>
                                  </p:stCondLst>
                                  <p:childTnLst>
                                    <p:set>
                                      <p:cBhvr>
                                        <p:cTn id="78" dur="1" fill="hold">
                                          <p:stCondLst>
                                            <p:cond delay="0"/>
                                          </p:stCondLst>
                                        </p:cTn>
                                        <p:tgtEl>
                                          <p:spTgt spid="72720"/>
                                        </p:tgtEl>
                                        <p:attrNameLst>
                                          <p:attrName>style.visibility</p:attrName>
                                        </p:attrNameLst>
                                      </p:cBhvr>
                                      <p:to>
                                        <p:strVal val="visible"/>
                                      </p:to>
                                    </p:set>
                                    <p:anim calcmode="lin" valueType="num">
                                      <p:cBhvr additive="base">
                                        <p:cTn id="79" dur="1000" fill="hold"/>
                                        <p:tgtEl>
                                          <p:spTgt spid="72720"/>
                                        </p:tgtEl>
                                        <p:attrNameLst>
                                          <p:attrName>ppt_x</p:attrName>
                                        </p:attrNameLst>
                                      </p:cBhvr>
                                      <p:tavLst>
                                        <p:tav tm="0">
                                          <p:val>
                                            <p:strVal val="#ppt_x"/>
                                          </p:val>
                                        </p:tav>
                                        <p:tav tm="100000">
                                          <p:val>
                                            <p:strVal val="#ppt_x"/>
                                          </p:val>
                                        </p:tav>
                                      </p:tavLst>
                                    </p:anim>
                                    <p:anim calcmode="lin" valueType="num">
                                      <p:cBhvr additive="base">
                                        <p:cTn id="80" dur="1000" fill="hold"/>
                                        <p:tgtEl>
                                          <p:spTgt spid="72720"/>
                                        </p:tgtEl>
                                        <p:attrNameLst>
                                          <p:attrName>ppt_y</p:attrName>
                                        </p:attrNameLst>
                                      </p:cBhvr>
                                      <p:tavLst>
                                        <p:tav tm="0">
                                          <p:val>
                                            <p:strVal val="0-#ppt_h/2"/>
                                          </p:val>
                                        </p:tav>
                                        <p:tav tm="100000">
                                          <p:val>
                                            <p:strVal val="#ppt_y"/>
                                          </p:val>
                                        </p:tav>
                                      </p:tavLst>
                                    </p:anim>
                                  </p:childTnLst>
                                </p:cTn>
                              </p:par>
                              <p:par>
                                <p:cTn id="81" presetID="7" presetClass="entr" presetSubtype="1" fill="hold" grpId="0" nodeType="withEffect">
                                  <p:stCondLst>
                                    <p:cond delay="0"/>
                                  </p:stCondLst>
                                  <p:childTnLst>
                                    <p:set>
                                      <p:cBhvr>
                                        <p:cTn id="82" dur="1" fill="hold">
                                          <p:stCondLst>
                                            <p:cond delay="0"/>
                                          </p:stCondLst>
                                        </p:cTn>
                                        <p:tgtEl>
                                          <p:spTgt spid="72721"/>
                                        </p:tgtEl>
                                        <p:attrNameLst>
                                          <p:attrName>style.visibility</p:attrName>
                                        </p:attrNameLst>
                                      </p:cBhvr>
                                      <p:to>
                                        <p:strVal val="visible"/>
                                      </p:to>
                                    </p:set>
                                    <p:anim calcmode="lin" valueType="num">
                                      <p:cBhvr additive="base">
                                        <p:cTn id="83" dur="1000" fill="hold"/>
                                        <p:tgtEl>
                                          <p:spTgt spid="72721"/>
                                        </p:tgtEl>
                                        <p:attrNameLst>
                                          <p:attrName>ppt_x</p:attrName>
                                        </p:attrNameLst>
                                      </p:cBhvr>
                                      <p:tavLst>
                                        <p:tav tm="0">
                                          <p:val>
                                            <p:strVal val="#ppt_x"/>
                                          </p:val>
                                        </p:tav>
                                        <p:tav tm="100000">
                                          <p:val>
                                            <p:strVal val="#ppt_x"/>
                                          </p:val>
                                        </p:tav>
                                      </p:tavLst>
                                    </p:anim>
                                    <p:anim calcmode="lin" valueType="num">
                                      <p:cBhvr additive="base">
                                        <p:cTn id="84" dur="1000" fill="hold"/>
                                        <p:tgtEl>
                                          <p:spTgt spid="72721"/>
                                        </p:tgtEl>
                                        <p:attrNameLst>
                                          <p:attrName>ppt_y</p:attrName>
                                        </p:attrNameLst>
                                      </p:cBhvr>
                                      <p:tavLst>
                                        <p:tav tm="0">
                                          <p:val>
                                            <p:strVal val="0-#ppt_h/2"/>
                                          </p:val>
                                        </p:tav>
                                        <p:tav tm="100000">
                                          <p:val>
                                            <p:strVal val="#ppt_y"/>
                                          </p:val>
                                        </p:tav>
                                      </p:tavLst>
                                    </p:anim>
                                  </p:childTnLst>
                                </p:cTn>
                              </p:par>
                              <p:par>
                                <p:cTn id="85" presetID="7" presetClass="entr" presetSubtype="1" fill="hold" grpId="0" nodeType="withEffect">
                                  <p:stCondLst>
                                    <p:cond delay="0"/>
                                  </p:stCondLst>
                                  <p:childTnLst>
                                    <p:set>
                                      <p:cBhvr>
                                        <p:cTn id="86" dur="1" fill="hold">
                                          <p:stCondLst>
                                            <p:cond delay="0"/>
                                          </p:stCondLst>
                                        </p:cTn>
                                        <p:tgtEl>
                                          <p:spTgt spid="72722"/>
                                        </p:tgtEl>
                                        <p:attrNameLst>
                                          <p:attrName>style.visibility</p:attrName>
                                        </p:attrNameLst>
                                      </p:cBhvr>
                                      <p:to>
                                        <p:strVal val="visible"/>
                                      </p:to>
                                    </p:set>
                                    <p:anim calcmode="lin" valueType="num">
                                      <p:cBhvr additive="base">
                                        <p:cTn id="87" dur="1000" fill="hold"/>
                                        <p:tgtEl>
                                          <p:spTgt spid="72722"/>
                                        </p:tgtEl>
                                        <p:attrNameLst>
                                          <p:attrName>ppt_x</p:attrName>
                                        </p:attrNameLst>
                                      </p:cBhvr>
                                      <p:tavLst>
                                        <p:tav tm="0">
                                          <p:val>
                                            <p:strVal val="#ppt_x"/>
                                          </p:val>
                                        </p:tav>
                                        <p:tav tm="100000">
                                          <p:val>
                                            <p:strVal val="#ppt_x"/>
                                          </p:val>
                                        </p:tav>
                                      </p:tavLst>
                                    </p:anim>
                                    <p:anim calcmode="lin" valueType="num">
                                      <p:cBhvr additive="base">
                                        <p:cTn id="88" dur="1000" fill="hold"/>
                                        <p:tgtEl>
                                          <p:spTgt spid="727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5" grpId="0"/>
      <p:bldP spid="72716" grpId="0"/>
      <p:bldP spid="72717" grpId="0"/>
      <p:bldP spid="72718" grpId="0"/>
      <p:bldP spid="72719" grpId="0" animBg="1"/>
      <p:bldP spid="72720" grpId="0" animBg="1"/>
      <p:bldP spid="72721" grpId="0" animBg="1"/>
      <p:bldP spid="7272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p:txBody>
          <a:bodyPr/>
          <a:lstStyle/>
          <a:p>
            <a:r>
              <a:rPr lang="es-ES" dirty="0"/>
              <a:t>Tiempo, tiempos y medio tiempo</a:t>
            </a:r>
          </a:p>
        </p:txBody>
      </p:sp>
      <p:sp>
        <p:nvSpPr>
          <p:cNvPr id="75779" name="Rectangle 3"/>
          <p:cNvSpPr>
            <a:spLocks noGrp="1" noChangeArrowheads="1"/>
          </p:cNvSpPr>
          <p:nvPr>
            <p:ph type="subTitle" idx="1"/>
          </p:nvPr>
        </p:nvSpPr>
        <p:spPr/>
        <p:txBody>
          <a:bodyPr/>
          <a:lstStyle/>
          <a:p>
            <a:r>
              <a:rPr lang="es-ES" dirty="0"/>
              <a:t>Daniel, 7: 25</a:t>
            </a: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s-ES" dirty="0"/>
              <a:t>Comparando Daniel 7</a:t>
            </a:r>
            <a:br>
              <a:rPr lang="es-ES" dirty="0"/>
            </a:br>
            <a:r>
              <a:rPr lang="es-ES" dirty="0"/>
              <a:t>y Apocalipsis 13</a:t>
            </a:r>
          </a:p>
        </p:txBody>
      </p:sp>
      <p:sp>
        <p:nvSpPr>
          <p:cNvPr id="76803" name="WordArt 3"/>
          <p:cNvSpPr>
            <a:spLocks noChangeArrowheads="1" noChangeShapeType="1" noTextEdit="1"/>
          </p:cNvSpPr>
          <p:nvPr/>
        </p:nvSpPr>
        <p:spPr bwMode="auto">
          <a:xfrm>
            <a:off x="641350" y="2389188"/>
            <a:ext cx="140017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dirty="0">
                <a:ln w="9525">
                  <a:solidFill>
                    <a:srgbClr val="000000"/>
                  </a:solidFill>
                  <a:round/>
                  <a:headEnd/>
                  <a:tailEnd/>
                </a:ln>
                <a:blipFill dpi="0" rotWithShape="0">
                  <a:blip r:embed="rId2"/>
                  <a:srcRect/>
                  <a:tile tx="0" ty="0" sx="100000" sy="100000" flip="none" algn="tl"/>
                </a:blipFill>
                <a:latin typeface="Arial Black" panose="020B0A04020102020204" pitchFamily="34" charset="0"/>
              </a:rPr>
              <a:t>LEÓN</a:t>
            </a:r>
          </a:p>
        </p:txBody>
      </p:sp>
      <p:sp>
        <p:nvSpPr>
          <p:cNvPr id="76804" name="WordArt 4" descr="Mármol verde"/>
          <p:cNvSpPr>
            <a:spLocks noChangeArrowheads="1" noChangeShapeType="1" noTextEdit="1"/>
          </p:cNvSpPr>
          <p:nvPr/>
        </p:nvSpPr>
        <p:spPr bwMode="auto">
          <a:xfrm>
            <a:off x="2081213" y="3181350"/>
            <a:ext cx="109537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blipFill dpi="0" rotWithShape="1">
                  <a:blip r:embed="rId2"/>
                  <a:srcRect/>
                  <a:tile tx="0" ty="0" sx="100000" sy="100000" flip="none" algn="tl"/>
                </a:blipFill>
                <a:latin typeface="Arial Black" panose="020B0A04020102020204" pitchFamily="34" charset="0"/>
              </a:rPr>
              <a:t>OSO</a:t>
            </a:r>
          </a:p>
        </p:txBody>
      </p:sp>
      <p:sp>
        <p:nvSpPr>
          <p:cNvPr id="76805" name="WordArt 5" descr="Mármol verde"/>
          <p:cNvSpPr>
            <a:spLocks noChangeArrowheads="1" noChangeShapeType="1" noTextEdit="1"/>
          </p:cNvSpPr>
          <p:nvPr/>
        </p:nvSpPr>
        <p:spPr bwMode="auto">
          <a:xfrm>
            <a:off x="3160713" y="3973513"/>
            <a:ext cx="279082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blipFill dpi="0" rotWithShape="1">
                  <a:blip r:embed="rId2"/>
                  <a:srcRect/>
                  <a:tile tx="0" ty="0" sx="100000" sy="100000" flip="none" algn="tl"/>
                </a:blipFill>
                <a:latin typeface="Arial Black" panose="020B0A04020102020204" pitchFamily="34" charset="0"/>
              </a:rPr>
              <a:t>LEOPARDO</a:t>
            </a:r>
          </a:p>
        </p:txBody>
      </p:sp>
      <p:sp>
        <p:nvSpPr>
          <p:cNvPr id="76806" name="WordArt 6" descr="Mármol verde"/>
          <p:cNvSpPr>
            <a:spLocks noChangeArrowheads="1" noChangeShapeType="1" noTextEdit="1"/>
          </p:cNvSpPr>
          <p:nvPr/>
        </p:nvSpPr>
        <p:spPr bwMode="auto">
          <a:xfrm>
            <a:off x="6040438" y="4694238"/>
            <a:ext cx="188595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blipFill dpi="0" rotWithShape="1">
                  <a:blip r:embed="rId2"/>
                  <a:srcRect/>
                  <a:tile tx="0" ty="0" sx="100000" sy="100000" flip="none" algn="tl"/>
                </a:blipFill>
                <a:latin typeface="Arial Black" panose="020B0A04020102020204" pitchFamily="34" charset="0"/>
              </a:rPr>
              <a:t>BESTIA</a:t>
            </a:r>
          </a:p>
        </p:txBody>
      </p:sp>
      <p:sp>
        <p:nvSpPr>
          <p:cNvPr id="76807" name="AutoShape 7"/>
          <p:cNvSpPr>
            <a:spLocks noChangeArrowheads="1"/>
          </p:cNvSpPr>
          <p:nvPr/>
        </p:nvSpPr>
        <p:spPr bwMode="auto">
          <a:xfrm rot="1512775">
            <a:off x="30163" y="4659313"/>
            <a:ext cx="6840537" cy="957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chemeClr val="accent1"/>
              </a:gs>
              <a:gs pos="100000">
                <a:schemeClr val="accent1">
                  <a:gamma/>
                  <a:shade val="46275"/>
                  <a:invGamma/>
                </a:scheme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800" dirty="0">
                <a:latin typeface="Comic Sans MS" panose="030F0702030302020204" pitchFamily="66" charset="0"/>
              </a:rPr>
              <a:t>DANIEL</a:t>
            </a:r>
          </a:p>
        </p:txBody>
      </p:sp>
      <p:sp>
        <p:nvSpPr>
          <p:cNvPr id="76808" name="AutoShape 8"/>
          <p:cNvSpPr>
            <a:spLocks noChangeArrowheads="1"/>
          </p:cNvSpPr>
          <p:nvPr/>
        </p:nvSpPr>
        <p:spPr bwMode="auto">
          <a:xfrm rot="12205205">
            <a:off x="1403350" y="2636838"/>
            <a:ext cx="7056438" cy="10001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chemeClr val="accent1"/>
              </a:gs>
              <a:gs pos="100000">
                <a:schemeClr val="accent1">
                  <a:gamma/>
                  <a:shade val="46275"/>
                  <a:invGamma/>
                </a:scheme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s-ES" sz="1800">
                <a:latin typeface="Comic Sans MS" panose="030F0702030302020204" pitchFamily="66" charset="0"/>
              </a:rPr>
              <a:t>APOCALIPSIS</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6807"/>
                                        </p:tgtEl>
                                        <p:attrNameLst>
                                          <p:attrName>style.visibility</p:attrName>
                                        </p:attrNameLst>
                                      </p:cBhvr>
                                      <p:to>
                                        <p:strVal val="visible"/>
                                      </p:to>
                                    </p:set>
                                    <p:anim calcmode="lin" valueType="num">
                                      <p:cBhvr>
                                        <p:cTn id="7" dur="500" fill="hold"/>
                                        <p:tgtEl>
                                          <p:spTgt spid="76807"/>
                                        </p:tgtEl>
                                        <p:attrNameLst>
                                          <p:attrName>ppt_x</p:attrName>
                                        </p:attrNameLst>
                                      </p:cBhvr>
                                      <p:tavLst>
                                        <p:tav tm="0">
                                          <p:val>
                                            <p:strVal val="#ppt_x-.2"/>
                                          </p:val>
                                        </p:tav>
                                        <p:tav tm="100000">
                                          <p:val>
                                            <p:strVal val="#ppt_x"/>
                                          </p:val>
                                        </p:tav>
                                      </p:tavLst>
                                    </p:anim>
                                    <p:anim calcmode="lin" valueType="num">
                                      <p:cBhvr>
                                        <p:cTn id="8" dur="500" fill="hold"/>
                                        <p:tgtEl>
                                          <p:spTgt spid="76807"/>
                                        </p:tgtEl>
                                        <p:attrNameLst>
                                          <p:attrName>ppt_y</p:attrName>
                                        </p:attrNameLst>
                                      </p:cBhvr>
                                      <p:tavLst>
                                        <p:tav tm="0">
                                          <p:val>
                                            <p:strVal val="#ppt_y"/>
                                          </p:val>
                                        </p:tav>
                                        <p:tav tm="100000">
                                          <p:val>
                                            <p:strVal val="#ppt_y"/>
                                          </p:val>
                                        </p:tav>
                                      </p:tavLst>
                                    </p:anim>
                                    <p:animEffect transition="in" filter="wipe(right)" prLst="gradientSize: 0.1">
                                      <p:cBhvr>
                                        <p:cTn id="9" dur="500"/>
                                        <p:tgtEl>
                                          <p:spTgt spid="7680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6808"/>
                                        </p:tgtEl>
                                        <p:attrNameLst>
                                          <p:attrName>style.visibility</p:attrName>
                                        </p:attrNameLst>
                                      </p:cBhvr>
                                      <p:to>
                                        <p:strVal val="visible"/>
                                      </p:to>
                                    </p:set>
                                    <p:anim calcmode="lin" valueType="num">
                                      <p:cBhvr>
                                        <p:cTn id="14" dur="500" fill="hold"/>
                                        <p:tgtEl>
                                          <p:spTgt spid="76808"/>
                                        </p:tgtEl>
                                        <p:attrNameLst>
                                          <p:attrName>ppt_x</p:attrName>
                                        </p:attrNameLst>
                                      </p:cBhvr>
                                      <p:tavLst>
                                        <p:tav tm="0">
                                          <p:val>
                                            <p:strVal val="#ppt_x-.2"/>
                                          </p:val>
                                        </p:tav>
                                        <p:tav tm="100000">
                                          <p:val>
                                            <p:strVal val="#ppt_x"/>
                                          </p:val>
                                        </p:tav>
                                      </p:tavLst>
                                    </p:anim>
                                    <p:anim calcmode="lin" valueType="num">
                                      <p:cBhvr>
                                        <p:cTn id="15" dur="500" fill="hold"/>
                                        <p:tgtEl>
                                          <p:spTgt spid="76808"/>
                                        </p:tgtEl>
                                        <p:attrNameLst>
                                          <p:attrName>ppt_y</p:attrName>
                                        </p:attrNameLst>
                                      </p:cBhvr>
                                      <p:tavLst>
                                        <p:tav tm="0">
                                          <p:val>
                                            <p:strVal val="#ppt_y"/>
                                          </p:val>
                                        </p:tav>
                                        <p:tav tm="100000">
                                          <p:val>
                                            <p:strVal val="#ppt_y"/>
                                          </p:val>
                                        </p:tav>
                                      </p:tavLst>
                                    </p:anim>
                                    <p:animEffect transition="in" filter="wipe(right)" prLst="gradientSize: 0.1">
                                      <p:cBhvr>
                                        <p:cTn id="16" dur="500"/>
                                        <p:tgtEl>
                                          <p:spTgt spid="76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animBg="1"/>
      <p:bldP spid="7680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noFill/>
          <a:ln/>
        </p:spPr>
        <p:txBody>
          <a:bodyPr/>
          <a:lstStyle/>
          <a:p>
            <a:r>
              <a:rPr lang="es-ES" dirty="0"/>
              <a:t>Comparando Daniel 7: 25</a:t>
            </a:r>
            <a:br>
              <a:rPr lang="es-ES" dirty="0"/>
            </a:br>
            <a:r>
              <a:rPr lang="es-ES" dirty="0"/>
              <a:t>y Apocalipsis 13: 5</a:t>
            </a:r>
          </a:p>
        </p:txBody>
      </p:sp>
      <p:grpSp>
        <p:nvGrpSpPr>
          <p:cNvPr id="77827" name="Group 3"/>
          <p:cNvGrpSpPr>
            <a:grpSpLocks/>
          </p:cNvGrpSpPr>
          <p:nvPr/>
        </p:nvGrpSpPr>
        <p:grpSpPr bwMode="auto">
          <a:xfrm>
            <a:off x="611188" y="1989138"/>
            <a:ext cx="6842125" cy="701675"/>
            <a:chOff x="385" y="1253"/>
            <a:chExt cx="4310" cy="442"/>
          </a:xfrm>
        </p:grpSpPr>
        <p:sp>
          <p:nvSpPr>
            <p:cNvPr id="77828" name="Text Box 4"/>
            <p:cNvSpPr txBox="1">
              <a:spLocks noChangeArrowheads="1"/>
            </p:cNvSpPr>
            <p:nvPr/>
          </p:nvSpPr>
          <p:spPr bwMode="auto">
            <a:xfrm>
              <a:off x="385" y="1253"/>
              <a:ext cx="208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24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400">
                  <a:solidFill>
                    <a:schemeClr val="tx1"/>
                  </a:solidFill>
                  <a:latin typeface="Tahoma" panose="020B0604030504040204" pitchFamily="34" charset="0"/>
                </a:defRPr>
              </a:lvl3pPr>
              <a:lvl4pPr>
                <a:defRPr sz="2400">
                  <a:solidFill>
                    <a:schemeClr val="tx1"/>
                  </a:solidFill>
                  <a:latin typeface="Tahoma" panose="020B0604030504040204" pitchFamily="34" charset="0"/>
                </a:defRPr>
              </a:lvl4pPr>
              <a:lvl5pPr>
                <a:defRPr sz="2400">
                  <a:solidFill>
                    <a:schemeClr val="tx1"/>
                  </a:solidFill>
                  <a:latin typeface="Tahoma" panose="020B0604030504040204" pitchFamily="34" charset="0"/>
                </a:defRPr>
              </a:lvl5pPr>
              <a:lvl6pPr fontAlgn="base">
                <a:spcBef>
                  <a:spcPct val="0"/>
                </a:spcBef>
                <a:spcAft>
                  <a:spcPct val="0"/>
                </a:spcAft>
                <a:defRPr sz="2400">
                  <a:solidFill>
                    <a:schemeClr val="tx1"/>
                  </a:solidFill>
                  <a:latin typeface="Tahoma" panose="020B0604030504040204" pitchFamily="34" charset="0"/>
                </a:defRPr>
              </a:lvl6pPr>
              <a:lvl7pPr fontAlgn="base">
                <a:spcBef>
                  <a:spcPct val="0"/>
                </a:spcBef>
                <a:spcAft>
                  <a:spcPct val="0"/>
                </a:spcAft>
                <a:defRPr sz="2400">
                  <a:solidFill>
                    <a:schemeClr val="tx1"/>
                  </a:solidFill>
                  <a:latin typeface="Tahoma" panose="020B0604030504040204" pitchFamily="34" charset="0"/>
                </a:defRPr>
              </a:lvl7pPr>
              <a:lvl8pPr fontAlgn="base">
                <a:spcBef>
                  <a:spcPct val="0"/>
                </a:spcBef>
                <a:spcAft>
                  <a:spcPct val="0"/>
                </a:spcAft>
                <a:defRPr sz="2400">
                  <a:solidFill>
                    <a:schemeClr val="tx1"/>
                  </a:solidFill>
                  <a:latin typeface="Tahoma" panose="020B0604030504040204" pitchFamily="34" charset="0"/>
                </a:defRPr>
              </a:lvl8pPr>
              <a:lvl9pPr fontAlgn="base">
                <a:spcBef>
                  <a:spcPct val="0"/>
                </a:spcBef>
                <a:spcAft>
                  <a:spcPct val="0"/>
                </a:spcAft>
                <a:defRPr sz="2400">
                  <a:solidFill>
                    <a:schemeClr val="tx1"/>
                  </a:solidFill>
                  <a:latin typeface="Tahoma" panose="020B0604030504040204" pitchFamily="34" charset="0"/>
                </a:defRPr>
              </a:lvl9pPr>
            </a:lstStyle>
            <a:p>
              <a:pPr>
                <a:spcBef>
                  <a:spcPct val="50000"/>
                </a:spcBef>
                <a:buClr>
                  <a:schemeClr val="hlink"/>
                </a:buClr>
                <a:buFont typeface="Wingdings" panose="05000000000000000000" pitchFamily="2" charset="2"/>
                <a:buChar char="ü"/>
              </a:pPr>
              <a:r>
                <a:rPr lang="es-ES" sz="2000" dirty="0">
                  <a:latin typeface="Comic Sans MS" panose="030F0702030302020204" pitchFamily="66" charset="0"/>
                </a:rPr>
                <a:t>Hablará palabras contra el Altísimo.</a:t>
              </a:r>
            </a:p>
          </p:txBody>
        </p:sp>
        <p:sp>
          <p:nvSpPr>
            <p:cNvPr id="77829" name="Text Box 5"/>
            <p:cNvSpPr txBox="1">
              <a:spLocks noChangeArrowheads="1"/>
            </p:cNvSpPr>
            <p:nvPr/>
          </p:nvSpPr>
          <p:spPr bwMode="auto">
            <a:xfrm>
              <a:off x="2608" y="1253"/>
              <a:ext cx="208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24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400">
                  <a:solidFill>
                    <a:schemeClr val="tx1"/>
                  </a:solidFill>
                  <a:latin typeface="Tahoma" panose="020B0604030504040204" pitchFamily="34" charset="0"/>
                </a:defRPr>
              </a:lvl3pPr>
              <a:lvl4pPr>
                <a:defRPr sz="2400">
                  <a:solidFill>
                    <a:schemeClr val="tx1"/>
                  </a:solidFill>
                  <a:latin typeface="Tahoma" panose="020B0604030504040204" pitchFamily="34" charset="0"/>
                </a:defRPr>
              </a:lvl4pPr>
              <a:lvl5pPr>
                <a:defRPr sz="2400">
                  <a:solidFill>
                    <a:schemeClr val="tx1"/>
                  </a:solidFill>
                  <a:latin typeface="Tahoma" panose="020B0604030504040204" pitchFamily="34" charset="0"/>
                </a:defRPr>
              </a:lvl5pPr>
              <a:lvl6pPr fontAlgn="base">
                <a:spcBef>
                  <a:spcPct val="0"/>
                </a:spcBef>
                <a:spcAft>
                  <a:spcPct val="0"/>
                </a:spcAft>
                <a:defRPr sz="2400">
                  <a:solidFill>
                    <a:schemeClr val="tx1"/>
                  </a:solidFill>
                  <a:latin typeface="Tahoma" panose="020B0604030504040204" pitchFamily="34" charset="0"/>
                </a:defRPr>
              </a:lvl6pPr>
              <a:lvl7pPr fontAlgn="base">
                <a:spcBef>
                  <a:spcPct val="0"/>
                </a:spcBef>
                <a:spcAft>
                  <a:spcPct val="0"/>
                </a:spcAft>
                <a:defRPr sz="2400">
                  <a:solidFill>
                    <a:schemeClr val="tx1"/>
                  </a:solidFill>
                  <a:latin typeface="Tahoma" panose="020B0604030504040204" pitchFamily="34" charset="0"/>
                </a:defRPr>
              </a:lvl7pPr>
              <a:lvl8pPr fontAlgn="base">
                <a:spcBef>
                  <a:spcPct val="0"/>
                </a:spcBef>
                <a:spcAft>
                  <a:spcPct val="0"/>
                </a:spcAft>
                <a:defRPr sz="2400">
                  <a:solidFill>
                    <a:schemeClr val="tx1"/>
                  </a:solidFill>
                  <a:latin typeface="Tahoma" panose="020B0604030504040204" pitchFamily="34" charset="0"/>
                </a:defRPr>
              </a:lvl8pPr>
              <a:lvl9pPr fontAlgn="base">
                <a:spcBef>
                  <a:spcPct val="0"/>
                </a:spcBef>
                <a:spcAft>
                  <a:spcPct val="0"/>
                </a:spcAft>
                <a:defRPr sz="2400">
                  <a:solidFill>
                    <a:schemeClr val="tx1"/>
                  </a:solidFill>
                  <a:latin typeface="Tahoma" panose="020B0604030504040204" pitchFamily="34" charset="0"/>
                </a:defRPr>
              </a:lvl9pPr>
            </a:lstStyle>
            <a:p>
              <a:pPr>
                <a:spcBef>
                  <a:spcPct val="50000"/>
                </a:spcBef>
                <a:buClr>
                  <a:schemeClr val="hlink"/>
                </a:buClr>
                <a:buFont typeface="Wingdings" panose="05000000000000000000" pitchFamily="2" charset="2"/>
                <a:buChar char="ü"/>
              </a:pPr>
              <a:r>
                <a:rPr lang="es-ES" sz="2000">
                  <a:latin typeface="Comic Sans MS" panose="030F0702030302020204" pitchFamily="66" charset="0"/>
                </a:rPr>
                <a:t>Hablará grandes cosas y blasfemias.</a:t>
              </a:r>
            </a:p>
          </p:txBody>
        </p:sp>
      </p:grpSp>
      <p:grpSp>
        <p:nvGrpSpPr>
          <p:cNvPr id="77830" name="Group 6"/>
          <p:cNvGrpSpPr>
            <a:grpSpLocks/>
          </p:cNvGrpSpPr>
          <p:nvPr/>
        </p:nvGrpSpPr>
        <p:grpSpPr bwMode="auto">
          <a:xfrm>
            <a:off x="611188" y="2997200"/>
            <a:ext cx="6913562" cy="701675"/>
            <a:chOff x="385" y="1888"/>
            <a:chExt cx="4355" cy="442"/>
          </a:xfrm>
        </p:grpSpPr>
        <p:sp>
          <p:nvSpPr>
            <p:cNvPr id="77831" name="Text Box 7"/>
            <p:cNvSpPr txBox="1">
              <a:spLocks noChangeArrowheads="1"/>
            </p:cNvSpPr>
            <p:nvPr/>
          </p:nvSpPr>
          <p:spPr bwMode="auto">
            <a:xfrm>
              <a:off x="385" y="1888"/>
              <a:ext cx="208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24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400">
                  <a:solidFill>
                    <a:schemeClr val="tx1"/>
                  </a:solidFill>
                  <a:latin typeface="Tahoma" panose="020B0604030504040204" pitchFamily="34" charset="0"/>
                </a:defRPr>
              </a:lvl3pPr>
              <a:lvl4pPr>
                <a:defRPr sz="2400">
                  <a:solidFill>
                    <a:schemeClr val="tx1"/>
                  </a:solidFill>
                  <a:latin typeface="Tahoma" panose="020B0604030504040204" pitchFamily="34" charset="0"/>
                </a:defRPr>
              </a:lvl4pPr>
              <a:lvl5pPr>
                <a:defRPr sz="2400">
                  <a:solidFill>
                    <a:schemeClr val="tx1"/>
                  </a:solidFill>
                  <a:latin typeface="Tahoma" panose="020B0604030504040204" pitchFamily="34" charset="0"/>
                </a:defRPr>
              </a:lvl5pPr>
              <a:lvl6pPr fontAlgn="base">
                <a:spcBef>
                  <a:spcPct val="0"/>
                </a:spcBef>
                <a:spcAft>
                  <a:spcPct val="0"/>
                </a:spcAft>
                <a:defRPr sz="2400">
                  <a:solidFill>
                    <a:schemeClr val="tx1"/>
                  </a:solidFill>
                  <a:latin typeface="Tahoma" panose="020B0604030504040204" pitchFamily="34" charset="0"/>
                </a:defRPr>
              </a:lvl6pPr>
              <a:lvl7pPr fontAlgn="base">
                <a:spcBef>
                  <a:spcPct val="0"/>
                </a:spcBef>
                <a:spcAft>
                  <a:spcPct val="0"/>
                </a:spcAft>
                <a:defRPr sz="2400">
                  <a:solidFill>
                    <a:schemeClr val="tx1"/>
                  </a:solidFill>
                  <a:latin typeface="Tahoma" panose="020B0604030504040204" pitchFamily="34" charset="0"/>
                </a:defRPr>
              </a:lvl7pPr>
              <a:lvl8pPr fontAlgn="base">
                <a:spcBef>
                  <a:spcPct val="0"/>
                </a:spcBef>
                <a:spcAft>
                  <a:spcPct val="0"/>
                </a:spcAft>
                <a:defRPr sz="2400">
                  <a:solidFill>
                    <a:schemeClr val="tx1"/>
                  </a:solidFill>
                  <a:latin typeface="Tahoma" panose="020B0604030504040204" pitchFamily="34" charset="0"/>
                </a:defRPr>
              </a:lvl8pPr>
              <a:lvl9pPr fontAlgn="base">
                <a:spcBef>
                  <a:spcPct val="0"/>
                </a:spcBef>
                <a:spcAft>
                  <a:spcPct val="0"/>
                </a:spcAft>
                <a:defRPr sz="2400">
                  <a:solidFill>
                    <a:schemeClr val="tx1"/>
                  </a:solidFill>
                  <a:latin typeface="Tahoma" panose="020B0604030504040204" pitchFamily="34" charset="0"/>
                </a:defRPr>
              </a:lvl9pPr>
            </a:lstStyle>
            <a:p>
              <a:pPr>
                <a:spcBef>
                  <a:spcPct val="50000"/>
                </a:spcBef>
                <a:buClr>
                  <a:schemeClr val="hlink"/>
                </a:buClr>
                <a:buFont typeface="Wingdings" panose="05000000000000000000" pitchFamily="2" charset="2"/>
                <a:buChar char="ü"/>
              </a:pPr>
              <a:r>
                <a:rPr lang="es-ES" sz="2000">
                  <a:latin typeface="Comic Sans MS" panose="030F0702030302020204" pitchFamily="66" charset="0"/>
                </a:rPr>
                <a:t>Serán entregados en su mano … </a:t>
              </a:r>
            </a:p>
          </p:txBody>
        </p:sp>
        <p:sp>
          <p:nvSpPr>
            <p:cNvPr id="77832" name="Text Box 8"/>
            <p:cNvSpPr txBox="1">
              <a:spLocks noChangeArrowheads="1"/>
            </p:cNvSpPr>
            <p:nvPr/>
          </p:nvSpPr>
          <p:spPr bwMode="auto">
            <a:xfrm>
              <a:off x="2653" y="1888"/>
              <a:ext cx="208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24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400">
                  <a:solidFill>
                    <a:schemeClr val="tx1"/>
                  </a:solidFill>
                  <a:latin typeface="Tahoma" panose="020B0604030504040204" pitchFamily="34" charset="0"/>
                </a:defRPr>
              </a:lvl3pPr>
              <a:lvl4pPr>
                <a:defRPr sz="2400">
                  <a:solidFill>
                    <a:schemeClr val="tx1"/>
                  </a:solidFill>
                  <a:latin typeface="Tahoma" panose="020B0604030504040204" pitchFamily="34" charset="0"/>
                </a:defRPr>
              </a:lvl4pPr>
              <a:lvl5pPr>
                <a:defRPr sz="2400">
                  <a:solidFill>
                    <a:schemeClr val="tx1"/>
                  </a:solidFill>
                  <a:latin typeface="Tahoma" panose="020B0604030504040204" pitchFamily="34" charset="0"/>
                </a:defRPr>
              </a:lvl5pPr>
              <a:lvl6pPr fontAlgn="base">
                <a:spcBef>
                  <a:spcPct val="0"/>
                </a:spcBef>
                <a:spcAft>
                  <a:spcPct val="0"/>
                </a:spcAft>
                <a:defRPr sz="2400">
                  <a:solidFill>
                    <a:schemeClr val="tx1"/>
                  </a:solidFill>
                  <a:latin typeface="Tahoma" panose="020B0604030504040204" pitchFamily="34" charset="0"/>
                </a:defRPr>
              </a:lvl6pPr>
              <a:lvl7pPr fontAlgn="base">
                <a:spcBef>
                  <a:spcPct val="0"/>
                </a:spcBef>
                <a:spcAft>
                  <a:spcPct val="0"/>
                </a:spcAft>
                <a:defRPr sz="2400">
                  <a:solidFill>
                    <a:schemeClr val="tx1"/>
                  </a:solidFill>
                  <a:latin typeface="Tahoma" panose="020B0604030504040204" pitchFamily="34" charset="0"/>
                </a:defRPr>
              </a:lvl7pPr>
              <a:lvl8pPr fontAlgn="base">
                <a:spcBef>
                  <a:spcPct val="0"/>
                </a:spcBef>
                <a:spcAft>
                  <a:spcPct val="0"/>
                </a:spcAft>
                <a:defRPr sz="2400">
                  <a:solidFill>
                    <a:schemeClr val="tx1"/>
                  </a:solidFill>
                  <a:latin typeface="Tahoma" panose="020B0604030504040204" pitchFamily="34" charset="0"/>
                </a:defRPr>
              </a:lvl8pPr>
              <a:lvl9pPr fontAlgn="base">
                <a:spcBef>
                  <a:spcPct val="0"/>
                </a:spcBef>
                <a:spcAft>
                  <a:spcPct val="0"/>
                </a:spcAft>
                <a:defRPr sz="2400">
                  <a:solidFill>
                    <a:schemeClr val="tx1"/>
                  </a:solidFill>
                  <a:latin typeface="Tahoma" panose="020B0604030504040204" pitchFamily="34" charset="0"/>
                </a:defRPr>
              </a:lvl9pPr>
            </a:lstStyle>
            <a:p>
              <a:pPr>
                <a:spcBef>
                  <a:spcPct val="50000"/>
                </a:spcBef>
                <a:buClr>
                  <a:schemeClr val="hlink"/>
                </a:buClr>
                <a:buFont typeface="Wingdings" panose="05000000000000000000" pitchFamily="2" charset="2"/>
                <a:buChar char="ü"/>
              </a:pPr>
              <a:r>
                <a:rPr lang="es-ES" sz="2000">
                  <a:latin typeface="Comic Sans MS" panose="030F0702030302020204" pitchFamily="66" charset="0"/>
                </a:rPr>
                <a:t>Se le dio autoridad para actuar … </a:t>
              </a:r>
            </a:p>
          </p:txBody>
        </p:sp>
      </p:grpSp>
      <p:grpSp>
        <p:nvGrpSpPr>
          <p:cNvPr id="77833" name="Group 9"/>
          <p:cNvGrpSpPr>
            <a:grpSpLocks/>
          </p:cNvGrpSpPr>
          <p:nvPr/>
        </p:nvGrpSpPr>
        <p:grpSpPr bwMode="auto">
          <a:xfrm>
            <a:off x="611188" y="3933825"/>
            <a:ext cx="6986587" cy="701675"/>
            <a:chOff x="385" y="2478"/>
            <a:chExt cx="4401" cy="442"/>
          </a:xfrm>
        </p:grpSpPr>
        <p:sp>
          <p:nvSpPr>
            <p:cNvPr id="77834" name="Text Box 10"/>
            <p:cNvSpPr txBox="1">
              <a:spLocks noChangeArrowheads="1"/>
            </p:cNvSpPr>
            <p:nvPr/>
          </p:nvSpPr>
          <p:spPr bwMode="auto">
            <a:xfrm>
              <a:off x="385" y="2478"/>
              <a:ext cx="208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24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400">
                  <a:solidFill>
                    <a:schemeClr val="tx1"/>
                  </a:solidFill>
                  <a:latin typeface="Tahoma" panose="020B0604030504040204" pitchFamily="34" charset="0"/>
                </a:defRPr>
              </a:lvl3pPr>
              <a:lvl4pPr>
                <a:defRPr sz="2400">
                  <a:solidFill>
                    <a:schemeClr val="tx1"/>
                  </a:solidFill>
                  <a:latin typeface="Tahoma" panose="020B0604030504040204" pitchFamily="34" charset="0"/>
                </a:defRPr>
              </a:lvl4pPr>
              <a:lvl5pPr>
                <a:defRPr sz="2400">
                  <a:solidFill>
                    <a:schemeClr val="tx1"/>
                  </a:solidFill>
                  <a:latin typeface="Tahoma" panose="020B0604030504040204" pitchFamily="34" charset="0"/>
                </a:defRPr>
              </a:lvl5pPr>
              <a:lvl6pPr fontAlgn="base">
                <a:spcBef>
                  <a:spcPct val="0"/>
                </a:spcBef>
                <a:spcAft>
                  <a:spcPct val="0"/>
                </a:spcAft>
                <a:defRPr sz="2400">
                  <a:solidFill>
                    <a:schemeClr val="tx1"/>
                  </a:solidFill>
                  <a:latin typeface="Tahoma" panose="020B0604030504040204" pitchFamily="34" charset="0"/>
                </a:defRPr>
              </a:lvl6pPr>
              <a:lvl7pPr fontAlgn="base">
                <a:spcBef>
                  <a:spcPct val="0"/>
                </a:spcBef>
                <a:spcAft>
                  <a:spcPct val="0"/>
                </a:spcAft>
                <a:defRPr sz="2400">
                  <a:solidFill>
                    <a:schemeClr val="tx1"/>
                  </a:solidFill>
                  <a:latin typeface="Tahoma" panose="020B0604030504040204" pitchFamily="34" charset="0"/>
                </a:defRPr>
              </a:lvl7pPr>
              <a:lvl8pPr fontAlgn="base">
                <a:spcBef>
                  <a:spcPct val="0"/>
                </a:spcBef>
                <a:spcAft>
                  <a:spcPct val="0"/>
                </a:spcAft>
                <a:defRPr sz="2400">
                  <a:solidFill>
                    <a:schemeClr val="tx1"/>
                  </a:solidFill>
                  <a:latin typeface="Tahoma" panose="020B0604030504040204" pitchFamily="34" charset="0"/>
                </a:defRPr>
              </a:lvl8pPr>
              <a:lvl9pPr fontAlgn="base">
                <a:spcBef>
                  <a:spcPct val="0"/>
                </a:spcBef>
                <a:spcAft>
                  <a:spcPct val="0"/>
                </a:spcAft>
                <a:defRPr sz="2400">
                  <a:solidFill>
                    <a:schemeClr val="tx1"/>
                  </a:solidFill>
                  <a:latin typeface="Tahoma" panose="020B0604030504040204" pitchFamily="34" charset="0"/>
                </a:defRPr>
              </a:lvl9pPr>
            </a:lstStyle>
            <a:p>
              <a:pPr>
                <a:spcBef>
                  <a:spcPct val="50000"/>
                </a:spcBef>
                <a:buClr>
                  <a:schemeClr val="hlink"/>
                </a:buClr>
                <a:buFont typeface="Wingdings" panose="05000000000000000000" pitchFamily="2" charset="2"/>
                <a:buChar char="ü"/>
              </a:pPr>
              <a:r>
                <a:rPr lang="es-ES" sz="2000">
                  <a:latin typeface="Comic Sans MS" panose="030F0702030302020204" pitchFamily="66" charset="0"/>
                </a:rPr>
                <a:t>… tiempo, y tiempos, y medio tiempo.</a:t>
              </a:r>
            </a:p>
          </p:txBody>
        </p:sp>
        <p:sp>
          <p:nvSpPr>
            <p:cNvPr id="77835" name="Text Box 11"/>
            <p:cNvSpPr txBox="1">
              <a:spLocks noChangeArrowheads="1"/>
            </p:cNvSpPr>
            <p:nvPr/>
          </p:nvSpPr>
          <p:spPr bwMode="auto">
            <a:xfrm>
              <a:off x="2699" y="2478"/>
              <a:ext cx="208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2400">
                  <a:solidFill>
                    <a:schemeClr val="tx1"/>
                  </a:solidFill>
                  <a:latin typeface="Tahoma" panose="020B0604030504040204" pitchFamily="34" charset="0"/>
                </a:defRPr>
              </a:lvl1pPr>
              <a:lvl2pPr>
                <a:defRPr sz="2400">
                  <a:solidFill>
                    <a:schemeClr val="tx1"/>
                  </a:solidFill>
                  <a:latin typeface="Tahoma" panose="020B0604030504040204" pitchFamily="34" charset="0"/>
                </a:defRPr>
              </a:lvl2pPr>
              <a:lvl3pPr>
                <a:defRPr sz="2400">
                  <a:solidFill>
                    <a:schemeClr val="tx1"/>
                  </a:solidFill>
                  <a:latin typeface="Tahoma" panose="020B0604030504040204" pitchFamily="34" charset="0"/>
                </a:defRPr>
              </a:lvl3pPr>
              <a:lvl4pPr>
                <a:defRPr sz="2400">
                  <a:solidFill>
                    <a:schemeClr val="tx1"/>
                  </a:solidFill>
                  <a:latin typeface="Tahoma" panose="020B0604030504040204" pitchFamily="34" charset="0"/>
                </a:defRPr>
              </a:lvl4pPr>
              <a:lvl5pPr>
                <a:defRPr sz="2400">
                  <a:solidFill>
                    <a:schemeClr val="tx1"/>
                  </a:solidFill>
                  <a:latin typeface="Tahoma" panose="020B0604030504040204" pitchFamily="34" charset="0"/>
                </a:defRPr>
              </a:lvl5pPr>
              <a:lvl6pPr fontAlgn="base">
                <a:spcBef>
                  <a:spcPct val="0"/>
                </a:spcBef>
                <a:spcAft>
                  <a:spcPct val="0"/>
                </a:spcAft>
                <a:defRPr sz="2400">
                  <a:solidFill>
                    <a:schemeClr val="tx1"/>
                  </a:solidFill>
                  <a:latin typeface="Tahoma" panose="020B0604030504040204" pitchFamily="34" charset="0"/>
                </a:defRPr>
              </a:lvl6pPr>
              <a:lvl7pPr fontAlgn="base">
                <a:spcBef>
                  <a:spcPct val="0"/>
                </a:spcBef>
                <a:spcAft>
                  <a:spcPct val="0"/>
                </a:spcAft>
                <a:defRPr sz="2400">
                  <a:solidFill>
                    <a:schemeClr val="tx1"/>
                  </a:solidFill>
                  <a:latin typeface="Tahoma" panose="020B0604030504040204" pitchFamily="34" charset="0"/>
                </a:defRPr>
              </a:lvl7pPr>
              <a:lvl8pPr fontAlgn="base">
                <a:spcBef>
                  <a:spcPct val="0"/>
                </a:spcBef>
                <a:spcAft>
                  <a:spcPct val="0"/>
                </a:spcAft>
                <a:defRPr sz="2400">
                  <a:solidFill>
                    <a:schemeClr val="tx1"/>
                  </a:solidFill>
                  <a:latin typeface="Tahoma" panose="020B0604030504040204" pitchFamily="34" charset="0"/>
                </a:defRPr>
              </a:lvl8pPr>
              <a:lvl9pPr fontAlgn="base">
                <a:spcBef>
                  <a:spcPct val="0"/>
                </a:spcBef>
                <a:spcAft>
                  <a:spcPct val="0"/>
                </a:spcAft>
                <a:defRPr sz="2400">
                  <a:solidFill>
                    <a:schemeClr val="tx1"/>
                  </a:solidFill>
                  <a:latin typeface="Tahoma" panose="020B0604030504040204" pitchFamily="34" charset="0"/>
                </a:defRPr>
              </a:lvl9pPr>
            </a:lstStyle>
            <a:p>
              <a:pPr>
                <a:spcBef>
                  <a:spcPct val="50000"/>
                </a:spcBef>
                <a:buClr>
                  <a:schemeClr val="hlink"/>
                </a:buClr>
                <a:buFont typeface="Wingdings" panose="05000000000000000000" pitchFamily="2" charset="2"/>
                <a:buChar char="ü"/>
              </a:pPr>
              <a:r>
                <a:rPr lang="es-ES" sz="2000">
                  <a:latin typeface="Comic Sans MS" panose="030F0702030302020204" pitchFamily="66" charset="0"/>
                </a:rPr>
                <a:t>… cuarenta y dos meses.</a:t>
              </a:r>
            </a:p>
          </p:txBody>
        </p:sp>
      </p:grpSp>
      <p:grpSp>
        <p:nvGrpSpPr>
          <p:cNvPr id="77836" name="Group 12"/>
          <p:cNvGrpSpPr>
            <a:grpSpLocks/>
          </p:cNvGrpSpPr>
          <p:nvPr/>
        </p:nvGrpSpPr>
        <p:grpSpPr bwMode="auto">
          <a:xfrm>
            <a:off x="684213" y="4868863"/>
            <a:ext cx="7488237" cy="431800"/>
            <a:chOff x="431" y="3067"/>
            <a:chExt cx="4717" cy="272"/>
          </a:xfrm>
        </p:grpSpPr>
        <p:sp>
          <p:nvSpPr>
            <p:cNvPr id="77837" name="WordArt 13"/>
            <p:cNvSpPr>
              <a:spLocks noChangeArrowheads="1" noChangeShapeType="1" noTextEdit="1"/>
            </p:cNvSpPr>
            <p:nvPr/>
          </p:nvSpPr>
          <p:spPr bwMode="auto">
            <a:xfrm>
              <a:off x="431" y="3067"/>
              <a:ext cx="2041" cy="2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dirty="0">
                  <a:ln w="9525">
                    <a:solidFill>
                      <a:srgbClr val="000000"/>
                    </a:solidFill>
                    <a:round/>
                    <a:headEnd/>
                    <a:tailEnd/>
                  </a:ln>
                  <a:solidFill>
                    <a:schemeClr val="accent1"/>
                  </a:solidFill>
                  <a:latin typeface="Arial Black" panose="020B0A04020102020204" pitchFamily="34" charset="0"/>
                </a:rPr>
                <a:t>1 + 2 + ½ = 3½</a:t>
              </a:r>
            </a:p>
          </p:txBody>
        </p:sp>
        <p:sp>
          <p:nvSpPr>
            <p:cNvPr id="77838" name="WordArt 14"/>
            <p:cNvSpPr>
              <a:spLocks noChangeArrowheads="1" noChangeShapeType="1" noTextEdit="1"/>
            </p:cNvSpPr>
            <p:nvPr/>
          </p:nvSpPr>
          <p:spPr bwMode="auto">
            <a:xfrm>
              <a:off x="2880" y="3067"/>
              <a:ext cx="2268" cy="2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chemeClr val="accent1"/>
                  </a:solidFill>
                  <a:latin typeface="Arial Black" panose="020B0A04020102020204" pitchFamily="34" charset="0"/>
                </a:rPr>
                <a:t>42 / 12 = 3½</a:t>
              </a:r>
            </a:p>
          </p:txBody>
        </p:sp>
      </p:grpSp>
      <p:sp>
        <p:nvSpPr>
          <p:cNvPr id="77839" name="WordArt 15"/>
          <p:cNvSpPr>
            <a:spLocks noChangeArrowheads="1" noChangeShapeType="1" noTextEdit="1"/>
          </p:cNvSpPr>
          <p:nvPr/>
        </p:nvSpPr>
        <p:spPr bwMode="auto">
          <a:xfrm>
            <a:off x="2339975" y="5734050"/>
            <a:ext cx="528637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dirty="0">
                <a:ln w="9525">
                  <a:solidFill>
                    <a:srgbClr val="000000"/>
                  </a:solidFill>
                  <a:round/>
                  <a:headEnd/>
                  <a:tailEnd/>
                </a:ln>
                <a:blipFill dpi="0" rotWithShape="1">
                  <a:blip r:embed="rId2"/>
                  <a:srcRect/>
                  <a:tile tx="0" ty="0" sx="100000" sy="100000" flip="none" algn="tl"/>
                </a:blipFill>
                <a:latin typeface="Arial Black" panose="020B0A04020102020204" pitchFamily="34" charset="0"/>
              </a:rPr>
              <a:t>TRES AÑOS Y MEDIO</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77827"/>
                                        </p:tgtEl>
                                        <p:attrNameLst>
                                          <p:attrName>style.visibility</p:attrName>
                                        </p:attrNameLst>
                                      </p:cBhvr>
                                      <p:to>
                                        <p:strVal val="visible"/>
                                      </p:to>
                                    </p:set>
                                    <p:anim calcmode="lin" valueType="num">
                                      <p:cBhvr>
                                        <p:cTn id="7" dur="500" fill="hold"/>
                                        <p:tgtEl>
                                          <p:spTgt spid="7782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782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782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7827"/>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77830"/>
                                        </p:tgtEl>
                                        <p:attrNameLst>
                                          <p:attrName>style.visibility</p:attrName>
                                        </p:attrNameLst>
                                      </p:cBhvr>
                                      <p:to>
                                        <p:strVal val="visible"/>
                                      </p:to>
                                    </p:set>
                                    <p:anim calcmode="lin" valueType="num">
                                      <p:cBhvr>
                                        <p:cTn id="15" dur="500" fill="hold"/>
                                        <p:tgtEl>
                                          <p:spTgt spid="77830"/>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77830"/>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77830"/>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77830"/>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77833"/>
                                        </p:tgtEl>
                                        <p:attrNameLst>
                                          <p:attrName>style.visibility</p:attrName>
                                        </p:attrNameLst>
                                      </p:cBhvr>
                                      <p:to>
                                        <p:strVal val="visible"/>
                                      </p:to>
                                    </p:set>
                                    <p:anim calcmode="lin" valueType="num">
                                      <p:cBhvr>
                                        <p:cTn id="23" dur="500" fill="hold"/>
                                        <p:tgtEl>
                                          <p:spTgt spid="77833"/>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77833"/>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77833"/>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7783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1" presetClass="entr" presetSubtype="0" fill="hold" nodeType="clickEffect">
                                  <p:stCondLst>
                                    <p:cond delay="0"/>
                                  </p:stCondLst>
                                  <p:childTnLst>
                                    <p:set>
                                      <p:cBhvr>
                                        <p:cTn id="30" dur="1" fill="hold">
                                          <p:stCondLst>
                                            <p:cond delay="0"/>
                                          </p:stCondLst>
                                        </p:cTn>
                                        <p:tgtEl>
                                          <p:spTgt spid="77836"/>
                                        </p:tgtEl>
                                        <p:attrNameLst>
                                          <p:attrName>style.visibility</p:attrName>
                                        </p:attrNameLst>
                                      </p:cBhvr>
                                      <p:to>
                                        <p:strVal val="visible"/>
                                      </p:to>
                                    </p:set>
                                    <p:animEffect transition="in" filter="fade">
                                      <p:cBhvr>
                                        <p:cTn id="31" dur="385" decel="100000"/>
                                        <p:tgtEl>
                                          <p:spTgt spid="77836"/>
                                        </p:tgtEl>
                                      </p:cBhvr>
                                    </p:animEffect>
                                    <p:animScale>
                                      <p:cBhvr>
                                        <p:cTn id="32" dur="385" decel="100000"/>
                                        <p:tgtEl>
                                          <p:spTgt spid="77836"/>
                                        </p:tgtEl>
                                      </p:cBhvr>
                                      <p:from x="10000" y="10000"/>
                                      <p:to x="200000" y="450000"/>
                                    </p:animScale>
                                    <p:animScale>
                                      <p:cBhvr>
                                        <p:cTn id="33" dur="615" accel="100000" fill="hold">
                                          <p:stCondLst>
                                            <p:cond delay="385"/>
                                          </p:stCondLst>
                                        </p:cTn>
                                        <p:tgtEl>
                                          <p:spTgt spid="77836"/>
                                        </p:tgtEl>
                                      </p:cBhvr>
                                      <p:from x="200000" y="450000"/>
                                      <p:to x="100000" y="100000"/>
                                    </p:animScale>
                                    <p:set>
                                      <p:cBhvr>
                                        <p:cTn id="34" dur="385" fill="hold"/>
                                        <p:tgtEl>
                                          <p:spTgt spid="77836"/>
                                        </p:tgtEl>
                                        <p:attrNameLst>
                                          <p:attrName>ppt_x</p:attrName>
                                        </p:attrNameLst>
                                      </p:cBhvr>
                                      <p:to>
                                        <p:strVal val="(0.5)"/>
                                      </p:to>
                                    </p:set>
                                    <p:anim from="(0.5)" to="(#ppt_x)" calcmode="lin" valueType="num">
                                      <p:cBhvr>
                                        <p:cTn id="35" dur="615" accel="100000" fill="hold">
                                          <p:stCondLst>
                                            <p:cond delay="385"/>
                                          </p:stCondLst>
                                        </p:cTn>
                                        <p:tgtEl>
                                          <p:spTgt spid="77836"/>
                                        </p:tgtEl>
                                        <p:attrNameLst>
                                          <p:attrName>ppt_x</p:attrName>
                                        </p:attrNameLst>
                                      </p:cBhvr>
                                    </p:anim>
                                    <p:set>
                                      <p:cBhvr>
                                        <p:cTn id="36" dur="385" fill="hold"/>
                                        <p:tgtEl>
                                          <p:spTgt spid="77836"/>
                                        </p:tgtEl>
                                        <p:attrNameLst>
                                          <p:attrName>ppt_y</p:attrName>
                                        </p:attrNameLst>
                                      </p:cBhvr>
                                      <p:to>
                                        <p:strVal val="(#ppt_y+0.4)"/>
                                      </p:to>
                                    </p:set>
                                    <p:anim from="(#ppt_y+0.4)" to="(#ppt_y)" calcmode="lin" valueType="num">
                                      <p:cBhvr>
                                        <p:cTn id="37" dur="615" accel="100000" fill="hold">
                                          <p:stCondLst>
                                            <p:cond delay="385"/>
                                          </p:stCondLst>
                                        </p:cTn>
                                        <p:tgtEl>
                                          <p:spTgt spid="77836"/>
                                        </p:tgtEl>
                                        <p:attrNameLst>
                                          <p:attrName>ppt_y</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5" presetClass="entr" presetSubtype="0" fill="hold" grpId="0" nodeType="clickEffect">
                                  <p:stCondLst>
                                    <p:cond delay="0"/>
                                  </p:stCondLst>
                                  <p:childTnLst>
                                    <p:set>
                                      <p:cBhvr>
                                        <p:cTn id="41" dur="1" fill="hold">
                                          <p:stCondLst>
                                            <p:cond delay="0"/>
                                          </p:stCondLst>
                                        </p:cTn>
                                        <p:tgtEl>
                                          <p:spTgt spid="77839"/>
                                        </p:tgtEl>
                                        <p:attrNameLst>
                                          <p:attrName>style.visibility</p:attrName>
                                        </p:attrNameLst>
                                      </p:cBhvr>
                                      <p:to>
                                        <p:strVal val="visible"/>
                                      </p:to>
                                    </p:set>
                                    <p:anim calcmode="lin" valueType="num">
                                      <p:cBhvr>
                                        <p:cTn id="42" dur="500" fill="hold"/>
                                        <p:tgtEl>
                                          <p:spTgt spid="77839"/>
                                        </p:tgtEl>
                                        <p:attrNameLst>
                                          <p:attrName>ppt_w</p:attrName>
                                        </p:attrNameLst>
                                      </p:cBhvr>
                                      <p:tavLst>
                                        <p:tav tm="0">
                                          <p:val>
                                            <p:fltVal val="0"/>
                                          </p:val>
                                        </p:tav>
                                        <p:tav tm="100000">
                                          <p:val>
                                            <p:strVal val="#ppt_w"/>
                                          </p:val>
                                        </p:tav>
                                      </p:tavLst>
                                    </p:anim>
                                    <p:anim calcmode="lin" valueType="num">
                                      <p:cBhvr>
                                        <p:cTn id="43" dur="500" fill="hold"/>
                                        <p:tgtEl>
                                          <p:spTgt spid="77839"/>
                                        </p:tgtEl>
                                        <p:attrNameLst>
                                          <p:attrName>ppt_h</p:attrName>
                                        </p:attrNameLst>
                                      </p:cBhvr>
                                      <p:tavLst>
                                        <p:tav tm="0">
                                          <p:val>
                                            <p:fltVal val="0"/>
                                          </p:val>
                                        </p:tav>
                                        <p:tav tm="100000">
                                          <p:val>
                                            <p:strVal val="#ppt_h"/>
                                          </p:val>
                                        </p:tav>
                                      </p:tavLst>
                                    </p:anim>
                                    <p:anim calcmode="lin" valueType="num">
                                      <p:cBhvr>
                                        <p:cTn id="44" dur="500" fill="hold"/>
                                        <p:tgtEl>
                                          <p:spTgt spid="77839"/>
                                        </p:tgtEl>
                                        <p:attrNameLst>
                                          <p:attrName>ppt_x</p:attrName>
                                        </p:attrNameLst>
                                      </p:cBhvr>
                                      <p:tavLst>
                                        <p:tav tm="0" fmla="#ppt_x+(cos(-2*pi*(1-$))*-#ppt_x-sin(-2*pi*(1-$))*(1-#ppt_y))*(1-$)">
                                          <p:val>
                                            <p:fltVal val="0"/>
                                          </p:val>
                                        </p:tav>
                                        <p:tav tm="100000">
                                          <p:val>
                                            <p:fltVal val="1"/>
                                          </p:val>
                                        </p:tav>
                                      </p:tavLst>
                                    </p:anim>
                                    <p:anim calcmode="lin" valueType="num">
                                      <p:cBhvr>
                                        <p:cTn id="45" dur="500" fill="hold"/>
                                        <p:tgtEl>
                                          <p:spTgt spid="778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9" grpId="0" animBg="1"/>
    </p:bldLst>
  </p:timing>
</p:sld>
</file>

<file path=ppt/theme/theme1.xml><?xml version="1.0" encoding="utf-8"?>
<a:theme xmlns:a="http://schemas.openxmlformats.org/drawingml/2006/main" name="Diseño Global">
  <a:themeElements>
    <a:clrScheme name="Diseño 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Diseño 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iseño 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Diseño 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Diseño 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Diseño 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Diseño 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Diseño 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Diseño 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Diseño 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ápices de cera">
  <a:themeElements>
    <a:clrScheme name="Lápices de cera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Lápices de cera">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Lápices de cera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Lápices de cera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Lápices de cera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Lápices de cera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Lápices de cera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Lápices de cera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Lápices de cera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Lápices de cera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Diseño Global</Template>
  <TotalTime>214</TotalTime>
  <Words>1844</Words>
  <Application>Microsoft Office PowerPoint</Application>
  <PresentationFormat>Presentación en pantalla (4:3)</PresentationFormat>
  <Paragraphs>240</Paragraphs>
  <Slides>27</Slides>
  <Notes>0</Notes>
  <HiddenSlides>9</HiddenSlides>
  <MMClips>0</MMClips>
  <ScaleCrop>false</ScaleCrop>
  <HeadingPairs>
    <vt:vector size="6" baseType="variant">
      <vt:variant>
        <vt:lpstr>Fuentes usadas</vt:lpstr>
      </vt:variant>
      <vt:variant>
        <vt:i4>11</vt:i4>
      </vt:variant>
      <vt:variant>
        <vt:lpstr>Tema</vt:lpstr>
      </vt:variant>
      <vt:variant>
        <vt:i4>3</vt:i4>
      </vt:variant>
      <vt:variant>
        <vt:lpstr>Títulos de diapositiva</vt:lpstr>
      </vt:variant>
      <vt:variant>
        <vt:i4>27</vt:i4>
      </vt:variant>
    </vt:vector>
  </HeadingPairs>
  <TitlesOfParts>
    <vt:vector size="41" baseType="lpstr">
      <vt:lpstr>Times New Roman</vt:lpstr>
      <vt:lpstr>Arial</vt:lpstr>
      <vt:lpstr>Tahoma</vt:lpstr>
      <vt:lpstr>Batavia</vt:lpstr>
      <vt:lpstr>Broadway</vt:lpstr>
      <vt:lpstr>Terminator Two</vt:lpstr>
      <vt:lpstr>Impact</vt:lpstr>
      <vt:lpstr>Arial Black</vt:lpstr>
      <vt:lpstr>Wingdings</vt:lpstr>
      <vt:lpstr>Berlin Sans FB</vt:lpstr>
      <vt:lpstr>Comic Sans MS</vt:lpstr>
      <vt:lpstr>Diseño Global</vt:lpstr>
      <vt:lpstr>Lápices de cera</vt:lpstr>
      <vt:lpstr>Global</vt:lpstr>
      <vt:lpstr>LAS VISIONES DE DANIEL</vt:lpstr>
      <vt:lpstr>Presentación de PowerPoint</vt:lpstr>
      <vt:lpstr>Presentación de PowerPoint</vt:lpstr>
      <vt:lpstr>Presentación de PowerPoint</vt:lpstr>
      <vt:lpstr>Presentación de PowerPoint</vt:lpstr>
      <vt:lpstr>Presentación de PowerPoint</vt:lpstr>
      <vt:lpstr>Tiempo, tiempos y medio tiempo</vt:lpstr>
      <vt:lpstr>Comparando Daniel 7 y Apocalipsis 13</vt:lpstr>
      <vt:lpstr>Comparando Daniel 7: 25 y Apocalipsis 13: 5</vt:lpstr>
      <vt:lpstr>Apocalipsis 11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DANIEL, 9</vt:lpstr>
      <vt:lpstr>Presentación de PowerPoint</vt:lpstr>
      <vt:lpstr>EL AÑO CERO</vt:lpstr>
      <vt:lpstr>Sumar 483 años a 457 a.C.</vt:lpstr>
      <vt:lpstr>¿Dónde está el año cero?</vt:lpstr>
      <vt:lpstr>Vamos a añadir 6 años al año 3 a.C.</vt:lpstr>
      <vt:lpstr>Presentación de PowerPoint</vt:lpstr>
      <vt:lpstr>Presentación de PowerPoint</vt:lpstr>
      <vt:lpstr>Presentación de PowerPoint</vt:lpstr>
    </vt:vector>
  </TitlesOfParts>
  <Manager/>
  <Company>Eunice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VISIONES DE DANIEL</dc:title>
  <dc:subject/>
  <dc:creator>Sergio Fustero Carreras</dc:creator>
  <cp:keywords/>
  <dc:description/>
  <cp:lastModifiedBy>Sergio Fustero Carreras</cp:lastModifiedBy>
  <cp:revision>44</cp:revision>
  <cp:lastPrinted>1601-01-01T00:00:00Z</cp:lastPrinted>
  <dcterms:created xsi:type="dcterms:W3CDTF">2006-08-14T13:47:37Z</dcterms:created>
  <dcterms:modified xsi:type="dcterms:W3CDTF">2016-01-12T18:59:25Z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TC010455493082</vt:lpwstr>
  </property>
</Properties>
</file>