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73" r:id="rId15"/>
    <p:sldId id="268" r:id="rId16"/>
    <p:sldId id="269" r:id="rId17"/>
    <p:sldId id="270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Harrington" pitchFamily="82" charset="0"/>
      <p:regular r:id="rId23"/>
    </p:embeddedFont>
    <p:embeddedFont>
      <p:font typeface="Andalus" pitchFamily="18" charset="-78"/>
      <p:regular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25B"/>
    <a:srgbClr val="F4E8DC"/>
    <a:srgbClr val="E1C2A3"/>
    <a:srgbClr val="C98F5B"/>
    <a:srgbClr val="9F6198"/>
    <a:srgbClr val="F9EBF8"/>
    <a:srgbClr val="E8B6E6"/>
    <a:srgbClr val="EECCEC"/>
    <a:srgbClr val="CECCB6"/>
    <a:srgbClr val="E8E7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D385-B82D-4412-BAB3-291F588CD4D0}" type="datetimeFigureOut">
              <a:rPr lang="es-ES" smtClean="0"/>
              <a:t>04/05/2013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51200" y="254258"/>
            <a:ext cx="564513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>
                <a:rot lat="382339" lon="21084507" rev="241166"/>
              </a:camera>
              <a:lightRig rig="soft" dir="tl"/>
            </a:scene3d>
            <a:sp3d extrusionH="298450" contourW="25400" prstMaterial="matte">
              <a:bevelT w="25400" h="55880" prst="artDeco"/>
              <a:bevelB w="38100" h="82550"/>
              <a:extrusionClr>
                <a:srgbClr val="C000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SALMO 148</a:t>
            </a:r>
            <a:endParaRPr lang="es-E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51720" y="2897649"/>
            <a:ext cx="6102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Exhortación a la creación, para que alabe a Jehová</a:t>
            </a:r>
            <a:endParaRPr lang="es-E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98629"/>
            <a:ext cx="727280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Alabad a Jehová desde la tierra,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Los monstruos marinos y todos los abismos;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3588" y="5859269"/>
            <a:ext cx="741682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El fuego y el granizo, la nieve y el vapor,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El viento de tempestad que ejecuta su palabra;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752" y="98629"/>
            <a:ext cx="5814392" cy="954107"/>
          </a:xfrm>
          <a:prstGeom prst="rect">
            <a:avLst/>
          </a:prstGeom>
          <a:gradFill>
            <a:gsLst>
              <a:gs pos="0">
                <a:srgbClr val="E8B6E6"/>
              </a:gs>
              <a:gs pos="35000">
                <a:srgbClr val="EECCEC"/>
              </a:gs>
              <a:gs pos="100000">
                <a:srgbClr val="F9EBF8"/>
              </a:gs>
            </a:gsLst>
          </a:gradFill>
          <a:ln>
            <a:solidFill>
              <a:srgbClr val="9F61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Los montes y todos los collados,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El árbol de fruto y todos los cedros;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052736"/>
            <a:ext cx="3942184" cy="954107"/>
          </a:xfrm>
          <a:prstGeom prst="rect">
            <a:avLst/>
          </a:prstGeom>
          <a:gradFill>
            <a:gsLst>
              <a:gs pos="0">
                <a:srgbClr val="C9925B"/>
              </a:gs>
              <a:gs pos="35000">
                <a:srgbClr val="E1C2A3"/>
              </a:gs>
              <a:gs pos="100000">
                <a:srgbClr val="F4E8DC"/>
              </a:gs>
            </a:gsLst>
          </a:gradFill>
          <a:ln>
            <a:solidFill>
              <a:srgbClr val="C9925B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La bestia y todo animal,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Reptiles y volátiles;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7604" y="5805264"/>
            <a:ext cx="712879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Los reyes de la tierra y todos los pueblos,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Los príncipes y todos los jueces de la tierra;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67336" y="5903893"/>
            <a:ext cx="597666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Los jóvenes y también las doncellas,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Los ancianos y los niños.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0788" y="44624"/>
            <a:ext cx="610242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Alaben el nombre de Jehová,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Porque sólo su nombre es enaltecido.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Su gloria es sobre tierra y cielos.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1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16632"/>
            <a:ext cx="734481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Él </a:t>
            </a:r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ha exaltado el poderío de su pueblo;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Alábenle todos sus santos, los hijos de Israel,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El pueblo a él cercano.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Aleluya.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/>
            </a:scene3d>
            <a:sp3d contourW="6350" prstMaterial="plastic">
              <a:bevelT w="20320" h="20320" prst="angle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ALABANZA A DIOS EN EL CIELO (vers. 1-6)</a:t>
            </a:r>
            <a:endParaRPr lang="es-ES" sz="3600" b="1" cap="all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2">
                    <a:lumMod val="75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7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17948" y="5805264"/>
            <a:ext cx="550810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Harrington" pitchFamily="82" charset="0"/>
                <a:cs typeface="Andalus" pitchFamily="18" charset="-78"/>
              </a:rPr>
              <a:t>Alabad a Jehová desde los cielos;</a:t>
            </a:r>
          </a:p>
          <a:p>
            <a:pPr algn="ctr"/>
            <a:r>
              <a:rPr lang="es-ES" sz="2800" b="1" dirty="0" smtClean="0">
                <a:latin typeface="Harrington" pitchFamily="82" charset="0"/>
                <a:cs typeface="Andalus" pitchFamily="18" charset="-78"/>
              </a:rPr>
              <a:t>Alabadle en las alturas.</a:t>
            </a:r>
            <a:endParaRPr lang="es-ES" sz="2800" b="1" dirty="0" smtClean="0"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733256"/>
            <a:ext cx="6390456" cy="954107"/>
          </a:xfrm>
          <a:prstGeom prst="rect">
            <a:avLst/>
          </a:prstGeom>
          <a:gradFill>
            <a:gsLst>
              <a:gs pos="0">
                <a:srgbClr val="B6B6E8"/>
              </a:gs>
              <a:gs pos="35000">
                <a:srgbClr val="CECCEE"/>
              </a:gs>
              <a:gs pos="100000">
                <a:srgbClr val="ECEBF9"/>
              </a:gs>
            </a:gsLst>
          </a:gradFill>
          <a:ln>
            <a:solidFill>
              <a:srgbClr val="65619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Alabadle, vosotros todos sus ángeles;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Alabadle, vosotros todos sus ejércitos.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221088"/>
            <a:ext cx="7344816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Alabadle, sol y luna;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Alabadle, vosotras todas, lucientes estrellas.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116632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Harrington" pitchFamily="82" charset="0"/>
                <a:cs typeface="Andalus" pitchFamily="18" charset="-78"/>
              </a:rPr>
              <a:t>Alabadle, cielos de los cielos,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Harrington" pitchFamily="82" charset="0"/>
                <a:cs typeface="Andalus" pitchFamily="18" charset="-78"/>
              </a:rPr>
              <a:t>Y las aguas que están sobre los cielos.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3848" y="116632"/>
            <a:ext cx="581439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Alaben el nombre de Jehová;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Porque él mandó, y fueron creados.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1760" y="4077072"/>
            <a:ext cx="660648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Los hizo ser eternamente y para siempre;</a:t>
            </a:r>
          </a:p>
          <a:p>
            <a:pPr algn="ctr"/>
            <a:r>
              <a:rPr lang="es-ES" sz="2800" b="1" dirty="0">
                <a:solidFill>
                  <a:schemeClr val="dk1"/>
                </a:solidFill>
                <a:latin typeface="Harrington" pitchFamily="82" charset="0"/>
                <a:cs typeface="Andalus" pitchFamily="18" charset="-78"/>
              </a:rPr>
              <a:t>Les puso ley que no será quebrantada.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hilly" dir="t"/>
            </a:scene3d>
            <a:sp3d contourW="6350" prstMaterial="plastic">
              <a:bevelT w="20320" h="20320" prst="angle"/>
              <a:contourClr>
                <a:srgbClr val="FFFFCC"/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ACA800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la alabanza a Dios en la tierra (vers. 7-14)</a:t>
            </a:r>
            <a:endParaRPr lang="es-ES" sz="32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ACA800"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265</Words>
  <Application>Microsoft Office PowerPoint</Application>
  <PresentationFormat>Presentación en pantalla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Harrington</vt:lpstr>
      <vt:lpstr>Andalus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SFC</dc:creator>
  <cp:lastModifiedBy>SFC</cp:lastModifiedBy>
  <cp:revision>50</cp:revision>
  <dcterms:created xsi:type="dcterms:W3CDTF">2013-05-04T15:59:48Z</dcterms:created>
  <dcterms:modified xsi:type="dcterms:W3CDTF">2013-05-04T19:28:12Z</dcterms:modified>
</cp:coreProperties>
</file>