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00" r:id="rId3"/>
    <p:sldId id="299" r:id="rId4"/>
    <p:sldId id="257" r:id="rId5"/>
    <p:sldId id="258" r:id="rId6"/>
    <p:sldId id="259" r:id="rId7"/>
    <p:sldId id="260" r:id="rId8"/>
    <p:sldId id="261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CA6F"/>
    <a:srgbClr val="FFBCC6"/>
    <a:srgbClr val="DFBCFF"/>
    <a:srgbClr val="BCF1FF"/>
    <a:srgbClr val="C3FFBC"/>
    <a:srgbClr val="EAE4B0"/>
    <a:srgbClr val="AE4522"/>
    <a:srgbClr val="D3E0F5"/>
    <a:srgbClr val="A0BDEA"/>
    <a:srgbClr val="A3C0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35" d="100"/>
          <a:sy n="35" d="100"/>
        </p:scale>
        <p:origin x="54" y="13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EB7777-572D-4AE0-8337-F9EEB5F43445}" type="doc">
      <dgm:prSet loTypeId="urn:microsoft.com/office/officeart/2008/layout/AlternatingPictureBlocks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C8ED0B89-5785-4AE4-B749-280F05AA74FA}">
      <dgm:prSet custT="1"/>
      <dgm:spPr/>
      <dgm:t>
        <a:bodyPr/>
        <a:lstStyle/>
        <a:p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Dia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tidak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akan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membiarkan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tergelincir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jalan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kehidupan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(ay 3)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18C79A-A53B-49BF-A8FC-D2C0929411E3}" type="parTrans" cxnId="{E3AE7D0B-E9C4-4FA7-A38B-C8DB9F00E5E8}">
      <dgm:prSet/>
      <dgm:spPr/>
      <dgm:t>
        <a:bodyPr/>
        <a:lstStyle/>
        <a:p>
          <a:endParaRPr lang="es-ES" sz="2000" b="1"/>
        </a:p>
      </dgm:t>
    </dgm:pt>
    <dgm:pt modelId="{DED19C79-4890-45F9-8BF9-99760818CD71}" type="sibTrans" cxnId="{E3AE7D0B-E9C4-4FA7-A38B-C8DB9F00E5E8}">
      <dgm:prSet/>
      <dgm:spPr/>
      <dgm:t>
        <a:bodyPr/>
        <a:lstStyle/>
        <a:p>
          <a:endParaRPr lang="es-ES" sz="2000" b="1"/>
        </a:p>
      </dgm:t>
    </dgm:pt>
    <dgm:pt modelId="{84CECD9E-DCB5-4C80-9797-D07BF9B29CDD}">
      <dgm:prSet custT="1"/>
      <dgm:spPr/>
      <dgm:t>
        <a:bodyPr/>
        <a:lstStyle/>
        <a:p>
          <a:r>
            <a:rPr lang="fi-FI" sz="2000" b="1" dirty="0">
              <a:solidFill>
                <a:schemeClr val="tx1"/>
              </a:solidFill>
            </a:rPr>
            <a:t>Dia senantiasa mengawasi kita (ay 4)</a:t>
          </a:r>
          <a:endParaRPr lang="es-ES" sz="2000" b="1" dirty="0">
            <a:solidFill>
              <a:schemeClr val="tx1"/>
            </a:solidFill>
          </a:endParaRPr>
        </a:p>
      </dgm:t>
    </dgm:pt>
    <dgm:pt modelId="{2083EA5F-6D4F-4ABB-9D2C-0A6D72255A42}" type="parTrans" cxnId="{28C7CB2D-FD6E-4FAB-8190-05F67E53D13C}">
      <dgm:prSet/>
      <dgm:spPr/>
      <dgm:t>
        <a:bodyPr/>
        <a:lstStyle/>
        <a:p>
          <a:endParaRPr lang="es-ES" sz="2000" b="1"/>
        </a:p>
      </dgm:t>
    </dgm:pt>
    <dgm:pt modelId="{8DDB164B-7C38-409B-9AA9-0B694B8E64E8}" type="sibTrans" cxnId="{28C7CB2D-FD6E-4FAB-8190-05F67E53D13C}">
      <dgm:prSet/>
      <dgm:spPr/>
      <dgm:t>
        <a:bodyPr/>
        <a:lstStyle/>
        <a:p>
          <a:endParaRPr lang="es-ES" sz="2000" b="1"/>
        </a:p>
      </dgm:t>
    </dgm:pt>
    <dgm:pt modelId="{E6DD2562-9AD1-4EEC-94D7-C01B524F6B2D}">
      <dgm:prSet custT="1"/>
      <dgm:spPr/>
      <dgm:t>
        <a:bodyPr/>
        <a:lstStyle/>
        <a:p>
          <a:r>
            <a:rPr lang="en-ID" sz="2000" b="1" dirty="0" err="1">
              <a:solidFill>
                <a:schemeClr val="tx1"/>
              </a:solidFill>
            </a:rPr>
            <a:t>Dia</a:t>
          </a:r>
          <a:r>
            <a:rPr lang="en-ID" sz="2000" b="1" dirty="0">
              <a:solidFill>
                <a:schemeClr val="tx1"/>
              </a:solidFill>
            </a:rPr>
            <a:t> </a:t>
          </a:r>
          <a:r>
            <a:rPr lang="en-ID" sz="2000" b="1" dirty="0" err="1">
              <a:solidFill>
                <a:schemeClr val="tx1"/>
              </a:solidFill>
            </a:rPr>
            <a:t>memberi</a:t>
          </a:r>
          <a:r>
            <a:rPr lang="en-ID" sz="2000" b="1" dirty="0">
              <a:solidFill>
                <a:schemeClr val="tx1"/>
              </a:solidFill>
            </a:rPr>
            <a:t> </a:t>
          </a:r>
          <a:r>
            <a:rPr lang="en-ID" sz="2000" b="1" dirty="0" err="1">
              <a:solidFill>
                <a:schemeClr val="tx1"/>
              </a:solidFill>
            </a:rPr>
            <a:t>kita</a:t>
          </a:r>
          <a:r>
            <a:rPr lang="en-ID" sz="2000" b="1" dirty="0">
              <a:solidFill>
                <a:schemeClr val="tx1"/>
              </a:solidFill>
            </a:rPr>
            <a:t> </a:t>
          </a:r>
          <a:r>
            <a:rPr lang="en-ID" sz="2000" b="1" dirty="0" err="1">
              <a:solidFill>
                <a:schemeClr val="tx1"/>
              </a:solidFill>
            </a:rPr>
            <a:t>perlindungan</a:t>
          </a:r>
          <a:r>
            <a:rPr lang="en-ID" sz="2000" b="1" dirty="0">
              <a:solidFill>
                <a:schemeClr val="tx1"/>
              </a:solidFill>
            </a:rPr>
            <a:t> </a:t>
          </a:r>
          <a:r>
            <a:rPr lang="en-ID" sz="2000" b="1" dirty="0" err="1">
              <a:solidFill>
                <a:schemeClr val="tx1"/>
              </a:solidFill>
            </a:rPr>
            <a:t>jasmani</a:t>
          </a:r>
          <a:r>
            <a:rPr lang="en-ID" sz="2000" b="1" dirty="0">
              <a:solidFill>
                <a:schemeClr val="tx1"/>
              </a:solidFill>
            </a:rPr>
            <a:t> dan </a:t>
          </a:r>
          <a:r>
            <a:rPr lang="en-ID" sz="2000" b="1" dirty="0" err="1">
              <a:solidFill>
                <a:schemeClr val="tx1"/>
              </a:solidFill>
            </a:rPr>
            <a:t>rohani</a:t>
          </a:r>
          <a:r>
            <a:rPr lang="en-ID" sz="2000" b="1" dirty="0">
              <a:solidFill>
                <a:schemeClr val="tx1"/>
              </a:solidFill>
            </a:rPr>
            <a:t> (ay 5-6)</a:t>
          </a:r>
          <a:endParaRPr lang="es-ES" sz="2000" b="1" dirty="0">
            <a:solidFill>
              <a:schemeClr val="tx1"/>
            </a:solidFill>
          </a:endParaRPr>
        </a:p>
      </dgm:t>
    </dgm:pt>
    <dgm:pt modelId="{40E52541-54CD-453E-8C2A-DB6BE7710CC8}" type="parTrans" cxnId="{1C2649DF-17D2-4AE3-98FF-12E4377722F4}">
      <dgm:prSet/>
      <dgm:spPr/>
      <dgm:t>
        <a:bodyPr/>
        <a:lstStyle/>
        <a:p>
          <a:endParaRPr lang="es-ES" sz="2000" b="1"/>
        </a:p>
      </dgm:t>
    </dgm:pt>
    <dgm:pt modelId="{1C069F17-55FE-4946-AD93-0A468BB4F0BC}" type="sibTrans" cxnId="{1C2649DF-17D2-4AE3-98FF-12E4377722F4}">
      <dgm:prSet/>
      <dgm:spPr/>
      <dgm:t>
        <a:bodyPr/>
        <a:lstStyle/>
        <a:p>
          <a:endParaRPr lang="es-ES" sz="2000" b="1"/>
        </a:p>
      </dgm:t>
    </dgm:pt>
    <dgm:pt modelId="{0290D396-BBCD-4D28-8E12-7F137285F953}">
      <dgm:prSet custT="1"/>
      <dgm:spPr/>
      <dgm:t>
        <a:bodyPr/>
        <a:lstStyle/>
        <a:p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Dia selalu berada di sisi kita untuk membela kita (ay 7)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33F7F9-5691-4A41-9C87-9248CDFDC7EF}" type="parTrans" cxnId="{B5649EA0-3ED1-45A8-9A71-573A0A94C1A4}">
      <dgm:prSet/>
      <dgm:spPr/>
      <dgm:t>
        <a:bodyPr/>
        <a:lstStyle/>
        <a:p>
          <a:endParaRPr lang="es-ES" sz="2000" b="1"/>
        </a:p>
      </dgm:t>
    </dgm:pt>
    <dgm:pt modelId="{B0FE87D0-B4A4-4382-AAEC-7A8A0315A930}" type="sibTrans" cxnId="{B5649EA0-3ED1-45A8-9A71-573A0A94C1A4}">
      <dgm:prSet/>
      <dgm:spPr/>
      <dgm:t>
        <a:bodyPr/>
        <a:lstStyle/>
        <a:p>
          <a:endParaRPr lang="es-ES" sz="2000" b="1"/>
        </a:p>
      </dgm:t>
    </dgm:pt>
    <dgm:pt modelId="{933E9756-D250-4DE1-AB68-DAA8001B7B63}">
      <dgm:prSet custT="1"/>
      <dgm:spPr/>
      <dgm:t>
        <a:bodyPr/>
        <a:lstStyle/>
        <a:p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Dia akan menjaga kita setiap saat dan di mana saja (ay 8)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1D36C4-DD61-43B5-8E1E-A2593EC058B1}" type="parTrans" cxnId="{C50E179A-9351-4D10-BBD0-106DE7EABB95}">
      <dgm:prSet/>
      <dgm:spPr/>
      <dgm:t>
        <a:bodyPr/>
        <a:lstStyle/>
        <a:p>
          <a:endParaRPr lang="es-ES" sz="2000" b="1"/>
        </a:p>
      </dgm:t>
    </dgm:pt>
    <dgm:pt modelId="{73523600-EA2B-4AC1-9820-56DCCC6204B3}" type="sibTrans" cxnId="{C50E179A-9351-4D10-BBD0-106DE7EABB95}">
      <dgm:prSet/>
      <dgm:spPr/>
      <dgm:t>
        <a:bodyPr/>
        <a:lstStyle/>
        <a:p>
          <a:endParaRPr lang="es-ES" sz="2000" b="1"/>
        </a:p>
      </dgm:t>
    </dgm:pt>
    <dgm:pt modelId="{A5303B0A-0B48-4C33-8B66-59353709A84F}" type="pres">
      <dgm:prSet presAssocID="{61EB7777-572D-4AE0-8337-F9EEB5F43445}" presName="linearFlow" presStyleCnt="0">
        <dgm:presLayoutVars>
          <dgm:dir/>
          <dgm:resizeHandles val="exact"/>
        </dgm:presLayoutVars>
      </dgm:prSet>
      <dgm:spPr/>
    </dgm:pt>
    <dgm:pt modelId="{7D961E43-5322-4D51-9A29-EC1C024A09D8}" type="pres">
      <dgm:prSet presAssocID="{C8ED0B89-5785-4AE4-B749-280F05AA74FA}" presName="comp" presStyleCnt="0"/>
      <dgm:spPr/>
    </dgm:pt>
    <dgm:pt modelId="{A6DDA77E-D217-4890-B7DA-FE9628ADDE12}" type="pres">
      <dgm:prSet presAssocID="{C8ED0B89-5785-4AE4-B749-280F05AA74FA}" presName="rect2" presStyleLbl="node1" presStyleIdx="0" presStyleCnt="5" custScaleX="751498">
        <dgm:presLayoutVars>
          <dgm:bulletEnabled val="1"/>
        </dgm:presLayoutVars>
      </dgm:prSet>
      <dgm:spPr/>
    </dgm:pt>
    <dgm:pt modelId="{1E8AEC9A-71A3-4B45-B464-76908635AE1D}" type="pres">
      <dgm:prSet presAssocID="{C8ED0B89-5785-4AE4-B749-280F05AA74FA}" presName="rect1" presStyleLbl="lnNode1" presStyleIdx="0" presStyleCnt="5" custLinFactX="-300000" custLinFactNeighborX="-395629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prstGeom prst="actionButtonForwardNext">
          <a:avLst/>
        </a:prstGeom>
        <a:solidFill>
          <a:srgbClr val="FBCCAF"/>
        </a:solidFill>
      </dgm:spPr>
    </dgm:pt>
    <dgm:pt modelId="{E8E33524-D0B8-4BCC-9EF5-61FDC02C81F3}" type="pres">
      <dgm:prSet presAssocID="{DED19C79-4890-45F9-8BF9-99760818CD71}" presName="sibTrans" presStyleCnt="0"/>
      <dgm:spPr/>
    </dgm:pt>
    <dgm:pt modelId="{7B031D3B-210C-47ED-A8DA-9362776889C7}" type="pres">
      <dgm:prSet presAssocID="{84CECD9E-DCB5-4C80-9797-D07BF9B29CDD}" presName="comp" presStyleCnt="0"/>
      <dgm:spPr/>
    </dgm:pt>
    <dgm:pt modelId="{1BEC982E-3B1F-4431-B1AB-6D8975A848A4}" type="pres">
      <dgm:prSet presAssocID="{84CECD9E-DCB5-4C80-9797-D07BF9B29CDD}" presName="rect2" presStyleLbl="node1" presStyleIdx="1" presStyleCnt="5" custScaleX="751498">
        <dgm:presLayoutVars>
          <dgm:bulletEnabled val="1"/>
        </dgm:presLayoutVars>
      </dgm:prSet>
      <dgm:spPr/>
    </dgm:pt>
    <dgm:pt modelId="{7934E483-4318-44FD-9D14-2046BC5BA44E}" type="pres">
      <dgm:prSet presAssocID="{84CECD9E-DCB5-4C80-9797-D07BF9B29CDD}" presName="rect1" presStyleLbl="lnNode1" presStyleIdx="1" presStyleCnt="5" custLinFactX="300000" custLinFactNeighborX="384657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prstGeom prst="actionButtonBackPrevious">
          <a:avLst/>
        </a:prstGeom>
        <a:solidFill>
          <a:srgbClr val="B1FB97"/>
        </a:solidFill>
      </dgm:spPr>
    </dgm:pt>
    <dgm:pt modelId="{A4B5085F-5307-4DD6-AA95-E68477E53C7B}" type="pres">
      <dgm:prSet presAssocID="{8DDB164B-7C38-409B-9AA9-0B694B8E64E8}" presName="sibTrans" presStyleCnt="0"/>
      <dgm:spPr/>
    </dgm:pt>
    <dgm:pt modelId="{5E18D814-A054-4845-9542-4FA13304E60E}" type="pres">
      <dgm:prSet presAssocID="{E6DD2562-9AD1-4EEC-94D7-C01B524F6B2D}" presName="comp" presStyleCnt="0"/>
      <dgm:spPr/>
    </dgm:pt>
    <dgm:pt modelId="{7D452116-4E6A-4CDA-9031-37F809FBA75A}" type="pres">
      <dgm:prSet presAssocID="{E6DD2562-9AD1-4EEC-94D7-C01B524F6B2D}" presName="rect2" presStyleLbl="node1" presStyleIdx="2" presStyleCnt="5" custScaleX="751498">
        <dgm:presLayoutVars>
          <dgm:bulletEnabled val="1"/>
        </dgm:presLayoutVars>
      </dgm:prSet>
      <dgm:spPr/>
    </dgm:pt>
    <dgm:pt modelId="{C8B4DAE9-CF19-45AD-8EA3-4C0FB7BC75CC}" type="pres">
      <dgm:prSet presAssocID="{E6DD2562-9AD1-4EEC-94D7-C01B524F6B2D}" presName="rect1" presStyleLbl="lnNode1" presStyleIdx="2" presStyleCnt="5" custLinFactX="-300000" custLinFactNeighborX="-395629"/>
      <dgm:spPr>
        <a:prstGeom prst="actionButtonForwardNext">
          <a:avLst/>
        </a:prstGeom>
        <a:solidFill>
          <a:srgbClr val="B0FFFE"/>
        </a:solidFill>
      </dgm:spPr>
    </dgm:pt>
    <dgm:pt modelId="{FD2981BF-FEED-421D-A4A8-39E610A8B68E}" type="pres">
      <dgm:prSet presAssocID="{1C069F17-55FE-4946-AD93-0A468BB4F0BC}" presName="sibTrans" presStyleCnt="0"/>
      <dgm:spPr/>
    </dgm:pt>
    <dgm:pt modelId="{B4692309-F1D2-4F56-970D-9595F0718E9E}" type="pres">
      <dgm:prSet presAssocID="{0290D396-BBCD-4D28-8E12-7F137285F953}" presName="comp" presStyleCnt="0"/>
      <dgm:spPr/>
    </dgm:pt>
    <dgm:pt modelId="{CDB9F467-CEB0-413F-97A8-837D3A2C7DCA}" type="pres">
      <dgm:prSet presAssocID="{0290D396-BBCD-4D28-8E12-7F137285F953}" presName="rect2" presStyleLbl="node1" presStyleIdx="3" presStyleCnt="5" custScaleX="751498">
        <dgm:presLayoutVars>
          <dgm:bulletEnabled val="1"/>
        </dgm:presLayoutVars>
      </dgm:prSet>
      <dgm:spPr/>
    </dgm:pt>
    <dgm:pt modelId="{F5221322-BA12-4010-873B-1BE407C31734}" type="pres">
      <dgm:prSet presAssocID="{0290D396-BBCD-4D28-8E12-7F137285F953}" presName="rect1" presStyleLbl="lnNode1" presStyleIdx="3" presStyleCnt="5" custLinFactX="300000" custLinFactNeighborX="384657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prstGeom prst="actionButtonBackPrevious">
          <a:avLst/>
        </a:prstGeom>
        <a:solidFill>
          <a:srgbClr val="A7BCFF"/>
        </a:solidFill>
      </dgm:spPr>
    </dgm:pt>
    <dgm:pt modelId="{1D3B1573-097A-49BF-BC9E-26BFF911D368}" type="pres">
      <dgm:prSet presAssocID="{B0FE87D0-B4A4-4382-AAEC-7A8A0315A930}" presName="sibTrans" presStyleCnt="0"/>
      <dgm:spPr/>
    </dgm:pt>
    <dgm:pt modelId="{52CF7423-E9D1-4F3B-99EA-3105D733B138}" type="pres">
      <dgm:prSet presAssocID="{933E9756-D250-4DE1-AB68-DAA8001B7B63}" presName="comp" presStyleCnt="0"/>
      <dgm:spPr/>
    </dgm:pt>
    <dgm:pt modelId="{DC03E345-BB26-472F-A28C-2293CD94D443}" type="pres">
      <dgm:prSet presAssocID="{933E9756-D250-4DE1-AB68-DAA8001B7B63}" presName="rect2" presStyleLbl="node1" presStyleIdx="4" presStyleCnt="5" custScaleX="751498">
        <dgm:presLayoutVars>
          <dgm:bulletEnabled val="1"/>
        </dgm:presLayoutVars>
      </dgm:prSet>
      <dgm:spPr/>
    </dgm:pt>
    <dgm:pt modelId="{CC3FA847-849E-4303-8540-A5BC12188FEF}" type="pres">
      <dgm:prSet presAssocID="{933E9756-D250-4DE1-AB68-DAA8001B7B63}" presName="rect1" presStyleLbl="lnNode1" presStyleIdx="4" presStyleCnt="5" custLinFactX="-300000" custLinFactNeighborX="-395629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prstGeom prst="actionButtonForwardNext">
          <a:avLst/>
        </a:prstGeom>
        <a:solidFill>
          <a:srgbClr val="FFABC9"/>
        </a:solidFill>
      </dgm:spPr>
    </dgm:pt>
  </dgm:ptLst>
  <dgm:cxnLst>
    <dgm:cxn modelId="{E3AE7D0B-E9C4-4FA7-A38B-C8DB9F00E5E8}" srcId="{61EB7777-572D-4AE0-8337-F9EEB5F43445}" destId="{C8ED0B89-5785-4AE4-B749-280F05AA74FA}" srcOrd="0" destOrd="0" parTransId="{BD18C79A-A53B-49BF-A8FC-D2C0929411E3}" sibTransId="{DED19C79-4890-45F9-8BF9-99760818CD71}"/>
    <dgm:cxn modelId="{98A5D90D-B2E3-4C8B-80B8-8FE87DD2C549}" type="presOf" srcId="{933E9756-D250-4DE1-AB68-DAA8001B7B63}" destId="{DC03E345-BB26-472F-A28C-2293CD94D443}" srcOrd="0" destOrd="0" presId="urn:microsoft.com/office/officeart/2008/layout/AlternatingPictureBlocks"/>
    <dgm:cxn modelId="{28C7CB2D-FD6E-4FAB-8190-05F67E53D13C}" srcId="{61EB7777-572D-4AE0-8337-F9EEB5F43445}" destId="{84CECD9E-DCB5-4C80-9797-D07BF9B29CDD}" srcOrd="1" destOrd="0" parTransId="{2083EA5F-6D4F-4ABB-9D2C-0A6D72255A42}" sibTransId="{8DDB164B-7C38-409B-9AA9-0B694B8E64E8}"/>
    <dgm:cxn modelId="{4D46E541-D078-4C05-927F-0B6E628E22FD}" type="presOf" srcId="{61EB7777-572D-4AE0-8337-F9EEB5F43445}" destId="{A5303B0A-0B48-4C33-8B66-59353709A84F}" srcOrd="0" destOrd="0" presId="urn:microsoft.com/office/officeart/2008/layout/AlternatingPictureBlocks"/>
    <dgm:cxn modelId="{709C1E48-9F97-4401-975D-9E909F661AFE}" type="presOf" srcId="{E6DD2562-9AD1-4EEC-94D7-C01B524F6B2D}" destId="{7D452116-4E6A-4CDA-9031-37F809FBA75A}" srcOrd="0" destOrd="0" presId="urn:microsoft.com/office/officeart/2008/layout/AlternatingPictureBlocks"/>
    <dgm:cxn modelId="{A0AEB459-ED8E-44E6-9A98-315BB53F20CA}" type="presOf" srcId="{84CECD9E-DCB5-4C80-9797-D07BF9B29CDD}" destId="{1BEC982E-3B1F-4431-B1AB-6D8975A848A4}" srcOrd="0" destOrd="0" presId="urn:microsoft.com/office/officeart/2008/layout/AlternatingPictureBlocks"/>
    <dgm:cxn modelId="{C50E179A-9351-4D10-BBD0-106DE7EABB95}" srcId="{61EB7777-572D-4AE0-8337-F9EEB5F43445}" destId="{933E9756-D250-4DE1-AB68-DAA8001B7B63}" srcOrd="4" destOrd="0" parTransId="{F51D36C4-DD61-43B5-8E1E-A2593EC058B1}" sibTransId="{73523600-EA2B-4AC1-9820-56DCCC6204B3}"/>
    <dgm:cxn modelId="{CDAE4A9A-800F-44E6-847F-FA3A88FC94A8}" type="presOf" srcId="{0290D396-BBCD-4D28-8E12-7F137285F953}" destId="{CDB9F467-CEB0-413F-97A8-837D3A2C7DCA}" srcOrd="0" destOrd="0" presId="urn:microsoft.com/office/officeart/2008/layout/AlternatingPictureBlocks"/>
    <dgm:cxn modelId="{B5649EA0-3ED1-45A8-9A71-573A0A94C1A4}" srcId="{61EB7777-572D-4AE0-8337-F9EEB5F43445}" destId="{0290D396-BBCD-4D28-8E12-7F137285F953}" srcOrd="3" destOrd="0" parTransId="{AE33F7F9-5691-4A41-9C87-9248CDFDC7EF}" sibTransId="{B0FE87D0-B4A4-4382-AAEC-7A8A0315A930}"/>
    <dgm:cxn modelId="{76FEA5A4-6BA6-4C2D-80DC-B4121B4EE5FF}" type="presOf" srcId="{C8ED0B89-5785-4AE4-B749-280F05AA74FA}" destId="{A6DDA77E-D217-4890-B7DA-FE9628ADDE12}" srcOrd="0" destOrd="0" presId="urn:microsoft.com/office/officeart/2008/layout/AlternatingPictureBlocks"/>
    <dgm:cxn modelId="{1C2649DF-17D2-4AE3-98FF-12E4377722F4}" srcId="{61EB7777-572D-4AE0-8337-F9EEB5F43445}" destId="{E6DD2562-9AD1-4EEC-94D7-C01B524F6B2D}" srcOrd="2" destOrd="0" parTransId="{40E52541-54CD-453E-8C2A-DB6BE7710CC8}" sibTransId="{1C069F17-55FE-4946-AD93-0A468BB4F0BC}"/>
    <dgm:cxn modelId="{0E896967-8DC4-49C3-A0D8-0CA1F3992AD0}" type="presParOf" srcId="{A5303B0A-0B48-4C33-8B66-59353709A84F}" destId="{7D961E43-5322-4D51-9A29-EC1C024A09D8}" srcOrd="0" destOrd="0" presId="urn:microsoft.com/office/officeart/2008/layout/AlternatingPictureBlocks"/>
    <dgm:cxn modelId="{1DFFAA77-E71A-472E-AD06-E53D6F4ABB71}" type="presParOf" srcId="{7D961E43-5322-4D51-9A29-EC1C024A09D8}" destId="{A6DDA77E-D217-4890-B7DA-FE9628ADDE12}" srcOrd="0" destOrd="0" presId="urn:microsoft.com/office/officeart/2008/layout/AlternatingPictureBlocks"/>
    <dgm:cxn modelId="{12651DB6-38B3-4596-8FB9-6E02E4F1BC6C}" type="presParOf" srcId="{7D961E43-5322-4D51-9A29-EC1C024A09D8}" destId="{1E8AEC9A-71A3-4B45-B464-76908635AE1D}" srcOrd="1" destOrd="0" presId="urn:microsoft.com/office/officeart/2008/layout/AlternatingPictureBlocks"/>
    <dgm:cxn modelId="{163441AD-9481-413E-934B-3DACA25A69E1}" type="presParOf" srcId="{A5303B0A-0B48-4C33-8B66-59353709A84F}" destId="{E8E33524-D0B8-4BCC-9EF5-61FDC02C81F3}" srcOrd="1" destOrd="0" presId="urn:microsoft.com/office/officeart/2008/layout/AlternatingPictureBlocks"/>
    <dgm:cxn modelId="{A963372A-C379-4377-B1F5-30198C3753FC}" type="presParOf" srcId="{A5303B0A-0B48-4C33-8B66-59353709A84F}" destId="{7B031D3B-210C-47ED-A8DA-9362776889C7}" srcOrd="2" destOrd="0" presId="urn:microsoft.com/office/officeart/2008/layout/AlternatingPictureBlocks"/>
    <dgm:cxn modelId="{4F200605-3EA4-43F4-B4EE-0EB5043108CC}" type="presParOf" srcId="{7B031D3B-210C-47ED-A8DA-9362776889C7}" destId="{1BEC982E-3B1F-4431-B1AB-6D8975A848A4}" srcOrd="0" destOrd="0" presId="urn:microsoft.com/office/officeart/2008/layout/AlternatingPictureBlocks"/>
    <dgm:cxn modelId="{93E968CD-2055-4D3D-B43F-F6688D93DCE2}" type="presParOf" srcId="{7B031D3B-210C-47ED-A8DA-9362776889C7}" destId="{7934E483-4318-44FD-9D14-2046BC5BA44E}" srcOrd="1" destOrd="0" presId="urn:microsoft.com/office/officeart/2008/layout/AlternatingPictureBlocks"/>
    <dgm:cxn modelId="{BB116109-132E-4255-8171-ED8053C39F7B}" type="presParOf" srcId="{A5303B0A-0B48-4C33-8B66-59353709A84F}" destId="{A4B5085F-5307-4DD6-AA95-E68477E53C7B}" srcOrd="3" destOrd="0" presId="urn:microsoft.com/office/officeart/2008/layout/AlternatingPictureBlocks"/>
    <dgm:cxn modelId="{D527A605-47A8-4792-B880-EAAF72B83083}" type="presParOf" srcId="{A5303B0A-0B48-4C33-8B66-59353709A84F}" destId="{5E18D814-A054-4845-9542-4FA13304E60E}" srcOrd="4" destOrd="0" presId="urn:microsoft.com/office/officeart/2008/layout/AlternatingPictureBlocks"/>
    <dgm:cxn modelId="{74CA9AC2-A7A9-4942-855C-71299C2B5390}" type="presParOf" srcId="{5E18D814-A054-4845-9542-4FA13304E60E}" destId="{7D452116-4E6A-4CDA-9031-37F809FBA75A}" srcOrd="0" destOrd="0" presId="urn:microsoft.com/office/officeart/2008/layout/AlternatingPictureBlocks"/>
    <dgm:cxn modelId="{03E83CC0-3D7C-4F05-AA85-D984C8ECED62}" type="presParOf" srcId="{5E18D814-A054-4845-9542-4FA13304E60E}" destId="{C8B4DAE9-CF19-45AD-8EA3-4C0FB7BC75CC}" srcOrd="1" destOrd="0" presId="urn:microsoft.com/office/officeart/2008/layout/AlternatingPictureBlocks"/>
    <dgm:cxn modelId="{1744E324-E3D7-446D-8045-187C99E3BE5E}" type="presParOf" srcId="{A5303B0A-0B48-4C33-8B66-59353709A84F}" destId="{FD2981BF-FEED-421D-A4A8-39E610A8B68E}" srcOrd="5" destOrd="0" presId="urn:microsoft.com/office/officeart/2008/layout/AlternatingPictureBlocks"/>
    <dgm:cxn modelId="{356B19A8-392A-4FFD-8CF2-B968A6B84FA3}" type="presParOf" srcId="{A5303B0A-0B48-4C33-8B66-59353709A84F}" destId="{B4692309-F1D2-4F56-970D-9595F0718E9E}" srcOrd="6" destOrd="0" presId="urn:microsoft.com/office/officeart/2008/layout/AlternatingPictureBlocks"/>
    <dgm:cxn modelId="{C4D9A3F0-A96B-4154-937E-24E72F67975E}" type="presParOf" srcId="{B4692309-F1D2-4F56-970D-9595F0718E9E}" destId="{CDB9F467-CEB0-413F-97A8-837D3A2C7DCA}" srcOrd="0" destOrd="0" presId="urn:microsoft.com/office/officeart/2008/layout/AlternatingPictureBlocks"/>
    <dgm:cxn modelId="{D0365875-6F3A-46C1-BA71-5B1AC2D1F695}" type="presParOf" srcId="{B4692309-F1D2-4F56-970D-9595F0718E9E}" destId="{F5221322-BA12-4010-873B-1BE407C31734}" srcOrd="1" destOrd="0" presId="urn:microsoft.com/office/officeart/2008/layout/AlternatingPictureBlocks"/>
    <dgm:cxn modelId="{74FB19E4-8232-4CEE-8F3C-4F65B94EF1DB}" type="presParOf" srcId="{A5303B0A-0B48-4C33-8B66-59353709A84F}" destId="{1D3B1573-097A-49BF-BC9E-26BFF911D368}" srcOrd="7" destOrd="0" presId="urn:microsoft.com/office/officeart/2008/layout/AlternatingPictureBlocks"/>
    <dgm:cxn modelId="{4D447377-EA3E-4864-9A29-1944C6107A5B}" type="presParOf" srcId="{A5303B0A-0B48-4C33-8B66-59353709A84F}" destId="{52CF7423-E9D1-4F3B-99EA-3105D733B138}" srcOrd="8" destOrd="0" presId="urn:microsoft.com/office/officeart/2008/layout/AlternatingPictureBlocks"/>
    <dgm:cxn modelId="{DB3516F7-144B-4E08-97B7-AC7C0A348D43}" type="presParOf" srcId="{52CF7423-E9D1-4F3B-99EA-3105D733B138}" destId="{DC03E345-BB26-472F-A28C-2293CD94D443}" srcOrd="0" destOrd="0" presId="urn:microsoft.com/office/officeart/2008/layout/AlternatingPictureBlocks"/>
    <dgm:cxn modelId="{A92C86E1-7868-4712-8D51-F8370C5A992D}" type="presParOf" srcId="{52CF7423-E9D1-4F3B-99EA-3105D733B138}" destId="{CC3FA847-849E-4303-8540-A5BC12188FEF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089A72-BA3B-4C69-B045-0D4642547876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3A1FD85-A657-4AD9-A7B0-04859D8E9EB3}">
      <dgm:prSet custT="1"/>
      <dgm:spPr>
        <a:solidFill>
          <a:srgbClr val="0070C0"/>
        </a:solidFill>
      </dgm:spPr>
      <dgm:t>
        <a:bodyPr/>
        <a:lstStyle/>
        <a:p>
          <a:r>
            <a:rPr lang="fi-FI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Laut [Merah] melihat Tuhan dan melarikan diri (ay 3a)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6A197D-FA6B-466F-A165-171D2CA3799B}" type="parTrans" cxnId="{7C440B92-99B9-4B04-BA5B-28542D812965}">
      <dgm:prSet/>
      <dgm:spPr/>
      <dgm:t>
        <a:bodyPr/>
        <a:lstStyle/>
        <a:p>
          <a:endParaRPr lang="es-ES" sz="2000" b="1"/>
        </a:p>
      </dgm:t>
    </dgm:pt>
    <dgm:pt modelId="{1CE4B0D8-664A-4039-929B-068F1C3CC33B}" type="sibTrans" cxnId="{7C440B92-99B9-4B04-BA5B-28542D812965}">
      <dgm:prSet/>
      <dgm:spPr/>
      <dgm:t>
        <a:bodyPr/>
        <a:lstStyle/>
        <a:p>
          <a:endParaRPr lang="es-ES" sz="2000" b="1"/>
        </a:p>
      </dgm:t>
    </dgm:pt>
    <dgm:pt modelId="{1D0AE790-6B96-438F-BD10-A10AF0BBA10B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Sungai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Yordan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berbalik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hulu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(ay 3b)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6FA0D0-E689-4813-930D-2A19BFF30E5B}" type="parTrans" cxnId="{3E0CA4D2-FEB7-4B6D-AEAC-62E73F9559B6}">
      <dgm:prSet/>
      <dgm:spPr/>
      <dgm:t>
        <a:bodyPr/>
        <a:lstStyle/>
        <a:p>
          <a:endParaRPr lang="es-ES" sz="2000" b="1"/>
        </a:p>
      </dgm:t>
    </dgm:pt>
    <dgm:pt modelId="{236FB763-253D-404E-97C0-8F1A45A883A2}" type="sibTrans" cxnId="{3E0CA4D2-FEB7-4B6D-AEAC-62E73F9559B6}">
      <dgm:prSet/>
      <dgm:spPr/>
      <dgm:t>
        <a:bodyPr/>
        <a:lstStyle/>
        <a:p>
          <a:endParaRPr lang="es-ES" sz="2000" b="1"/>
        </a:p>
      </dgm:t>
    </dgm:pt>
    <dgm:pt modelId="{8B02EC01-F43F-42DF-8285-6147307ABDB1}">
      <dgm:prSet custT="1"/>
      <dgm:spPr>
        <a:solidFill>
          <a:srgbClr val="DD577F"/>
        </a:solidFill>
      </dgm:spPr>
      <dgm:t>
        <a:bodyPr/>
        <a:lstStyle/>
        <a:p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Gunung-gunung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dan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bukit-bukit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melompat-lompat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(ay 4)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414C2B-A106-445F-AD39-34FDBCF2F0B7}" type="parTrans" cxnId="{8D19FFCC-35E5-453F-8765-A6B8F8268338}">
      <dgm:prSet/>
      <dgm:spPr/>
      <dgm:t>
        <a:bodyPr/>
        <a:lstStyle/>
        <a:p>
          <a:endParaRPr lang="es-ES" sz="2000" b="1"/>
        </a:p>
      </dgm:t>
    </dgm:pt>
    <dgm:pt modelId="{750BBFFB-89DE-412F-A1D7-0DA23CA25873}" type="sibTrans" cxnId="{8D19FFCC-35E5-453F-8765-A6B8F8268338}">
      <dgm:prSet/>
      <dgm:spPr/>
      <dgm:t>
        <a:bodyPr/>
        <a:lstStyle/>
        <a:p>
          <a:endParaRPr lang="es-ES" sz="2000" b="1"/>
        </a:p>
      </dgm:t>
    </dgm:pt>
    <dgm:pt modelId="{D7AE6BF4-C1B5-4C2A-AF48-38885888469A}" type="pres">
      <dgm:prSet presAssocID="{65089A72-BA3B-4C69-B045-0D4642547876}" presName="Name0" presStyleCnt="0">
        <dgm:presLayoutVars>
          <dgm:dir/>
          <dgm:resizeHandles val="exact"/>
        </dgm:presLayoutVars>
      </dgm:prSet>
      <dgm:spPr/>
    </dgm:pt>
    <dgm:pt modelId="{C7798441-913A-4196-B97C-15E2567305CB}" type="pres">
      <dgm:prSet presAssocID="{73A1FD85-A657-4AD9-A7B0-04859D8E9EB3}" presName="composite" presStyleCnt="0"/>
      <dgm:spPr/>
    </dgm:pt>
    <dgm:pt modelId="{53C19EC9-568E-4A68-94D9-910231B330A9}" type="pres">
      <dgm:prSet presAssocID="{73A1FD85-A657-4AD9-A7B0-04859D8E9EB3}" presName="rect1" presStyleLbl="bgShp" presStyleIdx="0" presStyleCnt="3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convex"/>
        </a:sp3d>
      </dgm:spPr>
    </dgm:pt>
    <dgm:pt modelId="{A1907FF2-6C9B-41BE-8279-37FE5849B70E}" type="pres">
      <dgm:prSet presAssocID="{73A1FD85-A657-4AD9-A7B0-04859D8E9EB3}" presName="rect2" presStyleLbl="trBgShp" presStyleIdx="0" presStyleCnt="3">
        <dgm:presLayoutVars>
          <dgm:bulletEnabled val="1"/>
        </dgm:presLayoutVars>
      </dgm:prSet>
      <dgm:spPr/>
    </dgm:pt>
    <dgm:pt modelId="{FF9C9CBE-BB2B-4755-AE0E-F194ADA66317}" type="pres">
      <dgm:prSet presAssocID="{1CE4B0D8-664A-4039-929B-068F1C3CC33B}" presName="sibTrans" presStyleCnt="0"/>
      <dgm:spPr/>
    </dgm:pt>
    <dgm:pt modelId="{3AEBB9C8-CBD7-4FB9-9A0C-58ED6767F0A6}" type="pres">
      <dgm:prSet presAssocID="{1D0AE790-6B96-438F-BD10-A10AF0BBA10B}" presName="composite" presStyleCnt="0"/>
      <dgm:spPr/>
    </dgm:pt>
    <dgm:pt modelId="{BDB9A5F6-2F75-4558-ABAC-7AD40D03C3C3}" type="pres">
      <dgm:prSet presAssocID="{1D0AE790-6B96-438F-BD10-A10AF0BBA10B}" presName="rect1" presStyleLbl="bgShp" presStyleIdx="1" presStyleCnt="3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convex"/>
        </a:sp3d>
      </dgm:spPr>
    </dgm:pt>
    <dgm:pt modelId="{8681B41F-CC83-4AFC-AD6F-07F675DE7B05}" type="pres">
      <dgm:prSet presAssocID="{1D0AE790-6B96-438F-BD10-A10AF0BBA10B}" presName="rect2" presStyleLbl="trBgShp" presStyleIdx="1" presStyleCnt="3">
        <dgm:presLayoutVars>
          <dgm:bulletEnabled val="1"/>
        </dgm:presLayoutVars>
      </dgm:prSet>
      <dgm:spPr/>
    </dgm:pt>
    <dgm:pt modelId="{5B7F32E1-049D-44D5-90C5-DFE4B0DF63E0}" type="pres">
      <dgm:prSet presAssocID="{236FB763-253D-404E-97C0-8F1A45A883A2}" presName="sibTrans" presStyleCnt="0"/>
      <dgm:spPr/>
    </dgm:pt>
    <dgm:pt modelId="{ABE90CBC-10EE-4A58-8755-087680EAD17B}" type="pres">
      <dgm:prSet presAssocID="{8B02EC01-F43F-42DF-8285-6147307ABDB1}" presName="composite" presStyleCnt="0"/>
      <dgm:spPr/>
    </dgm:pt>
    <dgm:pt modelId="{19BB5A89-BB59-4273-8989-04DC3E36C780}" type="pres">
      <dgm:prSet presAssocID="{8B02EC01-F43F-42DF-8285-6147307ABDB1}" presName="rect1" presStyleLbl="bgShp" presStyleIdx="2" presStyleCnt="3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convex"/>
        </a:sp3d>
      </dgm:spPr>
    </dgm:pt>
    <dgm:pt modelId="{16452082-CBA5-495A-B865-B907F0717A15}" type="pres">
      <dgm:prSet presAssocID="{8B02EC01-F43F-42DF-8285-6147307ABDB1}" presName="rect2" presStyleLbl="trBgShp" presStyleIdx="2" presStyleCnt="3">
        <dgm:presLayoutVars>
          <dgm:bulletEnabled val="1"/>
        </dgm:presLayoutVars>
      </dgm:prSet>
      <dgm:spPr/>
    </dgm:pt>
  </dgm:ptLst>
  <dgm:cxnLst>
    <dgm:cxn modelId="{F9EBF90A-C956-4FB8-AD3C-3F4F149D136F}" type="presOf" srcId="{8B02EC01-F43F-42DF-8285-6147307ABDB1}" destId="{16452082-CBA5-495A-B865-B907F0717A15}" srcOrd="0" destOrd="0" presId="urn:microsoft.com/office/officeart/2008/layout/BendingPictureSemiTransparentText"/>
    <dgm:cxn modelId="{EC67C542-640E-4F9F-9684-ADC39152D738}" type="presOf" srcId="{73A1FD85-A657-4AD9-A7B0-04859D8E9EB3}" destId="{A1907FF2-6C9B-41BE-8279-37FE5849B70E}" srcOrd="0" destOrd="0" presId="urn:microsoft.com/office/officeart/2008/layout/BendingPictureSemiTransparentText"/>
    <dgm:cxn modelId="{91778A69-2F20-4232-81CD-945184C8BE47}" type="presOf" srcId="{65089A72-BA3B-4C69-B045-0D4642547876}" destId="{D7AE6BF4-C1B5-4C2A-AF48-38885888469A}" srcOrd="0" destOrd="0" presId="urn:microsoft.com/office/officeart/2008/layout/BendingPictureSemiTransparentText"/>
    <dgm:cxn modelId="{7C440B92-99B9-4B04-BA5B-28542D812965}" srcId="{65089A72-BA3B-4C69-B045-0D4642547876}" destId="{73A1FD85-A657-4AD9-A7B0-04859D8E9EB3}" srcOrd="0" destOrd="0" parTransId="{DA6A197D-FA6B-466F-A165-171D2CA3799B}" sibTransId="{1CE4B0D8-664A-4039-929B-068F1C3CC33B}"/>
    <dgm:cxn modelId="{8D19FFCC-35E5-453F-8765-A6B8F8268338}" srcId="{65089A72-BA3B-4C69-B045-0D4642547876}" destId="{8B02EC01-F43F-42DF-8285-6147307ABDB1}" srcOrd="2" destOrd="0" parTransId="{89414C2B-A106-445F-AD39-34FDBCF2F0B7}" sibTransId="{750BBFFB-89DE-412F-A1D7-0DA23CA25873}"/>
    <dgm:cxn modelId="{3E0CA4D2-FEB7-4B6D-AEAC-62E73F9559B6}" srcId="{65089A72-BA3B-4C69-B045-0D4642547876}" destId="{1D0AE790-6B96-438F-BD10-A10AF0BBA10B}" srcOrd="1" destOrd="0" parTransId="{136FA0D0-E689-4813-930D-2A19BFF30E5B}" sibTransId="{236FB763-253D-404E-97C0-8F1A45A883A2}"/>
    <dgm:cxn modelId="{5D9911ED-DD2D-403F-9602-8654D958EFC5}" type="presOf" srcId="{1D0AE790-6B96-438F-BD10-A10AF0BBA10B}" destId="{8681B41F-CC83-4AFC-AD6F-07F675DE7B05}" srcOrd="0" destOrd="0" presId="urn:microsoft.com/office/officeart/2008/layout/BendingPictureSemiTransparentText"/>
    <dgm:cxn modelId="{EEA8232B-1053-4810-9919-3B2AFB7342FA}" type="presParOf" srcId="{D7AE6BF4-C1B5-4C2A-AF48-38885888469A}" destId="{C7798441-913A-4196-B97C-15E2567305CB}" srcOrd="0" destOrd="0" presId="urn:microsoft.com/office/officeart/2008/layout/BendingPictureSemiTransparentText"/>
    <dgm:cxn modelId="{7A892219-D1A9-4605-B369-CFA7DEAAAD8B}" type="presParOf" srcId="{C7798441-913A-4196-B97C-15E2567305CB}" destId="{53C19EC9-568E-4A68-94D9-910231B330A9}" srcOrd="0" destOrd="0" presId="urn:microsoft.com/office/officeart/2008/layout/BendingPictureSemiTransparentText"/>
    <dgm:cxn modelId="{07CF3E8C-4580-4143-A559-B908C14EE198}" type="presParOf" srcId="{C7798441-913A-4196-B97C-15E2567305CB}" destId="{A1907FF2-6C9B-41BE-8279-37FE5849B70E}" srcOrd="1" destOrd="0" presId="urn:microsoft.com/office/officeart/2008/layout/BendingPictureSemiTransparentText"/>
    <dgm:cxn modelId="{76E2A461-1967-4BD1-954E-501519D2F5A1}" type="presParOf" srcId="{D7AE6BF4-C1B5-4C2A-AF48-38885888469A}" destId="{FF9C9CBE-BB2B-4755-AE0E-F194ADA66317}" srcOrd="1" destOrd="0" presId="urn:microsoft.com/office/officeart/2008/layout/BendingPictureSemiTransparentText"/>
    <dgm:cxn modelId="{B78C6CA5-267E-48CE-9ABE-3775BD353F49}" type="presParOf" srcId="{D7AE6BF4-C1B5-4C2A-AF48-38885888469A}" destId="{3AEBB9C8-CBD7-4FB9-9A0C-58ED6767F0A6}" srcOrd="2" destOrd="0" presId="urn:microsoft.com/office/officeart/2008/layout/BendingPictureSemiTransparentText"/>
    <dgm:cxn modelId="{16EA12D3-C943-4BA1-BCE1-F1284987F6F1}" type="presParOf" srcId="{3AEBB9C8-CBD7-4FB9-9A0C-58ED6767F0A6}" destId="{BDB9A5F6-2F75-4558-ABAC-7AD40D03C3C3}" srcOrd="0" destOrd="0" presId="urn:microsoft.com/office/officeart/2008/layout/BendingPictureSemiTransparentText"/>
    <dgm:cxn modelId="{05AE1BA1-1E4F-4DE0-9187-19672269C3B7}" type="presParOf" srcId="{3AEBB9C8-CBD7-4FB9-9A0C-58ED6767F0A6}" destId="{8681B41F-CC83-4AFC-AD6F-07F675DE7B05}" srcOrd="1" destOrd="0" presId="urn:microsoft.com/office/officeart/2008/layout/BendingPictureSemiTransparentText"/>
    <dgm:cxn modelId="{84FDCFAF-171E-4A5B-9A1F-99D857DFCABD}" type="presParOf" srcId="{D7AE6BF4-C1B5-4C2A-AF48-38885888469A}" destId="{5B7F32E1-049D-44D5-90C5-DFE4B0DF63E0}" srcOrd="3" destOrd="0" presId="urn:microsoft.com/office/officeart/2008/layout/BendingPictureSemiTransparentText"/>
    <dgm:cxn modelId="{6084083C-598B-45CC-B92C-B49705DB6CEF}" type="presParOf" srcId="{D7AE6BF4-C1B5-4C2A-AF48-38885888469A}" destId="{ABE90CBC-10EE-4A58-8755-087680EAD17B}" srcOrd="4" destOrd="0" presId="urn:microsoft.com/office/officeart/2008/layout/BendingPictureSemiTransparentText"/>
    <dgm:cxn modelId="{93A9679C-32C2-4223-8A2B-C5D7AEE106E7}" type="presParOf" srcId="{ABE90CBC-10EE-4A58-8755-087680EAD17B}" destId="{19BB5A89-BB59-4273-8989-04DC3E36C780}" srcOrd="0" destOrd="0" presId="urn:microsoft.com/office/officeart/2008/layout/BendingPictureSemiTransparentText"/>
    <dgm:cxn modelId="{35147AED-84DF-48A7-AE16-5F7B7DABD2F4}" type="presParOf" srcId="{ABE90CBC-10EE-4A58-8755-087680EAD17B}" destId="{16452082-CBA5-495A-B865-B907F0717A15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7FD12F2-6CDF-4BA8-AAC0-F76D468823F8}" type="doc">
      <dgm:prSet loTypeId="urn:microsoft.com/office/officeart/2005/8/layout/vList3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CE5CC5A1-10D5-4785-8527-BA44293FED1E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ID" sz="2000" b="1" dirty="0" err="1"/>
            <a:t>Memberikan</a:t>
          </a:r>
          <a:r>
            <a:rPr lang="en-ID" sz="2000" b="1" dirty="0"/>
            <a:t> </a:t>
          </a:r>
          <a:r>
            <a:rPr lang="en-ID" sz="2000" b="1" dirty="0" err="1"/>
            <a:t>keselamatan</a:t>
          </a:r>
          <a:r>
            <a:rPr lang="en-ID" sz="2000" b="1" dirty="0"/>
            <a:t> (</a:t>
          </a:r>
          <a:r>
            <a:rPr lang="en-ID" sz="2000" b="1" dirty="0" err="1"/>
            <a:t>Mzm</a:t>
          </a:r>
          <a:r>
            <a:rPr lang="en-ID" sz="2000" b="1" dirty="0"/>
            <a:t> 14:7)</a:t>
          </a:r>
          <a:endParaRPr lang="es-ES" sz="2000" dirty="0"/>
        </a:p>
      </dgm:t>
    </dgm:pt>
    <dgm:pt modelId="{5C0AF0ED-1092-437F-93D6-B78B5CAB81D3}" type="parTrans" cxnId="{E077C43E-ECA7-440A-944F-A5ABA40BDEB3}">
      <dgm:prSet/>
      <dgm:spPr/>
      <dgm:t>
        <a:bodyPr/>
        <a:lstStyle/>
        <a:p>
          <a:endParaRPr lang="es-ES"/>
        </a:p>
      </dgm:t>
    </dgm:pt>
    <dgm:pt modelId="{EABD3DA9-4A04-4F0B-84B4-4133A9A50156}" type="sibTrans" cxnId="{E077C43E-ECA7-440A-944F-A5ABA40BDEB3}">
      <dgm:prSet/>
      <dgm:spPr/>
      <dgm:t>
        <a:bodyPr/>
        <a:lstStyle/>
        <a:p>
          <a:endParaRPr lang="es-ES"/>
        </a:p>
      </dgm:t>
    </dgm:pt>
    <dgm:pt modelId="{4EE246D6-D75D-43BA-93F2-4A3FD124BA5F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i-FI" sz="2000" b="1" dirty="0"/>
            <a:t>Menjauhkan kita dari kejahatan (Mzm 27:5)</a:t>
          </a:r>
          <a:endParaRPr lang="es-ES" sz="2000" dirty="0"/>
        </a:p>
      </dgm:t>
    </dgm:pt>
    <dgm:pt modelId="{53045EA3-9853-463E-B993-42D288FCAD78}" type="parTrans" cxnId="{9293A657-7BD6-4D3A-B5C8-56DA47EFE88E}">
      <dgm:prSet/>
      <dgm:spPr/>
      <dgm:t>
        <a:bodyPr/>
        <a:lstStyle/>
        <a:p>
          <a:endParaRPr lang="es-ES"/>
        </a:p>
      </dgm:t>
    </dgm:pt>
    <dgm:pt modelId="{C0C254B9-ABA5-4D98-BC95-3A9C05E168F5}" type="sibTrans" cxnId="{9293A657-7BD6-4D3A-B5C8-56DA47EFE88E}">
      <dgm:prSet/>
      <dgm:spPr/>
      <dgm:t>
        <a:bodyPr/>
        <a:lstStyle/>
        <a:p>
          <a:endParaRPr lang="es-ES"/>
        </a:p>
      </dgm:t>
    </dgm:pt>
    <dgm:pt modelId="{8E8CC303-A3BB-4551-916A-9A6D9144C4EB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i-FI" sz="2000" b="1" dirty="0"/>
            <a:t>Menyediakan keperluan kita (Mzm 36:8)</a:t>
          </a:r>
          <a:endParaRPr lang="es-ES" sz="2000" dirty="0"/>
        </a:p>
      </dgm:t>
    </dgm:pt>
    <dgm:pt modelId="{2572C8D4-3A2A-4A53-B8D3-DCC891ED5F19}" type="parTrans" cxnId="{79533BF8-568F-49F5-9EA9-33A8A592167A}">
      <dgm:prSet/>
      <dgm:spPr/>
      <dgm:t>
        <a:bodyPr/>
        <a:lstStyle/>
        <a:p>
          <a:endParaRPr lang="es-ES"/>
        </a:p>
      </dgm:t>
    </dgm:pt>
    <dgm:pt modelId="{9E910B0E-9C48-4501-8DE0-24F88B98D630}" type="sibTrans" cxnId="{79533BF8-568F-49F5-9EA9-33A8A592167A}">
      <dgm:prSet/>
      <dgm:spPr/>
      <dgm:t>
        <a:bodyPr/>
        <a:lstStyle/>
        <a:p>
          <a:endParaRPr lang="es-ES"/>
        </a:p>
      </dgm:t>
    </dgm:pt>
    <dgm:pt modelId="{833D05FC-F6CF-4E31-A8C3-0DE9D5E71DA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ID" sz="2000" b="1" dirty="0" err="1"/>
            <a:t>Membela</a:t>
          </a:r>
          <a:r>
            <a:rPr lang="en-ID" sz="2000" b="1" dirty="0"/>
            <a:t> </a:t>
          </a:r>
          <a:r>
            <a:rPr lang="en-ID" sz="2000" b="1" dirty="0" err="1"/>
            <a:t>mereka</a:t>
          </a:r>
          <a:r>
            <a:rPr lang="en-ID" sz="2000" b="1" dirty="0"/>
            <a:t> yang </a:t>
          </a:r>
          <a:r>
            <a:rPr lang="en-ID" sz="2000" b="1" dirty="0" err="1"/>
            <a:t>tidak</a:t>
          </a:r>
          <a:r>
            <a:rPr lang="en-ID" sz="2000" b="1" dirty="0"/>
            <a:t> </a:t>
          </a:r>
          <a:r>
            <a:rPr lang="en-ID" sz="2000" b="1" dirty="0" err="1"/>
            <a:t>berdaya</a:t>
          </a:r>
          <a:r>
            <a:rPr lang="en-ID" sz="2000" b="1" dirty="0"/>
            <a:t> (</a:t>
          </a:r>
          <a:r>
            <a:rPr lang="en-ID" sz="2000" b="1" dirty="0" err="1"/>
            <a:t>Mzm</a:t>
          </a:r>
          <a:r>
            <a:rPr lang="en-ID" sz="2000" b="1" dirty="0"/>
            <a:t> 68:5)</a:t>
          </a:r>
          <a:endParaRPr lang="es-ES" sz="2000" dirty="0"/>
        </a:p>
      </dgm:t>
    </dgm:pt>
    <dgm:pt modelId="{F4D2C502-8DFC-44BF-B8F5-0D9D99D7EC48}" type="parTrans" cxnId="{5435CFBF-95C5-4EBA-A85C-E1DAC50EBEE8}">
      <dgm:prSet/>
      <dgm:spPr/>
      <dgm:t>
        <a:bodyPr/>
        <a:lstStyle/>
        <a:p>
          <a:endParaRPr lang="es-ES"/>
        </a:p>
      </dgm:t>
    </dgm:pt>
    <dgm:pt modelId="{53EC09D6-4181-482D-B4DE-3CAE0F3A5700}" type="sibTrans" cxnId="{5435CFBF-95C5-4EBA-A85C-E1DAC50EBEE8}">
      <dgm:prSet/>
      <dgm:spPr/>
      <dgm:t>
        <a:bodyPr/>
        <a:lstStyle/>
        <a:p>
          <a:endParaRPr lang="es-ES"/>
        </a:p>
      </dgm:t>
    </dgm:pt>
    <dgm:pt modelId="{289A1A9F-FBB9-4748-B332-A80DFA26D61E}">
      <dgm:prSet custT="1"/>
      <dgm:spPr>
        <a:gradFill rotWithShape="0">
          <a:gsLst>
            <a:gs pos="0">
              <a:srgbClr val="9DC2FF"/>
            </a:gs>
            <a:gs pos="50000">
              <a:srgbClr val="A3C0EB"/>
            </a:gs>
            <a:gs pos="100000">
              <a:srgbClr val="91AEE7"/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ID" sz="2000" b="1" dirty="0" err="1"/>
            <a:t>Menguatkan</a:t>
          </a:r>
          <a:r>
            <a:rPr lang="en-ID" sz="2000" b="1" dirty="0"/>
            <a:t> </a:t>
          </a:r>
          <a:r>
            <a:rPr lang="en-ID" sz="2000" b="1" dirty="0" err="1"/>
            <a:t>kita</a:t>
          </a:r>
          <a:r>
            <a:rPr lang="en-ID" sz="2000" b="1" dirty="0"/>
            <a:t> (</a:t>
          </a:r>
          <a:r>
            <a:rPr lang="en-ID" sz="2000" b="1" dirty="0" err="1"/>
            <a:t>Mzm</a:t>
          </a:r>
          <a:r>
            <a:rPr lang="en-ID" sz="2000" b="1" dirty="0"/>
            <a:t> 68:35)</a:t>
          </a:r>
          <a:endParaRPr lang="es-ES" sz="2000" dirty="0"/>
        </a:p>
      </dgm:t>
    </dgm:pt>
    <dgm:pt modelId="{0C6D0FAC-45B9-4528-9334-C7495B8085B4}" type="parTrans" cxnId="{8E3BB2E0-A112-4191-89F2-54A00FFDB835}">
      <dgm:prSet/>
      <dgm:spPr/>
      <dgm:t>
        <a:bodyPr/>
        <a:lstStyle/>
        <a:p>
          <a:endParaRPr lang="es-ES"/>
        </a:p>
      </dgm:t>
    </dgm:pt>
    <dgm:pt modelId="{F6A6D503-6BE1-4C4E-91AC-5F9E0C22C99C}" type="sibTrans" cxnId="{8E3BB2E0-A112-4191-89F2-54A00FFDB835}">
      <dgm:prSet/>
      <dgm:spPr/>
      <dgm:t>
        <a:bodyPr/>
        <a:lstStyle/>
        <a:p>
          <a:endParaRPr lang="es-ES"/>
        </a:p>
      </dgm:t>
    </dgm:pt>
    <dgm:pt modelId="{DF2F3EA1-05A5-4D37-BBB9-FFDAF45D7380}" type="pres">
      <dgm:prSet presAssocID="{B7FD12F2-6CDF-4BA8-AAC0-F76D468823F8}" presName="linearFlow" presStyleCnt="0">
        <dgm:presLayoutVars>
          <dgm:dir/>
          <dgm:resizeHandles val="exact"/>
        </dgm:presLayoutVars>
      </dgm:prSet>
      <dgm:spPr/>
    </dgm:pt>
    <dgm:pt modelId="{E11C7541-51F1-41E7-8A60-8AD112F53F5C}" type="pres">
      <dgm:prSet presAssocID="{CE5CC5A1-10D5-4785-8527-BA44293FED1E}" presName="composite" presStyleCnt="0"/>
      <dgm:spPr/>
    </dgm:pt>
    <dgm:pt modelId="{CEDD9DAA-620E-4AF0-8565-57E70341AECC}" type="pres">
      <dgm:prSet presAssocID="{CE5CC5A1-10D5-4785-8527-BA44293FED1E}" presName="imgShp" presStyleLbl="fgImgPlace1" presStyleIdx="0" presStyleCnt="5" custLinFactX="-200000" custLinFactNeighborX="-280459"/>
      <dgm:spPr>
        <a:prstGeom prst="can">
          <a:avLst/>
        </a:prstGeom>
        <a:solidFill>
          <a:srgbClr val="FFBCC6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gm:spPr>
    </dgm:pt>
    <dgm:pt modelId="{6BF98678-3EFE-42A0-B55F-E72E4E10FB3A}" type="pres">
      <dgm:prSet presAssocID="{CE5CC5A1-10D5-4785-8527-BA44293FED1E}" presName="txShp" presStyleLbl="node1" presStyleIdx="0" presStyleCnt="5" custScaleX="146784" custLinFactNeighborX="1600">
        <dgm:presLayoutVars>
          <dgm:bulletEnabled val="1"/>
        </dgm:presLayoutVars>
      </dgm:prSet>
      <dgm:spPr/>
    </dgm:pt>
    <dgm:pt modelId="{BF18C587-FB8D-4218-9CFC-F57F3AB0FD42}" type="pres">
      <dgm:prSet presAssocID="{EABD3DA9-4A04-4F0B-84B4-4133A9A50156}" presName="spacing" presStyleCnt="0"/>
      <dgm:spPr/>
    </dgm:pt>
    <dgm:pt modelId="{24264B2B-3EFD-4B86-BA43-489BFB34EB24}" type="pres">
      <dgm:prSet presAssocID="{4EE246D6-D75D-43BA-93F2-4A3FD124BA5F}" presName="composite" presStyleCnt="0"/>
      <dgm:spPr/>
    </dgm:pt>
    <dgm:pt modelId="{2FECAF23-6E3C-41D9-AA37-1F22CE6C7D01}" type="pres">
      <dgm:prSet presAssocID="{4EE246D6-D75D-43BA-93F2-4A3FD124BA5F}" presName="imgShp" presStyleLbl="fgImgPlace1" presStyleIdx="1" presStyleCnt="5" custLinFactX="-200000" custLinFactNeighborX="-280459"/>
      <dgm:spPr>
        <a:prstGeom prst="can">
          <a:avLst/>
        </a:prstGeom>
        <a:solidFill>
          <a:srgbClr val="DFBCFF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gm:spPr>
    </dgm:pt>
    <dgm:pt modelId="{C7288E57-AF5C-4E2C-BDEE-F87E18DD2294}" type="pres">
      <dgm:prSet presAssocID="{4EE246D6-D75D-43BA-93F2-4A3FD124BA5F}" presName="txShp" presStyleLbl="node1" presStyleIdx="1" presStyleCnt="5" custScaleX="146784" custLinFactNeighborX="1600">
        <dgm:presLayoutVars>
          <dgm:bulletEnabled val="1"/>
        </dgm:presLayoutVars>
      </dgm:prSet>
      <dgm:spPr/>
    </dgm:pt>
    <dgm:pt modelId="{8A00D8AA-E0DE-430E-A4E3-F1D213EEFF20}" type="pres">
      <dgm:prSet presAssocID="{C0C254B9-ABA5-4D98-BC95-3A9C05E168F5}" presName="spacing" presStyleCnt="0"/>
      <dgm:spPr/>
    </dgm:pt>
    <dgm:pt modelId="{33029044-7DAC-40CE-9E74-67993F237481}" type="pres">
      <dgm:prSet presAssocID="{8E8CC303-A3BB-4551-916A-9A6D9144C4EB}" presName="composite" presStyleCnt="0"/>
      <dgm:spPr/>
    </dgm:pt>
    <dgm:pt modelId="{19C9710D-7163-46B1-A052-689D2F80AA48}" type="pres">
      <dgm:prSet presAssocID="{8E8CC303-A3BB-4551-916A-9A6D9144C4EB}" presName="imgShp" presStyleLbl="fgImgPlace1" presStyleIdx="2" presStyleCnt="5" custLinFactX="-200000" custLinFactNeighborX="-280459"/>
      <dgm:spPr>
        <a:prstGeom prst="can">
          <a:avLst/>
        </a:prstGeom>
        <a:solidFill>
          <a:srgbClr val="BCF1FF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gm:spPr>
    </dgm:pt>
    <dgm:pt modelId="{BBDFD3EB-1711-4255-A0EB-42F72EE2A9DA}" type="pres">
      <dgm:prSet presAssocID="{8E8CC303-A3BB-4551-916A-9A6D9144C4EB}" presName="txShp" presStyleLbl="node1" presStyleIdx="2" presStyleCnt="5" custScaleX="146784" custLinFactNeighborX="1600">
        <dgm:presLayoutVars>
          <dgm:bulletEnabled val="1"/>
        </dgm:presLayoutVars>
      </dgm:prSet>
      <dgm:spPr/>
    </dgm:pt>
    <dgm:pt modelId="{B6AEC8ED-1BBD-4369-951F-504AD961ABFB}" type="pres">
      <dgm:prSet presAssocID="{9E910B0E-9C48-4501-8DE0-24F88B98D630}" presName="spacing" presStyleCnt="0"/>
      <dgm:spPr/>
    </dgm:pt>
    <dgm:pt modelId="{F3796BB6-A7F4-4DB5-A17B-5489424A6D78}" type="pres">
      <dgm:prSet presAssocID="{833D05FC-F6CF-4E31-A8C3-0DE9D5E71DA1}" presName="composite" presStyleCnt="0"/>
      <dgm:spPr/>
    </dgm:pt>
    <dgm:pt modelId="{73970455-3609-42C5-96DC-70F4C56B5742}" type="pres">
      <dgm:prSet presAssocID="{833D05FC-F6CF-4E31-A8C3-0DE9D5E71DA1}" presName="imgShp" presStyleLbl="fgImgPlace1" presStyleIdx="3" presStyleCnt="5" custLinFactX="-200000" custLinFactNeighborX="-280459"/>
      <dgm:spPr>
        <a:prstGeom prst="can">
          <a:avLst/>
        </a:prstGeom>
        <a:solidFill>
          <a:srgbClr val="C3FFBC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gm:spPr>
    </dgm:pt>
    <dgm:pt modelId="{2AE11C07-F533-4E66-B299-1EFF385DC03E}" type="pres">
      <dgm:prSet presAssocID="{833D05FC-F6CF-4E31-A8C3-0DE9D5E71DA1}" presName="txShp" presStyleLbl="node1" presStyleIdx="3" presStyleCnt="5" custScaleX="146784" custLinFactNeighborX="1600">
        <dgm:presLayoutVars>
          <dgm:bulletEnabled val="1"/>
        </dgm:presLayoutVars>
      </dgm:prSet>
      <dgm:spPr/>
    </dgm:pt>
    <dgm:pt modelId="{A5468A92-08A0-4171-A8C1-56FCD8CB1067}" type="pres">
      <dgm:prSet presAssocID="{53EC09D6-4181-482D-B4DE-3CAE0F3A5700}" presName="spacing" presStyleCnt="0"/>
      <dgm:spPr/>
    </dgm:pt>
    <dgm:pt modelId="{66F6C417-D81A-45FD-B12E-79944D849320}" type="pres">
      <dgm:prSet presAssocID="{289A1A9F-FBB9-4748-B332-A80DFA26D61E}" presName="composite" presStyleCnt="0"/>
      <dgm:spPr/>
    </dgm:pt>
    <dgm:pt modelId="{1DD10B0B-B4C2-4275-B50B-09B8DD8081F6}" type="pres">
      <dgm:prSet presAssocID="{289A1A9F-FBB9-4748-B332-A80DFA26D61E}" presName="imgShp" presStyleLbl="fgImgPlace1" presStyleIdx="4" presStyleCnt="5" custLinFactX="-200000" custLinFactNeighborX="-280459"/>
      <dgm:spPr>
        <a:prstGeom prst="can">
          <a:avLst/>
        </a:prstGeom>
        <a:solidFill>
          <a:srgbClr val="D3E0F5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gm:spPr>
    </dgm:pt>
    <dgm:pt modelId="{B3FEA656-5DC0-41EA-83BC-3CAAC510FF9F}" type="pres">
      <dgm:prSet presAssocID="{289A1A9F-FBB9-4748-B332-A80DFA26D61E}" presName="txShp" presStyleLbl="node1" presStyleIdx="4" presStyleCnt="5" custScaleX="146784" custLinFactNeighborX="1600">
        <dgm:presLayoutVars>
          <dgm:bulletEnabled val="1"/>
        </dgm:presLayoutVars>
      </dgm:prSet>
      <dgm:spPr/>
    </dgm:pt>
  </dgm:ptLst>
  <dgm:cxnLst>
    <dgm:cxn modelId="{C6CD8123-C80C-4740-8CEB-0712405E9643}" type="presOf" srcId="{289A1A9F-FBB9-4748-B332-A80DFA26D61E}" destId="{B3FEA656-5DC0-41EA-83BC-3CAAC510FF9F}" srcOrd="0" destOrd="0" presId="urn:microsoft.com/office/officeart/2005/8/layout/vList3"/>
    <dgm:cxn modelId="{AE9BAB28-A90A-4D1A-AD8D-47D2E82464D5}" type="presOf" srcId="{4EE246D6-D75D-43BA-93F2-4A3FD124BA5F}" destId="{C7288E57-AF5C-4E2C-BDEE-F87E18DD2294}" srcOrd="0" destOrd="0" presId="urn:microsoft.com/office/officeart/2005/8/layout/vList3"/>
    <dgm:cxn modelId="{81812E33-DCCD-44BE-923C-82E546334CCD}" type="presOf" srcId="{B7FD12F2-6CDF-4BA8-AAC0-F76D468823F8}" destId="{DF2F3EA1-05A5-4D37-BBB9-FFDAF45D7380}" srcOrd="0" destOrd="0" presId="urn:microsoft.com/office/officeart/2005/8/layout/vList3"/>
    <dgm:cxn modelId="{E077C43E-ECA7-440A-944F-A5ABA40BDEB3}" srcId="{B7FD12F2-6CDF-4BA8-AAC0-F76D468823F8}" destId="{CE5CC5A1-10D5-4785-8527-BA44293FED1E}" srcOrd="0" destOrd="0" parTransId="{5C0AF0ED-1092-437F-93D6-B78B5CAB81D3}" sibTransId="{EABD3DA9-4A04-4F0B-84B4-4133A9A50156}"/>
    <dgm:cxn modelId="{3FE2FD55-FD03-4586-B8E9-960EED4EBB22}" type="presOf" srcId="{CE5CC5A1-10D5-4785-8527-BA44293FED1E}" destId="{6BF98678-3EFE-42A0-B55F-E72E4E10FB3A}" srcOrd="0" destOrd="0" presId="urn:microsoft.com/office/officeart/2005/8/layout/vList3"/>
    <dgm:cxn modelId="{9293A657-7BD6-4D3A-B5C8-56DA47EFE88E}" srcId="{B7FD12F2-6CDF-4BA8-AAC0-F76D468823F8}" destId="{4EE246D6-D75D-43BA-93F2-4A3FD124BA5F}" srcOrd="1" destOrd="0" parTransId="{53045EA3-9853-463E-B993-42D288FCAD78}" sibTransId="{C0C254B9-ABA5-4D98-BC95-3A9C05E168F5}"/>
    <dgm:cxn modelId="{ECBBB289-78DF-4793-BB25-DE149F7E6361}" type="presOf" srcId="{8E8CC303-A3BB-4551-916A-9A6D9144C4EB}" destId="{BBDFD3EB-1711-4255-A0EB-42F72EE2A9DA}" srcOrd="0" destOrd="0" presId="urn:microsoft.com/office/officeart/2005/8/layout/vList3"/>
    <dgm:cxn modelId="{39F94F95-DD42-4B95-9887-233DF972FD52}" type="presOf" srcId="{833D05FC-F6CF-4E31-A8C3-0DE9D5E71DA1}" destId="{2AE11C07-F533-4E66-B299-1EFF385DC03E}" srcOrd="0" destOrd="0" presId="urn:microsoft.com/office/officeart/2005/8/layout/vList3"/>
    <dgm:cxn modelId="{5435CFBF-95C5-4EBA-A85C-E1DAC50EBEE8}" srcId="{B7FD12F2-6CDF-4BA8-AAC0-F76D468823F8}" destId="{833D05FC-F6CF-4E31-A8C3-0DE9D5E71DA1}" srcOrd="3" destOrd="0" parTransId="{F4D2C502-8DFC-44BF-B8F5-0D9D99D7EC48}" sibTransId="{53EC09D6-4181-482D-B4DE-3CAE0F3A5700}"/>
    <dgm:cxn modelId="{8E3BB2E0-A112-4191-89F2-54A00FFDB835}" srcId="{B7FD12F2-6CDF-4BA8-AAC0-F76D468823F8}" destId="{289A1A9F-FBB9-4748-B332-A80DFA26D61E}" srcOrd="4" destOrd="0" parTransId="{0C6D0FAC-45B9-4528-9334-C7495B8085B4}" sibTransId="{F6A6D503-6BE1-4C4E-91AC-5F9E0C22C99C}"/>
    <dgm:cxn modelId="{79533BF8-568F-49F5-9EA9-33A8A592167A}" srcId="{B7FD12F2-6CDF-4BA8-AAC0-F76D468823F8}" destId="{8E8CC303-A3BB-4551-916A-9A6D9144C4EB}" srcOrd="2" destOrd="0" parTransId="{2572C8D4-3A2A-4A53-B8D3-DCC891ED5F19}" sibTransId="{9E910B0E-9C48-4501-8DE0-24F88B98D630}"/>
    <dgm:cxn modelId="{A8EF66C6-78EF-4F5A-927B-856F154B3EA1}" type="presParOf" srcId="{DF2F3EA1-05A5-4D37-BBB9-FFDAF45D7380}" destId="{E11C7541-51F1-41E7-8A60-8AD112F53F5C}" srcOrd="0" destOrd="0" presId="urn:microsoft.com/office/officeart/2005/8/layout/vList3"/>
    <dgm:cxn modelId="{D199F992-72D9-4AA5-B852-BD491FFE5C02}" type="presParOf" srcId="{E11C7541-51F1-41E7-8A60-8AD112F53F5C}" destId="{CEDD9DAA-620E-4AF0-8565-57E70341AECC}" srcOrd="0" destOrd="0" presId="urn:microsoft.com/office/officeart/2005/8/layout/vList3"/>
    <dgm:cxn modelId="{BAE983C2-FA0B-4EB4-86D3-C1ADE4AB5607}" type="presParOf" srcId="{E11C7541-51F1-41E7-8A60-8AD112F53F5C}" destId="{6BF98678-3EFE-42A0-B55F-E72E4E10FB3A}" srcOrd="1" destOrd="0" presId="urn:microsoft.com/office/officeart/2005/8/layout/vList3"/>
    <dgm:cxn modelId="{BA96A986-AD2A-4DB0-A870-EC842E19720E}" type="presParOf" srcId="{DF2F3EA1-05A5-4D37-BBB9-FFDAF45D7380}" destId="{BF18C587-FB8D-4218-9CFC-F57F3AB0FD42}" srcOrd="1" destOrd="0" presId="urn:microsoft.com/office/officeart/2005/8/layout/vList3"/>
    <dgm:cxn modelId="{887713E6-5E57-4B68-89AC-C46B497A4FF4}" type="presParOf" srcId="{DF2F3EA1-05A5-4D37-BBB9-FFDAF45D7380}" destId="{24264B2B-3EFD-4B86-BA43-489BFB34EB24}" srcOrd="2" destOrd="0" presId="urn:microsoft.com/office/officeart/2005/8/layout/vList3"/>
    <dgm:cxn modelId="{CE22E734-9EA5-4DF7-A7D4-B31C9F89D6B8}" type="presParOf" srcId="{24264B2B-3EFD-4B86-BA43-489BFB34EB24}" destId="{2FECAF23-6E3C-41D9-AA37-1F22CE6C7D01}" srcOrd="0" destOrd="0" presId="urn:microsoft.com/office/officeart/2005/8/layout/vList3"/>
    <dgm:cxn modelId="{6447492D-B6DC-4C1D-88CA-53ED9D23F2C8}" type="presParOf" srcId="{24264B2B-3EFD-4B86-BA43-489BFB34EB24}" destId="{C7288E57-AF5C-4E2C-BDEE-F87E18DD2294}" srcOrd="1" destOrd="0" presId="urn:microsoft.com/office/officeart/2005/8/layout/vList3"/>
    <dgm:cxn modelId="{B4FD85F1-CBD4-46D3-B31C-C5A313680F2F}" type="presParOf" srcId="{DF2F3EA1-05A5-4D37-BBB9-FFDAF45D7380}" destId="{8A00D8AA-E0DE-430E-A4E3-F1D213EEFF20}" srcOrd="3" destOrd="0" presId="urn:microsoft.com/office/officeart/2005/8/layout/vList3"/>
    <dgm:cxn modelId="{BFD4FB68-909B-42B4-BA6A-A118D93A3F86}" type="presParOf" srcId="{DF2F3EA1-05A5-4D37-BBB9-FFDAF45D7380}" destId="{33029044-7DAC-40CE-9E74-67993F237481}" srcOrd="4" destOrd="0" presId="urn:microsoft.com/office/officeart/2005/8/layout/vList3"/>
    <dgm:cxn modelId="{C67EC12B-1111-4EC8-AFF4-DE8171E9569B}" type="presParOf" srcId="{33029044-7DAC-40CE-9E74-67993F237481}" destId="{19C9710D-7163-46B1-A052-689D2F80AA48}" srcOrd="0" destOrd="0" presId="urn:microsoft.com/office/officeart/2005/8/layout/vList3"/>
    <dgm:cxn modelId="{CB4D4F9F-B81B-4A11-BC6F-F6AAEF518871}" type="presParOf" srcId="{33029044-7DAC-40CE-9E74-67993F237481}" destId="{BBDFD3EB-1711-4255-A0EB-42F72EE2A9DA}" srcOrd="1" destOrd="0" presId="urn:microsoft.com/office/officeart/2005/8/layout/vList3"/>
    <dgm:cxn modelId="{BC60932A-4A54-4734-BDC2-DD27A9E847D7}" type="presParOf" srcId="{DF2F3EA1-05A5-4D37-BBB9-FFDAF45D7380}" destId="{B6AEC8ED-1BBD-4369-951F-504AD961ABFB}" srcOrd="5" destOrd="0" presId="urn:microsoft.com/office/officeart/2005/8/layout/vList3"/>
    <dgm:cxn modelId="{AB421F37-A6E5-4C84-B4E9-B5313A6644FB}" type="presParOf" srcId="{DF2F3EA1-05A5-4D37-BBB9-FFDAF45D7380}" destId="{F3796BB6-A7F4-4DB5-A17B-5489424A6D78}" srcOrd="6" destOrd="0" presId="urn:microsoft.com/office/officeart/2005/8/layout/vList3"/>
    <dgm:cxn modelId="{C1E58CE9-3FA4-431B-B444-7161F1044F16}" type="presParOf" srcId="{F3796BB6-A7F4-4DB5-A17B-5489424A6D78}" destId="{73970455-3609-42C5-96DC-70F4C56B5742}" srcOrd="0" destOrd="0" presId="urn:microsoft.com/office/officeart/2005/8/layout/vList3"/>
    <dgm:cxn modelId="{CE3DF46E-9202-48D6-86F9-39C19589EC4A}" type="presParOf" srcId="{F3796BB6-A7F4-4DB5-A17B-5489424A6D78}" destId="{2AE11C07-F533-4E66-B299-1EFF385DC03E}" srcOrd="1" destOrd="0" presId="urn:microsoft.com/office/officeart/2005/8/layout/vList3"/>
    <dgm:cxn modelId="{985DABEC-41D3-451A-870A-53B8A63B42CF}" type="presParOf" srcId="{DF2F3EA1-05A5-4D37-BBB9-FFDAF45D7380}" destId="{A5468A92-08A0-4171-A8C1-56FCD8CB1067}" srcOrd="7" destOrd="0" presId="urn:microsoft.com/office/officeart/2005/8/layout/vList3"/>
    <dgm:cxn modelId="{7CA3A5D9-8BBC-44F5-9B52-98DA8D13C35E}" type="presParOf" srcId="{DF2F3EA1-05A5-4D37-BBB9-FFDAF45D7380}" destId="{66F6C417-D81A-45FD-B12E-79944D849320}" srcOrd="8" destOrd="0" presId="urn:microsoft.com/office/officeart/2005/8/layout/vList3"/>
    <dgm:cxn modelId="{D3E2BCE1-0A07-4C48-8AB4-94A24519FC20}" type="presParOf" srcId="{66F6C417-D81A-45FD-B12E-79944D849320}" destId="{1DD10B0B-B4C2-4275-B50B-09B8DD8081F6}" srcOrd="0" destOrd="0" presId="urn:microsoft.com/office/officeart/2005/8/layout/vList3"/>
    <dgm:cxn modelId="{AD1F17E7-3161-455D-A29C-7BA59275E453}" type="presParOf" srcId="{66F6C417-D81A-45FD-B12E-79944D849320}" destId="{B3FEA656-5DC0-41EA-83BC-3CAAC510FF9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DDA77E-D217-4890-B7DA-FE9628ADDE12}">
      <dsp:nvSpPr>
        <dsp:cNvPr id="0" name=""/>
        <dsp:cNvSpPr/>
      </dsp:nvSpPr>
      <dsp:spPr>
        <a:xfrm>
          <a:off x="287434" y="262"/>
          <a:ext cx="7284937" cy="43843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Dia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tidak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akan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membiarkan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tergelincir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jalan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kehidupan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(ay 3)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7434" y="262"/>
        <a:ext cx="7284937" cy="438439"/>
      </dsp:txXfrm>
    </dsp:sp>
    <dsp:sp modelId="{1E8AEC9A-71A3-4B45-B464-76908635AE1D}">
      <dsp:nvSpPr>
        <dsp:cNvPr id="0" name=""/>
        <dsp:cNvSpPr/>
      </dsp:nvSpPr>
      <dsp:spPr>
        <a:xfrm>
          <a:off x="0" y="262"/>
          <a:ext cx="434054" cy="438439"/>
        </a:xfrm>
        <a:prstGeom prst="actionButtonForwardNext">
          <a:avLst/>
        </a:prstGeom>
        <a:solidFill>
          <a:srgbClr val="FBCCAF"/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</dsp:sp>
    <dsp:sp modelId="{1BEC982E-3B1F-4431-B1AB-6D8975A848A4}">
      <dsp:nvSpPr>
        <dsp:cNvPr id="0" name=""/>
        <dsp:cNvSpPr/>
      </dsp:nvSpPr>
      <dsp:spPr>
        <a:xfrm>
          <a:off x="287434" y="511044"/>
          <a:ext cx="7284937" cy="438439"/>
        </a:xfrm>
        <a:prstGeom prst="rect">
          <a:avLst/>
        </a:prstGeom>
        <a:gradFill rotWithShape="0">
          <a:gsLst>
            <a:gs pos="0">
              <a:schemeClr val="accent2">
                <a:hueOff val="4676157"/>
                <a:satOff val="4018"/>
                <a:lumOff val="-151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676157"/>
                <a:satOff val="4018"/>
                <a:lumOff val="-151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676157"/>
                <a:satOff val="4018"/>
                <a:lumOff val="-151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solidFill>
                <a:schemeClr val="tx1"/>
              </a:solidFill>
            </a:rPr>
            <a:t>Dia senantiasa mengawasi kita (ay 4)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287434" y="511044"/>
        <a:ext cx="7284937" cy="438439"/>
      </dsp:txXfrm>
    </dsp:sp>
    <dsp:sp modelId="{7934E483-4318-44FD-9D14-2046BC5BA44E}">
      <dsp:nvSpPr>
        <dsp:cNvPr id="0" name=""/>
        <dsp:cNvSpPr/>
      </dsp:nvSpPr>
      <dsp:spPr>
        <a:xfrm>
          <a:off x="7425751" y="511044"/>
          <a:ext cx="434054" cy="438439"/>
        </a:xfrm>
        <a:prstGeom prst="actionButtonBackPrevious">
          <a:avLst/>
        </a:prstGeom>
        <a:solidFill>
          <a:srgbClr val="B1FB97"/>
        </a:soli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  <dsp:sp modelId="{7D452116-4E6A-4CDA-9031-37F809FBA75A}">
      <dsp:nvSpPr>
        <dsp:cNvPr id="0" name=""/>
        <dsp:cNvSpPr/>
      </dsp:nvSpPr>
      <dsp:spPr>
        <a:xfrm>
          <a:off x="287434" y="1021825"/>
          <a:ext cx="7284937" cy="438439"/>
        </a:xfrm>
        <a:prstGeom prst="rect">
          <a:avLst/>
        </a:prstGeom>
        <a:gradFill rotWithShape="0">
          <a:gsLst>
            <a:gs pos="0">
              <a:schemeClr val="accent2">
                <a:hueOff val="9352314"/>
                <a:satOff val="8036"/>
                <a:lumOff val="-30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9352314"/>
                <a:satOff val="8036"/>
                <a:lumOff val="-30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9352314"/>
                <a:satOff val="8036"/>
                <a:lumOff val="-30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 err="1">
              <a:solidFill>
                <a:schemeClr val="tx1"/>
              </a:solidFill>
            </a:rPr>
            <a:t>Dia</a:t>
          </a:r>
          <a:r>
            <a:rPr lang="en-ID" sz="2000" b="1" kern="1200" dirty="0">
              <a:solidFill>
                <a:schemeClr val="tx1"/>
              </a:solidFill>
            </a:rPr>
            <a:t> </a:t>
          </a:r>
          <a:r>
            <a:rPr lang="en-ID" sz="2000" b="1" kern="1200" dirty="0" err="1">
              <a:solidFill>
                <a:schemeClr val="tx1"/>
              </a:solidFill>
            </a:rPr>
            <a:t>memberi</a:t>
          </a:r>
          <a:r>
            <a:rPr lang="en-ID" sz="2000" b="1" kern="1200" dirty="0">
              <a:solidFill>
                <a:schemeClr val="tx1"/>
              </a:solidFill>
            </a:rPr>
            <a:t> </a:t>
          </a:r>
          <a:r>
            <a:rPr lang="en-ID" sz="2000" b="1" kern="1200" dirty="0" err="1">
              <a:solidFill>
                <a:schemeClr val="tx1"/>
              </a:solidFill>
            </a:rPr>
            <a:t>kita</a:t>
          </a:r>
          <a:r>
            <a:rPr lang="en-ID" sz="2000" b="1" kern="1200" dirty="0">
              <a:solidFill>
                <a:schemeClr val="tx1"/>
              </a:solidFill>
            </a:rPr>
            <a:t> </a:t>
          </a:r>
          <a:r>
            <a:rPr lang="en-ID" sz="2000" b="1" kern="1200" dirty="0" err="1">
              <a:solidFill>
                <a:schemeClr val="tx1"/>
              </a:solidFill>
            </a:rPr>
            <a:t>perlindungan</a:t>
          </a:r>
          <a:r>
            <a:rPr lang="en-ID" sz="2000" b="1" kern="1200" dirty="0">
              <a:solidFill>
                <a:schemeClr val="tx1"/>
              </a:solidFill>
            </a:rPr>
            <a:t> </a:t>
          </a:r>
          <a:r>
            <a:rPr lang="en-ID" sz="2000" b="1" kern="1200" dirty="0" err="1">
              <a:solidFill>
                <a:schemeClr val="tx1"/>
              </a:solidFill>
            </a:rPr>
            <a:t>jasmani</a:t>
          </a:r>
          <a:r>
            <a:rPr lang="en-ID" sz="2000" b="1" kern="1200" dirty="0">
              <a:solidFill>
                <a:schemeClr val="tx1"/>
              </a:solidFill>
            </a:rPr>
            <a:t> dan </a:t>
          </a:r>
          <a:r>
            <a:rPr lang="en-ID" sz="2000" b="1" kern="1200" dirty="0" err="1">
              <a:solidFill>
                <a:schemeClr val="tx1"/>
              </a:solidFill>
            </a:rPr>
            <a:t>rohani</a:t>
          </a:r>
          <a:r>
            <a:rPr lang="en-ID" sz="2000" b="1" kern="1200" dirty="0">
              <a:solidFill>
                <a:schemeClr val="tx1"/>
              </a:solidFill>
            </a:rPr>
            <a:t> (ay 5-6)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287434" y="1021825"/>
        <a:ext cx="7284937" cy="438439"/>
      </dsp:txXfrm>
    </dsp:sp>
    <dsp:sp modelId="{C8B4DAE9-CF19-45AD-8EA3-4C0FB7BC75CC}">
      <dsp:nvSpPr>
        <dsp:cNvPr id="0" name=""/>
        <dsp:cNvSpPr/>
      </dsp:nvSpPr>
      <dsp:spPr>
        <a:xfrm>
          <a:off x="0" y="1021825"/>
          <a:ext cx="434054" cy="438439"/>
        </a:xfrm>
        <a:prstGeom prst="actionButtonForwardNext">
          <a:avLst/>
        </a:prstGeom>
        <a:solidFill>
          <a:srgbClr val="B0FFFE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DB9F467-CEB0-413F-97A8-837D3A2C7DCA}">
      <dsp:nvSpPr>
        <dsp:cNvPr id="0" name=""/>
        <dsp:cNvSpPr/>
      </dsp:nvSpPr>
      <dsp:spPr>
        <a:xfrm>
          <a:off x="287434" y="1532607"/>
          <a:ext cx="7284937" cy="438439"/>
        </a:xfrm>
        <a:prstGeom prst="rect">
          <a:avLst/>
        </a:prstGeom>
        <a:gradFill rotWithShape="0">
          <a:gsLst>
            <a:gs pos="0">
              <a:schemeClr val="accent2">
                <a:hueOff val="14028472"/>
                <a:satOff val="12054"/>
                <a:lumOff val="-455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4028472"/>
                <a:satOff val="12054"/>
                <a:lumOff val="-455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4028472"/>
                <a:satOff val="12054"/>
                <a:lumOff val="-455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Dia selalu berada di sisi kita untuk membela kita (ay 7)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7434" y="1532607"/>
        <a:ext cx="7284937" cy="438439"/>
      </dsp:txXfrm>
    </dsp:sp>
    <dsp:sp modelId="{F5221322-BA12-4010-873B-1BE407C31734}">
      <dsp:nvSpPr>
        <dsp:cNvPr id="0" name=""/>
        <dsp:cNvSpPr/>
      </dsp:nvSpPr>
      <dsp:spPr>
        <a:xfrm>
          <a:off x="7425751" y="1532607"/>
          <a:ext cx="434054" cy="438439"/>
        </a:xfrm>
        <a:prstGeom prst="actionButtonBackPrevious">
          <a:avLst/>
        </a:prstGeom>
        <a:solidFill>
          <a:srgbClr val="A7BCFF"/>
        </a:soli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</dsp:sp>
    <dsp:sp modelId="{DC03E345-BB26-472F-A28C-2293CD94D443}">
      <dsp:nvSpPr>
        <dsp:cNvPr id="0" name=""/>
        <dsp:cNvSpPr/>
      </dsp:nvSpPr>
      <dsp:spPr>
        <a:xfrm>
          <a:off x="287434" y="2043389"/>
          <a:ext cx="7284937" cy="438439"/>
        </a:xfrm>
        <a:prstGeom prst="rect">
          <a:avLst/>
        </a:prstGeom>
        <a:gradFill rotWithShape="0">
          <a:gsLst>
            <a:gs pos="0">
              <a:schemeClr val="accent2">
                <a:hueOff val="18704628"/>
                <a:satOff val="16072"/>
                <a:lumOff val="-6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8704628"/>
                <a:satOff val="16072"/>
                <a:lumOff val="-6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8704628"/>
                <a:satOff val="16072"/>
                <a:lumOff val="-6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Dia akan menjaga kita setiap saat dan di mana saja (ay 8)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7434" y="2043389"/>
        <a:ext cx="7284937" cy="438439"/>
      </dsp:txXfrm>
    </dsp:sp>
    <dsp:sp modelId="{CC3FA847-849E-4303-8540-A5BC12188FEF}">
      <dsp:nvSpPr>
        <dsp:cNvPr id="0" name=""/>
        <dsp:cNvSpPr/>
      </dsp:nvSpPr>
      <dsp:spPr>
        <a:xfrm>
          <a:off x="0" y="2043389"/>
          <a:ext cx="434054" cy="438439"/>
        </a:xfrm>
        <a:prstGeom prst="actionButtonForwardNext">
          <a:avLst/>
        </a:prstGeom>
        <a:solidFill>
          <a:srgbClr val="FFABC9"/>
        </a:soli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19EC9-568E-4A68-94D9-910231B330A9}">
      <dsp:nvSpPr>
        <dsp:cNvPr id="0" name=""/>
        <dsp:cNvSpPr/>
      </dsp:nvSpPr>
      <dsp:spPr>
        <a:xfrm>
          <a:off x="5132" y="194631"/>
          <a:ext cx="2844087" cy="2437719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907FF2-6C9B-41BE-8279-37FE5849B70E}">
      <dsp:nvSpPr>
        <dsp:cNvPr id="0" name=""/>
        <dsp:cNvSpPr/>
      </dsp:nvSpPr>
      <dsp:spPr>
        <a:xfrm>
          <a:off x="5132" y="1901034"/>
          <a:ext cx="2844087" cy="585052"/>
        </a:xfrm>
        <a:prstGeom prst="rect">
          <a:avLst/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Laut [Merah] melihat Tuhan dan melarikan diri (ay 3a)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132" y="1901034"/>
        <a:ext cx="2844087" cy="585052"/>
      </dsp:txXfrm>
    </dsp:sp>
    <dsp:sp modelId="{BDB9A5F6-2F75-4558-ABAC-7AD40D03C3C3}">
      <dsp:nvSpPr>
        <dsp:cNvPr id="0" name=""/>
        <dsp:cNvSpPr/>
      </dsp:nvSpPr>
      <dsp:spPr>
        <a:xfrm>
          <a:off x="3139309" y="194631"/>
          <a:ext cx="2844087" cy="2437719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81B41F-CC83-4AFC-AD6F-07F675DE7B05}">
      <dsp:nvSpPr>
        <dsp:cNvPr id="0" name=""/>
        <dsp:cNvSpPr/>
      </dsp:nvSpPr>
      <dsp:spPr>
        <a:xfrm>
          <a:off x="3139309" y="1901034"/>
          <a:ext cx="2844087" cy="585052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Sungai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Yordan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berbalik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hulu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(ay 3b)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39309" y="1901034"/>
        <a:ext cx="2844087" cy="585052"/>
      </dsp:txXfrm>
    </dsp:sp>
    <dsp:sp modelId="{19BB5A89-BB59-4273-8989-04DC3E36C780}">
      <dsp:nvSpPr>
        <dsp:cNvPr id="0" name=""/>
        <dsp:cNvSpPr/>
      </dsp:nvSpPr>
      <dsp:spPr>
        <a:xfrm>
          <a:off x="6273485" y="194631"/>
          <a:ext cx="2844087" cy="2437719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452082-CBA5-495A-B865-B907F0717A15}">
      <dsp:nvSpPr>
        <dsp:cNvPr id="0" name=""/>
        <dsp:cNvSpPr/>
      </dsp:nvSpPr>
      <dsp:spPr>
        <a:xfrm>
          <a:off x="6273485" y="1901034"/>
          <a:ext cx="2844087" cy="585052"/>
        </a:xfrm>
        <a:prstGeom prst="rect">
          <a:avLst/>
        </a:prstGeom>
        <a:solidFill>
          <a:srgbClr val="DD577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Gunung-gunung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dan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bukit-bukit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melompat-lompat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(ay 4)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273485" y="1901034"/>
        <a:ext cx="2844087" cy="5850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F98678-3EFE-42A0-B55F-E72E4E10FB3A}">
      <dsp:nvSpPr>
        <dsp:cNvPr id="0" name=""/>
        <dsp:cNvSpPr/>
      </dsp:nvSpPr>
      <dsp:spPr>
        <a:xfrm rot="10800000">
          <a:off x="162115" y="796"/>
          <a:ext cx="7007107" cy="271603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977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 err="1"/>
            <a:t>Memberikan</a:t>
          </a:r>
          <a:r>
            <a:rPr lang="en-ID" sz="2000" b="1" kern="1200" dirty="0"/>
            <a:t> </a:t>
          </a:r>
          <a:r>
            <a:rPr lang="en-ID" sz="2000" b="1" kern="1200" dirty="0" err="1"/>
            <a:t>keselamatan</a:t>
          </a:r>
          <a:r>
            <a:rPr lang="en-ID" sz="2000" b="1" kern="1200" dirty="0"/>
            <a:t> (</a:t>
          </a:r>
          <a:r>
            <a:rPr lang="en-ID" sz="2000" b="1" kern="1200" dirty="0" err="1"/>
            <a:t>Mzm</a:t>
          </a:r>
          <a:r>
            <a:rPr lang="en-ID" sz="2000" b="1" kern="1200" dirty="0"/>
            <a:t> 14:7)</a:t>
          </a:r>
          <a:endParaRPr lang="es-ES" sz="2000" kern="1200" dirty="0"/>
        </a:p>
      </dsp:txBody>
      <dsp:txXfrm rot="10800000">
        <a:off x="230016" y="796"/>
        <a:ext cx="6939206" cy="271603"/>
      </dsp:txXfrm>
    </dsp:sp>
    <dsp:sp modelId="{CEDD9DAA-620E-4AF0-8565-57E70341AECC}">
      <dsp:nvSpPr>
        <dsp:cNvPr id="0" name=""/>
        <dsp:cNvSpPr/>
      </dsp:nvSpPr>
      <dsp:spPr>
        <a:xfrm>
          <a:off x="0" y="796"/>
          <a:ext cx="271603" cy="271603"/>
        </a:xfrm>
        <a:prstGeom prst="can">
          <a:avLst/>
        </a:prstGeom>
        <a:solidFill>
          <a:srgbClr val="FFBCC6"/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7288E57-AF5C-4E2C-BDEE-F87E18DD2294}">
      <dsp:nvSpPr>
        <dsp:cNvPr id="0" name=""/>
        <dsp:cNvSpPr/>
      </dsp:nvSpPr>
      <dsp:spPr>
        <a:xfrm rot="10800000">
          <a:off x="162115" y="340301"/>
          <a:ext cx="7007107" cy="271603"/>
        </a:xfrm>
        <a:prstGeom prst="homePlate">
          <a:avLst/>
        </a:prstGeom>
        <a:gradFill rotWithShape="0">
          <a:gsLst>
            <a:gs pos="0">
              <a:schemeClr val="accent3">
                <a:hueOff val="-4362348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4362348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4362348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977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/>
            <a:t>Menjauhkan kita dari kejahatan (Mzm 27:5)</a:t>
          </a:r>
          <a:endParaRPr lang="es-ES" sz="2000" kern="1200" dirty="0"/>
        </a:p>
      </dsp:txBody>
      <dsp:txXfrm rot="10800000">
        <a:off x="230016" y="340301"/>
        <a:ext cx="6939206" cy="271603"/>
      </dsp:txXfrm>
    </dsp:sp>
    <dsp:sp modelId="{2FECAF23-6E3C-41D9-AA37-1F22CE6C7D01}">
      <dsp:nvSpPr>
        <dsp:cNvPr id="0" name=""/>
        <dsp:cNvSpPr/>
      </dsp:nvSpPr>
      <dsp:spPr>
        <a:xfrm>
          <a:off x="0" y="340301"/>
          <a:ext cx="271603" cy="271603"/>
        </a:xfrm>
        <a:prstGeom prst="can">
          <a:avLst/>
        </a:prstGeom>
        <a:solidFill>
          <a:srgbClr val="DFBCFF"/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BDFD3EB-1711-4255-A0EB-42F72EE2A9DA}">
      <dsp:nvSpPr>
        <dsp:cNvPr id="0" name=""/>
        <dsp:cNvSpPr/>
      </dsp:nvSpPr>
      <dsp:spPr>
        <a:xfrm rot="10800000">
          <a:off x="162115" y="679806"/>
          <a:ext cx="7007107" cy="271603"/>
        </a:xfrm>
        <a:prstGeom prst="homePlate">
          <a:avLst/>
        </a:prstGeom>
        <a:gradFill rotWithShape="0">
          <a:gsLst>
            <a:gs pos="0">
              <a:schemeClr val="accent3">
                <a:hueOff val="-8724695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8724695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8724695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977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/>
            <a:t>Menyediakan keperluan kita (Mzm 36:8)</a:t>
          </a:r>
          <a:endParaRPr lang="es-ES" sz="2000" kern="1200" dirty="0"/>
        </a:p>
      </dsp:txBody>
      <dsp:txXfrm rot="10800000">
        <a:off x="230016" y="679806"/>
        <a:ext cx="6939206" cy="271603"/>
      </dsp:txXfrm>
    </dsp:sp>
    <dsp:sp modelId="{19C9710D-7163-46B1-A052-689D2F80AA48}">
      <dsp:nvSpPr>
        <dsp:cNvPr id="0" name=""/>
        <dsp:cNvSpPr/>
      </dsp:nvSpPr>
      <dsp:spPr>
        <a:xfrm>
          <a:off x="0" y="679806"/>
          <a:ext cx="271603" cy="271603"/>
        </a:xfrm>
        <a:prstGeom prst="can">
          <a:avLst/>
        </a:prstGeom>
        <a:solidFill>
          <a:srgbClr val="BCF1FF"/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AE11C07-F533-4E66-B299-1EFF385DC03E}">
      <dsp:nvSpPr>
        <dsp:cNvPr id="0" name=""/>
        <dsp:cNvSpPr/>
      </dsp:nvSpPr>
      <dsp:spPr>
        <a:xfrm rot="10800000">
          <a:off x="162115" y="1019310"/>
          <a:ext cx="7007107" cy="271603"/>
        </a:xfrm>
        <a:prstGeom prst="homePlate">
          <a:avLst/>
        </a:prstGeom>
        <a:gradFill rotWithShape="0">
          <a:gsLst>
            <a:gs pos="0">
              <a:schemeClr val="accent3">
                <a:hueOff val="-13087043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13087043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13087043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977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 err="1"/>
            <a:t>Membela</a:t>
          </a:r>
          <a:r>
            <a:rPr lang="en-ID" sz="2000" b="1" kern="1200" dirty="0"/>
            <a:t> </a:t>
          </a:r>
          <a:r>
            <a:rPr lang="en-ID" sz="2000" b="1" kern="1200" dirty="0" err="1"/>
            <a:t>mereka</a:t>
          </a:r>
          <a:r>
            <a:rPr lang="en-ID" sz="2000" b="1" kern="1200" dirty="0"/>
            <a:t> yang </a:t>
          </a:r>
          <a:r>
            <a:rPr lang="en-ID" sz="2000" b="1" kern="1200" dirty="0" err="1"/>
            <a:t>tidak</a:t>
          </a:r>
          <a:r>
            <a:rPr lang="en-ID" sz="2000" b="1" kern="1200" dirty="0"/>
            <a:t> </a:t>
          </a:r>
          <a:r>
            <a:rPr lang="en-ID" sz="2000" b="1" kern="1200" dirty="0" err="1"/>
            <a:t>berdaya</a:t>
          </a:r>
          <a:r>
            <a:rPr lang="en-ID" sz="2000" b="1" kern="1200" dirty="0"/>
            <a:t> (</a:t>
          </a:r>
          <a:r>
            <a:rPr lang="en-ID" sz="2000" b="1" kern="1200" dirty="0" err="1"/>
            <a:t>Mzm</a:t>
          </a:r>
          <a:r>
            <a:rPr lang="en-ID" sz="2000" b="1" kern="1200" dirty="0"/>
            <a:t> 68:5)</a:t>
          </a:r>
          <a:endParaRPr lang="es-ES" sz="2000" kern="1200" dirty="0"/>
        </a:p>
      </dsp:txBody>
      <dsp:txXfrm rot="10800000">
        <a:off x="230016" y="1019310"/>
        <a:ext cx="6939206" cy="271603"/>
      </dsp:txXfrm>
    </dsp:sp>
    <dsp:sp modelId="{73970455-3609-42C5-96DC-70F4C56B5742}">
      <dsp:nvSpPr>
        <dsp:cNvPr id="0" name=""/>
        <dsp:cNvSpPr/>
      </dsp:nvSpPr>
      <dsp:spPr>
        <a:xfrm>
          <a:off x="0" y="1019310"/>
          <a:ext cx="271603" cy="271603"/>
        </a:xfrm>
        <a:prstGeom prst="can">
          <a:avLst/>
        </a:prstGeom>
        <a:solidFill>
          <a:srgbClr val="C3FFBC"/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3FEA656-5DC0-41EA-83BC-3CAAC510FF9F}">
      <dsp:nvSpPr>
        <dsp:cNvPr id="0" name=""/>
        <dsp:cNvSpPr/>
      </dsp:nvSpPr>
      <dsp:spPr>
        <a:xfrm rot="10800000">
          <a:off x="162115" y="1358815"/>
          <a:ext cx="7007107" cy="271603"/>
        </a:xfrm>
        <a:prstGeom prst="homePlate">
          <a:avLst/>
        </a:prstGeom>
        <a:gradFill rotWithShape="0">
          <a:gsLst>
            <a:gs pos="0">
              <a:srgbClr val="9DC2FF"/>
            </a:gs>
            <a:gs pos="50000">
              <a:srgbClr val="A3C0EB"/>
            </a:gs>
            <a:gs pos="100000">
              <a:srgbClr val="91AEE7"/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977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 err="1"/>
            <a:t>Menguatkan</a:t>
          </a:r>
          <a:r>
            <a:rPr lang="en-ID" sz="2000" b="1" kern="1200" dirty="0"/>
            <a:t> </a:t>
          </a:r>
          <a:r>
            <a:rPr lang="en-ID" sz="2000" b="1" kern="1200" dirty="0" err="1"/>
            <a:t>kita</a:t>
          </a:r>
          <a:r>
            <a:rPr lang="en-ID" sz="2000" b="1" kern="1200" dirty="0"/>
            <a:t> (</a:t>
          </a:r>
          <a:r>
            <a:rPr lang="en-ID" sz="2000" b="1" kern="1200" dirty="0" err="1"/>
            <a:t>Mzm</a:t>
          </a:r>
          <a:r>
            <a:rPr lang="en-ID" sz="2000" b="1" kern="1200" dirty="0"/>
            <a:t> 68:35)</a:t>
          </a:r>
          <a:endParaRPr lang="es-ES" sz="2000" kern="1200" dirty="0"/>
        </a:p>
      </dsp:txBody>
      <dsp:txXfrm rot="10800000">
        <a:off x="230016" y="1358815"/>
        <a:ext cx="6939206" cy="271603"/>
      </dsp:txXfrm>
    </dsp:sp>
    <dsp:sp modelId="{1DD10B0B-B4C2-4275-B50B-09B8DD8081F6}">
      <dsp:nvSpPr>
        <dsp:cNvPr id="0" name=""/>
        <dsp:cNvSpPr/>
      </dsp:nvSpPr>
      <dsp:spPr>
        <a:xfrm>
          <a:off x="0" y="1358815"/>
          <a:ext cx="271603" cy="271603"/>
        </a:xfrm>
        <a:prstGeom prst="can">
          <a:avLst/>
        </a:prstGeom>
        <a:solidFill>
          <a:srgbClr val="D3E0F5"/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CF187B-62D0-6398-8383-0FC276793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3279707-3457-CB43-1786-64FD7AB26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55380C-3320-BBA0-0CFC-F229EF018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26/01/2024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81C3A3-8D0D-655C-BDC6-ECB4F3DF5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50F2F9-E021-93DF-336C-9ADD7B38B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63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22136A-4581-8AC8-98A5-DBBCC38DC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E4BA852-5744-8AE1-BFC1-042FD072C6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B3DDCD-E5F8-8D1C-9826-8F1E2EE56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26/01/2024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446F1C-F6E2-E934-0B4D-A32A51D08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B5E0D4-55C6-5331-340D-434B9B3F9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259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9481E29-27BA-BA9D-EBAD-DB66A35CFD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8712F2-FFFE-E603-EE63-140524683F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BD2DD3-8C1C-0EA7-38FF-97AC25793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26/01/2024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5E028B-3C8C-85AE-CA4B-FB5AA6224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21E4AD-B1D3-6593-ADE2-9FBE12991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04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94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559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922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653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26/01/2024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053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26/01/2024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942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26/01/2024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126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179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E0C2AE-AB07-DFDC-1585-B1ECD2491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E5FD7B-5463-5965-7BD8-0A574F865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8610EEF-8862-2D24-3A6F-081AD9206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26/01/2024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08F585-B2C3-2C54-EACB-477ECA935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874E54-7DA5-2A6D-1978-1E7252532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252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611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721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254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49A292-A0C8-C30D-C823-51BDB152F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5356873-07A0-0749-793D-88059DF8A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A7DE4E-97F0-0685-F20D-703D41404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26/01/2024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5981DA-9B9C-0342-6BA8-C2181EEB2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7F2344-111B-46CF-79C7-BB6C90FFB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111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27B336-0559-F757-D97C-9745D8004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71836A-3F54-7891-0957-0BDA91152B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9D508C-57D0-3E91-9264-77319CB99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414665D-0995-F132-4D29-410585AA2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26/01/2024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610963-0D16-914F-6296-1B3B5CCC7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4171317-3450-424B-563C-2F714344F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941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AA1764-6883-6228-88D5-BDE2E171C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A9576BE-E1D1-A2D0-E22B-D90AB09A8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7E87F0-858B-2856-161F-09F3618B4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152AF83-D3AD-2FDF-B679-D02F02CFC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6A5ACB5-3825-0370-42E0-1A4F18514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412664E-B8B7-190D-806E-43DB1AC4B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26/01/2024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6A0DF6-5B32-9479-D199-DE11461B3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4DF3668-9E97-2A3F-F20C-D836E0E18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772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8F4A2E-8949-228E-70D0-C4842EA33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8137317-80E9-B5A9-8729-EF6EAD348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26/01/2024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84422C9-453E-F8B4-287D-B4CDF953D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3712273-2E78-850C-F6CD-C82FDEE33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198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4DC7087-0C3C-C624-1494-CB1ABD156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26/01/2024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BBFA575-305B-DA5F-1175-C10037777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D74F2D3-06D3-A3B4-228A-AF95956BB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14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576D57-8982-3F81-348D-591DCA76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19E2C5-997A-2200-386D-FDE38F4B0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5E5FAEB-00E4-E1CC-A865-07C7274551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5B2A242-E45C-12F5-AACB-3BFAB9C55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26/01/2024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B52B488-8679-69E5-ED81-D6B14D413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E35144A-27D6-3E9C-D64B-9344B9D78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538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19E485-17A4-AB0F-6905-FD4F6174F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B932D1C-8906-DC7B-3B3C-FA59436AB1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977A557-91A5-0C87-7B6D-80EA5A6FE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D72DEF3-0DA4-6A43-3387-DD074041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26/01/2024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24EC362-B1F1-4823-ABE4-8EFB51927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BCA9F7F-F9B9-052A-CDB3-64DC6AF0E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054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28676BA-9163-93C6-3CF8-1155EA0C2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7B0BE8-0910-1717-809C-1FF060393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5786B2-53B3-7B99-FFE6-091EBF18D4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C1355-220C-428B-A061-AC44A1A7D87C}" type="datetimeFigureOut">
              <a:rPr lang="es-ES" smtClean="0"/>
              <a:t>26/01/2024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E06F76-D54B-4961-1BE5-6DBF0CCC3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351998-A4AF-2934-D8D5-4EA5C05011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692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26/01/2024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657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jp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1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4.jpeg"/><Relationship Id="rId5" Type="http://schemas.openxmlformats.org/officeDocument/2006/relationships/diagramData" Target="../diagrams/data1.xml"/><Relationship Id="rId10" Type="http://schemas.openxmlformats.org/officeDocument/2006/relationships/image" Target="../media/image23.jpg"/><Relationship Id="rId4" Type="http://schemas.openxmlformats.org/officeDocument/2006/relationships/image" Target="../media/image22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6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n 2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03EB6410-5063-2BA0-2CF7-6CF0421ABB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5834" y="215553"/>
            <a:ext cx="8017477" cy="642689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8690" y="292608"/>
            <a:ext cx="11596214" cy="624535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A5128AA-AE24-9EC2-7DF5-EB7D93998749}"/>
              </a:ext>
            </a:extLst>
          </p:cNvPr>
          <p:cNvSpPr txBox="1"/>
          <p:nvPr/>
        </p:nvSpPr>
        <p:spPr>
          <a:xfrm>
            <a:off x="178406" y="1810817"/>
            <a:ext cx="3787428" cy="31700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5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TUHAN MENDENGAR DAN MELEPASKAN</a:t>
            </a:r>
            <a:endParaRPr lang="es-ES" sz="5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3D43663-1E9D-13E1-55DC-9DD5A71EF7DF}"/>
              </a:ext>
            </a:extLst>
          </p:cNvPr>
          <p:cNvSpPr txBox="1"/>
          <p:nvPr/>
        </p:nvSpPr>
        <p:spPr>
          <a:xfrm>
            <a:off x="208690" y="6052478"/>
            <a:ext cx="3757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Lesson 4 for January 27, 2024</a:t>
            </a:r>
            <a:endParaRPr lang="es-ES" sz="16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66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892468"/>
            <a:ext cx="12191998" cy="1976223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 descr="Un hombre acostado en el suelo&#10;&#10;Descripción generada automáticamente con confianza media">
            <a:extLst>
              <a:ext uri="{FF2B5EF4-FFF2-40B4-BE49-F238E27FC236}">
                <a16:creationId xmlns:a16="http://schemas.microsoft.com/office/drawing/2014/main" id="{40B158D7-EE58-FDF0-0A0C-8D6CCDEDED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90"/>
            <a:ext cx="8128855" cy="4892278"/>
          </a:xfrm>
          <a:prstGeom prst="rect">
            <a:avLst/>
          </a:prstGeom>
        </p:spPr>
      </p:pic>
      <p:pic>
        <p:nvPicPr>
          <p:cNvPr id="4" name="Imagen 3" descr="Una persona con la mano en la cara&#10;&#10;Descripción generada automáticamente con confianza baja">
            <a:extLst>
              <a:ext uri="{FF2B5EF4-FFF2-40B4-BE49-F238E27FC236}">
                <a16:creationId xmlns:a16="http://schemas.microsoft.com/office/drawing/2014/main" id="{883A03AF-F2B8-4116-3A72-2256DDFE91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856" y="0"/>
            <a:ext cx="4063143" cy="686869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49034F4-D6D5-F912-28FF-1C709D251D1F}"/>
              </a:ext>
            </a:extLst>
          </p:cNvPr>
          <p:cNvSpPr txBox="1"/>
          <p:nvPr/>
        </p:nvSpPr>
        <p:spPr>
          <a:xfrm>
            <a:off x="-1282" y="4822123"/>
            <a:ext cx="8128854" cy="206210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>
              <a:defRPr/>
            </a:pPr>
            <a:r>
              <a:rPr kumimoji="0" lang="es-ES" sz="32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Apabila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orang-orang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benar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itu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berseru-seru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maka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TUHAN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mendengar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dan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melepaskan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mereka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dari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segala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kesesakannya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kumimoji="0" lang="es-ES" sz="32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s-ES" sz="2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s-ES" sz="20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Mazmur</a:t>
            </a:r>
            <a:r>
              <a:rPr kumimoji="0" lang="es-ES" sz="2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34:18)</a:t>
            </a:r>
            <a:endParaRPr kumimoji="0" lang="es-ES" sz="3200" b="1" i="0" u="none" strike="noStrike" kern="1200" cap="none" spc="0" normalizeH="0" baseline="0" noProof="0" dirty="0">
              <a:ln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57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2A8AFB0-3E8A-F92A-3094-E2BD81F31F71}"/>
              </a:ext>
            </a:extLst>
          </p:cNvPr>
          <p:cNvSpPr txBox="1"/>
          <p:nvPr/>
        </p:nvSpPr>
        <p:spPr>
          <a:xfrm>
            <a:off x="6720840" y="4155002"/>
            <a:ext cx="5439784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en-US" sz="2400" b="1" dirty="0" err="1">
                <a:solidFill>
                  <a:srgbClr val="FB40A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ED6EC"/>
                </a:highlight>
              </a:rPr>
              <a:t>Tuhan</a:t>
            </a:r>
            <a:r>
              <a:rPr lang="en-US" sz="2400" b="1" dirty="0">
                <a:solidFill>
                  <a:srgbClr val="FB40A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ED6EC"/>
                </a:highlight>
              </a:rPr>
              <a:t> </a:t>
            </a:r>
            <a:r>
              <a:rPr lang="en-US" sz="2400" b="1" dirty="0" err="1">
                <a:solidFill>
                  <a:srgbClr val="FB40A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ED6EC"/>
                </a:highlight>
              </a:rPr>
              <a:t>mengenal</a:t>
            </a:r>
            <a:r>
              <a:rPr lang="en-US" sz="2400" b="1" dirty="0">
                <a:solidFill>
                  <a:srgbClr val="FB40A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ED6EC"/>
                </a:highlight>
              </a:rPr>
              <a:t> (</a:t>
            </a:r>
            <a:r>
              <a:rPr lang="en-US" sz="2400" b="1" dirty="0" err="1">
                <a:solidFill>
                  <a:srgbClr val="FB40A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ED6EC"/>
                </a:highlight>
              </a:rPr>
              <a:t>Mazmur</a:t>
            </a:r>
            <a:r>
              <a:rPr lang="en-US" sz="2400" b="1" dirty="0">
                <a:solidFill>
                  <a:srgbClr val="FB40A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ED6EC"/>
                </a:highlight>
              </a:rPr>
              <a:t> 139</a:t>
            </a:r>
            <a:r>
              <a:rPr lang="es-ES" sz="2400" b="1" dirty="0">
                <a:solidFill>
                  <a:srgbClr val="FB40A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ED6EC"/>
                </a:highlight>
              </a:rPr>
              <a:t>).</a:t>
            </a:r>
          </a:p>
          <a:p>
            <a:pPr>
              <a:spcBef>
                <a:spcPts val="1200"/>
              </a:spcBef>
            </a:pPr>
            <a:r>
              <a:rPr lang="en-US" sz="2400" b="1" dirty="0" err="1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Tuhan</a:t>
            </a:r>
            <a:r>
              <a:rPr lang="en-US" sz="2400" b="1" dirty="0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 </a:t>
            </a:r>
            <a:r>
              <a:rPr lang="en-US" sz="2400" b="1" dirty="0" err="1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memelihara</a:t>
            </a:r>
            <a:r>
              <a:rPr lang="en-US" sz="2400" b="1" dirty="0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 (</a:t>
            </a:r>
            <a:r>
              <a:rPr lang="en-US" sz="2400" b="1" dirty="0" err="1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Mazmur</a:t>
            </a:r>
            <a:r>
              <a:rPr lang="en-US" sz="2400" b="1" dirty="0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 121</a:t>
            </a:r>
            <a:r>
              <a:rPr lang="es-ES" sz="2400" b="1" dirty="0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).</a:t>
            </a:r>
          </a:p>
          <a:p>
            <a:pPr>
              <a:spcBef>
                <a:spcPts val="1200"/>
              </a:spcBef>
            </a:pPr>
            <a:r>
              <a:rPr lang="en-US" sz="2400" b="1" dirty="0" err="1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Tuhan</a:t>
            </a:r>
            <a:r>
              <a:rPr lang="en-US" sz="2400" b="1" dirty="0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 </a:t>
            </a:r>
            <a:r>
              <a:rPr lang="en-US" sz="2400" b="1" dirty="0" err="1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membela</a:t>
            </a:r>
            <a:r>
              <a:rPr lang="en-US" sz="2400" b="1" dirty="0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 (</a:t>
            </a:r>
            <a:r>
              <a:rPr lang="en-US" sz="2400" b="1" dirty="0" err="1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Mazmur</a:t>
            </a:r>
            <a:r>
              <a:rPr lang="en-US" sz="2400" b="1" dirty="0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 17</a:t>
            </a:r>
            <a:r>
              <a:rPr lang="es-ES" sz="2400" b="1" dirty="0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).</a:t>
            </a:r>
          </a:p>
          <a:p>
            <a:pPr>
              <a:spcBef>
                <a:spcPts val="1200"/>
              </a:spcBef>
            </a:pPr>
            <a:r>
              <a:rPr lang="en-US" sz="2400" b="1" dirty="0" err="1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Tuhan</a:t>
            </a:r>
            <a:r>
              <a:rPr lang="en-US" sz="2400" b="1" dirty="0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 </a:t>
            </a:r>
            <a:r>
              <a:rPr lang="en-US" sz="2400" b="1" dirty="0" err="1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membebaskan</a:t>
            </a:r>
            <a:r>
              <a:rPr lang="en-US" sz="2400" b="1" dirty="0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 (</a:t>
            </a:r>
            <a:r>
              <a:rPr lang="en-US" sz="2400" b="1" dirty="0" err="1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Mazmur</a:t>
            </a:r>
            <a:r>
              <a:rPr lang="en-US" sz="2400" b="1" dirty="0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 114</a:t>
            </a:r>
            <a:r>
              <a:rPr lang="es-ES" sz="2400" b="1" dirty="0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).</a:t>
            </a:r>
          </a:p>
          <a:p>
            <a:pPr>
              <a:spcBef>
                <a:spcPts val="1200"/>
              </a:spcBef>
            </a:pPr>
            <a:r>
              <a:rPr lang="en-US" sz="2400" b="1" dirty="0" err="1">
                <a:solidFill>
                  <a:srgbClr val="B77B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2E4D6"/>
                </a:highlight>
              </a:rPr>
              <a:t>Tuhan</a:t>
            </a:r>
            <a:r>
              <a:rPr lang="en-US" sz="2400" b="1" dirty="0">
                <a:solidFill>
                  <a:srgbClr val="B77B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2E4D6"/>
                </a:highlight>
              </a:rPr>
              <a:t> </a:t>
            </a:r>
            <a:r>
              <a:rPr lang="en-US" sz="2400" b="1" dirty="0" err="1">
                <a:solidFill>
                  <a:srgbClr val="B77B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2E4D6"/>
                </a:highlight>
              </a:rPr>
              <a:t>mendengar</a:t>
            </a:r>
            <a:r>
              <a:rPr lang="en-US" sz="2400" b="1" dirty="0">
                <a:solidFill>
                  <a:srgbClr val="B77B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2E4D6"/>
                </a:highlight>
              </a:rPr>
              <a:t> dan </a:t>
            </a:r>
            <a:r>
              <a:rPr lang="en-US" sz="2400" b="1" dirty="0" err="1">
                <a:solidFill>
                  <a:srgbClr val="B77B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2E4D6"/>
                </a:highlight>
              </a:rPr>
              <a:t>menyelamatkan</a:t>
            </a:r>
            <a:r>
              <a:rPr lang="es-ES" sz="2400" b="1" dirty="0">
                <a:solidFill>
                  <a:srgbClr val="B77B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2E4D6"/>
                </a:highlight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8870553-E4E7-D530-265B-5DC8EAE539B7}"/>
              </a:ext>
            </a:extLst>
          </p:cNvPr>
          <p:cNvSpPr txBox="1"/>
          <p:nvPr/>
        </p:nvSpPr>
        <p:spPr>
          <a:xfrm>
            <a:off x="195609" y="3360"/>
            <a:ext cx="6525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 err="1"/>
              <a:t>Tuhan</a:t>
            </a:r>
            <a:r>
              <a:rPr lang="en-US" sz="2400" b="1" dirty="0"/>
              <a:t> </a:t>
            </a:r>
            <a:r>
              <a:rPr lang="en-US" sz="2400" b="1" dirty="0" err="1"/>
              <a:t>bukanlah</a:t>
            </a:r>
            <a:r>
              <a:rPr lang="en-US" sz="2400" b="1" dirty="0"/>
              <a:t> </a:t>
            </a:r>
            <a:r>
              <a:rPr lang="en-US" sz="2400" b="1" dirty="0" err="1"/>
              <a:t>Tuhan</a:t>
            </a:r>
            <a:r>
              <a:rPr lang="en-US" sz="2400" b="1" dirty="0"/>
              <a:t> yang </a:t>
            </a:r>
            <a:r>
              <a:rPr lang="en-US" sz="2400" b="1" dirty="0" err="1"/>
              <a:t>jauh</a:t>
            </a:r>
            <a:r>
              <a:rPr lang="en-US" sz="2400" b="1" dirty="0"/>
              <a:t> dan </a:t>
            </a:r>
            <a:r>
              <a:rPr lang="en-US" sz="2400" b="1" dirty="0" err="1"/>
              <a:t>pasif</a:t>
            </a:r>
            <a:r>
              <a:rPr lang="en-US" sz="2400" b="1" dirty="0"/>
              <a:t>. </a:t>
            </a:r>
            <a:r>
              <a:rPr lang="en-US" sz="2400" b="1" dirty="0" err="1"/>
              <a:t>Dia</a:t>
            </a:r>
            <a:r>
              <a:rPr lang="en-US" sz="2400" b="1" dirty="0"/>
              <a:t> </a:t>
            </a:r>
            <a:r>
              <a:rPr lang="en-US" sz="2400" b="1" dirty="0" err="1"/>
              <a:t>mengenal</a:t>
            </a:r>
            <a:r>
              <a:rPr lang="en-US" sz="2400" b="1" dirty="0"/>
              <a:t> </a:t>
            </a:r>
            <a:r>
              <a:rPr lang="en-US" sz="2400" b="1" dirty="0" err="1"/>
              <a:t>kita</a:t>
            </a:r>
            <a:r>
              <a:rPr lang="en-US" sz="2400" b="1" dirty="0"/>
              <a:t>, </a:t>
            </a:r>
            <a:r>
              <a:rPr lang="en-US" sz="2400" b="1" dirty="0" err="1"/>
              <a:t>memelihara</a:t>
            </a:r>
            <a:r>
              <a:rPr lang="en-US" sz="2400" b="1" dirty="0"/>
              <a:t> </a:t>
            </a:r>
            <a:r>
              <a:rPr lang="en-US" sz="2400" b="1" dirty="0" err="1"/>
              <a:t>kita</a:t>
            </a:r>
            <a:r>
              <a:rPr lang="en-US" sz="2400" b="1" dirty="0"/>
              <a:t>, </a:t>
            </a:r>
            <a:r>
              <a:rPr lang="en-US" sz="2400" b="1" dirty="0" err="1"/>
              <a:t>membela</a:t>
            </a:r>
            <a:r>
              <a:rPr lang="en-US" sz="2400" b="1" dirty="0"/>
              <a:t> dan </a:t>
            </a:r>
            <a:r>
              <a:rPr lang="en-US" sz="2400" b="1" dirty="0" err="1"/>
              <a:t>membebaskan</a:t>
            </a:r>
            <a:r>
              <a:rPr lang="en-US" sz="2400" b="1" dirty="0"/>
              <a:t> </a:t>
            </a:r>
            <a:r>
              <a:rPr lang="en-US" sz="2400" b="1" dirty="0" err="1"/>
              <a:t>kita</a:t>
            </a:r>
            <a:r>
              <a:rPr lang="en-US" sz="2400" b="1" dirty="0"/>
              <a:t>.</a:t>
            </a:r>
            <a:endParaRPr lang="es-ES" sz="2400" b="1" dirty="0"/>
          </a:p>
        </p:txBody>
      </p:sp>
      <p:pic>
        <p:nvPicPr>
          <p:cNvPr id="5" name="Imagen 4" descr="Imagen que contiene exterior, hombre, parado, mujer&#10;&#10;Descripción generada automáticamente">
            <a:extLst>
              <a:ext uri="{FF2B5EF4-FFF2-40B4-BE49-F238E27FC236}">
                <a16:creationId xmlns:a16="http://schemas.microsoft.com/office/drawing/2014/main" id="{A883FD5E-1FA9-9872-C39D-FE04F27016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86282" y="200692"/>
            <a:ext cx="2372457" cy="3727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Imagen 6" descr="Imagen que contiene interior, edificio, fuego, cocina&#10;&#10;Descripción generada automáticamente">
            <a:extLst>
              <a:ext uri="{FF2B5EF4-FFF2-40B4-BE49-F238E27FC236}">
                <a16:creationId xmlns:a16="http://schemas.microsoft.com/office/drawing/2014/main" id="{736E7BD4-E2F6-A284-DBD0-BC7D35E405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5997" y="200692"/>
            <a:ext cx="2794820" cy="3727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616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" name="Imagen 8" descr="Imagen que contiene gente, grupo, parado, pila&#10;&#10;Descripción generada automáticamente">
            <a:extLst>
              <a:ext uri="{FF2B5EF4-FFF2-40B4-BE49-F238E27FC236}">
                <a16:creationId xmlns:a16="http://schemas.microsoft.com/office/drawing/2014/main" id="{64F827AE-DB05-FB7E-1AF3-16F4FCCD3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976" y="3540106"/>
            <a:ext cx="5145743" cy="3086424"/>
          </a:xfrm>
          <a:prstGeom prst="round2DiagRect">
            <a:avLst>
              <a:gd name="adj1" fmla="val 16667"/>
              <a:gd name="adj2" fmla="val 15271"/>
            </a:avLst>
          </a:prstGeom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DC3BCAF7-E533-2BA0-A248-1C58BB883F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614" y="6240592"/>
            <a:ext cx="483365" cy="4236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cono&#10;&#10;Descripción generada automáticamente">
            <a:extLst>
              <a:ext uri="{FF2B5EF4-FFF2-40B4-BE49-F238E27FC236}">
                <a16:creationId xmlns:a16="http://schemas.microsoft.com/office/drawing/2014/main" id="{2746D9BB-4F4E-D36D-E083-B77AB112AC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614" y="5723343"/>
            <a:ext cx="483365" cy="4236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cono&#10;&#10;Descripción generada automáticamente">
            <a:extLst>
              <a:ext uri="{FF2B5EF4-FFF2-40B4-BE49-F238E27FC236}">
                <a16:creationId xmlns:a16="http://schemas.microsoft.com/office/drawing/2014/main" id="{E9E260EC-31A8-D49C-372F-DCDA60350B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614" y="5206093"/>
            <a:ext cx="483365" cy="4236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cono&#10;&#10;Descripción generada automáticamente">
            <a:extLst>
              <a:ext uri="{FF2B5EF4-FFF2-40B4-BE49-F238E27FC236}">
                <a16:creationId xmlns:a16="http://schemas.microsoft.com/office/drawing/2014/main" id="{7F3DC7A4-007C-3A3D-FA13-14EC7AE19C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614" y="4688843"/>
            <a:ext cx="483365" cy="4236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Icono&#10;&#10;Descripción generada automáticamente con confianza media">
            <a:extLst>
              <a:ext uri="{FF2B5EF4-FFF2-40B4-BE49-F238E27FC236}">
                <a16:creationId xmlns:a16="http://schemas.microsoft.com/office/drawing/2014/main" id="{5A147FB6-991B-CA04-745E-706FB633FD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614" y="4171593"/>
            <a:ext cx="483365" cy="4236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F0A1661-9461-327B-1E54-D9CF40B666EE}"/>
              </a:ext>
            </a:extLst>
          </p:cNvPr>
          <p:cNvSpPr txBox="1"/>
          <p:nvPr/>
        </p:nvSpPr>
        <p:spPr>
          <a:xfrm>
            <a:off x="197896" y="2569603"/>
            <a:ext cx="65883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/>
              <a:t>Kita </a:t>
            </a:r>
            <a:r>
              <a:rPr lang="en-US" sz="2400" b="1" dirty="0" err="1"/>
              <a:t>tidak</a:t>
            </a:r>
            <a:r>
              <a:rPr lang="en-US" sz="2400" b="1" dirty="0"/>
              <a:t> </a:t>
            </a:r>
            <a:r>
              <a:rPr lang="en-US" sz="2400" b="1" dirty="0" err="1"/>
              <a:t>sendirian</a:t>
            </a:r>
            <a:r>
              <a:rPr lang="en-US" sz="2400" b="1" dirty="0"/>
              <a:t> </a:t>
            </a:r>
            <a:r>
              <a:rPr lang="en-US" sz="2400" b="1" dirty="0" err="1"/>
              <a:t>dalam</a:t>
            </a:r>
            <a:r>
              <a:rPr lang="en-US" sz="2400" b="1" dirty="0"/>
              <a:t> </a:t>
            </a:r>
            <a:r>
              <a:rPr lang="en-US" sz="2400" b="1" dirty="0" err="1"/>
              <a:t>berbagai</a:t>
            </a:r>
            <a:r>
              <a:rPr lang="en-US" sz="2400" b="1" dirty="0"/>
              <a:t> </a:t>
            </a:r>
            <a:r>
              <a:rPr lang="en-US" sz="2400" b="1" dirty="0" err="1"/>
              <a:t>kesulitan</a:t>
            </a:r>
            <a:r>
              <a:rPr lang="en-US" sz="2400" b="1" dirty="0"/>
              <a:t>; </a:t>
            </a:r>
            <a:r>
              <a:rPr lang="en-US" sz="2400" b="1" dirty="0" err="1"/>
              <a:t>kita</a:t>
            </a:r>
            <a:r>
              <a:rPr lang="en-US" sz="2400" b="1" dirty="0"/>
              <a:t> </a:t>
            </a:r>
            <a:r>
              <a:rPr lang="en-US" sz="2400" b="1" dirty="0" err="1"/>
              <a:t>mempunyai</a:t>
            </a:r>
            <a:r>
              <a:rPr lang="en-US" sz="2400" b="1" dirty="0"/>
              <a:t> </a:t>
            </a:r>
            <a:r>
              <a:rPr lang="en-US" sz="2400" b="1" dirty="0" err="1"/>
              <a:t>Tuhan</a:t>
            </a:r>
            <a:r>
              <a:rPr lang="en-US" sz="2400" b="1" dirty="0"/>
              <a:t> yang </a:t>
            </a:r>
            <a:r>
              <a:rPr lang="en-US" sz="2400" b="1" dirty="0" err="1"/>
              <a:t>datang</a:t>
            </a:r>
            <a:r>
              <a:rPr lang="en-US" sz="2400" b="1" dirty="0"/>
              <a:t> </a:t>
            </a:r>
            <a:r>
              <a:rPr lang="en-US" sz="2400" b="1" dirty="0" err="1"/>
              <a:t>membela</a:t>
            </a:r>
            <a:r>
              <a:rPr lang="en-US" sz="2400" b="1" dirty="0"/>
              <a:t> </a:t>
            </a:r>
            <a:r>
              <a:rPr lang="en-US" sz="2400" b="1" dirty="0" err="1"/>
              <a:t>kita</a:t>
            </a:r>
            <a:r>
              <a:rPr lang="en-US" sz="2400" b="1" dirty="0"/>
              <a:t>.</a:t>
            </a:r>
            <a:endParaRPr lang="es-ES" sz="24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2F952DA-5FED-4849-84D9-560BBAACBF5F}"/>
              </a:ext>
            </a:extLst>
          </p:cNvPr>
          <p:cNvSpPr txBox="1"/>
          <p:nvPr/>
        </p:nvSpPr>
        <p:spPr>
          <a:xfrm>
            <a:off x="195609" y="1095193"/>
            <a:ext cx="65252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v-SE" sz="2400" b="1" dirty="0"/>
              <a:t>Tuhan mendengar kita dan bertindak atas nama kita. Inilah yang dialami bangsa Israel; dan pengalaman para pemazmur yang berseru kepada Tuhan di saat-saat sulit.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344718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8FDF67A-96BB-1DA9-378B-90FCC15B085D}"/>
              </a:ext>
            </a:extLst>
          </p:cNvPr>
          <p:cNvSpPr txBox="1"/>
          <p:nvPr/>
        </p:nvSpPr>
        <p:spPr>
          <a:xfrm>
            <a:off x="1657350" y="0"/>
            <a:ext cx="94107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TUHAN MENGENAL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14423CC-9187-3CA6-EF16-DB9617CD685B}"/>
              </a:ext>
            </a:extLst>
          </p:cNvPr>
          <p:cNvSpPr txBox="1"/>
          <p:nvPr/>
        </p:nvSpPr>
        <p:spPr>
          <a:xfrm>
            <a:off x="695325" y="584775"/>
            <a:ext cx="11496675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347A9F"/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rgbClr val="347A9F"/>
                </a:solidFill>
                <a:latin typeface="Comic Sans MS" panose="030F0702030302020204" pitchFamily="66" charset="0"/>
              </a:rPr>
              <a:t>Untuk</a:t>
            </a:r>
            <a:r>
              <a:rPr lang="es-ES" b="1" dirty="0">
                <a:solidFill>
                  <a:srgbClr val="347A9F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347A9F"/>
                </a:solidFill>
                <a:latin typeface="Comic Sans MS" panose="030F0702030302020204" pitchFamily="66" charset="0"/>
              </a:rPr>
              <a:t>pemimpin</a:t>
            </a:r>
            <a:r>
              <a:rPr lang="es-ES" b="1" dirty="0">
                <a:solidFill>
                  <a:srgbClr val="347A9F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347A9F"/>
                </a:solidFill>
                <a:latin typeface="Comic Sans MS" panose="030F0702030302020204" pitchFamily="66" charset="0"/>
              </a:rPr>
              <a:t>biduan</a:t>
            </a:r>
            <a:r>
              <a:rPr lang="es-ES" b="1" dirty="0">
                <a:solidFill>
                  <a:srgbClr val="347A9F"/>
                </a:solidFill>
                <a:latin typeface="Comic Sans MS" panose="030F0702030302020204" pitchFamily="66" charset="0"/>
              </a:rPr>
              <a:t>. </a:t>
            </a:r>
            <a:r>
              <a:rPr lang="es-ES" b="1" dirty="0" err="1">
                <a:solidFill>
                  <a:srgbClr val="347A9F"/>
                </a:solidFill>
                <a:latin typeface="Comic Sans MS" panose="030F0702030302020204" pitchFamily="66" charset="0"/>
              </a:rPr>
              <a:t>Mazmur</a:t>
            </a:r>
            <a:r>
              <a:rPr lang="es-ES" b="1" dirty="0">
                <a:solidFill>
                  <a:srgbClr val="347A9F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347A9F"/>
                </a:solidFill>
                <a:latin typeface="Comic Sans MS" panose="030F0702030302020204" pitchFamily="66" charset="0"/>
              </a:rPr>
              <a:t>Daud</a:t>
            </a:r>
            <a:r>
              <a:rPr lang="es-ES" b="1" dirty="0">
                <a:solidFill>
                  <a:srgbClr val="347A9F"/>
                </a:solidFill>
                <a:latin typeface="Comic Sans MS" panose="030F0702030302020204" pitchFamily="66" charset="0"/>
              </a:rPr>
              <a:t>. TUHAN, </a:t>
            </a:r>
            <a:r>
              <a:rPr lang="es-ES" b="1" dirty="0" err="1">
                <a:solidFill>
                  <a:srgbClr val="347A9F"/>
                </a:solidFill>
                <a:latin typeface="Comic Sans MS" panose="030F0702030302020204" pitchFamily="66" charset="0"/>
              </a:rPr>
              <a:t>Engkau</a:t>
            </a:r>
            <a:r>
              <a:rPr lang="es-ES" b="1" dirty="0">
                <a:solidFill>
                  <a:srgbClr val="347A9F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347A9F"/>
                </a:solidFill>
                <a:latin typeface="Comic Sans MS" panose="030F0702030302020204" pitchFamily="66" charset="0"/>
              </a:rPr>
              <a:t>menyelidiki</a:t>
            </a:r>
            <a:r>
              <a:rPr lang="es-ES" b="1" dirty="0">
                <a:solidFill>
                  <a:srgbClr val="347A9F"/>
                </a:solidFill>
                <a:latin typeface="Comic Sans MS" panose="030F0702030302020204" pitchFamily="66" charset="0"/>
              </a:rPr>
              <a:t> dan </a:t>
            </a:r>
            <a:r>
              <a:rPr lang="es-ES" b="1" dirty="0" err="1">
                <a:solidFill>
                  <a:srgbClr val="347A9F"/>
                </a:solidFill>
                <a:latin typeface="Comic Sans MS" panose="030F0702030302020204" pitchFamily="66" charset="0"/>
              </a:rPr>
              <a:t>mengenal</a:t>
            </a:r>
            <a:r>
              <a:rPr lang="es-ES" b="1" dirty="0">
                <a:solidFill>
                  <a:srgbClr val="347A9F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347A9F"/>
                </a:solidFill>
                <a:latin typeface="Comic Sans MS" panose="030F0702030302020204" pitchFamily="66" charset="0"/>
              </a:rPr>
              <a:t>aku</a:t>
            </a:r>
            <a:r>
              <a:rPr lang="es-ES" b="1" dirty="0">
                <a:solidFill>
                  <a:srgbClr val="347A9F"/>
                </a:solidFill>
                <a:latin typeface="Comic Sans MS" panose="030F0702030302020204" pitchFamily="66" charset="0"/>
              </a:rPr>
              <a:t>;” </a:t>
            </a:r>
            <a:r>
              <a:rPr lang="es-ES" sz="1400" b="1" dirty="0">
                <a:solidFill>
                  <a:srgbClr val="347A9F"/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347A9F"/>
                </a:solidFill>
                <a:latin typeface="Comic Sans MS" panose="030F0702030302020204" pitchFamily="66" charset="0"/>
              </a:rPr>
              <a:t>Mazmur</a:t>
            </a:r>
            <a:r>
              <a:rPr lang="es-ES" sz="1400" b="1" dirty="0">
                <a:solidFill>
                  <a:srgbClr val="347A9F"/>
                </a:solidFill>
                <a:latin typeface="Comic Sans MS" panose="030F0702030302020204" pitchFamily="66" charset="0"/>
              </a:rPr>
              <a:t> 139:1)</a:t>
            </a:r>
            <a:endParaRPr lang="es-ES" b="1" dirty="0">
              <a:solidFill>
                <a:srgbClr val="347A9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58A9371-0B66-D0B8-3C8A-7D45DF6241B6}"/>
              </a:ext>
            </a:extLst>
          </p:cNvPr>
          <p:cNvSpPr txBox="1"/>
          <p:nvPr/>
        </p:nvSpPr>
        <p:spPr>
          <a:xfrm>
            <a:off x="67559" y="954107"/>
            <a:ext cx="88859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Daud </a:t>
            </a:r>
            <a:r>
              <a:rPr lang="en-US" sz="2000" b="1" dirty="0" err="1"/>
              <a:t>sadar</a:t>
            </a:r>
            <a:r>
              <a:rPr lang="en-US" sz="2000" b="1" dirty="0"/>
              <a:t> </a:t>
            </a:r>
            <a:r>
              <a:rPr lang="en-US" sz="2000" b="1" dirty="0" err="1"/>
              <a:t>bahwa</a:t>
            </a:r>
            <a:r>
              <a:rPr lang="en-US" sz="2000" b="1" dirty="0"/>
              <a:t> </a:t>
            </a:r>
            <a:r>
              <a:rPr lang="en-US" sz="2000" b="1" dirty="0" err="1"/>
              <a:t>seluruh</a:t>
            </a:r>
            <a:r>
              <a:rPr lang="en-US" sz="2000" b="1" dirty="0"/>
              <a:t> </a:t>
            </a:r>
            <a:r>
              <a:rPr lang="en-US" sz="2000" b="1" dirty="0" err="1"/>
              <a:t>hidupnya</a:t>
            </a:r>
            <a:r>
              <a:rPr lang="en-US" sz="2000" b="1" dirty="0"/>
              <a:t> </a:t>
            </a:r>
            <a:r>
              <a:rPr lang="en-US" sz="2000" b="1" dirty="0" err="1"/>
              <a:t>transparan</a:t>
            </a:r>
            <a:r>
              <a:rPr lang="en-US" sz="2000" b="1" dirty="0"/>
              <a:t> di </a:t>
            </a:r>
            <a:r>
              <a:rPr lang="en-US" sz="2000" b="1" dirty="0" err="1"/>
              <a:t>hadapan</a:t>
            </a:r>
            <a:r>
              <a:rPr lang="en-US" sz="2000" b="1" dirty="0"/>
              <a:t> </a:t>
            </a:r>
            <a:r>
              <a:rPr lang="en-US" sz="2000" b="1" dirty="0" err="1"/>
              <a:t>Tuhan</a:t>
            </a:r>
            <a:r>
              <a:rPr lang="en-US" sz="2000" b="1" dirty="0"/>
              <a:t> (</a:t>
            </a:r>
            <a:r>
              <a:rPr lang="en-US" sz="2000" b="1" dirty="0" err="1"/>
              <a:t>Mzm</a:t>
            </a:r>
            <a:r>
              <a:rPr lang="en-US" sz="2000" b="1" dirty="0"/>
              <a:t> 139:2-3). Allah </a:t>
            </a:r>
            <a:r>
              <a:rPr lang="en-US" sz="2000" b="1" dirty="0" err="1"/>
              <a:t>sudah</a:t>
            </a:r>
            <a:r>
              <a:rPr lang="en-US" sz="2000" b="1" dirty="0"/>
              <a:t> </a:t>
            </a:r>
            <a:r>
              <a:rPr lang="en-US" sz="2000" b="1" dirty="0" err="1"/>
              <a:t>mengenalnya</a:t>
            </a:r>
            <a:r>
              <a:rPr lang="en-US" sz="2000" b="1" dirty="0"/>
              <a:t> </a:t>
            </a:r>
            <a:r>
              <a:rPr lang="en-US" sz="2000" b="1" dirty="0" err="1"/>
              <a:t>sebelum</a:t>
            </a:r>
            <a:r>
              <a:rPr lang="en-US" sz="2000" b="1" dirty="0"/>
              <a:t> </a:t>
            </a:r>
            <a:r>
              <a:rPr lang="en-US" sz="2000" b="1" dirty="0" err="1"/>
              <a:t>ia</a:t>
            </a:r>
            <a:r>
              <a:rPr lang="en-US" sz="2000" b="1" dirty="0"/>
              <a:t> </a:t>
            </a:r>
            <a:r>
              <a:rPr lang="en-US" sz="2000" b="1" dirty="0" err="1"/>
              <a:t>dilahirkan</a:t>
            </a:r>
            <a:r>
              <a:rPr lang="en-US" sz="2000" b="1" dirty="0"/>
              <a:t>, </a:t>
            </a:r>
            <a:r>
              <a:rPr lang="en-US" sz="2000" b="1" dirty="0" err="1"/>
              <a:t>karena</a:t>
            </a:r>
            <a:r>
              <a:rPr lang="en-US" sz="2000" b="1" dirty="0"/>
              <a:t> </a:t>
            </a:r>
            <a:r>
              <a:rPr lang="en-US" sz="2000" b="1" dirty="0" err="1"/>
              <a:t>Allahlah</a:t>
            </a:r>
            <a:r>
              <a:rPr lang="en-US" sz="2000" b="1" dirty="0"/>
              <a:t> yang </a:t>
            </a:r>
            <a:r>
              <a:rPr lang="en-US" sz="2000" b="1" dirty="0" err="1"/>
              <a:t>membesarkannya</a:t>
            </a:r>
            <a:r>
              <a:rPr lang="en-US" sz="2000" b="1" dirty="0"/>
              <a:t>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kandungan</a:t>
            </a:r>
            <a:r>
              <a:rPr lang="en-US" sz="2000" b="1" dirty="0"/>
              <a:t> </a:t>
            </a:r>
            <a:r>
              <a:rPr lang="en-US" sz="2000" b="1" dirty="0" err="1"/>
              <a:t>ibunya</a:t>
            </a:r>
            <a:r>
              <a:rPr lang="en-US" sz="2000" b="1" dirty="0"/>
              <a:t> (</a:t>
            </a:r>
            <a:r>
              <a:rPr lang="en-US" sz="2000" b="1" dirty="0" err="1"/>
              <a:t>Mzm</a:t>
            </a:r>
            <a:r>
              <a:rPr lang="en-US" sz="2000" b="1" dirty="0"/>
              <a:t> 139:13-16).</a:t>
            </a:r>
            <a:endParaRPr lang="es-ES" sz="2000" b="1" dirty="0"/>
          </a:p>
        </p:txBody>
      </p:sp>
      <p:pic>
        <p:nvPicPr>
          <p:cNvPr id="4" name="Imagen 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486E0742-D047-EEBB-6309-527EB3BABB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9124" y="1127466"/>
            <a:ext cx="3075981" cy="2171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FF9128"/>
                </a:gs>
                <a:gs pos="35000">
                  <a:srgbClr val="FF9128"/>
                </a:gs>
                <a:gs pos="64000">
                  <a:srgbClr val="1977C1"/>
                </a:gs>
                <a:gs pos="100000">
                  <a:srgbClr val="1977C1"/>
                </a:gs>
              </a:gsLst>
              <a:lin ang="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921E56D-7FB6-0308-151A-ABF44590A6DB}"/>
              </a:ext>
            </a:extLst>
          </p:cNvPr>
          <p:cNvSpPr txBox="1"/>
          <p:nvPr/>
        </p:nvSpPr>
        <p:spPr>
          <a:xfrm>
            <a:off x="7230353" y="3364747"/>
            <a:ext cx="500878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Tidak</a:t>
            </a:r>
            <a:r>
              <a:rPr lang="en-US" sz="2000" b="1" dirty="0"/>
              <a:t> </a:t>
            </a:r>
            <a:r>
              <a:rPr lang="en-US" sz="2000" b="1" dirty="0" err="1"/>
              <a:t>ada</a:t>
            </a:r>
            <a:r>
              <a:rPr lang="en-US" sz="2000" b="1" dirty="0"/>
              <a:t> </a:t>
            </a:r>
            <a:r>
              <a:rPr lang="en-US" sz="2000" b="1" dirty="0" err="1"/>
              <a:t>tempat</a:t>
            </a:r>
            <a:r>
              <a:rPr lang="en-US" sz="2000" b="1" dirty="0"/>
              <a:t> yang </a:t>
            </a:r>
            <a:r>
              <a:rPr lang="en-US" sz="2000" b="1" dirty="0" err="1"/>
              <a:t>begitu</a:t>
            </a:r>
            <a:r>
              <a:rPr lang="en-US" sz="2000" b="1" dirty="0"/>
              <a:t> </a:t>
            </a:r>
            <a:r>
              <a:rPr lang="en-US" sz="2000" b="1" dirty="0" err="1"/>
              <a:t>gelap</a:t>
            </a:r>
            <a:r>
              <a:rPr lang="en-US" sz="2000" b="1" dirty="0"/>
              <a:t> </a:t>
            </a:r>
            <a:r>
              <a:rPr lang="en-US" sz="2000" b="1" dirty="0" err="1"/>
              <a:t>sehingga</a:t>
            </a:r>
            <a:r>
              <a:rPr lang="en-US" sz="2000" b="1" dirty="0"/>
              <a:t> </a:t>
            </a:r>
            <a:r>
              <a:rPr lang="en-US" sz="2000" b="1" dirty="0" err="1"/>
              <a:t>dapat</a:t>
            </a:r>
            <a:r>
              <a:rPr lang="en-US" sz="2000" b="1" dirty="0"/>
              <a:t> </a:t>
            </a:r>
            <a:r>
              <a:rPr lang="en-US" sz="2000" b="1" dirty="0" err="1"/>
              <a:t>menyembunyikan</a:t>
            </a:r>
            <a:r>
              <a:rPr lang="en-US" sz="2000" b="1" dirty="0"/>
              <a:t> Anda </a:t>
            </a:r>
            <a:r>
              <a:rPr lang="en-US" sz="2000" b="1" dirty="0" err="1"/>
              <a:t>dari</a:t>
            </a:r>
            <a:r>
              <a:rPr lang="en-US" sz="2000" b="1" dirty="0"/>
              <a:t> </a:t>
            </a:r>
            <a:r>
              <a:rPr lang="en-US" sz="2000" b="1" dirty="0" err="1"/>
              <a:t>hadirat</a:t>
            </a:r>
            <a:r>
              <a:rPr lang="en-US" sz="2000" b="1" dirty="0"/>
              <a:t> </a:t>
            </a:r>
            <a:r>
              <a:rPr lang="en-US" sz="2000" b="1" dirty="0" err="1"/>
              <a:t>Tuhan</a:t>
            </a:r>
            <a:r>
              <a:rPr lang="en-US" sz="2000" b="1" dirty="0"/>
              <a:t> (</a:t>
            </a:r>
            <a:r>
              <a:rPr lang="en-US" sz="2000" b="1" dirty="0" err="1"/>
              <a:t>Mzm</a:t>
            </a:r>
            <a:r>
              <a:rPr lang="en-US" sz="2000" b="1" dirty="0"/>
              <a:t> 139:11-12). </a:t>
            </a:r>
            <a:r>
              <a:rPr lang="en-US" sz="2000" b="1" dirty="0" err="1"/>
              <a:t>Namun</a:t>
            </a:r>
            <a:r>
              <a:rPr lang="en-US" sz="2000" b="1" dirty="0"/>
              <a:t> Daud </a:t>
            </a:r>
            <a:r>
              <a:rPr lang="en-US" sz="2000" b="1" dirty="0" err="1"/>
              <a:t>tidak</a:t>
            </a:r>
            <a:r>
              <a:rPr lang="en-US" sz="2000" b="1" dirty="0"/>
              <a:t> </a:t>
            </a:r>
            <a:r>
              <a:rPr lang="en-US" sz="2000" b="1" dirty="0" err="1"/>
              <a:t>berusaha</a:t>
            </a:r>
            <a:r>
              <a:rPr lang="en-US" sz="2000" b="1" dirty="0"/>
              <a:t> </a:t>
            </a:r>
            <a:r>
              <a:rPr lang="en-US" sz="2000" b="1" dirty="0" err="1"/>
              <a:t>melarikan</a:t>
            </a:r>
            <a:r>
              <a:rPr lang="en-US" sz="2000" b="1" dirty="0"/>
              <a:t> </a:t>
            </a:r>
            <a:r>
              <a:rPr lang="en-US" sz="2000" b="1" dirty="0" err="1"/>
              <a:t>diri</a:t>
            </a:r>
            <a:r>
              <a:rPr lang="en-US" sz="2000" b="1" dirty="0"/>
              <a:t>. </a:t>
            </a:r>
            <a:r>
              <a:rPr lang="en-US" sz="2000" b="1" dirty="0" err="1"/>
              <a:t>Ia</a:t>
            </a:r>
            <a:r>
              <a:rPr lang="en-US" sz="2000" b="1" dirty="0"/>
              <a:t> </a:t>
            </a:r>
            <a:r>
              <a:rPr lang="en-US" sz="2000" b="1" dirty="0" err="1"/>
              <a:t>ingin</a:t>
            </a:r>
            <a:r>
              <a:rPr lang="en-US" sz="2000" b="1" dirty="0"/>
              <a:t> dan </a:t>
            </a:r>
            <a:r>
              <a:rPr lang="en-US" sz="2000" b="1" dirty="0" err="1"/>
              <a:t>rindu</a:t>
            </a:r>
            <a:r>
              <a:rPr lang="en-US" sz="2000" b="1" dirty="0"/>
              <a:t> </a:t>
            </a:r>
            <a:r>
              <a:rPr lang="en-US" sz="2000" b="1" dirty="0" err="1"/>
              <a:t>diuji</a:t>
            </a:r>
            <a:r>
              <a:rPr lang="en-US" sz="2000" b="1" dirty="0"/>
              <a:t> oleh </a:t>
            </a:r>
            <a:r>
              <a:rPr lang="en-US" sz="2000" b="1" dirty="0" err="1"/>
              <a:t>Tuhan</a:t>
            </a:r>
            <a:r>
              <a:rPr lang="en-US" sz="2000" b="1" dirty="0"/>
              <a:t>. </a:t>
            </a:r>
            <a:r>
              <a:rPr lang="en-US" sz="2000" b="1" dirty="0" err="1"/>
              <a:t>Berusahalah</a:t>
            </a:r>
            <a:r>
              <a:rPr lang="en-US" sz="2000" b="1" dirty="0"/>
              <a:t> </a:t>
            </a:r>
            <a:r>
              <a:rPr lang="en-US" sz="2000" b="1" dirty="0" err="1"/>
              <a:t>untuk</a:t>
            </a:r>
            <a:r>
              <a:rPr lang="en-US" sz="2000" b="1" dirty="0"/>
              <a:t> </a:t>
            </a:r>
            <a:r>
              <a:rPr lang="en-US" sz="2000" b="1" dirty="0" err="1"/>
              <a:t>menjalani</a:t>
            </a:r>
            <a:r>
              <a:rPr lang="en-US" sz="2000" b="1" dirty="0"/>
              <a:t> </a:t>
            </a:r>
            <a:r>
              <a:rPr lang="en-US" sz="2000" b="1" dirty="0" err="1"/>
              <a:t>kehidupan</a:t>
            </a:r>
            <a:r>
              <a:rPr lang="en-US" sz="2000" b="1" dirty="0"/>
              <a:t> yang </a:t>
            </a:r>
            <a:r>
              <a:rPr lang="en-US" sz="2000" b="1" dirty="0" err="1"/>
              <a:t>benar</a:t>
            </a:r>
            <a:r>
              <a:rPr lang="en-US" sz="2000" b="1" dirty="0"/>
              <a:t> dan </a:t>
            </a:r>
            <a:r>
              <a:rPr lang="en-US" sz="2000" b="1" dirty="0" err="1"/>
              <a:t>berkenan</a:t>
            </a:r>
            <a:r>
              <a:rPr lang="en-US" sz="2000" b="1" dirty="0"/>
              <a:t> </a:t>
            </a:r>
            <a:r>
              <a:rPr lang="en-US" sz="2000" b="1" dirty="0" err="1"/>
              <a:t>kepada</a:t>
            </a:r>
            <a:r>
              <a:rPr lang="en-US" sz="2000" b="1" dirty="0"/>
              <a:t> </a:t>
            </a:r>
            <a:r>
              <a:rPr lang="en-US" sz="2000" b="1" dirty="0" err="1"/>
              <a:t>Tuhan</a:t>
            </a:r>
            <a:r>
              <a:rPr lang="en-US" sz="2000" b="1" dirty="0"/>
              <a:t>, </a:t>
            </a:r>
            <a:r>
              <a:rPr lang="en-US" sz="2000" b="1" dirty="0" err="1"/>
              <a:t>menjauhi</a:t>
            </a:r>
            <a:r>
              <a:rPr lang="en-US" sz="2000" b="1" dirty="0"/>
              <a:t> </a:t>
            </a:r>
            <a:r>
              <a:rPr lang="en-US" sz="2000" b="1" dirty="0" err="1"/>
              <a:t>kejahatan</a:t>
            </a:r>
            <a:r>
              <a:rPr lang="en-US" sz="2000" b="1" dirty="0"/>
              <a:t> (</a:t>
            </a:r>
            <a:r>
              <a:rPr lang="en-US" sz="2000" b="1" dirty="0" err="1"/>
              <a:t>Mzm</a:t>
            </a:r>
            <a:r>
              <a:rPr lang="en-US" sz="2000" b="1" dirty="0"/>
              <a:t> 139:17-23).</a:t>
            </a:r>
            <a:endParaRPr lang="es-ES" sz="2000" b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40622FB-0B8E-88A4-376E-0D25F5DB08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382" y="3648075"/>
            <a:ext cx="1636489" cy="306827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6026192-413D-97D4-DF2A-E243C7590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0575" y="3648074"/>
            <a:ext cx="1636489" cy="3068269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7089FB7-877F-447B-1CC3-61F3C40EE8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9868" y="3648074"/>
            <a:ext cx="1636490" cy="3068269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B6268B9-3A68-05C8-EB19-DFF2B95B43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0111" y="3648074"/>
            <a:ext cx="1636489" cy="3068269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8" name="Imagen 17" descr="Humo saliendo de la ca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5F83586A-705E-6426-742D-B17EB2729A0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5970" y="-38100"/>
            <a:ext cx="2964737" cy="641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4BD25B6-6FFE-4CDF-6CC6-90CF5A0C83A7}"/>
              </a:ext>
            </a:extLst>
          </p:cNvPr>
          <p:cNvSpPr txBox="1"/>
          <p:nvPr/>
        </p:nvSpPr>
        <p:spPr>
          <a:xfrm>
            <a:off x="67559" y="1877241"/>
            <a:ext cx="8885941" cy="1592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50" b="1" dirty="0"/>
              <a:t>Anda </a:t>
            </a:r>
            <a:r>
              <a:rPr lang="en-US" sz="1950" b="1" dirty="0" err="1"/>
              <a:t>dapat</a:t>
            </a:r>
            <a:r>
              <a:rPr lang="en-US" sz="1950" b="1" dirty="0"/>
              <a:t> </a:t>
            </a:r>
            <a:r>
              <a:rPr lang="en-US" sz="1950" b="1" dirty="0" err="1"/>
              <a:t>bertemu</a:t>
            </a:r>
            <a:r>
              <a:rPr lang="en-US" sz="1950" b="1" dirty="0"/>
              <a:t> </a:t>
            </a:r>
            <a:r>
              <a:rPr lang="en-US" sz="1950" b="1" dirty="0" err="1"/>
              <a:t>Tuhan</a:t>
            </a:r>
            <a:r>
              <a:rPr lang="en-US" sz="1950" b="1" dirty="0"/>
              <a:t> </a:t>
            </a:r>
            <a:r>
              <a:rPr lang="en-US" sz="1950" b="1" dirty="0" err="1"/>
              <a:t>kemana</a:t>
            </a:r>
            <a:r>
              <a:rPr lang="en-US" sz="1950" b="1" dirty="0"/>
              <a:t> pun Anda </a:t>
            </a:r>
            <a:r>
              <a:rPr lang="en-US" sz="1950" b="1" dirty="0" err="1"/>
              <a:t>pergi</a:t>
            </a:r>
            <a:r>
              <a:rPr lang="en-US" sz="1950" b="1" dirty="0"/>
              <a:t>, </a:t>
            </a:r>
            <a:r>
              <a:rPr lang="en-US" sz="1950" b="1" dirty="0" err="1"/>
              <a:t>karena</a:t>
            </a:r>
            <a:r>
              <a:rPr lang="en-US" sz="1950" b="1" dirty="0"/>
              <a:t> </a:t>
            </a:r>
            <a:r>
              <a:rPr lang="en-US" sz="1950" b="1" dirty="0" err="1"/>
              <a:t>Tuhan</a:t>
            </a:r>
            <a:r>
              <a:rPr lang="en-US" sz="1950" b="1" dirty="0"/>
              <a:t> </a:t>
            </a:r>
            <a:r>
              <a:rPr lang="en-US" sz="1950" b="1" dirty="0" err="1"/>
              <a:t>ada</a:t>
            </a:r>
            <a:r>
              <a:rPr lang="en-US" sz="1950" b="1" dirty="0"/>
              <a:t> di mana pun. Jika </a:t>
            </a:r>
            <a:r>
              <a:rPr lang="en-US" sz="1950" b="1" dirty="0" err="1"/>
              <a:t>kamu</a:t>
            </a:r>
            <a:r>
              <a:rPr lang="en-US" sz="1950" b="1" dirty="0"/>
              <a:t> naik </a:t>
            </a:r>
            <a:r>
              <a:rPr lang="en-US" sz="1950" b="1" dirty="0" err="1"/>
              <a:t>ke</a:t>
            </a:r>
            <a:r>
              <a:rPr lang="en-US" sz="1950" b="1" dirty="0"/>
              <a:t> </a:t>
            </a:r>
            <a:r>
              <a:rPr lang="en-US" sz="1950" b="1" dirty="0" err="1"/>
              <a:t>tempat</a:t>
            </a:r>
            <a:r>
              <a:rPr lang="en-US" sz="1950" b="1" dirty="0"/>
              <a:t> </a:t>
            </a:r>
            <a:r>
              <a:rPr lang="en-US" sz="1950" b="1" dirty="0" err="1"/>
              <a:t>tertinggi</a:t>
            </a:r>
            <a:r>
              <a:rPr lang="en-US" sz="1950" b="1" dirty="0"/>
              <a:t> (</a:t>
            </a:r>
            <a:r>
              <a:rPr lang="en-US" sz="1950" b="1" dirty="0" err="1"/>
              <a:t>surga</a:t>
            </a:r>
            <a:r>
              <a:rPr lang="en-US" sz="1950" b="1" dirty="0"/>
              <a:t>), </a:t>
            </a:r>
            <a:r>
              <a:rPr lang="en-US" sz="1950" b="1" dirty="0" err="1"/>
              <a:t>Dia</a:t>
            </a:r>
            <a:r>
              <a:rPr lang="en-US" sz="1950" b="1" dirty="0"/>
              <a:t> </a:t>
            </a:r>
            <a:r>
              <a:rPr lang="en-US" sz="1950" b="1" dirty="0" err="1"/>
              <a:t>ada</a:t>
            </a:r>
            <a:r>
              <a:rPr lang="en-US" sz="1950" b="1" dirty="0"/>
              <a:t> </a:t>
            </a:r>
            <a:r>
              <a:rPr lang="en-US" sz="1950" b="1" dirty="0" err="1"/>
              <a:t>disana</a:t>
            </a:r>
            <a:r>
              <a:rPr lang="en-US" sz="1950" b="1" dirty="0"/>
              <a:t>; Jika </a:t>
            </a:r>
            <a:r>
              <a:rPr lang="en-US" sz="1950" b="1" dirty="0" err="1"/>
              <a:t>kamu</a:t>
            </a:r>
            <a:r>
              <a:rPr lang="en-US" sz="1950" b="1" dirty="0"/>
              <a:t> </a:t>
            </a:r>
            <a:r>
              <a:rPr lang="en-US" sz="1950" b="1" dirty="0" err="1"/>
              <a:t>turun</a:t>
            </a:r>
            <a:r>
              <a:rPr lang="en-US" sz="1950" b="1" dirty="0"/>
              <a:t> </a:t>
            </a:r>
            <a:r>
              <a:rPr lang="en-US" sz="1950" b="1" dirty="0" err="1"/>
              <a:t>ke</a:t>
            </a:r>
            <a:r>
              <a:rPr lang="en-US" sz="1950" b="1" dirty="0"/>
              <a:t> </a:t>
            </a:r>
            <a:r>
              <a:rPr lang="en-US" sz="1950" b="1" dirty="0" err="1"/>
              <a:t>tempat</a:t>
            </a:r>
            <a:r>
              <a:rPr lang="en-US" sz="1950" b="1" dirty="0"/>
              <a:t> yang paling </a:t>
            </a:r>
            <a:r>
              <a:rPr lang="en-US" sz="1950" b="1" dirty="0" err="1"/>
              <a:t>dalam</a:t>
            </a:r>
            <a:r>
              <a:rPr lang="en-US" sz="1950" b="1" dirty="0"/>
              <a:t> (</a:t>
            </a:r>
            <a:r>
              <a:rPr lang="en-US" sz="1950" b="1" dirty="0" err="1"/>
              <a:t>Syeol</a:t>
            </a:r>
            <a:r>
              <a:rPr lang="en-US" sz="1950" b="1" dirty="0"/>
              <a:t>), </a:t>
            </a:r>
            <a:r>
              <a:rPr lang="en-US" sz="1950" b="1" dirty="0" err="1"/>
              <a:t>Dia</a:t>
            </a:r>
            <a:r>
              <a:rPr lang="en-US" sz="1950" b="1" dirty="0"/>
              <a:t> </a:t>
            </a:r>
            <a:r>
              <a:rPr lang="en-US" sz="1950" b="1" dirty="0" err="1"/>
              <a:t>akan</a:t>
            </a:r>
            <a:r>
              <a:rPr lang="en-US" sz="1950" b="1" dirty="0"/>
              <a:t> </a:t>
            </a:r>
            <a:r>
              <a:rPr lang="en-US" sz="1950" b="1" dirty="0" err="1"/>
              <a:t>menemukanmu</a:t>
            </a:r>
            <a:r>
              <a:rPr lang="en-US" sz="1950" b="1" dirty="0"/>
              <a:t>; Jika </a:t>
            </a:r>
            <a:r>
              <a:rPr lang="en-US" sz="1950" b="1" dirty="0" err="1"/>
              <a:t>kamu</a:t>
            </a:r>
            <a:r>
              <a:rPr lang="en-US" sz="1950" b="1" dirty="0"/>
              <a:t> </a:t>
            </a:r>
            <a:r>
              <a:rPr lang="en-US" sz="1950" b="1" dirty="0" err="1"/>
              <a:t>menghadap</a:t>
            </a:r>
            <a:r>
              <a:rPr lang="en-US" sz="1950" b="1" dirty="0"/>
              <a:t> </a:t>
            </a:r>
            <a:r>
              <a:rPr lang="en-US" sz="1950" b="1" dirty="0" err="1"/>
              <a:t>ke</a:t>
            </a:r>
            <a:r>
              <a:rPr lang="en-US" sz="1950" b="1" dirty="0"/>
              <a:t> </a:t>
            </a:r>
            <a:r>
              <a:rPr lang="en-US" sz="1950" b="1" dirty="0" err="1"/>
              <a:t>timur</a:t>
            </a:r>
            <a:r>
              <a:rPr lang="en-US" sz="1950" b="1" dirty="0"/>
              <a:t> (</a:t>
            </a:r>
            <a:r>
              <a:rPr lang="en-US" sz="1950" b="1" dirty="0" err="1"/>
              <a:t>sayap</a:t>
            </a:r>
            <a:r>
              <a:rPr lang="en-US" sz="1950" b="1" dirty="0"/>
              <a:t> </a:t>
            </a:r>
            <a:r>
              <a:rPr lang="en-US" sz="1950" b="1" dirty="0" err="1"/>
              <a:t>fajar</a:t>
            </a:r>
            <a:r>
              <a:rPr lang="en-US" sz="1950" b="1" dirty="0"/>
              <a:t>), </a:t>
            </a:r>
            <a:r>
              <a:rPr lang="en-US" sz="1950" b="1" dirty="0" err="1"/>
              <a:t>Dialah</a:t>
            </a:r>
            <a:r>
              <a:rPr lang="en-US" sz="1950" b="1" dirty="0"/>
              <a:t> yang </a:t>
            </a:r>
            <a:r>
              <a:rPr lang="en-US" sz="1950" b="1" dirty="0" err="1"/>
              <a:t>memberi</a:t>
            </a:r>
            <a:r>
              <a:rPr lang="en-US" sz="1950" b="1" dirty="0"/>
              <a:t> </a:t>
            </a:r>
            <a:r>
              <a:rPr lang="en-US" sz="1950" b="1" dirty="0" err="1"/>
              <a:t>petunjuk</a:t>
            </a:r>
            <a:r>
              <a:rPr lang="en-US" sz="1950" b="1" dirty="0"/>
              <a:t> </a:t>
            </a:r>
            <a:r>
              <a:rPr lang="en-US" sz="1950" b="1" dirty="0" err="1"/>
              <a:t>kepadamu</a:t>
            </a:r>
            <a:r>
              <a:rPr lang="en-US" sz="1950" b="1" dirty="0"/>
              <a:t>; Jika </a:t>
            </a:r>
            <a:r>
              <a:rPr lang="en-US" sz="1950" b="1" dirty="0" err="1"/>
              <a:t>kamu</a:t>
            </a:r>
            <a:r>
              <a:rPr lang="en-US" sz="1950" b="1" dirty="0"/>
              <a:t> </a:t>
            </a:r>
            <a:r>
              <a:rPr lang="en-US" sz="1950" b="1" dirty="0" err="1"/>
              <a:t>menuju</a:t>
            </a:r>
            <a:r>
              <a:rPr lang="en-US" sz="1950" b="1" dirty="0"/>
              <a:t> </a:t>
            </a:r>
            <a:r>
              <a:rPr lang="en-US" sz="1950" b="1" dirty="0" err="1"/>
              <a:t>ke</a:t>
            </a:r>
            <a:r>
              <a:rPr lang="en-US" sz="1950" b="1" dirty="0"/>
              <a:t> </a:t>
            </a:r>
            <a:r>
              <a:rPr lang="en-US" sz="1950" b="1" dirty="0" err="1"/>
              <a:t>arah</a:t>
            </a:r>
            <a:r>
              <a:rPr lang="en-US" sz="1950" b="1" dirty="0"/>
              <a:t> barat (di </a:t>
            </a:r>
            <a:r>
              <a:rPr lang="en-US" sz="1950" b="1" dirty="0" err="1"/>
              <a:t>ujung</a:t>
            </a:r>
            <a:r>
              <a:rPr lang="en-US" sz="1950" b="1" dirty="0"/>
              <a:t> </a:t>
            </a:r>
            <a:r>
              <a:rPr lang="en-US" sz="1950" b="1" dirty="0" err="1"/>
              <a:t>laut</a:t>
            </a:r>
            <a:r>
              <a:rPr lang="en-US" sz="1950" b="1" dirty="0"/>
              <a:t>), </a:t>
            </a:r>
            <a:r>
              <a:rPr lang="en-US" sz="1950" b="1" dirty="0" err="1"/>
              <a:t>tangan</a:t>
            </a:r>
            <a:r>
              <a:rPr lang="en-US" sz="1950" b="1" dirty="0"/>
              <a:t>-Nya </a:t>
            </a:r>
            <a:r>
              <a:rPr lang="en-US" sz="1950" b="1" dirty="0" err="1"/>
              <a:t>akan</a:t>
            </a:r>
            <a:r>
              <a:rPr lang="en-US" sz="1950" b="1" dirty="0"/>
              <a:t> </a:t>
            </a:r>
            <a:r>
              <a:rPr lang="en-US" sz="1950" b="1" dirty="0" err="1"/>
              <a:t>membela</a:t>
            </a:r>
            <a:r>
              <a:rPr lang="en-US" sz="1950" b="1" dirty="0"/>
              <a:t> </a:t>
            </a:r>
            <a:r>
              <a:rPr lang="en-US" sz="1950" b="1" dirty="0" err="1"/>
              <a:t>kamu</a:t>
            </a:r>
            <a:r>
              <a:rPr lang="en-US" sz="1950" b="1" dirty="0"/>
              <a:t> (</a:t>
            </a:r>
            <a:r>
              <a:rPr lang="en-US" sz="1950" b="1" dirty="0" err="1"/>
              <a:t>Mzm</a:t>
            </a:r>
            <a:r>
              <a:rPr lang="en-US" sz="1950" b="1" dirty="0"/>
              <a:t> 139:7-10).</a:t>
            </a:r>
            <a:endParaRPr lang="es-ES" sz="195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917FF52-BE31-29BA-F624-1CEC2A07C986}"/>
              </a:ext>
            </a:extLst>
          </p:cNvPr>
          <p:cNvSpPr txBox="1"/>
          <p:nvPr/>
        </p:nvSpPr>
        <p:spPr>
          <a:xfrm>
            <a:off x="7230353" y="5782966"/>
            <a:ext cx="49616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Ia</a:t>
            </a:r>
            <a:r>
              <a:rPr lang="en-US" sz="2000" b="1" dirty="0"/>
              <a:t> </a:t>
            </a:r>
            <a:r>
              <a:rPr lang="en-US" sz="2000" b="1" dirty="0" err="1"/>
              <a:t>tahu</a:t>
            </a:r>
            <a:r>
              <a:rPr lang="en-US" sz="2000" b="1" dirty="0"/>
              <a:t> </a:t>
            </a:r>
            <a:r>
              <a:rPr lang="en-US" sz="2000" b="1" dirty="0" err="1"/>
              <a:t>bahwa</a:t>
            </a:r>
            <a:r>
              <a:rPr lang="en-US" sz="2000" b="1" dirty="0"/>
              <a:t> </a:t>
            </a:r>
            <a:r>
              <a:rPr lang="en-US" sz="2000" b="1" dirty="0" err="1"/>
              <a:t>jika</a:t>
            </a:r>
            <a:r>
              <a:rPr lang="en-US" sz="2000" b="1" dirty="0"/>
              <a:t> </a:t>
            </a:r>
            <a:r>
              <a:rPr lang="en-US" sz="2000" b="1" dirty="0" err="1"/>
              <a:t>ia</a:t>
            </a:r>
            <a:r>
              <a:rPr lang="en-US" sz="2000" b="1" dirty="0"/>
              <a:t> </a:t>
            </a:r>
            <a:r>
              <a:rPr lang="en-US" sz="2000" b="1" dirty="0" err="1"/>
              <a:t>gagal</a:t>
            </a:r>
            <a:r>
              <a:rPr lang="en-US" sz="2000" b="1" dirty="0"/>
              <a:t>, Allah </a:t>
            </a:r>
            <a:r>
              <a:rPr lang="en-US" sz="2000" b="1" dirty="0" err="1"/>
              <a:t>akan</a:t>
            </a:r>
            <a:r>
              <a:rPr lang="en-US" sz="2000" b="1" dirty="0"/>
              <a:t> </a:t>
            </a:r>
            <a:r>
              <a:rPr lang="en-US" sz="2000" b="1" dirty="0" err="1"/>
              <a:t>meluruskan</a:t>
            </a:r>
            <a:r>
              <a:rPr lang="en-US" sz="2000" b="1" dirty="0"/>
              <a:t> </a:t>
            </a:r>
            <a:r>
              <a:rPr lang="en-US" sz="2000" b="1" dirty="0" err="1"/>
              <a:t>jalannya</a:t>
            </a:r>
            <a:r>
              <a:rPr lang="en-US" sz="2000" b="1" dirty="0"/>
              <a:t> (</a:t>
            </a:r>
            <a:r>
              <a:rPr lang="en-US" sz="2000" b="1" dirty="0" err="1"/>
              <a:t>Mzm</a:t>
            </a:r>
            <a:r>
              <a:rPr lang="en-US" sz="2000" b="1" dirty="0"/>
              <a:t> 139:24). </a:t>
            </a:r>
            <a:r>
              <a:rPr lang="en-US" sz="2000" b="1" dirty="0" err="1"/>
              <a:t>Apakah</a:t>
            </a:r>
            <a:r>
              <a:rPr lang="en-US" sz="2000" b="1" dirty="0"/>
              <a:t> </a:t>
            </a:r>
            <a:r>
              <a:rPr lang="en-US" sz="2000" b="1" dirty="0" err="1"/>
              <a:t>ini</a:t>
            </a:r>
            <a:r>
              <a:rPr lang="en-US" sz="2000" b="1" dirty="0"/>
              <a:t> </a:t>
            </a:r>
            <a:r>
              <a:rPr lang="en-US" sz="2000" b="1" dirty="0" err="1"/>
              <a:t>pengalamanmu</a:t>
            </a:r>
            <a:r>
              <a:rPr lang="en-US" sz="2000" b="1" dirty="0"/>
              <a:t> </a:t>
            </a:r>
            <a:r>
              <a:rPr lang="en-US" sz="2000" b="1" dirty="0" err="1"/>
              <a:t>bersama</a:t>
            </a:r>
            <a:r>
              <a:rPr lang="en-US" sz="2000" b="1" dirty="0"/>
              <a:t> </a:t>
            </a:r>
            <a:r>
              <a:rPr lang="en-US" sz="2000" b="1" dirty="0" err="1"/>
              <a:t>Tuhan</a:t>
            </a:r>
            <a:r>
              <a:rPr lang="en-US" sz="2000" b="1" dirty="0"/>
              <a:t>?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59893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6" grpId="0"/>
      <p:bldP spid="5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DF905A57-7B6A-B00A-4CBA-BCF37FA49BCB}"/>
              </a:ext>
            </a:extLst>
          </p:cNvPr>
          <p:cNvGrpSpPr/>
          <p:nvPr/>
        </p:nvGrpSpPr>
        <p:grpSpPr>
          <a:xfrm>
            <a:off x="9768135" y="1067549"/>
            <a:ext cx="2262236" cy="1641484"/>
            <a:chOff x="9768135" y="71369"/>
            <a:chExt cx="2262236" cy="2637664"/>
          </a:xfrm>
        </p:grpSpPr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F86D54DA-DA64-203C-F5AF-075800E9FF82}"/>
                </a:ext>
              </a:extLst>
            </p:cNvPr>
            <p:cNvSpPr/>
            <p:nvPr/>
          </p:nvSpPr>
          <p:spPr>
            <a:xfrm>
              <a:off x="9768137" y="90419"/>
              <a:ext cx="2262234" cy="2618614"/>
            </a:xfrm>
            <a:prstGeom prst="round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accent5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5" name="Imagen 14" descr="Un par de personas de pie&#10;&#10;Descripción generada automáticamente con confianza baja">
              <a:extLst>
                <a:ext uri="{FF2B5EF4-FFF2-40B4-BE49-F238E27FC236}">
                  <a16:creationId xmlns:a16="http://schemas.microsoft.com/office/drawing/2014/main" id="{7798EF92-5A1B-5A9A-A115-A905701EC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68135" y="71369"/>
              <a:ext cx="2262235" cy="2618614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D3D6C26B-7B3B-087A-1759-0F17C448E5B0}"/>
              </a:ext>
            </a:extLst>
          </p:cNvPr>
          <p:cNvSpPr txBox="1"/>
          <p:nvPr/>
        </p:nvSpPr>
        <p:spPr>
          <a:xfrm>
            <a:off x="873795" y="-44294"/>
            <a:ext cx="97681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TUHAN MEMELIHARA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4DD14BA-C813-B0C2-4214-4498E32F44FE}"/>
              </a:ext>
            </a:extLst>
          </p:cNvPr>
          <p:cNvSpPr txBox="1"/>
          <p:nvPr/>
        </p:nvSpPr>
        <p:spPr>
          <a:xfrm>
            <a:off x="338137" y="619011"/>
            <a:ext cx="11515725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TUHAN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akan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menjaga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engkau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terhadap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segala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kecelakaan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akan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menjaga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nyawamu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Mazmur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121:7)</a:t>
            </a:r>
            <a:endParaRPr lang="es-ES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8B75CD9-C12C-BE84-ED41-E771D4FB37D3}"/>
              </a:ext>
            </a:extLst>
          </p:cNvPr>
          <p:cNvSpPr txBox="1"/>
          <p:nvPr/>
        </p:nvSpPr>
        <p:spPr>
          <a:xfrm>
            <a:off x="123825" y="1067549"/>
            <a:ext cx="9277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Betapapun</a:t>
            </a:r>
            <a:r>
              <a:rPr lang="en-US" sz="2000" b="1" dirty="0"/>
              <a:t> </a:t>
            </a:r>
            <a:r>
              <a:rPr lang="en-US" sz="2000" b="1" dirty="0" err="1"/>
              <a:t>putus</a:t>
            </a:r>
            <a:r>
              <a:rPr lang="en-US" sz="2000" b="1" dirty="0"/>
              <a:t> </a:t>
            </a:r>
            <a:r>
              <a:rPr lang="en-US" sz="2000" b="1" dirty="0" err="1"/>
              <a:t>asanya</a:t>
            </a:r>
            <a:r>
              <a:rPr lang="en-US" sz="2000" b="1" dirty="0"/>
              <a:t> </a:t>
            </a:r>
            <a:r>
              <a:rPr lang="en-US" sz="2000" b="1" dirty="0" err="1"/>
              <a:t>situasi</a:t>
            </a:r>
            <a:r>
              <a:rPr lang="en-US" sz="2000" b="1" dirty="0"/>
              <a:t> Anda, </a:t>
            </a:r>
            <a:r>
              <a:rPr lang="en-US" sz="2000" b="1" dirty="0" err="1"/>
              <a:t>Tuhan</a:t>
            </a:r>
            <a:r>
              <a:rPr lang="en-US" sz="2000" b="1" dirty="0"/>
              <a:t> </a:t>
            </a:r>
            <a:r>
              <a:rPr lang="en-US" sz="2000" b="1" dirty="0" err="1"/>
              <a:t>mendengar</a:t>
            </a:r>
            <a:r>
              <a:rPr lang="en-US" sz="2000" b="1" dirty="0"/>
              <a:t> (</a:t>
            </a:r>
            <a:r>
              <a:rPr lang="en-US" sz="2000" b="1" dirty="0" err="1"/>
              <a:t>Mzm</a:t>
            </a:r>
            <a:r>
              <a:rPr lang="en-US" sz="2000" b="1" dirty="0"/>
              <a:t> 130:1-2). </a:t>
            </a:r>
            <a:r>
              <a:rPr lang="en-US" sz="2000" b="1" dirty="0" err="1"/>
              <a:t>Saat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berseru</a:t>
            </a:r>
            <a:r>
              <a:rPr lang="en-US" sz="2000" b="1" dirty="0"/>
              <a:t>, </a:t>
            </a:r>
            <a:r>
              <a:rPr lang="en-US" sz="2000" b="1" dirty="0" err="1"/>
              <a:t>Dia</a:t>
            </a:r>
            <a:r>
              <a:rPr lang="en-US" sz="2000" b="1" dirty="0"/>
              <a:t> </a:t>
            </a:r>
            <a:r>
              <a:rPr lang="en-US" sz="2000" b="1" dirty="0" err="1"/>
              <a:t>bertindak</a:t>
            </a:r>
            <a:r>
              <a:rPr lang="en-US" sz="2000" b="1" dirty="0"/>
              <a:t> </a:t>
            </a:r>
            <a:r>
              <a:rPr lang="en-US" sz="2000" b="1" dirty="0" err="1"/>
              <a:t>mewakili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 (</a:t>
            </a:r>
            <a:r>
              <a:rPr lang="en-US" sz="2000" b="1" dirty="0" err="1"/>
              <a:t>Mzm</a:t>
            </a:r>
            <a:r>
              <a:rPr lang="en-US" sz="2000" b="1" dirty="0"/>
              <a:t> 9:10). Ada </a:t>
            </a:r>
            <a:r>
              <a:rPr lang="en-US" sz="2000" b="1" dirty="0" err="1"/>
              <a:t>harapan</a:t>
            </a:r>
            <a:r>
              <a:rPr lang="en-US" sz="2000" b="1" dirty="0"/>
              <a:t> </a:t>
            </a:r>
            <a:r>
              <a:rPr lang="en-US" sz="2000" b="1" dirty="0" err="1"/>
              <a:t>bagi</a:t>
            </a:r>
            <a:r>
              <a:rPr lang="en-US" sz="2000" b="1" dirty="0"/>
              <a:t> </a:t>
            </a:r>
            <a:r>
              <a:rPr lang="en-US" sz="2000" b="1" dirty="0" err="1"/>
              <a:t>setiap</a:t>
            </a:r>
            <a:r>
              <a:rPr lang="en-US" sz="2000" b="1" dirty="0"/>
              <a:t> orang yang </a:t>
            </a:r>
            <a:r>
              <a:rPr lang="en-US" sz="2000" b="1" dirty="0" err="1"/>
              <a:t>mencari</a:t>
            </a:r>
            <a:r>
              <a:rPr lang="en-US" sz="2000" b="1" dirty="0"/>
              <a:t> </a:t>
            </a:r>
            <a:r>
              <a:rPr lang="en-US" sz="2000" b="1" dirty="0" err="1"/>
              <a:t>perkenanan</a:t>
            </a:r>
            <a:r>
              <a:rPr lang="en-US" sz="2000" b="1" dirty="0"/>
              <a:t> </a:t>
            </a:r>
            <a:r>
              <a:rPr lang="en-US" sz="2000" b="1" dirty="0" err="1"/>
              <a:t>Tuhan</a:t>
            </a:r>
            <a:r>
              <a:rPr lang="en-US" sz="2000" b="1" dirty="0"/>
              <a:t> (</a:t>
            </a:r>
            <a:r>
              <a:rPr lang="en-US" sz="2000" b="1" dirty="0" err="1"/>
              <a:t>Mzm</a:t>
            </a:r>
            <a:r>
              <a:rPr lang="en-US" sz="2000" b="1" dirty="0"/>
              <a:t> 16:8).</a:t>
            </a:r>
            <a:endParaRPr lang="es-ES" sz="2000" b="1" dirty="0"/>
          </a:p>
        </p:txBody>
      </p:sp>
      <p:graphicFrame>
        <p:nvGraphicFramePr>
          <p:cNvPr id="11" name="Diagrama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9F51B6CA-E0A8-C2F2-5AC0-FA4595545A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0285307"/>
              </p:ext>
            </p:extLst>
          </p:nvPr>
        </p:nvGraphicFramePr>
        <p:xfrm>
          <a:off x="4208369" y="2775708"/>
          <a:ext cx="7859806" cy="2482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B9BFAB93-5E81-B7DD-0AA9-0E93AF272DE8}"/>
              </a:ext>
            </a:extLst>
          </p:cNvPr>
          <p:cNvSpPr txBox="1"/>
          <p:nvPr/>
        </p:nvSpPr>
        <p:spPr>
          <a:xfrm>
            <a:off x="0" y="5414893"/>
            <a:ext cx="10029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Ke</a:t>
            </a:r>
            <a:r>
              <a:rPr lang="en-US" sz="2000" b="1" dirty="0"/>
              <a:t> mana </a:t>
            </a:r>
            <a:r>
              <a:rPr lang="en-US" sz="2000" b="1" dirty="0" err="1"/>
              <a:t>harus</a:t>
            </a:r>
            <a:r>
              <a:rPr lang="en-US" sz="2000" b="1" dirty="0"/>
              <a:t> </a:t>
            </a:r>
            <a:r>
              <a:rPr lang="en-US" sz="2000" b="1" dirty="0" err="1"/>
              <a:t>mencari</a:t>
            </a:r>
            <a:r>
              <a:rPr lang="en-US" sz="2000" b="1" dirty="0"/>
              <a:t> </a:t>
            </a:r>
            <a:r>
              <a:rPr lang="en-US" sz="2000" b="1" dirty="0" err="1"/>
              <a:t>bantuan</a:t>
            </a:r>
            <a:r>
              <a:rPr lang="en-US" sz="2000" b="1" dirty="0"/>
              <a:t>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kesulitan</a:t>
            </a:r>
            <a:r>
              <a:rPr lang="en-US" sz="2000" b="1" dirty="0"/>
              <a:t>? </a:t>
            </a:r>
            <a:r>
              <a:rPr lang="en-US" sz="2000" b="1" dirty="0" err="1"/>
              <a:t>Kepada</a:t>
            </a:r>
            <a:r>
              <a:rPr lang="en-US" sz="2000" b="1" dirty="0"/>
              <a:t> </a:t>
            </a:r>
            <a:r>
              <a:rPr lang="en-US" sz="2000" b="1" dirty="0" err="1"/>
              <a:t>gunung-gunung</a:t>
            </a:r>
            <a:r>
              <a:rPr lang="en-US" sz="2000" b="1" dirty="0"/>
              <a:t>? </a:t>
            </a:r>
            <a:r>
              <a:rPr lang="en-US" sz="2000" b="1" dirty="0" err="1"/>
              <a:t>Kepada</a:t>
            </a:r>
            <a:r>
              <a:rPr lang="en-US" sz="2000" b="1" dirty="0"/>
              <a:t> </a:t>
            </a:r>
            <a:r>
              <a:rPr lang="en-US" sz="2000" b="1" dirty="0" err="1"/>
              <a:t>kekuatan</a:t>
            </a:r>
            <a:r>
              <a:rPr lang="en-US" sz="2000" b="1" dirty="0"/>
              <a:t> </a:t>
            </a:r>
            <a:r>
              <a:rPr lang="en-US" sz="2000" b="1" dirty="0" err="1"/>
              <a:t>ekonomi</a:t>
            </a:r>
            <a:r>
              <a:rPr lang="en-US" sz="2000" b="1" dirty="0"/>
              <a:t>? </a:t>
            </a:r>
            <a:r>
              <a:rPr lang="en-US" sz="2000" b="1" dirty="0" err="1"/>
              <a:t>Kepada</a:t>
            </a:r>
            <a:r>
              <a:rPr lang="en-US" sz="2000" b="1" dirty="0"/>
              <a:t> </a:t>
            </a:r>
            <a:r>
              <a:rPr lang="en-US" sz="2000" b="1" dirty="0" err="1"/>
              <a:t>kekuatan</a:t>
            </a:r>
            <a:r>
              <a:rPr lang="en-US" sz="2000" b="1" dirty="0"/>
              <a:t> </a:t>
            </a:r>
            <a:r>
              <a:rPr lang="en-US" sz="2000" b="1" dirty="0" err="1"/>
              <a:t>politik</a:t>
            </a:r>
            <a:r>
              <a:rPr lang="en-US" sz="2000" b="1" dirty="0"/>
              <a:t>? </a:t>
            </a:r>
            <a:r>
              <a:rPr lang="en-US" sz="2000" b="1" dirty="0" err="1"/>
              <a:t>Kepada</a:t>
            </a:r>
            <a:r>
              <a:rPr lang="en-US" sz="2000" b="1" dirty="0"/>
              <a:t> </a:t>
            </a:r>
            <a:r>
              <a:rPr lang="en-US" sz="2000" b="1" dirty="0" err="1"/>
              <a:t>keluarga</a:t>
            </a:r>
            <a:r>
              <a:rPr lang="en-US" sz="2000" b="1" dirty="0"/>
              <a:t> dan </a:t>
            </a:r>
            <a:r>
              <a:rPr lang="en-US" sz="2000" b="1" dirty="0" err="1"/>
              <a:t>teman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? (</a:t>
            </a:r>
            <a:r>
              <a:rPr lang="en-US" sz="2000" b="1" dirty="0" err="1"/>
              <a:t>Mzm</a:t>
            </a:r>
            <a:r>
              <a:rPr lang="en-US" sz="2000" b="1" dirty="0"/>
              <a:t> 121:1).</a:t>
            </a:r>
            <a:endParaRPr lang="es-ES" sz="2000" b="1" dirty="0"/>
          </a:p>
        </p:txBody>
      </p:sp>
      <p:pic>
        <p:nvPicPr>
          <p:cNvPr id="10" name="Imagen 9" descr="Personas sentadas en una mesa&#10;&#10;Descripción generada automáticamente con confianza baja">
            <a:extLst>
              <a:ext uri="{FF2B5EF4-FFF2-40B4-BE49-F238E27FC236}">
                <a16:creationId xmlns:a16="http://schemas.microsoft.com/office/drawing/2014/main" id="{2BBBA74B-BB6E-1207-A830-AD7CF1FDEF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122132"/>
            <a:ext cx="3919584" cy="3135667"/>
          </a:xfrm>
          <a:prstGeom prst="roundRect">
            <a:avLst>
              <a:gd name="adj" fmla="val 755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48139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A818565-7C47-B58F-7D8F-72C71136969F}"/>
              </a:ext>
            </a:extLst>
          </p:cNvPr>
          <p:cNvSpPr txBox="1"/>
          <p:nvPr/>
        </p:nvSpPr>
        <p:spPr>
          <a:xfrm>
            <a:off x="4208368" y="2035587"/>
            <a:ext cx="5357767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Mazmur</a:t>
            </a:r>
            <a:r>
              <a:rPr lang="en-US" sz="2000" b="1" dirty="0"/>
              <a:t> 121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menemukan</a:t>
            </a:r>
            <a:r>
              <a:rPr lang="en-US" sz="2000" b="1" dirty="0"/>
              <a:t> </a:t>
            </a:r>
            <a:r>
              <a:rPr lang="en-US" sz="2000" b="1" dirty="0" err="1"/>
              <a:t>gambaran</a:t>
            </a:r>
            <a:r>
              <a:rPr lang="en-US" sz="2000" b="1" dirty="0"/>
              <a:t> </a:t>
            </a:r>
            <a:r>
              <a:rPr lang="en-US" sz="2000" b="1" dirty="0" err="1"/>
              <a:t>tentang</a:t>
            </a:r>
            <a:r>
              <a:rPr lang="en-US" sz="2000" b="1" dirty="0"/>
              <a:t> </a:t>
            </a:r>
            <a:r>
              <a:rPr lang="en-US" sz="2000" b="1" dirty="0" err="1"/>
              <a:t>Penolong</a:t>
            </a:r>
            <a:r>
              <a:rPr lang="en-US" sz="2000" b="1" dirty="0"/>
              <a:t>, </a:t>
            </a:r>
            <a:r>
              <a:rPr lang="en-US" sz="2000" b="1" dirty="0" err="1"/>
              <a:t>Pertolongan</a:t>
            </a:r>
            <a:r>
              <a:rPr lang="en-US" sz="2000" b="1" dirty="0"/>
              <a:t> dan </a:t>
            </a:r>
            <a:r>
              <a:rPr lang="en-US" sz="2000" b="1" dirty="0" err="1"/>
              <a:t>Penjaga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:</a:t>
            </a:r>
            <a:endParaRPr lang="es-ES" sz="2000" b="1" dirty="0"/>
          </a:p>
          <a:p>
            <a:pPr>
              <a:spcBef>
                <a:spcPts val="600"/>
              </a:spcBef>
            </a:pPr>
            <a:endParaRPr lang="es-ES" sz="2000" b="1" dirty="0"/>
          </a:p>
        </p:txBody>
      </p:sp>
      <p:pic>
        <p:nvPicPr>
          <p:cNvPr id="22" name="Imagen 21" descr="Un par de personas en una montaña nevada&#10;&#10;Descripción generada automáticamente con confianza media">
            <a:extLst>
              <a:ext uri="{FF2B5EF4-FFF2-40B4-BE49-F238E27FC236}">
                <a16:creationId xmlns:a16="http://schemas.microsoft.com/office/drawing/2014/main" id="{F5864338-298D-C6A7-A40C-099BD76291D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2700" y="5430674"/>
            <a:ext cx="1895475" cy="13369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27A79B8-F8BB-AD7F-C678-CF4F9BE86E36}"/>
              </a:ext>
            </a:extLst>
          </p:cNvPr>
          <p:cNvSpPr txBox="1"/>
          <p:nvPr/>
        </p:nvSpPr>
        <p:spPr>
          <a:xfrm>
            <a:off x="0" y="6122779"/>
            <a:ext cx="10172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Meski</a:t>
            </a:r>
            <a:r>
              <a:rPr lang="en-US" sz="2000" b="1" dirty="0"/>
              <a:t> </a:t>
            </a:r>
            <a:r>
              <a:rPr lang="en-US" sz="2000" b="1" dirty="0" err="1"/>
              <a:t>bisa</a:t>
            </a:r>
            <a:r>
              <a:rPr lang="en-US" sz="2000" b="1" dirty="0"/>
              <a:t> </a:t>
            </a:r>
            <a:r>
              <a:rPr lang="en-US" sz="2000" b="1" dirty="0" err="1"/>
              <a:t>membantu</a:t>
            </a:r>
            <a:r>
              <a:rPr lang="en-US" sz="2000" b="1" dirty="0"/>
              <a:t>, </a:t>
            </a:r>
            <a:r>
              <a:rPr lang="en-US" sz="2000" b="1" dirty="0" err="1"/>
              <a:t>semuanya</a:t>
            </a:r>
            <a:r>
              <a:rPr lang="en-US" sz="2000" b="1" dirty="0"/>
              <a:t> </a:t>
            </a:r>
            <a:r>
              <a:rPr lang="en-US" sz="2000" b="1" dirty="0" err="1"/>
              <a:t>bisa</a:t>
            </a:r>
            <a:r>
              <a:rPr lang="en-US" sz="2000" b="1" dirty="0"/>
              <a:t> </a:t>
            </a:r>
            <a:r>
              <a:rPr lang="en-US" sz="2000" b="1" dirty="0" err="1"/>
              <a:t>mengecewakan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. </a:t>
            </a:r>
            <a:r>
              <a:rPr lang="en-US" sz="2000" b="1" dirty="0" err="1"/>
              <a:t>Hanya</a:t>
            </a:r>
            <a:r>
              <a:rPr lang="en-US" sz="2000" b="1" dirty="0"/>
              <a:t> </a:t>
            </a:r>
            <a:r>
              <a:rPr lang="en-US" sz="2000" b="1" dirty="0" err="1"/>
              <a:t>ada</a:t>
            </a:r>
            <a:r>
              <a:rPr lang="en-US" sz="2000" b="1" dirty="0"/>
              <a:t> Satu yang </a:t>
            </a:r>
            <a:r>
              <a:rPr lang="en-US" sz="2000" b="1" dirty="0" err="1"/>
              <a:t>tidak</a:t>
            </a:r>
            <a:r>
              <a:rPr lang="en-US" sz="2000" b="1" dirty="0"/>
              <a:t> </a:t>
            </a:r>
            <a:r>
              <a:rPr lang="en-US" sz="2000" b="1" dirty="0" err="1"/>
              <a:t>pernah</a:t>
            </a:r>
            <a:r>
              <a:rPr lang="en-US" sz="2000" b="1" dirty="0"/>
              <a:t> </a:t>
            </a:r>
            <a:r>
              <a:rPr lang="en-US" sz="2000" b="1" dirty="0" err="1"/>
              <a:t>gagal</a:t>
            </a:r>
            <a:r>
              <a:rPr lang="en-US" sz="2000" b="1" dirty="0"/>
              <a:t>: “</a:t>
            </a:r>
            <a:r>
              <a:rPr lang="en-US" sz="2000" b="1" dirty="0" err="1"/>
              <a:t>Pertolonganku</a:t>
            </a:r>
            <a:r>
              <a:rPr lang="en-US" sz="2000" b="1" dirty="0"/>
              <a:t> </a:t>
            </a:r>
            <a:r>
              <a:rPr lang="en-US" sz="2000" b="1" dirty="0" err="1"/>
              <a:t>ialah</a:t>
            </a:r>
            <a:r>
              <a:rPr lang="en-US" sz="2000" b="1" dirty="0"/>
              <a:t> </a:t>
            </a:r>
            <a:r>
              <a:rPr lang="en-US" sz="2000" b="1" dirty="0" err="1"/>
              <a:t>dari</a:t>
            </a:r>
            <a:r>
              <a:rPr lang="en-US" sz="2000" b="1" dirty="0"/>
              <a:t> TUHAN, yang </a:t>
            </a:r>
            <a:r>
              <a:rPr lang="en-US" sz="2000" b="1" dirty="0" err="1"/>
              <a:t>menjadikan</a:t>
            </a:r>
            <a:r>
              <a:rPr lang="en-US" sz="2000" b="1" dirty="0"/>
              <a:t> </a:t>
            </a:r>
            <a:r>
              <a:rPr lang="en-US" sz="2000" b="1" dirty="0" err="1"/>
              <a:t>langit</a:t>
            </a:r>
            <a:r>
              <a:rPr lang="en-US" sz="2000" b="1" dirty="0"/>
              <a:t> dan </a:t>
            </a:r>
            <a:r>
              <a:rPr lang="en-US" sz="2000" b="1" dirty="0" err="1"/>
              <a:t>bumi</a:t>
            </a:r>
            <a:r>
              <a:rPr lang="en-US" sz="2000" b="1" dirty="0"/>
              <a:t>.” (</a:t>
            </a:r>
            <a:r>
              <a:rPr lang="en-US" sz="2000" b="1" dirty="0" err="1"/>
              <a:t>Mzm</a:t>
            </a:r>
            <a:r>
              <a:rPr lang="en-US" sz="2000" b="1" dirty="0"/>
              <a:t> 121:2).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9356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E8AEC9A-71A3-4B45-B464-76908635A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>
                                            <p:graphicEl>
                                              <a:dgm id="{1E8AEC9A-71A3-4B45-B464-76908635A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>
                                            <p:graphicEl>
                                              <a:dgm id="{1E8AEC9A-71A3-4B45-B464-76908635A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graphicEl>
                                              <a:dgm id="{1E8AEC9A-71A3-4B45-B464-76908635AE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6DDA77E-D217-4890-B7DA-FE9628ADDE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">
                                            <p:graphicEl>
                                              <a:dgm id="{A6DDA77E-D217-4890-B7DA-FE9628ADDE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934E483-4318-44FD-9D14-2046BC5BA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>
                                            <p:graphicEl>
                                              <a:dgm id="{7934E483-4318-44FD-9D14-2046BC5BA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>
                                            <p:graphicEl>
                                              <a:dgm id="{7934E483-4318-44FD-9D14-2046BC5BA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>
                                            <p:graphicEl>
                                              <a:dgm id="{7934E483-4318-44FD-9D14-2046BC5BA4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BEC982E-3B1F-4431-B1AB-6D8975A84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1">
                                            <p:graphicEl>
                                              <a:dgm id="{1BEC982E-3B1F-4431-B1AB-6D8975A848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8B4DAE9-CF19-45AD-8EA3-4C0FB7BC75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>
                                            <p:graphicEl>
                                              <a:dgm id="{C8B4DAE9-CF19-45AD-8EA3-4C0FB7BC75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>
                                            <p:graphicEl>
                                              <a:dgm id="{C8B4DAE9-CF19-45AD-8EA3-4C0FB7BC75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>
                                            <p:graphicEl>
                                              <a:dgm id="{C8B4DAE9-CF19-45AD-8EA3-4C0FB7BC75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D452116-4E6A-4CDA-9031-37F809FBA7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1">
                                            <p:graphicEl>
                                              <a:dgm id="{7D452116-4E6A-4CDA-9031-37F809FBA7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5221322-BA12-4010-873B-1BE407C317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">
                                            <p:graphicEl>
                                              <a:dgm id="{F5221322-BA12-4010-873B-1BE407C317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">
                                            <p:graphicEl>
                                              <a:dgm id="{F5221322-BA12-4010-873B-1BE407C317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graphicEl>
                                              <a:dgm id="{F5221322-BA12-4010-873B-1BE407C317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DB9F467-CEB0-413F-97A8-837D3A2C7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11">
                                            <p:graphicEl>
                                              <a:dgm id="{CDB9F467-CEB0-413F-97A8-837D3A2C7D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C3FA847-849E-4303-8540-A5BC12188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">
                                            <p:graphicEl>
                                              <a:dgm id="{CC3FA847-849E-4303-8540-A5BC12188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">
                                            <p:graphicEl>
                                              <a:dgm id="{CC3FA847-849E-4303-8540-A5BC12188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>
                                            <p:graphicEl>
                                              <a:dgm id="{CC3FA847-849E-4303-8540-A5BC12188F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C03E345-BB26-472F-A28C-2293CD94D4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1">
                                            <p:graphicEl>
                                              <a:dgm id="{DC03E345-BB26-472F-A28C-2293CD94D4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11" grpId="0" uiExpand="1">
        <p:bldSub>
          <a:bldDgm bld="one"/>
        </p:bldSub>
      </p:bldGraphic>
      <p:bldP spid="8" grpId="0"/>
      <p:bldP spid="13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0103031-CD1E-4C4F-4EF9-64740DC1407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TUHAN MEMBELA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6025318-E45A-3D45-AC5F-A7953EEBC1BA}"/>
              </a:ext>
            </a:extLst>
          </p:cNvPr>
          <p:cNvSpPr txBox="1"/>
          <p:nvPr/>
        </p:nvSpPr>
        <p:spPr>
          <a:xfrm>
            <a:off x="452717" y="602705"/>
            <a:ext cx="112865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Peliharalah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aku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seperti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biji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mata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sembunyikanlah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aku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dalam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naungan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sayap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-Mu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Mazmur</a:t>
            </a:r>
            <a:r>
              <a:rPr lang="es-E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17:8)</a:t>
            </a:r>
            <a:endParaRPr lang="es-E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80C8172-2357-780F-0E9D-098D48450C6D}"/>
              </a:ext>
            </a:extLst>
          </p:cNvPr>
          <p:cNvSpPr txBox="1"/>
          <p:nvPr/>
        </p:nvSpPr>
        <p:spPr>
          <a:xfrm>
            <a:off x="2781299" y="1083834"/>
            <a:ext cx="5598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Yakin </a:t>
            </a:r>
            <a:r>
              <a:rPr lang="en-US" sz="2000" b="1" dirty="0" err="1"/>
              <a:t>akan</a:t>
            </a:r>
            <a:r>
              <a:rPr lang="en-US" sz="2000" b="1" dirty="0"/>
              <a:t> </a:t>
            </a:r>
            <a:r>
              <a:rPr lang="en-US" sz="2000" b="1" dirty="0" err="1"/>
              <a:t>kehidupan</a:t>
            </a:r>
            <a:r>
              <a:rPr lang="en-US" sz="2000" b="1" dirty="0"/>
              <a:t> yang </a:t>
            </a:r>
            <a:r>
              <a:rPr lang="en-US" sz="2000" b="1" dirty="0" err="1"/>
              <a:t>sesuai</a:t>
            </a:r>
            <a:r>
              <a:rPr lang="en-US" sz="2000" b="1" dirty="0"/>
              <a:t> </a:t>
            </a:r>
            <a:r>
              <a:rPr lang="en-US" sz="2000" b="1" dirty="0" err="1"/>
              <a:t>dengan</a:t>
            </a:r>
            <a:r>
              <a:rPr lang="en-US" sz="2000" b="1" dirty="0"/>
              <a:t> </a:t>
            </a:r>
            <a:r>
              <a:rPr lang="en-US" sz="2000" b="1" dirty="0" err="1"/>
              <a:t>apa</a:t>
            </a:r>
            <a:r>
              <a:rPr lang="en-US" sz="2000" b="1" dirty="0"/>
              <a:t> yang </a:t>
            </a:r>
            <a:r>
              <a:rPr lang="en-US" sz="2000" b="1" dirty="0" err="1"/>
              <a:t>Tuhan</a:t>
            </a:r>
            <a:r>
              <a:rPr lang="en-US" sz="2000" b="1" dirty="0"/>
              <a:t> </a:t>
            </a:r>
            <a:r>
              <a:rPr lang="en-US" sz="2000" b="1" dirty="0" err="1"/>
              <a:t>harapkan</a:t>
            </a:r>
            <a:r>
              <a:rPr lang="en-US" sz="2000" b="1" dirty="0"/>
              <a:t> </a:t>
            </a:r>
            <a:r>
              <a:rPr lang="en-US" sz="2000" b="1" dirty="0" err="1"/>
              <a:t>darinya</a:t>
            </a:r>
            <a:r>
              <a:rPr lang="en-US" sz="2000" b="1" dirty="0"/>
              <a:t>, Daud </a:t>
            </a:r>
            <a:r>
              <a:rPr lang="en-US" sz="2000" b="1" dirty="0" err="1"/>
              <a:t>meminta</a:t>
            </a:r>
            <a:r>
              <a:rPr lang="en-US" sz="2000" b="1" dirty="0"/>
              <a:t> </a:t>
            </a:r>
            <a:r>
              <a:rPr lang="en-US" sz="2000" b="1" dirty="0" err="1"/>
              <a:t>dia</a:t>
            </a:r>
            <a:r>
              <a:rPr lang="en-US" sz="2000" b="1" dirty="0"/>
              <a:t> </a:t>
            </a:r>
            <a:r>
              <a:rPr lang="en-US" sz="2000" b="1" dirty="0" err="1"/>
              <a:t>untuk</a:t>
            </a:r>
            <a:r>
              <a:rPr lang="en-US" sz="2000" b="1" dirty="0"/>
              <a:t> </a:t>
            </a:r>
            <a:r>
              <a:rPr lang="en-US" sz="2000" b="1" dirty="0" err="1"/>
              <a:t>menjadi</a:t>
            </a:r>
            <a:r>
              <a:rPr lang="en-US" sz="2000" b="1" dirty="0"/>
              <a:t> </a:t>
            </a:r>
            <a:r>
              <a:rPr lang="en-US" sz="2000" b="1" dirty="0" err="1"/>
              <a:t>pembelanya</a:t>
            </a:r>
            <a:r>
              <a:rPr lang="en-US" sz="2000" b="1" dirty="0"/>
              <a:t> (</a:t>
            </a:r>
            <a:r>
              <a:rPr lang="en-US" sz="2000" b="1" dirty="0" err="1"/>
              <a:t>Mzm</a:t>
            </a:r>
            <a:r>
              <a:rPr lang="en-US" sz="2000" b="1" dirty="0"/>
              <a:t> 17:1-5).</a:t>
            </a:r>
            <a:endParaRPr lang="es-ES" sz="2000" b="1" dirty="0"/>
          </a:p>
        </p:txBody>
      </p:sp>
      <p:pic>
        <p:nvPicPr>
          <p:cNvPr id="4" name="Imagen 3" descr="Imagen que contiene gato, puesto, viendo, hombre&#10;&#10;Descripción generada automáticamente">
            <a:extLst>
              <a:ext uri="{FF2B5EF4-FFF2-40B4-BE49-F238E27FC236}">
                <a16:creationId xmlns:a16="http://schemas.microsoft.com/office/drawing/2014/main" id="{D2CF167B-5E09-5633-B1DF-7E606DF5B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23" y="1083834"/>
            <a:ext cx="2497678" cy="36515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FEA2D80-1DB6-F56B-6DB2-51D8744E47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1600" y="972037"/>
            <a:ext cx="3031076" cy="2276897"/>
          </a:xfrm>
          <a:prstGeom prst="roundRect">
            <a:avLst>
              <a:gd name="adj" fmla="val 13738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EFAD3FA-FDE8-111F-BC3B-E4E2225DCC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8" y="4847159"/>
            <a:ext cx="2913696" cy="1792042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BCBA56A-613E-F1E3-1038-7CBECE6A58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1600" y="3451530"/>
            <a:ext cx="3031076" cy="3055063"/>
          </a:xfrm>
          <a:prstGeom prst="rect">
            <a:avLst/>
          </a:prstGeom>
          <a:ln w="889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EB8E57A-3474-C795-E0B5-4E26BBBCFFA6}"/>
              </a:ext>
            </a:extLst>
          </p:cNvPr>
          <p:cNvSpPr txBox="1"/>
          <p:nvPr/>
        </p:nvSpPr>
        <p:spPr>
          <a:xfrm>
            <a:off x="2781295" y="5638927"/>
            <a:ext cx="60960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Tidak</a:t>
            </a:r>
            <a:r>
              <a:rPr lang="en-US" sz="2000" b="1" dirty="0"/>
              <a:t> </a:t>
            </a:r>
            <a:r>
              <a:rPr lang="en-US" sz="2000" b="1" dirty="0" err="1"/>
              <a:t>diragukan</a:t>
            </a:r>
            <a:r>
              <a:rPr lang="en-US" sz="2000" b="1" dirty="0"/>
              <a:t> </a:t>
            </a:r>
            <a:r>
              <a:rPr lang="en-US" sz="2000" b="1" dirty="0" err="1"/>
              <a:t>lagi</a:t>
            </a:r>
            <a:r>
              <a:rPr lang="en-US" sz="2000" b="1" dirty="0"/>
              <a:t>,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memiliki</a:t>
            </a:r>
            <a:r>
              <a:rPr lang="en-US" sz="2000" b="1" dirty="0"/>
              <a:t> </a:t>
            </a:r>
            <a:r>
              <a:rPr lang="en-US" sz="2000" b="1" dirty="0" err="1"/>
              <a:t>Tuhan</a:t>
            </a:r>
            <a:r>
              <a:rPr lang="en-US" sz="2000" b="1" dirty="0"/>
              <a:t> yang </a:t>
            </a:r>
            <a:r>
              <a:rPr lang="en-US" sz="2000" b="1" dirty="0" err="1"/>
              <a:t>membela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segala</a:t>
            </a:r>
            <a:r>
              <a:rPr lang="en-US" sz="2000" b="1" dirty="0"/>
              <a:t> </a:t>
            </a:r>
            <a:r>
              <a:rPr lang="en-US" sz="2000" b="1" dirty="0" err="1"/>
              <a:t>kesulitan</a:t>
            </a:r>
            <a:r>
              <a:rPr lang="en-US" sz="2000" b="1" dirty="0"/>
              <a:t>. Mari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berpaling</a:t>
            </a:r>
            <a:r>
              <a:rPr lang="en-US" sz="2000" b="1" dirty="0"/>
              <a:t> </a:t>
            </a:r>
            <a:r>
              <a:rPr lang="en-US" sz="2000" b="1" dirty="0" err="1"/>
              <a:t>kepada</a:t>
            </a:r>
            <a:r>
              <a:rPr lang="en-US" sz="2000" b="1" dirty="0"/>
              <a:t>-Nya. Mari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berlindung</a:t>
            </a:r>
            <a:r>
              <a:rPr lang="en-US" sz="2000" b="1" dirty="0"/>
              <a:t> di </a:t>
            </a:r>
            <a:r>
              <a:rPr lang="en-US" sz="2000" b="1" dirty="0" err="1"/>
              <a:t>bawah</a:t>
            </a:r>
            <a:r>
              <a:rPr lang="en-US" sz="2000" b="1" dirty="0"/>
              <a:t> </a:t>
            </a:r>
            <a:r>
              <a:rPr lang="en-US" sz="2000" b="1" dirty="0" err="1"/>
              <a:t>bayang-bayangnya</a:t>
            </a:r>
            <a:r>
              <a:rPr lang="en-US" sz="2000" b="1" dirty="0"/>
              <a:t>.</a:t>
            </a:r>
            <a:endParaRPr lang="es-ES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3F0D8FE-24D6-9453-413A-32873D490D1A}"/>
              </a:ext>
            </a:extLst>
          </p:cNvPr>
          <p:cNvSpPr txBox="1"/>
          <p:nvPr/>
        </p:nvSpPr>
        <p:spPr>
          <a:xfrm>
            <a:off x="2781296" y="4330877"/>
            <a:ext cx="60960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Metafora</a:t>
            </a:r>
            <a:r>
              <a:rPr lang="en-US" sz="2000" b="1" dirty="0"/>
              <a:t> </a:t>
            </a:r>
            <a:r>
              <a:rPr lang="en-US" sz="2000" b="1" dirty="0" err="1"/>
              <a:t>lainnya</a:t>
            </a:r>
            <a:r>
              <a:rPr lang="en-US" sz="2000" b="1" dirty="0"/>
              <a:t> </a:t>
            </a:r>
            <a:r>
              <a:rPr lang="en-US" sz="2000" b="1" dirty="0" err="1"/>
              <a:t>mencakup</a:t>
            </a:r>
            <a:r>
              <a:rPr lang="en-US" sz="2000" b="1" dirty="0"/>
              <a:t> “</a:t>
            </a:r>
            <a:r>
              <a:rPr lang="en-US" sz="2000" b="1" dirty="0" err="1"/>
              <a:t>tempat</a:t>
            </a:r>
            <a:r>
              <a:rPr lang="en-US" sz="2000" b="1" dirty="0"/>
              <a:t> </a:t>
            </a:r>
            <a:r>
              <a:rPr lang="en-US" sz="2000" b="1" dirty="0" err="1"/>
              <a:t>perlindungan</a:t>
            </a:r>
            <a:r>
              <a:rPr lang="en-US" sz="2000" b="1" dirty="0"/>
              <a:t>”, “</a:t>
            </a:r>
            <a:r>
              <a:rPr lang="en-US" sz="2000" b="1" dirty="0" err="1"/>
              <a:t>naungan</a:t>
            </a:r>
            <a:r>
              <a:rPr lang="en-US" sz="2000" b="1" dirty="0"/>
              <a:t>”, “</a:t>
            </a:r>
            <a:r>
              <a:rPr lang="en-US" sz="2000" b="1" dirty="0" err="1"/>
              <a:t>benteng</a:t>
            </a:r>
            <a:r>
              <a:rPr lang="en-US" sz="2000" b="1" dirty="0"/>
              <a:t>”, “</a:t>
            </a:r>
            <a:r>
              <a:rPr lang="en-US" sz="2000" b="1" dirty="0" err="1"/>
              <a:t>tangan</a:t>
            </a:r>
            <a:r>
              <a:rPr lang="en-US" sz="2000" b="1" dirty="0"/>
              <a:t> </a:t>
            </a:r>
            <a:r>
              <a:rPr lang="en-US" sz="2000" b="1" dirty="0" err="1"/>
              <a:t>kanan</a:t>
            </a:r>
            <a:r>
              <a:rPr lang="en-US" sz="2000" b="1" dirty="0"/>
              <a:t>” (</a:t>
            </a:r>
            <a:r>
              <a:rPr lang="en-US" sz="2000" b="1" dirty="0" err="1"/>
              <a:t>Mzm</a:t>
            </a:r>
            <a:r>
              <a:rPr lang="en-US" sz="2000" b="1" dirty="0"/>
              <a:t> 91:1-2; 17:7-8). </a:t>
            </a:r>
            <a:r>
              <a:rPr lang="en-US" sz="2000" b="1" dirty="0" err="1"/>
              <a:t>Semuanya</a:t>
            </a:r>
            <a:r>
              <a:rPr lang="en-US" sz="2000" b="1" dirty="0"/>
              <a:t> </a:t>
            </a:r>
            <a:r>
              <a:rPr lang="en-US" sz="2000" b="1" dirty="0" err="1"/>
              <a:t>berbicara</a:t>
            </a:r>
            <a:r>
              <a:rPr lang="en-US" sz="2000" b="1" dirty="0"/>
              <a:t> </a:t>
            </a:r>
            <a:r>
              <a:rPr lang="en-US" sz="2000" b="1" dirty="0" err="1"/>
              <a:t>kepada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tentang</a:t>
            </a:r>
            <a:r>
              <a:rPr lang="en-US" sz="2000" b="1" dirty="0"/>
              <a:t> </a:t>
            </a:r>
            <a:r>
              <a:rPr lang="en-US" sz="2000" b="1" dirty="0" err="1"/>
              <a:t>perlindungan</a:t>
            </a:r>
            <a:r>
              <a:rPr lang="en-US" sz="2000" b="1" dirty="0"/>
              <a:t> dan </a:t>
            </a:r>
            <a:r>
              <a:rPr lang="en-US" sz="2000" b="1" dirty="0" err="1"/>
              <a:t>keamanan</a:t>
            </a:r>
            <a:r>
              <a:rPr lang="en-US" sz="2000" b="1" dirty="0"/>
              <a:t>.</a:t>
            </a:r>
            <a:endParaRPr lang="es-ES" sz="20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5510A63-6B37-1441-1983-0C845C08E317}"/>
              </a:ext>
            </a:extLst>
          </p:cNvPr>
          <p:cNvSpPr txBox="1"/>
          <p:nvPr/>
        </p:nvSpPr>
        <p:spPr>
          <a:xfrm>
            <a:off x="2781299" y="2093990"/>
            <a:ext cx="636034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Pemazmur</a:t>
            </a:r>
            <a:r>
              <a:rPr lang="en-US" sz="2000" b="1" dirty="0"/>
              <a:t> </a:t>
            </a:r>
            <a:r>
              <a:rPr lang="en-US" sz="2000" b="1" dirty="0" err="1"/>
              <a:t>menggunakan</a:t>
            </a:r>
            <a:r>
              <a:rPr lang="en-US" sz="2000" b="1" dirty="0"/>
              <a:t> </a:t>
            </a:r>
            <a:r>
              <a:rPr lang="en-US" sz="2000" b="1" dirty="0" err="1"/>
              <a:t>metafora</a:t>
            </a:r>
            <a:r>
              <a:rPr lang="en-US" sz="2000" b="1" dirty="0"/>
              <a:t> </a:t>
            </a:r>
            <a:r>
              <a:rPr lang="en-US" sz="2000" b="1" dirty="0" err="1"/>
              <a:t>seekor</a:t>
            </a:r>
            <a:r>
              <a:rPr lang="en-US" sz="2000" b="1" dirty="0"/>
              <a:t> </a:t>
            </a:r>
            <a:r>
              <a:rPr lang="en-US" sz="2000" b="1" dirty="0" err="1"/>
              <a:t>burung</a:t>
            </a:r>
            <a:r>
              <a:rPr lang="en-US" sz="2000" b="1" dirty="0"/>
              <a:t> </a:t>
            </a:r>
            <a:r>
              <a:rPr lang="en-US" sz="2000" b="1" dirty="0" err="1"/>
              <a:t>untuk</a:t>
            </a:r>
            <a:r>
              <a:rPr lang="en-US" sz="2000" b="1" dirty="0"/>
              <a:t> </a:t>
            </a:r>
            <a:r>
              <a:rPr lang="en-US" sz="2000" b="1" dirty="0" err="1"/>
              <a:t>memberi</a:t>
            </a:r>
            <a:r>
              <a:rPr lang="en-US" sz="2000" b="1" dirty="0"/>
              <a:t> </a:t>
            </a:r>
            <a:r>
              <a:rPr lang="en-US" sz="2000" b="1" dirty="0" err="1"/>
              <a:t>tahu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tentang</a:t>
            </a:r>
            <a:r>
              <a:rPr lang="en-US" sz="2000" b="1" dirty="0"/>
              <a:t> </a:t>
            </a:r>
            <a:r>
              <a:rPr lang="en-US" sz="2000" b="1" dirty="0" err="1"/>
              <a:t>bagaimana</a:t>
            </a:r>
            <a:r>
              <a:rPr lang="en-US" sz="2000" b="1" dirty="0"/>
              <a:t> Allah </a:t>
            </a:r>
            <a:r>
              <a:rPr lang="en-US" sz="2000" b="1" dirty="0" err="1"/>
              <a:t>membela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: “</a:t>
            </a:r>
            <a:r>
              <a:rPr lang="en-US" sz="2000" b="1" dirty="0" err="1"/>
              <a:t>Dengan</a:t>
            </a:r>
            <a:r>
              <a:rPr lang="en-US" sz="2000" b="1" dirty="0"/>
              <a:t> </a:t>
            </a:r>
            <a:r>
              <a:rPr lang="en-US" sz="2000" b="1" dirty="0" err="1"/>
              <a:t>kepak</a:t>
            </a:r>
            <a:r>
              <a:rPr lang="en-US" sz="2000" b="1" dirty="0"/>
              <a:t>-Nya </a:t>
            </a:r>
            <a:r>
              <a:rPr lang="en-US" sz="2000" b="1" dirty="0" err="1"/>
              <a:t>Ia</a:t>
            </a:r>
            <a:r>
              <a:rPr lang="en-US" sz="2000" b="1" dirty="0"/>
              <a:t> </a:t>
            </a:r>
            <a:r>
              <a:rPr lang="en-US" sz="2000" b="1" dirty="0" err="1"/>
              <a:t>akan</a:t>
            </a:r>
            <a:r>
              <a:rPr lang="en-US" sz="2000" b="1" dirty="0"/>
              <a:t> </a:t>
            </a:r>
            <a:r>
              <a:rPr lang="en-US" sz="2000" b="1" dirty="0" err="1"/>
              <a:t>menudungi</a:t>
            </a:r>
            <a:r>
              <a:rPr lang="en-US" sz="2000" b="1" dirty="0"/>
              <a:t> </a:t>
            </a:r>
            <a:r>
              <a:rPr lang="en-US" sz="2000" b="1" dirty="0" err="1"/>
              <a:t>engkau</a:t>
            </a:r>
            <a:r>
              <a:rPr lang="en-US" sz="2000" b="1" dirty="0"/>
              <a:t>, di </a:t>
            </a:r>
            <a:r>
              <a:rPr lang="en-US" sz="2000" b="1" dirty="0" err="1"/>
              <a:t>bawah</a:t>
            </a:r>
            <a:r>
              <a:rPr lang="en-US" sz="2000" b="1" dirty="0"/>
              <a:t> </a:t>
            </a:r>
            <a:r>
              <a:rPr lang="en-US" sz="2000" b="1" dirty="0" err="1"/>
              <a:t>sayap</a:t>
            </a:r>
            <a:r>
              <a:rPr lang="en-US" sz="2000" b="1" dirty="0"/>
              <a:t>-Nya </a:t>
            </a:r>
            <a:r>
              <a:rPr lang="en-US" sz="2000" b="1" dirty="0" err="1"/>
              <a:t>engkau</a:t>
            </a:r>
            <a:r>
              <a:rPr lang="en-US" sz="2000" b="1" dirty="0"/>
              <a:t> </a:t>
            </a:r>
            <a:r>
              <a:rPr lang="en-US" sz="2000" b="1" dirty="0" err="1"/>
              <a:t>akan</a:t>
            </a:r>
            <a:r>
              <a:rPr lang="en-US" sz="2000" b="1" dirty="0"/>
              <a:t> </a:t>
            </a:r>
            <a:r>
              <a:rPr lang="en-US" sz="2000" b="1" dirty="0" err="1"/>
              <a:t>berlindung</a:t>
            </a:r>
            <a:r>
              <a:rPr lang="en-US" sz="2000" b="1" dirty="0"/>
              <a:t>” (</a:t>
            </a:r>
            <a:r>
              <a:rPr lang="en-US" sz="2000" b="1" dirty="0" err="1"/>
              <a:t>Mzm</a:t>
            </a:r>
            <a:r>
              <a:rPr lang="en-US" sz="2000" b="1" dirty="0"/>
              <a:t> 91:4). </a:t>
            </a:r>
            <a:r>
              <a:rPr lang="en-US" sz="2000" b="1" dirty="0" err="1"/>
              <a:t>Dia</a:t>
            </a:r>
            <a:r>
              <a:rPr lang="en-US" sz="2000" b="1" dirty="0"/>
              <a:t> juga </a:t>
            </a:r>
            <a:r>
              <a:rPr lang="en-US" sz="2000" b="1" dirty="0" err="1"/>
              <a:t>menggunakan</a:t>
            </a:r>
            <a:r>
              <a:rPr lang="en-US" sz="2000" b="1" dirty="0"/>
              <a:t> </a:t>
            </a:r>
            <a:r>
              <a:rPr lang="en-US" sz="2000" b="1" dirty="0" err="1"/>
              <a:t>bahasa</a:t>
            </a:r>
            <a:r>
              <a:rPr lang="en-US" sz="2000" b="1" dirty="0"/>
              <a:t> </a:t>
            </a:r>
            <a:r>
              <a:rPr lang="en-US" sz="2000" b="1" dirty="0" err="1"/>
              <a:t>militer</a:t>
            </a:r>
            <a:r>
              <a:rPr lang="en-US" sz="2000" b="1" dirty="0"/>
              <a:t> </a:t>
            </a:r>
            <a:r>
              <a:rPr lang="en-US" sz="2000" b="1" dirty="0" err="1"/>
              <a:t>untuk</a:t>
            </a:r>
            <a:r>
              <a:rPr lang="en-US" sz="2000" b="1" dirty="0"/>
              <a:t> </a:t>
            </a:r>
            <a:r>
              <a:rPr lang="en-US" sz="2000" b="1" dirty="0" err="1"/>
              <a:t>memberi</a:t>
            </a:r>
            <a:r>
              <a:rPr lang="en-US" sz="2000" b="1" dirty="0"/>
              <a:t> </a:t>
            </a:r>
            <a:r>
              <a:rPr lang="en-US" sz="2000" b="1" dirty="0" err="1"/>
              <a:t>tahu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tentang</a:t>
            </a:r>
            <a:r>
              <a:rPr lang="en-US" sz="2000" b="1" dirty="0"/>
              <a:t> </a:t>
            </a:r>
            <a:r>
              <a:rPr lang="en-US" sz="2000" b="1" dirty="0" err="1"/>
              <a:t>perlindungan</a:t>
            </a:r>
            <a:r>
              <a:rPr lang="en-US" sz="2000" b="1" dirty="0"/>
              <a:t> </a:t>
            </a:r>
            <a:r>
              <a:rPr lang="en-US" sz="2000" b="1" dirty="0" err="1"/>
              <a:t>aktifnya</a:t>
            </a:r>
            <a:r>
              <a:rPr lang="en-US" sz="2000" b="1" dirty="0"/>
              <a:t>: “</a:t>
            </a:r>
            <a:r>
              <a:rPr lang="en-US" sz="2000" b="1" dirty="0" err="1"/>
              <a:t>kesetiaan</a:t>
            </a:r>
            <a:r>
              <a:rPr lang="en-US" sz="2000" b="1" dirty="0"/>
              <a:t>-Nya </a:t>
            </a:r>
            <a:r>
              <a:rPr lang="en-US" sz="2000" b="1" dirty="0" err="1"/>
              <a:t>ialah</a:t>
            </a:r>
            <a:r>
              <a:rPr lang="en-US" sz="2000" b="1" dirty="0"/>
              <a:t> </a:t>
            </a:r>
            <a:r>
              <a:rPr lang="en-US" sz="2000" b="1" dirty="0" err="1"/>
              <a:t>perisai</a:t>
            </a:r>
            <a:r>
              <a:rPr lang="en-US" sz="2000" b="1" dirty="0"/>
              <a:t> dan </a:t>
            </a:r>
            <a:r>
              <a:rPr lang="en-US" sz="2000" b="1" dirty="0" err="1"/>
              <a:t>pagar</a:t>
            </a:r>
            <a:r>
              <a:rPr lang="en-US" sz="2000" b="1" dirty="0"/>
              <a:t> </a:t>
            </a:r>
            <a:r>
              <a:rPr lang="en-US" sz="2000" b="1" dirty="0" err="1"/>
              <a:t>tembok</a:t>
            </a:r>
            <a:r>
              <a:rPr lang="en-US" sz="2000" b="1" dirty="0"/>
              <a:t>” (</a:t>
            </a:r>
            <a:r>
              <a:rPr lang="en-US" sz="2000" b="1" dirty="0" err="1"/>
              <a:t>Mzm</a:t>
            </a:r>
            <a:r>
              <a:rPr lang="en-US" sz="2000" b="1" dirty="0"/>
              <a:t> 91:4).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71425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DFF40BB-B365-978F-C88D-DED8F5FCCC66}"/>
              </a:ext>
            </a:extLst>
          </p:cNvPr>
          <p:cNvSpPr txBox="1"/>
          <p:nvPr/>
        </p:nvSpPr>
        <p:spPr>
          <a:xfrm>
            <a:off x="2315899" y="-57150"/>
            <a:ext cx="755724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spc="30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TUHAN MEMBEBASKAN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EF73D9A-029F-9A2F-A643-A6A72455F0F3}"/>
              </a:ext>
            </a:extLst>
          </p:cNvPr>
          <p:cNvSpPr txBox="1"/>
          <p:nvPr/>
        </p:nvSpPr>
        <p:spPr>
          <a:xfrm>
            <a:off x="2227073" y="486525"/>
            <a:ext cx="76468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Laut</a:t>
            </a:r>
            <a:r>
              <a:rPr lang="en-US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melihatnya</a:t>
            </a:r>
            <a:r>
              <a:rPr lang="en-US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lalu</a:t>
            </a:r>
            <a:r>
              <a:rPr lang="en-US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melarikan</a:t>
            </a:r>
            <a:r>
              <a:rPr lang="en-US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diri</a:t>
            </a:r>
            <a:r>
              <a:rPr lang="en-US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sungai</a:t>
            </a:r>
            <a:r>
              <a:rPr lang="en-US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Yordan</a:t>
            </a:r>
            <a:r>
              <a:rPr lang="en-US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berbalik</a:t>
            </a:r>
            <a:r>
              <a:rPr lang="en-US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hulu</a:t>
            </a:r>
            <a:r>
              <a:rPr lang="en-US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(</a:t>
            </a:r>
            <a:r>
              <a:rPr lang="en-US" b="1" dirty="0" err="1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Mazmur</a:t>
            </a:r>
            <a:r>
              <a:rPr lang="en-US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114:3</a:t>
            </a:r>
            <a:r>
              <a:rPr lang="es-ES" sz="1400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B0FF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96B8B20-8766-6814-3B4A-C649CA6B7E7C}"/>
              </a:ext>
            </a:extLst>
          </p:cNvPr>
          <p:cNvSpPr txBox="1"/>
          <p:nvPr/>
        </p:nvSpPr>
        <p:spPr>
          <a:xfrm>
            <a:off x="2593038" y="1206668"/>
            <a:ext cx="71605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Contoh</a:t>
            </a:r>
            <a:r>
              <a:rPr lang="en-US" sz="2000" b="1" dirty="0"/>
              <a:t> </a:t>
            </a:r>
            <a:r>
              <a:rPr lang="en-US" sz="2000" b="1" dirty="0" err="1"/>
              <a:t>pembebasan</a:t>
            </a:r>
            <a:r>
              <a:rPr lang="en-US" sz="2000" b="1" dirty="0"/>
              <a:t> </a:t>
            </a:r>
            <a:r>
              <a:rPr lang="en-US" sz="2000" b="1" dirty="0" err="1"/>
              <a:t>terbesar</a:t>
            </a:r>
            <a:r>
              <a:rPr lang="en-US" sz="2000" b="1" dirty="0"/>
              <a:t> yang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temukan</a:t>
            </a:r>
            <a:r>
              <a:rPr lang="en-US" sz="2000" b="1" dirty="0"/>
              <a:t> (dan </a:t>
            </a:r>
            <a:r>
              <a:rPr lang="en-US" sz="2000" b="1" dirty="0" err="1"/>
              <a:t>hal</a:t>
            </a:r>
            <a:r>
              <a:rPr lang="en-US" sz="2000" b="1" dirty="0"/>
              <a:t> </a:t>
            </a:r>
            <a:r>
              <a:rPr lang="en-US" sz="2000" b="1" dirty="0" err="1"/>
              <a:t>ini</a:t>
            </a:r>
            <a:r>
              <a:rPr lang="en-US" sz="2000" b="1" dirty="0"/>
              <a:t> </a:t>
            </a:r>
            <a:r>
              <a:rPr lang="en-US" sz="2000" b="1" dirty="0" err="1"/>
              <a:t>diingat</a:t>
            </a:r>
            <a:r>
              <a:rPr lang="en-US" sz="2000" b="1" dirty="0"/>
              <a:t>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beberapa</a:t>
            </a:r>
            <a:r>
              <a:rPr lang="en-US" sz="2000" b="1" dirty="0"/>
              <a:t> </a:t>
            </a:r>
            <a:r>
              <a:rPr lang="en-US" sz="2000" b="1" dirty="0" err="1"/>
              <a:t>mazmur</a:t>
            </a:r>
            <a:r>
              <a:rPr lang="en-US" sz="2000" b="1" dirty="0"/>
              <a:t>) </a:t>
            </a:r>
            <a:r>
              <a:rPr lang="en-US" sz="2000" b="1" dirty="0" err="1"/>
              <a:t>adalah</a:t>
            </a:r>
            <a:r>
              <a:rPr lang="en-US" sz="2000" b="1" dirty="0"/>
              <a:t> </a:t>
            </a:r>
            <a:r>
              <a:rPr lang="en-US" sz="2000" b="1" dirty="0" err="1"/>
              <a:t>kepergian</a:t>
            </a:r>
            <a:r>
              <a:rPr lang="en-US" sz="2000" b="1" dirty="0"/>
              <a:t> Israel </a:t>
            </a:r>
            <a:r>
              <a:rPr lang="en-US" sz="2000" b="1" dirty="0" err="1"/>
              <a:t>dari</a:t>
            </a:r>
            <a:r>
              <a:rPr lang="en-US" sz="2000" b="1" dirty="0"/>
              <a:t> </a:t>
            </a:r>
            <a:r>
              <a:rPr lang="en-US" sz="2000" b="1" dirty="0" err="1"/>
              <a:t>Mesir</a:t>
            </a:r>
            <a:r>
              <a:rPr lang="en-US" sz="2000" b="1" dirty="0"/>
              <a:t>, dan </a:t>
            </a:r>
            <a:r>
              <a:rPr lang="en-US" sz="2000" b="1" dirty="0" err="1"/>
              <a:t>masuknya</a:t>
            </a:r>
            <a:r>
              <a:rPr lang="en-US" sz="2000" b="1" dirty="0"/>
              <a:t> </a:t>
            </a:r>
            <a:r>
              <a:rPr lang="en-US" sz="2000" b="1" dirty="0" err="1"/>
              <a:t>mereka</a:t>
            </a:r>
            <a:r>
              <a:rPr lang="en-US" sz="2000" b="1" dirty="0"/>
              <a:t> </a:t>
            </a:r>
            <a:r>
              <a:rPr lang="en-US" sz="2000" b="1" dirty="0" err="1"/>
              <a:t>ke</a:t>
            </a:r>
            <a:r>
              <a:rPr lang="en-US" sz="2000" b="1" dirty="0"/>
              <a:t> Kanaan.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60969F9-AE2A-7982-BD58-1BF72425F4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9680165"/>
              </p:ext>
            </p:extLst>
          </p:nvPr>
        </p:nvGraphicFramePr>
        <p:xfrm>
          <a:off x="2593038" y="2175782"/>
          <a:ext cx="9122706" cy="2826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E3C80F64-DD69-2B1E-00E6-6176D1427547}"/>
              </a:ext>
            </a:extLst>
          </p:cNvPr>
          <p:cNvSpPr txBox="1"/>
          <p:nvPr/>
        </p:nvSpPr>
        <p:spPr>
          <a:xfrm>
            <a:off x="2945462" y="4842064"/>
            <a:ext cx="8941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Sebagai</a:t>
            </a:r>
            <a:r>
              <a:rPr lang="en-US" sz="2000" b="1" dirty="0"/>
              <a:t> </a:t>
            </a:r>
            <a:r>
              <a:rPr lang="en-US" sz="2000" b="1" dirty="0" err="1"/>
              <a:t>Pencipta</a:t>
            </a:r>
            <a:r>
              <a:rPr lang="en-US" sz="2000" b="1" dirty="0"/>
              <a:t>, </a:t>
            </a:r>
            <a:r>
              <a:rPr lang="en-US" sz="2000" b="1" dirty="0" err="1"/>
              <a:t>Tuhan</a:t>
            </a:r>
            <a:r>
              <a:rPr lang="en-US" sz="2000" b="1" dirty="0"/>
              <a:t> </a:t>
            </a:r>
            <a:r>
              <a:rPr lang="en-US" sz="2000" b="1" dirty="0" err="1"/>
              <a:t>menggunakan</a:t>
            </a:r>
            <a:r>
              <a:rPr lang="en-US" sz="2000" b="1" dirty="0"/>
              <a:t> </a:t>
            </a:r>
            <a:r>
              <a:rPr lang="en-US" sz="2000" b="1" dirty="0" err="1"/>
              <a:t>kuasa</a:t>
            </a:r>
            <a:r>
              <a:rPr lang="en-US" sz="2000" b="1" dirty="0"/>
              <a:t>-Nya </a:t>
            </a:r>
            <a:r>
              <a:rPr lang="en-US" sz="2000" b="1" dirty="0" err="1"/>
              <a:t>atas</a:t>
            </a:r>
            <a:r>
              <a:rPr lang="en-US" sz="2000" b="1" dirty="0"/>
              <a:t> </a:t>
            </a:r>
            <a:r>
              <a:rPr lang="en-US" sz="2000" b="1" dirty="0" err="1"/>
              <a:t>alam</a:t>
            </a:r>
            <a:r>
              <a:rPr lang="en-US" sz="2000" b="1" dirty="0"/>
              <a:t> </a:t>
            </a:r>
            <a:r>
              <a:rPr lang="en-US" sz="2000" b="1" dirty="0" err="1"/>
              <a:t>untuk</a:t>
            </a:r>
            <a:r>
              <a:rPr lang="en-US" sz="2000" b="1" dirty="0"/>
              <a:t> </a:t>
            </a:r>
            <a:r>
              <a:rPr lang="en-US" sz="2000" b="1" dirty="0" err="1"/>
              <a:t>membebaskan</a:t>
            </a:r>
            <a:r>
              <a:rPr lang="en-US" sz="2000" b="1" dirty="0"/>
              <a:t> </a:t>
            </a:r>
            <a:r>
              <a:rPr lang="en-US" sz="2000" b="1" dirty="0" err="1"/>
              <a:t>umat</a:t>
            </a:r>
            <a:r>
              <a:rPr lang="en-US" sz="2000" b="1" dirty="0"/>
              <a:t>-Nya. </a:t>
            </a:r>
            <a:r>
              <a:rPr lang="en-US" sz="2000" b="1" dirty="0" err="1"/>
              <a:t>Bukankah</a:t>
            </a:r>
            <a:r>
              <a:rPr lang="en-US" sz="2000" b="1" dirty="0"/>
              <a:t> </a:t>
            </a:r>
            <a:r>
              <a:rPr lang="en-US" sz="2000" b="1" dirty="0" err="1"/>
              <a:t>Dia</a:t>
            </a:r>
            <a:r>
              <a:rPr lang="en-US" sz="2000" b="1" dirty="0"/>
              <a:t> </a:t>
            </a:r>
            <a:r>
              <a:rPr lang="en-US" sz="2000" b="1" dirty="0" err="1"/>
              <a:t>akan</a:t>
            </a:r>
            <a:r>
              <a:rPr lang="en-US" sz="2000" b="1" dirty="0"/>
              <a:t> </a:t>
            </a:r>
            <a:r>
              <a:rPr lang="en-US" sz="2000" b="1" dirty="0" err="1"/>
              <a:t>melakukan</a:t>
            </a:r>
            <a:r>
              <a:rPr lang="en-US" sz="2000" b="1" dirty="0"/>
              <a:t> </a:t>
            </a:r>
            <a:r>
              <a:rPr lang="en-US" sz="2000" b="1" dirty="0" err="1"/>
              <a:t>hal</a:t>
            </a:r>
            <a:r>
              <a:rPr lang="en-US" sz="2000" b="1" dirty="0"/>
              <a:t> yang </a:t>
            </a:r>
            <a:r>
              <a:rPr lang="en-US" sz="2000" b="1" dirty="0" err="1"/>
              <a:t>sama</a:t>
            </a:r>
            <a:r>
              <a:rPr lang="en-US" sz="2000" b="1" dirty="0"/>
              <a:t> </a:t>
            </a:r>
            <a:r>
              <a:rPr lang="en-US" sz="2000" b="1" dirty="0" err="1"/>
              <a:t>bagi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saat</a:t>
            </a:r>
            <a:r>
              <a:rPr lang="en-US" sz="2000" b="1" dirty="0"/>
              <a:t> </a:t>
            </a:r>
            <a:r>
              <a:rPr lang="en-US" sz="2000" b="1" dirty="0" err="1"/>
              <a:t>ini</a:t>
            </a:r>
            <a:r>
              <a:rPr lang="en-US" sz="2000" b="1" dirty="0"/>
              <a:t>?</a:t>
            </a:r>
            <a:endParaRPr lang="es-ES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EEA5572-9CAB-0BDE-0F50-E846003AADE2}"/>
              </a:ext>
            </a:extLst>
          </p:cNvPr>
          <p:cNvSpPr txBox="1"/>
          <p:nvPr/>
        </p:nvSpPr>
        <p:spPr>
          <a:xfrm>
            <a:off x="117943" y="2465888"/>
            <a:ext cx="247509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Mazmur</a:t>
            </a:r>
            <a:r>
              <a:rPr lang="en-US" sz="2000" b="1" dirty="0"/>
              <a:t> 114 </a:t>
            </a:r>
            <a:r>
              <a:rPr lang="en-US" sz="2000" b="1" dirty="0" err="1"/>
              <a:t>mengungkapkan</a:t>
            </a:r>
            <a:r>
              <a:rPr lang="en-US" sz="2000" b="1" dirty="0"/>
              <a:t> </a:t>
            </a:r>
            <a:r>
              <a:rPr lang="en-US" sz="2000" b="1" dirty="0" err="1"/>
              <a:t>secara</a:t>
            </a:r>
            <a:r>
              <a:rPr lang="en-US" sz="2000" b="1" dirty="0"/>
              <a:t> </a:t>
            </a:r>
            <a:r>
              <a:rPr lang="en-US" sz="2000" b="1" dirty="0" err="1"/>
              <a:t>singkat</a:t>
            </a:r>
            <a:r>
              <a:rPr lang="en-US" sz="2000" b="1" dirty="0"/>
              <a:t> dan </a:t>
            </a:r>
            <a:r>
              <a:rPr lang="en-US" sz="2000" b="1" dirty="0" err="1"/>
              <a:t>puitis</a:t>
            </a:r>
            <a:r>
              <a:rPr lang="en-US" sz="2000" b="1" dirty="0"/>
              <a:t> </a:t>
            </a:r>
            <a:r>
              <a:rPr lang="en-US" sz="2000" b="1" dirty="0" err="1"/>
              <a:t>cara</a:t>
            </a:r>
            <a:r>
              <a:rPr lang="en-US" sz="2000" b="1" dirty="0"/>
              <a:t> </a:t>
            </a:r>
            <a:r>
              <a:rPr lang="en-US" sz="2000" b="1" dirty="0" err="1"/>
              <a:t>Tuhan</a:t>
            </a:r>
            <a:r>
              <a:rPr lang="en-US" sz="2000" b="1" dirty="0"/>
              <a:t> </a:t>
            </a:r>
            <a:r>
              <a:rPr lang="en-US" sz="2000" b="1" dirty="0" err="1"/>
              <a:t>meringankan</a:t>
            </a:r>
            <a:r>
              <a:rPr lang="en-US" sz="2000" b="1" dirty="0"/>
              <a:t> </a:t>
            </a:r>
            <a:r>
              <a:rPr lang="en-US" sz="2000" b="1" dirty="0" err="1"/>
              <a:t>kesulitan</a:t>
            </a:r>
            <a:r>
              <a:rPr lang="en-US" sz="2000" b="1" dirty="0"/>
              <a:t> </a:t>
            </a:r>
            <a:r>
              <a:rPr lang="en-US" sz="2000" b="1" dirty="0" err="1"/>
              <a:t>umat</a:t>
            </a:r>
            <a:r>
              <a:rPr lang="en-US" sz="2000" b="1" dirty="0"/>
              <a:t>-Nya </a:t>
            </a:r>
            <a:r>
              <a:rPr lang="en-US" sz="2000" b="1" dirty="0" err="1"/>
              <a:t>untuk</a:t>
            </a:r>
            <a:r>
              <a:rPr lang="en-US" sz="2000" b="1" dirty="0"/>
              <a:t> </a:t>
            </a:r>
            <a:r>
              <a:rPr lang="en-US" sz="2000" b="1" dirty="0" err="1"/>
              <a:t>mencapai</a:t>
            </a:r>
            <a:r>
              <a:rPr lang="en-US" sz="2000" b="1" dirty="0"/>
              <a:t> Tanah </a:t>
            </a:r>
            <a:r>
              <a:rPr lang="en-US" sz="2000" b="1" dirty="0" err="1"/>
              <a:t>Perjanjian</a:t>
            </a:r>
            <a:r>
              <a:rPr lang="en-US" sz="2000" b="1" dirty="0"/>
              <a:t>:</a:t>
            </a:r>
            <a:endParaRPr lang="es-ES" sz="2000" b="1" dirty="0"/>
          </a:p>
        </p:txBody>
      </p:sp>
      <p:pic>
        <p:nvPicPr>
          <p:cNvPr id="11" name="Imagen 10" descr="Un dibujo de un grupo de personas en una playa&#10;&#10;Descripción generada automáticamente con confianza media">
            <a:extLst>
              <a:ext uri="{FF2B5EF4-FFF2-40B4-BE49-F238E27FC236}">
                <a16:creationId xmlns:a16="http://schemas.microsoft.com/office/drawing/2014/main" id="{92294BB7-EB7F-1710-C28E-9A174EB55C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298" y="116060"/>
            <a:ext cx="2087299" cy="2087299"/>
          </a:xfrm>
          <a:prstGeom prst="snip2DiagRect">
            <a:avLst>
              <a:gd name="adj1" fmla="val 1734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Un dibujo de un grupo de personas en una montaña&#10;&#10;Descripción generada automáticamente con confianza baja">
            <a:extLst>
              <a:ext uri="{FF2B5EF4-FFF2-40B4-BE49-F238E27FC236}">
                <a16:creationId xmlns:a16="http://schemas.microsoft.com/office/drawing/2014/main" id="{603B05E1-69F9-73E6-30A8-08170F49A46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1972" y="135489"/>
            <a:ext cx="2087299" cy="20868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Imagen 20" descr="Un grupo de personas en una alberca&#10;&#10;Descripción generada automáticamente">
            <a:extLst>
              <a:ext uri="{FF2B5EF4-FFF2-40B4-BE49-F238E27FC236}">
                <a16:creationId xmlns:a16="http://schemas.microsoft.com/office/drawing/2014/main" id="{43D32E32-E0CE-4484-6E3D-001F7E2109D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550" y="4975186"/>
            <a:ext cx="2470685" cy="1724025"/>
          </a:xfrm>
          <a:prstGeom prst="snip2DiagRect">
            <a:avLst>
              <a:gd name="adj1" fmla="val 18785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27FCF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B5E3C68-F119-C906-F44D-51952D03DD6B}"/>
              </a:ext>
            </a:extLst>
          </p:cNvPr>
          <p:cNvSpPr txBox="1"/>
          <p:nvPr/>
        </p:nvSpPr>
        <p:spPr>
          <a:xfrm>
            <a:off x="2945462" y="5549950"/>
            <a:ext cx="92465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Paulus </a:t>
            </a:r>
            <a:r>
              <a:rPr lang="en-US" sz="2000" b="1" dirty="0" err="1"/>
              <a:t>mengatakan</a:t>
            </a:r>
            <a:r>
              <a:rPr lang="en-US" sz="2000" b="1" dirty="0"/>
              <a:t> </a:t>
            </a:r>
            <a:r>
              <a:rPr lang="en-US" sz="2000" b="1" dirty="0" err="1"/>
              <a:t>kepada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bahwa</a:t>
            </a:r>
            <a:r>
              <a:rPr lang="en-US" sz="2000" b="1" dirty="0"/>
              <a:t> </a:t>
            </a:r>
            <a:r>
              <a:rPr lang="en-US" sz="2000" b="1" dirty="0" err="1"/>
              <a:t>kejadian-kejadian</a:t>
            </a:r>
            <a:r>
              <a:rPr lang="en-US" sz="2000" b="1" dirty="0"/>
              <a:t> </a:t>
            </a:r>
            <a:r>
              <a:rPr lang="en-US" sz="2000" b="1" dirty="0" err="1"/>
              <a:t>ini</a:t>
            </a:r>
            <a:r>
              <a:rPr lang="en-US" sz="2000" b="1" dirty="0"/>
              <a:t> </a:t>
            </a:r>
            <a:r>
              <a:rPr lang="en-US" sz="2000" b="1" dirty="0" err="1"/>
              <a:t>memberi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sebuah</a:t>
            </a:r>
            <a:r>
              <a:rPr lang="en-US" sz="2000" b="1" dirty="0"/>
              <a:t> </a:t>
            </a:r>
            <a:r>
              <a:rPr lang="en-US" sz="2000" b="1" dirty="0" err="1"/>
              <a:t>contoh</a:t>
            </a:r>
            <a:r>
              <a:rPr lang="en-US" sz="2000" b="1" dirty="0"/>
              <a:t> (1Kor 10:1-6). </a:t>
            </a:r>
            <a:r>
              <a:rPr lang="en-US" sz="2000" b="1" dirty="0" err="1"/>
              <a:t>Seperti</a:t>
            </a:r>
            <a:r>
              <a:rPr lang="en-US" sz="2000" b="1" dirty="0"/>
              <a:t> </a:t>
            </a:r>
            <a:r>
              <a:rPr lang="en-US" sz="2000" b="1" dirty="0" err="1"/>
              <a:t>mereka</a:t>
            </a:r>
            <a:r>
              <a:rPr lang="en-US" sz="2000" b="1" dirty="0"/>
              <a:t>, </a:t>
            </a:r>
            <a:r>
              <a:rPr lang="en-US" sz="2000" b="1" dirty="0" err="1"/>
              <a:t>kita</a:t>
            </a:r>
            <a:r>
              <a:rPr lang="en-US" sz="2000" b="1" dirty="0"/>
              <a:t> juga </a:t>
            </a:r>
            <a:r>
              <a:rPr lang="en-US" sz="2000" b="1" dirty="0" err="1"/>
              <a:t>secara</a:t>
            </a:r>
            <a:r>
              <a:rPr lang="en-US" sz="2000" b="1" dirty="0"/>
              <a:t> </a:t>
            </a:r>
            <a:r>
              <a:rPr lang="en-US" sz="2000" b="1" dirty="0" err="1"/>
              <a:t>ajaib</a:t>
            </a:r>
            <a:r>
              <a:rPr lang="en-US" sz="2000" b="1" dirty="0"/>
              <a:t> </a:t>
            </a:r>
            <a:r>
              <a:rPr lang="en-US" sz="2000" b="1" dirty="0" err="1"/>
              <a:t>dibebaskan</a:t>
            </a:r>
            <a:r>
              <a:rPr lang="en-US" sz="2000" b="1" dirty="0"/>
              <a:t> </a:t>
            </a:r>
            <a:r>
              <a:rPr lang="en-US" sz="2000" b="1" dirty="0" err="1"/>
              <a:t>dari</a:t>
            </a:r>
            <a:r>
              <a:rPr lang="en-US" sz="2000" b="1" dirty="0"/>
              <a:t> </a:t>
            </a:r>
            <a:r>
              <a:rPr lang="en-US" sz="2000" b="1" dirty="0" err="1"/>
              <a:t>dosa</a:t>
            </a:r>
            <a:r>
              <a:rPr lang="en-US" sz="2000" b="1" dirty="0"/>
              <a:t>, dan </a:t>
            </a:r>
            <a:r>
              <a:rPr lang="en-US" sz="2000" b="1" dirty="0" err="1"/>
              <a:t>perjalanan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menuju</a:t>
            </a:r>
            <a:r>
              <a:rPr lang="en-US" sz="2000" b="1" dirty="0"/>
              <a:t> Kanaan </a:t>
            </a:r>
            <a:r>
              <a:rPr lang="en-US" sz="2000" b="1" dirty="0" err="1"/>
              <a:t>Surgawi</a:t>
            </a:r>
            <a:r>
              <a:rPr lang="en-US" sz="2000" b="1" dirty="0"/>
              <a:t> </a:t>
            </a:r>
            <a:r>
              <a:rPr lang="en-US" sz="2000" b="1" dirty="0" err="1"/>
              <a:t>penuh</a:t>
            </a:r>
            <a:r>
              <a:rPr lang="en-US" sz="2000" b="1" dirty="0"/>
              <a:t> </a:t>
            </a:r>
            <a:r>
              <a:rPr lang="en-US" sz="2000" b="1" dirty="0" err="1"/>
              <a:t>dengan</a:t>
            </a:r>
            <a:r>
              <a:rPr lang="en-US" sz="2000" b="1" dirty="0"/>
              <a:t> </a:t>
            </a:r>
            <a:r>
              <a:rPr lang="en-US" sz="2000" b="1" dirty="0" err="1"/>
              <a:t>bahaya</a:t>
            </a:r>
            <a:r>
              <a:rPr lang="en-US" sz="2000" b="1" dirty="0"/>
              <a:t> (</a:t>
            </a:r>
            <a:r>
              <a:rPr lang="en-US" sz="2000" b="1" dirty="0" err="1"/>
              <a:t>gunung</a:t>
            </a:r>
            <a:r>
              <a:rPr lang="en-US" sz="2000" b="1" dirty="0"/>
              <a:t> dan </a:t>
            </a:r>
            <a:r>
              <a:rPr lang="en-US" sz="2000" b="1" dirty="0" err="1"/>
              <a:t>bukit</a:t>
            </a:r>
            <a:r>
              <a:rPr lang="en-US" sz="2000" b="1" dirty="0"/>
              <a:t>). </a:t>
            </a:r>
            <a:r>
              <a:rPr lang="en-US" sz="2000" b="1" dirty="0" err="1"/>
              <a:t>Namun</a:t>
            </a:r>
            <a:r>
              <a:rPr lang="en-US" sz="2000" b="1" dirty="0"/>
              <a:t> di </a:t>
            </a:r>
            <a:r>
              <a:rPr lang="en-US" sz="2000" b="1" dirty="0" err="1"/>
              <a:t>hadapan</a:t>
            </a:r>
            <a:r>
              <a:rPr lang="en-US" sz="2000" b="1" dirty="0"/>
              <a:t> </a:t>
            </a:r>
            <a:r>
              <a:rPr lang="en-US" sz="2000" b="1" dirty="0" err="1"/>
              <a:t>Tuhan</a:t>
            </a:r>
            <a:r>
              <a:rPr lang="en-US" sz="2000" b="1" dirty="0"/>
              <a:t> “</a:t>
            </a:r>
            <a:r>
              <a:rPr lang="en-US" sz="2000" b="1" dirty="0" err="1"/>
              <a:t>bumi</a:t>
            </a:r>
            <a:r>
              <a:rPr lang="en-US" sz="2000" b="1" dirty="0"/>
              <a:t> </a:t>
            </a:r>
            <a:r>
              <a:rPr lang="en-US" sz="2000" b="1" dirty="0" err="1"/>
              <a:t>gemetar</a:t>
            </a:r>
            <a:r>
              <a:rPr lang="en-US" sz="2000" b="1" dirty="0"/>
              <a:t>” (</a:t>
            </a:r>
            <a:r>
              <a:rPr lang="en-US" sz="2000" b="1" dirty="0" err="1"/>
              <a:t>Mzm</a:t>
            </a:r>
            <a:r>
              <a:rPr lang="en-US" sz="2000" b="1" dirty="0"/>
              <a:t> 114:7).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425408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8" grpId="0"/>
      <p:bldP spid="9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62071C5-7215-A19D-379A-270F34202B90}"/>
              </a:ext>
            </a:extLst>
          </p:cNvPr>
          <p:cNvSpPr txBox="1"/>
          <p:nvPr/>
        </p:nvSpPr>
        <p:spPr>
          <a:xfrm>
            <a:off x="4746721" y="0"/>
            <a:ext cx="74452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TUHAN MENDENGAR DAN MENYELAMATKAN</a:t>
            </a:r>
            <a:endParaRPr lang="es-ES" sz="2800" b="1" spc="50" dirty="0">
              <a:ln w="0"/>
              <a:solidFill>
                <a:srgbClr val="FFFF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672E720-C0AF-2E8C-A9E2-4519AFA920C5}"/>
              </a:ext>
            </a:extLst>
          </p:cNvPr>
          <p:cNvSpPr txBox="1"/>
          <p:nvPr/>
        </p:nvSpPr>
        <p:spPr>
          <a:xfrm>
            <a:off x="4746719" y="527625"/>
            <a:ext cx="74452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Kiranya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dikirimkan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-Nya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bantuan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kepadamu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dari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tempat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kudus dan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disokong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-Nya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engkau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dari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Sion.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Mazmur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20:3)</a:t>
            </a:r>
            <a:endParaRPr lang="es-ES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F80C292-0B06-EC4E-EF3E-CB232D02C9CC}"/>
              </a:ext>
            </a:extLst>
          </p:cNvPr>
          <p:cNvSpPr txBox="1"/>
          <p:nvPr/>
        </p:nvSpPr>
        <p:spPr>
          <a:xfrm>
            <a:off x="4467225" y="1163657"/>
            <a:ext cx="77247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Meskipun</a:t>
            </a:r>
            <a:r>
              <a:rPr lang="en-US" sz="2000" b="1" dirty="0"/>
              <a:t> Bait </a:t>
            </a:r>
            <a:r>
              <a:rPr lang="en-US" sz="2000" b="1" dirty="0" err="1"/>
              <a:t>Suci</a:t>
            </a:r>
            <a:r>
              <a:rPr lang="en-US" sz="2000" b="1" dirty="0"/>
              <a:t> (</a:t>
            </a:r>
            <a:r>
              <a:rPr lang="en-US" sz="2000" b="1" dirty="0" err="1"/>
              <a:t>tempat</a:t>
            </a:r>
            <a:r>
              <a:rPr lang="en-US" sz="2000" b="1" dirty="0"/>
              <a:t> kudus) </a:t>
            </a:r>
            <a:r>
              <a:rPr lang="en-US" sz="2000" b="1" dirty="0" err="1"/>
              <a:t>berada</a:t>
            </a:r>
            <a:r>
              <a:rPr lang="en-US" sz="2000" b="1" dirty="0"/>
              <a:t> di </a:t>
            </a:r>
            <a:r>
              <a:rPr lang="en-US" sz="2000" b="1" dirty="0" err="1"/>
              <a:t>Gunung</a:t>
            </a:r>
            <a:r>
              <a:rPr lang="en-US" sz="2000" b="1" dirty="0"/>
              <a:t> Sion (</a:t>
            </a:r>
            <a:r>
              <a:rPr lang="en-US" sz="2000" b="1" dirty="0" err="1"/>
              <a:t>Yerusalem</a:t>
            </a:r>
            <a:r>
              <a:rPr lang="en-US" sz="2000" b="1" dirty="0"/>
              <a:t>), </a:t>
            </a:r>
            <a:r>
              <a:rPr lang="en-US" sz="2000" b="1" dirty="0" err="1"/>
              <a:t>bangsa</a:t>
            </a:r>
            <a:r>
              <a:rPr lang="en-US" sz="2000" b="1" dirty="0"/>
              <a:t> Israel </a:t>
            </a:r>
            <a:r>
              <a:rPr lang="en-US" sz="2000" b="1" dirty="0" err="1"/>
              <a:t>yakin</a:t>
            </a:r>
            <a:r>
              <a:rPr lang="en-US" sz="2000" b="1" dirty="0"/>
              <a:t> </a:t>
            </a:r>
            <a:r>
              <a:rPr lang="en-US" sz="2000" b="1" dirty="0" err="1"/>
              <a:t>bahwa</a:t>
            </a:r>
            <a:r>
              <a:rPr lang="en-US" sz="2000" b="1" dirty="0"/>
              <a:t> </a:t>
            </a:r>
            <a:r>
              <a:rPr lang="en-US" sz="2000" b="1" dirty="0" err="1"/>
              <a:t>Tuhan</a:t>
            </a:r>
            <a:r>
              <a:rPr lang="en-US" sz="2000" b="1" dirty="0"/>
              <a:t> </a:t>
            </a:r>
            <a:r>
              <a:rPr lang="en-US" sz="2000" b="1" dirty="0" err="1"/>
              <a:t>tidak</a:t>
            </a:r>
            <a:r>
              <a:rPr lang="en-US" sz="2000" b="1" dirty="0"/>
              <a:t> </a:t>
            </a:r>
            <a:r>
              <a:rPr lang="en-US" sz="2000" b="1" dirty="0" err="1"/>
              <a:t>secara</a:t>
            </a:r>
            <a:r>
              <a:rPr lang="en-US" sz="2000" b="1" dirty="0"/>
              <a:t> </a:t>
            </a:r>
            <a:r>
              <a:rPr lang="en-US" sz="2000" b="1" dirty="0" err="1"/>
              <a:t>fisik</a:t>
            </a:r>
            <a:r>
              <a:rPr lang="en-US" sz="2000" b="1" dirty="0"/>
              <a:t> </a:t>
            </a:r>
            <a:r>
              <a:rPr lang="en-US" sz="2000" b="1" dirty="0" err="1"/>
              <a:t>berdiam</a:t>
            </a:r>
            <a:r>
              <a:rPr lang="en-US" sz="2000" b="1" dirty="0"/>
              <a:t> di </a:t>
            </a:r>
            <a:r>
              <a:rPr lang="en-US" sz="2000" b="1" dirty="0" err="1"/>
              <a:t>sana</a:t>
            </a:r>
            <a:r>
              <a:rPr lang="en-US" sz="2000" b="1" dirty="0"/>
              <a:t>. Allah </a:t>
            </a:r>
            <a:r>
              <a:rPr lang="en-US" sz="2000" b="1" dirty="0" err="1"/>
              <a:t>berdiam</a:t>
            </a:r>
            <a:r>
              <a:rPr lang="en-US" sz="2000" b="1" dirty="0"/>
              <a:t> di </a:t>
            </a:r>
            <a:r>
              <a:rPr lang="en-US" sz="2000" b="1" dirty="0" err="1"/>
              <a:t>tempat</a:t>
            </a:r>
            <a:r>
              <a:rPr lang="en-US" sz="2000" b="1" dirty="0"/>
              <a:t> yang </a:t>
            </a:r>
            <a:r>
              <a:rPr lang="en-US" sz="2000" b="1" dirty="0" err="1"/>
              <a:t>tinggi</a:t>
            </a:r>
            <a:r>
              <a:rPr lang="en-US" sz="2000" b="1" dirty="0"/>
              <a:t>, di </a:t>
            </a:r>
            <a:r>
              <a:rPr lang="en-US" sz="2000" b="1" dirty="0" err="1"/>
              <a:t>dalam</a:t>
            </a:r>
            <a:r>
              <a:rPr lang="en-US" sz="2000" b="1" dirty="0"/>
              <a:t> “</a:t>
            </a:r>
            <a:r>
              <a:rPr lang="en-US" sz="2000" b="1" dirty="0" err="1"/>
              <a:t>kemah</a:t>
            </a:r>
            <a:r>
              <a:rPr lang="en-US" sz="2000" b="1" dirty="0"/>
              <a:t> </a:t>
            </a:r>
            <a:r>
              <a:rPr lang="en-US" sz="2000" b="1" dirty="0" err="1"/>
              <a:t>sejati</a:t>
            </a:r>
            <a:r>
              <a:rPr lang="en-US" sz="2000" b="1" dirty="0"/>
              <a:t>, yang </a:t>
            </a:r>
            <a:r>
              <a:rPr lang="en-US" sz="2000" b="1" dirty="0" err="1"/>
              <a:t>didirikan</a:t>
            </a:r>
            <a:r>
              <a:rPr lang="en-US" sz="2000" b="1" dirty="0"/>
              <a:t> oleh </a:t>
            </a:r>
            <a:r>
              <a:rPr lang="en-US" sz="2000" b="1" dirty="0" err="1"/>
              <a:t>Tuhan</a:t>
            </a:r>
            <a:r>
              <a:rPr lang="en-US" sz="2000" b="1" dirty="0"/>
              <a:t> dan </a:t>
            </a:r>
            <a:r>
              <a:rPr lang="en-US" sz="2000" b="1" dirty="0" err="1"/>
              <a:t>bukan</a:t>
            </a:r>
            <a:r>
              <a:rPr lang="en-US" sz="2000" b="1" dirty="0"/>
              <a:t> oleh </a:t>
            </a:r>
            <a:r>
              <a:rPr lang="en-US" sz="2000" b="1" dirty="0" err="1"/>
              <a:t>manusia</a:t>
            </a:r>
            <a:r>
              <a:rPr lang="en-US" sz="2000" b="1" dirty="0"/>
              <a:t>” (</a:t>
            </a:r>
            <a:r>
              <a:rPr lang="en-US" sz="2000" b="1" dirty="0" err="1"/>
              <a:t>Ibr</a:t>
            </a:r>
            <a:r>
              <a:rPr lang="en-US" sz="2000" b="1" dirty="0"/>
              <a:t> 8:2), </a:t>
            </a:r>
            <a:r>
              <a:rPr lang="en-US" sz="2000" b="1" dirty="0" err="1"/>
              <a:t>namun</a:t>
            </a:r>
            <a:r>
              <a:rPr lang="en-US" sz="2000" b="1" dirty="0"/>
              <a:t> </a:t>
            </a:r>
            <a:r>
              <a:rPr lang="en-US" sz="2000" b="1" dirty="0" err="1"/>
              <a:t>dari</a:t>
            </a:r>
            <a:r>
              <a:rPr lang="en-US" sz="2000" b="1" dirty="0"/>
              <a:t> </a:t>
            </a:r>
            <a:r>
              <a:rPr lang="en-US" sz="2000" b="1" dirty="0" err="1"/>
              <a:t>sana</a:t>
            </a:r>
            <a:r>
              <a:rPr lang="en-US" sz="2000" b="1" dirty="0"/>
              <a:t> </a:t>
            </a:r>
            <a:r>
              <a:rPr lang="en-US" sz="2000" b="1" dirty="0" err="1"/>
              <a:t>Ia</a:t>
            </a:r>
            <a:r>
              <a:rPr lang="en-US" sz="2000" b="1" dirty="0"/>
              <a:t> </a:t>
            </a:r>
            <a:r>
              <a:rPr lang="en-US" sz="2000" b="1" dirty="0" err="1"/>
              <a:t>mendengar</a:t>
            </a:r>
            <a:r>
              <a:rPr lang="en-US" sz="2000" b="1" dirty="0"/>
              <a:t> dan </a:t>
            </a:r>
            <a:r>
              <a:rPr lang="en-US" sz="2000" b="1" dirty="0" err="1"/>
              <a:t>menyelamatkan</a:t>
            </a:r>
            <a:r>
              <a:rPr lang="en-US" sz="2000" b="1" dirty="0"/>
              <a:t> (</a:t>
            </a:r>
            <a:r>
              <a:rPr lang="en-US" sz="2000" b="1" dirty="0" err="1"/>
              <a:t>Mzm</a:t>
            </a:r>
            <a:r>
              <a:rPr lang="en-US" sz="2000" b="1" dirty="0"/>
              <a:t> 20:2; 3:4; 1Raj 8:30).</a:t>
            </a:r>
            <a:endParaRPr lang="es-ES" sz="2000" b="1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4513A157-55FE-34E9-1F7B-BC39084EE8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6969179"/>
              </p:ext>
            </p:extLst>
          </p:nvPr>
        </p:nvGraphicFramePr>
        <p:xfrm>
          <a:off x="4880072" y="3823961"/>
          <a:ext cx="7178578" cy="1631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410FEC6B-8BC4-F1D7-F079-F2A99DF195D1}"/>
              </a:ext>
            </a:extLst>
          </p:cNvPr>
          <p:cNvSpPr txBox="1"/>
          <p:nvPr/>
        </p:nvSpPr>
        <p:spPr>
          <a:xfrm>
            <a:off x="4467224" y="5483991"/>
            <a:ext cx="7724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Ketika </a:t>
            </a:r>
            <a:r>
              <a:rPr lang="en-US" sz="2000" b="1" dirty="0" err="1"/>
              <a:t>manusia</a:t>
            </a:r>
            <a:r>
              <a:rPr lang="en-US" sz="2000" b="1" dirty="0"/>
              <a:t> </a:t>
            </a:r>
            <a:r>
              <a:rPr lang="en-US" sz="2000" b="1" dirty="0" err="1"/>
              <a:t>memelihara</a:t>
            </a:r>
            <a:r>
              <a:rPr lang="en-US" sz="2000" b="1" dirty="0"/>
              <a:t> </a:t>
            </a:r>
            <a:r>
              <a:rPr lang="en-US" sz="2000" b="1" dirty="0" err="1"/>
              <a:t>hubungan</a:t>
            </a:r>
            <a:r>
              <a:rPr lang="en-US" sz="2000" b="1" dirty="0"/>
              <a:t> yang </a:t>
            </a:r>
            <a:r>
              <a:rPr lang="en-US" sz="2000" b="1" dirty="0" err="1"/>
              <a:t>benar</a:t>
            </a:r>
            <a:r>
              <a:rPr lang="en-US" sz="2000" b="1" dirty="0"/>
              <a:t> </a:t>
            </a:r>
            <a:r>
              <a:rPr lang="en-US" sz="2000" b="1" dirty="0" err="1"/>
              <a:t>dengan</a:t>
            </a:r>
            <a:r>
              <a:rPr lang="en-US" sz="2000" b="1" dirty="0"/>
              <a:t> </a:t>
            </a:r>
            <a:r>
              <a:rPr lang="en-US" sz="2000" b="1" dirty="0" err="1"/>
              <a:t>Tuhan</a:t>
            </a:r>
            <a:r>
              <a:rPr lang="en-US" sz="2000" b="1" dirty="0"/>
              <a:t> </a:t>
            </a:r>
            <a:r>
              <a:rPr lang="en-US" sz="2000" b="1" dirty="0" err="1"/>
              <a:t>melalui</a:t>
            </a:r>
            <a:r>
              <a:rPr lang="en-US" sz="2000" b="1" dirty="0"/>
              <a:t> </a:t>
            </a:r>
            <a:r>
              <a:rPr lang="en-US" sz="2000" b="1" dirty="0" err="1"/>
              <a:t>pertobatan</a:t>
            </a:r>
            <a:r>
              <a:rPr lang="en-US" sz="2000" b="1" dirty="0"/>
              <a:t> dan </a:t>
            </a:r>
            <a:r>
              <a:rPr lang="en-US" sz="2000" b="1" dirty="0" err="1"/>
              <a:t>penerimaan</a:t>
            </a:r>
            <a:r>
              <a:rPr lang="en-US" sz="2000" b="1" dirty="0"/>
              <a:t> </a:t>
            </a:r>
            <a:r>
              <a:rPr lang="en-US" sz="2000" b="1" dirty="0" err="1"/>
              <a:t>rahmat</a:t>
            </a:r>
            <a:r>
              <a:rPr lang="en-US" sz="2000" b="1" dirty="0"/>
              <a:t> dan </a:t>
            </a:r>
            <a:r>
              <a:rPr lang="en-US" sz="2000" b="1" dirty="0" err="1"/>
              <a:t>pengampunan</a:t>
            </a:r>
            <a:r>
              <a:rPr lang="en-US" sz="2000" b="1" dirty="0"/>
              <a:t>-Nya, </a:t>
            </a:r>
            <a:r>
              <a:rPr lang="en-US" sz="2000" b="1" dirty="0" err="1"/>
              <a:t>mereka</a:t>
            </a:r>
            <a:r>
              <a:rPr lang="en-US" sz="2000" b="1" dirty="0"/>
              <a:t> </a:t>
            </a:r>
            <a:r>
              <a:rPr lang="en-US" sz="2000" b="1" dirty="0" err="1"/>
              <a:t>dapat</a:t>
            </a:r>
            <a:r>
              <a:rPr lang="en-US" sz="2000" b="1" dirty="0"/>
              <a:t> </a:t>
            </a:r>
            <a:r>
              <a:rPr lang="en-US" sz="2000" b="1" dirty="0" err="1"/>
              <a:t>memohon</a:t>
            </a:r>
            <a:r>
              <a:rPr lang="en-US" sz="2000" b="1" dirty="0"/>
              <a:t> </a:t>
            </a:r>
            <a:r>
              <a:rPr lang="en-US" sz="2000" b="1" dirty="0" err="1"/>
              <a:t>jaminan</a:t>
            </a:r>
            <a:r>
              <a:rPr lang="en-US" sz="2000" b="1" dirty="0"/>
              <a:t> </a:t>
            </a:r>
            <a:r>
              <a:rPr lang="en-US" sz="2000" b="1" dirty="0" err="1"/>
              <a:t>pembebasan</a:t>
            </a:r>
            <a:r>
              <a:rPr lang="en-US" sz="2000" b="1" dirty="0"/>
              <a:t> </a:t>
            </a:r>
            <a:r>
              <a:rPr lang="en-US" sz="2000" b="1" dirty="0" err="1"/>
              <a:t>dari</a:t>
            </a:r>
            <a:r>
              <a:rPr lang="en-US" sz="2000" b="1" dirty="0"/>
              <a:t> </a:t>
            </a:r>
            <a:r>
              <a:rPr lang="en-US" sz="2000" b="1" dirty="0" err="1"/>
              <a:t>Tuhan</a:t>
            </a:r>
            <a:r>
              <a:rPr lang="en-US" sz="2000" b="1" dirty="0"/>
              <a:t>. </a:t>
            </a:r>
            <a:r>
              <a:rPr lang="en-US" sz="2000" b="1" dirty="0" err="1"/>
              <a:t>Pelayanan</a:t>
            </a:r>
            <a:r>
              <a:rPr lang="en-US" sz="2000" b="1" dirty="0"/>
              <a:t> Bait </a:t>
            </a:r>
            <a:r>
              <a:rPr lang="en-US" sz="2000" b="1" dirty="0" err="1"/>
              <a:t>Suci</a:t>
            </a:r>
            <a:r>
              <a:rPr lang="en-US" sz="2000" b="1" dirty="0"/>
              <a:t> </a:t>
            </a:r>
            <a:r>
              <a:rPr lang="en-US" sz="2000" b="1" dirty="0" err="1"/>
              <a:t>melambangkan</a:t>
            </a:r>
            <a:r>
              <a:rPr lang="en-US" sz="2000" b="1" dirty="0"/>
              <a:t> </a:t>
            </a:r>
            <a:r>
              <a:rPr lang="en-US" sz="2000" b="1" dirty="0" err="1"/>
              <a:t>keselamatan</a:t>
            </a:r>
            <a:r>
              <a:rPr lang="en-US" sz="2000" b="1" dirty="0"/>
              <a:t> yang </a:t>
            </a:r>
            <a:r>
              <a:rPr lang="en-US" sz="2000" b="1" dirty="0" err="1"/>
              <a:t>ditemukan</a:t>
            </a:r>
            <a:r>
              <a:rPr lang="en-US" sz="2000" b="1" dirty="0"/>
              <a:t> di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Yesus</a:t>
            </a:r>
            <a:r>
              <a:rPr lang="en-US" sz="2000" b="1" dirty="0"/>
              <a:t>.</a:t>
            </a:r>
            <a:endParaRPr lang="es-ES" sz="2000" b="1" dirty="0"/>
          </a:p>
        </p:txBody>
      </p:sp>
      <p:pic>
        <p:nvPicPr>
          <p:cNvPr id="4" name="Imagen 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5CC10371-2E51-EEE6-D728-5D2EF5364F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1" y="173555"/>
            <a:ext cx="4152899" cy="6512995"/>
          </a:xfrm>
          <a:prstGeom prst="rect">
            <a:avLst/>
          </a:prstGeom>
          <a:ln w="38100" cap="sq">
            <a:gradFill>
              <a:gsLst>
                <a:gs pos="0">
                  <a:srgbClr val="FFFF00"/>
                </a:gs>
                <a:gs pos="15000">
                  <a:srgbClr val="FFFF00"/>
                </a:gs>
                <a:gs pos="18000">
                  <a:srgbClr val="AE4522"/>
                </a:gs>
                <a:gs pos="100000">
                  <a:srgbClr val="AE4522"/>
                </a:gs>
              </a:gsLst>
              <a:lin ang="5400000" scaled="1"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4DEF515-A3A5-C9A0-8B91-14B3B00D60CF}"/>
              </a:ext>
            </a:extLst>
          </p:cNvPr>
          <p:cNvSpPr txBox="1"/>
          <p:nvPr/>
        </p:nvSpPr>
        <p:spPr>
          <a:xfrm>
            <a:off x="4467224" y="2794873"/>
            <a:ext cx="77247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Oleh </a:t>
            </a:r>
            <a:r>
              <a:rPr lang="en-US" sz="2000" b="1" dirty="0" err="1"/>
              <a:t>karena</a:t>
            </a:r>
            <a:r>
              <a:rPr lang="en-US" sz="2000" b="1" dirty="0"/>
              <a:t> </a:t>
            </a:r>
            <a:r>
              <a:rPr lang="en-US" sz="2000" b="1" dirty="0" err="1"/>
              <a:t>itu</a:t>
            </a:r>
            <a:r>
              <a:rPr lang="en-US" sz="2000" b="1" dirty="0"/>
              <a:t>,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dapat</a:t>
            </a:r>
            <a:r>
              <a:rPr lang="en-US" sz="2000" b="1" dirty="0"/>
              <a:t> </a:t>
            </a:r>
            <a:r>
              <a:rPr lang="en-US" sz="2000" b="1" dirty="0" err="1"/>
              <a:t>dengan</a:t>
            </a:r>
            <a:r>
              <a:rPr lang="en-US" sz="2000" b="1" dirty="0"/>
              <a:t> </a:t>
            </a:r>
            <a:r>
              <a:rPr lang="en-US" sz="2000" b="1" dirty="0" err="1"/>
              <a:t>yakin</a:t>
            </a:r>
            <a:r>
              <a:rPr lang="en-US" sz="2000" b="1" dirty="0"/>
              <a:t> </a:t>
            </a:r>
            <a:r>
              <a:rPr lang="en-US" sz="2000" b="1" dirty="0" err="1"/>
              <a:t>menghampiri</a:t>
            </a:r>
            <a:r>
              <a:rPr lang="en-US" sz="2000" b="1" dirty="0"/>
              <a:t> </a:t>
            </a:r>
            <a:r>
              <a:rPr lang="en-US" sz="2000" b="1" dirty="0" err="1"/>
              <a:t>Dia</a:t>
            </a:r>
            <a:r>
              <a:rPr lang="en-US" sz="2000" b="1" dirty="0"/>
              <a:t> dan </a:t>
            </a:r>
            <a:r>
              <a:rPr lang="en-US" sz="2000" b="1" dirty="0" err="1"/>
              <a:t>yakin</a:t>
            </a:r>
            <a:r>
              <a:rPr lang="en-US" sz="2000" b="1" dirty="0"/>
              <a:t> </a:t>
            </a:r>
            <a:r>
              <a:rPr lang="en-US" sz="2000" b="1" dirty="0" err="1"/>
              <a:t>bahwa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akan</a:t>
            </a:r>
            <a:r>
              <a:rPr lang="en-US" sz="2000" b="1" dirty="0"/>
              <a:t> </a:t>
            </a:r>
            <a:r>
              <a:rPr lang="en-US" sz="2000" b="1" dirty="0" err="1"/>
              <a:t>didengar</a:t>
            </a:r>
            <a:r>
              <a:rPr lang="en-US" sz="2000" b="1" dirty="0"/>
              <a:t> (</a:t>
            </a:r>
            <a:r>
              <a:rPr lang="en-US" sz="2000" b="1" dirty="0" err="1"/>
              <a:t>Ibr</a:t>
            </a:r>
            <a:r>
              <a:rPr lang="en-US" sz="2000" b="1" dirty="0"/>
              <a:t> 4:16). </a:t>
            </a:r>
            <a:r>
              <a:rPr lang="en-US" sz="2000" b="1" dirty="0" err="1"/>
              <a:t>Namun</a:t>
            </a:r>
            <a:r>
              <a:rPr lang="en-US" sz="2000" b="1" dirty="0"/>
              <a:t> </a:t>
            </a:r>
            <a:r>
              <a:rPr lang="en-US" sz="2000" b="1" dirty="0" err="1"/>
              <a:t>apa</a:t>
            </a:r>
            <a:r>
              <a:rPr lang="en-US" sz="2000" b="1" dirty="0"/>
              <a:t> yang </a:t>
            </a:r>
            <a:r>
              <a:rPr lang="en-US" sz="2000" b="1" dirty="0" err="1"/>
              <a:t>dapat</a:t>
            </a:r>
            <a:r>
              <a:rPr lang="en-US" sz="2000" b="1" dirty="0"/>
              <a:t> </a:t>
            </a:r>
            <a:r>
              <a:rPr lang="en-US" sz="2000" b="1" dirty="0" err="1"/>
              <a:t>Dia</a:t>
            </a:r>
            <a:r>
              <a:rPr lang="en-US" sz="2000" b="1" dirty="0"/>
              <a:t> </a:t>
            </a:r>
            <a:r>
              <a:rPr lang="en-US" sz="2000" b="1" dirty="0" err="1"/>
              <a:t>lakukan</a:t>
            </a:r>
            <a:r>
              <a:rPr lang="en-US" sz="2000" b="1" dirty="0"/>
              <a:t> </a:t>
            </a:r>
            <a:r>
              <a:rPr lang="en-US" sz="2000" b="1" dirty="0" err="1"/>
              <a:t>dari</a:t>
            </a:r>
            <a:r>
              <a:rPr lang="en-US" sz="2000" b="1" dirty="0"/>
              <a:t> </a:t>
            </a:r>
            <a:r>
              <a:rPr lang="en-US" sz="2000" b="1" dirty="0" err="1"/>
              <a:t>tempat</a:t>
            </a:r>
            <a:r>
              <a:rPr lang="en-US" sz="2000" b="1" dirty="0"/>
              <a:t> kudus-Nya?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44572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EDD9DAA-620E-4AF0-8565-57E70341A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graphicEl>
                                              <a:dgm id="{CEDD9DAA-620E-4AF0-8565-57E70341A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graphicEl>
                                              <a:dgm id="{CEDD9DAA-620E-4AF0-8565-57E70341A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graphicEl>
                                              <a:dgm id="{CEDD9DAA-620E-4AF0-8565-57E70341AE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BF98678-3EFE-42A0-B55F-E72E4E10FB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>
                                            <p:graphicEl>
                                              <a:dgm id="{6BF98678-3EFE-42A0-B55F-E72E4E10FB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FECAF23-6E3C-41D9-AA37-1F22CE6C7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graphicEl>
                                              <a:dgm id="{2FECAF23-6E3C-41D9-AA37-1F22CE6C7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graphicEl>
                                              <a:dgm id="{2FECAF23-6E3C-41D9-AA37-1F22CE6C7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graphicEl>
                                              <a:dgm id="{2FECAF23-6E3C-41D9-AA37-1F22CE6C7D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7288E57-AF5C-4E2C-BDEE-F87E18DD22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>
                                            <p:graphicEl>
                                              <a:dgm id="{C7288E57-AF5C-4E2C-BDEE-F87E18DD22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9C9710D-7163-46B1-A052-689D2F80A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>
                                            <p:graphicEl>
                                              <a:dgm id="{19C9710D-7163-46B1-A052-689D2F80A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>
                                            <p:graphicEl>
                                              <a:dgm id="{19C9710D-7163-46B1-A052-689D2F80A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graphicEl>
                                              <a:dgm id="{19C9710D-7163-46B1-A052-689D2F80AA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BDFD3EB-1711-4255-A0EB-42F72EE2A9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>
                                            <p:graphicEl>
                                              <a:dgm id="{BBDFD3EB-1711-4255-A0EB-42F72EE2A9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3970455-3609-42C5-96DC-70F4C56B57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>
                                            <p:graphicEl>
                                              <a:dgm id="{73970455-3609-42C5-96DC-70F4C56B57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>
                                            <p:graphicEl>
                                              <a:dgm id="{73970455-3609-42C5-96DC-70F4C56B57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>
                                            <p:graphicEl>
                                              <a:dgm id="{73970455-3609-42C5-96DC-70F4C56B57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AE11C07-F533-4E66-B299-1EFF385DC0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9">
                                            <p:graphicEl>
                                              <a:dgm id="{2AE11C07-F533-4E66-B299-1EFF385DC0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DD10B0B-B4C2-4275-B50B-09B8DD8081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>
                                            <p:graphicEl>
                                              <a:dgm id="{1DD10B0B-B4C2-4275-B50B-09B8DD8081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>
                                            <p:graphicEl>
                                              <a:dgm id="{1DD10B0B-B4C2-4275-B50B-09B8DD8081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>
                                            <p:graphicEl>
                                              <a:dgm id="{1DD10B0B-B4C2-4275-B50B-09B8DD8081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3FEA656-5DC0-41EA-83BC-3CAAC510FF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9">
                                            <p:graphicEl>
                                              <a:dgm id="{B3FEA656-5DC0-41EA-83BC-3CAAC510FF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9" grpId="0" uiExpand="1">
        <p:bldSub>
          <a:bldDgm bld="one"/>
        </p:bldSub>
      </p:bldGraphic>
      <p:bldP spid="8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A769D77-A17B-A7A7-5FF3-0974306262CE}"/>
              </a:ext>
            </a:extLst>
          </p:cNvPr>
          <p:cNvSpPr txBox="1"/>
          <p:nvPr/>
        </p:nvSpPr>
        <p:spPr>
          <a:xfrm>
            <a:off x="860610" y="418653"/>
            <a:ext cx="10493189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200" b="1" dirty="0">
                <a:latin typeface="Constantia" panose="02030602050306030303" pitchFamily="18" charset="0"/>
              </a:rPr>
              <a:t>“</a:t>
            </a:r>
            <a:r>
              <a:rPr lang="en-US" sz="2200" b="1" dirty="0" err="1">
                <a:latin typeface="Constantia" panose="02030602050306030303" pitchFamily="18" charset="0"/>
              </a:rPr>
              <a:t>Bawalah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segala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kekurangan-kekuranganmu</a:t>
            </a:r>
            <a:r>
              <a:rPr lang="en-US" sz="2200" b="1" dirty="0">
                <a:latin typeface="Constantia" panose="02030602050306030303" pitchFamily="18" charset="0"/>
              </a:rPr>
              <a:t>, </a:t>
            </a:r>
            <a:r>
              <a:rPr lang="en-US" sz="2200" b="1" dirty="0" err="1">
                <a:latin typeface="Constantia" panose="02030602050306030303" pitchFamily="18" charset="0"/>
              </a:rPr>
              <a:t>kegembiraan-kegembiraanmu</a:t>
            </a:r>
            <a:r>
              <a:rPr lang="en-US" sz="2200" b="1" dirty="0">
                <a:latin typeface="Constantia" panose="02030602050306030303" pitchFamily="18" charset="0"/>
              </a:rPr>
              <a:t>, </a:t>
            </a:r>
            <a:r>
              <a:rPr lang="en-US" sz="2200" b="1" dirty="0" err="1">
                <a:latin typeface="Constantia" panose="02030602050306030303" pitchFamily="18" charset="0"/>
              </a:rPr>
              <a:t>duka-citamu</a:t>
            </a:r>
            <a:r>
              <a:rPr lang="en-US" sz="2200" b="1" dirty="0">
                <a:latin typeface="Constantia" panose="02030602050306030303" pitchFamily="18" charset="0"/>
              </a:rPr>
              <a:t>, </a:t>
            </a:r>
            <a:r>
              <a:rPr lang="en-US" sz="2200" b="1" dirty="0" err="1">
                <a:latin typeface="Constantia" panose="02030602050306030303" pitchFamily="18" charset="0"/>
              </a:rPr>
              <a:t>segala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keluh-kesahmu</a:t>
            </a:r>
            <a:r>
              <a:rPr lang="en-US" sz="2200" b="1" dirty="0">
                <a:latin typeface="Constantia" panose="02030602050306030303" pitchFamily="18" charset="0"/>
              </a:rPr>
              <a:t>, dan </a:t>
            </a:r>
            <a:r>
              <a:rPr lang="en-US" sz="2200" b="1" dirty="0" err="1">
                <a:latin typeface="Constantia" panose="02030602050306030303" pitchFamily="18" charset="0"/>
              </a:rPr>
              <a:t>ketakutanmu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kehadapan</a:t>
            </a:r>
            <a:r>
              <a:rPr lang="en-US" sz="2200" b="1" dirty="0">
                <a:latin typeface="Constantia" panose="02030602050306030303" pitchFamily="18" charset="0"/>
              </a:rPr>
              <a:t> Allah. </a:t>
            </a:r>
            <a:r>
              <a:rPr lang="en-US" sz="2200" b="1" dirty="0" err="1">
                <a:latin typeface="Constantia" panose="02030602050306030303" pitchFamily="18" charset="0"/>
              </a:rPr>
              <a:t>Engkau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tidak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dapat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memberati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Dia</a:t>
            </a:r>
            <a:r>
              <a:rPr lang="en-US" sz="2200" b="1" dirty="0">
                <a:latin typeface="Constantia" panose="02030602050306030303" pitchFamily="18" charset="0"/>
              </a:rPr>
              <a:t>, </a:t>
            </a:r>
            <a:r>
              <a:rPr lang="en-US" sz="2200" b="1" dirty="0" err="1">
                <a:latin typeface="Constantia" panose="02030602050306030303" pitchFamily="18" charset="0"/>
              </a:rPr>
              <a:t>engkau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tidak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dapat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memenatkan</a:t>
            </a:r>
            <a:r>
              <a:rPr lang="en-US" sz="2200" b="1" dirty="0">
                <a:latin typeface="Constantia" panose="02030602050306030303" pitchFamily="18" charset="0"/>
              </a:rPr>
              <a:t> Dia. </a:t>
            </a:r>
            <a:r>
              <a:rPr lang="en-US" sz="2200" b="1" dirty="0" err="1">
                <a:latin typeface="Constantia" panose="02030602050306030303" pitchFamily="18" charset="0"/>
              </a:rPr>
              <a:t>Dia</a:t>
            </a:r>
            <a:r>
              <a:rPr lang="en-US" sz="2200" b="1" dirty="0">
                <a:latin typeface="Constantia" panose="02030602050306030303" pitchFamily="18" charset="0"/>
              </a:rPr>
              <a:t> yang </a:t>
            </a:r>
            <a:r>
              <a:rPr lang="en-US" sz="2200" b="1" dirty="0" err="1">
                <a:latin typeface="Constantia" panose="02030602050306030303" pitchFamily="18" charset="0"/>
              </a:rPr>
              <a:t>menghitung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jumlah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rambut</a:t>
            </a:r>
            <a:r>
              <a:rPr lang="en-US" sz="2200" b="1" dirty="0">
                <a:latin typeface="Constantia" panose="02030602050306030303" pitchFamily="18" charset="0"/>
              </a:rPr>
              <a:t> di </a:t>
            </a:r>
            <a:r>
              <a:rPr lang="en-US" sz="2200" b="1" dirty="0" err="1">
                <a:latin typeface="Constantia" panose="02030602050306030303" pitchFamily="18" charset="0"/>
              </a:rPr>
              <a:t>kepalamu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tidaklah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bersikap</a:t>
            </a:r>
            <a:r>
              <a:rPr lang="en-US" sz="2200" b="1" dirty="0">
                <a:latin typeface="Constantia" panose="02030602050306030303" pitchFamily="18" charset="0"/>
              </a:rPr>
              <a:t> masa- </a:t>
            </a:r>
            <a:r>
              <a:rPr lang="en-US" sz="2200" b="1" dirty="0" err="1">
                <a:latin typeface="Constantia" panose="02030602050306030303" pitchFamily="18" charset="0"/>
              </a:rPr>
              <a:t>bodoh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terhadap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keperluan-keperluan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anak-anakNya</a:t>
            </a:r>
            <a:r>
              <a:rPr lang="en-US" sz="2200" b="1" dirty="0">
                <a:latin typeface="Constantia" panose="02030602050306030303" pitchFamily="18" charset="0"/>
              </a:rPr>
              <a:t>. “</a:t>
            </a:r>
            <a:r>
              <a:rPr lang="en-US" sz="2200" b="1" dirty="0" err="1">
                <a:latin typeface="Constantia" panose="02030602050306030303" pitchFamily="18" charset="0"/>
              </a:rPr>
              <a:t>Bahwa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sangatlah</a:t>
            </a:r>
            <a:r>
              <a:rPr lang="en-US" sz="2200" b="1" dirty="0">
                <a:latin typeface="Constantia" panose="02030602050306030303" pitchFamily="18" charset="0"/>
              </a:rPr>
              <a:t> kasi- </a:t>
            </a:r>
            <a:r>
              <a:rPr lang="en-US" sz="2200" b="1" dirty="0" err="1">
                <a:latin typeface="Constantia" panose="02030602050306030303" pitchFamily="18" charset="0"/>
              </a:rPr>
              <a:t>han</a:t>
            </a:r>
            <a:r>
              <a:rPr lang="en-US" sz="2200" b="1" dirty="0">
                <a:latin typeface="Constantia" panose="02030602050306030303" pitchFamily="18" charset="0"/>
              </a:rPr>
              <a:t> dan </a:t>
            </a:r>
            <a:r>
              <a:rPr lang="en-US" sz="2200" b="1" dirty="0" err="1">
                <a:latin typeface="Constantia" panose="02030602050306030303" pitchFamily="18" charset="0"/>
              </a:rPr>
              <a:t>rahmat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Tuhan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adanya</a:t>
            </a:r>
            <a:r>
              <a:rPr lang="en-US" sz="2200" b="1" dirty="0">
                <a:latin typeface="Constantia" panose="02030602050306030303" pitchFamily="18" charset="0"/>
              </a:rPr>
              <a:t>, ” Yakub 5:11. </a:t>
            </a:r>
            <a:r>
              <a:rPr lang="en-US" sz="2200" b="1" dirty="0" err="1">
                <a:latin typeface="Constantia" panose="02030602050306030303" pitchFamily="18" charset="0"/>
              </a:rPr>
              <a:t>HatiNya</a:t>
            </a:r>
            <a:r>
              <a:rPr lang="en-US" sz="2200" b="1" dirty="0">
                <a:latin typeface="Constantia" panose="02030602050306030303" pitchFamily="18" charset="0"/>
              </a:rPr>
              <a:t> yang </a:t>
            </a:r>
            <a:r>
              <a:rPr lang="en-US" sz="2200" b="1" dirty="0" err="1">
                <a:latin typeface="Constantia" panose="02030602050306030303" pitchFamily="18" charset="0"/>
              </a:rPr>
              <a:t>penuh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kasih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terjamah</a:t>
            </a:r>
            <a:r>
              <a:rPr lang="en-US" sz="2200" b="1" dirty="0">
                <a:latin typeface="Constantia" panose="02030602050306030303" pitchFamily="18" charset="0"/>
              </a:rPr>
              <a:t> oleh </a:t>
            </a:r>
            <a:r>
              <a:rPr lang="en-US" sz="2200" b="1" dirty="0" err="1">
                <a:latin typeface="Constantia" panose="02030602050306030303" pitchFamily="18" charset="0"/>
              </a:rPr>
              <a:t>duka-cita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kita</a:t>
            </a:r>
            <a:r>
              <a:rPr lang="en-US" sz="2200" b="1" dirty="0">
                <a:latin typeface="Constantia" panose="02030602050306030303" pitchFamily="18" charset="0"/>
              </a:rPr>
              <a:t>, </a:t>
            </a:r>
            <a:r>
              <a:rPr lang="en-US" sz="2200" b="1" dirty="0" err="1">
                <a:latin typeface="Constantia" panose="02030602050306030303" pitchFamily="18" charset="0"/>
              </a:rPr>
              <a:t>bahkan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terhadap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ucapan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kita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mengenai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hal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itu</a:t>
            </a:r>
            <a:r>
              <a:rPr lang="en-US" sz="2200" b="1" dirty="0">
                <a:latin typeface="Constantia" panose="02030602050306030303" pitchFamily="18" charset="0"/>
              </a:rPr>
              <a:t>. </a:t>
            </a:r>
            <a:r>
              <a:rPr lang="en-US" sz="2200" b="1" dirty="0" err="1">
                <a:latin typeface="Constantia" panose="02030602050306030303" pitchFamily="18" charset="0"/>
              </a:rPr>
              <a:t>Bawalah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padaNya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segala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sesuatu</a:t>
            </a:r>
            <a:r>
              <a:rPr lang="en-US" sz="2200" b="1" dirty="0">
                <a:latin typeface="Constantia" panose="02030602050306030303" pitchFamily="18" charset="0"/>
              </a:rPr>
              <a:t> yang </a:t>
            </a:r>
            <a:r>
              <a:rPr lang="en-US" sz="2200" b="1" dirty="0" err="1">
                <a:latin typeface="Constantia" panose="02030602050306030303" pitchFamily="18" charset="0"/>
              </a:rPr>
              <a:t>membingungkan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pikiran</a:t>
            </a:r>
            <a:r>
              <a:rPr lang="en-US" sz="2200" b="1" dirty="0">
                <a:latin typeface="Constantia" panose="02030602050306030303" pitchFamily="18" charset="0"/>
              </a:rPr>
              <a:t>. </a:t>
            </a:r>
            <a:r>
              <a:rPr lang="en-US" sz="2200" b="1" dirty="0" err="1">
                <a:latin typeface="Constantia" panose="02030602050306030303" pitchFamily="18" charset="0"/>
              </a:rPr>
              <a:t>Tiada</a:t>
            </a:r>
            <a:r>
              <a:rPr lang="en-US" sz="2200" b="1" dirty="0">
                <a:latin typeface="Constantia" panose="02030602050306030303" pitchFamily="18" charset="0"/>
              </a:rPr>
              <a:t> yang </a:t>
            </a:r>
            <a:r>
              <a:rPr lang="en-US" sz="2200" b="1" dirty="0" err="1">
                <a:latin typeface="Constantia" panose="02030602050306030303" pitchFamily="18" charset="0"/>
              </a:rPr>
              <a:t>terlalu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besar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untuk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ditanggungNya</a:t>
            </a:r>
            <a:r>
              <a:rPr lang="en-US" sz="2200" b="1" dirty="0">
                <a:latin typeface="Constantia" panose="02030602050306030303" pitchFamily="18" charset="0"/>
              </a:rPr>
              <a:t>, </a:t>
            </a:r>
            <a:r>
              <a:rPr lang="en-US" sz="2200" b="1" dirty="0" err="1">
                <a:latin typeface="Constantia" panose="02030602050306030303" pitchFamily="18" charset="0"/>
              </a:rPr>
              <a:t>karena</a:t>
            </a:r>
            <a:r>
              <a:rPr lang="en-US" sz="2200" b="1" dirty="0">
                <a:latin typeface="Constantia" panose="02030602050306030303" pitchFamily="18" charset="0"/>
              </a:rPr>
              <a:t> dunia-dunia </a:t>
            </a:r>
            <a:r>
              <a:rPr lang="en-US" sz="2200" b="1" dirty="0" err="1">
                <a:latin typeface="Constantia" panose="02030602050306030303" pitchFamily="18" charset="0"/>
              </a:rPr>
              <a:t>Dia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memerintah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segala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urusan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semesta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alam</a:t>
            </a:r>
            <a:r>
              <a:rPr lang="en-US" sz="2200" b="1" dirty="0">
                <a:latin typeface="Constantia" panose="02030602050306030303" pitchFamily="18" charset="0"/>
              </a:rPr>
              <a:t>. </a:t>
            </a:r>
            <a:r>
              <a:rPr lang="en-US" sz="2200" b="1" dirty="0" err="1">
                <a:latin typeface="Constantia" panose="02030602050306030303" pitchFamily="18" charset="0"/>
              </a:rPr>
              <a:t>Tiada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sesuatu</a:t>
            </a:r>
            <a:r>
              <a:rPr lang="en-US" sz="2200" b="1" dirty="0">
                <a:latin typeface="Constantia" panose="02030602050306030303" pitchFamily="18" charset="0"/>
              </a:rPr>
              <a:t> pun yang </a:t>
            </a:r>
            <a:r>
              <a:rPr lang="en-US" sz="2200" b="1" dirty="0" err="1">
                <a:latin typeface="Constantia" panose="02030602050306030303" pitchFamily="18" charset="0"/>
              </a:rPr>
              <a:t>menyangkut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kedamaian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kita</a:t>
            </a:r>
            <a:r>
              <a:rPr lang="en-US" sz="2200" b="1" dirty="0">
                <a:latin typeface="Constantia" panose="02030602050306030303" pitchFamily="18" charset="0"/>
              </a:rPr>
              <a:t> yang </a:t>
            </a:r>
            <a:r>
              <a:rPr lang="en-US" sz="2200" b="1" dirty="0" err="1">
                <a:latin typeface="Constantia" panose="02030602050306030303" pitchFamily="18" charset="0"/>
              </a:rPr>
              <a:t>terlalu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kecil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untuk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diperhatikanNya</a:t>
            </a:r>
            <a:r>
              <a:rPr lang="en-US" sz="2200" b="1" dirty="0">
                <a:latin typeface="Constantia" panose="02030602050306030303" pitchFamily="18" charset="0"/>
              </a:rPr>
              <a:t>. </a:t>
            </a:r>
            <a:r>
              <a:rPr lang="en-US" sz="2200" b="1" dirty="0" err="1">
                <a:latin typeface="Constantia" panose="02030602050306030303" pitchFamily="18" charset="0"/>
              </a:rPr>
              <a:t>Tiada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satu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fasal</a:t>
            </a:r>
            <a:r>
              <a:rPr lang="en-US" sz="2200" b="1" dirty="0">
                <a:latin typeface="Constantia" panose="02030602050306030303" pitchFamily="18" charset="0"/>
              </a:rPr>
              <a:t> pun di </a:t>
            </a:r>
            <a:r>
              <a:rPr lang="en-US" sz="2200" b="1" dirty="0" err="1">
                <a:latin typeface="Constantia" panose="02030602050306030303" pitchFamily="18" charset="0"/>
              </a:rPr>
              <a:t>dalam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pengalaman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kita</a:t>
            </a:r>
            <a:r>
              <a:rPr lang="en-US" sz="2200" b="1" dirty="0">
                <a:latin typeface="Constantia" panose="02030602050306030303" pitchFamily="18" charset="0"/>
              </a:rPr>
              <a:t> yang </a:t>
            </a:r>
            <a:r>
              <a:rPr lang="en-US" sz="2200" b="1" dirty="0" err="1">
                <a:latin typeface="Constantia" panose="02030602050306030303" pitchFamily="18" charset="0"/>
              </a:rPr>
              <a:t>terlalu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gelap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untuk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dibacaNya</a:t>
            </a:r>
            <a:r>
              <a:rPr lang="en-US" sz="2200" b="1" dirty="0">
                <a:latin typeface="Constantia" panose="02030602050306030303" pitchFamily="18" charset="0"/>
              </a:rPr>
              <a:t>; </a:t>
            </a:r>
            <a:r>
              <a:rPr lang="en-US" sz="2200" b="1" dirty="0" err="1">
                <a:latin typeface="Constantia" panose="02030602050306030303" pitchFamily="18" charset="0"/>
              </a:rPr>
              <a:t>tiada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kesukaran</a:t>
            </a:r>
            <a:r>
              <a:rPr lang="en-US" sz="2200" b="1" dirty="0">
                <a:latin typeface="Constantia" panose="02030602050306030303" pitchFamily="18" charset="0"/>
              </a:rPr>
              <a:t> yang </a:t>
            </a:r>
            <a:r>
              <a:rPr lang="en-US" sz="2200" b="1" dirty="0" err="1">
                <a:latin typeface="Constantia" panose="02030602050306030303" pitchFamily="18" charset="0"/>
              </a:rPr>
              <a:t>terlalu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sulit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diselesaikanNya</a:t>
            </a:r>
            <a:r>
              <a:rPr lang="en-US" sz="2200" b="1" dirty="0">
                <a:latin typeface="Constantia" panose="02030602050306030303" pitchFamily="18" charset="0"/>
              </a:rPr>
              <a:t>. </a:t>
            </a:r>
            <a:r>
              <a:rPr lang="en-US" sz="2200" b="1" dirty="0" err="1">
                <a:latin typeface="Constantia" panose="02030602050306030303" pitchFamily="18" charset="0"/>
              </a:rPr>
              <a:t>Tiada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derita</a:t>
            </a:r>
            <a:r>
              <a:rPr lang="en-US" sz="2200" b="1" dirty="0">
                <a:latin typeface="Constantia" panose="02030602050306030303" pitchFamily="18" charset="0"/>
              </a:rPr>
              <a:t> yang </a:t>
            </a:r>
            <a:r>
              <a:rPr lang="en-US" sz="2200" b="1" dirty="0" err="1">
                <a:latin typeface="Constantia" panose="02030602050306030303" pitchFamily="18" charset="0"/>
              </a:rPr>
              <a:t>menimpa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anak</a:t>
            </a:r>
            <a:r>
              <a:rPr lang="en-US" sz="2200" b="1" dirty="0">
                <a:latin typeface="Constantia" panose="02030602050306030303" pitchFamily="18" charset="0"/>
              </a:rPr>
              <a:t> yang </a:t>
            </a:r>
            <a:r>
              <a:rPr lang="en-US" sz="2200" b="1" dirty="0" err="1">
                <a:latin typeface="Constantia" panose="02030602050306030303" pitchFamily="18" charset="0"/>
              </a:rPr>
              <a:t>terkecil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sekalipun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daripada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anak-anakNya</a:t>
            </a:r>
            <a:r>
              <a:rPr lang="en-US" sz="2200" b="1" dirty="0">
                <a:latin typeface="Constantia" panose="02030602050306030303" pitchFamily="18" charset="0"/>
              </a:rPr>
              <a:t>, </a:t>
            </a:r>
            <a:r>
              <a:rPr lang="en-US" sz="2200" b="1" dirty="0" err="1">
                <a:latin typeface="Constantia" panose="02030602050306030303" pitchFamily="18" charset="0"/>
              </a:rPr>
              <a:t>tiada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kebimbangan</a:t>
            </a:r>
            <a:r>
              <a:rPr lang="en-US" sz="2200" b="1" dirty="0">
                <a:latin typeface="Constantia" panose="02030602050306030303" pitchFamily="18" charset="0"/>
              </a:rPr>
              <a:t> yang </a:t>
            </a:r>
            <a:r>
              <a:rPr lang="en-US" sz="2200" b="1" dirty="0" err="1">
                <a:latin typeface="Constantia" panose="02030602050306030303" pitchFamily="18" charset="0"/>
              </a:rPr>
              <a:t>menyusahkan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jiwa</a:t>
            </a:r>
            <a:r>
              <a:rPr lang="en-US" sz="2200" b="1" dirty="0">
                <a:latin typeface="Constantia" panose="02030602050306030303" pitchFamily="18" charset="0"/>
              </a:rPr>
              <a:t>, </a:t>
            </a:r>
            <a:r>
              <a:rPr lang="en-US" sz="2200" b="1" dirty="0" err="1">
                <a:latin typeface="Constantia" panose="02030602050306030303" pitchFamily="18" charset="0"/>
              </a:rPr>
              <a:t>tiada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kegembiraan</a:t>
            </a:r>
            <a:r>
              <a:rPr lang="en-US" sz="2200" b="1" dirty="0">
                <a:latin typeface="Constantia" panose="02030602050306030303" pitchFamily="18" charset="0"/>
              </a:rPr>
              <a:t> yang </a:t>
            </a:r>
            <a:r>
              <a:rPr lang="en-US" sz="2200" b="1" dirty="0" err="1">
                <a:latin typeface="Constantia" panose="02030602050306030303" pitchFamily="18" charset="0"/>
              </a:rPr>
              <a:t>menyenangkan</a:t>
            </a:r>
            <a:r>
              <a:rPr lang="en-US" sz="2200" b="1" dirty="0">
                <a:latin typeface="Constantia" panose="02030602050306030303" pitchFamily="18" charset="0"/>
              </a:rPr>
              <a:t>, </a:t>
            </a:r>
            <a:r>
              <a:rPr lang="en-US" sz="2200" b="1" dirty="0" err="1">
                <a:latin typeface="Constantia" panose="02030602050306030303" pitchFamily="18" charset="0"/>
              </a:rPr>
              <a:t>tiada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doa</a:t>
            </a:r>
            <a:r>
              <a:rPr lang="en-US" sz="2200" b="1" dirty="0">
                <a:latin typeface="Constantia" panose="02030602050306030303" pitchFamily="18" charset="0"/>
              </a:rPr>
              <a:t> yang </a:t>
            </a:r>
            <a:r>
              <a:rPr lang="en-US" sz="2200" b="1" dirty="0" err="1">
                <a:latin typeface="Constantia" panose="02030602050306030303" pitchFamily="18" charset="0"/>
              </a:rPr>
              <a:t>sungguh-sungguh</a:t>
            </a:r>
            <a:r>
              <a:rPr lang="en-US" sz="2200" b="1" dirty="0">
                <a:latin typeface="Constantia" panose="02030602050306030303" pitchFamily="18" charset="0"/>
              </a:rPr>
              <a:t> di- </a:t>
            </a:r>
            <a:r>
              <a:rPr lang="en-US" sz="2200" b="1" dirty="0" err="1">
                <a:latin typeface="Constantia" panose="02030602050306030303" pitchFamily="18" charset="0"/>
              </a:rPr>
              <a:t>ucapkan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bibir</a:t>
            </a:r>
            <a:r>
              <a:rPr lang="en-US" sz="2200" b="1" dirty="0">
                <a:latin typeface="Constantia" panose="02030602050306030303" pitchFamily="18" charset="0"/>
              </a:rPr>
              <a:t>, yang </a:t>
            </a:r>
            <a:r>
              <a:rPr lang="en-US" sz="2200" b="1" dirty="0" err="1">
                <a:latin typeface="Constantia" panose="02030602050306030303" pitchFamily="18" charset="0"/>
              </a:rPr>
              <a:t>tidak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diperhatikan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Bapa</a:t>
            </a:r>
            <a:r>
              <a:rPr lang="en-US" sz="2200" b="1" dirty="0">
                <a:latin typeface="Constantia" panose="02030602050306030303" pitchFamily="18" charset="0"/>
              </a:rPr>
              <a:t> yang di </a:t>
            </a:r>
            <a:r>
              <a:rPr lang="en-US" sz="2200" b="1" dirty="0" err="1">
                <a:latin typeface="Constantia" panose="02030602050306030303" pitchFamily="18" charset="0"/>
              </a:rPr>
              <a:t>surga</a:t>
            </a:r>
            <a:r>
              <a:rPr lang="en-US" sz="2200" b="1" dirty="0">
                <a:latin typeface="Constantia" panose="02030602050306030303" pitchFamily="18" charset="0"/>
              </a:rPr>
              <a:t>, </a:t>
            </a:r>
            <a:r>
              <a:rPr lang="en-US" sz="2200" b="1" dirty="0" err="1">
                <a:latin typeface="Constantia" panose="02030602050306030303" pitchFamily="18" charset="0"/>
              </a:rPr>
              <a:t>atau</a:t>
            </a:r>
            <a:r>
              <a:rPr lang="en-US" sz="2200" b="1" dirty="0">
                <a:latin typeface="Constantia" panose="02030602050306030303" pitchFamily="18" charset="0"/>
              </a:rPr>
              <a:t> yang </a:t>
            </a:r>
            <a:r>
              <a:rPr lang="en-US" sz="2200" b="1" dirty="0" err="1">
                <a:latin typeface="Constantia" panose="02030602050306030303" pitchFamily="18" charset="0"/>
              </a:rPr>
              <a:t>tidak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segera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diperhatikanNya</a:t>
            </a:r>
            <a:r>
              <a:rPr lang="en-US" sz="2200" b="1" dirty="0">
                <a:latin typeface="Constantia" panose="02030602050306030303" pitchFamily="18" charset="0"/>
              </a:rPr>
              <a:t>.</a:t>
            </a:r>
            <a:r>
              <a:rPr lang="es-ES" sz="22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C1798BA-EB96-9235-5C6E-738D238AEC33}"/>
              </a:ext>
            </a:extLst>
          </p:cNvPr>
          <p:cNvSpPr txBox="1"/>
          <p:nvPr/>
        </p:nvSpPr>
        <p:spPr>
          <a:xfrm>
            <a:off x="8652820" y="6275933"/>
            <a:ext cx="2613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400" b="1" dirty="0"/>
              <a:t>E. G. W. (Steps to Christ, pg. 100)</a:t>
            </a:r>
          </a:p>
        </p:txBody>
      </p:sp>
    </p:spTree>
    <p:extLst>
      <p:ext uri="{BB962C8B-B14F-4D97-AF65-F5344CB8AC3E}">
        <p14:creationId xmlns:p14="http://schemas.microsoft.com/office/powerpoint/2010/main" val="216515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0066"/>
      </a:accent3>
      <a:accent4>
        <a:srgbClr val="FFC000"/>
      </a:accent4>
      <a:accent5>
        <a:srgbClr val="990099"/>
      </a:accent5>
      <a:accent6>
        <a:srgbClr val="70AD47"/>
      </a:accent6>
      <a:hlink>
        <a:srgbClr val="0563C1"/>
      </a:hlink>
      <a:folHlink>
        <a:srgbClr val="2992F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ojo">
    <a:dk1>
      <a:sysClr val="windowText" lastClr="000000"/>
    </a:dk1>
    <a:lt1>
      <a:sysClr val="window" lastClr="FFFFFF"/>
    </a:lt1>
    <a:dk2>
      <a:srgbClr val="323232"/>
    </a:dk2>
    <a:lt2>
      <a:srgbClr val="E5C243"/>
    </a:lt2>
    <a:accent1>
      <a:srgbClr val="A5300F"/>
    </a:accent1>
    <a:accent2>
      <a:srgbClr val="D55816"/>
    </a:accent2>
    <a:accent3>
      <a:srgbClr val="E19825"/>
    </a:accent3>
    <a:accent4>
      <a:srgbClr val="B19C7D"/>
    </a:accent4>
    <a:accent5>
      <a:srgbClr val="7F5F52"/>
    </a:accent5>
    <a:accent6>
      <a:srgbClr val="B27D4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1232</Words>
  <Application>Microsoft Office PowerPoint</Application>
  <PresentationFormat>Panorámica</PresentationFormat>
  <Paragraphs>55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Calibri</vt:lpstr>
      <vt:lpstr>Constantia</vt:lpstr>
      <vt:lpstr>Comic Sans MS</vt:lpstr>
      <vt:lpstr>Arial</vt:lpstr>
      <vt:lpstr>Calibri Light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96</cp:revision>
  <dcterms:created xsi:type="dcterms:W3CDTF">2024-01-07T16:15:17Z</dcterms:created>
  <dcterms:modified xsi:type="dcterms:W3CDTF">2024-01-26T15:50:38Z</dcterms:modified>
</cp:coreProperties>
</file>