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4" r:id="rId3"/>
    <p:sldId id="300" r:id="rId4"/>
    <p:sldId id="257" r:id="rId5"/>
    <p:sldId id="258" r:id="rId6"/>
    <p:sldId id="259" r:id="rId7"/>
    <p:sldId id="305" r:id="rId8"/>
    <p:sldId id="261" r:id="rId9"/>
    <p:sldId id="262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B9B9"/>
    <a:srgbClr val="E7CFCF"/>
    <a:srgbClr val="EDDBDB"/>
    <a:srgbClr val="8E4848"/>
    <a:srgbClr val="C28888"/>
    <a:srgbClr val="CAC8F0"/>
    <a:srgbClr val="E0C0F2"/>
    <a:srgbClr val="F2B0E1"/>
    <a:srgbClr val="DC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690" autoAdjust="0"/>
  </p:normalViewPr>
  <p:slideViewPr>
    <p:cSldViewPr snapToGrid="0">
      <p:cViewPr varScale="1">
        <p:scale>
          <a:sx n="100" d="100"/>
          <a:sy n="100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506F-B98E-4D02-9508-FFCB457FD314}" type="doc">
      <dgm:prSet loTypeId="urn:microsoft.com/office/officeart/2008/layout/PictureStrips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2538A5-FBE5-4AF6-9155-8B48E1A4E56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D" sz="2000" b="1" dirty="0" err="1"/>
            <a:t>Seperti</a:t>
          </a:r>
          <a:r>
            <a:rPr lang="en-ID" sz="2000" b="1" dirty="0"/>
            <a:t> </a:t>
          </a:r>
          <a:r>
            <a:rPr lang="en-ID" sz="2000" b="1" dirty="0" err="1"/>
            <a:t>rusa</a:t>
          </a:r>
          <a:r>
            <a:rPr lang="en-ID" sz="2000" b="1" dirty="0"/>
            <a:t> yang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mendapat</a:t>
          </a:r>
          <a:r>
            <a:rPr lang="en-ID" sz="2000" b="1" dirty="0"/>
            <a:t> air </a:t>
          </a:r>
          <a:r>
            <a:rPr lang="en-ID" sz="2000" b="1" dirty="0" err="1"/>
            <a:t>untuk</a:t>
          </a:r>
          <a:r>
            <a:rPr lang="en-ID" sz="2000" b="1" dirty="0"/>
            <a:t> </a:t>
          </a:r>
          <a:r>
            <a:rPr lang="en-ID" sz="2000" b="1" dirty="0" err="1"/>
            <a:t>diminum</a:t>
          </a:r>
          <a:r>
            <a:rPr lang="en-ID" sz="2000" b="1" dirty="0"/>
            <a:t> (</a:t>
          </a:r>
          <a:r>
            <a:rPr lang="en-ID" sz="2000" b="1" dirty="0" err="1"/>
            <a:t>Mzm</a:t>
          </a:r>
          <a:r>
            <a:rPr lang="en-ID" sz="2000" b="1" dirty="0"/>
            <a:t> 42:1-3)</a:t>
          </a:r>
          <a:endParaRPr lang="es-ES" sz="2000" dirty="0"/>
        </a:p>
      </dgm:t>
    </dgm:pt>
    <dgm:pt modelId="{C86CA3DC-6A35-4ACE-BCCF-775BEAB34570}" type="parTrans" cxnId="{12262C2D-F90A-4AD5-A0C2-2DCC41461C02}">
      <dgm:prSet/>
      <dgm:spPr/>
      <dgm:t>
        <a:bodyPr/>
        <a:lstStyle/>
        <a:p>
          <a:endParaRPr lang="es-ES" sz="2400"/>
        </a:p>
      </dgm:t>
    </dgm:pt>
    <dgm:pt modelId="{484BC5CF-6A07-4F43-8429-7F1545274CC0}" type="sibTrans" cxnId="{12262C2D-F90A-4AD5-A0C2-2DCC41461C02}">
      <dgm:prSet/>
      <dgm:spPr/>
      <dgm:t>
        <a:bodyPr/>
        <a:lstStyle/>
        <a:p>
          <a:endParaRPr lang="es-ES" sz="2400"/>
        </a:p>
      </dgm:t>
    </dgm:pt>
    <dgm:pt modelId="{EE1112C0-8473-4BCB-8010-43E90451D184}">
      <dgm:prSet custT="1"/>
      <dgm:spPr>
        <a:solidFill>
          <a:srgbClr val="DCC5ED"/>
        </a:solidFill>
        <a:ln>
          <a:solidFill>
            <a:srgbClr val="7030A0"/>
          </a:solidFill>
        </a:ln>
      </dgm:spPr>
      <dgm:t>
        <a:bodyPr/>
        <a:lstStyle/>
        <a:p>
          <a:r>
            <a:rPr lang="en-ID" sz="2000" b="1" dirty="0" err="1"/>
            <a:t>Ia</a:t>
          </a:r>
          <a:r>
            <a:rPr lang="en-ID" sz="2000" b="1" dirty="0"/>
            <a:t> </a:t>
          </a:r>
          <a:r>
            <a:rPr lang="en-ID" sz="2000" b="1" dirty="0" err="1"/>
            <a:t>tertekan</a:t>
          </a:r>
          <a:r>
            <a:rPr lang="en-ID" sz="2000" b="1" dirty="0"/>
            <a:t>, </a:t>
          </a:r>
          <a:r>
            <a:rPr lang="en-ID" sz="2000" b="1" dirty="0" err="1"/>
            <a:t>terluka</a:t>
          </a:r>
          <a:r>
            <a:rPr lang="en-ID" sz="2000" b="1" dirty="0"/>
            <a:t>,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ada</a:t>
          </a:r>
          <a:r>
            <a:rPr lang="en-ID" sz="2000" b="1" dirty="0"/>
            <a:t> </a:t>
          </a:r>
          <a:r>
            <a:rPr lang="en-ID" sz="2000" b="1" dirty="0" err="1"/>
            <a:t>keinginan</a:t>
          </a:r>
          <a:r>
            <a:rPr lang="en-ID" sz="2000" b="1" dirty="0"/>
            <a:t> </a:t>
          </a:r>
          <a:r>
            <a:rPr lang="en-ID" sz="2000" b="1" dirty="0" err="1"/>
            <a:t>untuk</a:t>
          </a:r>
          <a:r>
            <a:rPr lang="en-ID" sz="2000" b="1" dirty="0"/>
            <a:t> </a:t>
          </a:r>
          <a:r>
            <a:rPr lang="en-ID" sz="2000" b="1" dirty="0" err="1"/>
            <a:t>hidup</a:t>
          </a:r>
          <a:br>
            <a:rPr lang="en-ID" sz="2000" b="1" dirty="0"/>
          </a:br>
          <a:r>
            <a:rPr lang="en-ID" sz="2000" b="1" dirty="0"/>
            <a:t>(</a:t>
          </a:r>
          <a:r>
            <a:rPr lang="en-ID" sz="2000" b="1" dirty="0" err="1"/>
            <a:t>Mzm</a:t>
          </a:r>
          <a:r>
            <a:rPr lang="en-ID" sz="2000" b="1" dirty="0"/>
            <a:t> 102:2-4)</a:t>
          </a:r>
          <a:endParaRPr lang="es-ES" sz="2000" dirty="0"/>
        </a:p>
      </dgm:t>
    </dgm:pt>
    <dgm:pt modelId="{319BE697-A464-4370-A558-981FDB5911D4}" type="parTrans" cxnId="{D920F275-8626-4EDC-A2F0-BC42D6028E7D}">
      <dgm:prSet/>
      <dgm:spPr/>
      <dgm:t>
        <a:bodyPr/>
        <a:lstStyle/>
        <a:p>
          <a:endParaRPr lang="es-ES" sz="2400"/>
        </a:p>
      </dgm:t>
    </dgm:pt>
    <dgm:pt modelId="{9D1F09BB-6F18-42D7-B247-BCCBDD58D64E}" type="sibTrans" cxnId="{D920F275-8626-4EDC-A2F0-BC42D6028E7D}">
      <dgm:prSet/>
      <dgm:spPr/>
      <dgm:t>
        <a:bodyPr/>
        <a:lstStyle/>
        <a:p>
          <a:endParaRPr lang="es-ES" sz="2400"/>
        </a:p>
      </dgm:t>
    </dgm:pt>
    <dgm:pt modelId="{AC829F30-B773-42D4-A97F-BDD8C9D7EE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ID" sz="1800" b="1" dirty="0" err="1"/>
            <a:t>Ia</a:t>
          </a:r>
          <a:r>
            <a:rPr lang="en-ID" sz="1800" b="1" dirty="0"/>
            <a:t> </a:t>
          </a:r>
          <a:r>
            <a:rPr lang="en-ID" sz="1800" b="1" dirty="0" err="1"/>
            <a:t>seolah-olah</a:t>
          </a:r>
          <a:r>
            <a:rPr lang="en-ID" sz="1800" b="1" dirty="0"/>
            <a:t> </a:t>
          </a:r>
          <a:r>
            <a:rPr lang="en-ID" sz="1800" b="1" dirty="0" err="1"/>
            <a:t>tinggal</a:t>
          </a:r>
          <a:r>
            <a:rPr lang="en-ID" sz="1800" b="1" dirty="0"/>
            <a:t> di </a:t>
          </a:r>
          <a:r>
            <a:rPr lang="en-ID" sz="1800" b="1" dirty="0" err="1"/>
            <a:t>padang</a:t>
          </a:r>
          <a:r>
            <a:rPr lang="en-ID" sz="1800" b="1" dirty="0"/>
            <a:t> </a:t>
          </a:r>
          <a:r>
            <a:rPr lang="en-ID" sz="1800" b="1" dirty="0" err="1"/>
            <a:t>gurun</a:t>
          </a:r>
          <a:r>
            <a:rPr lang="en-ID" sz="1800" b="1" dirty="0"/>
            <a:t>, </a:t>
          </a:r>
          <a:r>
            <a:rPr lang="en-ID" sz="1800" b="1" dirty="0" err="1"/>
            <a:t>seperti</a:t>
          </a:r>
          <a:r>
            <a:rPr lang="en-ID" sz="1800" b="1" dirty="0"/>
            <a:t> </a:t>
          </a:r>
          <a:r>
            <a:rPr lang="en-ID" sz="1800" b="1" dirty="0" err="1"/>
            <a:t>burung</a:t>
          </a:r>
          <a:r>
            <a:rPr lang="en-ID" sz="1800" b="1" dirty="0"/>
            <a:t> </a:t>
          </a:r>
          <a:r>
            <a:rPr lang="en-ID" sz="1800" b="1" dirty="0" err="1"/>
            <a:t>undan</a:t>
          </a:r>
          <a:r>
            <a:rPr lang="en-ID" sz="1800" b="1" dirty="0"/>
            <a:t>, </a:t>
          </a:r>
          <a:r>
            <a:rPr lang="en-ID" sz="1800" b="1" dirty="0" err="1"/>
            <a:t>burung</a:t>
          </a:r>
          <a:r>
            <a:rPr lang="en-ID" sz="1800" b="1" dirty="0"/>
            <a:t> </a:t>
          </a:r>
          <a:r>
            <a:rPr lang="en-ID" sz="1800" b="1" dirty="0" err="1"/>
            <a:t>ponggok</a:t>
          </a:r>
          <a:r>
            <a:rPr lang="en-ID" sz="1800" b="1" dirty="0"/>
            <a:t>, </a:t>
          </a:r>
          <a:r>
            <a:rPr lang="en-ID" sz="1800" b="1" dirty="0" err="1"/>
            <a:t>atau</a:t>
          </a:r>
          <a:r>
            <a:rPr lang="en-ID" sz="1800" b="1" dirty="0"/>
            <a:t> </a:t>
          </a:r>
          <a:r>
            <a:rPr lang="en-ID" sz="1800" b="1" dirty="0" err="1"/>
            <a:t>burung</a:t>
          </a:r>
          <a:r>
            <a:rPr lang="en-ID" sz="1800" b="1" dirty="0"/>
            <a:t> </a:t>
          </a:r>
          <a:r>
            <a:rPr lang="en-ID" sz="1800" b="1" dirty="0" err="1"/>
            <a:t>terpencil</a:t>
          </a:r>
          <a:r>
            <a:rPr lang="en-ID" sz="1800" b="1" dirty="0"/>
            <a:t> (</a:t>
          </a:r>
          <a:r>
            <a:rPr lang="en-ID" sz="1800" b="1" dirty="0" err="1"/>
            <a:t>Mzm</a:t>
          </a:r>
          <a:r>
            <a:rPr lang="en-ID" sz="1800" b="1" dirty="0"/>
            <a:t> 102:6-7)</a:t>
          </a:r>
          <a:endParaRPr lang="es-ES" sz="1800" dirty="0"/>
        </a:p>
      </dgm:t>
    </dgm:pt>
    <dgm:pt modelId="{F9AE859F-6EB4-46BD-BC2A-E1CA3DEAF862}" type="parTrans" cxnId="{F86B6EE8-4881-4468-9EEA-32DDFBE60D9D}">
      <dgm:prSet/>
      <dgm:spPr/>
      <dgm:t>
        <a:bodyPr/>
        <a:lstStyle/>
        <a:p>
          <a:endParaRPr lang="es-ES" sz="2400"/>
        </a:p>
      </dgm:t>
    </dgm:pt>
    <dgm:pt modelId="{5FA52451-3FD1-400D-BCB5-8360985853AD}" type="sibTrans" cxnId="{F86B6EE8-4881-4468-9EEA-32DDFBE60D9D}">
      <dgm:prSet/>
      <dgm:spPr/>
      <dgm:t>
        <a:bodyPr/>
        <a:lstStyle/>
        <a:p>
          <a:endParaRPr lang="es-ES" sz="2400"/>
        </a:p>
      </dgm:t>
    </dgm:pt>
    <dgm:pt modelId="{5EAC85A7-DAFB-40C2-B627-668C694D263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ID" sz="1800" b="1" dirty="0" err="1"/>
            <a:t>Ia</a:t>
          </a:r>
          <a:r>
            <a:rPr lang="en-ID" sz="1800" b="1" dirty="0"/>
            <a:t> </a:t>
          </a:r>
          <a:r>
            <a:rPr lang="en-ID" sz="1800" b="1" dirty="0" err="1"/>
            <a:t>merasa</a:t>
          </a:r>
          <a:r>
            <a:rPr lang="en-ID" sz="1800" b="1" dirty="0"/>
            <a:t> </a:t>
          </a:r>
          <a:r>
            <a:rPr lang="en-ID" sz="1800" b="1" dirty="0" err="1"/>
            <a:t>tenggelam</a:t>
          </a:r>
          <a:r>
            <a:rPr lang="en-ID" sz="1800" b="1" dirty="0"/>
            <a:t> </a:t>
          </a:r>
          <a:r>
            <a:rPr lang="en-ID" sz="1800" b="1" dirty="0" err="1"/>
            <a:t>dalam</a:t>
          </a:r>
          <a:r>
            <a:rPr lang="en-ID" sz="1800" b="1" dirty="0"/>
            <a:t> </a:t>
          </a:r>
          <a:r>
            <a:rPr lang="en-ID" sz="1800" b="1" dirty="0" err="1"/>
            <a:t>rawa</a:t>
          </a:r>
          <a:r>
            <a:rPr lang="en-ID" sz="1800" b="1" dirty="0"/>
            <a:t>, </a:t>
          </a:r>
          <a:r>
            <a:rPr lang="en-ID" sz="1800" b="1" dirty="0" err="1"/>
            <a:t>tidak</a:t>
          </a:r>
          <a:r>
            <a:rPr lang="en-ID" sz="1800" b="1" dirty="0"/>
            <a:t> </a:t>
          </a:r>
          <a:r>
            <a:rPr lang="en-ID" sz="1800" b="1" dirty="0" err="1"/>
            <a:t>sanggup</a:t>
          </a:r>
          <a:r>
            <a:rPr lang="en-ID" sz="1800" b="1" dirty="0"/>
            <a:t> </a:t>
          </a:r>
          <a:r>
            <a:rPr lang="en-ID" sz="1800" b="1" dirty="0" err="1"/>
            <a:t>berdiri</a:t>
          </a:r>
          <a:r>
            <a:rPr lang="en-ID" sz="1800" b="1" dirty="0"/>
            <a:t>, </a:t>
          </a:r>
          <a:r>
            <a:rPr lang="en-ID" sz="1800" b="1" dirty="0" err="1"/>
            <a:t>tanpa</a:t>
          </a:r>
          <a:r>
            <a:rPr lang="en-ID" sz="1800" b="1" dirty="0"/>
            <a:t> </a:t>
          </a:r>
          <a:r>
            <a:rPr lang="en-ID" sz="1800" b="1" dirty="0" err="1"/>
            <a:t>pertolongan</a:t>
          </a:r>
          <a:r>
            <a:rPr lang="en-ID" sz="1800" b="1" dirty="0"/>
            <a:t> </a:t>
          </a:r>
          <a:r>
            <a:rPr lang="en-ID" sz="1800" b="1" dirty="0" err="1"/>
            <a:t>Tuhan</a:t>
          </a:r>
          <a:r>
            <a:rPr lang="en-ID" sz="1800" b="1" dirty="0"/>
            <a:t> (</a:t>
          </a:r>
          <a:r>
            <a:rPr lang="en-ID" sz="1800" b="1" dirty="0" err="1"/>
            <a:t>Mzm</a:t>
          </a:r>
          <a:r>
            <a:rPr lang="en-ID" sz="1800" b="1" dirty="0"/>
            <a:t> 69:1-3)</a:t>
          </a:r>
          <a:endParaRPr lang="es-ES" sz="1800" dirty="0"/>
        </a:p>
      </dgm:t>
    </dgm:pt>
    <dgm:pt modelId="{DB8779FC-99BA-4CBE-8647-90E413ABE14A}" type="parTrans" cxnId="{3BFF7BAD-70DF-47DD-A230-C59B1334C096}">
      <dgm:prSet/>
      <dgm:spPr/>
      <dgm:t>
        <a:bodyPr/>
        <a:lstStyle/>
        <a:p>
          <a:endParaRPr lang="es-ES" sz="2400"/>
        </a:p>
      </dgm:t>
    </dgm:pt>
    <dgm:pt modelId="{BA2B3180-E921-4712-8D97-2F992C59E316}" type="sibTrans" cxnId="{3BFF7BAD-70DF-47DD-A230-C59B1334C096}">
      <dgm:prSet/>
      <dgm:spPr/>
      <dgm:t>
        <a:bodyPr/>
        <a:lstStyle/>
        <a:p>
          <a:endParaRPr lang="es-ES" sz="2400"/>
        </a:p>
      </dgm:t>
    </dgm:pt>
    <dgm:pt modelId="{3C208B1B-4FEC-45FD-B048-ACA417516061}" type="pres">
      <dgm:prSet presAssocID="{C61F506F-B98E-4D02-9508-FFCB457FD314}" presName="Name0" presStyleCnt="0">
        <dgm:presLayoutVars>
          <dgm:dir/>
          <dgm:resizeHandles val="exact"/>
        </dgm:presLayoutVars>
      </dgm:prSet>
      <dgm:spPr/>
    </dgm:pt>
    <dgm:pt modelId="{28A9ECFD-59AB-4B5B-A598-A8C913D3FABE}" type="pres">
      <dgm:prSet presAssocID="{9B2538A5-FBE5-4AF6-9155-8B48E1A4E563}" presName="composite" presStyleCnt="0"/>
      <dgm:spPr/>
    </dgm:pt>
    <dgm:pt modelId="{D87F17FE-1DF9-4AA6-9F8F-51A387B309AE}" type="pres">
      <dgm:prSet presAssocID="{9B2538A5-FBE5-4AF6-9155-8B48E1A4E563}" presName="rect1" presStyleLbl="trAlignAcc1" presStyleIdx="0" presStyleCnt="4" custScaleX="157012" custLinFactNeighborX="16958">
        <dgm:presLayoutVars>
          <dgm:bulletEnabled val="1"/>
        </dgm:presLayoutVars>
      </dgm:prSet>
      <dgm:spPr/>
    </dgm:pt>
    <dgm:pt modelId="{6BA75B57-8D3C-4631-990C-2FF249A4BBB3}" type="pres">
      <dgm:prSet presAssocID="{9B2538A5-FBE5-4AF6-9155-8B48E1A4E563}" presName="rect2" presStyleLbl="fgImgPlace1" presStyleIdx="0" presStyleCnt="4" custScaleX="209743" custLinFactX="-17915" custLinFactNeighborX="-10000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877425E-EF34-4949-9947-330225329B03}" type="pres">
      <dgm:prSet presAssocID="{484BC5CF-6A07-4F43-8429-7F1545274CC0}" presName="sibTrans" presStyleCnt="0"/>
      <dgm:spPr/>
    </dgm:pt>
    <dgm:pt modelId="{19B9785A-F361-4F69-9001-7E421A29860A}" type="pres">
      <dgm:prSet presAssocID="{EE1112C0-8473-4BCB-8010-43E90451D184}" presName="composite" presStyleCnt="0"/>
      <dgm:spPr/>
    </dgm:pt>
    <dgm:pt modelId="{395161AF-47AE-40E8-B34D-CF55F9AA8968}" type="pres">
      <dgm:prSet presAssocID="{EE1112C0-8473-4BCB-8010-43E90451D184}" presName="rect1" presStyleLbl="trAlignAcc1" presStyleIdx="1" presStyleCnt="4" custScaleX="157012" custLinFactNeighborX="16958" custLinFactNeighborY="-3183">
        <dgm:presLayoutVars>
          <dgm:bulletEnabled val="1"/>
        </dgm:presLayoutVars>
      </dgm:prSet>
      <dgm:spPr/>
    </dgm:pt>
    <dgm:pt modelId="{78D2940C-D9DD-4026-A39F-69FAC767C82C}" type="pres">
      <dgm:prSet presAssocID="{EE1112C0-8473-4BCB-8010-43E90451D184}" presName="rect2" presStyleLbl="fgImgPlace1" presStyleIdx="1" presStyleCnt="4" custScaleX="209743" custLinFactX="-17915" custLinFactNeighborX="-100000" custLinFactNeighborY="-3030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</dgm:pt>
    <dgm:pt modelId="{2F21E214-BF6B-4F50-971B-278AEA54CD0F}" type="pres">
      <dgm:prSet presAssocID="{9D1F09BB-6F18-42D7-B247-BCCBDD58D64E}" presName="sibTrans" presStyleCnt="0"/>
      <dgm:spPr/>
    </dgm:pt>
    <dgm:pt modelId="{0D375D99-5DDA-42C1-AC70-472C139412CD}" type="pres">
      <dgm:prSet presAssocID="{AC829F30-B773-42D4-A97F-BDD8C9D7EEB3}" presName="composite" presStyleCnt="0"/>
      <dgm:spPr/>
    </dgm:pt>
    <dgm:pt modelId="{88A163A2-DB9F-4E8D-9530-0B775DED602D}" type="pres">
      <dgm:prSet presAssocID="{AC829F30-B773-42D4-A97F-BDD8C9D7EEB3}" presName="rect1" presStyleLbl="trAlignAcc1" presStyleIdx="2" presStyleCnt="4" custScaleX="157012" custLinFactNeighborX="16958" custLinFactNeighborY="-6366">
        <dgm:presLayoutVars>
          <dgm:bulletEnabled val="1"/>
        </dgm:presLayoutVars>
      </dgm:prSet>
      <dgm:spPr/>
    </dgm:pt>
    <dgm:pt modelId="{5DB408DE-CDAD-4FF1-8530-F5B87F6932A5}" type="pres">
      <dgm:prSet presAssocID="{AC829F30-B773-42D4-A97F-BDD8C9D7EEB3}" presName="rect2" presStyleLbl="fgImgPlace1" presStyleIdx="2" presStyleCnt="4" custScaleX="209743" custLinFactX="-17915" custLinFactNeighborX="-100000" custLinFactNeighborY="-6060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D3AE5859-B3F3-4C62-A5D1-361AE2FECB6A}" type="pres">
      <dgm:prSet presAssocID="{5FA52451-3FD1-400D-BCB5-8360985853AD}" presName="sibTrans" presStyleCnt="0"/>
      <dgm:spPr/>
    </dgm:pt>
    <dgm:pt modelId="{A41D52E8-2A55-411D-8050-D2DBBE138A75}" type="pres">
      <dgm:prSet presAssocID="{5EAC85A7-DAFB-40C2-B627-668C694D2635}" presName="composite" presStyleCnt="0"/>
      <dgm:spPr/>
    </dgm:pt>
    <dgm:pt modelId="{E21AAC36-1567-43C6-B5FF-733AFB7FAB54}" type="pres">
      <dgm:prSet presAssocID="{5EAC85A7-DAFB-40C2-B627-668C694D2635}" presName="rect1" presStyleLbl="trAlignAcc1" presStyleIdx="3" presStyleCnt="4" custScaleX="157012" custLinFactNeighborX="16958" custLinFactNeighborY="-9549">
        <dgm:presLayoutVars>
          <dgm:bulletEnabled val="1"/>
        </dgm:presLayoutVars>
      </dgm:prSet>
      <dgm:spPr/>
    </dgm:pt>
    <dgm:pt modelId="{7B49A791-A7B9-4DFB-A01F-88199A71BD24}" type="pres">
      <dgm:prSet presAssocID="{5EAC85A7-DAFB-40C2-B627-668C694D2635}" presName="rect2" presStyleLbl="fgImgPlace1" presStyleIdx="3" presStyleCnt="4" custScaleX="209743" custLinFactX="-17915" custLinFactNeighborX="-100000" custLinFactNeighborY="-909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</dgm:ptLst>
  <dgm:cxnLst>
    <dgm:cxn modelId="{AEECA021-3A8F-4B1B-B967-6A2153F1F93B}" type="presOf" srcId="{EE1112C0-8473-4BCB-8010-43E90451D184}" destId="{395161AF-47AE-40E8-B34D-CF55F9AA8968}" srcOrd="0" destOrd="0" presId="urn:microsoft.com/office/officeart/2008/layout/PictureStrips"/>
    <dgm:cxn modelId="{12262C2D-F90A-4AD5-A0C2-2DCC41461C02}" srcId="{C61F506F-B98E-4D02-9508-FFCB457FD314}" destId="{9B2538A5-FBE5-4AF6-9155-8B48E1A4E563}" srcOrd="0" destOrd="0" parTransId="{C86CA3DC-6A35-4ACE-BCCF-775BEAB34570}" sibTransId="{484BC5CF-6A07-4F43-8429-7F1545274CC0}"/>
    <dgm:cxn modelId="{E02D9337-2E47-4D0F-9C00-58E77E2AD01C}" type="presOf" srcId="{5EAC85A7-DAFB-40C2-B627-668C694D2635}" destId="{E21AAC36-1567-43C6-B5FF-733AFB7FAB54}" srcOrd="0" destOrd="0" presId="urn:microsoft.com/office/officeart/2008/layout/PictureStrips"/>
    <dgm:cxn modelId="{4F5DC953-C9EF-4EA1-BB09-A952296235B5}" type="presOf" srcId="{C61F506F-B98E-4D02-9508-FFCB457FD314}" destId="{3C208B1B-4FEC-45FD-B048-ACA417516061}" srcOrd="0" destOrd="0" presId="urn:microsoft.com/office/officeart/2008/layout/PictureStrips"/>
    <dgm:cxn modelId="{D920F275-8626-4EDC-A2F0-BC42D6028E7D}" srcId="{C61F506F-B98E-4D02-9508-FFCB457FD314}" destId="{EE1112C0-8473-4BCB-8010-43E90451D184}" srcOrd="1" destOrd="0" parTransId="{319BE697-A464-4370-A558-981FDB5911D4}" sibTransId="{9D1F09BB-6F18-42D7-B247-BCCBDD58D64E}"/>
    <dgm:cxn modelId="{A1EAD07E-30C0-4961-B477-D91E7DAEC1D1}" type="presOf" srcId="{9B2538A5-FBE5-4AF6-9155-8B48E1A4E563}" destId="{D87F17FE-1DF9-4AA6-9F8F-51A387B309AE}" srcOrd="0" destOrd="0" presId="urn:microsoft.com/office/officeart/2008/layout/PictureStrips"/>
    <dgm:cxn modelId="{3BFF7BAD-70DF-47DD-A230-C59B1334C096}" srcId="{C61F506F-B98E-4D02-9508-FFCB457FD314}" destId="{5EAC85A7-DAFB-40C2-B627-668C694D2635}" srcOrd="3" destOrd="0" parTransId="{DB8779FC-99BA-4CBE-8647-90E413ABE14A}" sibTransId="{BA2B3180-E921-4712-8D97-2F992C59E316}"/>
    <dgm:cxn modelId="{70AA57BD-F0B2-429B-8D45-459F928EF992}" type="presOf" srcId="{AC829F30-B773-42D4-A97F-BDD8C9D7EEB3}" destId="{88A163A2-DB9F-4E8D-9530-0B775DED602D}" srcOrd="0" destOrd="0" presId="urn:microsoft.com/office/officeart/2008/layout/PictureStrips"/>
    <dgm:cxn modelId="{F86B6EE8-4881-4468-9EEA-32DDFBE60D9D}" srcId="{C61F506F-B98E-4D02-9508-FFCB457FD314}" destId="{AC829F30-B773-42D4-A97F-BDD8C9D7EEB3}" srcOrd="2" destOrd="0" parTransId="{F9AE859F-6EB4-46BD-BC2A-E1CA3DEAF862}" sibTransId="{5FA52451-3FD1-400D-BCB5-8360985853AD}"/>
    <dgm:cxn modelId="{127F4558-727A-43C3-9D24-49542A0B9B58}" type="presParOf" srcId="{3C208B1B-4FEC-45FD-B048-ACA417516061}" destId="{28A9ECFD-59AB-4B5B-A598-A8C913D3FABE}" srcOrd="0" destOrd="0" presId="urn:microsoft.com/office/officeart/2008/layout/PictureStrips"/>
    <dgm:cxn modelId="{8374C899-0EFF-4FDC-BEDB-8130FE293A2F}" type="presParOf" srcId="{28A9ECFD-59AB-4B5B-A598-A8C913D3FABE}" destId="{D87F17FE-1DF9-4AA6-9F8F-51A387B309AE}" srcOrd="0" destOrd="0" presId="urn:microsoft.com/office/officeart/2008/layout/PictureStrips"/>
    <dgm:cxn modelId="{BD0D5F2A-29A5-4846-8975-4C680CE35F47}" type="presParOf" srcId="{28A9ECFD-59AB-4B5B-A598-A8C913D3FABE}" destId="{6BA75B57-8D3C-4631-990C-2FF249A4BBB3}" srcOrd="1" destOrd="0" presId="urn:microsoft.com/office/officeart/2008/layout/PictureStrips"/>
    <dgm:cxn modelId="{AC424EA5-152F-4977-B85B-016BD44E0D91}" type="presParOf" srcId="{3C208B1B-4FEC-45FD-B048-ACA417516061}" destId="{2877425E-EF34-4949-9947-330225329B03}" srcOrd="1" destOrd="0" presId="urn:microsoft.com/office/officeart/2008/layout/PictureStrips"/>
    <dgm:cxn modelId="{A3615A91-E7A7-4AD2-A8D9-E95FDEEB04DC}" type="presParOf" srcId="{3C208B1B-4FEC-45FD-B048-ACA417516061}" destId="{19B9785A-F361-4F69-9001-7E421A29860A}" srcOrd="2" destOrd="0" presId="urn:microsoft.com/office/officeart/2008/layout/PictureStrips"/>
    <dgm:cxn modelId="{51F37F82-B190-488E-95A0-04A5FECF500D}" type="presParOf" srcId="{19B9785A-F361-4F69-9001-7E421A29860A}" destId="{395161AF-47AE-40E8-B34D-CF55F9AA8968}" srcOrd="0" destOrd="0" presId="urn:microsoft.com/office/officeart/2008/layout/PictureStrips"/>
    <dgm:cxn modelId="{031536A0-596C-40E7-8745-279ADC7CBA9E}" type="presParOf" srcId="{19B9785A-F361-4F69-9001-7E421A29860A}" destId="{78D2940C-D9DD-4026-A39F-69FAC767C82C}" srcOrd="1" destOrd="0" presId="urn:microsoft.com/office/officeart/2008/layout/PictureStrips"/>
    <dgm:cxn modelId="{343A3913-932C-475A-BFFE-EC5E381DA5E6}" type="presParOf" srcId="{3C208B1B-4FEC-45FD-B048-ACA417516061}" destId="{2F21E214-BF6B-4F50-971B-278AEA54CD0F}" srcOrd="3" destOrd="0" presId="urn:microsoft.com/office/officeart/2008/layout/PictureStrips"/>
    <dgm:cxn modelId="{F1C6FA59-492D-460C-98EC-44049EB02A8F}" type="presParOf" srcId="{3C208B1B-4FEC-45FD-B048-ACA417516061}" destId="{0D375D99-5DDA-42C1-AC70-472C139412CD}" srcOrd="4" destOrd="0" presId="urn:microsoft.com/office/officeart/2008/layout/PictureStrips"/>
    <dgm:cxn modelId="{DA1CC6BC-46D7-4C61-A393-D88302B7CF2D}" type="presParOf" srcId="{0D375D99-5DDA-42C1-AC70-472C139412CD}" destId="{88A163A2-DB9F-4E8D-9530-0B775DED602D}" srcOrd="0" destOrd="0" presId="urn:microsoft.com/office/officeart/2008/layout/PictureStrips"/>
    <dgm:cxn modelId="{47FFC310-D68F-426E-823C-09CBE4F060E3}" type="presParOf" srcId="{0D375D99-5DDA-42C1-AC70-472C139412CD}" destId="{5DB408DE-CDAD-4FF1-8530-F5B87F6932A5}" srcOrd="1" destOrd="0" presId="urn:microsoft.com/office/officeart/2008/layout/PictureStrips"/>
    <dgm:cxn modelId="{4DD7A3DC-E9DE-4514-B074-F68A51690DF6}" type="presParOf" srcId="{3C208B1B-4FEC-45FD-B048-ACA417516061}" destId="{D3AE5859-B3F3-4C62-A5D1-361AE2FECB6A}" srcOrd="5" destOrd="0" presId="urn:microsoft.com/office/officeart/2008/layout/PictureStrips"/>
    <dgm:cxn modelId="{988465E6-0AD5-44B2-94EB-B5A03E7CF8A1}" type="presParOf" srcId="{3C208B1B-4FEC-45FD-B048-ACA417516061}" destId="{A41D52E8-2A55-411D-8050-D2DBBE138A75}" srcOrd="6" destOrd="0" presId="urn:microsoft.com/office/officeart/2008/layout/PictureStrips"/>
    <dgm:cxn modelId="{4AA81D79-07D6-47B5-9D05-52E39C6C4238}" type="presParOf" srcId="{A41D52E8-2A55-411D-8050-D2DBBE138A75}" destId="{E21AAC36-1567-43C6-B5FF-733AFB7FAB54}" srcOrd="0" destOrd="0" presId="urn:microsoft.com/office/officeart/2008/layout/PictureStrips"/>
    <dgm:cxn modelId="{42931030-ECB3-4DF4-86B7-A918B889C92C}" type="presParOf" srcId="{A41D52E8-2A55-411D-8050-D2DBBE138A75}" destId="{7B49A791-A7B9-4DFB-A01F-88199A71BD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D6D-C0EC-42D2-B95B-1AB6EDFBC2CF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0B2585E-1BCE-4313-A684-725D5D155CE7}">
      <dgm:prSet custT="1"/>
      <dgm:spPr>
        <a:solidFill>
          <a:schemeClr val="accent5">
            <a:lumMod val="20000"/>
            <a:lumOff val="80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2000" b="1" dirty="0"/>
            <a:t>Ia tidak tinggal diam, ia tekun berdoa (Mzm 69:13)</a:t>
          </a:r>
          <a:endParaRPr lang="es-ES" sz="2000" dirty="0"/>
        </a:p>
      </dgm:t>
    </dgm:pt>
    <dgm:pt modelId="{E7A3CFB5-7D3B-4FB5-93A8-DFC2B1F3D006}" type="parTrans" cxnId="{9FC80948-3C69-4013-876A-C96651DA227E}">
      <dgm:prSet/>
      <dgm:spPr/>
      <dgm:t>
        <a:bodyPr/>
        <a:lstStyle/>
        <a:p>
          <a:endParaRPr lang="es-ES" sz="2000"/>
        </a:p>
      </dgm:t>
    </dgm:pt>
    <dgm:pt modelId="{C7393F93-64E5-4E77-BA2E-6063DE86181F}" type="sibTrans" cxnId="{9FC80948-3C69-4013-876A-C96651DA227E}">
      <dgm:prSet/>
      <dgm:spPr/>
      <dgm:t>
        <a:bodyPr/>
        <a:lstStyle/>
        <a:p>
          <a:endParaRPr lang="es-ES" sz="2000"/>
        </a:p>
      </dgm:t>
    </dgm:pt>
    <dgm:pt modelId="{514E0370-6EDA-4C2C-BCEC-34CD919C187E}">
      <dgm:prSet custT="1"/>
      <dgm:spPr>
        <a:solidFill>
          <a:srgbClr val="F2B0E1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memeriksa</a:t>
          </a:r>
          <a:r>
            <a:rPr lang="en-ID" sz="2000" b="1" dirty="0"/>
            <a:t> </a:t>
          </a:r>
          <a:r>
            <a:rPr lang="en-ID" sz="2000" b="1" dirty="0" err="1"/>
            <a:t>dirinya</a:t>
          </a:r>
          <a:r>
            <a:rPr lang="en-ID" sz="2000" b="1" dirty="0"/>
            <a:t> </a:t>
          </a:r>
          <a:r>
            <a:rPr lang="en-ID" sz="2000" b="1" dirty="0" err="1"/>
            <a:t>sendiri</a:t>
          </a:r>
          <a:r>
            <a:rPr lang="en-ID" sz="2000" b="1" dirty="0"/>
            <a:t> (</a:t>
          </a:r>
          <a:r>
            <a:rPr lang="en-ID" sz="2000" b="1" dirty="0" err="1"/>
            <a:t>Mzm</a:t>
          </a:r>
          <a:r>
            <a:rPr lang="en-ID" sz="2000" b="1" dirty="0"/>
            <a:t> 69:5-6)</a:t>
          </a:r>
          <a:endParaRPr lang="es-ES" sz="2000" dirty="0"/>
        </a:p>
      </dgm:t>
    </dgm:pt>
    <dgm:pt modelId="{F9B27DFF-B8B3-426E-B303-8BEA719A68AD}" type="parTrans" cxnId="{C628E912-7F1F-4D72-9DD1-E5672EAEE42D}">
      <dgm:prSet/>
      <dgm:spPr/>
      <dgm:t>
        <a:bodyPr/>
        <a:lstStyle/>
        <a:p>
          <a:endParaRPr lang="es-ES" sz="2000"/>
        </a:p>
      </dgm:t>
    </dgm:pt>
    <dgm:pt modelId="{4BD2617D-28AB-4D2A-8DDA-91ABE49B940A}" type="sibTrans" cxnId="{C628E912-7F1F-4D72-9DD1-E5672EAEE42D}">
      <dgm:prSet/>
      <dgm:spPr/>
      <dgm:t>
        <a:bodyPr/>
        <a:lstStyle/>
        <a:p>
          <a:endParaRPr lang="es-ES" sz="2000"/>
        </a:p>
      </dgm:t>
    </dgm:pt>
    <dgm:pt modelId="{BEE8E6A7-D97E-41E3-9FFA-C01B30197F18}">
      <dgm:prSet custT="1"/>
      <dgm:spPr>
        <a:solidFill>
          <a:srgbClr val="E0C0F2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i-FI" sz="2000" b="1" dirty="0"/>
            <a:t>Dia menyatakan kasihnya kepada Tuhan (Mzm 69:7, 9)</a:t>
          </a:r>
          <a:endParaRPr lang="es-ES" sz="2000" dirty="0"/>
        </a:p>
      </dgm:t>
    </dgm:pt>
    <dgm:pt modelId="{7D7281D0-47A1-41A3-AD91-0F56B41FE91D}" type="parTrans" cxnId="{C3E294D5-98D0-4DA9-BB45-6E53A2889512}">
      <dgm:prSet/>
      <dgm:spPr/>
      <dgm:t>
        <a:bodyPr/>
        <a:lstStyle/>
        <a:p>
          <a:endParaRPr lang="es-ES" sz="2000"/>
        </a:p>
      </dgm:t>
    </dgm:pt>
    <dgm:pt modelId="{AA6E7FC9-0CD3-409F-91BD-722AFCEB5046}" type="sibTrans" cxnId="{C3E294D5-98D0-4DA9-BB45-6E53A2889512}">
      <dgm:prSet/>
      <dgm:spPr/>
      <dgm:t>
        <a:bodyPr/>
        <a:lstStyle/>
        <a:p>
          <a:endParaRPr lang="es-ES" sz="2000"/>
        </a:p>
      </dgm:t>
    </dgm:pt>
    <dgm:pt modelId="{DF7AD7E4-604F-4156-B9D3-8E95E8E75083}">
      <dgm:prSet custT="1"/>
      <dgm:spPr>
        <a:solidFill>
          <a:srgbClr val="CAC8F0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ID" sz="2000" b="1" dirty="0" err="1"/>
            <a:t>Ia</a:t>
          </a:r>
          <a:r>
            <a:rPr lang="en-ID" sz="2000" b="1" dirty="0"/>
            <a:t> </a:t>
          </a:r>
          <a:r>
            <a:rPr lang="en-ID" sz="2000" b="1" dirty="0" err="1"/>
            <a:t>yakin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tinggal</a:t>
          </a:r>
          <a:r>
            <a:rPr lang="en-ID" sz="2000" b="1" dirty="0"/>
            <a:t> </a:t>
          </a:r>
          <a:r>
            <a:rPr lang="en-ID" sz="2000" b="1" dirty="0" err="1"/>
            <a:t>diam</a:t>
          </a:r>
          <a:r>
            <a:rPr lang="en-ID" sz="2000" b="1" dirty="0"/>
            <a:t> </a:t>
          </a:r>
          <a:r>
            <a:rPr lang="en-ID" sz="2000" b="1" dirty="0" err="1"/>
            <a:t>selamanya</a:t>
          </a:r>
          <a:r>
            <a:rPr lang="en-ID" sz="2000" b="1" dirty="0"/>
            <a:t> (</a:t>
          </a:r>
          <a:r>
            <a:rPr lang="en-ID" sz="2000" b="1" dirty="0" err="1"/>
            <a:t>Mzm</a:t>
          </a:r>
          <a:r>
            <a:rPr lang="en-ID" sz="2000" b="1" dirty="0"/>
            <a:t> 69:33-36; 42:5; 102:13)</a:t>
          </a:r>
          <a:endParaRPr lang="es-ES" sz="2000" dirty="0"/>
        </a:p>
      </dgm:t>
    </dgm:pt>
    <dgm:pt modelId="{537A3D72-425F-40F3-B811-EA89E1B07E10}" type="parTrans" cxnId="{1896FE98-9BF3-4F79-ACDA-D67BF9B15222}">
      <dgm:prSet/>
      <dgm:spPr/>
      <dgm:t>
        <a:bodyPr/>
        <a:lstStyle/>
        <a:p>
          <a:endParaRPr lang="es-ES" sz="2000"/>
        </a:p>
      </dgm:t>
    </dgm:pt>
    <dgm:pt modelId="{BA5403EE-F9C2-4607-8A6F-DD8B92EF8585}" type="sibTrans" cxnId="{1896FE98-9BF3-4F79-ACDA-D67BF9B15222}">
      <dgm:prSet/>
      <dgm:spPr/>
      <dgm:t>
        <a:bodyPr/>
        <a:lstStyle/>
        <a:p>
          <a:endParaRPr lang="es-ES" sz="2000"/>
        </a:p>
      </dgm:t>
    </dgm:pt>
    <dgm:pt modelId="{FACBC4F8-233D-4FB9-B419-76069C41FA5F}" type="pres">
      <dgm:prSet presAssocID="{DCA6CD6D-C0EC-42D2-B95B-1AB6EDFBC2CF}" presName="compositeShape" presStyleCnt="0">
        <dgm:presLayoutVars>
          <dgm:dir/>
          <dgm:resizeHandles/>
        </dgm:presLayoutVars>
      </dgm:prSet>
      <dgm:spPr/>
    </dgm:pt>
    <dgm:pt modelId="{64298FFA-6F54-40BE-B318-6B5CFFD7E03F}" type="pres">
      <dgm:prSet presAssocID="{DCA6CD6D-C0EC-42D2-B95B-1AB6EDFBC2CF}" presName="pyramid" presStyleLbl="node1" presStyleIdx="0" presStyleCnt="1" custScaleX="89908" custLinFactNeighborX="-11556" custLinFactNeighborY="0"/>
      <dgm:spPr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16574129-C195-4A90-9FB3-F5840E0EEA2E}" type="pres">
      <dgm:prSet presAssocID="{DCA6CD6D-C0EC-42D2-B95B-1AB6EDFBC2CF}" presName="theList" presStyleCnt="0"/>
      <dgm:spPr/>
    </dgm:pt>
    <dgm:pt modelId="{D1B68981-587A-4081-87BB-A8B726A0710C}" type="pres">
      <dgm:prSet presAssocID="{30B2585E-1BCE-4313-A684-725D5D155CE7}" presName="aNode" presStyleLbl="fgAcc1" presStyleIdx="0" presStyleCnt="4" custScaleX="125780" custScaleY="272158" custLinFactY="-100000" custLinFactNeighborX="12834" custLinFactNeighborY="-150924">
        <dgm:presLayoutVars>
          <dgm:bulletEnabled val="1"/>
        </dgm:presLayoutVars>
      </dgm:prSet>
      <dgm:spPr/>
    </dgm:pt>
    <dgm:pt modelId="{C4469786-1AD3-4024-B69F-CECD46DE4AE4}" type="pres">
      <dgm:prSet presAssocID="{30B2585E-1BCE-4313-A684-725D5D155CE7}" presName="aSpace" presStyleCnt="0"/>
      <dgm:spPr/>
    </dgm:pt>
    <dgm:pt modelId="{1DA1A352-572B-4488-8918-67CC9E034057}" type="pres">
      <dgm:prSet presAssocID="{514E0370-6EDA-4C2C-BCEC-34CD919C187E}" presName="aNode" presStyleLbl="fgAcc1" presStyleIdx="1" presStyleCnt="4" custScaleX="125780" custScaleY="272158" custLinFactY="-30392" custLinFactNeighborX="12834" custLinFactNeighborY="-100000">
        <dgm:presLayoutVars>
          <dgm:bulletEnabled val="1"/>
        </dgm:presLayoutVars>
      </dgm:prSet>
      <dgm:spPr/>
    </dgm:pt>
    <dgm:pt modelId="{ED577670-44C3-4ECE-A1DA-DCD228EC7B26}" type="pres">
      <dgm:prSet presAssocID="{514E0370-6EDA-4C2C-BCEC-34CD919C187E}" presName="aSpace" presStyleCnt="0"/>
      <dgm:spPr/>
    </dgm:pt>
    <dgm:pt modelId="{6BE4A8CF-F366-43D7-8606-1DF8C24871C3}" type="pres">
      <dgm:prSet presAssocID="{BEE8E6A7-D97E-41E3-9FFA-C01B30197F18}" presName="aNode" presStyleLbl="fgAcc1" presStyleIdx="2" presStyleCnt="4" custScaleX="125780" custScaleY="272158" custLinFactY="6622" custLinFactNeighborX="12834" custLinFactNeighborY="100000">
        <dgm:presLayoutVars>
          <dgm:bulletEnabled val="1"/>
        </dgm:presLayoutVars>
      </dgm:prSet>
      <dgm:spPr/>
    </dgm:pt>
    <dgm:pt modelId="{C2683F34-D676-4A52-9551-0DFB4C085AD9}" type="pres">
      <dgm:prSet presAssocID="{BEE8E6A7-D97E-41E3-9FFA-C01B30197F18}" presName="aSpace" presStyleCnt="0"/>
      <dgm:spPr/>
    </dgm:pt>
    <dgm:pt modelId="{50B00464-E2A2-4314-BB4A-FF8A5EFF73A5}" type="pres">
      <dgm:prSet presAssocID="{DF7AD7E4-604F-4156-B9D3-8E95E8E75083}" presName="aNode" presStyleLbl="fgAcc1" presStyleIdx="3" presStyleCnt="4" custScaleX="125780" custScaleY="398093" custLinFactY="65525" custLinFactNeighborX="13822" custLinFactNeighborY="100000">
        <dgm:presLayoutVars>
          <dgm:bulletEnabled val="1"/>
        </dgm:presLayoutVars>
      </dgm:prSet>
      <dgm:spPr/>
    </dgm:pt>
    <dgm:pt modelId="{5D780696-CCA4-4D9F-B2E4-3AC0DE39DF1B}" type="pres">
      <dgm:prSet presAssocID="{DF7AD7E4-604F-4156-B9D3-8E95E8E75083}" presName="aSpace" presStyleCnt="0"/>
      <dgm:spPr/>
    </dgm:pt>
  </dgm:ptLst>
  <dgm:cxnLst>
    <dgm:cxn modelId="{1ED46411-D7CF-4684-AA25-AC48630556B6}" type="presOf" srcId="{30B2585E-1BCE-4313-A684-725D5D155CE7}" destId="{D1B68981-587A-4081-87BB-A8B726A0710C}" srcOrd="0" destOrd="0" presId="urn:microsoft.com/office/officeart/2005/8/layout/pyramid2"/>
    <dgm:cxn modelId="{C628E912-7F1F-4D72-9DD1-E5672EAEE42D}" srcId="{DCA6CD6D-C0EC-42D2-B95B-1AB6EDFBC2CF}" destId="{514E0370-6EDA-4C2C-BCEC-34CD919C187E}" srcOrd="1" destOrd="0" parTransId="{F9B27DFF-B8B3-426E-B303-8BEA719A68AD}" sibTransId="{4BD2617D-28AB-4D2A-8DDA-91ABE49B940A}"/>
    <dgm:cxn modelId="{B755D42A-163F-4F71-A94D-D404D6D6E1CF}" type="presOf" srcId="{DCA6CD6D-C0EC-42D2-B95B-1AB6EDFBC2CF}" destId="{FACBC4F8-233D-4FB9-B419-76069C41FA5F}" srcOrd="0" destOrd="0" presId="urn:microsoft.com/office/officeart/2005/8/layout/pyramid2"/>
    <dgm:cxn modelId="{9FC80948-3C69-4013-876A-C96651DA227E}" srcId="{DCA6CD6D-C0EC-42D2-B95B-1AB6EDFBC2CF}" destId="{30B2585E-1BCE-4313-A684-725D5D155CE7}" srcOrd="0" destOrd="0" parTransId="{E7A3CFB5-7D3B-4FB5-93A8-DFC2B1F3D006}" sibTransId="{C7393F93-64E5-4E77-BA2E-6063DE86181F}"/>
    <dgm:cxn modelId="{64F4A04E-04B5-4394-A8D6-C663FE0CA3AB}" type="presOf" srcId="{514E0370-6EDA-4C2C-BCEC-34CD919C187E}" destId="{1DA1A352-572B-4488-8918-67CC9E034057}" srcOrd="0" destOrd="0" presId="urn:microsoft.com/office/officeart/2005/8/layout/pyramid2"/>
    <dgm:cxn modelId="{1896FE98-9BF3-4F79-ACDA-D67BF9B15222}" srcId="{DCA6CD6D-C0EC-42D2-B95B-1AB6EDFBC2CF}" destId="{DF7AD7E4-604F-4156-B9D3-8E95E8E75083}" srcOrd="3" destOrd="0" parTransId="{537A3D72-425F-40F3-B811-EA89E1B07E10}" sibTransId="{BA5403EE-F9C2-4607-8A6F-DD8B92EF8585}"/>
    <dgm:cxn modelId="{F6954FB1-A730-4A7B-B2C1-FE467DF59E12}" type="presOf" srcId="{DF7AD7E4-604F-4156-B9D3-8E95E8E75083}" destId="{50B00464-E2A2-4314-BB4A-FF8A5EFF73A5}" srcOrd="0" destOrd="0" presId="urn:microsoft.com/office/officeart/2005/8/layout/pyramid2"/>
    <dgm:cxn modelId="{C3E294D5-98D0-4DA9-BB45-6E53A2889512}" srcId="{DCA6CD6D-C0EC-42D2-B95B-1AB6EDFBC2CF}" destId="{BEE8E6A7-D97E-41E3-9FFA-C01B30197F18}" srcOrd="2" destOrd="0" parTransId="{7D7281D0-47A1-41A3-AD91-0F56B41FE91D}" sibTransId="{AA6E7FC9-0CD3-409F-91BD-722AFCEB5046}"/>
    <dgm:cxn modelId="{27AF97F5-C78E-401F-A54D-DD414C0C8CD3}" type="presOf" srcId="{BEE8E6A7-D97E-41E3-9FFA-C01B30197F18}" destId="{6BE4A8CF-F366-43D7-8606-1DF8C24871C3}" srcOrd="0" destOrd="0" presId="urn:microsoft.com/office/officeart/2005/8/layout/pyramid2"/>
    <dgm:cxn modelId="{3E0849D4-646A-469D-A647-BA2D54596B56}" type="presParOf" srcId="{FACBC4F8-233D-4FB9-B419-76069C41FA5F}" destId="{64298FFA-6F54-40BE-B318-6B5CFFD7E03F}" srcOrd="0" destOrd="0" presId="urn:microsoft.com/office/officeart/2005/8/layout/pyramid2"/>
    <dgm:cxn modelId="{DE96A788-A9AF-4C90-9E47-A4510FEB0449}" type="presParOf" srcId="{FACBC4F8-233D-4FB9-B419-76069C41FA5F}" destId="{16574129-C195-4A90-9FB3-F5840E0EEA2E}" srcOrd="1" destOrd="0" presId="urn:microsoft.com/office/officeart/2005/8/layout/pyramid2"/>
    <dgm:cxn modelId="{650B72C9-AB77-4F27-9AC4-3FF06BC0BD8E}" type="presParOf" srcId="{16574129-C195-4A90-9FB3-F5840E0EEA2E}" destId="{D1B68981-587A-4081-87BB-A8B726A0710C}" srcOrd="0" destOrd="0" presId="urn:microsoft.com/office/officeart/2005/8/layout/pyramid2"/>
    <dgm:cxn modelId="{B0D0DF92-F99B-450E-AF59-9A3E383D0937}" type="presParOf" srcId="{16574129-C195-4A90-9FB3-F5840E0EEA2E}" destId="{C4469786-1AD3-4024-B69F-CECD46DE4AE4}" srcOrd="1" destOrd="0" presId="urn:microsoft.com/office/officeart/2005/8/layout/pyramid2"/>
    <dgm:cxn modelId="{E4786523-4F11-42B3-B28C-265BA79E81E5}" type="presParOf" srcId="{16574129-C195-4A90-9FB3-F5840E0EEA2E}" destId="{1DA1A352-572B-4488-8918-67CC9E034057}" srcOrd="2" destOrd="0" presId="urn:microsoft.com/office/officeart/2005/8/layout/pyramid2"/>
    <dgm:cxn modelId="{075E82C6-F393-43D3-A8E9-6C24399026F2}" type="presParOf" srcId="{16574129-C195-4A90-9FB3-F5840E0EEA2E}" destId="{ED577670-44C3-4ECE-A1DA-DCD228EC7B26}" srcOrd="3" destOrd="0" presId="urn:microsoft.com/office/officeart/2005/8/layout/pyramid2"/>
    <dgm:cxn modelId="{7DAA2689-C5A5-4780-AA28-C774C72C38F5}" type="presParOf" srcId="{16574129-C195-4A90-9FB3-F5840E0EEA2E}" destId="{6BE4A8CF-F366-43D7-8606-1DF8C24871C3}" srcOrd="4" destOrd="0" presId="urn:microsoft.com/office/officeart/2005/8/layout/pyramid2"/>
    <dgm:cxn modelId="{89511118-7E50-443A-AC68-001E5FFC6CED}" type="presParOf" srcId="{16574129-C195-4A90-9FB3-F5840E0EEA2E}" destId="{C2683F34-D676-4A52-9551-0DFB4C085AD9}" srcOrd="5" destOrd="0" presId="urn:microsoft.com/office/officeart/2005/8/layout/pyramid2"/>
    <dgm:cxn modelId="{852A27B9-0829-4262-A6E4-44FE615D5250}" type="presParOf" srcId="{16574129-C195-4A90-9FB3-F5840E0EEA2E}" destId="{50B00464-E2A2-4314-BB4A-FF8A5EFF73A5}" srcOrd="6" destOrd="0" presId="urn:microsoft.com/office/officeart/2005/8/layout/pyramid2"/>
    <dgm:cxn modelId="{028A2879-F6E2-4347-A9C1-6314624DCD7D}" type="presParOf" srcId="{16574129-C195-4A90-9FB3-F5840E0EEA2E}" destId="{5D780696-CCA4-4D9F-B2E4-3AC0DE39DF1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17FE-1DF9-4AA6-9F8F-51A387B309AE}">
      <dsp:nvSpPr>
        <dsp:cNvPr id="0" name=""/>
        <dsp:cNvSpPr/>
      </dsp:nvSpPr>
      <dsp:spPr>
        <a:xfrm>
          <a:off x="978024" y="377699"/>
          <a:ext cx="4512341" cy="8980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Seperti</a:t>
          </a:r>
          <a:r>
            <a:rPr lang="en-ID" sz="2000" b="1" kern="1200" dirty="0"/>
            <a:t> </a:t>
          </a:r>
          <a:r>
            <a:rPr lang="en-ID" sz="2000" b="1" kern="1200" dirty="0" err="1"/>
            <a:t>rusa</a:t>
          </a:r>
          <a:r>
            <a:rPr lang="en-ID" sz="2000" b="1" kern="1200" dirty="0"/>
            <a:t> yang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mendapat</a:t>
          </a:r>
          <a:r>
            <a:rPr lang="en-ID" sz="2000" b="1" kern="1200" dirty="0"/>
            <a:t> air </a:t>
          </a:r>
          <a:r>
            <a:rPr lang="en-ID" sz="2000" b="1" kern="1200" dirty="0" err="1"/>
            <a:t>untuk</a:t>
          </a:r>
          <a:r>
            <a:rPr lang="en-ID" sz="2000" b="1" kern="1200" dirty="0"/>
            <a:t> </a:t>
          </a:r>
          <a:r>
            <a:rPr lang="en-ID" sz="2000" b="1" kern="1200" dirty="0" err="1"/>
            <a:t>diminum</a:t>
          </a:r>
          <a:r>
            <a:rPr lang="en-ID" sz="2000" b="1" kern="1200" dirty="0"/>
            <a:t> (</a:t>
          </a:r>
          <a:r>
            <a:rPr lang="en-ID" sz="2000" b="1" kern="1200" dirty="0" err="1"/>
            <a:t>Mzm</a:t>
          </a:r>
          <a:r>
            <a:rPr lang="en-ID" sz="2000" b="1" kern="1200" dirty="0"/>
            <a:t> 42:1-3)</a:t>
          </a:r>
          <a:endParaRPr lang="es-ES" sz="2000" kern="1200" dirty="0"/>
        </a:p>
      </dsp:txBody>
      <dsp:txXfrm>
        <a:off x="978024" y="377699"/>
        <a:ext cx="4512341" cy="898088"/>
      </dsp:txXfrm>
    </dsp:sp>
    <dsp:sp modelId="{6BA75B57-8D3C-4631-990C-2FF249A4BBB3}">
      <dsp:nvSpPr>
        <dsp:cNvPr id="0" name=""/>
        <dsp:cNvSpPr/>
      </dsp:nvSpPr>
      <dsp:spPr>
        <a:xfrm>
          <a:off x="103912" y="247975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161AF-47AE-40E8-B34D-CF55F9AA8968}">
      <dsp:nvSpPr>
        <dsp:cNvPr id="0" name=""/>
        <dsp:cNvSpPr/>
      </dsp:nvSpPr>
      <dsp:spPr>
        <a:xfrm>
          <a:off x="978024" y="1479707"/>
          <a:ext cx="4512341" cy="898088"/>
        </a:xfrm>
        <a:prstGeom prst="rect">
          <a:avLst/>
        </a:prstGeom>
        <a:solidFill>
          <a:srgbClr val="DCC5ED"/>
        </a:solid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Ia</a:t>
          </a:r>
          <a:r>
            <a:rPr lang="en-ID" sz="2000" b="1" kern="1200" dirty="0"/>
            <a:t> </a:t>
          </a:r>
          <a:r>
            <a:rPr lang="en-ID" sz="2000" b="1" kern="1200" dirty="0" err="1"/>
            <a:t>tertekan</a:t>
          </a:r>
          <a:r>
            <a:rPr lang="en-ID" sz="2000" b="1" kern="1200" dirty="0"/>
            <a:t>, </a:t>
          </a:r>
          <a:r>
            <a:rPr lang="en-ID" sz="2000" b="1" kern="1200" dirty="0" err="1"/>
            <a:t>terluka</a:t>
          </a:r>
          <a:r>
            <a:rPr lang="en-ID" sz="2000" b="1" kern="1200" dirty="0"/>
            <a:t>,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ada</a:t>
          </a:r>
          <a:r>
            <a:rPr lang="en-ID" sz="2000" b="1" kern="1200" dirty="0"/>
            <a:t> </a:t>
          </a:r>
          <a:r>
            <a:rPr lang="en-ID" sz="2000" b="1" kern="1200" dirty="0" err="1"/>
            <a:t>keinginan</a:t>
          </a:r>
          <a:r>
            <a:rPr lang="en-ID" sz="2000" b="1" kern="1200" dirty="0"/>
            <a:t> </a:t>
          </a:r>
          <a:r>
            <a:rPr lang="en-ID" sz="2000" b="1" kern="1200" dirty="0" err="1"/>
            <a:t>untuk</a:t>
          </a:r>
          <a:r>
            <a:rPr lang="en-ID" sz="2000" b="1" kern="1200" dirty="0"/>
            <a:t> </a:t>
          </a:r>
          <a:r>
            <a:rPr lang="en-ID" sz="2000" b="1" kern="1200" dirty="0" err="1"/>
            <a:t>hidup</a:t>
          </a:r>
          <a:br>
            <a:rPr lang="en-ID" sz="2000" b="1" kern="1200" dirty="0"/>
          </a:br>
          <a:r>
            <a:rPr lang="en-ID" sz="2000" b="1" kern="1200" dirty="0"/>
            <a:t>(</a:t>
          </a:r>
          <a:r>
            <a:rPr lang="en-ID" sz="2000" b="1" kern="1200" dirty="0" err="1"/>
            <a:t>Mzm</a:t>
          </a:r>
          <a:r>
            <a:rPr lang="en-ID" sz="2000" b="1" kern="1200" dirty="0"/>
            <a:t> 102:2-4)</a:t>
          </a:r>
          <a:endParaRPr lang="es-ES" sz="2000" kern="1200" dirty="0"/>
        </a:p>
      </dsp:txBody>
      <dsp:txXfrm>
        <a:off x="978024" y="1479707"/>
        <a:ext cx="4512341" cy="898088"/>
      </dsp:txXfrm>
    </dsp:sp>
    <dsp:sp modelId="{78D2940C-D9DD-4026-A39F-69FAC767C82C}">
      <dsp:nvSpPr>
        <dsp:cNvPr id="0" name=""/>
        <dsp:cNvSpPr/>
      </dsp:nvSpPr>
      <dsp:spPr>
        <a:xfrm>
          <a:off x="103912" y="1349996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163A2-DB9F-4E8D-9530-0B775DED602D}">
      <dsp:nvSpPr>
        <dsp:cNvPr id="0" name=""/>
        <dsp:cNvSpPr/>
      </dsp:nvSpPr>
      <dsp:spPr>
        <a:xfrm>
          <a:off x="978024" y="2581714"/>
          <a:ext cx="4512341" cy="898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Ia</a:t>
          </a:r>
          <a:r>
            <a:rPr lang="en-ID" sz="1800" b="1" kern="1200" dirty="0"/>
            <a:t> </a:t>
          </a:r>
          <a:r>
            <a:rPr lang="en-ID" sz="1800" b="1" kern="1200" dirty="0" err="1"/>
            <a:t>seolah-olah</a:t>
          </a:r>
          <a:r>
            <a:rPr lang="en-ID" sz="1800" b="1" kern="1200" dirty="0"/>
            <a:t> </a:t>
          </a:r>
          <a:r>
            <a:rPr lang="en-ID" sz="1800" b="1" kern="1200" dirty="0" err="1"/>
            <a:t>tinggal</a:t>
          </a:r>
          <a:r>
            <a:rPr lang="en-ID" sz="1800" b="1" kern="1200" dirty="0"/>
            <a:t> di </a:t>
          </a:r>
          <a:r>
            <a:rPr lang="en-ID" sz="1800" b="1" kern="1200" dirty="0" err="1"/>
            <a:t>padang</a:t>
          </a:r>
          <a:r>
            <a:rPr lang="en-ID" sz="1800" b="1" kern="1200" dirty="0"/>
            <a:t> </a:t>
          </a:r>
          <a:r>
            <a:rPr lang="en-ID" sz="1800" b="1" kern="1200" dirty="0" err="1"/>
            <a:t>gurun</a:t>
          </a:r>
          <a:r>
            <a:rPr lang="en-ID" sz="1800" b="1" kern="1200" dirty="0"/>
            <a:t>, </a:t>
          </a:r>
          <a:r>
            <a:rPr lang="en-ID" sz="1800" b="1" kern="1200" dirty="0" err="1"/>
            <a:t>seperti</a:t>
          </a:r>
          <a:r>
            <a:rPr lang="en-ID" sz="1800" b="1" kern="1200" dirty="0"/>
            <a:t> </a:t>
          </a:r>
          <a:r>
            <a:rPr lang="en-ID" sz="1800" b="1" kern="1200" dirty="0" err="1"/>
            <a:t>burung</a:t>
          </a:r>
          <a:r>
            <a:rPr lang="en-ID" sz="1800" b="1" kern="1200" dirty="0"/>
            <a:t> </a:t>
          </a:r>
          <a:r>
            <a:rPr lang="en-ID" sz="1800" b="1" kern="1200" dirty="0" err="1"/>
            <a:t>undan</a:t>
          </a:r>
          <a:r>
            <a:rPr lang="en-ID" sz="1800" b="1" kern="1200" dirty="0"/>
            <a:t>, </a:t>
          </a:r>
          <a:r>
            <a:rPr lang="en-ID" sz="1800" b="1" kern="1200" dirty="0" err="1"/>
            <a:t>burung</a:t>
          </a:r>
          <a:r>
            <a:rPr lang="en-ID" sz="1800" b="1" kern="1200" dirty="0"/>
            <a:t> </a:t>
          </a:r>
          <a:r>
            <a:rPr lang="en-ID" sz="1800" b="1" kern="1200" dirty="0" err="1"/>
            <a:t>ponggok</a:t>
          </a:r>
          <a:r>
            <a:rPr lang="en-ID" sz="1800" b="1" kern="1200" dirty="0"/>
            <a:t>, </a:t>
          </a:r>
          <a:r>
            <a:rPr lang="en-ID" sz="1800" b="1" kern="1200" dirty="0" err="1"/>
            <a:t>atau</a:t>
          </a:r>
          <a:r>
            <a:rPr lang="en-ID" sz="1800" b="1" kern="1200" dirty="0"/>
            <a:t> </a:t>
          </a:r>
          <a:r>
            <a:rPr lang="en-ID" sz="1800" b="1" kern="1200" dirty="0" err="1"/>
            <a:t>burung</a:t>
          </a:r>
          <a:r>
            <a:rPr lang="en-ID" sz="1800" b="1" kern="1200" dirty="0"/>
            <a:t> </a:t>
          </a:r>
          <a:r>
            <a:rPr lang="en-ID" sz="1800" b="1" kern="1200" dirty="0" err="1"/>
            <a:t>terpencil</a:t>
          </a:r>
          <a:r>
            <a:rPr lang="en-ID" sz="1800" b="1" kern="1200" dirty="0"/>
            <a:t> (</a:t>
          </a:r>
          <a:r>
            <a:rPr lang="en-ID" sz="1800" b="1" kern="1200" dirty="0" err="1"/>
            <a:t>Mzm</a:t>
          </a:r>
          <a:r>
            <a:rPr lang="en-ID" sz="1800" b="1" kern="1200" dirty="0"/>
            <a:t> 102:6-7)</a:t>
          </a:r>
          <a:endParaRPr lang="es-ES" sz="1800" kern="1200" dirty="0"/>
        </a:p>
      </dsp:txBody>
      <dsp:txXfrm>
        <a:off x="978024" y="2581714"/>
        <a:ext cx="4512341" cy="898088"/>
      </dsp:txXfrm>
    </dsp:sp>
    <dsp:sp modelId="{5DB408DE-CDAD-4FF1-8530-F5B87F6932A5}">
      <dsp:nvSpPr>
        <dsp:cNvPr id="0" name=""/>
        <dsp:cNvSpPr/>
      </dsp:nvSpPr>
      <dsp:spPr>
        <a:xfrm>
          <a:off x="103912" y="2452017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AAC36-1567-43C6-B5FF-733AFB7FAB54}">
      <dsp:nvSpPr>
        <dsp:cNvPr id="0" name=""/>
        <dsp:cNvSpPr/>
      </dsp:nvSpPr>
      <dsp:spPr>
        <a:xfrm>
          <a:off x="978024" y="3683722"/>
          <a:ext cx="4512341" cy="89808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Ia</a:t>
          </a:r>
          <a:r>
            <a:rPr lang="en-ID" sz="1800" b="1" kern="1200" dirty="0"/>
            <a:t> </a:t>
          </a:r>
          <a:r>
            <a:rPr lang="en-ID" sz="1800" b="1" kern="1200" dirty="0" err="1"/>
            <a:t>merasa</a:t>
          </a:r>
          <a:r>
            <a:rPr lang="en-ID" sz="1800" b="1" kern="1200" dirty="0"/>
            <a:t> </a:t>
          </a:r>
          <a:r>
            <a:rPr lang="en-ID" sz="1800" b="1" kern="1200" dirty="0" err="1"/>
            <a:t>tenggelam</a:t>
          </a:r>
          <a:r>
            <a:rPr lang="en-ID" sz="1800" b="1" kern="1200" dirty="0"/>
            <a:t> </a:t>
          </a:r>
          <a:r>
            <a:rPr lang="en-ID" sz="1800" b="1" kern="1200" dirty="0" err="1"/>
            <a:t>dalam</a:t>
          </a:r>
          <a:r>
            <a:rPr lang="en-ID" sz="1800" b="1" kern="1200" dirty="0"/>
            <a:t> </a:t>
          </a:r>
          <a:r>
            <a:rPr lang="en-ID" sz="1800" b="1" kern="1200" dirty="0" err="1"/>
            <a:t>rawa</a:t>
          </a:r>
          <a:r>
            <a:rPr lang="en-ID" sz="1800" b="1" kern="1200" dirty="0"/>
            <a:t>, </a:t>
          </a:r>
          <a:r>
            <a:rPr lang="en-ID" sz="1800" b="1" kern="1200" dirty="0" err="1"/>
            <a:t>tidak</a:t>
          </a:r>
          <a:r>
            <a:rPr lang="en-ID" sz="1800" b="1" kern="1200" dirty="0"/>
            <a:t> </a:t>
          </a:r>
          <a:r>
            <a:rPr lang="en-ID" sz="1800" b="1" kern="1200" dirty="0" err="1"/>
            <a:t>sanggup</a:t>
          </a:r>
          <a:r>
            <a:rPr lang="en-ID" sz="1800" b="1" kern="1200" dirty="0"/>
            <a:t> </a:t>
          </a:r>
          <a:r>
            <a:rPr lang="en-ID" sz="1800" b="1" kern="1200" dirty="0" err="1"/>
            <a:t>berdiri</a:t>
          </a:r>
          <a:r>
            <a:rPr lang="en-ID" sz="1800" b="1" kern="1200" dirty="0"/>
            <a:t>, </a:t>
          </a:r>
          <a:r>
            <a:rPr lang="en-ID" sz="1800" b="1" kern="1200" dirty="0" err="1"/>
            <a:t>tanpa</a:t>
          </a:r>
          <a:r>
            <a:rPr lang="en-ID" sz="1800" b="1" kern="1200" dirty="0"/>
            <a:t> </a:t>
          </a:r>
          <a:r>
            <a:rPr lang="en-ID" sz="1800" b="1" kern="1200" dirty="0" err="1"/>
            <a:t>pertolongan</a:t>
          </a:r>
          <a:r>
            <a:rPr lang="en-ID" sz="1800" b="1" kern="1200" dirty="0"/>
            <a:t> </a:t>
          </a:r>
          <a:r>
            <a:rPr lang="en-ID" sz="1800" b="1" kern="1200" dirty="0" err="1"/>
            <a:t>Tuhan</a:t>
          </a:r>
          <a:r>
            <a:rPr lang="en-ID" sz="1800" b="1" kern="1200" dirty="0"/>
            <a:t> (</a:t>
          </a:r>
          <a:r>
            <a:rPr lang="en-ID" sz="1800" b="1" kern="1200" dirty="0" err="1"/>
            <a:t>Mzm</a:t>
          </a:r>
          <a:r>
            <a:rPr lang="en-ID" sz="1800" b="1" kern="1200" dirty="0"/>
            <a:t> 69:1-3)</a:t>
          </a:r>
          <a:endParaRPr lang="es-ES" sz="1800" kern="1200" dirty="0"/>
        </a:p>
      </dsp:txBody>
      <dsp:txXfrm>
        <a:off x="978024" y="3683722"/>
        <a:ext cx="4512341" cy="898088"/>
      </dsp:txXfrm>
    </dsp:sp>
    <dsp:sp modelId="{7B49A791-A7B9-4DFB-A01F-88199A71BD24}">
      <dsp:nvSpPr>
        <dsp:cNvPr id="0" name=""/>
        <dsp:cNvSpPr/>
      </dsp:nvSpPr>
      <dsp:spPr>
        <a:xfrm>
          <a:off x="103912" y="3554038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FFA-6F54-40BE-B318-6B5CFFD7E03F}">
      <dsp:nvSpPr>
        <dsp:cNvPr id="0" name=""/>
        <dsp:cNvSpPr/>
      </dsp:nvSpPr>
      <dsp:spPr>
        <a:xfrm>
          <a:off x="35550" y="0"/>
          <a:ext cx="4001694" cy="4450877"/>
        </a:xfrm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B68981-587A-4081-87BB-A8B726A0710C}">
      <dsp:nvSpPr>
        <dsp:cNvPr id="0" name=""/>
        <dsp:cNvSpPr/>
      </dsp:nvSpPr>
      <dsp:spPr>
        <a:xfrm>
          <a:off x="2549120" y="113039"/>
          <a:ext cx="3638903" cy="76536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Ia tidak tinggal diam, ia tekun berdoa (Mzm 69:13)</a:t>
          </a:r>
          <a:endParaRPr lang="es-ES" sz="2000" kern="1200" dirty="0"/>
        </a:p>
      </dsp:txBody>
      <dsp:txXfrm>
        <a:off x="2586482" y="150401"/>
        <a:ext cx="3564179" cy="690645"/>
      </dsp:txXfrm>
    </dsp:sp>
    <dsp:sp modelId="{1DA1A352-572B-4488-8918-67CC9E034057}">
      <dsp:nvSpPr>
        <dsp:cNvPr id="0" name=""/>
        <dsp:cNvSpPr/>
      </dsp:nvSpPr>
      <dsp:spPr>
        <a:xfrm>
          <a:off x="2549120" y="1127215"/>
          <a:ext cx="3638903" cy="765369"/>
        </a:xfrm>
        <a:prstGeom prst="roundRect">
          <a:avLst/>
        </a:prstGeom>
        <a:solidFill>
          <a:srgbClr val="F2B0E1">
            <a:alpha val="89804"/>
          </a:srgbClr>
        </a:solidFill>
        <a:ln w="12700" cap="flat" cmpd="sng" algn="ctr">
          <a:solidFill>
            <a:schemeClr val="accent5">
              <a:hueOff val="-2170221"/>
              <a:satOff val="-7353"/>
              <a:lumOff val="4052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memeriksa</a:t>
          </a:r>
          <a:r>
            <a:rPr lang="en-ID" sz="2000" b="1" kern="1200" dirty="0"/>
            <a:t> </a:t>
          </a:r>
          <a:r>
            <a:rPr lang="en-ID" sz="2000" b="1" kern="1200" dirty="0" err="1"/>
            <a:t>dirinya</a:t>
          </a:r>
          <a:r>
            <a:rPr lang="en-ID" sz="2000" b="1" kern="1200" dirty="0"/>
            <a:t> </a:t>
          </a:r>
          <a:r>
            <a:rPr lang="en-ID" sz="2000" b="1" kern="1200" dirty="0" err="1"/>
            <a:t>sendiri</a:t>
          </a:r>
          <a:r>
            <a:rPr lang="en-ID" sz="2000" b="1" kern="1200" dirty="0"/>
            <a:t> (</a:t>
          </a:r>
          <a:r>
            <a:rPr lang="en-ID" sz="2000" b="1" kern="1200" dirty="0" err="1"/>
            <a:t>Mzm</a:t>
          </a:r>
          <a:r>
            <a:rPr lang="en-ID" sz="2000" b="1" kern="1200" dirty="0"/>
            <a:t> 69:5-6)</a:t>
          </a:r>
          <a:endParaRPr lang="es-ES" sz="2000" kern="1200" dirty="0"/>
        </a:p>
      </dsp:txBody>
      <dsp:txXfrm>
        <a:off x="2586482" y="1164577"/>
        <a:ext cx="3564179" cy="690645"/>
      </dsp:txXfrm>
    </dsp:sp>
    <dsp:sp modelId="{6BE4A8CF-F366-43D7-8606-1DF8C24871C3}">
      <dsp:nvSpPr>
        <dsp:cNvPr id="0" name=""/>
        <dsp:cNvSpPr/>
      </dsp:nvSpPr>
      <dsp:spPr>
        <a:xfrm>
          <a:off x="2549120" y="2102135"/>
          <a:ext cx="3638903" cy="765369"/>
        </a:xfrm>
        <a:prstGeom prst="roundRect">
          <a:avLst/>
        </a:prstGeom>
        <a:solidFill>
          <a:srgbClr val="E0C0F2">
            <a:alpha val="89804"/>
          </a:srgbClr>
        </a:solidFill>
        <a:ln w="12700" cap="flat" cmpd="sng" algn="ctr">
          <a:solidFill>
            <a:schemeClr val="accent5">
              <a:hueOff val="-4340441"/>
              <a:satOff val="-14705"/>
              <a:lumOff val="8105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Dia menyatakan kasihnya kepada Tuhan (Mzm 69:7, 9)</a:t>
          </a:r>
          <a:endParaRPr lang="es-ES" sz="2000" kern="1200" dirty="0"/>
        </a:p>
      </dsp:txBody>
      <dsp:txXfrm>
        <a:off x="2586482" y="2139497"/>
        <a:ext cx="3564179" cy="690645"/>
      </dsp:txXfrm>
    </dsp:sp>
    <dsp:sp modelId="{50B00464-E2A2-4314-BB4A-FF8A5EFF73A5}">
      <dsp:nvSpPr>
        <dsp:cNvPr id="0" name=""/>
        <dsp:cNvSpPr/>
      </dsp:nvSpPr>
      <dsp:spPr>
        <a:xfrm>
          <a:off x="2577704" y="3068305"/>
          <a:ext cx="3638903" cy="1119526"/>
        </a:xfrm>
        <a:prstGeom prst="roundRect">
          <a:avLst/>
        </a:prstGeom>
        <a:solidFill>
          <a:srgbClr val="CAC8F0">
            <a:alpha val="89804"/>
          </a:srgb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Ia</a:t>
          </a:r>
          <a:r>
            <a:rPr lang="en-ID" sz="2000" b="1" kern="1200" dirty="0"/>
            <a:t> </a:t>
          </a:r>
          <a:r>
            <a:rPr lang="en-ID" sz="2000" b="1" kern="1200" dirty="0" err="1"/>
            <a:t>yakin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tinggal</a:t>
          </a:r>
          <a:r>
            <a:rPr lang="en-ID" sz="2000" b="1" kern="1200" dirty="0"/>
            <a:t> </a:t>
          </a:r>
          <a:r>
            <a:rPr lang="en-ID" sz="2000" b="1" kern="1200" dirty="0" err="1"/>
            <a:t>diam</a:t>
          </a:r>
          <a:r>
            <a:rPr lang="en-ID" sz="2000" b="1" kern="1200" dirty="0"/>
            <a:t> </a:t>
          </a:r>
          <a:r>
            <a:rPr lang="en-ID" sz="2000" b="1" kern="1200" dirty="0" err="1"/>
            <a:t>selamanya</a:t>
          </a:r>
          <a:r>
            <a:rPr lang="en-ID" sz="2000" b="1" kern="1200" dirty="0"/>
            <a:t> (</a:t>
          </a:r>
          <a:r>
            <a:rPr lang="en-ID" sz="2000" b="1" kern="1200" dirty="0" err="1"/>
            <a:t>Mzm</a:t>
          </a:r>
          <a:r>
            <a:rPr lang="en-ID" sz="2000" b="1" kern="1200" dirty="0"/>
            <a:t> 69:33-36; 42:5; 102:13)</a:t>
          </a:r>
          <a:endParaRPr lang="es-ES" sz="2000" kern="1200" dirty="0"/>
        </a:p>
      </dsp:txBody>
      <dsp:txXfrm>
        <a:off x="2632355" y="3122956"/>
        <a:ext cx="3529601" cy="10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9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5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Carrusel con caballos con personas alrededor&#10;&#10;Descripción generada automáticamente con confianza media">
            <a:extLst>
              <a:ext uri="{FF2B5EF4-FFF2-40B4-BE49-F238E27FC236}">
                <a16:creationId xmlns:a16="http://schemas.microsoft.com/office/drawing/2014/main" id="{DEFD90CE-3AD7-D9FF-B688-29CE00F0A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83FCA9A6-6917-420D-043D-DFAE12407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7F4D3-93DA-7EF3-2516-2F37AC303F93}"/>
              </a:ext>
            </a:extLst>
          </p:cNvPr>
          <p:cNvSpPr txBox="1"/>
          <p:nvPr/>
        </p:nvSpPr>
        <p:spPr>
          <a:xfrm>
            <a:off x="128016" y="6799"/>
            <a:ext cx="6272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MENYANYIKAN NYANYIAN TUHAN DI NEGERI ASING</a:t>
            </a:r>
            <a:endParaRPr lang="e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5DF82-A8D4-3C69-A405-39131521076D}"/>
              </a:ext>
            </a:extLst>
          </p:cNvPr>
          <p:cNvSpPr txBox="1"/>
          <p:nvPr/>
        </p:nvSpPr>
        <p:spPr>
          <a:xfrm>
            <a:off x="1030778" y="2584234"/>
            <a:ext cx="546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 for February 3, 2024</a:t>
            </a:r>
          </a:p>
        </p:txBody>
      </p:sp>
    </p:spTree>
    <p:extLst>
      <p:ext uri="{BB962C8B-B14F-4D97-AF65-F5344CB8AC3E}">
        <p14:creationId xmlns:p14="http://schemas.microsoft.com/office/powerpoint/2010/main" val="10391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35B3C0-1DCF-9EA4-6131-B6D008E4A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68D58F1C-CEB6-E5E5-E1EA-CAC0EA58FB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83CDE1-709A-3565-431D-708E9EA9C2F5}"/>
              </a:ext>
            </a:extLst>
          </p:cNvPr>
          <p:cNvSpPr txBox="1"/>
          <p:nvPr/>
        </p:nvSpPr>
        <p:spPr>
          <a:xfrm>
            <a:off x="6240544" y="4228853"/>
            <a:ext cx="5788058" cy="22775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“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Bagaimanakah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kita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menyanyikan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nyanyian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TUHAN di negeri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asing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?”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(Mazmur 137:4)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DF65D2-F3D0-C82E-17A6-2C24B63BEB03}"/>
              </a:ext>
            </a:extLst>
          </p:cNvPr>
          <p:cNvSpPr txBox="1"/>
          <p:nvPr/>
        </p:nvSpPr>
        <p:spPr>
          <a:xfrm>
            <a:off x="978629" y="4580937"/>
            <a:ext cx="11172825" cy="21441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000"/>
              </a:spcBef>
            </a:pPr>
            <a:r>
              <a:rPr lang="en-ID" sz="2000" b="1" dirty="0" err="1">
                <a:solidFill>
                  <a:srgbClr val="F03D0F"/>
                </a:solidFill>
              </a:rPr>
              <a:t>Mengapa</a:t>
            </a:r>
            <a:r>
              <a:rPr lang="en-ID" sz="2000" b="1" dirty="0">
                <a:solidFill>
                  <a:srgbClr val="F03D0F"/>
                </a:solidFill>
              </a:rPr>
              <a:t> </a:t>
            </a:r>
            <a:r>
              <a:rPr lang="en-ID" sz="2000" b="1" dirty="0" err="1">
                <a:solidFill>
                  <a:srgbClr val="F03D0F"/>
                </a:solidFill>
              </a:rPr>
              <a:t>Tuhan</a:t>
            </a:r>
            <a:r>
              <a:rPr lang="en-ID" sz="2000" b="1" dirty="0">
                <a:solidFill>
                  <a:srgbClr val="F03D0F"/>
                </a:solidFill>
              </a:rPr>
              <a:t> </a:t>
            </a:r>
            <a:r>
              <a:rPr lang="en-ID" sz="2000" b="1" dirty="0" err="1">
                <a:solidFill>
                  <a:srgbClr val="F03D0F"/>
                </a:solidFill>
              </a:rPr>
              <a:t>membiarkan</a:t>
            </a:r>
            <a:r>
              <a:rPr lang="en-ID" sz="2000" b="1" dirty="0">
                <a:solidFill>
                  <a:srgbClr val="F03D0F"/>
                </a:solidFill>
              </a:rPr>
              <a:t> </a:t>
            </a:r>
            <a:r>
              <a:rPr lang="en-ID" sz="2000" b="1" dirty="0" err="1">
                <a:solidFill>
                  <a:srgbClr val="F03D0F"/>
                </a:solidFill>
              </a:rPr>
              <a:t>dosa</a:t>
            </a:r>
            <a:r>
              <a:rPr lang="en-ID" sz="2000" b="1" dirty="0">
                <a:solidFill>
                  <a:srgbClr val="F03D0F"/>
                </a:solidFill>
              </a:rPr>
              <a:t> dan </a:t>
            </a:r>
            <a:r>
              <a:rPr lang="en-ID" sz="2000" b="1" dirty="0" err="1">
                <a:solidFill>
                  <a:srgbClr val="F03D0F"/>
                </a:solidFill>
              </a:rPr>
              <a:t>penderitaan</a:t>
            </a:r>
            <a:r>
              <a:rPr lang="en-ID" sz="2000" b="1" dirty="0">
                <a:solidFill>
                  <a:srgbClr val="F03D0F"/>
                </a:solidFill>
              </a:rPr>
              <a:t> </a:t>
            </a:r>
            <a:r>
              <a:rPr lang="en-ID" sz="2000" b="1" dirty="0" err="1">
                <a:solidFill>
                  <a:srgbClr val="F03D0F"/>
                </a:solidFill>
              </a:rPr>
              <a:t>ada</a:t>
            </a:r>
            <a:r>
              <a:rPr lang="en-ID" sz="2000" b="1" dirty="0">
                <a:solidFill>
                  <a:srgbClr val="F03D0F"/>
                </a:solidFill>
              </a:rPr>
              <a:t>? (</a:t>
            </a:r>
            <a:r>
              <a:rPr lang="en-ID" sz="2000" b="1" dirty="0" err="1">
                <a:solidFill>
                  <a:srgbClr val="F03D0F"/>
                </a:solidFill>
              </a:rPr>
              <a:t>Mazmur</a:t>
            </a:r>
            <a:r>
              <a:rPr lang="en-ID" sz="2000" b="1" dirty="0">
                <a:solidFill>
                  <a:srgbClr val="F03D0F"/>
                </a:solidFill>
              </a:rPr>
              <a:t> 74 dan 79)</a:t>
            </a:r>
            <a:endParaRPr lang="en" sz="2000" b="1" dirty="0">
              <a:solidFill>
                <a:srgbClr val="F03D0F"/>
              </a:solidFill>
            </a:endParaRPr>
          </a:p>
          <a:p>
            <a:pPr>
              <a:spcBef>
                <a:spcPts val="1000"/>
              </a:spcBef>
            </a:pPr>
            <a:r>
              <a:rPr lang="en-ID" sz="2000" b="1" dirty="0" err="1">
                <a:solidFill>
                  <a:srgbClr val="D60FF0"/>
                </a:solidFill>
              </a:rPr>
              <a:t>Mengapa</a:t>
            </a:r>
            <a:r>
              <a:rPr lang="en-ID" sz="2000" b="1" dirty="0">
                <a:solidFill>
                  <a:srgbClr val="D60FF0"/>
                </a:solidFill>
              </a:rPr>
              <a:t> </a:t>
            </a:r>
            <a:r>
              <a:rPr lang="en-ID" sz="2000" b="1" dirty="0" err="1">
                <a:solidFill>
                  <a:srgbClr val="D60FF0"/>
                </a:solidFill>
              </a:rPr>
              <a:t>Tuhan</a:t>
            </a:r>
            <a:r>
              <a:rPr lang="en-ID" sz="2000" b="1" dirty="0">
                <a:solidFill>
                  <a:srgbClr val="D60FF0"/>
                </a:solidFill>
              </a:rPr>
              <a:t> </a:t>
            </a:r>
            <a:r>
              <a:rPr lang="en-ID" sz="2000" b="1" dirty="0" err="1">
                <a:solidFill>
                  <a:srgbClr val="D60FF0"/>
                </a:solidFill>
              </a:rPr>
              <a:t>membiarkan</a:t>
            </a:r>
            <a:r>
              <a:rPr lang="en-ID" sz="2000" b="1" dirty="0">
                <a:solidFill>
                  <a:srgbClr val="D60FF0"/>
                </a:solidFill>
              </a:rPr>
              <a:t> orang yang </a:t>
            </a:r>
            <a:r>
              <a:rPr lang="en-ID" sz="2000" b="1" dirty="0" err="1">
                <a:solidFill>
                  <a:srgbClr val="D60FF0"/>
                </a:solidFill>
              </a:rPr>
              <a:t>tidak</a:t>
            </a:r>
            <a:r>
              <a:rPr lang="en-ID" sz="2000" b="1" dirty="0">
                <a:solidFill>
                  <a:srgbClr val="D60FF0"/>
                </a:solidFill>
              </a:rPr>
              <a:t> </a:t>
            </a:r>
            <a:r>
              <a:rPr lang="en-ID" sz="2000" b="1" dirty="0" err="1">
                <a:solidFill>
                  <a:srgbClr val="D60FF0"/>
                </a:solidFill>
              </a:rPr>
              <a:t>bersalah</a:t>
            </a:r>
            <a:r>
              <a:rPr lang="en-ID" sz="2000" b="1" dirty="0">
                <a:solidFill>
                  <a:srgbClr val="D60FF0"/>
                </a:solidFill>
              </a:rPr>
              <a:t> </a:t>
            </a:r>
            <a:r>
              <a:rPr lang="en-ID" sz="2000" b="1" dirty="0" err="1">
                <a:solidFill>
                  <a:srgbClr val="D60FF0"/>
                </a:solidFill>
              </a:rPr>
              <a:t>menderita</a:t>
            </a:r>
            <a:r>
              <a:rPr lang="en-ID" sz="2000" b="1" dirty="0">
                <a:solidFill>
                  <a:srgbClr val="D60FF0"/>
                </a:solidFill>
              </a:rPr>
              <a:t>? (</a:t>
            </a:r>
            <a:r>
              <a:rPr lang="en-ID" sz="2000" b="1" dirty="0" err="1">
                <a:solidFill>
                  <a:srgbClr val="D60FF0"/>
                </a:solidFill>
              </a:rPr>
              <a:t>Mazmur</a:t>
            </a:r>
            <a:r>
              <a:rPr lang="en-ID" sz="2000" b="1" dirty="0">
                <a:solidFill>
                  <a:srgbClr val="D60FF0"/>
                </a:solidFill>
              </a:rPr>
              <a:t> 88)</a:t>
            </a:r>
            <a:endParaRPr lang="en" sz="2000" b="1" dirty="0">
              <a:solidFill>
                <a:srgbClr val="D60FF0"/>
              </a:solidFill>
            </a:endParaRPr>
          </a:p>
          <a:p>
            <a:pPr>
              <a:spcBef>
                <a:spcPts val="1000"/>
              </a:spcBef>
            </a:pPr>
            <a:r>
              <a:rPr lang="fi-FI" sz="2000" b="1" dirty="0">
                <a:solidFill>
                  <a:srgbClr val="870FF0"/>
                </a:solidFill>
              </a:rPr>
              <a:t>Mengapa Tuhan tidak mengakhiri penderitaan kita saat ini? (Mazmur 69)</a:t>
            </a:r>
            <a:endParaRPr lang="en" sz="2000" b="1" dirty="0">
              <a:solidFill>
                <a:srgbClr val="870FF0"/>
              </a:solidFill>
            </a:endParaRPr>
          </a:p>
          <a:p>
            <a:pPr>
              <a:spcBef>
                <a:spcPts val="1000"/>
              </a:spcBef>
            </a:pPr>
            <a:r>
              <a:rPr lang="en-ID" sz="2000" b="1" dirty="0" err="1">
                <a:solidFill>
                  <a:srgbClr val="0F59F0"/>
                </a:solidFill>
              </a:rPr>
              <a:t>Apakah</a:t>
            </a:r>
            <a:r>
              <a:rPr lang="en-ID" sz="2000" b="1" dirty="0">
                <a:solidFill>
                  <a:srgbClr val="0F59F0"/>
                </a:solidFill>
              </a:rPr>
              <a:t> </a:t>
            </a:r>
            <a:r>
              <a:rPr lang="en-ID" sz="2000" b="1" dirty="0" err="1">
                <a:solidFill>
                  <a:srgbClr val="0F59F0"/>
                </a:solidFill>
              </a:rPr>
              <a:t>janji</a:t>
            </a:r>
            <a:r>
              <a:rPr lang="en-ID" sz="2000" b="1" dirty="0">
                <a:solidFill>
                  <a:srgbClr val="0F59F0"/>
                </a:solidFill>
              </a:rPr>
              <a:t>-</a:t>
            </a:r>
            <a:r>
              <a:rPr lang="en-ID" sz="2000" b="1" dirty="0" err="1">
                <a:solidFill>
                  <a:srgbClr val="0F59F0"/>
                </a:solidFill>
              </a:rPr>
              <a:t>janji</a:t>
            </a:r>
            <a:r>
              <a:rPr lang="en-ID" sz="2000" b="1" dirty="0">
                <a:solidFill>
                  <a:srgbClr val="0F59F0"/>
                </a:solidFill>
              </a:rPr>
              <a:t>-Nya </a:t>
            </a:r>
            <a:r>
              <a:rPr lang="en-ID" sz="2000" b="1" dirty="0" err="1">
                <a:solidFill>
                  <a:srgbClr val="0F59F0"/>
                </a:solidFill>
              </a:rPr>
              <a:t>dalam</a:t>
            </a:r>
            <a:r>
              <a:rPr lang="en-ID" sz="2000" b="1" dirty="0">
                <a:solidFill>
                  <a:srgbClr val="0F59F0"/>
                </a:solidFill>
              </a:rPr>
              <a:t> Kitab </a:t>
            </a:r>
            <a:r>
              <a:rPr lang="en-ID" sz="2000" b="1" dirty="0" err="1">
                <a:solidFill>
                  <a:srgbClr val="0F59F0"/>
                </a:solidFill>
              </a:rPr>
              <a:t>Suci</a:t>
            </a:r>
            <a:r>
              <a:rPr lang="en-ID" sz="2000" b="1" dirty="0">
                <a:solidFill>
                  <a:srgbClr val="0F59F0"/>
                </a:solidFill>
              </a:rPr>
              <a:t> </a:t>
            </a:r>
            <a:r>
              <a:rPr lang="en-ID" sz="2000" b="1" dirty="0" err="1">
                <a:solidFill>
                  <a:srgbClr val="0F59F0"/>
                </a:solidFill>
              </a:rPr>
              <a:t>telah</a:t>
            </a:r>
            <a:r>
              <a:rPr lang="en-ID" sz="2000" b="1" dirty="0">
                <a:solidFill>
                  <a:srgbClr val="0F59F0"/>
                </a:solidFill>
              </a:rPr>
              <a:t> </a:t>
            </a:r>
            <a:r>
              <a:rPr lang="en-ID" sz="2000" b="1" dirty="0" err="1">
                <a:solidFill>
                  <a:srgbClr val="0F59F0"/>
                </a:solidFill>
              </a:rPr>
              <a:t>gagal</a:t>
            </a:r>
            <a:r>
              <a:rPr lang="en-ID" sz="2000" b="1" dirty="0">
                <a:solidFill>
                  <a:srgbClr val="0F59F0"/>
                </a:solidFill>
              </a:rPr>
              <a:t>? (</a:t>
            </a:r>
            <a:r>
              <a:rPr lang="en-ID" sz="2000" b="1" dirty="0" err="1">
                <a:solidFill>
                  <a:srgbClr val="0F59F0"/>
                </a:solidFill>
              </a:rPr>
              <a:t>Mazmur</a:t>
            </a:r>
            <a:r>
              <a:rPr lang="en-ID" sz="2000" b="1" dirty="0">
                <a:solidFill>
                  <a:srgbClr val="0F59F0"/>
                </a:solidFill>
              </a:rPr>
              <a:t> 77)</a:t>
            </a:r>
            <a:endParaRPr lang="en" sz="2000" b="1" dirty="0">
              <a:solidFill>
                <a:srgbClr val="0F59F0"/>
              </a:solidFill>
            </a:endParaRPr>
          </a:p>
          <a:p>
            <a:pPr>
              <a:spcBef>
                <a:spcPts val="1000"/>
              </a:spcBef>
            </a:pPr>
            <a:r>
              <a:rPr lang="en-ID" sz="2000" b="1" dirty="0" err="1">
                <a:solidFill>
                  <a:srgbClr val="0F9CF0"/>
                </a:solidFill>
              </a:rPr>
              <a:t>Mengapa</a:t>
            </a:r>
            <a:r>
              <a:rPr lang="en-ID" sz="2000" b="1" dirty="0">
                <a:solidFill>
                  <a:srgbClr val="0F9CF0"/>
                </a:solidFill>
              </a:rPr>
              <a:t> orang </a:t>
            </a:r>
            <a:r>
              <a:rPr lang="en-ID" sz="2000" b="1" dirty="0" err="1">
                <a:solidFill>
                  <a:srgbClr val="0F9CF0"/>
                </a:solidFill>
              </a:rPr>
              <a:t>fasik</a:t>
            </a:r>
            <a:r>
              <a:rPr lang="en-ID" sz="2000" b="1" dirty="0">
                <a:solidFill>
                  <a:srgbClr val="0F9CF0"/>
                </a:solidFill>
              </a:rPr>
              <a:t> </a:t>
            </a:r>
            <a:r>
              <a:rPr lang="en-ID" sz="2000" b="1" dirty="0" err="1">
                <a:solidFill>
                  <a:srgbClr val="0F9CF0"/>
                </a:solidFill>
              </a:rPr>
              <a:t>sejahtera</a:t>
            </a:r>
            <a:r>
              <a:rPr lang="en-ID" sz="2000" b="1" dirty="0">
                <a:solidFill>
                  <a:srgbClr val="0F9CF0"/>
                </a:solidFill>
              </a:rPr>
              <a:t>? (</a:t>
            </a:r>
            <a:r>
              <a:rPr lang="en-ID" sz="2000" b="1" dirty="0" err="1">
                <a:solidFill>
                  <a:srgbClr val="0F9CF0"/>
                </a:solidFill>
              </a:rPr>
              <a:t>Mazmur</a:t>
            </a:r>
            <a:r>
              <a:rPr lang="en-ID" sz="2000" b="1" dirty="0">
                <a:solidFill>
                  <a:srgbClr val="0F9CF0"/>
                </a:solidFill>
              </a:rPr>
              <a:t> 37 dan 73)</a:t>
            </a:r>
            <a:endParaRPr lang="en" sz="2000" b="1" dirty="0">
              <a:solidFill>
                <a:srgbClr val="0F9CF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91A9DA-9B3F-859B-3784-A9D6EDFCF531}"/>
              </a:ext>
            </a:extLst>
          </p:cNvPr>
          <p:cNvSpPr txBox="1"/>
          <p:nvPr/>
        </p:nvSpPr>
        <p:spPr>
          <a:xfrm>
            <a:off x="3327454" y="58510"/>
            <a:ext cx="58252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 yang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alkitabiah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sering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kali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melibatkan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ketidakpastian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kebimbangan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halnya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keyakinan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kepastian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Kadang-kadang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ketidakpastian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kebimbangan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terutama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menghadapi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kejahatan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ketidakhadiran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bisa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jadi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hampir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tertahankan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persona, hombre, agua, puesto&#10;&#10;Descripción generada automáticamente">
            <a:extLst>
              <a:ext uri="{FF2B5EF4-FFF2-40B4-BE49-F238E27FC236}">
                <a16:creationId xmlns:a16="http://schemas.microsoft.com/office/drawing/2014/main" id="{295E4F86-A119-3EEE-DE78-7084B6BEE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913" y="242233"/>
            <a:ext cx="2831805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sentadas en un sillón&#10;&#10;Descripción generada automáticamente con confianza media">
            <a:extLst>
              <a:ext uri="{FF2B5EF4-FFF2-40B4-BE49-F238E27FC236}">
                <a16:creationId xmlns:a16="http://schemas.microsoft.com/office/drawing/2014/main" id="{8C38808B-E7A3-4AAD-0C83-355A1E2B8E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394" y="242233"/>
            <a:ext cx="2543693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1AC60629-89C3-4631-54C9-2B18003AA6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638831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8A809A6-0FA3-88F2-99CB-CF0F67851D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91933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75BD4B-A10D-0980-0FB1-6E260FE61E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52617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672B9C0-9851-93CC-9F7B-392A4D92E7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03936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6D66EC4B-4154-A824-AE80-C30503FE8E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4664030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5454DF-38D6-A9D2-58A1-757485866351}"/>
              </a:ext>
            </a:extLst>
          </p:cNvPr>
          <p:cNvSpPr txBox="1"/>
          <p:nvPr/>
        </p:nvSpPr>
        <p:spPr>
          <a:xfrm>
            <a:off x="3327454" y="2141387"/>
            <a:ext cx="606693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ketidakpastian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boleh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mengacu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karakternya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penuh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kesetiaannya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Para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pemazmur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mungkin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keraguan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mengenai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masa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sering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kali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memohon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kesetiaan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yang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tergoyahkan</a:t>
            </a:r>
            <a:r>
              <a:rPr lang="en-ID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I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MENGAPA TUHAN MEMBIARKAN DOSA DAN PENDERITAAN ADA?</a:t>
            </a:r>
            <a:endParaRPr lang="e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1AC55B-5640-D12C-729D-CDED95CA13B8}"/>
              </a:ext>
            </a:extLst>
          </p:cNvPr>
          <p:cNvSpPr txBox="1"/>
          <p:nvPr/>
        </p:nvSpPr>
        <p:spPr>
          <a:xfrm>
            <a:off x="1" y="523220"/>
            <a:ext cx="12134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Mengapa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bangsa-bangsa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lain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boleh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"Di mana Allah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?"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Biarlah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hadapan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kami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bangsa-bangsa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lain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mengetahui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pembalasan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tertumpah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hamba-hamba-Mu.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79:10)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3F5580-3127-707B-8DBE-A7864A00B823}"/>
              </a:ext>
            </a:extLst>
          </p:cNvPr>
          <p:cNvSpPr txBox="1"/>
          <p:nvPr/>
        </p:nvSpPr>
        <p:spPr>
          <a:xfrm>
            <a:off x="3666450" y="1471926"/>
            <a:ext cx="84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Raja </a:t>
            </a:r>
            <a:r>
              <a:rPr lang="en-ID" sz="2000" b="1" dirty="0" err="1"/>
              <a:t>Nebukadnezar</a:t>
            </a:r>
            <a:r>
              <a:rPr lang="en-ID" sz="2000" b="1" dirty="0"/>
              <a:t> </a:t>
            </a:r>
            <a:r>
              <a:rPr lang="en-ID" sz="2000" b="1" dirty="0" err="1"/>
              <a:t>menghancurkan</a:t>
            </a:r>
            <a:r>
              <a:rPr lang="en-ID" sz="2000" b="1" dirty="0"/>
              <a:t> Bait </a:t>
            </a:r>
            <a:r>
              <a:rPr lang="en-ID" sz="2000" b="1" dirty="0" err="1"/>
              <a:t>Suci</a:t>
            </a:r>
            <a:r>
              <a:rPr lang="en-ID" sz="2000" b="1" dirty="0"/>
              <a:t> dan </a:t>
            </a:r>
            <a:r>
              <a:rPr lang="en-ID" sz="2000" b="1" dirty="0" err="1"/>
              <a:t>meruntuhkan</a:t>
            </a:r>
            <a:r>
              <a:rPr lang="en-ID" sz="2000" b="1" dirty="0"/>
              <a:t> </a:t>
            </a:r>
            <a:r>
              <a:rPr lang="en-ID" sz="2000" b="1" dirty="0" err="1"/>
              <a:t>Yerusalem</a:t>
            </a:r>
            <a:r>
              <a:rPr lang="en-ID" sz="2000" b="1" dirty="0"/>
              <a:t>, </a:t>
            </a:r>
            <a:r>
              <a:rPr lang="en-ID" sz="2000" b="1" dirty="0" err="1"/>
              <a:t>umat</a:t>
            </a:r>
            <a:r>
              <a:rPr lang="en-ID" sz="2000" b="1" dirty="0"/>
              <a:t> Allah </a:t>
            </a:r>
            <a:r>
              <a:rPr lang="en-ID" sz="2000" b="1" dirty="0" err="1"/>
              <a:t>benar-benar</a:t>
            </a:r>
            <a:r>
              <a:rPr lang="en-ID" sz="2000" b="1" dirty="0"/>
              <a:t> </a:t>
            </a:r>
            <a:r>
              <a:rPr lang="en-ID" sz="2000" b="1" dirty="0" err="1"/>
              <a:t>kebingungan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79:1-4; 74:3-8).</a:t>
            </a:r>
            <a:endParaRPr lang="en" sz="2000" b="1" dirty="0"/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4802099-5EA3-1DF5-3136-AA9600A0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8" y="1507967"/>
            <a:ext cx="3321317" cy="16606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805155A6-13AD-11E0-7729-6D435B88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51" y="3374053"/>
            <a:ext cx="3321317" cy="21125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259A488F-66DD-636B-D66D-81920E1EB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33" y="3346772"/>
            <a:ext cx="3354559" cy="2246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A69A3A5-E1F1-865D-3BB0-7225B6E11CAC}"/>
              </a:ext>
            </a:extLst>
          </p:cNvPr>
          <p:cNvSpPr txBox="1"/>
          <p:nvPr/>
        </p:nvSpPr>
        <p:spPr>
          <a:xfrm>
            <a:off x="3746084" y="3548300"/>
            <a:ext cx="5051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Jika </a:t>
            </a:r>
            <a:r>
              <a:rPr lang="en-ID" sz="2000" b="1" dirty="0" err="1"/>
              <a:t>umat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dihancurkan</a:t>
            </a:r>
            <a:r>
              <a:rPr lang="en-ID" sz="2000" b="1" dirty="0"/>
              <a:t>, di </a:t>
            </a:r>
            <a:r>
              <a:rPr lang="en-ID" sz="2000" b="1" dirty="0" err="1"/>
              <a:t>manakah</a:t>
            </a:r>
            <a:r>
              <a:rPr lang="en-ID" sz="2000" b="1" dirty="0"/>
              <a:t> </a:t>
            </a:r>
            <a:r>
              <a:rPr lang="en-ID" sz="2000" b="1" dirty="0" err="1"/>
              <a:t>kehormatan</a:t>
            </a:r>
            <a:r>
              <a:rPr lang="en-ID" sz="2000" b="1" dirty="0"/>
              <a:t> Nama </a:t>
            </a:r>
            <a:r>
              <a:rPr lang="en-ID" sz="2000" b="1" dirty="0" err="1"/>
              <a:t>Tuhan</a:t>
            </a:r>
            <a:r>
              <a:rPr lang="en-ID" sz="2000" b="1" dirty="0"/>
              <a:t>? Satu-</a:t>
            </a:r>
            <a:r>
              <a:rPr lang="en-ID" sz="2000" b="1" dirty="0" err="1"/>
              <a:t>satunya</a:t>
            </a:r>
            <a:r>
              <a:rPr lang="en-ID" sz="2000" b="1" dirty="0"/>
              <a:t> </a:t>
            </a:r>
            <a:r>
              <a:rPr lang="en-ID" sz="2000" b="1" dirty="0" err="1"/>
              <a:t>solusi</a:t>
            </a:r>
            <a:r>
              <a:rPr lang="en-ID" sz="2000" b="1" dirty="0"/>
              <a:t> yang </a:t>
            </a:r>
            <a:r>
              <a:rPr lang="en-ID" sz="2000" b="1" dirty="0" err="1"/>
              <a:t>dilihat</a:t>
            </a:r>
            <a:r>
              <a:rPr lang="en-ID" sz="2000" b="1" dirty="0"/>
              <a:t> </a:t>
            </a:r>
            <a:r>
              <a:rPr lang="en-ID" sz="2000" b="1" dirty="0" err="1"/>
              <a:t>pemazmur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Allah </a:t>
            </a:r>
            <a:r>
              <a:rPr lang="en-ID" sz="2000" b="1" dirty="0" err="1"/>
              <a:t>membalaskan</a:t>
            </a:r>
            <a:r>
              <a:rPr lang="en-ID" sz="2000" b="1" dirty="0"/>
              <a:t> </a:t>
            </a:r>
            <a:r>
              <a:rPr lang="en-ID" sz="2000" b="1" dirty="0" err="1"/>
              <a:t>dendam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-Nya dan </a:t>
            </a:r>
            <a:r>
              <a:rPr lang="en-ID" sz="2000" b="1" dirty="0" err="1"/>
              <a:t>membinasakan</a:t>
            </a:r>
            <a:r>
              <a:rPr lang="en-ID" sz="2000" b="1" dirty="0"/>
              <a:t> </a:t>
            </a:r>
            <a:r>
              <a:rPr lang="en-ID" sz="2000" b="1" dirty="0" err="1"/>
              <a:t>musuh-musuh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</a:t>
            </a:r>
            <a:r>
              <a:rPr lang="en-ID" sz="2000" b="1" dirty="0" err="1"/>
              <a:t>seperti</a:t>
            </a:r>
            <a:r>
              <a:rPr lang="en-ID" sz="2000" b="1" dirty="0"/>
              <a:t> yang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lakukan</a:t>
            </a:r>
            <a:r>
              <a:rPr lang="en-ID" sz="2000" b="1" dirty="0"/>
              <a:t> di masa </a:t>
            </a:r>
            <a:r>
              <a:rPr lang="en-ID" sz="2000" b="1" dirty="0" err="1"/>
              <a:t>lalu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79:6-7, 12; 74:13-19).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A126AD-413A-E433-E429-80FC297FB3F1}"/>
              </a:ext>
            </a:extLst>
          </p:cNvPr>
          <p:cNvSpPr txBox="1"/>
          <p:nvPr/>
        </p:nvSpPr>
        <p:spPr>
          <a:xfrm>
            <a:off x="166407" y="5756839"/>
            <a:ext cx="12001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Sadar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situasi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mendengarkan</a:t>
            </a:r>
            <a:r>
              <a:rPr lang="en-ID" sz="2000" b="1" dirty="0"/>
              <a:t>, </a:t>
            </a:r>
            <a:r>
              <a:rPr lang="en-ID" sz="2000" b="1" dirty="0" err="1"/>
              <a:t>mengingat</a:t>
            </a:r>
            <a:r>
              <a:rPr lang="en-ID" sz="2000" b="1" dirty="0"/>
              <a:t> </a:t>
            </a:r>
            <a:r>
              <a:rPr lang="en-ID" sz="2000" b="1" dirty="0" err="1"/>
              <a:t>perjanjian</a:t>
            </a:r>
            <a:r>
              <a:rPr lang="en-ID" sz="2000" b="1" dirty="0"/>
              <a:t>-Nya, </a:t>
            </a:r>
            <a:r>
              <a:rPr lang="en-ID" sz="2000" b="1" dirty="0" err="1"/>
              <a:t>mengampuni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, </a:t>
            </a:r>
            <a:r>
              <a:rPr lang="en-ID" sz="2000" b="1" dirty="0" err="1"/>
              <a:t>menghapus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, dan </a:t>
            </a:r>
            <a:r>
              <a:rPr lang="en-ID" sz="2000" b="1" dirty="0" err="1"/>
              <a:t>bertindak</a:t>
            </a:r>
            <a:r>
              <a:rPr lang="en-ID" sz="2000" b="1" dirty="0"/>
              <a:t> demi </a:t>
            </a:r>
            <a:r>
              <a:rPr lang="en-ID" sz="2000" b="1" dirty="0" err="1"/>
              <a:t>umat</a:t>
            </a:r>
            <a:r>
              <a:rPr lang="en-ID" sz="2000" b="1" dirty="0"/>
              <a:t>-Nya (79:8-9, 11, 13; 74:20-23).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180ECC-29D3-23D2-57EE-5BE846AFE222}"/>
              </a:ext>
            </a:extLst>
          </p:cNvPr>
          <p:cNvSpPr txBox="1"/>
          <p:nvPr/>
        </p:nvSpPr>
        <p:spPr>
          <a:xfrm>
            <a:off x="3665656" y="2188777"/>
            <a:ext cx="8502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Berapa lama Tuhan akan membiarkan penderitaan? Berapa lama lagi kemenangan orang fasik? Sampai kapan nama Tuhan dihujat? Berapa lama dia tidak mengampuni dosa? Berapa lama dia akan berdiam? (Mzm 79:5; 74:9-11).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42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1" y="436"/>
            <a:ext cx="7067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MENGAPA TUHAN MEMBIARKAN ORANG YANG TIDAK BERSALAH MENDERITA?</a:t>
            </a:r>
            <a:endParaRPr lang="en" sz="3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FB647-A27C-4FE4-1CA3-0871B64034D6}"/>
              </a:ext>
            </a:extLst>
          </p:cNvPr>
          <p:cNvSpPr txBox="1"/>
          <p:nvPr/>
        </p:nvSpPr>
        <p:spPr>
          <a:xfrm>
            <a:off x="0" y="999417"/>
            <a:ext cx="7067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ID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jiwaku</a:t>
            </a:r>
            <a:r>
              <a:rPr lang="en-ID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kenyang</a:t>
            </a:r>
            <a:r>
              <a:rPr lang="en-ID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malapetaka</a:t>
            </a:r>
            <a:r>
              <a:rPr lang="en-ID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ID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hidupku</a:t>
            </a:r>
            <a:r>
              <a:rPr lang="en-ID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sudah</a:t>
            </a:r>
            <a:r>
              <a:rPr lang="en-ID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dekat</a:t>
            </a:r>
            <a:r>
              <a:rPr lang="en-ID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dunia orang </a:t>
            </a:r>
            <a:r>
              <a:rPr lang="en-ID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mati</a:t>
            </a:r>
            <a:r>
              <a:rPr lang="en-ID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88:4)</a:t>
            </a:r>
            <a:endParaRPr lang="es-E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9E0C7D-50D4-67AB-6449-E0139F94F021}"/>
              </a:ext>
            </a:extLst>
          </p:cNvPr>
          <p:cNvSpPr txBox="1"/>
          <p:nvPr/>
        </p:nvSpPr>
        <p:spPr>
          <a:xfrm>
            <a:off x="135653" y="1592222"/>
            <a:ext cx="756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Orang yang </a:t>
            </a:r>
            <a:r>
              <a:rPr lang="en-ID" sz="2000" b="1" dirty="0" err="1"/>
              <a:t>mengasihi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dan </a:t>
            </a:r>
            <a:r>
              <a:rPr lang="en-ID" sz="2000" b="1" dirty="0" err="1"/>
              <a:t>mau</a:t>
            </a:r>
            <a:r>
              <a:rPr lang="en-ID" sz="2000" b="1" dirty="0"/>
              <a:t> </a:t>
            </a:r>
            <a:r>
              <a:rPr lang="en-ID" sz="2000" b="1" dirty="0" err="1"/>
              <a:t>mengabdi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-Nya </a:t>
            </a:r>
            <a:r>
              <a:rPr lang="en-ID" sz="2000" b="1" dirty="0" err="1"/>
              <a:t>diharapkan</a:t>
            </a:r>
            <a:r>
              <a:rPr lang="en-ID" sz="2000" b="1" dirty="0"/>
              <a:t> </a:t>
            </a:r>
            <a:r>
              <a:rPr lang="en-ID" sz="2000" b="1" dirty="0" err="1"/>
              <a:t>terbebas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kejahatan</a:t>
            </a:r>
            <a:r>
              <a:rPr lang="en-ID" sz="2000" b="1" dirty="0"/>
              <a:t>, </a:t>
            </a:r>
            <a:r>
              <a:rPr lang="en-ID" sz="2000" b="1" dirty="0" err="1"/>
              <a:t>dilindungi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kenyataannya</a:t>
            </a:r>
            <a:r>
              <a:rPr lang="en-ID" sz="2000" b="1" dirty="0"/>
              <a:t> orang </a:t>
            </a:r>
            <a:r>
              <a:rPr lang="en-ID" sz="2000" b="1" dirty="0" err="1"/>
              <a:t>benar</a:t>
            </a:r>
            <a:r>
              <a:rPr lang="en-ID" sz="2000" b="1" dirty="0"/>
              <a:t> juga </a:t>
            </a:r>
            <a:r>
              <a:rPr lang="en-ID" sz="2000" b="1" dirty="0" err="1"/>
              <a:t>menderita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orang lain.</a:t>
            </a:r>
            <a:endParaRPr lang="en" sz="2000" b="1" dirty="0"/>
          </a:p>
        </p:txBody>
      </p:sp>
      <p:pic>
        <p:nvPicPr>
          <p:cNvPr id="8" name="Imagen 7" descr="Mujer sentada en una cama&#10;&#10;Descripción generada automáticamente">
            <a:extLst>
              <a:ext uri="{FF2B5EF4-FFF2-40B4-BE49-F238E27FC236}">
                <a16:creationId xmlns:a16="http://schemas.microsoft.com/office/drawing/2014/main" id="{1EC21877-3D41-3B54-BE11-27F247E24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4" r="7144"/>
          <a:stretch/>
        </p:blipFill>
        <p:spPr>
          <a:xfrm>
            <a:off x="7798676" y="255076"/>
            <a:ext cx="4228599" cy="6450523"/>
          </a:xfrm>
          <a:prstGeom prst="rect">
            <a:avLst/>
          </a:prstGeom>
          <a:ln w="88900" cap="sq" cmpd="thickThin">
            <a:gradFill>
              <a:gsLst>
                <a:gs pos="0">
                  <a:schemeClr val="bg2"/>
                </a:gs>
                <a:gs pos="20000">
                  <a:schemeClr val="bg2"/>
                </a:gs>
                <a:gs pos="23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659EF1-8A18-9A82-FCE2-C6AEF608CBF5}"/>
              </a:ext>
            </a:extLst>
          </p:cNvPr>
          <p:cNvSpPr txBox="1"/>
          <p:nvPr/>
        </p:nvSpPr>
        <p:spPr>
          <a:xfrm>
            <a:off x="135653" y="5861500"/>
            <a:ext cx="75684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solusi</a:t>
            </a:r>
            <a:r>
              <a:rPr lang="en-ID" sz="2000" b="1" dirty="0"/>
              <a:t>: </a:t>
            </a:r>
            <a:r>
              <a:rPr lang="en-ID" sz="2000" b="1" dirty="0" err="1"/>
              <a:t>berseru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yang </a:t>
            </a:r>
            <a:r>
              <a:rPr lang="en-ID" sz="2000" b="1" dirty="0" err="1"/>
              <a:t>mengendalikan</a:t>
            </a:r>
            <a:r>
              <a:rPr lang="en-ID" sz="2000" b="1" dirty="0"/>
              <a:t> </a:t>
            </a:r>
            <a:r>
              <a:rPr lang="en-ID" sz="2000" b="1" dirty="0" err="1"/>
              <a:t>segalanya</a:t>
            </a:r>
            <a:r>
              <a:rPr lang="en-ID" sz="2000" b="1" dirty="0"/>
              <a:t>, dan </a:t>
            </a:r>
            <a:r>
              <a:rPr lang="en-ID" sz="2000" b="1" dirty="0" err="1"/>
              <a:t>menunggu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pada </a:t>
            </a:r>
            <a:r>
              <a:rPr lang="en-ID" sz="2000" b="1" dirty="0" err="1"/>
              <a:t>waktunya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88:1-2).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F7C64-66AE-8AAE-BF79-BFA7EFFC6323}"/>
              </a:ext>
            </a:extLst>
          </p:cNvPr>
          <p:cNvSpPr txBox="1"/>
          <p:nvPr/>
        </p:nvSpPr>
        <p:spPr>
          <a:xfrm>
            <a:off x="135653" y="3925446"/>
            <a:ext cx="7568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 88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disebutkan</a:t>
            </a:r>
            <a:r>
              <a:rPr lang="en-ID" sz="2000" b="1" dirty="0"/>
              <a:t> </a:t>
            </a:r>
            <a:r>
              <a:rPr lang="en-ID" sz="2000" b="1" dirty="0" err="1"/>
              <a:t>dosa-dosa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menyebabkan</a:t>
            </a:r>
            <a:r>
              <a:rPr lang="en-ID" sz="2000" b="1" dirty="0"/>
              <a:t> </a:t>
            </a:r>
            <a:r>
              <a:rPr lang="en-ID" sz="2000" b="1" dirty="0" err="1"/>
              <a:t>penyakitnya</a:t>
            </a:r>
            <a:r>
              <a:rPr lang="en-ID" sz="2000" b="1" dirty="0"/>
              <a:t>. </a:t>
            </a:r>
            <a:r>
              <a:rPr lang="en-ID" sz="2000" b="1" dirty="0" err="1"/>
              <a:t>Kenyataannya</a:t>
            </a:r>
            <a:r>
              <a:rPr lang="en-ID" sz="2000" b="1" dirty="0"/>
              <a:t>, </a:t>
            </a:r>
            <a:r>
              <a:rPr lang="en-ID" sz="2000" b="1" dirty="0" err="1"/>
              <a:t>penderitaannya</a:t>
            </a:r>
            <a:r>
              <a:rPr lang="en-ID" sz="2000" b="1" dirty="0"/>
              <a:t> (</a:t>
            </a:r>
            <a:r>
              <a:rPr lang="en-ID" sz="2000" b="1" dirty="0" err="1"/>
              <a:t>seperti</a:t>
            </a:r>
            <a:r>
              <a:rPr lang="en-ID" sz="2000" b="1" dirty="0"/>
              <a:t> yang </a:t>
            </a:r>
            <a:r>
              <a:rPr lang="en-ID" sz="2000" b="1" dirty="0" err="1"/>
              <a:t>sering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pada </a:t>
            </a:r>
            <a:r>
              <a:rPr lang="en-ID" sz="2000" b="1" dirty="0" err="1"/>
              <a:t>penderitaan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)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disebabkan</a:t>
            </a:r>
            <a:r>
              <a:rPr lang="en-ID" sz="2000" b="1" dirty="0"/>
              <a:t> oleh </a:t>
            </a:r>
            <a:r>
              <a:rPr lang="en-ID" sz="2000" b="1" dirty="0" err="1"/>
              <a:t>dosanya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 </a:t>
            </a:r>
            <a:r>
              <a:rPr lang="en-ID" sz="2000" b="1" dirty="0" err="1"/>
              <a:t>Kenyataan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sulit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dipahami</a:t>
            </a:r>
            <a:r>
              <a:rPr lang="en-ID" sz="2000" b="1" dirty="0"/>
              <a:t>,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dijelaskan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5C15A-9238-D18A-3055-BF5C0E670E61}"/>
              </a:ext>
            </a:extLst>
          </p:cNvPr>
          <p:cNvSpPr txBox="1"/>
          <p:nvPr/>
        </p:nvSpPr>
        <p:spPr>
          <a:xfrm>
            <a:off x="135653" y="2604946"/>
            <a:ext cx="76339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Pemazmur</a:t>
            </a:r>
            <a:r>
              <a:rPr lang="en-ID" sz="2000" b="1" dirty="0"/>
              <a:t>, yang </a:t>
            </a:r>
            <a:r>
              <a:rPr lang="en-ID" sz="2000" b="1" dirty="0" err="1"/>
              <a:t>sakit</a:t>
            </a:r>
            <a:r>
              <a:rPr lang="en-ID" sz="2000" b="1" dirty="0"/>
              <a:t>, </a:t>
            </a:r>
            <a:r>
              <a:rPr lang="en-ID" sz="2000" b="1" dirty="0" err="1"/>
              <a:t>menunggu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, dan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mengerti</a:t>
            </a:r>
            <a:r>
              <a:rPr lang="en-ID" sz="2000" b="1" dirty="0"/>
              <a:t> </a:t>
            </a: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menanggapi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88:3-4, 9-14).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menuduh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penyebab</a:t>
            </a:r>
            <a:r>
              <a:rPr lang="en-ID" sz="2000" b="1" dirty="0"/>
              <a:t> </a:t>
            </a:r>
            <a:r>
              <a:rPr lang="en-ID" sz="2000" b="1" dirty="0" err="1"/>
              <a:t>penyakit</a:t>
            </a:r>
            <a:r>
              <a:rPr lang="en-ID" sz="2000" b="1" dirty="0"/>
              <a:t> dan </a:t>
            </a:r>
            <a:r>
              <a:rPr lang="en-ID" sz="2000" b="1" dirty="0" err="1"/>
              <a:t>kesakitannya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88:6-8, 16-18).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28575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MENGAPA TUHAN TIDAK MENGAKHIRI PENDERITAAN KITA SAAT INI?</a:t>
            </a:r>
            <a:endParaRPr lang="en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D0BC3-87DE-C9E3-C9EF-FDA78C91FFE3}"/>
              </a:ext>
            </a:extLst>
          </p:cNvPr>
          <p:cNvSpPr txBox="1"/>
          <p:nvPr/>
        </p:nvSpPr>
        <p:spPr>
          <a:xfrm>
            <a:off x="1680882" y="581326"/>
            <a:ext cx="8830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Lesu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berseru-seru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kerongkonganku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kering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mataku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nyeri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mengharapkan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Allahku</a:t>
            </a:r>
            <a:r>
              <a:rPr lang="en-ID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69:3)</a:t>
            </a:r>
            <a:endParaRPr lang="es-ES" sz="1600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40A0CF-4350-9AFC-B7D0-F8A69DAAE30C}"/>
              </a:ext>
            </a:extLst>
          </p:cNvPr>
          <p:cNvSpPr txBox="1"/>
          <p:nvPr/>
        </p:nvSpPr>
        <p:spPr>
          <a:xfrm>
            <a:off x="211791" y="1189161"/>
            <a:ext cx="541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i-FI" sz="2000" b="1" dirty="0"/>
              <a:t>Sejauh mana pemazmur merasakan jarak dari Tuhan?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D223D67-4D63-D753-811C-24107F7B3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041028"/>
              </p:ext>
            </p:extLst>
          </p:nvPr>
        </p:nvGraphicFramePr>
        <p:xfrm>
          <a:off x="108138" y="1538684"/>
          <a:ext cx="5493684" cy="49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C8AED5D-F026-30A2-0A64-61EDBAF1165B}"/>
              </a:ext>
            </a:extLst>
          </p:cNvPr>
          <p:cNvSpPr txBox="1"/>
          <p:nvPr/>
        </p:nvSpPr>
        <p:spPr>
          <a:xfrm>
            <a:off x="5444837" y="1205314"/>
            <a:ext cx="67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i-FI" sz="2000" b="1" dirty="0"/>
              <a:t>Bagaimana Anda menanggapi ketiadaan Tuhan?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24918A-D3AA-2A27-E86F-B23B4366D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624289"/>
              </p:ext>
            </p:extLst>
          </p:nvPr>
        </p:nvGraphicFramePr>
        <p:xfrm>
          <a:off x="5785038" y="1711663"/>
          <a:ext cx="6366621" cy="445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5700B27-F124-7327-B120-21DD23A8B588}"/>
              </a:ext>
            </a:extLst>
          </p:cNvPr>
          <p:cNvSpPr txBox="1"/>
          <p:nvPr/>
        </p:nvSpPr>
        <p:spPr>
          <a:xfrm>
            <a:off x="895351" y="6162541"/>
            <a:ext cx="1040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berlanjut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apapun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ID" sz="3200" b="1" dirty="0">
                <a:ln/>
                <a:solidFill>
                  <a:schemeClr val="accent5">
                    <a:lumMod val="75000"/>
                  </a:schemeClr>
                </a:solidFill>
              </a:rPr>
              <a:t>APAKAH JANJI-JANJI-NYA DALAM KITAB SUCI TELAH GAGAL?</a:t>
            </a:r>
            <a:endParaRPr lang="en" sz="32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65599E-7956-0677-5FA4-2917149EBD06}"/>
              </a:ext>
            </a:extLst>
          </p:cNvPr>
          <p:cNvSpPr txBox="1"/>
          <p:nvPr/>
        </p:nvSpPr>
        <p:spPr>
          <a:xfrm>
            <a:off x="0" y="58227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Sudah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lenyapkah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seterusnya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kasih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setia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-Nya,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berakhirkah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janji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berlaku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turun-temurun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?”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(Mazmur 77:8)</a:t>
            </a:r>
            <a:endParaRPr lang="es-ES" sz="1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D9324F-19EE-E22E-57C6-C8FEF6C5DA4D}"/>
              </a:ext>
            </a:extLst>
          </p:cNvPr>
          <p:cNvSpPr txBox="1"/>
          <p:nvPr/>
        </p:nvSpPr>
        <p:spPr>
          <a:xfrm>
            <a:off x="179292" y="942451"/>
            <a:ext cx="8741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Pernahkah</a:t>
            </a:r>
            <a:r>
              <a:rPr lang="en-ID" sz="2000" b="1" dirty="0"/>
              <a:t> Anda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pemazmur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77:1-6)?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berseru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harapan</a:t>
            </a:r>
            <a:r>
              <a:rPr lang="en-ID" sz="2000" b="1" dirty="0"/>
              <a:t> </a:t>
            </a:r>
            <a:r>
              <a:rPr lang="en-ID" sz="2000" b="1" dirty="0" err="1"/>
              <a:t>mendapat</a:t>
            </a:r>
            <a:r>
              <a:rPr lang="en-ID" sz="2000" b="1" dirty="0"/>
              <a:t> </a:t>
            </a:r>
            <a:r>
              <a:rPr lang="en-ID" sz="2000" b="1" dirty="0" err="1"/>
              <a:t>jawaban</a:t>
            </a:r>
            <a:r>
              <a:rPr lang="en-ID" sz="2000" b="1" dirty="0"/>
              <a:t>, </a:t>
            </a: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menemukannya</a:t>
            </a:r>
            <a:r>
              <a:rPr lang="en-ID" sz="2000" b="1" dirty="0"/>
              <a:t>;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keputusasaannya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menolak</a:t>
            </a:r>
            <a:r>
              <a:rPr lang="en-ID" sz="2000" b="1" dirty="0"/>
              <a:t> </a:t>
            </a:r>
            <a:r>
              <a:rPr lang="en-ID" sz="2000" b="1" dirty="0" err="1"/>
              <a:t>penghiburan</a:t>
            </a:r>
            <a:r>
              <a:rPr lang="en-ID" sz="2000" b="1" dirty="0"/>
              <a:t>;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ingat</a:t>
            </a:r>
            <a:r>
              <a:rPr lang="en-ID" sz="2000" b="1" dirty="0"/>
              <a:t> </a:t>
            </a:r>
            <a:r>
              <a:rPr lang="en-ID" sz="2000" b="1" dirty="0" err="1"/>
              <a:t>saat-saat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bernyanyi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dan </a:t>
            </a:r>
            <a:r>
              <a:rPr lang="en-ID" sz="2000" b="1" dirty="0" err="1"/>
              <a:t>merenungkan</a:t>
            </a:r>
            <a:r>
              <a:rPr lang="en-ID" sz="2000" b="1" dirty="0"/>
              <a:t> Dia. Dan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berkata</a:t>
            </a:r>
            <a:r>
              <a:rPr lang="en-ID" sz="2000" b="1" dirty="0"/>
              <a:t>: “</a:t>
            </a:r>
            <a:r>
              <a:rPr lang="en-ID" sz="2000" b="1" dirty="0" err="1"/>
              <a:t>Sekarang</a:t>
            </a:r>
            <a:r>
              <a:rPr lang="en-ID" sz="2000" b="1" dirty="0"/>
              <a:t>,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melupakan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? Dimana </a:t>
            </a:r>
            <a:r>
              <a:rPr lang="en-ID" sz="2000" b="1" dirty="0" err="1"/>
              <a:t>janjimu</a:t>
            </a:r>
            <a:r>
              <a:rPr lang="en-ID" sz="2000" b="1" dirty="0"/>
              <a:t>?” (</a:t>
            </a:r>
            <a:r>
              <a:rPr lang="en-ID" sz="2000" b="1" dirty="0" err="1"/>
              <a:t>Mzm</a:t>
            </a:r>
            <a:r>
              <a:rPr lang="en-ID" sz="2000" b="1" dirty="0"/>
              <a:t> 77:7-9).</a:t>
            </a:r>
            <a:endParaRPr lang="en" sz="2000" b="1" dirty="0"/>
          </a:p>
        </p:txBody>
      </p:sp>
      <p:pic>
        <p:nvPicPr>
          <p:cNvPr id="4" name="Imagen 3" descr="Imagen que contiene interior, persona, mujer, hombre&#10;&#10;Descripción generada automáticamente">
            <a:extLst>
              <a:ext uri="{FF2B5EF4-FFF2-40B4-BE49-F238E27FC236}">
                <a16:creationId xmlns:a16="http://schemas.microsoft.com/office/drawing/2014/main" id="{5840EA2A-5AC8-2A5B-CE08-CC0C9B39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5918" y="1114301"/>
            <a:ext cx="3006789" cy="2665933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379D98A-3CAC-E1D9-49D8-3FFC8AA6D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3" y="2943224"/>
            <a:ext cx="4409296" cy="2360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agua, cama, playa, tabla&#10;&#10;Descripción generada automáticamente">
            <a:extLst>
              <a:ext uri="{FF2B5EF4-FFF2-40B4-BE49-F238E27FC236}">
                <a16:creationId xmlns:a16="http://schemas.microsoft.com/office/drawing/2014/main" id="{5998EC7D-2405-51C9-D8D0-877F8F769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179" y="3926428"/>
            <a:ext cx="2878527" cy="28235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FEF71F-CC59-A3B0-4072-031FF00D1384}"/>
              </a:ext>
            </a:extLst>
          </p:cNvPr>
          <p:cNvSpPr txBox="1"/>
          <p:nvPr/>
        </p:nvSpPr>
        <p:spPr>
          <a:xfrm>
            <a:off x="0" y="5403836"/>
            <a:ext cx="9048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tindakannya</a:t>
            </a:r>
            <a:r>
              <a:rPr lang="en-ID" sz="2000" b="1" dirty="0"/>
              <a:t> </a:t>
            </a:r>
            <a:r>
              <a:rPr lang="en-ID" sz="2000" b="1" dirty="0" err="1"/>
              <a:t>terlihat</a:t>
            </a:r>
            <a:r>
              <a:rPr lang="en-ID" sz="2000" b="1" dirty="0"/>
              <a:t> </a:t>
            </a:r>
            <a:r>
              <a:rPr lang="en-ID" sz="2000" b="1" dirty="0" err="1"/>
              <a:t>jelas</a:t>
            </a:r>
            <a:r>
              <a:rPr lang="en-ID" sz="2000" b="1" dirty="0"/>
              <a:t>. </a:t>
            </a:r>
            <a:r>
              <a:rPr lang="en-ID" sz="2000" b="1" dirty="0" err="1"/>
              <a:t>Kadang-kadang</a:t>
            </a:r>
            <a:r>
              <a:rPr lang="en-ID" sz="2000" b="1" dirty="0"/>
              <a:t>,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diketahui</a:t>
            </a:r>
            <a:r>
              <a:rPr lang="en-ID" sz="2000" b="1" dirty="0"/>
              <a:t> </a:t>
            </a:r>
            <a:r>
              <a:rPr lang="en-ID" sz="2000" b="1" dirty="0" err="1"/>
              <a:t>tangannya</a:t>
            </a:r>
            <a:r>
              <a:rPr lang="en-ID" sz="2000" b="1" dirty="0"/>
              <a:t>: “</a:t>
            </a:r>
            <a:r>
              <a:rPr lang="en-ID" sz="2000" b="1" dirty="0" err="1"/>
              <a:t>jejak</a:t>
            </a:r>
            <a:r>
              <a:rPr lang="en-ID" sz="2000" b="1" dirty="0"/>
              <a:t>-Mu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kelihatan</a:t>
            </a:r>
            <a:r>
              <a:rPr lang="en-ID" sz="2000" b="1" dirty="0"/>
              <a:t>” (</a:t>
            </a:r>
            <a:r>
              <a:rPr lang="en-ID" sz="2000" b="1" dirty="0" err="1"/>
              <a:t>Mzm</a:t>
            </a:r>
            <a:r>
              <a:rPr lang="en-ID" sz="2000" b="1" dirty="0"/>
              <a:t> 77:19).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8F5567-6A10-4513-76B0-8DBBC93149D5}"/>
              </a:ext>
            </a:extLst>
          </p:cNvPr>
          <p:cNvSpPr txBox="1"/>
          <p:nvPr/>
        </p:nvSpPr>
        <p:spPr>
          <a:xfrm>
            <a:off x="4674020" y="2719861"/>
            <a:ext cx="40671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Jawabannya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di masa </a:t>
            </a:r>
            <a:r>
              <a:rPr lang="en-ID" sz="2000" b="1" dirty="0" err="1"/>
              <a:t>lalu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77:10-12; </a:t>
            </a:r>
            <a:r>
              <a:rPr lang="en-ID" sz="2000" b="1" dirty="0" err="1"/>
              <a:t>Yosua</a:t>
            </a:r>
            <a:r>
              <a:rPr lang="en-ID" sz="2000" b="1" dirty="0"/>
              <a:t> 21:45).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keajaiban</a:t>
            </a:r>
            <a:r>
              <a:rPr lang="en-ID" sz="2000" b="1" dirty="0"/>
              <a:t> di </a:t>
            </a:r>
            <a:r>
              <a:rPr lang="en-ID" sz="2000" b="1" dirty="0" err="1"/>
              <a:t>hadapan</a:t>
            </a:r>
            <a:r>
              <a:rPr lang="en-ID" sz="2000" b="1" dirty="0"/>
              <a:t> </a:t>
            </a:r>
            <a:r>
              <a:rPr lang="en-ID" sz="2000" b="1" dirty="0" err="1"/>
              <a:t>bangsa-bangsa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77:13-17).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jalan</a:t>
            </a:r>
            <a:r>
              <a:rPr lang="en-ID" sz="2000" b="1" dirty="0"/>
              <a:t> di </a:t>
            </a:r>
            <a:r>
              <a:rPr lang="en-ID" sz="2000" b="1" dirty="0" err="1"/>
              <a:t>laut</a:t>
            </a:r>
            <a:r>
              <a:rPr lang="en-ID" sz="2000" b="1" dirty="0"/>
              <a:t> dan </a:t>
            </a:r>
            <a:r>
              <a:rPr lang="en-ID" sz="2000" b="1" dirty="0" err="1"/>
              <a:t>memimpin</a:t>
            </a:r>
            <a:r>
              <a:rPr lang="en-ID" sz="2000" b="1" dirty="0"/>
              <a:t> </a:t>
            </a:r>
            <a:r>
              <a:rPr lang="en-ID" sz="2000" b="1" dirty="0" err="1"/>
              <a:t>umatnya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tangan</a:t>
            </a:r>
            <a:r>
              <a:rPr lang="en-ID" sz="2000" b="1" dirty="0"/>
              <a:t> Musa dan Harun (</a:t>
            </a:r>
            <a:r>
              <a:rPr lang="en-ID" sz="2000" b="1" dirty="0" err="1"/>
              <a:t>Mzm</a:t>
            </a:r>
            <a:r>
              <a:rPr lang="en-ID" sz="2000" b="1" dirty="0"/>
              <a:t> 77:18-20).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C1CE85-AF56-687F-97C7-AA8FBDFECF45}"/>
              </a:ext>
            </a:extLst>
          </p:cNvPr>
          <p:cNvSpPr txBox="1"/>
          <p:nvPr/>
        </p:nvSpPr>
        <p:spPr>
          <a:xfrm>
            <a:off x="1" y="6132021"/>
            <a:ext cx="9048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Entah diungkapkan secara terbuka atau tersembunyi, Tuhan bertindak. Mari kita percaya kepada-Nya.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20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3404796" y="-19050"/>
            <a:ext cx="8787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MENGAPA ORANG FASIK SEJAHTERA?</a:t>
            </a:r>
            <a:endParaRPr lang="en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994A4-8BDD-B422-1529-E1D3E6CC2481}"/>
              </a:ext>
            </a:extLst>
          </p:cNvPr>
          <p:cNvSpPr txBox="1"/>
          <p:nvPr/>
        </p:nvSpPr>
        <p:spPr>
          <a:xfrm>
            <a:off x="2803020" y="649505"/>
            <a:ext cx="9388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latin typeface="Comic Sans MS" panose="030F0702030302020204" pitchFamily="66" charset="0"/>
              </a:rPr>
              <a:t>Sebab</a:t>
            </a:r>
            <a:r>
              <a:rPr lang="en-ID" b="1" dirty="0">
                <a:latin typeface="Comic Sans MS" panose="030F0702030302020204" pitchFamily="66" charset="0"/>
              </a:rPr>
              <a:t> </a:t>
            </a:r>
            <a:r>
              <a:rPr lang="en-ID" b="1" dirty="0" err="1">
                <a:latin typeface="Comic Sans MS" panose="030F0702030302020204" pitchFamily="66" charset="0"/>
              </a:rPr>
              <a:t>aku</a:t>
            </a:r>
            <a:r>
              <a:rPr lang="en-ID" b="1" dirty="0">
                <a:latin typeface="Comic Sans MS" panose="030F0702030302020204" pitchFamily="66" charset="0"/>
              </a:rPr>
              <a:t> </a:t>
            </a:r>
            <a:r>
              <a:rPr lang="en-ID" b="1" dirty="0" err="1">
                <a:latin typeface="Comic Sans MS" panose="030F0702030302020204" pitchFamily="66" charset="0"/>
              </a:rPr>
              <a:t>cemburu</a:t>
            </a:r>
            <a:r>
              <a:rPr lang="en-ID" b="1" dirty="0">
                <a:latin typeface="Comic Sans MS" panose="030F0702030302020204" pitchFamily="66" charset="0"/>
              </a:rPr>
              <a:t> </a:t>
            </a:r>
            <a:r>
              <a:rPr lang="en-ID" b="1" dirty="0" err="1">
                <a:latin typeface="Comic Sans MS" panose="030F0702030302020204" pitchFamily="66" charset="0"/>
              </a:rPr>
              <a:t>kepada</a:t>
            </a:r>
            <a:r>
              <a:rPr lang="en-ID" b="1" dirty="0">
                <a:latin typeface="Comic Sans MS" panose="030F0702030302020204" pitchFamily="66" charset="0"/>
              </a:rPr>
              <a:t> </a:t>
            </a:r>
            <a:r>
              <a:rPr lang="en-ID" b="1" dirty="0" err="1">
                <a:latin typeface="Comic Sans MS" panose="030F0702030302020204" pitchFamily="66" charset="0"/>
              </a:rPr>
              <a:t>pembual-pembual</a:t>
            </a:r>
            <a:r>
              <a:rPr lang="en-ID" b="1" dirty="0">
                <a:latin typeface="Comic Sans MS" panose="030F0702030302020204" pitchFamily="66" charset="0"/>
              </a:rPr>
              <a:t>, </a:t>
            </a:r>
            <a:r>
              <a:rPr lang="en-ID" b="1" dirty="0" err="1">
                <a:latin typeface="Comic Sans MS" panose="030F0702030302020204" pitchFamily="66" charset="0"/>
              </a:rPr>
              <a:t>kalau</a:t>
            </a:r>
            <a:r>
              <a:rPr lang="en-ID" b="1" dirty="0">
                <a:latin typeface="Comic Sans MS" panose="030F0702030302020204" pitchFamily="66" charset="0"/>
              </a:rPr>
              <a:t> </a:t>
            </a:r>
            <a:r>
              <a:rPr lang="en-ID" b="1" dirty="0" err="1">
                <a:latin typeface="Comic Sans MS" panose="030F0702030302020204" pitchFamily="66" charset="0"/>
              </a:rPr>
              <a:t>aku</a:t>
            </a:r>
            <a:r>
              <a:rPr lang="en-ID" b="1" dirty="0">
                <a:latin typeface="Comic Sans MS" panose="030F0702030302020204" pitchFamily="66" charset="0"/>
              </a:rPr>
              <a:t> </a:t>
            </a:r>
            <a:r>
              <a:rPr lang="en-ID" b="1" dirty="0" err="1">
                <a:latin typeface="Comic Sans MS" panose="030F0702030302020204" pitchFamily="66" charset="0"/>
              </a:rPr>
              <a:t>melihat</a:t>
            </a:r>
            <a:r>
              <a:rPr lang="en-ID" b="1" dirty="0">
                <a:latin typeface="Comic Sans MS" panose="030F0702030302020204" pitchFamily="66" charset="0"/>
              </a:rPr>
              <a:t> </a:t>
            </a:r>
            <a:r>
              <a:rPr lang="en-ID" b="1" dirty="0" err="1">
                <a:latin typeface="Comic Sans MS" panose="030F0702030302020204" pitchFamily="66" charset="0"/>
              </a:rPr>
              <a:t>kemujuran</a:t>
            </a:r>
            <a:r>
              <a:rPr lang="en-ID" b="1" dirty="0">
                <a:latin typeface="Comic Sans MS" panose="030F0702030302020204" pitchFamily="66" charset="0"/>
              </a:rPr>
              <a:t> orang-orang </a:t>
            </a:r>
            <a:r>
              <a:rPr lang="en-ID" b="1" dirty="0" err="1">
                <a:latin typeface="Comic Sans MS" panose="030F0702030302020204" pitchFamily="66" charset="0"/>
              </a:rPr>
              <a:t>fasik</a:t>
            </a:r>
            <a:r>
              <a:rPr lang="en-ID" b="1" dirty="0">
                <a:latin typeface="Comic Sans MS" panose="030F0702030302020204" pitchFamily="66" charset="0"/>
              </a:rPr>
              <a:t>.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(Mazmur 73:3)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916FEF-6156-9FE7-FAD8-00B1522D8EB2}"/>
              </a:ext>
            </a:extLst>
          </p:cNvPr>
          <p:cNvSpPr txBox="1"/>
          <p:nvPr/>
        </p:nvSpPr>
        <p:spPr>
          <a:xfrm>
            <a:off x="2157684" y="1214939"/>
            <a:ext cx="982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</a:rPr>
              <a:t>Teorinya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adalah</a:t>
            </a:r>
            <a:r>
              <a:rPr lang="en-ID" sz="2000" b="1" dirty="0">
                <a:solidFill>
                  <a:schemeClr val="bg1"/>
                </a:solidFill>
              </a:rPr>
              <a:t>: “</a:t>
            </a:r>
            <a:r>
              <a:rPr lang="en-ID" sz="2000" b="1" dirty="0" err="1">
                <a:solidFill>
                  <a:schemeClr val="bg1"/>
                </a:solidFill>
              </a:rPr>
              <a:t>siapa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binasa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dengan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tidak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bersalah</a:t>
            </a:r>
            <a:r>
              <a:rPr lang="en-ID" sz="2000" b="1" dirty="0">
                <a:solidFill>
                  <a:schemeClr val="bg1"/>
                </a:solidFill>
              </a:rPr>
              <a:t> dan di </a:t>
            </a:r>
            <a:r>
              <a:rPr lang="en-ID" sz="2000" b="1" dirty="0" err="1">
                <a:solidFill>
                  <a:schemeClr val="bg1"/>
                </a:solidFill>
              </a:rPr>
              <a:t>manakah</a:t>
            </a:r>
            <a:r>
              <a:rPr lang="en-ID" sz="2000" b="1" dirty="0">
                <a:solidFill>
                  <a:schemeClr val="bg1"/>
                </a:solidFill>
              </a:rPr>
              <a:t> orang yang </a:t>
            </a:r>
            <a:r>
              <a:rPr lang="en-ID" sz="2000" b="1" dirty="0" err="1">
                <a:solidFill>
                  <a:schemeClr val="bg1"/>
                </a:solidFill>
              </a:rPr>
              <a:t>jujur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dipunahkan</a:t>
            </a:r>
            <a:r>
              <a:rPr lang="en-ID" sz="2000" b="1" dirty="0">
                <a:solidFill>
                  <a:schemeClr val="bg1"/>
                </a:solidFill>
              </a:rPr>
              <a:t>? Yang </a:t>
            </a:r>
            <a:r>
              <a:rPr lang="en-ID" sz="2000" b="1" dirty="0" err="1">
                <a:solidFill>
                  <a:schemeClr val="bg1"/>
                </a:solidFill>
              </a:rPr>
              <a:t>telah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kulihat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ialah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bahwa</a:t>
            </a:r>
            <a:r>
              <a:rPr lang="en-ID" sz="2000" b="1" dirty="0">
                <a:solidFill>
                  <a:schemeClr val="bg1"/>
                </a:solidFill>
              </a:rPr>
              <a:t> orang yang </a:t>
            </a:r>
            <a:r>
              <a:rPr lang="en-ID" sz="2000" b="1" dirty="0" err="1">
                <a:solidFill>
                  <a:schemeClr val="bg1"/>
                </a:solidFill>
              </a:rPr>
              <a:t>membajak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kejahatan</a:t>
            </a:r>
            <a:r>
              <a:rPr lang="en-ID" sz="2000" b="1" dirty="0">
                <a:solidFill>
                  <a:schemeClr val="bg1"/>
                </a:solidFill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</a:rPr>
              <a:t>menabur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kesusahan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ia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menuainya</a:t>
            </a:r>
            <a:r>
              <a:rPr lang="en-ID" sz="2000" b="1" dirty="0">
                <a:solidFill>
                  <a:schemeClr val="bg1"/>
                </a:solidFill>
              </a:rPr>
              <a:t> juga.” (</a:t>
            </a:r>
            <a:r>
              <a:rPr lang="en-ID" sz="2000" b="1" dirty="0" err="1">
                <a:solidFill>
                  <a:schemeClr val="bg1"/>
                </a:solidFill>
              </a:rPr>
              <a:t>Ayub</a:t>
            </a:r>
            <a:r>
              <a:rPr lang="en-ID" sz="2000" b="1" dirty="0">
                <a:solidFill>
                  <a:schemeClr val="bg1"/>
                </a:solidFill>
              </a:rPr>
              <a:t> 4:7-8).</a:t>
            </a:r>
            <a:endParaRPr lang="en" sz="2000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Un grupo de personas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D7F51725-3934-C9EA-710A-61EFF371E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51" r="7421"/>
          <a:stretch/>
        </p:blipFill>
        <p:spPr>
          <a:xfrm>
            <a:off x="140072" y="258292"/>
            <a:ext cx="1917328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F1DE6621-B950-0E83-1A1C-CFF00EF6A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3" y="2992584"/>
            <a:ext cx="1917328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7D55D78F-142A-02B3-BE01-99BFA9FD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62" y="4261070"/>
            <a:ext cx="3606115" cy="2435623"/>
          </a:xfrm>
          <a:prstGeom prst="snip2DiagRect">
            <a:avLst>
              <a:gd name="adj1" fmla="val 12924"/>
              <a:gd name="adj2" fmla="val 12866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C945C67-3FEF-0251-D1AF-6C3A66BB41A1}"/>
              </a:ext>
            </a:extLst>
          </p:cNvPr>
          <p:cNvSpPr txBox="1"/>
          <p:nvPr/>
        </p:nvSpPr>
        <p:spPr>
          <a:xfrm>
            <a:off x="2157684" y="4208960"/>
            <a:ext cx="6100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</a:rPr>
              <a:t>Hal </a:t>
            </a:r>
            <a:r>
              <a:rPr lang="en-ID" sz="2000" b="1" dirty="0" err="1">
                <a:solidFill>
                  <a:schemeClr val="bg1"/>
                </a:solidFill>
              </a:rPr>
              <a:t>ini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hampir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membuat</a:t>
            </a:r>
            <a:r>
              <a:rPr lang="en-ID" sz="2000" b="1" dirty="0">
                <a:solidFill>
                  <a:schemeClr val="bg1"/>
                </a:solidFill>
              </a:rPr>
              <a:t> kaki Asaf </a:t>
            </a:r>
            <a:r>
              <a:rPr lang="en-ID" sz="2000" b="1" dirty="0" err="1">
                <a:solidFill>
                  <a:schemeClr val="bg1"/>
                </a:solidFill>
              </a:rPr>
              <a:t>terpeleset</a:t>
            </a:r>
            <a:r>
              <a:rPr lang="en-ID" sz="2000" b="1" dirty="0">
                <a:solidFill>
                  <a:schemeClr val="bg1"/>
                </a:solidFill>
              </a:rPr>
              <a:t> (</a:t>
            </a:r>
            <a:r>
              <a:rPr lang="en-ID" sz="2000" b="1" dirty="0" err="1">
                <a:solidFill>
                  <a:schemeClr val="bg1"/>
                </a:solidFill>
              </a:rPr>
              <a:t>Mzm</a:t>
            </a:r>
            <a:r>
              <a:rPr lang="en-ID" sz="2000" b="1" dirty="0">
                <a:solidFill>
                  <a:schemeClr val="bg1"/>
                </a:solidFill>
              </a:rPr>
              <a:t> 73:2). </a:t>
            </a:r>
            <a:r>
              <a:rPr lang="en-ID" sz="2000" b="1" dirty="0" err="1">
                <a:solidFill>
                  <a:schemeClr val="bg1"/>
                </a:solidFill>
              </a:rPr>
              <a:t>Namun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ketika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Tuhan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menuntun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langkahnya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menuju</a:t>
            </a:r>
            <a:r>
              <a:rPr lang="en-ID" sz="2000" b="1" dirty="0">
                <a:solidFill>
                  <a:schemeClr val="bg1"/>
                </a:solidFill>
              </a:rPr>
              <a:t> Bait </a:t>
            </a:r>
            <a:r>
              <a:rPr lang="en-ID" sz="2000" b="1" dirty="0" err="1">
                <a:solidFill>
                  <a:schemeClr val="bg1"/>
                </a:solidFill>
              </a:rPr>
              <a:t>Suci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akhirnya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dia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mengerti</a:t>
            </a:r>
            <a:r>
              <a:rPr lang="en-ID" sz="2000" b="1" dirty="0">
                <a:solidFill>
                  <a:schemeClr val="bg1"/>
                </a:solidFill>
              </a:rPr>
              <a:t> (</a:t>
            </a:r>
            <a:r>
              <a:rPr lang="en-ID" sz="2000" b="1" dirty="0" err="1">
                <a:solidFill>
                  <a:schemeClr val="bg1"/>
                </a:solidFill>
              </a:rPr>
              <a:t>Mzm</a:t>
            </a:r>
            <a:r>
              <a:rPr lang="en-ID" sz="2000" b="1" dirty="0">
                <a:solidFill>
                  <a:schemeClr val="bg1"/>
                </a:solidFill>
              </a:rPr>
              <a:t> 73:17).</a:t>
            </a:r>
            <a:endParaRPr lang="en" sz="2000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B18F6-D902-47D2-081C-CB84D50408A3}"/>
              </a:ext>
            </a:extLst>
          </p:cNvPr>
          <p:cNvSpPr txBox="1"/>
          <p:nvPr/>
        </p:nvSpPr>
        <p:spPr>
          <a:xfrm>
            <a:off x="0" y="5514741"/>
            <a:ext cx="83886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</a:rPr>
              <a:t>Kita </a:t>
            </a:r>
            <a:r>
              <a:rPr lang="en-ID" sz="2000" b="1" dirty="0" err="1">
                <a:solidFill>
                  <a:schemeClr val="bg1"/>
                </a:solidFill>
              </a:rPr>
              <a:t>harus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melihat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kemakmuran</a:t>
            </a:r>
            <a:r>
              <a:rPr lang="en-ID" sz="2000" b="1" dirty="0">
                <a:solidFill>
                  <a:schemeClr val="bg1"/>
                </a:solidFill>
              </a:rPr>
              <a:t> orang </a:t>
            </a:r>
            <a:r>
              <a:rPr lang="en-ID" sz="2000" b="1" dirty="0" err="1">
                <a:solidFill>
                  <a:schemeClr val="bg1"/>
                </a:solidFill>
              </a:rPr>
              <a:t>jahat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dalam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sudut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pandang</a:t>
            </a:r>
            <a:r>
              <a:rPr lang="en-ID" sz="2000" b="1" dirty="0">
                <a:solidFill>
                  <a:schemeClr val="bg1"/>
                </a:solidFill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</a:rPr>
              <a:t>sebenarnya</a:t>
            </a:r>
            <a:r>
              <a:rPr lang="en-ID" sz="2000" b="1" dirty="0">
                <a:solidFill>
                  <a:schemeClr val="bg1"/>
                </a:solidFill>
              </a:rPr>
              <a:t>. Kita </a:t>
            </a:r>
            <a:r>
              <a:rPr lang="en-ID" sz="2000" b="1" dirty="0" err="1">
                <a:solidFill>
                  <a:schemeClr val="bg1"/>
                </a:solidFill>
              </a:rPr>
              <a:t>tidak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boleh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melihat</a:t>
            </a:r>
            <a:r>
              <a:rPr lang="en-ID" sz="2000" b="1" dirty="0">
                <a:solidFill>
                  <a:schemeClr val="bg1"/>
                </a:solidFill>
              </a:rPr>
              <a:t> “</a:t>
            </a:r>
            <a:r>
              <a:rPr lang="en-ID" sz="2000" b="1" dirty="0" err="1">
                <a:solidFill>
                  <a:schemeClr val="bg1"/>
                </a:solidFill>
              </a:rPr>
              <a:t>hari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ini</a:t>
            </a:r>
            <a:r>
              <a:rPr lang="en-ID" sz="2000" b="1" dirty="0">
                <a:solidFill>
                  <a:schemeClr val="bg1"/>
                </a:solidFill>
              </a:rPr>
              <a:t>”, </a:t>
            </a:r>
            <a:r>
              <a:rPr lang="en-ID" sz="2000" b="1" dirty="0" err="1">
                <a:solidFill>
                  <a:schemeClr val="bg1"/>
                </a:solidFill>
              </a:rPr>
              <a:t>tapi</a:t>
            </a:r>
            <a:r>
              <a:rPr lang="en-ID" sz="2000" b="1" dirty="0">
                <a:solidFill>
                  <a:schemeClr val="bg1"/>
                </a:solidFill>
              </a:rPr>
              <a:t> “pada </a:t>
            </a:r>
            <a:r>
              <a:rPr lang="en-ID" sz="2000" b="1" dirty="0" err="1">
                <a:solidFill>
                  <a:schemeClr val="bg1"/>
                </a:solidFill>
              </a:rPr>
              <a:t>akhirnya</a:t>
            </a:r>
            <a:r>
              <a:rPr lang="en-ID" sz="2000" b="1" dirty="0">
                <a:solidFill>
                  <a:schemeClr val="bg1"/>
                </a:solidFill>
              </a:rPr>
              <a:t>.” Ketika orang </a:t>
            </a:r>
            <a:r>
              <a:rPr lang="en-ID" sz="2000" b="1" dirty="0" err="1">
                <a:solidFill>
                  <a:schemeClr val="bg1"/>
                </a:solidFill>
              </a:rPr>
              <a:t>jahat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menghadapi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penghakiman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ilahi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mereka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tidak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akan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ada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lagi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mereka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akan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kehilangan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kebahagiaan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kekal</a:t>
            </a:r>
            <a:r>
              <a:rPr lang="en-ID" sz="2000" b="1" dirty="0">
                <a:solidFill>
                  <a:schemeClr val="bg1"/>
                </a:solidFill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</a:rPr>
              <a:t>disediakan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bagi</a:t>
            </a:r>
            <a:r>
              <a:rPr lang="en-ID" sz="2000" b="1" dirty="0">
                <a:solidFill>
                  <a:schemeClr val="bg1"/>
                </a:solidFill>
              </a:rPr>
              <a:t> orang </a:t>
            </a:r>
            <a:r>
              <a:rPr lang="en-ID" sz="2000" b="1" dirty="0" err="1">
                <a:solidFill>
                  <a:schemeClr val="bg1"/>
                </a:solidFill>
              </a:rPr>
              <a:t>benar</a:t>
            </a:r>
            <a:r>
              <a:rPr lang="en-ID" sz="2000" b="1" dirty="0">
                <a:solidFill>
                  <a:schemeClr val="bg1"/>
                </a:solidFill>
              </a:rPr>
              <a:t>.</a:t>
            </a:r>
            <a:endParaRPr lang="en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A3398B-B6B1-9717-8400-F555CAFC8070}"/>
              </a:ext>
            </a:extLst>
          </p:cNvPr>
          <p:cNvSpPr txBox="1"/>
          <p:nvPr/>
        </p:nvSpPr>
        <p:spPr>
          <a:xfrm>
            <a:off x="2157684" y="3210953"/>
            <a:ext cx="10026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</a:rPr>
              <a:t>Mari </a:t>
            </a:r>
            <a:r>
              <a:rPr lang="en-ID" sz="2000" b="1" dirty="0" err="1">
                <a:solidFill>
                  <a:schemeClr val="bg1"/>
                </a:solidFill>
              </a:rPr>
              <a:t>kita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bersikap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realistis</a:t>
            </a:r>
            <a:r>
              <a:rPr lang="en-ID" sz="2000" b="1" dirty="0">
                <a:solidFill>
                  <a:schemeClr val="bg1"/>
                </a:solidFill>
              </a:rPr>
              <a:t>: di dunia </a:t>
            </a:r>
            <a:r>
              <a:rPr lang="en-ID" sz="2000" b="1" dirty="0" err="1">
                <a:solidFill>
                  <a:schemeClr val="bg1"/>
                </a:solidFill>
              </a:rPr>
              <a:t>ini</a:t>
            </a:r>
            <a:r>
              <a:rPr lang="en-ID" sz="2000" b="1" dirty="0">
                <a:solidFill>
                  <a:schemeClr val="bg1"/>
                </a:solidFill>
              </a:rPr>
              <a:t> “</a:t>
            </a:r>
            <a:r>
              <a:rPr lang="en-ID" sz="2000" b="1" dirty="0" err="1">
                <a:solidFill>
                  <a:schemeClr val="bg1"/>
                </a:solidFill>
              </a:rPr>
              <a:t>hukum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kehilangan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kekuatannya</a:t>
            </a:r>
            <a:r>
              <a:rPr lang="en-ID" sz="2000" b="1" dirty="0">
                <a:solidFill>
                  <a:schemeClr val="bg1"/>
                </a:solidFill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</a:rPr>
              <a:t>tidak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pernah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muncul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keadilan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sebab</a:t>
            </a:r>
            <a:r>
              <a:rPr lang="en-ID" sz="2000" b="1" dirty="0">
                <a:solidFill>
                  <a:schemeClr val="bg1"/>
                </a:solidFill>
              </a:rPr>
              <a:t> orang </a:t>
            </a:r>
            <a:r>
              <a:rPr lang="en-ID" sz="2000" b="1" dirty="0" err="1">
                <a:solidFill>
                  <a:schemeClr val="bg1"/>
                </a:solidFill>
              </a:rPr>
              <a:t>fasik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mengepung</a:t>
            </a:r>
            <a:r>
              <a:rPr lang="en-ID" sz="2000" b="1" dirty="0">
                <a:solidFill>
                  <a:schemeClr val="bg1"/>
                </a:solidFill>
              </a:rPr>
              <a:t> orang </a:t>
            </a:r>
            <a:r>
              <a:rPr lang="en-ID" sz="2000" b="1" dirty="0" err="1">
                <a:solidFill>
                  <a:schemeClr val="bg1"/>
                </a:solidFill>
              </a:rPr>
              <a:t>benar</a:t>
            </a:r>
            <a:r>
              <a:rPr lang="en-ID" sz="2000" b="1" dirty="0">
                <a:solidFill>
                  <a:schemeClr val="bg1"/>
                </a:solidFill>
              </a:rPr>
              <a:t>; </a:t>
            </a:r>
            <a:r>
              <a:rPr lang="en-ID" sz="2000" b="1" dirty="0" err="1">
                <a:solidFill>
                  <a:schemeClr val="bg1"/>
                </a:solidFill>
              </a:rPr>
              <a:t>itulah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sebabnya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keadilan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muncul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terbalik</a:t>
            </a:r>
            <a:r>
              <a:rPr lang="en-ID" sz="2000" b="1" dirty="0">
                <a:solidFill>
                  <a:schemeClr val="bg1"/>
                </a:solidFill>
              </a:rPr>
              <a:t>.” (Hab. 1:4).</a:t>
            </a:r>
            <a:endParaRPr lang="en" sz="20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468CC9-362A-7854-3F63-961EB90A67A2}"/>
              </a:ext>
            </a:extLst>
          </p:cNvPr>
          <p:cNvSpPr txBox="1"/>
          <p:nvPr/>
        </p:nvSpPr>
        <p:spPr>
          <a:xfrm>
            <a:off x="2157684" y="2212946"/>
            <a:ext cx="10034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</a:rPr>
              <a:t>Namun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kenyataannya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berbeda</a:t>
            </a:r>
            <a:r>
              <a:rPr lang="en-ID" sz="2000" b="1" dirty="0">
                <a:solidFill>
                  <a:schemeClr val="bg1"/>
                </a:solidFill>
              </a:rPr>
              <a:t>. Banyak orang </a:t>
            </a:r>
            <a:r>
              <a:rPr lang="en-ID" sz="2000" b="1" dirty="0" err="1">
                <a:solidFill>
                  <a:schemeClr val="bg1"/>
                </a:solidFill>
              </a:rPr>
              <a:t>fasik</a:t>
            </a:r>
            <a:r>
              <a:rPr lang="en-ID" sz="2000" b="1" dirty="0">
                <a:solidFill>
                  <a:schemeClr val="bg1"/>
                </a:solidFill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</a:rPr>
              <a:t>sejahtera</a:t>
            </a:r>
            <a:r>
              <a:rPr lang="en-ID" sz="2000" b="1" dirty="0">
                <a:solidFill>
                  <a:schemeClr val="bg1"/>
                </a:solidFill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</a:rPr>
              <a:t>tidak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menderita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meskipun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Tuhan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telah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disingkirkan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dari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kehidupan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mereka</a:t>
            </a:r>
            <a:r>
              <a:rPr lang="en-ID" sz="2000" b="1" dirty="0">
                <a:solidFill>
                  <a:schemeClr val="bg1"/>
                </a:solidFill>
              </a:rPr>
              <a:t> (</a:t>
            </a:r>
            <a:r>
              <a:rPr lang="en-ID" sz="2000" b="1" dirty="0" err="1">
                <a:solidFill>
                  <a:schemeClr val="bg1"/>
                </a:solidFill>
              </a:rPr>
              <a:t>Mzm</a:t>
            </a:r>
            <a:r>
              <a:rPr lang="en-ID" sz="2000" b="1" dirty="0">
                <a:solidFill>
                  <a:schemeClr val="bg1"/>
                </a:solidFill>
              </a:rPr>
              <a:t> 73:3-9); </a:t>
            </a:r>
            <a:r>
              <a:rPr lang="en-ID" sz="2000" b="1" dirty="0" err="1">
                <a:solidFill>
                  <a:schemeClr val="bg1"/>
                </a:solidFill>
              </a:rPr>
              <a:t>tetapi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mereka</a:t>
            </a:r>
            <a:r>
              <a:rPr lang="en-ID" sz="2000" b="1" dirty="0">
                <a:solidFill>
                  <a:schemeClr val="bg1"/>
                </a:solidFill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</a:rPr>
              <a:t>berusaha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melayani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Tuhan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menderita</a:t>
            </a:r>
            <a:r>
              <a:rPr lang="en-ID" sz="2000" b="1" dirty="0">
                <a:solidFill>
                  <a:schemeClr val="bg1"/>
                </a:solidFill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</a:rPr>
              <a:t>sengsara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b="1" dirty="0">
                <a:solidFill>
                  <a:schemeClr val="bg1"/>
                </a:solidFill>
              </a:rPr>
              <a:t>(</a:t>
            </a:r>
            <a:r>
              <a:rPr lang="en-ID" b="1" dirty="0" err="1">
                <a:solidFill>
                  <a:schemeClr val="bg1"/>
                </a:solidFill>
              </a:rPr>
              <a:t>Mzm</a:t>
            </a:r>
            <a:r>
              <a:rPr lang="en-ID" b="1" dirty="0">
                <a:solidFill>
                  <a:schemeClr val="bg1"/>
                </a:solidFill>
              </a:rPr>
              <a:t> 73:13-14).</a:t>
            </a:r>
            <a:endParaRPr lang="e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2E24D2B-823F-C409-D6AB-61E346FF89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858684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3812DD-1A7A-6AED-AB88-6771256926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684" y="0"/>
            <a:ext cx="4333316" cy="6858000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61E57B3-99F0-B0EB-042A-6187D8F17D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0"/>
            <a:ext cx="12221631" cy="6858000"/>
            <a:chOff x="-3" y="0"/>
            <a:chExt cx="12221631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CD61DB6-911C-6947-33C5-B014132C62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3538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BC4F94F-FF6E-0C66-8F9F-59F76BBD05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43231" y="667122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6F699F2-4D7A-8CF4-C9A5-7D4931FEF2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36079" y="-6025906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2BCAD6D-B81A-F9DA-4F2E-488231BE64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CB6C4EA-FBB6-B61A-EC88-9E1A8722B5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216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E286306-744D-F58E-5179-45687AF5F990}"/>
              </a:ext>
            </a:extLst>
          </p:cNvPr>
          <p:cNvSpPr txBox="1"/>
          <p:nvPr/>
        </p:nvSpPr>
        <p:spPr>
          <a:xfrm>
            <a:off x="243750" y="348417"/>
            <a:ext cx="74586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300" b="1" dirty="0">
                <a:latin typeface="Constantia" panose="02030602050306030303" pitchFamily="18" charset="0"/>
              </a:rPr>
              <a:t>“</a:t>
            </a:r>
            <a:r>
              <a:rPr lang="en-ID" sz="2300" b="1" dirty="0" err="1">
                <a:latin typeface="Constantia" panose="02030602050306030303" pitchFamily="18" charset="0"/>
              </a:rPr>
              <a:t>Kemurahan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hati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Tuhan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sangat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besar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terhadap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latin typeface="Constantia" panose="02030602050306030303" pitchFamily="18" charset="0"/>
              </a:rPr>
              <a:t>Dia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tidak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pernah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meninggalkan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mengabaikan</a:t>
            </a:r>
            <a:r>
              <a:rPr lang="en-ID" sz="2300" b="1" dirty="0">
                <a:latin typeface="Constantia" panose="02030602050306030303" pitchFamily="18" charset="0"/>
              </a:rPr>
              <a:t> orang-orang yang </a:t>
            </a:r>
            <a:r>
              <a:rPr lang="en-ID" sz="2300" b="1" dirty="0" err="1">
                <a:latin typeface="Constantia" panose="02030602050306030303" pitchFamily="18" charset="0"/>
              </a:rPr>
              <a:t>percaya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kepada</a:t>
            </a:r>
            <a:r>
              <a:rPr lang="en-ID" sz="2300" b="1" dirty="0">
                <a:latin typeface="Constantia" panose="02030602050306030303" pitchFamily="18" charset="0"/>
              </a:rPr>
              <a:t>-Nya. […] </a:t>
            </a:r>
            <a:r>
              <a:rPr lang="en-ID" sz="2300" b="1" dirty="0" err="1">
                <a:latin typeface="Constantia" panose="02030602050306030303" pitchFamily="18" charset="0"/>
              </a:rPr>
              <a:t>Saudara-saudaraku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engkau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merasa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sedang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memasuki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jalan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gelap</a:t>
            </a:r>
            <a:r>
              <a:rPr lang="en-ID" sz="2300" b="1" dirty="0">
                <a:latin typeface="Constantia" panose="02030602050306030303" pitchFamily="18" charset="0"/>
              </a:rPr>
              <a:t>, dan </a:t>
            </a:r>
            <a:r>
              <a:rPr lang="en-ID" sz="2300" b="1" dirty="0" err="1">
                <a:latin typeface="Constantia" panose="02030602050306030303" pitchFamily="18" charset="0"/>
              </a:rPr>
              <a:t>seperti</a:t>
            </a:r>
            <a:r>
              <a:rPr lang="en-ID" sz="2300" b="1" dirty="0">
                <a:latin typeface="Constantia" panose="02030602050306030303" pitchFamily="18" charset="0"/>
              </a:rPr>
              <a:t> para </a:t>
            </a:r>
            <a:r>
              <a:rPr lang="en-ID" sz="2300" b="1" dirty="0" err="1">
                <a:latin typeface="Constantia" panose="02030602050306030303" pitchFamily="18" charset="0"/>
              </a:rPr>
              <a:t>tawanan</a:t>
            </a:r>
            <a:r>
              <a:rPr lang="en-ID" sz="2300" b="1" dirty="0">
                <a:latin typeface="Constantia" panose="02030602050306030303" pitchFamily="18" charset="0"/>
              </a:rPr>
              <a:t> di Babel </a:t>
            </a:r>
            <a:r>
              <a:rPr lang="en-ID" sz="2300" b="1" dirty="0" err="1">
                <a:latin typeface="Constantia" panose="02030602050306030303" pitchFamily="18" charset="0"/>
              </a:rPr>
              <a:t>harus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menggantungkan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kecapimu</a:t>
            </a:r>
            <a:r>
              <a:rPr lang="en-ID" sz="2300" b="1" dirty="0">
                <a:latin typeface="Constantia" panose="02030602050306030303" pitchFamily="18" charset="0"/>
              </a:rPr>
              <a:t> di </a:t>
            </a:r>
            <a:r>
              <a:rPr lang="en-ID" sz="2300" b="1" dirty="0" err="1">
                <a:latin typeface="Constantia" panose="02030602050306030303" pitchFamily="18" charset="0"/>
              </a:rPr>
              <a:t>pohon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dedalu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marilah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mencoba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nyanyian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gembira</a:t>
            </a:r>
            <a:r>
              <a:rPr lang="en-ID" sz="2300" b="1" dirty="0">
                <a:latin typeface="Constantia" panose="02030602050306030303" pitchFamily="18" charset="0"/>
              </a:rPr>
              <a:t>. Anda </a:t>
            </a:r>
            <a:r>
              <a:rPr lang="en-ID" sz="2300" b="1" dirty="0" err="1">
                <a:latin typeface="Constantia" panose="02030602050306030303" pitchFamily="18" charset="0"/>
              </a:rPr>
              <a:t>mungkin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berkata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bagaimana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saya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bisa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bernyanyi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masa </a:t>
            </a:r>
            <a:r>
              <a:rPr lang="en-ID" sz="2300" b="1" dirty="0" err="1">
                <a:latin typeface="Constantia" panose="02030602050306030303" pitchFamily="18" charset="0"/>
              </a:rPr>
              <a:t>depan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suram</a:t>
            </a:r>
            <a:r>
              <a:rPr lang="en-ID" sz="2300" b="1" dirty="0">
                <a:latin typeface="Constantia" panose="02030602050306030303" pitchFamily="18" charset="0"/>
              </a:rPr>
              <a:t> di </a:t>
            </a:r>
            <a:r>
              <a:rPr lang="en-ID" sz="2300" b="1" dirty="0" err="1">
                <a:latin typeface="Constantia" panose="02030602050306030303" pitchFamily="18" charset="0"/>
              </a:rPr>
              <a:t>hadapan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saya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beban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kesedihan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kehilangan</a:t>
            </a:r>
            <a:r>
              <a:rPr lang="en-ID" sz="2300" b="1" dirty="0">
                <a:latin typeface="Constantia" panose="02030602050306030303" pitchFamily="18" charset="0"/>
              </a:rPr>
              <a:t> pada </a:t>
            </a:r>
            <a:r>
              <a:rPr lang="en-ID" sz="2300" b="1" dirty="0" err="1">
                <a:latin typeface="Constantia" panose="02030602050306030303" pitchFamily="18" charset="0"/>
              </a:rPr>
              <a:t>jiwa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saya</a:t>
            </a:r>
            <a:r>
              <a:rPr lang="en-ID" sz="2300" b="1" dirty="0">
                <a:latin typeface="Constantia" panose="02030602050306030303" pitchFamily="18" charset="0"/>
              </a:rPr>
              <a:t>? […] Ketika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membawa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permohonan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takhta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kasih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karunia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jangan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lupa</a:t>
            </a:r>
            <a:r>
              <a:rPr lang="en-ID" sz="2300" b="1" dirty="0">
                <a:latin typeface="Constantia" panose="02030602050306030303" pitchFamily="18" charset="0"/>
              </a:rPr>
              <a:t> juga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mempersembahkan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lagu</a:t>
            </a:r>
            <a:r>
              <a:rPr lang="en-ID" sz="2300" b="1" dirty="0">
                <a:latin typeface="Constantia" panose="02030602050306030303" pitchFamily="18" charset="0"/>
              </a:rPr>
              <a:t> rasa </a:t>
            </a:r>
            <a:r>
              <a:rPr lang="en-ID" sz="2300" b="1" dirty="0" err="1">
                <a:latin typeface="Constantia" panose="02030602050306030303" pitchFamily="18" charset="0"/>
              </a:rPr>
              <a:t>syukur</a:t>
            </a:r>
            <a:r>
              <a:rPr lang="en-ID" sz="2300" b="1" dirty="0">
                <a:latin typeface="Constantia" panose="02030602050306030303" pitchFamily="18" charset="0"/>
              </a:rPr>
              <a:t>. […] </a:t>
            </a:r>
            <a:r>
              <a:rPr lang="en-ID" sz="2300" b="1" dirty="0" err="1">
                <a:latin typeface="Constantia" panose="02030602050306030303" pitchFamily="18" charset="0"/>
              </a:rPr>
              <a:t>Kehidupan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kekal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Juruselamat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memberi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alasan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terus-menerus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bersyukur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memuji</a:t>
            </a:r>
            <a:r>
              <a:rPr lang="en-ID" sz="2300" b="1" dirty="0">
                <a:latin typeface="Constantia" panose="02030602050306030303" pitchFamily="18" charset="0"/>
              </a:rPr>
              <a:t>”</a:t>
            </a:r>
            <a:endParaRPr lang="en" sz="23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7C0C6-FC98-01A7-D31F-74B70B550260}"/>
              </a:ext>
            </a:extLst>
          </p:cNvPr>
          <p:cNvSpPr txBox="1"/>
          <p:nvPr/>
        </p:nvSpPr>
        <p:spPr>
          <a:xfrm>
            <a:off x="142315" y="6144093"/>
            <a:ext cx="761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(Selected Messages, Book 2, </a:t>
            </a:r>
            <a:r>
              <a:rPr lang="en-US" sz="1400" b="1" dirty="0"/>
              <a:t>A Time for Prayer and Praise p.268</a:t>
            </a:r>
            <a:r>
              <a:rPr lang="en" sz="1400" b="1" dirty="0"/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5639D-28C4-D59C-082D-962FAFD1C6A0}"/>
              </a:ext>
            </a:extLst>
          </p:cNvPr>
          <p:cNvSpPr txBox="1"/>
          <p:nvPr/>
        </p:nvSpPr>
        <p:spPr>
          <a:xfrm>
            <a:off x="8034610" y="348411"/>
            <a:ext cx="393870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200" b="1" dirty="0">
                <a:latin typeface="Constantia" panose="02030602050306030303" pitchFamily="18" charset="0"/>
              </a:rPr>
              <a:t>“Kita </a:t>
            </a:r>
            <a:r>
              <a:rPr lang="en-ID" sz="2200" b="1" dirty="0" err="1">
                <a:latin typeface="Constantia" panose="02030602050306030303" pitchFamily="18" charset="0"/>
              </a:rPr>
              <a:t>ingin</a:t>
            </a:r>
            <a:r>
              <a:rPr lang="en-ID" sz="2200" b="1" dirty="0">
                <a:latin typeface="Constantia" panose="02030602050306030303" pitchFamily="18" charset="0"/>
              </a:rPr>
              <a:t> segar </a:t>
            </a:r>
            <a:r>
              <a:rPr lang="en-ID" sz="2200" b="1" dirty="0" err="1"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ingatan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setiap</a:t>
            </a:r>
            <a:r>
              <a:rPr lang="en-ID" sz="2200" b="1" dirty="0">
                <a:latin typeface="Constantia" panose="02030602050306030303" pitchFamily="18" charset="0"/>
              </a:rPr>
              <a:t> air </a:t>
            </a:r>
            <a:r>
              <a:rPr lang="en-ID" sz="2200" b="1" dirty="0" err="1">
                <a:latin typeface="Constantia" panose="02030602050306030303" pitchFamily="18" charset="0"/>
              </a:rPr>
              <a:t>mata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Tuhan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hapus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dari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mata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setiap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kesakitan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diredakan</a:t>
            </a:r>
            <a:r>
              <a:rPr lang="en-ID" sz="2200" b="1" dirty="0">
                <a:latin typeface="Constantia" panose="02030602050306030303" pitchFamily="18" charset="0"/>
              </a:rPr>
              <a:t>-Nya, </a:t>
            </a:r>
            <a:r>
              <a:rPr lang="en-ID" sz="2200" b="1" dirty="0" err="1">
                <a:latin typeface="Constantia" panose="02030602050306030303" pitchFamily="18" charset="0"/>
              </a:rPr>
              <a:t>setiap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kegelisahan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dihilangkan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setiap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ketakutan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sirna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setiap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kekurangan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tercukupi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setiap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rahmat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dianugerahkan</a:t>
            </a:r>
            <a:r>
              <a:rPr lang="en-ID" sz="2200" b="1" dirty="0">
                <a:latin typeface="Constantia" panose="02030602050306030303" pitchFamily="18" charset="0"/>
              </a:rPr>
              <a:t>, dan </a:t>
            </a:r>
            <a:r>
              <a:rPr lang="en-ID" sz="2200" b="1" dirty="0" err="1">
                <a:latin typeface="Constantia" panose="02030602050306030303" pitchFamily="18" charset="0"/>
              </a:rPr>
              <a:t>kuatkan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diri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menghadapi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segala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ada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dihadapan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melalui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sisa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perjalanan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latin typeface="Constantia" panose="02030602050306030303" pitchFamily="18" charset="0"/>
              </a:rPr>
              <a:t>.”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9EE60F-0493-E768-9933-EF978B6A3C81}"/>
              </a:ext>
            </a:extLst>
          </p:cNvPr>
          <p:cNvSpPr txBox="1"/>
          <p:nvPr/>
        </p:nvSpPr>
        <p:spPr>
          <a:xfrm>
            <a:off x="7925855" y="6144093"/>
            <a:ext cx="414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 This Day With God,February 19)</a:t>
            </a:r>
          </a:p>
        </p:txBody>
      </p:sp>
    </p:spTree>
    <p:extLst>
      <p:ext uri="{BB962C8B-B14F-4D97-AF65-F5344CB8AC3E}">
        <p14:creationId xmlns:p14="http://schemas.microsoft.com/office/powerpoint/2010/main" val="38578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1255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Calibri</vt:lpstr>
      <vt:lpstr>Constantia</vt:lpstr>
      <vt:lpstr>Comic Sans MS</vt:lpstr>
      <vt:lpstr>Aptos</vt:lpstr>
      <vt:lpstr>Arial</vt:lpstr>
      <vt:lpstr>Calibri Light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2024-01-14T15:39:21Z</dcterms:created>
  <dcterms:modified xsi:type="dcterms:W3CDTF">2024-02-02T16:14:15Z</dcterms:modified>
</cp:coreProperties>
</file>