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9" r:id="rId3"/>
    <p:sldId id="301" r:id="rId4"/>
    <p:sldId id="257" r:id="rId5"/>
    <p:sldId id="307" r:id="rId6"/>
    <p:sldId id="259" r:id="rId7"/>
    <p:sldId id="260" r:id="rId8"/>
    <p:sldId id="261" r:id="rId9"/>
    <p:sldId id="262" r:id="rId10"/>
    <p:sldId id="263" r:id="rId11"/>
    <p:sldId id="264" r:id="rId12"/>
    <p:sldId id="30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85D"/>
    <a:srgbClr val="824A94"/>
    <a:srgbClr val="583264"/>
    <a:srgbClr val="442751"/>
    <a:srgbClr val="8C240A"/>
    <a:srgbClr val="0E356A"/>
    <a:srgbClr val="FCF8D0"/>
    <a:srgbClr val="FCF7C4"/>
    <a:srgbClr val="FEFCEC"/>
    <a:srgbClr val="FB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0073" autoAdjust="0"/>
  </p:normalViewPr>
  <p:slideViewPr>
    <p:cSldViewPr snapToGrid="0">
      <p:cViewPr varScale="1">
        <p:scale>
          <a:sx n="35" d="100"/>
          <a:sy n="35" d="100"/>
        </p:scale>
        <p:origin x="72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A2BD-E9DB-5869-689E-5DA22277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8AFDA-3EEC-E1CC-7D63-C5685C1A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17DA5-0A9C-28C2-224D-D262BC7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663F5-F2CB-2815-44AB-3BD54F0C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9B31B-A442-A6A1-5876-012BFD19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6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74C7D-DDE9-2F2F-BF4E-80C26556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96727-471D-7D7A-3F65-749BF30B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74DF2-F0CB-A0E4-C68C-BA6DA561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35A5D-2E97-8C84-EC80-A322833A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DECB1-E756-1934-ABF9-D3278A10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93A0C-C75C-36A0-03E7-7A2DCA746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C7814-8EBB-F44C-6F93-B6E5E3068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62735-80A5-327B-703E-2020ED9A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5347B-1F28-5A20-0FBA-54421B68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AFE3E-D6FB-D4C3-8843-3AFAA495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7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7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5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2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1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6A449-5CBF-F0A5-40D2-FCBFF8B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F3A49-9C28-46F3-7EB2-77094D6A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1CFBC-ACE6-63FD-6F25-48480A6A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F0FB8-4CB9-91B9-03A1-C5BF732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6BE8F-34BE-2358-D153-97D377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3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7EE67-53CC-B7D3-DBCB-9BEB0963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591BA-D889-07F5-2B50-3C55BBCE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6F7DE-720B-C349-CF5D-3FE5C5F8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78A2E-6B60-EA9F-708C-31102AD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6F464-0BDB-0C50-9427-8862822A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4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B9F3-4E8F-3255-F53E-C50C2C80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855B6-D9BF-71A1-1C5D-56CFDCAD1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DDD265-C46F-EC7A-7A7B-0FC15E10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9EB085-B27C-E55F-D7A6-FE6CB7D1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CEB3C-F0AA-B8B3-6B3B-B910AEB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B4C4F-B6FC-D8AE-2C1C-C40D31A4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06D80-810F-3806-3B14-907AE89C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8FA06D-A52D-9AEC-A415-06E1FA65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052545-856F-4500-AFA7-EE7BBA40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D89BE-52CA-DDB9-58F8-60420C6E4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76505B-F132-0ACA-683F-08158E59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629C94-7084-DE1A-2059-D3CF81E5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B5C784-ECB8-8683-9D41-BF759CD5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EABEF0-D178-633E-D51A-168E5D8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4277B-D909-B193-35E4-D021872F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6901D-61B4-FCEB-393A-2178D28C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D01D2-CA58-FDD1-A943-BA6EAC5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3DD0A8-0C21-CDCC-E6E6-233E6BCE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C1E38F-11F4-74D7-8475-9904F518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75AAC8-90C8-0FE7-9148-CC837E0A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2E1538-D635-5F5B-3B4A-E79E3F3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FEC0B-D0ED-4F87-1BD8-1B45E15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7A9A9-9AB8-9823-69B2-6B70DF41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024555-AF41-14CA-FD42-4095827A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DE4AA-54ED-6CA0-63A2-4CEA7295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CCDF37-1829-1C86-9D26-E8ACA4C9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F0A9B-6D91-2EDD-F998-CF08CC44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D0848-1592-3E6D-280C-82F4EDB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62371B-67B5-7D92-8963-B4DD90E67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1CBDA-9E8D-E17F-524F-24CF84CE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E9E8B-2B4F-CC76-276A-EFF1D66B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65B75-F2BA-2F32-F1FF-59016F47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4FB4C-3AB8-07DA-71CA-150D30D7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9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D50AA0-31E2-34D5-D9FC-56EB027E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59DE5-EFE8-BE17-B07F-79ADB96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2931C-C39D-D3F3-6682-0C333BDC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14C0B-CA40-4302-A50D-3E3CA6A9D9BC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0C099-9814-7401-842B-FD7323C4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CA7FB-34CE-9414-C43F-E047F0C7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BC413-07C1-E945-E8CB-D0C62108FB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53" y="10"/>
            <a:ext cx="10872249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32226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D5D5D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6003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4B15FA-7224-BC37-9E52-AD3D3010755C}"/>
              </a:ext>
            </a:extLst>
          </p:cNvPr>
          <p:cNvSpPr txBox="1"/>
          <p:nvPr/>
        </p:nvSpPr>
        <p:spPr>
          <a:xfrm rot="5400000">
            <a:off x="-1880159" y="2653497"/>
            <a:ext cx="6478634" cy="1551004"/>
          </a:xfrm>
          <a:prstGeom prst="rect">
            <a:avLst/>
          </a:prstGeom>
          <a:noFill/>
        </p:spPr>
        <p:txBody>
          <a:bodyPr vert="wordArtVert" wrap="non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AKU AKAN BANGKIT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856C-292E-F8DF-2E2E-6772B8B18C56}"/>
              </a:ext>
            </a:extLst>
          </p:cNvPr>
          <p:cNvSpPr txBox="1"/>
          <p:nvPr/>
        </p:nvSpPr>
        <p:spPr>
          <a:xfrm>
            <a:off x="2468319" y="6499039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74585D"/>
                </a:solidFill>
              </a:rPr>
              <a:t>Lesson 6 for February 10, 2024</a:t>
            </a:r>
          </a:p>
        </p:txBody>
      </p:sp>
    </p:spTree>
    <p:extLst>
      <p:ext uri="{BB962C8B-B14F-4D97-AF65-F5344CB8AC3E}">
        <p14:creationId xmlns:p14="http://schemas.microsoft.com/office/powerpoint/2010/main" val="12503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72D6F6-7600-B71B-E6FF-8E3257DE1C1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rgbClr val="C000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BAIT SUCI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067534-71FE-5208-E5B6-FA05B1E5C3D7}"/>
              </a:ext>
            </a:extLst>
          </p:cNvPr>
          <p:cNvSpPr txBox="1"/>
          <p:nvPr/>
        </p:nvSpPr>
        <p:spPr>
          <a:xfrm>
            <a:off x="112822" y="678080"/>
            <a:ext cx="11960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sampai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masuk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tempat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kudus Allah, dan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memperhatikan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kesudahan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73:17)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74B038-1F6E-C27A-EA1F-69168514BEF7}"/>
              </a:ext>
            </a:extLst>
          </p:cNvPr>
          <p:cNvSpPr txBox="1"/>
          <p:nvPr/>
        </p:nvSpPr>
        <p:spPr>
          <a:xfrm>
            <a:off x="206189" y="1210235"/>
            <a:ext cx="8547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Bait </a:t>
            </a:r>
            <a:r>
              <a:rPr lang="en-ID" sz="2000" b="1" dirty="0" err="1"/>
              <a:t>Suci</a:t>
            </a:r>
            <a:r>
              <a:rPr lang="en-ID" sz="2000" b="1" dirty="0"/>
              <a:t> </a:t>
            </a:r>
            <a:r>
              <a:rPr lang="en-ID" sz="2000" b="1" dirty="0" err="1"/>
              <a:t>Surgawi</a:t>
            </a:r>
            <a:r>
              <a:rPr lang="en-ID" sz="2000" b="1" dirty="0"/>
              <a:t> </a:t>
            </a:r>
            <a:r>
              <a:rPr lang="en-ID" sz="2000" b="1" dirty="0" err="1"/>
              <a:t>berhubungan</a:t>
            </a:r>
            <a:r>
              <a:rPr lang="en-ID" sz="2000" b="1" dirty="0"/>
              <a:t> </a:t>
            </a:r>
            <a:r>
              <a:rPr lang="en-ID" sz="2000" b="1" dirty="0" err="1"/>
              <a:t>erat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Penghakiman</a:t>
            </a:r>
            <a:r>
              <a:rPr lang="en-ID" sz="2000" b="1" dirty="0"/>
              <a:t>. Di </a:t>
            </a:r>
            <a:r>
              <a:rPr lang="en-ID" sz="2000" b="1" dirty="0" err="1"/>
              <a:t>Bilik</a:t>
            </a:r>
            <a:r>
              <a:rPr lang="en-ID" sz="2000" b="1" dirty="0"/>
              <a:t> </a:t>
            </a:r>
            <a:r>
              <a:rPr lang="en-ID" sz="2000" b="1" dirty="0" err="1"/>
              <a:t>Mahakudus</a:t>
            </a:r>
            <a:r>
              <a:rPr lang="en-ID" sz="2000" b="1" dirty="0"/>
              <a:t>, di mana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memerintah</a:t>
            </a:r>
            <a:r>
              <a:rPr lang="en-ID" sz="2000" b="1" dirty="0"/>
              <a:t> “duduk di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kerub-kerub</a:t>
            </a:r>
            <a:r>
              <a:rPr lang="en-ID" sz="2000" b="1" dirty="0"/>
              <a:t>” (</a:t>
            </a:r>
            <a:r>
              <a:rPr lang="en-ID" sz="2000" b="1" dirty="0" err="1"/>
              <a:t>Mzm</a:t>
            </a:r>
            <a:r>
              <a:rPr lang="en-ID" sz="2000" b="1" dirty="0"/>
              <a:t> 99:1), </a:t>
            </a:r>
            <a:r>
              <a:rPr lang="en-ID" sz="2000" b="1" dirty="0" err="1"/>
              <a:t>pekerjaan</a:t>
            </a:r>
            <a:r>
              <a:rPr lang="en-ID" sz="2000" b="1" dirty="0"/>
              <a:t> </a:t>
            </a:r>
            <a:r>
              <a:rPr lang="en-ID" sz="2000" b="1" dirty="0" err="1"/>
              <a:t>penghakiman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(Dan 7:9-10).</a:t>
            </a:r>
            <a:endParaRPr lang="en" sz="2000" b="1" dirty="0"/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F23A830F-9177-6642-F6A0-DC4BE72A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930" y="1257860"/>
            <a:ext cx="3051880" cy="441007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99CC46-E9E7-471B-7070-D5138D38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2270137"/>
            <a:ext cx="4403911" cy="214627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D75075-D8B9-2740-C542-87EF8F98221D}"/>
              </a:ext>
            </a:extLst>
          </p:cNvPr>
          <p:cNvSpPr txBox="1"/>
          <p:nvPr/>
        </p:nvSpPr>
        <p:spPr>
          <a:xfrm>
            <a:off x="4790556" y="2270137"/>
            <a:ext cx="4276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sinilah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terjadinya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 dan </a:t>
            </a:r>
            <a:r>
              <a:rPr lang="en-ID" sz="2000" b="1" dirty="0" err="1"/>
              <a:t>pemulihan</a:t>
            </a:r>
            <a:r>
              <a:rPr lang="en-ID" sz="2000" b="1" dirty="0"/>
              <a:t> </a:t>
            </a:r>
            <a:r>
              <a:rPr lang="en-ID" sz="2000" b="1" dirty="0" err="1"/>
              <a:t>keadilan</a:t>
            </a:r>
            <a:r>
              <a:rPr lang="en-ID" sz="2000" b="1" dirty="0"/>
              <a:t>. Hal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menyiratkan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berpegang</a:t>
            </a:r>
            <a:r>
              <a:rPr lang="en-ID" sz="2000" b="1" dirty="0"/>
              <a:t> </a:t>
            </a:r>
            <a:r>
              <a:rPr lang="en-ID" sz="2000" b="1" dirty="0" err="1"/>
              <a:t>teguh</a:t>
            </a:r>
            <a:r>
              <a:rPr lang="en-ID" sz="2000" b="1" dirty="0"/>
              <a:t> pada </a:t>
            </a:r>
            <a:r>
              <a:rPr lang="en-ID" sz="2000" b="1" dirty="0" err="1"/>
              <a:t>Juruselamat</a:t>
            </a:r>
            <a:r>
              <a:rPr lang="en-ID" sz="2000" b="1" dirty="0"/>
              <a:t> dan </a:t>
            </a:r>
            <a:r>
              <a:rPr lang="en-ID" sz="2000" b="1" dirty="0" err="1"/>
              <a:t>kutukan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menolak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1:5-6).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381D9E-A00C-BDB6-B9C9-F58EB4C47A47}"/>
              </a:ext>
            </a:extLst>
          </p:cNvPr>
          <p:cNvSpPr txBox="1"/>
          <p:nvPr/>
        </p:nvSpPr>
        <p:spPr>
          <a:xfrm>
            <a:off x="3258071" y="4490561"/>
            <a:ext cx="5628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Sebagaimana</a:t>
            </a:r>
            <a:r>
              <a:rPr lang="en-ID" sz="2000" b="1" dirty="0"/>
              <a:t> </a:t>
            </a:r>
            <a:r>
              <a:rPr lang="en-ID" sz="2000" b="1" dirty="0" err="1"/>
              <a:t>dilambangkan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jelas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tabut </a:t>
            </a:r>
            <a:r>
              <a:rPr lang="en-ID" sz="2000" b="1" dirty="0" err="1"/>
              <a:t>kesaksian</a:t>
            </a:r>
            <a:r>
              <a:rPr lang="en-ID" sz="2000" b="1" dirty="0"/>
              <a:t>, </a:t>
            </a:r>
            <a:r>
              <a:rPr lang="en-ID" sz="2000" b="1" dirty="0" err="1"/>
              <a:t>Penghakiman</a:t>
            </a:r>
            <a:r>
              <a:rPr lang="en-ID" sz="2000" b="1" dirty="0"/>
              <a:t> </a:t>
            </a:r>
            <a:r>
              <a:rPr lang="en-ID" sz="2000" b="1" dirty="0" err="1"/>
              <a:t>didasarkan</a:t>
            </a:r>
            <a:r>
              <a:rPr lang="en-ID" sz="2000" b="1" dirty="0"/>
              <a:t> pada </a:t>
            </a:r>
            <a:r>
              <a:rPr lang="en-ID" sz="2000" b="1" dirty="0" err="1"/>
              <a:t>pemenuhan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pelanggaran</a:t>
            </a:r>
            <a:r>
              <a:rPr lang="en-ID" sz="2000" b="1" dirty="0"/>
              <a:t> Hukum </a:t>
            </a:r>
            <a:r>
              <a:rPr lang="en-ID" sz="2000" b="1" dirty="0" err="1"/>
              <a:t>Tuhan</a:t>
            </a:r>
            <a:r>
              <a:rPr lang="en-ID" sz="2000" b="1" dirty="0"/>
              <a:t>, </a:t>
            </a:r>
            <a:r>
              <a:rPr lang="en-ID" sz="2000" b="1" dirty="0" err="1"/>
              <a:t>Sepuluh</a:t>
            </a:r>
            <a:r>
              <a:rPr lang="en-ID" sz="2000" b="1" dirty="0"/>
              <a:t> </a:t>
            </a:r>
            <a:r>
              <a:rPr lang="en-ID" sz="2000" b="1" dirty="0" err="1"/>
              <a:t>Perintah</a:t>
            </a:r>
            <a:r>
              <a:rPr lang="en-ID" sz="2000" b="1" dirty="0"/>
              <a:t> Allah.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0CADA1-1B70-C925-527F-6637D6F2D7CA}"/>
              </a:ext>
            </a:extLst>
          </p:cNvPr>
          <p:cNvSpPr txBox="1"/>
          <p:nvPr/>
        </p:nvSpPr>
        <p:spPr>
          <a:xfrm>
            <a:off x="3258071" y="5768206"/>
            <a:ext cx="8933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keyakinan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, hamba-hamba Allah </a:t>
            </a:r>
            <a:r>
              <a:rPr lang="en-ID" sz="2000" b="1" dirty="0" err="1"/>
              <a:t>merindukan</a:t>
            </a:r>
            <a:r>
              <a:rPr lang="en-ID" sz="2000" b="1" dirty="0"/>
              <a:t> </a:t>
            </a:r>
            <a:r>
              <a:rPr lang="en-ID" sz="2000" b="1" dirty="0" err="1"/>
              <a:t>saat-saat</a:t>
            </a:r>
            <a:r>
              <a:rPr lang="en-ID" sz="2000" b="1" dirty="0"/>
              <a:t> </a:t>
            </a:r>
            <a:r>
              <a:rPr lang="en-ID" sz="2000" b="1" dirty="0" err="1"/>
              <a:t>Penghakiman</a:t>
            </a:r>
            <a:r>
              <a:rPr lang="en-ID" sz="2000" b="1" dirty="0"/>
              <a:t>, dan </a:t>
            </a:r>
            <a:r>
              <a:rPr lang="en-ID" sz="2000" b="1" dirty="0" err="1"/>
              <a:t>berseru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kedatangannya</a:t>
            </a:r>
            <a:r>
              <a:rPr lang="en-ID" sz="2000" b="1" dirty="0"/>
              <a:t> agar </a:t>
            </a:r>
            <a:r>
              <a:rPr lang="en-ID" sz="2000" b="1" dirty="0" err="1"/>
              <a:t>keadilan</a:t>
            </a:r>
            <a:r>
              <a:rPr lang="en-ID" sz="2000" b="1" dirty="0"/>
              <a:t> pada </a:t>
            </a:r>
            <a:r>
              <a:rPr lang="en-ID" sz="2000" b="1" dirty="0" err="1"/>
              <a:t>akhirnya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ditegakkan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7:6-8; 9:19; 67:4; 99:4; 135 :14).</a:t>
            </a:r>
            <a:endParaRPr lang="en" sz="2000" b="1" dirty="0"/>
          </a:p>
        </p:txBody>
      </p:sp>
      <p:pic>
        <p:nvPicPr>
          <p:cNvPr id="15" name="Imagen 14" descr="Imagen que contiene interior, tabla, pequeño, cuarto&#10;&#10;Descripción generada automáticamente">
            <a:extLst>
              <a:ext uri="{FF2B5EF4-FFF2-40B4-BE49-F238E27FC236}">
                <a16:creationId xmlns:a16="http://schemas.microsoft.com/office/drawing/2014/main" id="{51E67664-DC4E-127B-1451-376212BE7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4564309"/>
            <a:ext cx="3004777" cy="2146276"/>
          </a:xfrm>
          <a:prstGeom prst="rect">
            <a:avLst/>
          </a:prstGeom>
          <a:ln w="38100" cap="sq">
            <a:solidFill>
              <a:srgbClr val="E7915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EA1681-1E77-83AD-1C04-5F493CC91976}"/>
              </a:ext>
            </a:extLst>
          </p:cNvPr>
          <p:cNvSpPr txBox="1"/>
          <p:nvPr/>
        </p:nvSpPr>
        <p:spPr>
          <a:xfrm>
            <a:off x="3124200" y="1656989"/>
            <a:ext cx="88392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600" b="1" dirty="0">
                <a:latin typeface="Constantia" panose="02030602050306030303" pitchFamily="18" charset="0"/>
              </a:rPr>
              <a:t>“</a:t>
            </a:r>
            <a:r>
              <a:rPr lang="en-ID" sz="2600" b="1" dirty="0" err="1">
                <a:latin typeface="Constantia" panose="02030602050306030303" pitchFamily="18" charset="0"/>
              </a:rPr>
              <a:t>Seperti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busur</a:t>
            </a:r>
            <a:r>
              <a:rPr lang="en-ID" sz="2600" b="1" dirty="0">
                <a:latin typeface="Constantia" panose="02030602050306030303" pitchFamily="18" charset="0"/>
              </a:rPr>
              <a:t> di </a:t>
            </a:r>
            <a:r>
              <a:rPr lang="en-ID" sz="2600" b="1" dirty="0" err="1">
                <a:latin typeface="Constantia" panose="02030602050306030303" pitchFamily="18" charset="0"/>
              </a:rPr>
              <a:t>awan</a:t>
            </a:r>
            <a:r>
              <a:rPr lang="en-ID" sz="2600" b="1" dirty="0">
                <a:latin typeface="Constantia" panose="02030602050306030303" pitchFamily="18" charset="0"/>
              </a:rPr>
              <a:t> yang </a:t>
            </a:r>
            <a:r>
              <a:rPr lang="en-ID" sz="2600" b="1" dirty="0" err="1">
                <a:latin typeface="Constantia" panose="02030602050306030303" pitchFamily="18" charset="0"/>
              </a:rPr>
              <a:t>dibentuk</a:t>
            </a:r>
            <a:r>
              <a:rPr lang="en-ID" sz="2600" b="1" dirty="0">
                <a:latin typeface="Constantia" panose="02030602050306030303" pitchFamily="18" charset="0"/>
              </a:rPr>
              <a:t> oleh </a:t>
            </a:r>
            <a:r>
              <a:rPr lang="en-ID" sz="2600" b="1" dirty="0" err="1">
                <a:latin typeface="Constantia" panose="02030602050306030303" pitchFamily="18" charset="0"/>
              </a:rPr>
              <a:t>gabungan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sinar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matahari</a:t>
            </a:r>
            <a:r>
              <a:rPr lang="en-ID" sz="2600" b="1" dirty="0">
                <a:latin typeface="Constantia" panose="02030602050306030303" pitchFamily="18" charset="0"/>
              </a:rPr>
              <a:t> dan </a:t>
            </a:r>
            <a:r>
              <a:rPr lang="en-ID" sz="2600" b="1" dirty="0" err="1">
                <a:latin typeface="Constantia" panose="02030602050306030303" pitchFamily="18" charset="0"/>
              </a:rPr>
              <a:t>hujan</a:t>
            </a:r>
            <a:r>
              <a:rPr lang="en-ID" sz="2600" b="1" dirty="0">
                <a:latin typeface="Constantia" panose="02030602050306030303" pitchFamily="18" charset="0"/>
              </a:rPr>
              <a:t>, </a:t>
            </a:r>
            <a:r>
              <a:rPr lang="en-ID" sz="2600" b="1" dirty="0" err="1">
                <a:latin typeface="Constantia" panose="02030602050306030303" pitchFamily="18" charset="0"/>
              </a:rPr>
              <a:t>demikian</a:t>
            </a:r>
            <a:r>
              <a:rPr lang="en-ID" sz="2600" b="1" dirty="0">
                <a:latin typeface="Constantia" panose="02030602050306030303" pitchFamily="18" charset="0"/>
              </a:rPr>
              <a:t> pula </a:t>
            </a:r>
            <a:r>
              <a:rPr lang="en-ID" sz="2600" b="1" dirty="0" err="1">
                <a:latin typeface="Constantia" panose="02030602050306030303" pitchFamily="18" charset="0"/>
              </a:rPr>
              <a:t>pelangi</a:t>
            </a:r>
            <a:r>
              <a:rPr lang="en-ID" sz="2600" b="1" dirty="0">
                <a:latin typeface="Constantia" panose="02030602050306030303" pitchFamily="18" charset="0"/>
              </a:rPr>
              <a:t> yang </a:t>
            </a:r>
            <a:r>
              <a:rPr lang="en-ID" sz="2600" b="1" dirty="0" err="1">
                <a:latin typeface="Constantia" panose="02030602050306030303" pitchFamily="18" charset="0"/>
              </a:rPr>
              <a:t>mengelilingi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takhta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melambangkan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gabungan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kekuatan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belas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kasihan</a:t>
            </a:r>
            <a:r>
              <a:rPr lang="en-ID" sz="2600" b="1" dirty="0">
                <a:latin typeface="Constantia" panose="02030602050306030303" pitchFamily="18" charset="0"/>
              </a:rPr>
              <a:t> dan </a:t>
            </a:r>
            <a:r>
              <a:rPr lang="en-ID" sz="2600" b="1" dirty="0" err="1">
                <a:latin typeface="Constantia" panose="02030602050306030303" pitchFamily="18" charset="0"/>
              </a:rPr>
              <a:t>keadilan</a:t>
            </a:r>
            <a:r>
              <a:rPr lang="en-ID" sz="2600" b="1" dirty="0">
                <a:latin typeface="Constantia" panose="02030602050306030303" pitchFamily="18" charset="0"/>
              </a:rPr>
              <a:t>. </a:t>
            </a:r>
            <a:r>
              <a:rPr lang="en-ID" sz="2600" b="1" dirty="0" err="1">
                <a:latin typeface="Constantia" panose="02030602050306030303" pitchFamily="18" charset="0"/>
              </a:rPr>
              <a:t>Bukan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hanya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keadilan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saja</a:t>
            </a:r>
            <a:r>
              <a:rPr lang="en-ID" sz="2600" b="1" dirty="0">
                <a:latin typeface="Constantia" panose="02030602050306030303" pitchFamily="18" charset="0"/>
              </a:rPr>
              <a:t> yang </a:t>
            </a:r>
            <a:r>
              <a:rPr lang="en-ID" sz="2600" b="1" dirty="0" err="1">
                <a:latin typeface="Constantia" panose="02030602050306030303" pitchFamily="18" charset="0"/>
              </a:rPr>
              <a:t>harus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dipertahankan</a:t>
            </a:r>
            <a:r>
              <a:rPr lang="en-ID" sz="2600" b="1" dirty="0">
                <a:latin typeface="Constantia" panose="02030602050306030303" pitchFamily="18" charset="0"/>
              </a:rPr>
              <a:t>; </a:t>
            </a:r>
            <a:r>
              <a:rPr lang="en-ID" sz="2600" b="1" dirty="0" err="1">
                <a:latin typeface="Constantia" panose="02030602050306030303" pitchFamily="18" charset="0"/>
              </a:rPr>
              <a:t>karena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hal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ini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menutupi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kemuliaan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pelangi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janji</a:t>
            </a:r>
            <a:r>
              <a:rPr lang="en-ID" sz="2600" b="1" dirty="0">
                <a:latin typeface="Constantia" panose="02030602050306030303" pitchFamily="18" charset="0"/>
              </a:rPr>
              <a:t> di </a:t>
            </a:r>
            <a:r>
              <a:rPr lang="en-ID" sz="2600" b="1" dirty="0" err="1">
                <a:latin typeface="Constantia" panose="02030602050306030303" pitchFamily="18" charset="0"/>
              </a:rPr>
              <a:t>atas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takhta</a:t>
            </a:r>
            <a:r>
              <a:rPr lang="en-ID" sz="2600" b="1" dirty="0">
                <a:latin typeface="Constantia" panose="02030602050306030303" pitchFamily="18" charset="0"/>
              </a:rPr>
              <a:t>; </a:t>
            </a:r>
            <a:r>
              <a:rPr lang="en-ID" sz="2600" b="1" dirty="0" err="1">
                <a:latin typeface="Constantia" panose="02030602050306030303" pitchFamily="18" charset="0"/>
              </a:rPr>
              <a:t>manusia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hanya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dapat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melihat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hukuman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dari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hukum</a:t>
            </a:r>
            <a:r>
              <a:rPr lang="en-ID" sz="2600" b="1" dirty="0">
                <a:latin typeface="Constantia" panose="02030602050306030303" pitchFamily="18" charset="0"/>
              </a:rPr>
              <a:t>. Jika </a:t>
            </a:r>
            <a:r>
              <a:rPr lang="en-ID" sz="2600" b="1" dirty="0" err="1">
                <a:latin typeface="Constantia" panose="02030602050306030303" pitchFamily="18" charset="0"/>
              </a:rPr>
              <a:t>tidak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ada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keadilan</a:t>
            </a:r>
            <a:r>
              <a:rPr lang="en-ID" sz="2600" b="1" dirty="0">
                <a:latin typeface="Constantia" panose="02030602050306030303" pitchFamily="18" charset="0"/>
              </a:rPr>
              <a:t>, </a:t>
            </a:r>
            <a:r>
              <a:rPr lang="en-ID" sz="2600" b="1" dirty="0" err="1">
                <a:latin typeface="Constantia" panose="02030602050306030303" pitchFamily="18" charset="0"/>
              </a:rPr>
              <a:t>tidak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ada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hukuman</a:t>
            </a:r>
            <a:r>
              <a:rPr lang="en-ID" sz="2600" b="1" dirty="0">
                <a:latin typeface="Constantia" panose="02030602050306030303" pitchFamily="18" charset="0"/>
              </a:rPr>
              <a:t>, </a:t>
            </a:r>
            <a:r>
              <a:rPr lang="en-ID" sz="2600" b="1" dirty="0" err="1">
                <a:latin typeface="Constantia" panose="02030602050306030303" pitchFamily="18" charset="0"/>
              </a:rPr>
              <a:t>maka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tidak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akan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ada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stabilitas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dalam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pemerintahan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Tuhan</a:t>
            </a:r>
            <a:r>
              <a:rPr lang="en-ID" sz="2600" b="1" dirty="0">
                <a:latin typeface="Constantia" panose="02030602050306030303" pitchFamily="18" charset="0"/>
              </a:rPr>
              <a:t>. </a:t>
            </a:r>
            <a:r>
              <a:rPr lang="en-ID" sz="2600" b="1" dirty="0" err="1">
                <a:latin typeface="Constantia" panose="02030602050306030303" pitchFamily="18" charset="0"/>
              </a:rPr>
              <a:t>Perpaduan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antara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penghakiman</a:t>
            </a:r>
            <a:r>
              <a:rPr lang="en-ID" sz="2600" b="1" dirty="0">
                <a:latin typeface="Constantia" panose="02030602050306030303" pitchFamily="18" charset="0"/>
              </a:rPr>
              <a:t> dan </a:t>
            </a:r>
            <a:r>
              <a:rPr lang="en-ID" sz="2600" b="1" dirty="0" err="1">
                <a:latin typeface="Constantia" panose="02030602050306030303" pitchFamily="18" charset="0"/>
              </a:rPr>
              <a:t>belas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kasihanlah</a:t>
            </a:r>
            <a:r>
              <a:rPr lang="en-ID" sz="2600" b="1" dirty="0">
                <a:latin typeface="Constantia" panose="02030602050306030303" pitchFamily="18" charset="0"/>
              </a:rPr>
              <a:t> yang </a:t>
            </a:r>
            <a:r>
              <a:rPr lang="en-ID" sz="2600" b="1" dirty="0" err="1">
                <a:latin typeface="Constantia" panose="02030602050306030303" pitchFamily="18" charset="0"/>
              </a:rPr>
              <a:t>membuat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keselamatan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menjadi</a:t>
            </a:r>
            <a:r>
              <a:rPr lang="en-ID" sz="2600" b="1" dirty="0">
                <a:latin typeface="Constantia" panose="02030602050306030303" pitchFamily="18" charset="0"/>
              </a:rPr>
              <a:t> </a:t>
            </a:r>
            <a:r>
              <a:rPr lang="en-ID" sz="2600" b="1" dirty="0" err="1">
                <a:latin typeface="Constantia" panose="02030602050306030303" pitchFamily="18" charset="0"/>
              </a:rPr>
              <a:t>lengkap</a:t>
            </a:r>
            <a:r>
              <a:rPr lang="en-ID" sz="2600" b="1" dirty="0">
                <a:latin typeface="Constantia" panose="02030602050306030303" pitchFamily="18" charset="0"/>
              </a:rPr>
              <a:t>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BC2816-4317-5B28-E069-0C43D5CFF784}"/>
              </a:ext>
            </a:extLst>
          </p:cNvPr>
          <p:cNvSpPr txBox="1"/>
          <p:nvPr/>
        </p:nvSpPr>
        <p:spPr>
          <a:xfrm>
            <a:off x="7678052" y="6347634"/>
            <a:ext cx="4393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(Maranatha: The Lord is coming, November 14)</a:t>
            </a:r>
          </a:p>
        </p:txBody>
      </p:sp>
    </p:spTree>
    <p:extLst>
      <p:ext uri="{BB962C8B-B14F-4D97-AF65-F5344CB8AC3E}">
        <p14:creationId xmlns:p14="http://schemas.microsoft.com/office/powerpoint/2010/main" val="28004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hombre, frente, joven&#10;&#10;Descripción generada automáticamente">
            <a:extLst>
              <a:ext uri="{FF2B5EF4-FFF2-40B4-BE49-F238E27FC236}">
                <a16:creationId xmlns:a16="http://schemas.microsoft.com/office/drawing/2014/main" id="{AB9F0B21-FDCC-2CE1-2D9C-C4DB636A91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9AB3E1C-A701-7E61-249D-4BE96098BF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386499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8D4598-1435-3019-164E-155D6BCBE65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6468361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44BC6-DAC1-9BD1-56B8-7CA3C1DA4F8A}"/>
              </a:ext>
            </a:extLst>
          </p:cNvPr>
          <p:cNvSpPr txBox="1"/>
          <p:nvPr/>
        </p:nvSpPr>
        <p:spPr>
          <a:xfrm>
            <a:off x="7556270" y="474207"/>
            <a:ext cx="4557266" cy="60324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32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Oleh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karena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penindasan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terhadap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orang-orang yang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lemah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, oleh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karena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keluhan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orang-orang miskin,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sekarang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juga Aku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bangkit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firman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TUHAN; Aku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memberi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keselamatan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kepada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 orang yang </a:t>
            </a:r>
            <a:r>
              <a:rPr lang="en-US" sz="3200" b="1" dirty="0" err="1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menghauskannya</a:t>
            </a:r>
            <a:r>
              <a:rPr lang="en-US" sz="32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32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n" sz="3600" b="1" i="0" u="none" strike="noStrike" kern="1200" cap="none" spc="0" normalizeH="0" baseline="0" noProof="0" dirty="0">
              <a:ln w="0"/>
              <a:solidFill>
                <a:srgbClr val="41938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(Mazmur 12:6)</a:t>
            </a:r>
            <a:endParaRPr kumimoji="0" lang="es-ES" sz="3600" b="1" i="0" u="none" strike="noStrike" kern="1200" cap="none" spc="0" normalizeH="0" baseline="0" noProof="0" dirty="0">
              <a:ln w="0"/>
              <a:solidFill>
                <a:srgbClr val="41938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A17356-2065-EA82-2A65-3CC961C67405}"/>
              </a:ext>
            </a:extLst>
          </p:cNvPr>
          <p:cNvSpPr txBox="1"/>
          <p:nvPr/>
        </p:nvSpPr>
        <p:spPr>
          <a:xfrm>
            <a:off x="6902824" y="3637493"/>
            <a:ext cx="5289176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tabLst>
                <a:tab pos="538163" algn="l"/>
              </a:tabLst>
            </a:pPr>
            <a:r>
              <a:rPr lang="en-ID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 </a:t>
            </a:r>
            <a:r>
              <a:rPr lang="en-ID" sz="2600" b="1" dirty="0" err="1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Pejuang</a:t>
            </a:r>
            <a:r>
              <a:rPr lang="en-ID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600" b="1" dirty="0" err="1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18).</a:t>
            </a:r>
            <a:endParaRPr lang="en" sz="2600" b="1" dirty="0">
              <a:solidFill>
                <a:srgbClr val="FE4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en-ID" sz="26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Keadilan</a:t>
            </a:r>
            <a:r>
              <a:rPr lang="en-ID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" sz="2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38163" algn="l"/>
              </a:tabLst>
            </a:pPr>
            <a:r>
              <a:rPr lang="en-ID" sz="2400" b="1" dirty="0" err="1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Keadilan</a:t>
            </a:r>
            <a:r>
              <a:rPr lang="en-ID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400" b="1" dirty="0" err="1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ilahi</a:t>
            </a:r>
            <a:r>
              <a:rPr lang="en-ID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ID" sz="2400" b="1" dirty="0" err="1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Mazmur</a:t>
            </a:r>
            <a:r>
              <a:rPr lang="en-ID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41).</a:t>
            </a:r>
            <a:endParaRPr lang="en" sz="2400" b="1" dirty="0">
              <a:solidFill>
                <a:srgbClr val="F6BCE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538163" algn="l"/>
              </a:tabLst>
            </a:pPr>
            <a:r>
              <a:rPr lang="en-ID" sz="2400" b="1" dirty="0" err="1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Keadilan</a:t>
            </a:r>
            <a:r>
              <a:rPr lang="en-ID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400" b="1" dirty="0" err="1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manusia</a:t>
            </a:r>
            <a:r>
              <a:rPr lang="en-ID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ID" sz="2400" b="1" dirty="0" err="1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Mazmur</a:t>
            </a:r>
            <a:r>
              <a:rPr lang="en-ID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82).</a:t>
            </a:r>
            <a:endParaRPr lang="en" sz="2400" b="1" dirty="0">
              <a:solidFill>
                <a:srgbClr val="FEE0A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en-ID" sz="2600" b="1" dirty="0" err="1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Pengadilan</a:t>
            </a:r>
            <a:r>
              <a:rPr lang="en-ID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:</a:t>
            </a:r>
            <a:endParaRPr lang="en" sz="2600" b="1" dirty="0">
              <a:solidFill>
                <a:srgbClr val="C7B4D6"/>
              </a:solidFill>
              <a:effectLst>
                <a:outerShdw blurRad="38100" dist="38100" dir="2700000" algn="tl">
                  <a:srgbClr val="000000">
                    <a:alpha val="93000"/>
                  </a:srgbClr>
                </a:outerShdw>
              </a:effectLst>
            </a:endParaRPr>
          </a:p>
          <a:p>
            <a:pPr>
              <a:tabLst>
                <a:tab pos="538163" algn="l"/>
              </a:tabLst>
            </a:pPr>
            <a:r>
              <a:rPr lang="en-ID" sz="2400" b="1" dirty="0" err="1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Murka</a:t>
            </a:r>
            <a:r>
              <a:rPr lang="en-ID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400" b="1" dirty="0" err="1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ilahi</a:t>
            </a:r>
            <a:r>
              <a:rPr lang="en-ID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400" b="1" dirty="0">
              <a:solidFill>
                <a:srgbClr val="A3FB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538163" algn="l"/>
              </a:tabLst>
            </a:pPr>
            <a:r>
              <a:rPr lang="en-ID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Bait </a:t>
            </a:r>
            <a:r>
              <a:rPr lang="en-ID" sz="2400" b="1" dirty="0" err="1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Suci</a:t>
            </a:r>
            <a:r>
              <a:rPr lang="en-ID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ID" sz="2400" b="1" dirty="0" err="1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Mazmur</a:t>
            </a:r>
            <a:r>
              <a:rPr lang="en-ID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99).</a:t>
            </a:r>
            <a:endParaRPr lang="en" sz="2400" b="1" dirty="0">
              <a:solidFill>
                <a:srgbClr val="FAC5A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3A4E5F-A9AA-53A1-3E8D-39D37DB4DFBB}"/>
              </a:ext>
            </a:extLst>
          </p:cNvPr>
          <p:cNvSpPr txBox="1"/>
          <p:nvPr/>
        </p:nvSpPr>
        <p:spPr>
          <a:xfrm>
            <a:off x="170999" y="177776"/>
            <a:ext cx="753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Ketika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kesukaran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ketidakadilan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menyelimuti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sang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pemazmur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berseru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Bangkitlah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TUHAN” (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3:7; 7:6; 9:19; 10:12; 17:13; 35:2; 44:26; 74 : 22; 82:8; 132:8).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61D635-5F33-CDCE-CD3F-B4CE878CD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523" y="177776"/>
            <a:ext cx="2008478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viendo, vistiendo, parado&#10;&#10;Descripción generada automáticamente">
            <a:extLst>
              <a:ext uri="{FF2B5EF4-FFF2-40B4-BE49-F238E27FC236}">
                <a16:creationId xmlns:a16="http://schemas.microsoft.com/office/drawing/2014/main" id="{10CE79C1-0EA8-0015-783E-4B6C4B1C0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44241" y="177775"/>
            <a:ext cx="1598471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4A9918C-9367-6A04-70E8-F94337CE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728" y="3289080"/>
            <a:ext cx="2008478" cy="325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4392BF-A5E4-47E7-8ABE-5F8AE6757529}"/>
              </a:ext>
            </a:extLst>
          </p:cNvPr>
          <p:cNvSpPr txBox="1"/>
          <p:nvPr/>
        </p:nvSpPr>
        <p:spPr>
          <a:xfrm>
            <a:off x="170999" y="3168264"/>
            <a:ext cx="34866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juga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batas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tertentu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bangkit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kudus-Nya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melaksanakan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murka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 – “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ganjil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perbuatan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”-Nya (Yes 28:21) – dan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mengasihani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umat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 (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102:13).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799786BA-D832-F398-0908-F29199BE1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29" y="6283877"/>
            <a:ext cx="432214" cy="387953"/>
          </a:xfrm>
          <a:prstGeom prst="rect">
            <a:avLst/>
          </a:prstGeom>
        </p:spPr>
      </p:pic>
      <p:pic>
        <p:nvPicPr>
          <p:cNvPr id="18" name="Imagen 17" descr="Forma&#10;&#10;Descripción generada automáticamente">
            <a:extLst>
              <a:ext uri="{FF2B5EF4-FFF2-40B4-BE49-F238E27FC236}">
                <a16:creationId xmlns:a16="http://schemas.microsoft.com/office/drawing/2014/main" id="{A8A3E326-04A0-4934-4D24-9E573DDDE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10" y="4620157"/>
            <a:ext cx="432214" cy="387953"/>
          </a:xfrm>
          <a:prstGeom prst="rect">
            <a:avLst/>
          </a:prstGeom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B2F0C152-6FB4-D565-9F58-31FEBB8E3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96" y="5855510"/>
            <a:ext cx="432214" cy="387953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23F355BD-F338-823F-3D8D-1269C8F7EC8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10" y="4993384"/>
            <a:ext cx="432000" cy="3888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815DEF5-1DB4-5E4F-B7EC-88DAFE2DB3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3780368"/>
            <a:ext cx="654424" cy="405718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D4D30EE-786B-45B1-160C-80EAF65AAB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4334470"/>
            <a:ext cx="654424" cy="405718"/>
          </a:xfrm>
          <a:prstGeom prst="rect">
            <a:avLst/>
          </a:prstGeom>
        </p:spPr>
      </p:pic>
      <p:pic>
        <p:nvPicPr>
          <p:cNvPr id="25" name="Imagen 2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5A2D555-4986-A17A-B7C7-1A70FB3239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5580593"/>
            <a:ext cx="654424" cy="405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45ECC-E928-1CBF-9783-141B78B22954}"/>
              </a:ext>
            </a:extLst>
          </p:cNvPr>
          <p:cNvSpPr txBox="1"/>
          <p:nvPr/>
        </p:nvSpPr>
        <p:spPr>
          <a:xfrm>
            <a:off x="170998" y="1464401"/>
            <a:ext cx="7819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Menghadapi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seruan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bangkit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seorang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pejuang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membela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berdaya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12:5); dan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menghakimi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menyelamatkan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tertindas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bumi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ID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76:10).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1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307654-471F-A608-08EA-D36A4C9D7534}"/>
              </a:ext>
            </a:extLst>
          </p:cNvPr>
          <p:cNvSpPr txBox="1"/>
          <p:nvPr/>
        </p:nvSpPr>
        <p:spPr>
          <a:xfrm>
            <a:off x="0" y="-95250"/>
            <a:ext cx="83312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3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 PEJUANG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567207-ED4F-A8FA-A471-049453D56FBE}"/>
              </a:ext>
            </a:extLst>
          </p:cNvPr>
          <p:cNvSpPr txBox="1"/>
          <p:nvPr/>
        </p:nvSpPr>
        <p:spPr>
          <a:xfrm>
            <a:off x="535915" y="498226"/>
            <a:ext cx="8131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melepaskan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musuhku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gagah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orang-orang yang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membenci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terlalu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kuat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bagiku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(Mazmur 18:18)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EC0F1-0316-6456-7245-EE71BD6EBFB5}"/>
              </a:ext>
            </a:extLst>
          </p:cNvPr>
          <p:cNvSpPr txBox="1"/>
          <p:nvPr/>
        </p:nvSpPr>
        <p:spPr>
          <a:xfrm>
            <a:off x="247651" y="1110101"/>
            <a:ext cx="84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Apakah Tuhan punya kuasa untuk membela kita? Tentu saja (Mzm 18:2).</a:t>
            </a:r>
            <a:endParaRPr lang="en" sz="2000" b="1" dirty="0"/>
          </a:p>
        </p:txBody>
      </p:sp>
      <p:pic>
        <p:nvPicPr>
          <p:cNvPr id="2" name="Imagen 1" descr="Un dibujo de una persona con un caballo&#10;&#10;Descripción generada automáticamente con confianza media">
            <a:extLst>
              <a:ext uri="{FF2B5EF4-FFF2-40B4-BE49-F238E27FC236}">
                <a16:creationId xmlns:a16="http://schemas.microsoft.com/office/drawing/2014/main" id="{C2A925AE-0DD7-B848-1A8F-A2EC7A08A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0829" y="142875"/>
            <a:ext cx="2676731" cy="657548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20807C-0941-6443-2D69-7595FB15D428}"/>
              </a:ext>
            </a:extLst>
          </p:cNvPr>
          <p:cNvSpPr txBox="1"/>
          <p:nvPr/>
        </p:nvSpPr>
        <p:spPr>
          <a:xfrm>
            <a:off x="4314825" y="2959141"/>
            <a:ext cx="48989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pejuang</a:t>
            </a:r>
            <a:r>
              <a:rPr lang="en-ID" sz="2000" b="1" dirty="0"/>
              <a:t> yang </a:t>
            </a:r>
            <a:r>
              <a:rPr lang="en-ID" sz="2000" b="1" dirty="0" err="1"/>
              <a:t>terbiasa</a:t>
            </a:r>
            <a:r>
              <a:rPr lang="en-ID" sz="2000" b="1" dirty="0"/>
              <a:t> </a:t>
            </a:r>
            <a:r>
              <a:rPr lang="en-ID" sz="2000" b="1" dirty="0" err="1"/>
              <a:t>berperang</a:t>
            </a:r>
            <a:r>
              <a:rPr lang="en-ID" sz="2000" b="1" dirty="0"/>
              <a:t>, Daud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mempercayai</a:t>
            </a:r>
            <a:r>
              <a:rPr lang="en-ID" sz="2000" b="1" dirty="0"/>
              <a:t> </a:t>
            </a:r>
            <a:r>
              <a:rPr lang="en-ID" sz="2000" b="1" dirty="0" err="1"/>
              <a:t>kekuatannya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kecerdasannya</a:t>
            </a:r>
            <a:r>
              <a:rPr lang="en-ID" sz="2000" b="1" dirty="0"/>
              <a:t>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keahliannya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senjata</a:t>
            </a:r>
            <a:r>
              <a:rPr lang="en-ID" sz="2000" b="1" dirty="0"/>
              <a:t>.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kemenangannya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peroleh</a:t>
            </a:r>
            <a:r>
              <a:rPr lang="en-ID" sz="2000" b="1" dirty="0"/>
              <a:t> </a:t>
            </a:r>
            <a:r>
              <a:rPr lang="en-ID" sz="2000" b="1" dirty="0" err="1"/>
              <a:t>berkat</a:t>
            </a:r>
            <a:r>
              <a:rPr lang="en-ID" sz="2000" b="1" dirty="0"/>
              <a:t> Allah yang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berjuang</a:t>
            </a:r>
            <a:r>
              <a:rPr lang="en-ID" sz="2000" b="1" dirty="0"/>
              <a:t> </a:t>
            </a:r>
            <a:r>
              <a:rPr lang="en-ID" sz="2000" b="1" dirty="0" err="1"/>
              <a:t>untuknya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18:47-48).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313FE9-DFD4-4ADF-5785-D613B067B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4" y="3145087"/>
            <a:ext cx="255913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332A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A70865-4C8C-60AE-FDBD-D138CDF1C7EC}"/>
              </a:ext>
            </a:extLst>
          </p:cNvPr>
          <p:cNvSpPr txBox="1"/>
          <p:nvPr/>
        </p:nvSpPr>
        <p:spPr>
          <a:xfrm>
            <a:off x="2827668" y="5164683"/>
            <a:ext cx="65231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Tekad</a:t>
            </a:r>
            <a:r>
              <a:rPr lang="en-US" sz="2000" b="1" dirty="0"/>
              <a:t> dan </a:t>
            </a:r>
            <a:r>
              <a:rPr lang="en-US" sz="2000" b="1" dirty="0" err="1"/>
              <a:t>besarnya</a:t>
            </a:r>
            <a:r>
              <a:rPr lang="en-US" sz="2000" b="1" dirty="0"/>
              <a:t> </a:t>
            </a:r>
            <a:r>
              <a:rPr lang="en-US" sz="2000" b="1" dirty="0" err="1"/>
              <a:t>tindakan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 </a:t>
            </a:r>
            <a:r>
              <a:rPr lang="en-US" sz="2000" b="1" dirty="0" err="1"/>
              <a:t>seharusnya</a:t>
            </a:r>
            <a:r>
              <a:rPr lang="en-US" sz="2000" b="1" dirty="0"/>
              <a:t> </a:t>
            </a:r>
            <a:r>
              <a:rPr lang="en-US" sz="2000" b="1" dirty="0" err="1"/>
              <a:t>menghilangkan</a:t>
            </a:r>
            <a:r>
              <a:rPr lang="en-US" sz="2000" b="1" dirty="0"/>
              <a:t> </a:t>
            </a:r>
            <a:r>
              <a:rPr lang="en-US" sz="2000" b="1" dirty="0" err="1"/>
              <a:t>keraguan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kepedulian</a:t>
            </a:r>
            <a:r>
              <a:rPr lang="en-US" sz="2000" b="1" dirty="0"/>
              <a:t> dan </a:t>
            </a:r>
            <a:r>
              <a:rPr lang="en-US" sz="2000" b="1" dirty="0" err="1"/>
              <a:t>kasih</a:t>
            </a:r>
            <a:r>
              <a:rPr lang="en-US" sz="2000" b="1" dirty="0"/>
              <a:t> </a:t>
            </a:r>
            <a:r>
              <a:rPr lang="en-US" sz="2000" b="1" dirty="0" err="1"/>
              <a:t>sayang</a:t>
            </a:r>
            <a:r>
              <a:rPr lang="en-US" sz="2000" b="1" dirty="0"/>
              <a:t> </a:t>
            </a:r>
            <a:r>
              <a:rPr lang="en-US" sz="2000" b="1" dirty="0" err="1"/>
              <a:t>Tuhan</a:t>
            </a:r>
            <a:r>
              <a:rPr lang="en-US" sz="2000" b="1" dirty="0"/>
              <a:t> yang </a:t>
            </a:r>
            <a:r>
              <a:rPr lang="en-US" sz="2000" b="1" dirty="0" err="1"/>
              <a:t>besar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yang </a:t>
            </a:r>
            <a:r>
              <a:rPr lang="en-US" sz="2000" b="1" dirty="0" err="1"/>
              <a:t>menderita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kemampuan</a:t>
            </a:r>
            <a:r>
              <a:rPr lang="en-US" sz="2000" b="1" dirty="0"/>
              <a:t>-Nya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mengalahkan</a:t>
            </a:r>
            <a:r>
              <a:rPr lang="en-US" sz="2000" b="1" dirty="0"/>
              <a:t> </a:t>
            </a:r>
            <a:r>
              <a:rPr lang="en-US" sz="2000" b="1" dirty="0" err="1"/>
              <a:t>kejahatan</a:t>
            </a:r>
            <a:r>
              <a:rPr lang="en-US" sz="2000" b="1" dirty="0"/>
              <a:t>. Kita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perlu</a:t>
            </a:r>
            <a:r>
              <a:rPr lang="en-US" sz="2000" b="1" dirty="0"/>
              <a:t> </a:t>
            </a:r>
            <a:r>
              <a:rPr lang="en-US" sz="2000" b="1" dirty="0" err="1"/>
              <a:t>menunggu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melakukannya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2" name="Imagen 11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760787CE-1C94-D4BA-01E2-59BA3DA22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38" y="3145086"/>
            <a:ext cx="1454737" cy="20159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E82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510570-8E4D-E7E8-7691-795658A74E7D}"/>
              </a:ext>
            </a:extLst>
          </p:cNvPr>
          <p:cNvSpPr txBox="1"/>
          <p:nvPr/>
        </p:nvSpPr>
        <p:spPr>
          <a:xfrm>
            <a:off x="247651" y="1510211"/>
            <a:ext cx="8964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menyatakan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-Nya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pejuang</a:t>
            </a:r>
            <a:r>
              <a:rPr lang="en-ID" sz="2000" b="1" dirty="0"/>
              <a:t> yang </a:t>
            </a:r>
            <a:r>
              <a:rPr lang="en-ID" sz="2000" b="1" dirty="0" err="1"/>
              <a:t>menunggangi</a:t>
            </a:r>
            <a:r>
              <a:rPr lang="en-ID" sz="2000" b="1" dirty="0"/>
              <a:t> </a:t>
            </a:r>
            <a:r>
              <a:rPr lang="en-ID" sz="2000" b="1" dirty="0" err="1"/>
              <a:t>kuda</a:t>
            </a:r>
            <a:r>
              <a:rPr lang="en-ID" sz="2000" b="1" dirty="0"/>
              <a:t>; </a:t>
            </a:r>
            <a:r>
              <a:rPr lang="en-ID" sz="2000" b="1" dirty="0" err="1"/>
              <a:t>menyebabkan</a:t>
            </a:r>
            <a:r>
              <a:rPr lang="en-ID" sz="2000" b="1" dirty="0"/>
              <a:t> </a:t>
            </a:r>
            <a:r>
              <a:rPr lang="en-ID" sz="2000" b="1" dirty="0" err="1"/>
              <a:t>bumi</a:t>
            </a:r>
            <a:r>
              <a:rPr lang="en-ID" sz="2000" b="1" dirty="0"/>
              <a:t> </a:t>
            </a:r>
            <a:r>
              <a:rPr lang="en-ID" sz="2000" b="1" dirty="0" err="1"/>
              <a:t>bergetar</a:t>
            </a:r>
            <a:r>
              <a:rPr lang="en-ID" sz="2000" b="1" dirty="0"/>
              <a:t> dan </a:t>
            </a:r>
            <a:r>
              <a:rPr lang="en-ID" sz="2000" b="1" dirty="0" err="1"/>
              <a:t>menimbulkan</a:t>
            </a:r>
            <a:r>
              <a:rPr lang="en-ID" sz="2000" b="1" dirty="0"/>
              <a:t> asap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api</a:t>
            </a:r>
            <a:r>
              <a:rPr lang="en-ID" sz="2000" b="1" dirty="0"/>
              <a:t>; </a:t>
            </a:r>
            <a:r>
              <a:rPr lang="en-ID" sz="2000" b="1" dirty="0" err="1"/>
              <a:t>melumpuhkan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suaranya</a:t>
            </a:r>
            <a:r>
              <a:rPr lang="en-ID" sz="2000" b="1" dirty="0"/>
              <a:t> yang </a:t>
            </a:r>
            <a:r>
              <a:rPr lang="en-ID" sz="2000" b="1" dirty="0" err="1"/>
              <a:t>kuat</a:t>
            </a:r>
            <a:r>
              <a:rPr lang="en-ID" sz="2000" b="1" dirty="0"/>
              <a:t>;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kekuatan</a:t>
            </a:r>
            <a:r>
              <a:rPr lang="en-ID" sz="2000" b="1" dirty="0"/>
              <a:t> </a:t>
            </a:r>
            <a:r>
              <a:rPr lang="en-ID" sz="2000" b="1" dirty="0" err="1"/>
              <a:t>alam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anak</a:t>
            </a:r>
            <a:r>
              <a:rPr lang="en-ID" sz="2000" b="1" dirty="0"/>
              <a:t> </a:t>
            </a:r>
            <a:r>
              <a:rPr lang="en-ID" sz="2000" b="1" dirty="0" err="1"/>
              <a:t>panahnya</a:t>
            </a:r>
            <a:r>
              <a:rPr lang="en-ID" sz="2000" b="1" dirty="0"/>
              <a:t>; dan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demikian</a:t>
            </a:r>
            <a:r>
              <a:rPr lang="en-ID" sz="2000" b="1" dirty="0"/>
              <a:t> </a:t>
            </a:r>
            <a:r>
              <a:rPr lang="en-ID" sz="2000" b="1" dirty="0" err="1"/>
              <a:t>membebaskan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berseru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-Nya (</a:t>
            </a:r>
            <a:r>
              <a:rPr lang="en-ID" sz="2000" b="1" dirty="0" err="1"/>
              <a:t>Mzm</a:t>
            </a:r>
            <a:r>
              <a:rPr lang="en-ID" sz="2000" b="1" dirty="0"/>
              <a:t> 18:7-18).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65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CD480B-178A-1381-49BE-752BBCB2214B}"/>
              </a:ext>
            </a:extLst>
          </p:cNvPr>
          <p:cNvSpPr txBox="1"/>
          <p:nvPr/>
        </p:nvSpPr>
        <p:spPr>
          <a:xfrm>
            <a:off x="2047875" y="2767280"/>
            <a:ext cx="809625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8000" b="1" spc="300" dirty="0">
                <a:ln/>
                <a:solidFill>
                  <a:schemeClr val="accent3"/>
                </a:solidFill>
              </a:rPr>
              <a:t>KEADILAN</a:t>
            </a:r>
          </a:p>
        </p:txBody>
      </p:sp>
    </p:spTree>
    <p:extLst>
      <p:ext uri="{BB962C8B-B14F-4D97-AF65-F5344CB8AC3E}">
        <p14:creationId xmlns:p14="http://schemas.microsoft.com/office/powerpoint/2010/main" val="42755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7D70E2-ADD5-60C7-7C33-35364C53B5BB}"/>
              </a:ext>
            </a:extLst>
          </p:cNvPr>
          <p:cNvSpPr txBox="1"/>
          <p:nvPr/>
        </p:nvSpPr>
        <p:spPr>
          <a:xfrm>
            <a:off x="0" y="-76200"/>
            <a:ext cx="9534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KEADILAN ILAHI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0ED325-24B3-1AF1-E3D8-8792E4AB9A92}"/>
              </a:ext>
            </a:extLst>
          </p:cNvPr>
          <p:cNvSpPr txBox="1"/>
          <p:nvPr/>
        </p:nvSpPr>
        <p:spPr>
          <a:xfrm>
            <a:off x="206188" y="375543"/>
            <a:ext cx="932833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Oleh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penindasan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orang-orang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lemah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oleh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keluhan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orang-orang miskin,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sekarang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juga Aku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bangkit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firman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TUHAN; Aku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memberi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keselamatan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menghauskannya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(Mazmur 12:6)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788044-3A47-5592-FF8C-E25B8B78F507}"/>
              </a:ext>
            </a:extLst>
          </p:cNvPr>
          <p:cNvSpPr txBox="1"/>
          <p:nvPr/>
        </p:nvSpPr>
        <p:spPr>
          <a:xfrm>
            <a:off x="5292538" y="1302633"/>
            <a:ext cx="6899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jelas</a:t>
            </a:r>
            <a:r>
              <a:rPr lang="en-ID" sz="2000" b="1" dirty="0"/>
              <a:t> </a:t>
            </a:r>
            <a:r>
              <a:rPr lang="en-ID" sz="2000" b="1" dirty="0" err="1"/>
              <a:t>menyatakan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Allah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menoleransi</a:t>
            </a:r>
            <a:r>
              <a:rPr lang="en-ID" sz="2000" b="1" dirty="0"/>
              <a:t> </a:t>
            </a:r>
            <a:r>
              <a:rPr lang="en-ID" sz="2000" b="1" dirty="0" err="1"/>
              <a:t>ketidakadilan</a:t>
            </a:r>
            <a:r>
              <a:rPr lang="en-ID" sz="2000" b="1" dirty="0"/>
              <a:t>. Jika orang yang </a:t>
            </a:r>
            <a:r>
              <a:rPr lang="en-ID" sz="2000" b="1" dirty="0" err="1"/>
              <a:t>membutuhkan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tertindas</a:t>
            </a:r>
            <a:r>
              <a:rPr lang="en-ID" sz="2000" b="1" dirty="0"/>
              <a:t> </a:t>
            </a:r>
            <a:r>
              <a:rPr lang="en-ID" sz="2000" b="1" dirty="0" err="1"/>
              <a:t>berseru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,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bangkit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keadilan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12:5).</a:t>
            </a:r>
            <a:endParaRPr lang="en" sz="2000" b="1" dirty="0"/>
          </a:p>
        </p:txBody>
      </p:sp>
      <p:pic>
        <p:nvPicPr>
          <p:cNvPr id="4" name="Imagen 3" descr="Imagen que contiene tabla, sostener, pequeño, comida&#10;&#10;Descripción generada automáticamente">
            <a:extLst>
              <a:ext uri="{FF2B5EF4-FFF2-40B4-BE49-F238E27FC236}">
                <a16:creationId xmlns:a16="http://schemas.microsoft.com/office/drawing/2014/main" id="{EB40B221-05F2-03FB-EC43-1CA16CB86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424442"/>
            <a:ext cx="4854388" cy="24271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4140E5-54AA-FFD3-C48E-2E16BC128132}"/>
              </a:ext>
            </a:extLst>
          </p:cNvPr>
          <p:cNvSpPr txBox="1"/>
          <p:nvPr/>
        </p:nvSpPr>
        <p:spPr>
          <a:xfrm>
            <a:off x="206188" y="4007726"/>
            <a:ext cx="89007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Sikap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membutuhkan</a:t>
            </a:r>
            <a:r>
              <a:rPr lang="en-ID" sz="2000" b="1" dirty="0"/>
              <a:t> </a:t>
            </a:r>
            <a:r>
              <a:rPr lang="en-ID" sz="2000" b="1" dirty="0" err="1"/>
              <a:t>menuntut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merasakan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peduli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upah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sikap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. 41:1-3).</a:t>
            </a:r>
            <a:endParaRPr lang="en" sz="2000" b="1" dirty="0"/>
          </a:p>
        </p:txBody>
      </p:sp>
      <p:pic>
        <p:nvPicPr>
          <p:cNvPr id="12" name="Imagen 11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51039F8-93B7-8A1C-07E2-184FBDC3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55631"/>
            <a:ext cx="2790824" cy="16934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4FA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Imagen que contiene edificio, exterior, persona, hombre&#10;&#10;Descripción generada automáticamente">
            <a:extLst>
              <a:ext uri="{FF2B5EF4-FFF2-40B4-BE49-F238E27FC236}">
                <a16:creationId xmlns:a16="http://schemas.microsoft.com/office/drawing/2014/main" id="{F4AFACAF-B3E7-1D9C-2B13-BF5221E53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987" y="4231929"/>
            <a:ext cx="2790825" cy="2517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1B0E81-9DE9-E428-728C-C775D0621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0833" y="106999"/>
            <a:ext cx="2334979" cy="106936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96C7DD1-9291-E98F-A9B4-8C95B9CBB7A9}"/>
              </a:ext>
            </a:extLst>
          </p:cNvPr>
          <p:cNvSpPr txBox="1"/>
          <p:nvPr/>
        </p:nvSpPr>
        <p:spPr>
          <a:xfrm>
            <a:off x="206188" y="4928783"/>
            <a:ext cx="58898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bangkit</a:t>
            </a:r>
            <a:r>
              <a:rPr lang="en-ID" sz="2000" b="1" dirty="0"/>
              <a:t> </a:t>
            </a:r>
            <a:r>
              <a:rPr lang="en-ID" sz="2000" b="1" dirty="0" err="1"/>
              <a:t>melawan</a:t>
            </a:r>
            <a:r>
              <a:rPr lang="en-ID" sz="2000" b="1" dirty="0"/>
              <a:t> </a:t>
            </a:r>
            <a:r>
              <a:rPr lang="en-ID" sz="2000" b="1" dirty="0" err="1"/>
              <a:t>penindasan</a:t>
            </a:r>
            <a:r>
              <a:rPr lang="en-ID" sz="2000" b="1" dirty="0"/>
              <a:t>,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mengandalkan</a:t>
            </a:r>
            <a:r>
              <a:rPr lang="en-ID" sz="2000" b="1" dirty="0"/>
              <a:t> </a:t>
            </a:r>
            <a:r>
              <a:rPr lang="en-ID" sz="2000" b="1" dirty="0" err="1"/>
              <a:t>hikmat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kemampuan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mengandalkan</a:t>
            </a:r>
            <a:r>
              <a:rPr lang="en-ID" sz="2000" b="1" dirty="0"/>
              <a:t> </a:t>
            </a:r>
            <a:r>
              <a:rPr lang="en-ID" sz="2000" b="1" dirty="0" err="1"/>
              <a:t>hikmat</a:t>
            </a:r>
            <a:r>
              <a:rPr lang="en-ID" sz="2000" b="1" dirty="0"/>
              <a:t> dan </a:t>
            </a:r>
            <a:r>
              <a:rPr lang="en-ID" sz="2000" b="1" dirty="0" err="1"/>
              <a:t>kuasa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.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adil</a:t>
            </a:r>
            <a:r>
              <a:rPr lang="en-ID" sz="2000" b="1" dirty="0"/>
              <a:t>.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menghakimi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penganiayaan</a:t>
            </a:r>
            <a:r>
              <a:rPr lang="en-ID" sz="2000" b="1" dirty="0"/>
              <a:t>,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kelalaian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menolong</a:t>
            </a:r>
            <a:r>
              <a:rPr lang="en-ID" sz="2000" b="1" dirty="0"/>
              <a:t> orang yang </a:t>
            </a:r>
            <a:r>
              <a:rPr lang="en-ID" sz="2000" b="1" dirty="0" err="1"/>
              <a:t>tertindas</a:t>
            </a:r>
            <a:r>
              <a:rPr lang="en-ID" sz="2000" b="1" dirty="0"/>
              <a:t> (Mat 25:31-46).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D6E6DF-EB6F-5876-6A87-B042E648C2F3}"/>
              </a:ext>
            </a:extLst>
          </p:cNvPr>
          <p:cNvSpPr txBox="1"/>
          <p:nvPr/>
        </p:nvSpPr>
        <p:spPr>
          <a:xfrm>
            <a:off x="5292538" y="2503358"/>
            <a:ext cx="6899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lemah</a:t>
            </a:r>
            <a:r>
              <a:rPr lang="en-ID" sz="2000" b="1" dirty="0"/>
              <a:t> dan </a:t>
            </a:r>
            <a:r>
              <a:rPr lang="en-ID" sz="2000" b="1" dirty="0" err="1"/>
              <a:t>sakit</a:t>
            </a:r>
            <a:r>
              <a:rPr lang="en-ID" sz="2000" b="1" dirty="0"/>
              <a:t>, dan </a:t>
            </a:r>
            <a:r>
              <a:rPr lang="en-ID" sz="2000" b="1" dirty="0" err="1"/>
              <a:t>teman-temannya</a:t>
            </a:r>
            <a:r>
              <a:rPr lang="en-ID" sz="2000" b="1" dirty="0"/>
              <a:t> </a:t>
            </a:r>
            <a:r>
              <a:rPr lang="en-ID" sz="2000" b="1" dirty="0" err="1"/>
              <a:t>diam-diam</a:t>
            </a:r>
            <a:r>
              <a:rPr lang="en-ID" sz="2000" b="1" dirty="0"/>
              <a:t> </a:t>
            </a:r>
            <a:r>
              <a:rPr lang="en-ID" sz="2000" b="1" dirty="0" err="1"/>
              <a:t>mengharapkan</a:t>
            </a:r>
            <a:r>
              <a:rPr lang="en-ID" sz="2000" b="1" dirty="0"/>
              <a:t> </a:t>
            </a:r>
            <a:r>
              <a:rPr lang="en-ID" sz="2000" b="1" dirty="0" err="1"/>
              <a:t>kematiannya</a:t>
            </a:r>
            <a:r>
              <a:rPr lang="en-ID" sz="2000" b="1" dirty="0"/>
              <a:t>, Daud </a:t>
            </a:r>
            <a:r>
              <a:rPr lang="en-ID" sz="2000" b="1" dirty="0" err="1"/>
              <a:t>berseru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41:7-9). Karena </a:t>
            </a:r>
            <a:r>
              <a:rPr lang="en-ID" sz="2000" b="1" dirty="0" err="1"/>
              <a:t>mengakui</a:t>
            </a:r>
            <a:r>
              <a:rPr lang="en-ID" sz="2000" b="1" dirty="0"/>
              <a:t> </a:t>
            </a:r>
            <a:r>
              <a:rPr lang="en-ID" sz="2000" b="1" dirty="0" err="1"/>
              <a:t>ketidaklayakannya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menyerahkan</a:t>
            </a:r>
            <a:r>
              <a:rPr lang="en-ID" sz="2000" b="1" dirty="0"/>
              <a:t> </a:t>
            </a:r>
            <a:r>
              <a:rPr lang="en-ID" sz="2000" b="1" dirty="0" err="1"/>
              <a:t>perkaranya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tangan</a:t>
            </a:r>
            <a:r>
              <a:rPr lang="en-ID" sz="2000" b="1" dirty="0"/>
              <a:t> </a:t>
            </a:r>
            <a:r>
              <a:rPr lang="en-ID" sz="2000" b="1" dirty="0" err="1"/>
              <a:t>belas</a:t>
            </a:r>
            <a:r>
              <a:rPr lang="en-ID" sz="2000" b="1" dirty="0"/>
              <a:t> </a:t>
            </a:r>
            <a:r>
              <a:rPr lang="en-ID" sz="2000" b="1" dirty="0" err="1"/>
              <a:t>kasihan</a:t>
            </a:r>
            <a:r>
              <a:rPr lang="en-ID" sz="2000" b="1" dirty="0"/>
              <a:t> Allah,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mendengarkannya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41:4, 11-13).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962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B1772E-0613-2BFC-7FB7-1EAE5D81774B}"/>
              </a:ext>
            </a:extLst>
          </p:cNvPr>
          <p:cNvSpPr txBox="1"/>
          <p:nvPr/>
        </p:nvSpPr>
        <p:spPr>
          <a:xfrm>
            <a:off x="2066924" y="0"/>
            <a:ext cx="1012507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4"/>
                </a:solidFill>
              </a:rPr>
              <a:t>KEADILAN MANUSIA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DC0E97-4DD7-3D6F-F1FD-A0A28808816A}"/>
              </a:ext>
            </a:extLst>
          </p:cNvPr>
          <p:cNvSpPr txBox="1"/>
          <p:nvPr/>
        </p:nvSpPr>
        <p:spPr>
          <a:xfrm>
            <a:off x="2066924" y="561615"/>
            <a:ext cx="10125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Berilah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keadilan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lemah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yatim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belalah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hak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sengsara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orang yang </a:t>
            </a:r>
            <a:r>
              <a:rPr lang="en-US" b="1" dirty="0" err="1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kekurangan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82:3)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2C7C5-1AD4-5504-8204-479DE2850C32}"/>
              </a:ext>
            </a:extLst>
          </p:cNvPr>
          <p:cNvSpPr txBox="1"/>
          <p:nvPr/>
        </p:nvSpPr>
        <p:spPr>
          <a:xfrm>
            <a:off x="98611" y="1213262"/>
            <a:ext cx="699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mendelegasikan</a:t>
            </a:r>
            <a:r>
              <a:rPr lang="en-ID" sz="2000" b="1" dirty="0"/>
              <a:t> </a:t>
            </a:r>
            <a:r>
              <a:rPr lang="en-ID" sz="2000" b="1" dirty="0" err="1"/>
              <a:t>kemampuan</a:t>
            </a:r>
            <a:r>
              <a:rPr lang="en-ID" sz="2000" b="1" dirty="0"/>
              <a:t> </a:t>
            </a:r>
            <a:r>
              <a:rPr lang="en-ID" sz="2000" b="1" dirty="0" err="1"/>
              <a:t>menghakimi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para </a:t>
            </a:r>
            <a:r>
              <a:rPr lang="en-ID" sz="2000" b="1" dirty="0" err="1"/>
              <a:t>pemimpin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, </a:t>
            </a:r>
            <a:r>
              <a:rPr lang="en-ID" sz="2000" b="1" dirty="0" err="1"/>
              <a:t>dengan</a:t>
            </a:r>
            <a:r>
              <a:rPr lang="en-ID" sz="2000" b="1" dirty="0"/>
              <a:t> raja </a:t>
            </a:r>
            <a:r>
              <a:rPr lang="en-ID" sz="2000" b="1" dirty="0" err="1"/>
              <a:t>sebagai</a:t>
            </a:r>
            <a:r>
              <a:rPr lang="en-ID" sz="2000" b="1" dirty="0"/>
              <a:t> hakim </a:t>
            </a:r>
            <a:r>
              <a:rPr lang="en-ID" sz="2000" b="1" dirty="0" err="1"/>
              <a:t>utama</a:t>
            </a:r>
            <a:r>
              <a:rPr lang="en-ID" sz="2000" b="1" dirty="0"/>
              <a:t> Israel (</a:t>
            </a:r>
            <a:r>
              <a:rPr lang="en-ID" sz="2000" b="1" dirty="0" err="1"/>
              <a:t>Mzm</a:t>
            </a:r>
            <a:r>
              <a:rPr lang="en-ID" sz="2000" b="1" dirty="0"/>
              <a:t> 72:1-2).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menghakimi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delegasi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 </a:t>
            </a:r>
            <a:r>
              <a:rPr lang="en-ID" sz="2000" b="1" dirty="0" err="1"/>
              <a:t>disebut</a:t>
            </a:r>
            <a:r>
              <a:rPr lang="en-ID" sz="2000" b="1" dirty="0"/>
              <a:t> “</a:t>
            </a:r>
            <a:r>
              <a:rPr lang="en-ID" sz="2000" b="1" dirty="0" err="1"/>
              <a:t>allah</a:t>
            </a:r>
            <a:r>
              <a:rPr lang="en-ID" sz="2000" b="1" dirty="0"/>
              <a:t>” (</a:t>
            </a:r>
            <a:r>
              <a:rPr lang="en-ID" sz="2000" b="1" dirty="0" err="1"/>
              <a:t>Mzm</a:t>
            </a:r>
            <a:r>
              <a:rPr lang="en-ID" sz="2000" b="1" dirty="0"/>
              <a:t> 82:1).</a:t>
            </a:r>
            <a:endParaRPr lang="en" sz="2000" b="1" dirty="0"/>
          </a:p>
        </p:txBody>
      </p:sp>
      <p:pic>
        <p:nvPicPr>
          <p:cNvPr id="12" name="Imagen 11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F9644A3B-C13D-7C78-F1F4-29F362681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79" y="1285875"/>
            <a:ext cx="4923836" cy="3286125"/>
          </a:xfrm>
          <a:prstGeom prst="roundRect">
            <a:avLst>
              <a:gd name="adj" fmla="val 76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1E74D-5848-63E3-ABBC-EDB7DDDD086E}"/>
              </a:ext>
            </a:extLst>
          </p:cNvPr>
          <p:cNvSpPr txBox="1"/>
          <p:nvPr/>
        </p:nvSpPr>
        <p:spPr>
          <a:xfrm>
            <a:off x="6812280" y="4720918"/>
            <a:ext cx="52959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hakim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mengadili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82:3-4). Jika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melakukannya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benar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dianggap</a:t>
            </a:r>
            <a:r>
              <a:rPr lang="en-ID" sz="2000" b="1" dirty="0"/>
              <a:t> “</a:t>
            </a:r>
            <a:r>
              <a:rPr lang="en-ID" sz="2000" b="1" dirty="0" err="1"/>
              <a:t>anak-anak</a:t>
            </a:r>
            <a:r>
              <a:rPr lang="en-ID" sz="2000" b="1" dirty="0"/>
              <a:t> Yang </a:t>
            </a:r>
            <a:r>
              <a:rPr lang="en-ID" sz="2000" b="1" dirty="0" err="1"/>
              <a:t>Mahatinggi</a:t>
            </a:r>
            <a:r>
              <a:rPr lang="en-ID" sz="2000" b="1" dirty="0"/>
              <a:t> </a:t>
            </a:r>
            <a:r>
              <a:rPr lang="en-ID" sz="2000" b="1" dirty="0" err="1"/>
              <a:t>kamu</a:t>
            </a:r>
            <a:r>
              <a:rPr lang="en-ID" sz="2000" b="1" dirty="0"/>
              <a:t> </a:t>
            </a:r>
            <a:r>
              <a:rPr lang="en-ID" sz="2000" b="1" dirty="0" err="1"/>
              <a:t>sekalian</a:t>
            </a:r>
            <a:r>
              <a:rPr lang="en-ID" sz="2000" b="1" dirty="0"/>
              <a:t>” (</a:t>
            </a:r>
            <a:r>
              <a:rPr lang="en-ID" sz="2000" b="1" dirty="0" err="1"/>
              <a:t>Mzm</a:t>
            </a:r>
            <a:r>
              <a:rPr lang="en-ID" sz="2000" b="1" dirty="0"/>
              <a:t> 82:6). Jika </a:t>
            </a:r>
            <a:r>
              <a:rPr lang="en-ID" sz="2000" b="1" dirty="0" err="1"/>
              <a:t>tidak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terkena</a:t>
            </a:r>
            <a:r>
              <a:rPr lang="en-ID" sz="2000" b="1" dirty="0"/>
              <a:t> </a:t>
            </a:r>
            <a:r>
              <a:rPr lang="en-ID" sz="2000" b="1" dirty="0" err="1"/>
              <a:t>penghakiman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82:7-8).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3C21FF-F638-0428-87E5-ACA6B8A66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85" y="4720917"/>
            <a:ext cx="4238625" cy="1967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7CC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Un hombre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62A0703F-E42A-1F40-CBD2-F82A93944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12" y="4720918"/>
            <a:ext cx="2151152" cy="1967566"/>
          </a:xfrm>
          <a:prstGeom prst="roundRect">
            <a:avLst>
              <a:gd name="adj" fmla="val 91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Imagen 21" descr="Imagen que contiene parado, oscuro, hombre, sostener&#10;&#10;Descripción generada automáticamente">
            <a:extLst>
              <a:ext uri="{FF2B5EF4-FFF2-40B4-BE49-F238E27FC236}">
                <a16:creationId xmlns:a16="http://schemas.microsoft.com/office/drawing/2014/main" id="{2DA5E613-F72D-5855-A2C8-E94975B27C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2" y="60797"/>
            <a:ext cx="2101664" cy="116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FA3-EEBB-8A27-E97A-547E104BD21F}"/>
              </a:ext>
            </a:extLst>
          </p:cNvPr>
          <p:cNvSpPr txBox="1"/>
          <p:nvPr/>
        </p:nvSpPr>
        <p:spPr>
          <a:xfrm>
            <a:off x="98610" y="3613177"/>
            <a:ext cx="6992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Wewenang</a:t>
            </a:r>
            <a:r>
              <a:rPr lang="en-ID" sz="2000" b="1" dirty="0"/>
              <a:t> yang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terima</a:t>
            </a:r>
            <a:r>
              <a:rPr lang="en-ID" sz="2000" b="1" dirty="0"/>
              <a:t>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bertanggung</a:t>
            </a:r>
            <a:r>
              <a:rPr lang="en-ID" sz="2000" b="1" dirty="0"/>
              <a:t> </a:t>
            </a:r>
            <a:r>
              <a:rPr lang="en-ID" sz="2000" b="1" dirty="0" err="1"/>
              <a:t>jawab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menjalankan</a:t>
            </a:r>
            <a:r>
              <a:rPr lang="en-ID" sz="2000" b="1" dirty="0"/>
              <a:t> </a:t>
            </a:r>
            <a:r>
              <a:rPr lang="en-ID" sz="2000" b="1" dirty="0" err="1"/>
              <a:t>keadilan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82:2).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ED2D43-7010-7C9D-BFDA-68641BA5D835}"/>
              </a:ext>
            </a:extLst>
          </p:cNvPr>
          <p:cNvSpPr txBox="1"/>
          <p:nvPr/>
        </p:nvSpPr>
        <p:spPr>
          <a:xfrm>
            <a:off x="98608" y="2416955"/>
            <a:ext cx="69925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Delegasi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melampaui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. </a:t>
            </a:r>
            <a:r>
              <a:rPr lang="en-ID" sz="2000" b="1" dirty="0" err="1"/>
              <a:t>Setiap</a:t>
            </a:r>
            <a:r>
              <a:rPr lang="en-ID" sz="2000" b="1" dirty="0"/>
              <a:t> orang yang </a:t>
            </a:r>
            <a:r>
              <a:rPr lang="en-ID" sz="2000" b="1" dirty="0" err="1"/>
              <a:t>mempunyai</a:t>
            </a:r>
            <a:r>
              <a:rPr lang="en-ID" sz="2000" b="1" dirty="0"/>
              <a:t> </a:t>
            </a:r>
            <a:r>
              <a:rPr lang="en-ID" sz="2000" b="1" dirty="0" err="1"/>
              <a:t>kemampuan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menghakimi</a:t>
            </a:r>
            <a:r>
              <a:rPr lang="en-ID" sz="2000" b="1" dirty="0"/>
              <a:t>, </a:t>
            </a:r>
            <a:r>
              <a:rPr lang="en-ID" sz="2000" b="1" dirty="0" err="1"/>
              <a:t>melakukannya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otoritas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, </a:t>
            </a: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menyadarinya</a:t>
            </a:r>
            <a:r>
              <a:rPr lang="en-ID" sz="2000" b="1" dirty="0"/>
              <a:t> (Yoh 19:10-11; Rom 13:1).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483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D89299-46C5-AAA2-DB37-E70A3D2A2644}"/>
              </a:ext>
            </a:extLst>
          </p:cNvPr>
          <p:cNvSpPr txBox="1"/>
          <p:nvPr/>
        </p:nvSpPr>
        <p:spPr>
          <a:xfrm>
            <a:off x="2047875" y="2767280"/>
            <a:ext cx="810577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000" b="1">
                <a:ln/>
                <a:solidFill>
                  <a:schemeClr val="accent3"/>
                </a:solidFill>
              </a:defRPr>
            </a:lvl1pPr>
          </a:lstStyle>
          <a:p>
            <a:r>
              <a:rPr lang="en" spc="300" dirty="0">
                <a:solidFill>
                  <a:schemeClr val="accent5">
                    <a:lumMod val="75000"/>
                  </a:schemeClr>
                </a:solidFill>
              </a:rPr>
              <a:t>PENGADILAN</a:t>
            </a:r>
          </a:p>
        </p:txBody>
      </p:sp>
    </p:spTree>
    <p:extLst>
      <p:ext uri="{BB962C8B-B14F-4D97-AF65-F5344CB8AC3E}">
        <p14:creationId xmlns:p14="http://schemas.microsoft.com/office/powerpoint/2010/main" val="18301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E9EF62-6552-ED14-B6D4-ADDAB49E0D2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MURKA ILAHI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3EE01B-734A-7AC1-4DB8-9D16C8B7C56D}"/>
              </a:ext>
            </a:extLst>
          </p:cNvPr>
          <p:cNvSpPr txBox="1"/>
          <p:nvPr/>
        </p:nvSpPr>
        <p:spPr>
          <a:xfrm>
            <a:off x="0" y="465029"/>
            <a:ext cx="12150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Tumpahkanlah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amarah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biarlah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murka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 yang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menyala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-nyala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menimpa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69:25)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AEC78-421D-BAC4-7F53-693653843F3F}"/>
              </a:ext>
            </a:extLst>
          </p:cNvPr>
          <p:cNvSpPr txBox="1"/>
          <p:nvPr/>
        </p:nvSpPr>
        <p:spPr>
          <a:xfrm>
            <a:off x="5388427" y="1035854"/>
            <a:ext cx="6641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menyelaraskan</a:t>
            </a:r>
            <a:r>
              <a:rPr lang="en-ID" sz="2000" b="1" dirty="0"/>
              <a:t> kata-kata di </a:t>
            </a:r>
            <a:r>
              <a:rPr lang="en-ID" sz="2000" b="1" dirty="0" err="1"/>
              <a:t>Mazmur</a:t>
            </a:r>
            <a:r>
              <a:rPr lang="en-ID" sz="2000" b="1" dirty="0"/>
              <a:t> 137:9 – “</a:t>
            </a:r>
            <a:r>
              <a:rPr lang="en-ID" sz="2000" b="1" dirty="0" err="1"/>
              <a:t>Berbahagialah</a:t>
            </a:r>
            <a:r>
              <a:rPr lang="en-ID" sz="2000" b="1" dirty="0"/>
              <a:t> orang yang </a:t>
            </a:r>
            <a:r>
              <a:rPr lang="en-ID" sz="2000" b="1" dirty="0" err="1"/>
              <a:t>menangkap</a:t>
            </a:r>
            <a:r>
              <a:rPr lang="en-ID" sz="2000" b="1" dirty="0"/>
              <a:t> dan </a:t>
            </a:r>
            <a:r>
              <a:rPr lang="en-ID" sz="2000" b="1" dirty="0" err="1"/>
              <a:t>memecahkan</a:t>
            </a:r>
            <a:r>
              <a:rPr lang="en-ID" sz="2000" b="1" dirty="0"/>
              <a:t> </a:t>
            </a:r>
            <a:r>
              <a:rPr lang="en-ID" sz="2000" b="1" dirty="0" err="1"/>
              <a:t>anak-anakmu</a:t>
            </a:r>
            <a:r>
              <a:rPr lang="en-ID" sz="2000" b="1" dirty="0"/>
              <a:t> pada </a:t>
            </a:r>
            <a:r>
              <a:rPr lang="en-ID" sz="2000" b="1" dirty="0" err="1"/>
              <a:t>bukit</a:t>
            </a:r>
            <a:r>
              <a:rPr lang="en-ID" sz="2000" b="1" dirty="0"/>
              <a:t> batu!” –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permintaan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mengasihi</a:t>
            </a:r>
            <a:r>
              <a:rPr lang="en-ID" sz="2000" b="1" dirty="0"/>
              <a:t>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?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15C7F5-9B58-E98A-0F3B-3A872DBCF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088102"/>
            <a:ext cx="4899933" cy="3426090"/>
          </a:xfrm>
          <a:prstGeom prst="snip2DiagRect">
            <a:avLst>
              <a:gd name="adj1" fmla="val 10287"/>
              <a:gd name="adj2" fmla="val 108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386D8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tabla, hombre, vistiendo, pequeño&#10;&#10;Descripción generada automáticamente">
            <a:extLst>
              <a:ext uri="{FF2B5EF4-FFF2-40B4-BE49-F238E27FC236}">
                <a16:creationId xmlns:a16="http://schemas.microsoft.com/office/drawing/2014/main" id="{5E5F2BE6-FB75-946B-A9A0-FA92C9956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4648187"/>
            <a:ext cx="2138926" cy="2020012"/>
          </a:xfrm>
          <a:prstGeom prst="snip2DiagRect">
            <a:avLst>
              <a:gd name="adj1" fmla="val 1697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DE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4DC7F4BC-77F7-B526-A7CC-381BA35A45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4648200"/>
            <a:ext cx="2394858" cy="201999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A4E3BB-55D8-9AD5-8B18-AF0BA1D87D7B}"/>
              </a:ext>
            </a:extLst>
          </p:cNvPr>
          <p:cNvSpPr txBox="1"/>
          <p:nvPr/>
        </p:nvSpPr>
        <p:spPr>
          <a:xfrm>
            <a:off x="5388427" y="5102236"/>
            <a:ext cx="66416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Inspirasi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meninggalkan</a:t>
            </a:r>
            <a:r>
              <a:rPr lang="en-ID" sz="2000" b="1" dirty="0"/>
              <a:t> </a:t>
            </a:r>
            <a:r>
              <a:rPr lang="en-ID" sz="2000" b="1" dirty="0" err="1"/>
              <a:t>perkataan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sehingga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jelas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kebaikan</a:t>
            </a:r>
            <a:r>
              <a:rPr lang="en-ID" sz="2000" b="1" dirty="0"/>
              <a:t> dan </a:t>
            </a:r>
            <a:r>
              <a:rPr lang="en-ID" sz="2000" b="1" dirty="0" err="1"/>
              <a:t>kejahatan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dianggap</a:t>
            </a:r>
            <a:r>
              <a:rPr lang="en-ID" sz="2000" b="1" dirty="0"/>
              <a:t> </a:t>
            </a:r>
            <a:r>
              <a:rPr lang="en-ID" sz="2000" b="1" dirty="0" err="1"/>
              <a:t>enteng</a:t>
            </a:r>
            <a:r>
              <a:rPr lang="en-ID" sz="2000" b="1" dirty="0"/>
              <a:t>. </a:t>
            </a:r>
            <a:r>
              <a:rPr lang="en-ID" sz="2000" b="1" dirty="0" err="1"/>
              <a:t>Kejahatan</a:t>
            </a:r>
            <a:r>
              <a:rPr lang="en-ID" sz="2000" b="1" dirty="0"/>
              <a:t> </a:t>
            </a:r>
            <a:r>
              <a:rPr lang="en-ID" sz="2000" b="1" dirty="0" err="1"/>
              <a:t>mempunyai</a:t>
            </a:r>
            <a:r>
              <a:rPr lang="en-ID" sz="2000" b="1" dirty="0"/>
              <a:t> </a:t>
            </a:r>
            <a:r>
              <a:rPr lang="en-ID" sz="2000" b="1" dirty="0" err="1"/>
              <a:t>konsekuensinya</a:t>
            </a:r>
            <a:r>
              <a:rPr lang="en-ID" sz="2000" b="1" dirty="0"/>
              <a:t>, dan </a:t>
            </a:r>
            <a:r>
              <a:rPr lang="en-ID" sz="2000" b="1" dirty="0" err="1"/>
              <a:t>murka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diwujudkan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satu-satunya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memberantasnya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7C346-A172-B4C0-49BD-154F8BDCC850}"/>
              </a:ext>
            </a:extLst>
          </p:cNvPr>
          <p:cNvSpPr txBox="1"/>
          <p:nvPr/>
        </p:nvSpPr>
        <p:spPr>
          <a:xfrm>
            <a:off x="5388427" y="3547198"/>
            <a:ext cx="66416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pemazmur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berniat</a:t>
            </a:r>
            <a:r>
              <a:rPr lang="en-ID" sz="2000" b="1" dirty="0"/>
              <a:t> </a:t>
            </a:r>
            <a:r>
              <a:rPr lang="en-ID" sz="2000" b="1" dirty="0" err="1"/>
              <a:t>membalas</a:t>
            </a:r>
            <a:r>
              <a:rPr lang="en-ID" sz="2000" b="1" dirty="0"/>
              <a:t> </a:t>
            </a:r>
            <a:r>
              <a:rPr lang="en-ID" sz="2000" b="1" dirty="0" err="1"/>
              <a:t>dendam</a:t>
            </a:r>
            <a:r>
              <a:rPr lang="en-ID" sz="2000" b="1" dirty="0"/>
              <a:t> pada </a:t>
            </a:r>
            <a:r>
              <a:rPr lang="en-ID" sz="2000" b="1" dirty="0" err="1"/>
              <a:t>dirinya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 </a:t>
            </a:r>
            <a:r>
              <a:rPr lang="en-ID" sz="2000" b="1" dirty="0" err="1"/>
              <a:t>Serahkan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keadilan</a:t>
            </a:r>
            <a:r>
              <a:rPr lang="en-ID" sz="2000" b="1" dirty="0"/>
              <a:t> </a:t>
            </a:r>
            <a:r>
              <a:rPr lang="en-ID" sz="2000" b="1" dirty="0" err="1"/>
              <a:t>sejati</a:t>
            </a:r>
            <a:r>
              <a:rPr lang="en-ID" sz="2000" b="1" dirty="0"/>
              <a:t>, dan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imbalan</a:t>
            </a:r>
            <a:r>
              <a:rPr lang="en-ID" sz="2000" b="1" dirty="0"/>
              <a:t> yang </a:t>
            </a:r>
            <a:r>
              <a:rPr lang="en-ID" sz="2000" b="1" dirty="0" err="1"/>
              <a:t>pantas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145DC9-5855-6754-F7AE-78F451E982E0}"/>
              </a:ext>
            </a:extLst>
          </p:cNvPr>
          <p:cNvSpPr txBox="1"/>
          <p:nvPr/>
        </p:nvSpPr>
        <p:spPr>
          <a:xfrm>
            <a:off x="5388429" y="2286083"/>
            <a:ext cx="6641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Pemazmur</a:t>
            </a:r>
            <a:r>
              <a:rPr lang="en-ID" sz="2000" b="1" dirty="0"/>
              <a:t> yang </a:t>
            </a:r>
            <a:r>
              <a:rPr lang="en-ID" sz="2000" b="1" dirty="0" err="1"/>
              <a:t>memohon</a:t>
            </a:r>
            <a:r>
              <a:rPr lang="en-ID" sz="2000" b="1" dirty="0"/>
              <a:t> agar Allah </a:t>
            </a:r>
            <a:r>
              <a:rPr lang="en-ID" sz="2000" b="1" dirty="0" err="1"/>
              <a:t>membalas</a:t>
            </a:r>
            <a:r>
              <a:rPr lang="en-ID" sz="2000" b="1" dirty="0"/>
              <a:t> </a:t>
            </a:r>
            <a:r>
              <a:rPr lang="en-ID" sz="2000" b="1" dirty="0" err="1"/>
              <a:t>dendam</a:t>
            </a:r>
            <a:r>
              <a:rPr lang="en-ID" sz="2000" b="1" dirty="0"/>
              <a:t> dan </a:t>
            </a:r>
            <a:r>
              <a:rPr lang="en-ID" sz="2000" b="1" dirty="0" err="1"/>
              <a:t>mencurahkan</a:t>
            </a:r>
            <a:r>
              <a:rPr lang="en-ID" sz="2000" b="1" dirty="0"/>
              <a:t> </a:t>
            </a:r>
            <a:r>
              <a:rPr lang="en-ID" sz="2000" b="1" dirty="0" err="1"/>
              <a:t>murka</a:t>
            </a:r>
            <a:r>
              <a:rPr lang="en-ID" sz="2000" b="1" dirty="0"/>
              <a:t>-Nya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sangatlah</a:t>
            </a:r>
            <a:r>
              <a:rPr lang="en-ID" sz="2000" b="1" dirty="0"/>
              <a:t> </a:t>
            </a:r>
            <a:r>
              <a:rPr lang="en-ID" sz="2000" b="1" dirty="0" err="1"/>
              <a:t>kasar</a:t>
            </a:r>
            <a:r>
              <a:rPr lang="en-ID" sz="2000" b="1" dirty="0"/>
              <a:t> dan </a:t>
            </a:r>
            <a:r>
              <a:rPr lang="en-ID" sz="2000" b="1" dirty="0" err="1"/>
              <a:t>membingungkan</a:t>
            </a:r>
            <a:r>
              <a:rPr lang="en-ID" sz="2000" b="1" dirty="0"/>
              <a:t>. </a:t>
            </a:r>
            <a:r>
              <a:rPr lang="en-ID" sz="2000" b="1" dirty="0" err="1"/>
              <a:t>Terutama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memikirkan</a:t>
            </a:r>
            <a:r>
              <a:rPr lang="en-ID" sz="2000" b="1" dirty="0"/>
              <a:t> </a:t>
            </a:r>
            <a:r>
              <a:rPr lang="en-ID" sz="2000" b="1" dirty="0" err="1"/>
              <a:t>kemarahan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 dan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membalas</a:t>
            </a:r>
            <a:r>
              <a:rPr lang="en-ID" sz="2000" b="1" dirty="0"/>
              <a:t> </a:t>
            </a:r>
            <a:r>
              <a:rPr lang="en-ID" sz="2000" b="1" dirty="0" err="1"/>
              <a:t>dendam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8689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1092</Words>
  <Application>Microsoft Office PowerPoint</Application>
  <PresentationFormat>Panorámica</PresentationFormat>
  <Paragraphs>48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Comic Sans MS</vt:lpstr>
      <vt:lpstr>Arial</vt:lpstr>
      <vt:lpstr>Calibri Light</vt:lpstr>
      <vt:lpstr>Aptos Display</vt:lpstr>
      <vt:lpstr>Calibri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102</cp:revision>
  <dcterms:created xsi:type="dcterms:W3CDTF">2024-01-21T15:46:05Z</dcterms:created>
  <dcterms:modified xsi:type="dcterms:W3CDTF">2024-02-09T07:18:53Z</dcterms:modified>
</cp:coreProperties>
</file>