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3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1" d="100"/>
          <a:sy n="31" d="100"/>
        </p:scale>
        <p:origin x="78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 95:6-7. Tuhan adalah Pencipta kita.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 28:9. Tuhan adalah Juruselamat kita.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 78:52. Tuhan adalah Pemandu kita.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79:13. Kita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memujinya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fi-FI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1. Perkataan Yesus (Mat 27:46; Mrk 15:34)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2-6. </a:t>
          </a:r>
          <a:r>
            <a:rPr lang="en-ID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Perasaan</a:t>
          </a: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Yesus</a:t>
          </a: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ID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7. </a:t>
          </a:r>
          <a:r>
            <a:rPr lang="en-ID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Mereka</a:t>
          </a:r>
          <a:r>
            <a:rPr lang="en-ID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menggelengkan</a:t>
          </a:r>
          <a:r>
            <a:rPr lang="en-ID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kepala</a:t>
          </a:r>
          <a:r>
            <a:rPr lang="en-ID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karena</a:t>
          </a:r>
          <a:r>
            <a:rPr lang="en-ID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mengejek</a:t>
          </a:r>
          <a:r>
            <a:rPr lang="en-ID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(Mat 27:39; </a:t>
          </a:r>
          <a:r>
            <a:rPr lang="en-ID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Mrk</a:t>
          </a:r>
          <a:r>
            <a:rPr lang="en-ID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15:29)</a:t>
          </a:r>
          <a:endParaRPr lang="es-ES" sz="15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sv-SE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8. Perkataan orang banyak (Mat 27:43)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9-14. </a:t>
          </a:r>
          <a:r>
            <a:rPr lang="en-ID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Kepercayaan</a:t>
          </a: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dan </a:t>
          </a:r>
          <a:r>
            <a:rPr lang="en-ID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pengalaman</a:t>
          </a: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Yesus</a:t>
          </a: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15. </a:t>
          </a:r>
          <a:r>
            <a:rPr lang="en-ID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Yesus</a:t>
          </a: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haus</a:t>
          </a:r>
          <a:r>
            <a:rPr lang="en-ID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(Yoh 19:28)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16. </a:t>
          </a:r>
          <a:r>
            <a:rPr lang="es-E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Mereka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s-E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menusuk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tangan dan kaki </a:t>
          </a:r>
          <a:r>
            <a:rPr lang="es-E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Yesus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</a:t>
          </a:r>
          <a:r>
            <a:rPr lang="es-E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Yoh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20:25)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fi-FI" sz="17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17. Mereka tidak mematahkan satu pun tulangnya (Yoh 19:31-37)</a:t>
          </a:r>
          <a:endParaRPr lang="es-ES" sz="17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sv-SE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18. Para prajurit membagi pakaiannya (Mat 27:35; Mrk 15:24; Luk 23:34; Yoh 19:23-24)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10191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ID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ID" sz="2000" b="1" dirty="0" err="1"/>
            <a:t>Dia</a:t>
          </a:r>
          <a:r>
            <a:rPr lang="en-ID" sz="2000" b="1" dirty="0"/>
            <a:t> </a:t>
          </a:r>
          <a:r>
            <a:rPr lang="en-ID" sz="2000" b="1" dirty="0" err="1"/>
            <a:t>kuat</a:t>
          </a:r>
          <a:r>
            <a:rPr lang="en-ID" sz="2000" b="1" dirty="0"/>
            <a:t>, </a:t>
          </a:r>
          <a:r>
            <a:rPr lang="en-ID" sz="2000" b="1" dirty="0" err="1"/>
            <a:t>dia</a:t>
          </a:r>
          <a:r>
            <a:rPr lang="en-ID" sz="2000" b="1" dirty="0"/>
            <a:t> </a:t>
          </a:r>
          <a:r>
            <a:rPr lang="en-ID" sz="2000" b="1" dirty="0" err="1"/>
            <a:t>meremukkan</a:t>
          </a:r>
          <a:r>
            <a:rPr lang="en-ID" sz="2000" b="1" dirty="0"/>
            <a:t> </a:t>
          </a:r>
          <a:r>
            <a:rPr lang="en-ID" sz="2000" b="1" dirty="0" err="1"/>
            <a:t>dengan</a:t>
          </a:r>
          <a:r>
            <a:rPr lang="en-ID" sz="2000" b="1" dirty="0"/>
            <a:t> </a:t>
          </a:r>
          <a:r>
            <a:rPr lang="en-ID" sz="2000" b="1" dirty="0" err="1"/>
            <a:t>gada</a:t>
          </a:r>
          <a:r>
            <a:rPr lang="en-ID" sz="2000" b="1" dirty="0"/>
            <a:t> </a:t>
          </a:r>
          <a:r>
            <a:rPr lang="en-ID" sz="2000" b="1" dirty="0" err="1"/>
            <a:t>besi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ID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89:14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fi-FI" sz="1800" b="1" dirty="0"/>
            <a:t>Dia adil dan pada saat yang sama penuh belas kasihan</a:t>
          </a:r>
          <a:endParaRPr lang="es-ES" sz="18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ID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89:18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ID" sz="2000" b="1" dirty="0" err="1"/>
            <a:t>Dia</a:t>
          </a:r>
          <a:r>
            <a:rPr lang="en-ID" sz="2000" b="1" dirty="0"/>
            <a:t> </a:t>
          </a:r>
          <a:r>
            <a:rPr lang="en-ID" sz="2000" b="1" dirty="0" err="1"/>
            <a:t>melindungi</a:t>
          </a:r>
          <a:r>
            <a:rPr lang="en-ID" sz="2000" b="1" dirty="0"/>
            <a:t> </a:t>
          </a:r>
          <a:r>
            <a:rPr lang="en-ID" sz="2000" b="1" dirty="0" err="1"/>
            <a:t>rakyatnya</a:t>
          </a:r>
          <a:endParaRPr lang="es-ES" sz="2000" dirty="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9:24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es-E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7:23-24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6:20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en-ID" sz="2000" b="1" dirty="0"/>
            <a:t>Hal </a:t>
          </a:r>
          <a:r>
            <a:rPr lang="en-ID" sz="2000" b="1" dirty="0" err="1"/>
            <a:t>ini</a:t>
          </a:r>
          <a:r>
            <a:rPr lang="en-ID" sz="2000" b="1" dirty="0"/>
            <a:t> </a:t>
          </a:r>
          <a:r>
            <a:rPr lang="en-ID" sz="2000" b="1" dirty="0" err="1"/>
            <a:t>didasarkan</a:t>
          </a:r>
          <a:r>
            <a:rPr lang="en-ID" sz="2000" b="1" dirty="0"/>
            <a:t> pada </a:t>
          </a:r>
          <a:r>
            <a:rPr lang="en-ID" sz="2000" b="1" dirty="0" err="1"/>
            <a:t>sumpah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en-ID" sz="1800" b="1" dirty="0" err="1"/>
            <a:t>Melaksanakan</a:t>
          </a:r>
          <a:r>
            <a:rPr lang="en-ID" sz="1800" b="1" dirty="0"/>
            <a:t> </a:t>
          </a:r>
          <a:r>
            <a:rPr lang="en-ID" sz="1800" b="1" dirty="0" err="1"/>
            <a:t>pelayanannya</a:t>
          </a:r>
          <a:r>
            <a:rPr lang="en-ID" sz="1800" b="1" dirty="0"/>
            <a:t> di Bait </a:t>
          </a:r>
          <a:r>
            <a:rPr lang="en-ID" sz="1800" b="1" dirty="0" err="1"/>
            <a:t>Suci</a:t>
          </a:r>
          <a:r>
            <a:rPr lang="en-ID" sz="1800" b="1" dirty="0"/>
            <a:t> </a:t>
          </a:r>
          <a:r>
            <a:rPr lang="en-ID" sz="1800" b="1" dirty="0" err="1"/>
            <a:t>Surgawi</a:t>
          </a:r>
          <a:endParaRPr lang="es-ES" sz="18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en-ID" sz="2000" b="1" noProof="0" dirty="0" err="1"/>
            <a:t>Tidak</a:t>
          </a:r>
          <a:r>
            <a:rPr lang="en-ID" sz="2000" b="1" noProof="0" dirty="0"/>
            <a:t> </a:t>
          </a:r>
          <a:r>
            <a:rPr lang="en-ID" sz="2000" b="1" noProof="0" dirty="0" err="1"/>
            <a:t>terpengaruh</a:t>
          </a:r>
          <a:r>
            <a:rPr lang="en-ID" sz="2000" b="1" noProof="0" dirty="0"/>
            <a:t> oleh </a:t>
          </a:r>
          <a:r>
            <a:rPr lang="en-ID" sz="2000" b="1" noProof="0" dirty="0" err="1"/>
            <a:t>kematian</a:t>
          </a:r>
          <a:endParaRPr lang="en-US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en-ID" sz="1700" b="1" dirty="0" err="1"/>
            <a:t>Perantaraan</a:t>
          </a:r>
          <a:r>
            <a:rPr lang="en-ID" sz="1700" b="1" dirty="0"/>
            <a:t> dan </a:t>
          </a:r>
          <a:r>
            <a:rPr lang="en-ID" sz="1700" b="1" dirty="0" err="1"/>
            <a:t>keselamatan</a:t>
          </a:r>
          <a:r>
            <a:rPr lang="en-ID" sz="1700" b="1" dirty="0"/>
            <a:t>-Nya </a:t>
          </a:r>
          <a:r>
            <a:rPr lang="en-ID" sz="1700" b="1" dirty="0" err="1"/>
            <a:t>berkesinambungan</a:t>
          </a:r>
          <a:endParaRPr lang="es-ES" sz="17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sv-SE" sz="2000" b="1" dirty="0"/>
            <a:t>Dia sempurna dan penuh kasih sayang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en-ID" sz="2000" b="1" dirty="0" err="1"/>
            <a:t>Dia</a:t>
          </a:r>
          <a:r>
            <a:rPr lang="en-ID" sz="2000" b="1" dirty="0"/>
            <a:t> </a:t>
          </a:r>
          <a:r>
            <a:rPr lang="en-ID" sz="2000" b="1" dirty="0" err="1"/>
            <a:t>bisa</a:t>
          </a:r>
          <a:r>
            <a:rPr lang="en-ID" sz="2000" b="1" dirty="0"/>
            <a:t> </a:t>
          </a:r>
          <a:r>
            <a:rPr lang="en-ID" sz="2000" b="1" dirty="0" err="1"/>
            <a:t>mewakili</a:t>
          </a:r>
          <a:r>
            <a:rPr lang="en-ID" sz="2000" b="1" dirty="0"/>
            <a:t> </a:t>
          </a:r>
          <a:r>
            <a:rPr lang="en-ID" sz="2000" b="1" dirty="0" err="1"/>
            <a:t>kita</a:t>
          </a:r>
          <a:r>
            <a:rPr lang="en-ID" sz="2000" b="1" dirty="0"/>
            <a:t> </a:t>
          </a:r>
          <a:r>
            <a:rPr lang="en-ID" sz="2000" b="1" dirty="0" err="1"/>
            <a:t>secara</a:t>
          </a:r>
          <a:r>
            <a:rPr lang="en-ID" sz="2000" b="1" dirty="0"/>
            <a:t> </a:t>
          </a:r>
          <a:r>
            <a:rPr lang="en-ID" sz="2000" b="1" dirty="0" err="1"/>
            <a:t>langsung</a:t>
          </a:r>
          <a:r>
            <a:rPr lang="en-ID" sz="2000" b="1" dirty="0"/>
            <a:t> di </a:t>
          </a:r>
          <a:r>
            <a:rPr lang="en-ID" sz="2000" b="1" dirty="0" err="1"/>
            <a:t>hadapan</a:t>
          </a:r>
          <a:r>
            <a:rPr lang="en-ID" sz="2000" b="1" dirty="0"/>
            <a:t> </a:t>
          </a:r>
          <a:r>
            <a:rPr lang="en-ID" sz="2000" b="1" dirty="0" err="1"/>
            <a:t>Bapa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 custScaleX="114121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 custScaleX="132320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 custScaleX="123659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 custScaleX="160961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 custScaleX="135003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494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 95:6-7. Tuhan adalah Pencipta kita.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 28:9. Tuhan adalah Juruselamat kita.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 78:52. Tuhan adalah Pemandu kita.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79:13. Kita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memujinya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1. Perkataan Yesus (Mat 27:46; Mrk 15:34)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2-6. </a:t>
          </a:r>
          <a:r>
            <a:rPr lang="en-ID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Perasaan</a:t>
          </a: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Yesus</a:t>
          </a: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7. </a:t>
          </a:r>
          <a:r>
            <a:rPr lang="en-ID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Mereka</a:t>
          </a:r>
          <a:r>
            <a:rPr lang="en-ID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menggelengkan</a:t>
          </a:r>
          <a:r>
            <a:rPr lang="en-ID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kepala</a:t>
          </a:r>
          <a:r>
            <a:rPr lang="en-ID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karena</a:t>
          </a:r>
          <a:r>
            <a:rPr lang="en-ID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mengejek</a:t>
          </a:r>
          <a:r>
            <a:rPr lang="en-ID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(Mat 27:39; </a:t>
          </a:r>
          <a:r>
            <a:rPr lang="en-ID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Mrk</a:t>
          </a:r>
          <a:r>
            <a:rPr lang="en-ID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15:29)</a:t>
          </a:r>
          <a:endParaRPr lang="es-ES" sz="15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8. Perkataan orang banyak (Mat 27:43)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9-14. </a:t>
          </a:r>
          <a:r>
            <a:rPr lang="en-ID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Kepercayaan</a:t>
          </a: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dan </a:t>
          </a:r>
          <a:r>
            <a:rPr lang="en-ID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pengalaman</a:t>
          </a: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Yesus</a:t>
          </a: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15. </a:t>
          </a:r>
          <a:r>
            <a:rPr lang="en-ID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Yesus</a:t>
          </a: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ID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haus</a:t>
          </a:r>
          <a:r>
            <a:rPr lang="en-ID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(Yoh 19:28)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16. </a:t>
          </a:r>
          <a:r>
            <a:rPr lang="es-E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Mereka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menusuk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tangan dan kaki </a:t>
          </a:r>
          <a:r>
            <a:rPr lang="es-E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Yesus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</a:t>
          </a:r>
          <a:r>
            <a:rPr lang="es-E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Yoh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20:25)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17. Mereka tidak mematahkan satu pun tulangnya (Yoh 19:31-37)</a:t>
          </a:r>
          <a:endParaRPr lang="es-ES" sz="17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 18. Para prajurit membagi pakaiannya (Mat 27:35; Mrk 15:24; Luk 23:34; Yoh 19:23-24)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/>
            <a:t>Dia</a:t>
          </a:r>
          <a:r>
            <a:rPr lang="en-ID" sz="2000" b="1" kern="1200" dirty="0"/>
            <a:t> </a:t>
          </a:r>
          <a:r>
            <a:rPr lang="en-ID" sz="2000" b="1" kern="1200" dirty="0" err="1"/>
            <a:t>kuat</a:t>
          </a:r>
          <a:r>
            <a:rPr lang="en-ID" sz="2000" b="1" kern="1200" dirty="0"/>
            <a:t>, </a:t>
          </a:r>
          <a:r>
            <a:rPr lang="en-ID" sz="2000" b="1" kern="1200" dirty="0" err="1"/>
            <a:t>dia</a:t>
          </a:r>
          <a:r>
            <a:rPr lang="en-ID" sz="2000" b="1" kern="1200" dirty="0"/>
            <a:t> </a:t>
          </a:r>
          <a:r>
            <a:rPr lang="en-ID" sz="2000" b="1" kern="1200" dirty="0" err="1"/>
            <a:t>meremukkan</a:t>
          </a:r>
          <a:r>
            <a:rPr lang="en-ID" sz="2000" b="1" kern="1200" dirty="0"/>
            <a:t> </a:t>
          </a:r>
          <a:r>
            <a:rPr lang="en-ID" sz="2000" b="1" kern="1200" dirty="0" err="1"/>
            <a:t>dengan</a:t>
          </a:r>
          <a:r>
            <a:rPr lang="en-ID" sz="2000" b="1" kern="1200" dirty="0"/>
            <a:t> </a:t>
          </a:r>
          <a:r>
            <a:rPr lang="en-ID" sz="2000" b="1" kern="1200" dirty="0" err="1"/>
            <a:t>gada</a:t>
          </a:r>
          <a:r>
            <a:rPr lang="en-ID" sz="2000" b="1" kern="1200" dirty="0"/>
            <a:t> </a:t>
          </a:r>
          <a:r>
            <a:rPr lang="en-ID" sz="2000" b="1" kern="1200" dirty="0" err="1"/>
            <a:t>besi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89:14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Dia adil dan pada saat yang sama penuh belas kasihan</a:t>
          </a:r>
          <a:endParaRPr lang="es-ES" sz="18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Mazmur</a:t>
          </a:r>
          <a:r>
            <a:rPr lang="en-ID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89:18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/>
            <a:t>Dia</a:t>
          </a:r>
          <a:r>
            <a:rPr lang="en-ID" sz="2000" b="1" kern="1200" dirty="0"/>
            <a:t> </a:t>
          </a:r>
          <a:r>
            <a:rPr lang="en-ID" sz="2000" b="1" kern="1200" dirty="0" err="1"/>
            <a:t>melindungi</a:t>
          </a:r>
          <a:r>
            <a:rPr lang="en-ID" sz="2000" b="1" kern="1200" dirty="0"/>
            <a:t> </a:t>
          </a:r>
          <a:r>
            <a:rPr lang="en-ID" sz="2000" b="1" kern="1200" dirty="0" err="1"/>
            <a:t>rakyatnya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22728" y="555813"/>
          <a:ext cx="0" cy="222174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84443" y="629871"/>
          <a:ext cx="1168515" cy="99978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1940" y="1629657"/>
          <a:ext cx="1333521" cy="1147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/>
            <a:t>Hal </a:t>
          </a:r>
          <a:r>
            <a:rPr lang="en-ID" sz="2000" b="1" kern="1200" dirty="0" err="1"/>
            <a:t>ini</a:t>
          </a:r>
          <a:r>
            <a:rPr lang="en-ID" sz="2000" b="1" kern="1200" dirty="0"/>
            <a:t> </a:t>
          </a:r>
          <a:r>
            <a:rPr lang="en-ID" sz="2000" b="1" kern="1200" dirty="0" err="1"/>
            <a:t>didasarkan</a:t>
          </a:r>
          <a:r>
            <a:rPr lang="en-ID" sz="2000" b="1" kern="1200" dirty="0"/>
            <a:t> pada </a:t>
          </a:r>
          <a:r>
            <a:rPr lang="en-ID" sz="2000" b="1" kern="1200" dirty="0" err="1"/>
            <a:t>sumpah</a:t>
          </a:r>
          <a:endParaRPr lang="es-ES" sz="2000" kern="1200" dirty="0"/>
        </a:p>
      </dsp:txBody>
      <dsp:txXfrm>
        <a:off x="1940" y="1629657"/>
        <a:ext cx="1333521" cy="1147902"/>
      </dsp:txXfrm>
    </dsp:sp>
    <dsp:sp modelId="{A14488B7-C958-4C24-AECE-20EC72A83B0C}">
      <dsp:nvSpPr>
        <dsp:cNvPr id="0" name=""/>
        <dsp:cNvSpPr/>
      </dsp:nvSpPr>
      <dsp:spPr>
        <a:xfrm>
          <a:off x="22728" y="308952"/>
          <a:ext cx="1234303" cy="246860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28" y="308952"/>
        <a:ext cx="1234303" cy="246860"/>
      </dsp:txXfrm>
    </dsp:sp>
    <dsp:sp modelId="{AD5528E7-7B25-4C42-BD97-2882295E200A}">
      <dsp:nvSpPr>
        <dsp:cNvPr id="0" name=""/>
        <dsp:cNvSpPr/>
      </dsp:nvSpPr>
      <dsp:spPr>
        <a:xfrm>
          <a:off x="1939100" y="555813"/>
          <a:ext cx="0" cy="222174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00815" y="629871"/>
          <a:ext cx="1168515" cy="999786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1811983" y="1629657"/>
          <a:ext cx="1546179" cy="1147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/>
            <a:t>Melaksanakan</a:t>
          </a:r>
          <a:r>
            <a:rPr lang="en-ID" sz="1800" b="1" kern="1200" dirty="0"/>
            <a:t> </a:t>
          </a:r>
          <a:r>
            <a:rPr lang="en-ID" sz="1800" b="1" kern="1200" dirty="0" err="1"/>
            <a:t>pelayanannya</a:t>
          </a:r>
          <a:r>
            <a:rPr lang="en-ID" sz="1800" b="1" kern="1200" dirty="0"/>
            <a:t> di Bait </a:t>
          </a:r>
          <a:r>
            <a:rPr lang="en-ID" sz="1800" b="1" kern="1200" dirty="0" err="1"/>
            <a:t>Suci</a:t>
          </a:r>
          <a:r>
            <a:rPr lang="en-ID" sz="1800" b="1" kern="1200" dirty="0"/>
            <a:t> </a:t>
          </a:r>
          <a:r>
            <a:rPr lang="en-ID" sz="1800" b="1" kern="1200" dirty="0" err="1"/>
            <a:t>Surgawi</a:t>
          </a:r>
          <a:endParaRPr lang="es-ES" sz="1800" kern="1200" dirty="0"/>
        </a:p>
      </dsp:txBody>
      <dsp:txXfrm>
        <a:off x="1811983" y="1629657"/>
        <a:ext cx="1546179" cy="1147902"/>
      </dsp:txXfrm>
    </dsp:sp>
    <dsp:sp modelId="{01D9EC32-1E24-4BC1-8881-969F83FA8B3F}">
      <dsp:nvSpPr>
        <dsp:cNvPr id="0" name=""/>
        <dsp:cNvSpPr/>
      </dsp:nvSpPr>
      <dsp:spPr>
        <a:xfrm>
          <a:off x="1939100" y="308952"/>
          <a:ext cx="1234303" cy="246860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9:24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100" y="308952"/>
        <a:ext cx="1234303" cy="246860"/>
      </dsp:txXfrm>
    </dsp:sp>
    <dsp:sp modelId="{7F57E569-AAB7-4AF7-A0C2-4E902326AE5F}">
      <dsp:nvSpPr>
        <dsp:cNvPr id="0" name=""/>
        <dsp:cNvSpPr/>
      </dsp:nvSpPr>
      <dsp:spPr>
        <a:xfrm>
          <a:off x="3911199" y="555813"/>
          <a:ext cx="0" cy="222174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3972914" y="629871"/>
          <a:ext cx="1168515" cy="999786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3834685" y="1629657"/>
          <a:ext cx="1444974" cy="1147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noProof="0" dirty="0" err="1"/>
            <a:t>Tidak</a:t>
          </a:r>
          <a:r>
            <a:rPr lang="en-ID" sz="2000" b="1" kern="1200" noProof="0" dirty="0"/>
            <a:t> </a:t>
          </a:r>
          <a:r>
            <a:rPr lang="en-ID" sz="2000" b="1" kern="1200" noProof="0" dirty="0" err="1"/>
            <a:t>terpengaruh</a:t>
          </a:r>
          <a:r>
            <a:rPr lang="en-ID" sz="2000" b="1" kern="1200" noProof="0" dirty="0"/>
            <a:t> oleh </a:t>
          </a:r>
          <a:r>
            <a:rPr lang="en-ID" sz="2000" b="1" kern="1200" noProof="0" dirty="0" err="1"/>
            <a:t>kematian</a:t>
          </a:r>
          <a:endParaRPr lang="en-US" sz="2000" kern="1200" noProof="0" dirty="0"/>
        </a:p>
      </dsp:txBody>
      <dsp:txXfrm>
        <a:off x="3834685" y="1629657"/>
        <a:ext cx="1444974" cy="1147902"/>
      </dsp:txXfrm>
    </dsp:sp>
    <dsp:sp modelId="{C4496827-74A3-4603-823F-1CC0A80982A0}">
      <dsp:nvSpPr>
        <dsp:cNvPr id="0" name=""/>
        <dsp:cNvSpPr/>
      </dsp:nvSpPr>
      <dsp:spPr>
        <a:xfrm>
          <a:off x="3911199" y="308952"/>
          <a:ext cx="1234303" cy="246860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7:23-24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1199" y="308952"/>
        <a:ext cx="1234303" cy="246860"/>
      </dsp:txXfrm>
    </dsp:sp>
    <dsp:sp modelId="{1C50D88C-4EB8-4BEF-B4B5-E80C280E74B0}">
      <dsp:nvSpPr>
        <dsp:cNvPr id="0" name=""/>
        <dsp:cNvSpPr/>
      </dsp:nvSpPr>
      <dsp:spPr>
        <a:xfrm>
          <a:off x="6050635" y="555813"/>
          <a:ext cx="0" cy="222174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6112350" y="629871"/>
          <a:ext cx="1168515" cy="999786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5756181" y="1629657"/>
          <a:ext cx="1880854" cy="1147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 err="1"/>
            <a:t>Perantaraan</a:t>
          </a:r>
          <a:r>
            <a:rPr lang="en-ID" sz="1700" b="1" kern="1200" dirty="0"/>
            <a:t> dan </a:t>
          </a:r>
          <a:r>
            <a:rPr lang="en-ID" sz="1700" b="1" kern="1200" dirty="0" err="1"/>
            <a:t>keselamatan</a:t>
          </a:r>
          <a:r>
            <a:rPr lang="en-ID" sz="1700" b="1" kern="1200" dirty="0"/>
            <a:t>-Nya </a:t>
          </a:r>
          <a:r>
            <a:rPr lang="en-ID" sz="1700" b="1" kern="1200" dirty="0" err="1"/>
            <a:t>berkesinambungan</a:t>
          </a:r>
          <a:endParaRPr lang="es-ES" sz="1700" kern="1200" dirty="0"/>
        </a:p>
      </dsp:txBody>
      <dsp:txXfrm>
        <a:off x="5756181" y="1629657"/>
        <a:ext cx="1880854" cy="1147902"/>
      </dsp:txXfrm>
    </dsp:sp>
    <dsp:sp modelId="{A3BF1DD8-D800-454E-A438-C6E53FBD685A}">
      <dsp:nvSpPr>
        <dsp:cNvPr id="0" name=""/>
        <dsp:cNvSpPr/>
      </dsp:nvSpPr>
      <dsp:spPr>
        <a:xfrm>
          <a:off x="6050635" y="308952"/>
          <a:ext cx="1234303" cy="246860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50635" y="308952"/>
        <a:ext cx="1234303" cy="246860"/>
      </dsp:txXfrm>
    </dsp:sp>
    <dsp:sp modelId="{A468B68B-E73A-4FAD-81A2-7A4F0ADCE302}">
      <dsp:nvSpPr>
        <dsp:cNvPr id="0" name=""/>
        <dsp:cNvSpPr/>
      </dsp:nvSpPr>
      <dsp:spPr>
        <a:xfrm>
          <a:off x="8256349" y="555813"/>
          <a:ext cx="0" cy="222174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318064" y="629871"/>
          <a:ext cx="1168515" cy="999786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8113557" y="1629657"/>
          <a:ext cx="1577530" cy="1147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/>
            <a:t>Dia sempurna dan penuh kasih sayang</a:t>
          </a:r>
          <a:endParaRPr lang="es-ES" sz="2000" kern="1200" dirty="0"/>
        </a:p>
      </dsp:txBody>
      <dsp:txXfrm>
        <a:off x="8113557" y="1629657"/>
        <a:ext cx="1577530" cy="1147902"/>
      </dsp:txXfrm>
    </dsp:sp>
    <dsp:sp modelId="{21D2D581-60F8-445D-B017-EA320D44B3D8}">
      <dsp:nvSpPr>
        <dsp:cNvPr id="0" name=""/>
        <dsp:cNvSpPr/>
      </dsp:nvSpPr>
      <dsp:spPr>
        <a:xfrm>
          <a:off x="8256349" y="308952"/>
          <a:ext cx="1234303" cy="246860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56349" y="308952"/>
        <a:ext cx="1234303" cy="246860"/>
      </dsp:txXfrm>
    </dsp:sp>
    <dsp:sp modelId="{15CAEFEB-03E9-429D-9020-DB05276FF7AB}">
      <dsp:nvSpPr>
        <dsp:cNvPr id="0" name=""/>
        <dsp:cNvSpPr/>
      </dsp:nvSpPr>
      <dsp:spPr>
        <a:xfrm>
          <a:off x="10310861" y="555813"/>
          <a:ext cx="0" cy="222174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456554" y="629871"/>
          <a:ext cx="1168515" cy="999786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67609" y="1629657"/>
          <a:ext cx="1746404" cy="11479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/>
            <a:t>Dia</a:t>
          </a:r>
          <a:r>
            <a:rPr lang="en-ID" sz="2000" b="1" kern="1200" dirty="0"/>
            <a:t> </a:t>
          </a:r>
          <a:r>
            <a:rPr lang="en-ID" sz="2000" b="1" kern="1200" dirty="0" err="1"/>
            <a:t>bisa</a:t>
          </a:r>
          <a:r>
            <a:rPr lang="en-ID" sz="2000" b="1" kern="1200" dirty="0"/>
            <a:t> </a:t>
          </a:r>
          <a:r>
            <a:rPr lang="en-ID" sz="2000" b="1" kern="1200" dirty="0" err="1"/>
            <a:t>mewakili</a:t>
          </a:r>
          <a:r>
            <a:rPr lang="en-ID" sz="2000" b="1" kern="1200" dirty="0"/>
            <a:t> </a:t>
          </a:r>
          <a:r>
            <a:rPr lang="en-ID" sz="2000" b="1" kern="1200" dirty="0" err="1"/>
            <a:t>kita</a:t>
          </a:r>
          <a:r>
            <a:rPr lang="en-ID" sz="2000" b="1" kern="1200" dirty="0"/>
            <a:t> </a:t>
          </a:r>
          <a:r>
            <a:rPr lang="en-ID" sz="2000" b="1" kern="1200" dirty="0" err="1"/>
            <a:t>secara</a:t>
          </a:r>
          <a:r>
            <a:rPr lang="en-ID" sz="2000" b="1" kern="1200" dirty="0"/>
            <a:t> </a:t>
          </a:r>
          <a:r>
            <a:rPr lang="en-ID" sz="2000" b="1" kern="1200" dirty="0" err="1"/>
            <a:t>langsung</a:t>
          </a:r>
          <a:r>
            <a:rPr lang="en-ID" sz="2000" b="1" kern="1200" dirty="0"/>
            <a:t> di </a:t>
          </a:r>
          <a:r>
            <a:rPr lang="en-ID" sz="2000" b="1" kern="1200" dirty="0" err="1"/>
            <a:t>hadapan</a:t>
          </a:r>
          <a:r>
            <a:rPr lang="en-ID" sz="2000" b="1" kern="1200" dirty="0"/>
            <a:t> </a:t>
          </a:r>
          <a:r>
            <a:rPr lang="en-ID" sz="2000" b="1" kern="1200" dirty="0" err="1"/>
            <a:t>Bapa</a:t>
          </a:r>
          <a:endParaRPr lang="es-ES" sz="2000" kern="1200" dirty="0"/>
        </a:p>
      </dsp:txBody>
      <dsp:txXfrm>
        <a:off x="10167609" y="1629657"/>
        <a:ext cx="1746404" cy="1147902"/>
      </dsp:txXfrm>
    </dsp:sp>
    <dsp:sp modelId="{9B069921-9818-4FF0-86C9-DD95386B996F}">
      <dsp:nvSpPr>
        <dsp:cNvPr id="0" name=""/>
        <dsp:cNvSpPr/>
      </dsp:nvSpPr>
      <dsp:spPr>
        <a:xfrm>
          <a:off x="10305697" y="308952"/>
          <a:ext cx="1412586" cy="246860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6:20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305697" y="308952"/>
        <a:ext cx="1412586" cy="246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3.jpeg"/><Relationship Id="rId3" Type="http://schemas.openxmlformats.org/officeDocument/2006/relationships/image" Target="../media/image1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6662057" y="152106"/>
            <a:ext cx="53156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DIBERKATILAH DIA YANG DATANG DALAM NAMA TUHAN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2D8947-4FEA-6816-4DEA-3AD3FE6CC80F}"/>
              </a:ext>
            </a:extLst>
          </p:cNvPr>
          <p:cNvSpPr txBox="1"/>
          <p:nvPr/>
        </p:nvSpPr>
        <p:spPr>
          <a:xfrm>
            <a:off x="0" y="6519446"/>
            <a:ext cx="2464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9 for March 2, 2024</a:t>
            </a:r>
            <a:endParaRPr lang="es-ES" sz="1600" b="1" dirty="0">
              <a:solidFill>
                <a:srgbClr val="F9E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85339" y="4088135"/>
            <a:ext cx="5516875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Batu yang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dibuang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oleh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tukang-tukang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bangunan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menjadi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batu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penjuru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Hal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terjadi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pihak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TUHAN,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suatu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perbuatan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ajaib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lang="es-ES" sz="28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Mazmur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118:22, 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548975" y="4054066"/>
            <a:ext cx="446560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5CA25C"/>
                </a:solidFill>
              </a:rPr>
              <a:t>Sang</a:t>
            </a:r>
            <a:r>
              <a:rPr lang="es-ES" sz="2000" b="1" dirty="0">
                <a:solidFill>
                  <a:srgbClr val="5CA25C"/>
                </a:solidFill>
              </a:rPr>
              <a:t> </a:t>
            </a:r>
            <a:r>
              <a:rPr lang="es-ES" sz="2000" b="1" dirty="0" err="1">
                <a:solidFill>
                  <a:srgbClr val="5CA25C"/>
                </a:solidFill>
              </a:rPr>
              <a:t>Gembala</a:t>
            </a:r>
            <a:r>
              <a:rPr lang="es-ES" sz="2000" b="1" dirty="0">
                <a:solidFill>
                  <a:srgbClr val="5CA25C"/>
                </a:solidFill>
              </a:rPr>
              <a:t> (</a:t>
            </a:r>
            <a:r>
              <a:rPr lang="es-ES" sz="2000" b="1" dirty="0" err="1">
                <a:solidFill>
                  <a:srgbClr val="5CA25C"/>
                </a:solidFill>
              </a:rPr>
              <a:t>Mazmur</a:t>
            </a:r>
            <a:r>
              <a:rPr lang="es-ES" sz="2000" b="1" dirty="0">
                <a:solidFill>
                  <a:srgbClr val="5CA25C"/>
                </a:solidFill>
              </a:rPr>
              <a:t> 23).</a:t>
            </a:r>
          </a:p>
          <a:p>
            <a:pPr>
              <a:spcBef>
                <a:spcPts val="1800"/>
              </a:spcBef>
            </a:pPr>
            <a:r>
              <a:rPr lang="sv-SE" sz="2000" b="1" dirty="0">
                <a:solidFill>
                  <a:srgbClr val="A6585C"/>
                </a:solidFill>
              </a:rPr>
              <a:t>Mesias yang menderita (Mazmur 22).</a:t>
            </a:r>
            <a:endParaRPr lang="es-ES" sz="2000" b="1" dirty="0">
              <a:solidFill>
                <a:srgbClr val="A6585C"/>
              </a:solidFill>
            </a:endParaRPr>
          </a:p>
          <a:p>
            <a:pPr>
              <a:spcBef>
                <a:spcPts val="1800"/>
              </a:spcBef>
            </a:pPr>
            <a:r>
              <a:rPr lang="nl-NL" sz="2000" b="1" dirty="0">
                <a:solidFill>
                  <a:srgbClr val="AF886D"/>
                </a:solidFill>
              </a:rPr>
              <a:t>Anak Daud (Mazmur 89 dan 132).</a:t>
            </a:r>
            <a:endParaRPr lang="es-ES" sz="2000" b="1" dirty="0">
              <a:solidFill>
                <a:srgbClr val="AF886D"/>
              </a:solidFill>
            </a:endParaRP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6090C0"/>
                </a:solidFill>
              </a:rPr>
              <a:t>Raja </a:t>
            </a:r>
            <a:r>
              <a:rPr lang="es-ES" sz="2000" b="1" dirty="0" err="1">
                <a:solidFill>
                  <a:srgbClr val="6090C0"/>
                </a:solidFill>
              </a:rPr>
              <a:t>Kekal</a:t>
            </a:r>
            <a:r>
              <a:rPr lang="es-ES" sz="2000" b="1" dirty="0">
                <a:solidFill>
                  <a:srgbClr val="6090C0"/>
                </a:solidFill>
              </a:rPr>
              <a:t> (</a:t>
            </a:r>
            <a:r>
              <a:rPr lang="es-ES" sz="2000" b="1" dirty="0" err="1">
                <a:solidFill>
                  <a:srgbClr val="6090C0"/>
                </a:solidFill>
              </a:rPr>
              <a:t>Mazmur</a:t>
            </a:r>
            <a:r>
              <a:rPr lang="es-ES" sz="2000" b="1" dirty="0">
                <a:solidFill>
                  <a:srgbClr val="6090C0"/>
                </a:solidFill>
              </a:rPr>
              <a:t> 2).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A04A83"/>
                </a:solidFill>
              </a:rPr>
              <a:t>Imam </a:t>
            </a:r>
            <a:r>
              <a:rPr lang="en-US" sz="2000" b="1" dirty="0" err="1">
                <a:solidFill>
                  <a:srgbClr val="A04A83"/>
                </a:solidFill>
              </a:rPr>
              <a:t>surgawi</a:t>
            </a:r>
            <a:r>
              <a:rPr lang="en-US" sz="2000" b="1" dirty="0">
                <a:solidFill>
                  <a:srgbClr val="A04A83"/>
                </a:solidFill>
              </a:rPr>
              <a:t> (</a:t>
            </a:r>
            <a:r>
              <a:rPr lang="en-US" sz="2000" b="1" dirty="0" err="1">
                <a:solidFill>
                  <a:srgbClr val="A04A83"/>
                </a:solidFill>
              </a:rPr>
              <a:t>Mazmur</a:t>
            </a:r>
            <a:r>
              <a:rPr lang="en-US" sz="2000" b="1" dirty="0">
                <a:solidFill>
                  <a:srgbClr val="A04A83"/>
                </a:solidFill>
              </a:rPr>
              <a:t> 110).</a:t>
            </a:r>
            <a:endParaRPr lang="es-ES" sz="2000" b="1" dirty="0">
              <a:solidFill>
                <a:srgbClr val="A04A83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2" y="191823"/>
            <a:ext cx="5879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Kitab </a:t>
            </a:r>
            <a:r>
              <a:rPr lang="en-US" sz="2000" b="1" dirty="0" err="1"/>
              <a:t>Mazmur</a:t>
            </a:r>
            <a:r>
              <a:rPr lang="en-US" sz="2000" b="1" dirty="0"/>
              <a:t> </a:t>
            </a:r>
            <a:r>
              <a:rPr lang="en-US" sz="2000" b="1" dirty="0" err="1"/>
              <a:t>memberi</a:t>
            </a:r>
            <a:r>
              <a:rPr lang="en-US" sz="2000" b="1" dirty="0"/>
              <a:t> </a:t>
            </a:r>
            <a:r>
              <a:rPr lang="en-US" sz="2000" b="1" dirty="0" err="1"/>
              <a:t>tahu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r>
              <a:rPr lang="en-US" sz="2000" b="1" dirty="0" err="1"/>
              <a:t>perasaan</a:t>
            </a:r>
            <a:r>
              <a:rPr lang="en-US" sz="2000" b="1" dirty="0"/>
              <a:t> </a:t>
            </a:r>
            <a:r>
              <a:rPr lang="en-US" sz="2000" b="1" dirty="0" err="1"/>
              <a:t>penulisnya</a:t>
            </a:r>
            <a:r>
              <a:rPr lang="en-US" sz="2000" b="1" dirty="0"/>
              <a:t>, dan </a:t>
            </a:r>
            <a:r>
              <a:rPr lang="en-US" sz="2000" b="1" dirty="0" err="1"/>
              <a:t>hubungan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. </a:t>
            </a:r>
            <a:r>
              <a:rPr lang="en-US" sz="2000" b="1" dirty="0" err="1"/>
              <a:t>Namun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terbatas</a:t>
            </a:r>
            <a:r>
              <a:rPr lang="en-US" sz="2000" b="1" dirty="0"/>
              <a:t> pada </a:t>
            </a:r>
            <a:r>
              <a:rPr lang="en-US" sz="2000" b="1" dirty="0" err="1"/>
              <a:t>hal</a:t>
            </a:r>
            <a:r>
              <a:rPr lang="en-US" sz="2000" b="1" dirty="0"/>
              <a:t> </a:t>
            </a:r>
            <a:r>
              <a:rPr lang="en-US" sz="2000" b="1" dirty="0" err="1"/>
              <a:t>itu</a:t>
            </a:r>
            <a:r>
              <a:rPr lang="en-US" sz="2000" b="1" dirty="0"/>
              <a:t> </a:t>
            </a:r>
            <a:r>
              <a:rPr lang="en-US" sz="2000" b="1" dirty="0" err="1"/>
              <a:t>saja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74" y="249389"/>
            <a:ext cx="5661908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3798440"/>
            <a:ext cx="5767033" cy="2887893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2" y="2207759"/>
            <a:ext cx="60268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Berkat</a:t>
            </a:r>
            <a:r>
              <a:rPr lang="en-US" sz="2000" b="1" dirty="0"/>
              <a:t> kitab </a:t>
            </a:r>
            <a:r>
              <a:rPr lang="en-US" sz="2000" b="1" dirty="0" err="1"/>
              <a:t>Mazmur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melihat</a:t>
            </a:r>
            <a:r>
              <a:rPr lang="en-US" sz="2000" b="1" dirty="0"/>
              <a:t> </a:t>
            </a:r>
            <a:r>
              <a:rPr lang="en-US" sz="2000" b="1" dirty="0" err="1"/>
              <a:t>bagaimana</a:t>
            </a:r>
            <a:r>
              <a:rPr lang="en-US" sz="2000" b="1" dirty="0"/>
              <a:t> Allah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mengatur</a:t>
            </a:r>
            <a:r>
              <a:rPr lang="en-US" sz="2000" b="1" dirty="0"/>
              <a:t> </a:t>
            </a:r>
            <a:r>
              <a:rPr lang="en-US" sz="2000" b="1" dirty="0" err="1"/>
              <a:t>berbagai</a:t>
            </a:r>
            <a:r>
              <a:rPr lang="en-US" sz="2000" b="1" dirty="0"/>
              <a:t> </a:t>
            </a:r>
            <a:r>
              <a:rPr lang="en-US" sz="2000" b="1" dirty="0" err="1"/>
              <a:t>peristiwa</a:t>
            </a:r>
            <a:r>
              <a:rPr lang="en-US" sz="2000" b="1" dirty="0"/>
              <a:t> </a:t>
            </a:r>
            <a:r>
              <a:rPr lang="en-US" sz="2000" b="1" dirty="0" err="1"/>
              <a:t>kehidupan</a:t>
            </a:r>
            <a:r>
              <a:rPr lang="en-US" sz="2000" b="1" dirty="0"/>
              <a:t>, </a:t>
            </a:r>
            <a:r>
              <a:rPr lang="en-US" sz="2000" b="1" dirty="0" err="1"/>
              <a:t>kematian</a:t>
            </a:r>
            <a:r>
              <a:rPr lang="en-US" sz="2000" b="1" dirty="0"/>
              <a:t>, </a:t>
            </a:r>
            <a:r>
              <a:rPr lang="en-US" sz="2000" b="1" dirty="0" err="1"/>
              <a:t>kebangkitan</a:t>
            </a:r>
            <a:r>
              <a:rPr lang="en-US" sz="2000" b="1" dirty="0"/>
              <a:t>, </a:t>
            </a:r>
            <a:r>
              <a:rPr lang="en-US" sz="2000" b="1" dirty="0" err="1"/>
              <a:t>kenaikan</a:t>
            </a:r>
            <a:r>
              <a:rPr lang="en-US" sz="2000" b="1" dirty="0"/>
              <a:t> dan </a:t>
            </a:r>
            <a:r>
              <a:rPr lang="en-US" sz="2000" b="1" dirty="0" err="1"/>
              <a:t>pemuliaan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Kristus</a:t>
            </a:r>
            <a:r>
              <a:rPr lang="en-US" sz="2000" b="1" dirty="0"/>
              <a:t>, Sang </a:t>
            </a:r>
            <a:r>
              <a:rPr lang="en-US" sz="2000" b="1" dirty="0" err="1"/>
              <a:t>Mesias</a:t>
            </a:r>
            <a:r>
              <a:rPr lang="en-US" sz="2000" b="1" dirty="0"/>
              <a:t>, </a:t>
            </a:r>
            <a:r>
              <a:rPr lang="en-US" sz="2000" b="1" dirty="0" err="1"/>
              <a:t>Juruselamat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2" y="1212125"/>
            <a:ext cx="58792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Roh</a:t>
            </a:r>
            <a:r>
              <a:rPr lang="en-US" sz="2000" b="1" dirty="0"/>
              <a:t> Kudus </a:t>
            </a:r>
            <a:r>
              <a:rPr lang="en-US" sz="2000" b="1" dirty="0" err="1"/>
              <a:t>mengilhami</a:t>
            </a:r>
            <a:r>
              <a:rPr lang="en-US" sz="2000" b="1" dirty="0"/>
              <a:t> para </a:t>
            </a:r>
            <a:r>
              <a:rPr lang="en-US" sz="2000" b="1" dirty="0" err="1"/>
              <a:t>penulisnya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jelas</a:t>
            </a:r>
            <a:r>
              <a:rPr lang="en-US" sz="2000" b="1" dirty="0"/>
              <a:t> </a:t>
            </a:r>
            <a:r>
              <a:rPr lang="en-US" sz="2000" b="1" dirty="0" err="1"/>
              <a:t>mengungkapkan</a:t>
            </a:r>
            <a:r>
              <a:rPr lang="en-US" sz="2000" b="1" dirty="0"/>
              <a:t> </a:t>
            </a:r>
            <a:r>
              <a:rPr lang="en-US" sz="2000" b="1" dirty="0" err="1"/>
              <a:t>berbagai</a:t>
            </a:r>
            <a:r>
              <a:rPr lang="en-US" sz="2000" b="1" dirty="0"/>
              <a:t> </a:t>
            </a:r>
            <a:r>
              <a:rPr lang="en-US" sz="2000" b="1" dirty="0" err="1"/>
              <a:t>aspek</a:t>
            </a:r>
            <a:r>
              <a:rPr lang="en-US" sz="2000" b="1" dirty="0"/>
              <a:t> </a:t>
            </a:r>
            <a:r>
              <a:rPr lang="en-US" sz="2000" b="1" dirty="0" err="1"/>
              <a:t>penting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Rencana</a:t>
            </a:r>
            <a:r>
              <a:rPr lang="en-US" sz="2000" b="1" dirty="0"/>
              <a:t> </a:t>
            </a:r>
            <a:r>
              <a:rPr lang="en-US" sz="2000" b="1" dirty="0" err="1"/>
              <a:t>Penebusan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56562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SANG GEMBALA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998879" y="552903"/>
            <a:ext cx="6326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“TUHAN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adalah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gembalaku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takkan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kekurangan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aku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23:1)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882326" y="1058171"/>
            <a:ext cx="61774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Pada </a:t>
            </a:r>
            <a:r>
              <a:rPr lang="en-US" sz="2000" b="1" dirty="0" err="1"/>
              <a:t>awal</a:t>
            </a:r>
            <a:r>
              <a:rPr lang="en-US" sz="2000" b="1" dirty="0"/>
              <a:t> </a:t>
            </a:r>
            <a:r>
              <a:rPr lang="en-US" sz="2000" b="1" dirty="0" err="1"/>
              <a:t>hidupnya</a:t>
            </a:r>
            <a:r>
              <a:rPr lang="en-US" sz="2000" b="1" dirty="0"/>
              <a:t>, Daud – </a:t>
            </a:r>
            <a:r>
              <a:rPr lang="en-US" sz="2000" b="1" dirty="0" err="1"/>
              <a:t>penulis</a:t>
            </a:r>
            <a:r>
              <a:rPr lang="en-US" sz="2000" b="1" dirty="0"/>
              <a:t> </a:t>
            </a:r>
            <a:r>
              <a:rPr lang="en-US" sz="2000" b="1" dirty="0" err="1"/>
              <a:t>sebagian</a:t>
            </a:r>
            <a:r>
              <a:rPr lang="en-US" sz="2000" b="1" dirty="0"/>
              <a:t> </a:t>
            </a:r>
            <a:r>
              <a:rPr lang="en-US" sz="2000" b="1" dirty="0" err="1"/>
              <a:t>besar</a:t>
            </a:r>
            <a:r>
              <a:rPr lang="en-US" sz="2000" b="1" dirty="0"/>
              <a:t> kitab </a:t>
            </a:r>
            <a:r>
              <a:rPr lang="en-US" sz="2000" b="1" dirty="0" err="1"/>
              <a:t>Mazmur</a:t>
            </a:r>
            <a:r>
              <a:rPr lang="en-US" sz="2000" b="1" dirty="0"/>
              <a:t> – </a:t>
            </a:r>
            <a:r>
              <a:rPr lang="en-US" sz="2000" b="1" dirty="0" err="1"/>
              <a:t>mengabdikan</a:t>
            </a:r>
            <a:r>
              <a:rPr lang="en-US" sz="2000" b="1" dirty="0"/>
              <a:t> </a:t>
            </a:r>
            <a:r>
              <a:rPr lang="en-US" sz="2000" b="1" dirty="0" err="1"/>
              <a:t>dirinya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menggembala</a:t>
            </a:r>
            <a:r>
              <a:rPr lang="en-US" sz="2000" b="1" dirty="0"/>
              <a:t> </a:t>
            </a:r>
            <a:r>
              <a:rPr lang="en-US" sz="2000" b="1" dirty="0" err="1"/>
              <a:t>ternak</a:t>
            </a:r>
            <a:r>
              <a:rPr lang="en-US" sz="2000" b="1" dirty="0"/>
              <a:t> </a:t>
            </a:r>
            <a:r>
              <a:rPr lang="en-US" sz="2000" b="1" dirty="0" err="1"/>
              <a:t>ayahnya</a:t>
            </a:r>
            <a:r>
              <a:rPr lang="en-US" sz="2000" b="1" dirty="0"/>
              <a:t> (1 Sam 16:11-13; 2 Sam. 7:8).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belajar</a:t>
            </a:r>
            <a:r>
              <a:rPr lang="en-US" sz="2000" b="1" dirty="0"/>
              <a:t> </a:t>
            </a:r>
            <a:r>
              <a:rPr lang="en-US" sz="2000" b="1" dirty="0" err="1"/>
              <a:t>mengasihi</a:t>
            </a:r>
            <a:r>
              <a:rPr lang="en-US" sz="2000" b="1" dirty="0"/>
              <a:t> </a:t>
            </a:r>
            <a:r>
              <a:rPr lang="en-US" sz="2000" b="1" dirty="0" err="1"/>
              <a:t>domba-dombanya</a:t>
            </a:r>
            <a:r>
              <a:rPr lang="en-US" sz="2000" b="1" dirty="0"/>
              <a:t> dan </a:t>
            </a:r>
            <a:r>
              <a:rPr lang="en-US" sz="2000" b="1" dirty="0" err="1"/>
              <a:t>membela</a:t>
            </a:r>
            <a:r>
              <a:rPr lang="en-US" sz="2000" b="1" dirty="0"/>
              <a:t> </a:t>
            </a:r>
            <a:r>
              <a:rPr lang="en-US" sz="2000" b="1" dirty="0" err="1"/>
              <a:t>mereka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bahaya</a:t>
            </a:r>
            <a:r>
              <a:rPr lang="en-US" sz="2000" b="1" dirty="0"/>
              <a:t> (1 Sam 17:34-35).</a:t>
            </a:r>
            <a:endParaRPr lang="es-ES" sz="2000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942321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865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Gembala</a:t>
            </a:r>
            <a:r>
              <a:rPr lang="en-US" sz="2000" b="1" dirty="0"/>
              <a:t> yang </a:t>
            </a:r>
            <a:r>
              <a:rPr lang="en-US" sz="2000" b="1" dirty="0" err="1"/>
              <a:t>Baik</a:t>
            </a:r>
            <a:r>
              <a:rPr lang="en-US" sz="2000" b="1" dirty="0"/>
              <a:t>. Kita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milik</a:t>
            </a:r>
            <a:r>
              <a:rPr lang="en-US" sz="2000" b="1" dirty="0"/>
              <a:t>-Nya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menciptakan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, </a:t>
            </a:r>
            <a:r>
              <a:rPr lang="en-US" sz="2000" b="1" dirty="0" err="1"/>
              <a:t>menyelamatkan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, dan </a:t>
            </a:r>
            <a:r>
              <a:rPr lang="en-US" sz="2000" b="1" dirty="0" err="1"/>
              <a:t>membimbing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(Yoh 10:4, 11-12).</a:t>
            </a:r>
            <a:endParaRPr lang="es-ES" sz="2000" b="1" dirty="0"/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127" y="4197603"/>
            <a:ext cx="2924330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887170" y="3441321"/>
            <a:ext cx="6304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Hubungan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yang </a:t>
            </a:r>
            <a:r>
              <a:rPr lang="en-US" sz="2000" b="1" dirty="0" err="1"/>
              <a:t>ada</a:t>
            </a:r>
            <a:r>
              <a:rPr lang="en-US" sz="2000" b="1" dirty="0"/>
              <a:t> </a:t>
            </a:r>
            <a:r>
              <a:rPr lang="en-US" sz="2000" b="1" dirty="0" err="1"/>
              <a:t>antara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(</a:t>
            </a:r>
            <a:r>
              <a:rPr lang="en-US" sz="2000" b="1" dirty="0" err="1"/>
              <a:t>Gembala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) dan </a:t>
            </a:r>
            <a:r>
              <a:rPr lang="en-US" sz="2000" b="1" dirty="0" err="1"/>
              <a:t>kita</a:t>
            </a:r>
            <a:r>
              <a:rPr lang="en-US" sz="2000" b="1" dirty="0"/>
              <a:t> (</a:t>
            </a:r>
            <a:r>
              <a:rPr lang="en-US" sz="2000" b="1" dirty="0" err="1"/>
              <a:t>domba</a:t>
            </a:r>
            <a:r>
              <a:rPr lang="en-US" sz="2000" b="1" dirty="0"/>
              <a:t> di </a:t>
            </a:r>
            <a:r>
              <a:rPr lang="en-US" sz="2000" b="1" dirty="0" err="1"/>
              <a:t>padang</a:t>
            </a:r>
            <a:r>
              <a:rPr lang="en-US" sz="2000" b="1" dirty="0"/>
              <a:t> </a:t>
            </a:r>
            <a:r>
              <a:rPr lang="en-US" sz="2000" b="1" dirty="0" err="1"/>
              <a:t>rumputnya</a:t>
            </a:r>
            <a:r>
              <a:rPr lang="en-US" sz="2000" b="1" dirty="0"/>
              <a:t>)?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882326" y="2563082"/>
            <a:ext cx="630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menyusun</a:t>
            </a:r>
            <a:r>
              <a:rPr lang="en-US" sz="2000" b="1" dirty="0"/>
              <a:t> </a:t>
            </a:r>
            <a:r>
              <a:rPr lang="en-US" sz="2000" b="1" dirty="0" err="1"/>
              <a:t>mazmurnya</a:t>
            </a:r>
            <a:r>
              <a:rPr lang="en-US" sz="2000" b="1" dirty="0"/>
              <a:t>, Daud </a:t>
            </a:r>
            <a:r>
              <a:rPr lang="en-US" sz="2000" b="1" dirty="0" err="1"/>
              <a:t>melihat</a:t>
            </a:r>
            <a:r>
              <a:rPr lang="en-US" sz="2000" b="1" dirty="0"/>
              <a:t> </a:t>
            </a:r>
            <a:r>
              <a:rPr lang="en-US" sz="2000" b="1" dirty="0" err="1"/>
              <a:t>dirinya</a:t>
            </a:r>
            <a:r>
              <a:rPr lang="en-US" sz="2000" b="1" dirty="0"/>
              <a:t> </a:t>
            </a:r>
            <a:r>
              <a:rPr lang="en-US" sz="2000" b="1" dirty="0" err="1"/>
              <a:t>sendiri</a:t>
            </a:r>
            <a:r>
              <a:rPr lang="en-US" sz="2000" b="1" dirty="0"/>
              <a:t>, dan </a:t>
            </a:r>
            <a:r>
              <a:rPr lang="en-US" sz="2000" b="1" dirty="0" err="1"/>
              <a:t>bangsa</a:t>
            </a:r>
            <a:r>
              <a:rPr lang="en-US" sz="2000" b="1" dirty="0"/>
              <a:t> Israel,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domba</a:t>
            </a:r>
            <a:r>
              <a:rPr lang="en-US" sz="2000" b="1" dirty="0"/>
              <a:t> yang </a:t>
            </a:r>
            <a:r>
              <a:rPr lang="en-US" sz="2000" b="1" dirty="0" err="1"/>
              <a:t>berada</a:t>
            </a:r>
            <a:r>
              <a:rPr lang="en-US" sz="2000" b="1" dirty="0"/>
              <a:t> di </a:t>
            </a:r>
            <a:r>
              <a:rPr lang="en-US" sz="2000" b="1" dirty="0" err="1"/>
              <a:t>bawah</a:t>
            </a:r>
            <a:r>
              <a:rPr lang="en-US" sz="2000" b="1" dirty="0"/>
              <a:t> </a:t>
            </a:r>
            <a:r>
              <a:rPr lang="en-US" sz="2000" b="1" dirty="0" err="1"/>
              <a:t>pemeliharaan</a:t>
            </a:r>
            <a:r>
              <a:rPr lang="en-US" sz="2000" b="1" dirty="0"/>
              <a:t> </a:t>
            </a:r>
            <a:r>
              <a:rPr lang="en-US" sz="2000" b="1" dirty="0" err="1"/>
              <a:t>pribadi</a:t>
            </a:r>
            <a:r>
              <a:rPr lang="en-US" sz="2000" b="1" dirty="0"/>
              <a:t> </a:t>
            </a:r>
            <a:r>
              <a:rPr lang="en-US" sz="2000" b="1" dirty="0" err="1"/>
              <a:t>Gembala</a:t>
            </a:r>
            <a:r>
              <a:rPr lang="en-US" sz="2000" b="1" dirty="0"/>
              <a:t> </a:t>
            </a:r>
            <a:r>
              <a:rPr lang="en-US" sz="2000" b="1" dirty="0" err="1"/>
              <a:t>Ilahi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23:1-4).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8495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Saat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menjalin</a:t>
            </a:r>
            <a:r>
              <a:rPr lang="en-US" sz="2000" b="1" dirty="0"/>
              <a:t> </a:t>
            </a:r>
            <a:r>
              <a:rPr lang="en-US" sz="2000" b="1" dirty="0" err="1"/>
              <a:t>hubungan</a:t>
            </a:r>
            <a:r>
              <a:rPr lang="en-US" sz="2000" b="1" dirty="0"/>
              <a:t> yang </a:t>
            </a:r>
            <a:r>
              <a:rPr lang="en-US" sz="2000" b="1" dirty="0" err="1"/>
              <a:t>erat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-Nya,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mengenali</a:t>
            </a:r>
            <a:r>
              <a:rPr lang="en-US" sz="2000" b="1" dirty="0"/>
              <a:t> </a:t>
            </a:r>
            <a:r>
              <a:rPr lang="en-US" sz="2000" b="1" dirty="0" err="1"/>
              <a:t>suara</a:t>
            </a:r>
            <a:r>
              <a:rPr lang="en-US" sz="2000" b="1" dirty="0"/>
              <a:t>-Nya dan </a:t>
            </a:r>
            <a:r>
              <a:rPr lang="en-US" sz="2000" b="1" dirty="0" err="1"/>
              <a:t>menjadi</a:t>
            </a:r>
            <a:r>
              <a:rPr lang="en-US" sz="2000" b="1" dirty="0"/>
              <a:t> </a:t>
            </a:r>
            <a:r>
              <a:rPr lang="en-US" sz="2000" b="1" dirty="0" err="1"/>
              <a:t>bagian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kawanan</a:t>
            </a:r>
            <a:r>
              <a:rPr lang="en-US" sz="2000" b="1" dirty="0"/>
              <a:t> </a:t>
            </a:r>
            <a:r>
              <a:rPr lang="en-US" sz="2000" b="1" dirty="0" err="1"/>
              <a:t>domba</a:t>
            </a:r>
            <a:r>
              <a:rPr lang="en-US" sz="2000" b="1" dirty="0"/>
              <a:t>-Nya (Yoh 10:4-5, 16).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460506" y="230797"/>
            <a:ext cx="7514708" cy="8002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6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MESIAS YANG MENDERITA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285297" y="219204"/>
            <a:ext cx="593645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Seperti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air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aku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tercurah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, dan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segala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tulangku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terlepas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sendinya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hatiku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menjadi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seperti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lilin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hancur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luluh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dadaku</a:t>
            </a:r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”  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Mazmur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 22:15)</a:t>
            </a:r>
            <a:endParaRPr lang="es-ES" sz="2000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Mazmur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merupakan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suatu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ramalan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tentang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penderitaan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Mesias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Hal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digenapi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tepat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pada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penyaliban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Yesus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36012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1"/>
            <a:ext cx="4613525" cy="1542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101542" y="5221110"/>
            <a:ext cx="53565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Jika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membiarkan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jatuh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“batu”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hancur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memperoleh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keselamatan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tetapi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menolaknya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hancur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berkeping-keping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20:17-18)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021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Meskipun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penolakan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-Nya, dan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penderitaan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dialami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-Nya, Allah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menjadikan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Yesus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sebagai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“batu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penjuru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Bait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rohani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Mzm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118:22;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2:20-22; 1Ptr 2:4).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ANAK DAUD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0" y="46579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Engkau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berkata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"Telah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Kuikat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perjanjian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dengan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pilihan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-Ku, Aku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bersumpah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Daud, hamba-Ku: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Untuk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selama-lamanya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hendak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menegakkan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cucumu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dan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membangun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takhtamu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turun-temurun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." S e l a</a:t>
            </a:r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89:4-5)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4" y="1388853"/>
            <a:ext cx="8158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Allah </a:t>
            </a:r>
            <a:r>
              <a:rPr lang="en-US" sz="2000" b="1" dirty="0" err="1"/>
              <a:t>membuat</a:t>
            </a:r>
            <a:r>
              <a:rPr lang="en-US" sz="2000" b="1" dirty="0"/>
              <a:t> </a:t>
            </a:r>
            <a:r>
              <a:rPr lang="en-US" sz="2000" b="1" dirty="0" err="1"/>
              <a:t>perjanjian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Daud dan </a:t>
            </a:r>
            <a:r>
              <a:rPr lang="en-US" sz="2000" b="1" dirty="0" err="1"/>
              <a:t>menyatakan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“</a:t>
            </a:r>
            <a:r>
              <a:rPr lang="en-US" sz="2000" b="1" dirty="0" err="1"/>
              <a:t>anak</a:t>
            </a:r>
            <a:r>
              <a:rPr lang="en-US" sz="2000" b="1" dirty="0"/>
              <a:t> sulung,” </a:t>
            </a:r>
            <a:r>
              <a:rPr lang="en-US" sz="2000" b="1" dirty="0" err="1"/>
              <a:t>yakni</a:t>
            </a:r>
            <a:r>
              <a:rPr lang="en-US" sz="2000" b="1" dirty="0"/>
              <a:t> yang </a:t>
            </a:r>
            <a:r>
              <a:rPr lang="en-US" sz="2000" b="1" dirty="0" err="1"/>
              <a:t>terbesar</a:t>
            </a:r>
            <a:r>
              <a:rPr lang="en-US" sz="2000" b="1" dirty="0"/>
              <a:t> di </a:t>
            </a:r>
            <a:r>
              <a:rPr lang="en-US" sz="2000" b="1" dirty="0" err="1"/>
              <a:t>antara</a:t>
            </a:r>
            <a:r>
              <a:rPr lang="en-US" sz="2000" b="1" dirty="0"/>
              <a:t> raja-raja di </a:t>
            </a:r>
            <a:r>
              <a:rPr lang="en-US" sz="2000" b="1" dirty="0" err="1"/>
              <a:t>bumi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89:27).</a:t>
            </a:r>
            <a:endParaRPr lang="es-ES" sz="2000" b="1" dirty="0"/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061" y="1808927"/>
            <a:ext cx="5085013" cy="3323782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6" y="5228519"/>
            <a:ext cx="88712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Perjanjian</a:t>
            </a:r>
            <a:r>
              <a:rPr lang="en-US" sz="2000" b="1" dirty="0"/>
              <a:t> yang Allah </a:t>
            </a:r>
            <a:r>
              <a:rPr lang="en-US" sz="2000" b="1" dirty="0" err="1"/>
              <a:t>buat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Daud </a:t>
            </a:r>
            <a:r>
              <a:rPr lang="en-US" sz="2000" b="1" dirty="0" err="1"/>
              <a:t>menyangkut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. </a:t>
            </a:r>
            <a:r>
              <a:rPr lang="en-US" sz="2000" b="1" dirty="0" err="1"/>
              <a:t>Meskipun</a:t>
            </a:r>
            <a:r>
              <a:rPr lang="en-US" sz="2000" b="1" dirty="0"/>
              <a:t>,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 yang </a:t>
            </a:r>
            <a:r>
              <a:rPr lang="en-US" sz="2000" b="1" dirty="0" err="1"/>
              <a:t>lemah</a:t>
            </a:r>
            <a:r>
              <a:rPr lang="en-US" sz="2000" b="1" dirty="0"/>
              <a:t>,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gagal</a:t>
            </a:r>
            <a:r>
              <a:rPr lang="en-US" sz="2000" b="1" dirty="0"/>
              <a:t> </a:t>
            </a:r>
            <a:r>
              <a:rPr lang="en-US" sz="2000" b="1" dirty="0" err="1"/>
              <a:t>memenuhi</a:t>
            </a:r>
            <a:r>
              <a:rPr lang="en-US" sz="2000" b="1" dirty="0"/>
              <a:t> </a:t>
            </a:r>
            <a:r>
              <a:rPr lang="en-US" sz="2000" b="1" dirty="0" err="1"/>
              <a:t>persyaratan</a:t>
            </a:r>
            <a:r>
              <a:rPr lang="en-US" sz="2000" b="1" dirty="0"/>
              <a:t> </a:t>
            </a:r>
            <a:r>
              <a:rPr lang="en-US" sz="2000" b="1" dirty="0" err="1"/>
              <a:t>perjanjian</a:t>
            </a:r>
            <a:r>
              <a:rPr lang="en-US" sz="2000" b="1" dirty="0"/>
              <a:t>, Allah </a:t>
            </a:r>
            <a:r>
              <a:rPr lang="en-US" sz="2000" b="1" dirty="0" err="1"/>
              <a:t>akan</a:t>
            </a:r>
            <a:r>
              <a:rPr lang="en-US" sz="2000" b="1" dirty="0"/>
              <a:t>,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belas</a:t>
            </a:r>
            <a:r>
              <a:rPr lang="en-US" sz="2000" b="1" dirty="0"/>
              <a:t> </a:t>
            </a:r>
            <a:r>
              <a:rPr lang="en-US" sz="2000" b="1" dirty="0" err="1"/>
              <a:t>kasihan</a:t>
            </a:r>
            <a:r>
              <a:rPr lang="en-US" sz="2000" b="1" dirty="0"/>
              <a:t>-Nya, </a:t>
            </a:r>
            <a:r>
              <a:rPr lang="en-US" sz="2000" b="1" dirty="0" err="1"/>
              <a:t>menghormati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yang,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iman</a:t>
            </a:r>
            <a:r>
              <a:rPr lang="en-US" sz="2000" b="1" dirty="0"/>
              <a:t>, </a:t>
            </a:r>
            <a:r>
              <a:rPr lang="en-US" sz="2000" b="1" dirty="0" err="1"/>
              <a:t>berpegang</a:t>
            </a:r>
            <a:r>
              <a:rPr lang="en-US" sz="2000" b="1" dirty="0"/>
              <a:t> </a:t>
            </a:r>
            <a:r>
              <a:rPr lang="en-US" sz="2000" b="1" dirty="0" err="1"/>
              <a:t>teguh</a:t>
            </a:r>
            <a:r>
              <a:rPr lang="en-US" sz="2000" b="1" dirty="0"/>
              <a:t> pada </a:t>
            </a:r>
            <a:r>
              <a:rPr lang="en-US" sz="2000" b="1" dirty="0" err="1"/>
              <a:t>Juruselamat</a:t>
            </a:r>
            <a:r>
              <a:rPr lang="en-US" sz="2000" b="1" dirty="0"/>
              <a:t>, </a:t>
            </a:r>
            <a:r>
              <a:rPr lang="en-US" sz="2000" b="1" dirty="0" err="1"/>
              <a:t>menyatakan</a:t>
            </a:r>
            <a:r>
              <a:rPr lang="en-US" sz="2000" b="1" dirty="0"/>
              <a:t> </a:t>
            </a:r>
            <a:r>
              <a:rPr lang="en-US" sz="2000" b="1" dirty="0" err="1"/>
              <a:t>diri</a:t>
            </a:r>
            <a:r>
              <a:rPr lang="en-US" sz="2000" b="1" dirty="0"/>
              <a:t>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“raja-raja dan imam-imam” (Wahyu 1:5-6).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268080"/>
            <a:ext cx="4254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Yesus</a:t>
            </a:r>
            <a:r>
              <a:rPr lang="en-US" sz="2000" b="1" dirty="0"/>
              <a:t>, </a:t>
            </a:r>
            <a:r>
              <a:rPr lang="en-US" sz="2000" b="1" dirty="0" err="1"/>
              <a:t>anak</a:t>
            </a:r>
            <a:r>
              <a:rPr lang="en-US" sz="2000" b="1" dirty="0"/>
              <a:t> Daud, yang </a:t>
            </a:r>
            <a:r>
              <a:rPr lang="en-US" sz="2000" b="1" dirty="0" err="1"/>
              <a:t>diurapi</a:t>
            </a:r>
            <a:r>
              <a:rPr lang="en-US" sz="2000" b="1" dirty="0"/>
              <a:t>, </a:t>
            </a:r>
            <a:r>
              <a:rPr lang="en-US" sz="2000" b="1" dirty="0" err="1"/>
              <a:t>mengenakan</a:t>
            </a:r>
            <a:r>
              <a:rPr lang="en-US" sz="2000" b="1" dirty="0"/>
              <a:t> </a:t>
            </a:r>
            <a:r>
              <a:rPr lang="en-US" sz="2000" b="1" dirty="0" err="1"/>
              <a:t>mahkota</a:t>
            </a:r>
            <a:r>
              <a:rPr lang="en-US" sz="2000" b="1" dirty="0"/>
              <a:t> </a:t>
            </a:r>
            <a:r>
              <a:rPr lang="en-US" sz="2000" b="1" dirty="0" err="1"/>
              <a:t>kerajaan</a:t>
            </a:r>
            <a:r>
              <a:rPr lang="en-US" sz="2000" b="1" dirty="0"/>
              <a:t> </a:t>
            </a:r>
            <a:r>
              <a:rPr lang="en-US" sz="2000" b="1" dirty="0" err="1"/>
              <a:t>untuk</a:t>
            </a:r>
            <a:r>
              <a:rPr lang="en-US" sz="2000" b="1" dirty="0"/>
              <a:t> </a:t>
            </a:r>
            <a:r>
              <a:rPr lang="en-US" sz="2000" b="1" dirty="0" err="1"/>
              <a:t>selama-lamanya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132:17-18).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301925" y="3481734"/>
            <a:ext cx="650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Bagian </a:t>
            </a:r>
            <a:r>
              <a:rPr lang="en-US" sz="2000" b="1" dirty="0" err="1"/>
              <a:t>manusia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perjanjian</a:t>
            </a:r>
            <a:r>
              <a:rPr lang="en-US" sz="2000" b="1" dirty="0"/>
              <a:t> </a:t>
            </a:r>
            <a:r>
              <a:rPr lang="en-US" sz="2000" b="1" dirty="0" err="1"/>
              <a:t>itu</a:t>
            </a:r>
            <a:r>
              <a:rPr lang="en-US" sz="2000" b="1" dirty="0"/>
              <a:t> </a:t>
            </a:r>
            <a:r>
              <a:rPr lang="en-US" sz="2000" b="1" dirty="0" err="1"/>
              <a:t>gagal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132:11-12). </a:t>
            </a:r>
            <a:r>
              <a:rPr lang="en-US" sz="2000" b="1" dirty="0" err="1"/>
              <a:t>Namun</a:t>
            </a:r>
            <a:r>
              <a:rPr lang="en-US" sz="2000" b="1" dirty="0"/>
              <a:t>, Allah </a:t>
            </a:r>
            <a:r>
              <a:rPr lang="en-US" sz="2000" b="1" dirty="0" err="1"/>
              <a:t>menepati</a:t>
            </a:r>
            <a:r>
              <a:rPr lang="en-US" sz="2000" b="1" dirty="0"/>
              <a:t> </a:t>
            </a:r>
            <a:r>
              <a:rPr lang="en-US" sz="2000" b="1" dirty="0" err="1"/>
              <a:t>perjanjian</a:t>
            </a:r>
            <a:r>
              <a:rPr lang="en-US" sz="2000" b="1" dirty="0"/>
              <a:t>-Nya (</a:t>
            </a:r>
            <a:r>
              <a:rPr lang="en-US" sz="2000" b="1" dirty="0" err="1"/>
              <a:t>Mzm</a:t>
            </a:r>
            <a:r>
              <a:rPr lang="en-US" sz="2000" b="1" dirty="0"/>
              <a:t> 89:30-37).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Namun, Allah menolak orang yang diurapi-Nya dan merampas kerajaan itu (Mzm 89:38-39). Mengapa?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berjanji</a:t>
            </a:r>
            <a:r>
              <a:rPr lang="en-US" sz="2000" b="1" dirty="0"/>
              <a:t> di </a:t>
            </a:r>
            <a:r>
              <a:rPr lang="en-US" sz="2000" b="1" dirty="0" err="1"/>
              <a:t>bawah</a:t>
            </a:r>
            <a:r>
              <a:rPr lang="en-US" sz="2000" b="1" dirty="0"/>
              <a:t> </a:t>
            </a:r>
            <a:r>
              <a:rPr lang="en-US" sz="2000" b="1" dirty="0" err="1"/>
              <a:t>sumpah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keturunan</a:t>
            </a:r>
            <a:r>
              <a:rPr lang="en-US" sz="2000" b="1" dirty="0"/>
              <a:t> Daud </a:t>
            </a:r>
            <a:r>
              <a:rPr lang="en-US" sz="2000" b="1" dirty="0" err="1"/>
              <a:t>akan</a:t>
            </a:r>
            <a:r>
              <a:rPr lang="en-US" sz="2000" b="1" dirty="0"/>
              <a:t> duduk di </a:t>
            </a:r>
            <a:r>
              <a:rPr lang="en-US" sz="2000" b="1" dirty="0" err="1"/>
              <a:t>atas</a:t>
            </a:r>
            <a:r>
              <a:rPr lang="en-US" sz="2000" b="1" dirty="0"/>
              <a:t> </a:t>
            </a:r>
            <a:r>
              <a:rPr lang="en-US" sz="2000" b="1" dirty="0" err="1"/>
              <a:t>takhta</a:t>
            </a:r>
            <a:r>
              <a:rPr lang="en-US" sz="2000" b="1" dirty="0"/>
              <a:t> Israel </a:t>
            </a:r>
            <a:r>
              <a:rPr lang="en-US" sz="2000" b="1" dirty="0" err="1"/>
              <a:t>selama-lamanya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89:3-4).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0" y="114026"/>
            <a:ext cx="573665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rgbClr val="FFD243"/>
                </a:solidFill>
              </a:rPr>
              <a:t>RAJA KEKAL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245767" y="84879"/>
            <a:ext cx="6708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Akulah</a:t>
            </a:r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s-E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melantik</a:t>
            </a:r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raja-</a:t>
            </a:r>
            <a:r>
              <a:rPr lang="es-E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Sion, </a:t>
            </a:r>
            <a:r>
              <a:rPr lang="es-E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gunung-Ku</a:t>
            </a:r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s-E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kudus</a:t>
            </a:r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Mazmur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2:6</a:t>
            </a:r>
            <a:r>
              <a:rPr lang="es-ES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004036" y="1143188"/>
            <a:ext cx="5851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kebangkitan</a:t>
            </a:r>
            <a:r>
              <a:rPr lang="en-US" sz="2000" b="1" dirty="0"/>
              <a:t>, Allah </a:t>
            </a:r>
            <a:r>
              <a:rPr lang="en-US" sz="2000" b="1" dirty="0" err="1"/>
              <a:t>menyatakan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Anak-Nya (</a:t>
            </a:r>
            <a:r>
              <a:rPr lang="en-US" sz="2000" b="1" dirty="0" err="1"/>
              <a:t>Mzm</a:t>
            </a:r>
            <a:r>
              <a:rPr lang="en-US" sz="2000" b="1" dirty="0"/>
              <a:t> 2:7; </a:t>
            </a:r>
            <a:r>
              <a:rPr lang="en-US" sz="2000" b="1" dirty="0" err="1"/>
              <a:t>Kisah</a:t>
            </a:r>
            <a:r>
              <a:rPr lang="en-US" sz="2000" b="1" dirty="0"/>
              <a:t> 13:32-33). </a:t>
            </a:r>
            <a:r>
              <a:rPr lang="en-US" sz="2000" b="1" dirty="0" err="1"/>
              <a:t>Ungkapan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r>
              <a:rPr lang="en-US" sz="2000" b="1" dirty="0"/>
              <a:t> </a:t>
            </a:r>
            <a:r>
              <a:rPr lang="en-US" sz="2000" b="1" dirty="0" err="1"/>
              <a:t>menunjukkan</a:t>
            </a:r>
            <a:r>
              <a:rPr lang="en-US" sz="2000" b="1" dirty="0"/>
              <a:t> </a:t>
            </a:r>
            <a:r>
              <a:rPr lang="en-US" sz="2000" b="1" dirty="0" err="1"/>
              <a:t>bahwa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mengambil</a:t>
            </a:r>
            <a:r>
              <a:rPr lang="en-US" sz="2000" b="1" dirty="0"/>
              <a:t> </a:t>
            </a:r>
            <a:r>
              <a:rPr lang="en-US" sz="2000" b="1" dirty="0" err="1"/>
              <a:t>perjanjian</a:t>
            </a:r>
            <a:r>
              <a:rPr lang="en-US" sz="2000" b="1" dirty="0"/>
              <a:t> Daud dan </a:t>
            </a:r>
            <a:r>
              <a:rPr lang="en-US" sz="2000" b="1" dirty="0" err="1"/>
              <a:t>menjadi</a:t>
            </a:r>
            <a:r>
              <a:rPr lang="en-US" sz="2000" b="1" dirty="0"/>
              <a:t> Raja </a:t>
            </a:r>
            <a:r>
              <a:rPr lang="en-US" sz="2000" b="1" dirty="0" err="1"/>
              <a:t>Kekal</a:t>
            </a:r>
            <a:r>
              <a:rPr lang="en-US" sz="2000" b="1" dirty="0"/>
              <a:t> (</a:t>
            </a:r>
            <a:r>
              <a:rPr lang="en-US" sz="2000" b="1" dirty="0" err="1"/>
              <a:t>Mzm</a:t>
            </a:r>
            <a:r>
              <a:rPr lang="en-US" sz="2000" b="1" dirty="0"/>
              <a:t> 2:8-12).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1351890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1463" y="1129081"/>
            <a:ext cx="3364000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Seperti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</a:t>
            </a:r>
            <a:r>
              <a:rPr lang="en-US" sz="2000" b="1" dirty="0" err="1"/>
              <a:t>pemerintahan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069402" y="2452521"/>
            <a:ext cx="55466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Setan</a:t>
            </a:r>
            <a:r>
              <a:rPr lang="en-US" sz="2000" b="1" dirty="0"/>
              <a:t> </a:t>
            </a:r>
            <a:r>
              <a:rPr lang="en-US" sz="2000" b="1" dirty="0" err="1"/>
              <a:t>ingin</a:t>
            </a:r>
            <a:r>
              <a:rPr lang="en-US" sz="2000" b="1" dirty="0"/>
              <a:t> </a:t>
            </a:r>
            <a:r>
              <a:rPr lang="en-US" sz="2000" b="1" dirty="0" err="1"/>
              <a:t>merebut</a:t>
            </a:r>
            <a:r>
              <a:rPr lang="en-US" sz="2000" b="1" dirty="0"/>
              <a:t> </a:t>
            </a:r>
            <a:r>
              <a:rPr lang="en-US" sz="2000" b="1" dirty="0" err="1"/>
              <a:t>takhta</a:t>
            </a:r>
            <a:r>
              <a:rPr lang="en-US" sz="2000" b="1" dirty="0"/>
              <a:t>, </a:t>
            </a:r>
            <a:r>
              <a:rPr lang="en-US" sz="2000" b="1" dirty="0" err="1"/>
              <a:t>menuduh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Raja yang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adil</a:t>
            </a:r>
            <a:r>
              <a:rPr lang="en-US" sz="2000" b="1" dirty="0"/>
              <a:t>. </a:t>
            </a:r>
            <a:r>
              <a:rPr lang="en-US" sz="2000" b="1" dirty="0" err="1"/>
              <a:t>Namun</a:t>
            </a:r>
            <a:r>
              <a:rPr lang="en-US" sz="2000" b="1" dirty="0"/>
              <a:t>, </a:t>
            </a:r>
            <a:r>
              <a:rPr lang="en-US" sz="2000" b="1" dirty="0" err="1"/>
              <a:t>sejak</a:t>
            </a:r>
            <a:r>
              <a:rPr lang="en-US" sz="2000" b="1" dirty="0"/>
              <a:t> </a:t>
            </a:r>
            <a:r>
              <a:rPr lang="en-US" sz="2000" b="1" dirty="0" err="1"/>
              <a:t>kebangkitan</a:t>
            </a:r>
            <a:r>
              <a:rPr lang="en-US" sz="2000" b="1" dirty="0"/>
              <a:t>,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kembali</a:t>
            </a:r>
            <a:r>
              <a:rPr lang="en-US" sz="2000" b="1" dirty="0"/>
              <a:t> duduk di </a:t>
            </a:r>
            <a:r>
              <a:rPr lang="en-US" sz="2000" b="1" dirty="0" err="1"/>
              <a:t>takhta</a:t>
            </a:r>
            <a:r>
              <a:rPr lang="en-US" sz="2000" b="1" dirty="0"/>
              <a:t> Allah (</a:t>
            </a:r>
            <a:r>
              <a:rPr lang="en-US" sz="2000" b="1" dirty="0" err="1"/>
              <a:t>Mzm</a:t>
            </a:r>
            <a:r>
              <a:rPr lang="en-US" sz="2000" b="1" dirty="0"/>
              <a:t> 110:1). Setelah </a:t>
            </a:r>
            <a:r>
              <a:rPr lang="en-US" sz="2000" b="1" dirty="0" err="1"/>
              <a:t>tuduhan</a:t>
            </a:r>
            <a:r>
              <a:rPr lang="en-US" sz="2000" b="1" dirty="0"/>
              <a:t> </a:t>
            </a:r>
            <a:r>
              <a:rPr lang="en-US" sz="2000" b="1" dirty="0" err="1"/>
              <a:t>palsu</a:t>
            </a:r>
            <a:r>
              <a:rPr lang="en-US" sz="2000" b="1" dirty="0"/>
              <a:t> </a:t>
            </a:r>
            <a:r>
              <a:rPr lang="en-US" sz="2000" b="1" dirty="0" err="1"/>
              <a:t>terbukti</a:t>
            </a:r>
            <a:r>
              <a:rPr lang="en-US" sz="2000" b="1" dirty="0"/>
              <a:t>,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disembah</a:t>
            </a:r>
            <a:r>
              <a:rPr lang="en-US" sz="2000" b="1" dirty="0"/>
              <a:t> di </a:t>
            </a:r>
            <a:r>
              <a:rPr lang="en-US" sz="2000" b="1" dirty="0" err="1"/>
              <a:t>Surga</a:t>
            </a:r>
            <a:r>
              <a:rPr lang="en-US" sz="2000" b="1" dirty="0"/>
              <a:t> dan </a:t>
            </a:r>
            <a:r>
              <a:rPr lang="en-US" sz="2000" b="1" dirty="0" err="1"/>
              <a:t>Bumi</a:t>
            </a:r>
            <a:r>
              <a:rPr lang="en-US" sz="2000" b="1" dirty="0"/>
              <a:t>, </a:t>
            </a:r>
            <a:r>
              <a:rPr lang="en-US" sz="2000" b="1" dirty="0" err="1"/>
              <a:t>menunggu</a:t>
            </a:r>
            <a:r>
              <a:rPr lang="en-US" sz="2000" b="1" dirty="0"/>
              <a:t> </a:t>
            </a:r>
            <a:r>
              <a:rPr lang="en-US" sz="2000" b="1" dirty="0" err="1"/>
              <a:t>kehancuran</a:t>
            </a:r>
            <a:r>
              <a:rPr lang="en-US" sz="2000" b="1" dirty="0"/>
              <a:t> </a:t>
            </a:r>
            <a:r>
              <a:rPr lang="en-US" sz="2000" b="1" dirty="0" err="1"/>
              <a:t>akhir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dosa</a:t>
            </a:r>
            <a:r>
              <a:rPr lang="en-US" sz="2000" b="1" dirty="0"/>
              <a:t> dan </a:t>
            </a:r>
            <a:r>
              <a:rPr lang="en-US" sz="2000" b="1" dirty="0" err="1"/>
              <a:t>pemberontakan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IMAM SURGAWI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81814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TUHAN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bersumpah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, dan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tidak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menyesal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: "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Engkau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adalah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imam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untuk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selama-lamanya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menurut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Melkisedek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Mazmur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110:4)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138021" y="1260501"/>
            <a:ext cx="787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Sebuah</a:t>
            </a:r>
            <a:r>
              <a:rPr lang="en-US" sz="2000" b="1" dirty="0"/>
              <a:t> </a:t>
            </a:r>
            <a:r>
              <a:rPr lang="en-US" sz="2000" b="1" dirty="0" err="1"/>
              <a:t>sumpah</a:t>
            </a:r>
            <a:r>
              <a:rPr lang="en-US" sz="2000" b="1" dirty="0"/>
              <a:t> </a:t>
            </a:r>
            <a:r>
              <a:rPr lang="en-US" sz="2000" b="1" dirty="0" err="1"/>
              <a:t>mengukuhkan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raja (</a:t>
            </a:r>
            <a:r>
              <a:rPr lang="en-US" sz="2000" b="1" dirty="0" err="1"/>
              <a:t>Mzm</a:t>
            </a:r>
            <a:r>
              <a:rPr lang="en-US" sz="2000" b="1" dirty="0"/>
              <a:t> 132:11), dan </a:t>
            </a:r>
            <a:r>
              <a:rPr lang="en-US" sz="2000" b="1" dirty="0" err="1"/>
              <a:t>sebuah</a:t>
            </a:r>
            <a:r>
              <a:rPr lang="en-US" sz="2000" b="1" dirty="0"/>
              <a:t> </a:t>
            </a:r>
            <a:r>
              <a:rPr lang="en-US" sz="2000" b="1" dirty="0" err="1"/>
              <a:t>sumpah</a:t>
            </a:r>
            <a:r>
              <a:rPr lang="en-US" sz="2000" b="1" dirty="0"/>
              <a:t> </a:t>
            </a:r>
            <a:r>
              <a:rPr lang="en-US" sz="2000" b="1" dirty="0" err="1"/>
              <a:t>mengukuhkan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seorang</a:t>
            </a:r>
            <a:r>
              <a:rPr lang="en-US" sz="2000" b="1" dirty="0"/>
              <a:t> imam (</a:t>
            </a:r>
            <a:r>
              <a:rPr lang="en-US" sz="2000" b="1" dirty="0" err="1"/>
              <a:t>Mzm</a:t>
            </a:r>
            <a:r>
              <a:rPr lang="en-US" sz="2000" b="1" dirty="0"/>
              <a:t> 110:4).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6399551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9496" y="125128"/>
            <a:ext cx="3579204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138020" y="2968661"/>
            <a:ext cx="787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hal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</a:t>
            </a:r>
            <a:r>
              <a:rPr lang="en-US" sz="2000" b="1" dirty="0" err="1"/>
              <a:t>imamat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lebih</a:t>
            </a:r>
            <a:r>
              <a:rPr lang="en-US" sz="2000" b="1" dirty="0"/>
              <a:t> </a:t>
            </a:r>
            <a:r>
              <a:rPr lang="en-US" sz="2000" b="1" dirty="0" err="1"/>
              <a:t>unggul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138024" y="1968387"/>
            <a:ext cx="7870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Sebagai</a:t>
            </a:r>
            <a:r>
              <a:rPr lang="en-US" sz="1900" b="1" dirty="0"/>
              <a:t> </a:t>
            </a:r>
            <a:r>
              <a:rPr lang="en-US" sz="1900" b="1" dirty="0" err="1"/>
              <a:t>keturunan</a:t>
            </a:r>
            <a:r>
              <a:rPr lang="en-US" sz="1900" b="1" dirty="0"/>
              <a:t> </a:t>
            </a:r>
            <a:r>
              <a:rPr lang="en-US" sz="1900" b="1" dirty="0" err="1"/>
              <a:t>suku</a:t>
            </a:r>
            <a:r>
              <a:rPr lang="en-US" sz="1900" b="1" dirty="0"/>
              <a:t> Yehuda, </a:t>
            </a:r>
            <a:r>
              <a:rPr lang="en-US" sz="1900" b="1" dirty="0" err="1"/>
              <a:t>Yesus</a:t>
            </a:r>
            <a:r>
              <a:rPr lang="en-US" sz="1900" b="1" dirty="0"/>
              <a:t> </a:t>
            </a:r>
            <a:r>
              <a:rPr lang="en-US" sz="1900" b="1" dirty="0" err="1"/>
              <a:t>tidak</a:t>
            </a:r>
            <a:r>
              <a:rPr lang="en-US" sz="1900" b="1" dirty="0"/>
              <a:t> </a:t>
            </a:r>
            <a:r>
              <a:rPr lang="en-US" sz="1900" b="1" dirty="0" err="1"/>
              <a:t>termasuk</a:t>
            </a:r>
            <a:r>
              <a:rPr lang="en-US" sz="1900" b="1" dirty="0"/>
              <a:t> </a:t>
            </a:r>
            <a:r>
              <a:rPr lang="en-US" sz="1900" b="1" dirty="0" err="1"/>
              <a:t>bagian</a:t>
            </a:r>
            <a:r>
              <a:rPr lang="en-US" sz="1900" b="1" dirty="0"/>
              <a:t> </a:t>
            </a:r>
            <a:r>
              <a:rPr lang="en-US" sz="1900" b="1" dirty="0" err="1"/>
              <a:t>dari</a:t>
            </a:r>
            <a:r>
              <a:rPr lang="en-US" sz="1900" b="1" dirty="0"/>
              <a:t> </a:t>
            </a:r>
            <a:r>
              <a:rPr lang="en-US" sz="1900" b="1" dirty="0" err="1"/>
              <a:t>keimamatan</a:t>
            </a:r>
            <a:r>
              <a:rPr lang="en-US" sz="1900" b="1" dirty="0"/>
              <a:t>. </a:t>
            </a:r>
            <a:r>
              <a:rPr lang="en-US" sz="1900" b="1" dirty="0" err="1"/>
              <a:t>Namun</a:t>
            </a:r>
            <a:r>
              <a:rPr lang="en-US" sz="1900" b="1" dirty="0"/>
              <a:t>, Allah </a:t>
            </a:r>
            <a:r>
              <a:rPr lang="en-US" sz="1900" b="1" dirty="0" err="1"/>
              <a:t>sendiri</a:t>
            </a:r>
            <a:r>
              <a:rPr lang="en-US" sz="1900" b="1" dirty="0"/>
              <a:t> </a:t>
            </a:r>
            <a:r>
              <a:rPr lang="en-US" sz="1900" b="1" dirty="0" err="1"/>
              <a:t>menyatakan</a:t>
            </a:r>
            <a:r>
              <a:rPr lang="en-US" sz="1900" b="1" dirty="0"/>
              <a:t>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sebagai</a:t>
            </a:r>
            <a:r>
              <a:rPr lang="en-US" sz="1900" b="1" dirty="0"/>
              <a:t> imam </a:t>
            </a:r>
            <a:r>
              <a:rPr lang="en-US" sz="1900" b="1" dirty="0" err="1"/>
              <a:t>menurut</a:t>
            </a:r>
            <a:r>
              <a:rPr lang="en-US" sz="1900" b="1" dirty="0"/>
              <a:t> </a:t>
            </a:r>
            <a:r>
              <a:rPr lang="en-US" sz="1900" b="1" dirty="0" err="1"/>
              <a:t>pelayanan</a:t>
            </a:r>
            <a:r>
              <a:rPr lang="en-US" sz="1900" b="1" dirty="0"/>
              <a:t> yang </a:t>
            </a:r>
            <a:r>
              <a:rPr lang="en-US" sz="1900" b="1" dirty="0" err="1"/>
              <a:t>lebih</a:t>
            </a:r>
            <a:r>
              <a:rPr lang="en-US" sz="1900" b="1" dirty="0"/>
              <a:t> </a:t>
            </a:r>
            <a:r>
              <a:rPr lang="en-US" sz="1900" b="1" dirty="0" err="1"/>
              <a:t>tinggi</a:t>
            </a:r>
            <a:r>
              <a:rPr lang="en-US" sz="1900" b="1" dirty="0"/>
              <a:t> (dan </a:t>
            </a:r>
            <a:r>
              <a:rPr lang="en-US" sz="1900" b="1" dirty="0" err="1"/>
              <a:t>sebelum</a:t>
            </a:r>
            <a:r>
              <a:rPr lang="en-US" sz="1900" b="1" dirty="0"/>
              <a:t>) </a:t>
            </a:r>
            <a:r>
              <a:rPr lang="en-US" sz="1900" b="1" dirty="0" err="1"/>
              <a:t>imamat</a:t>
            </a:r>
            <a:r>
              <a:rPr lang="en-US" sz="1900" b="1" dirty="0"/>
              <a:t> Lewi (</a:t>
            </a:r>
            <a:r>
              <a:rPr lang="en-US" sz="1900" b="1" dirty="0" err="1"/>
              <a:t>Ibr</a:t>
            </a:r>
            <a:r>
              <a:rPr lang="en-US" sz="1900" b="1" dirty="0"/>
              <a:t> 7:14-15).</a:t>
            </a:r>
            <a:endParaRPr lang="es-ES" sz="19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Imamat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Rajani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Yesus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luar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biasa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memberikan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tuntutan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mutlak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atas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ketaatan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kepercayaan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730311" y="1732108"/>
            <a:ext cx="925952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>
                <a:latin typeface="Constantia" panose="02030602050306030303" pitchFamily="18" charset="0"/>
              </a:rPr>
              <a:t>Setelah </a:t>
            </a:r>
            <a:r>
              <a:rPr lang="en-US" sz="2600" b="1" dirty="0" err="1">
                <a:latin typeface="Constantia" panose="02030602050306030303" pitchFamily="18" charset="0"/>
              </a:rPr>
              <a:t>jatuh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dalam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dosa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melihat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bahwa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dombaNya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harus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binasa</a:t>
            </a:r>
            <a:r>
              <a:rPr lang="en-US" sz="2600" b="1" dirty="0">
                <a:latin typeface="Constantia" panose="02030602050306030303" pitchFamily="18" charset="0"/>
              </a:rPr>
              <a:t> di </a:t>
            </a:r>
            <a:r>
              <a:rPr lang="en-US" sz="2600" b="1" dirty="0" err="1">
                <a:latin typeface="Constantia" panose="02030602050306030303" pitchFamily="18" charset="0"/>
              </a:rPr>
              <a:t>dalam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jalan-jalan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dosa</a:t>
            </a:r>
            <a:r>
              <a:rPr lang="en-US" sz="2600" b="1" dirty="0"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latin typeface="Constantia" panose="02030602050306030303" pitchFamily="18" charset="0"/>
              </a:rPr>
              <a:t>gelap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Untuk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menyelamatkan</a:t>
            </a:r>
            <a:r>
              <a:rPr lang="en-US" sz="2600" b="1" dirty="0"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latin typeface="Constantia" panose="02030602050306030303" pitchFamily="18" charset="0"/>
              </a:rPr>
              <a:t>tersesat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ini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telah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meninggalkan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kehormatan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serta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kemuliaan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daripada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rumah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BapaNya</a:t>
            </a:r>
            <a:r>
              <a:rPr lang="en-US" sz="2600" b="1" dirty="0">
                <a:latin typeface="Constantia" panose="02030602050306030303" pitchFamily="18" charset="0"/>
              </a:rPr>
              <a:t>. […] </a:t>
            </a:r>
            <a:r>
              <a:rPr lang="en-US" sz="2600" b="1" dirty="0" err="1">
                <a:latin typeface="Constantia" panose="02030602050306030303" pitchFamily="18" charset="0"/>
              </a:rPr>
              <a:t>SuaraNya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terdengar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memanggil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mereka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untuk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datang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kandangNya</a:t>
            </a:r>
            <a:r>
              <a:rPr lang="en-US" sz="2600" b="1" dirty="0">
                <a:latin typeface="Constantia" panose="02030602050306030303" pitchFamily="18" charset="0"/>
              </a:rPr>
              <a:t>, “</a:t>
            </a:r>
            <a:r>
              <a:rPr lang="en-US" sz="2600" b="1" dirty="0" err="1">
                <a:latin typeface="Constantia" panose="02030602050306030303" pitchFamily="18" charset="0"/>
              </a:rPr>
              <a:t>sebuah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pondok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pernaungan</a:t>
            </a:r>
            <a:r>
              <a:rPr lang="en-US" sz="2600" b="1" dirty="0">
                <a:latin typeface="Constantia" panose="02030602050306030303" pitchFamily="18" charset="0"/>
              </a:rPr>
              <a:t> pada </a:t>
            </a:r>
            <a:r>
              <a:rPr lang="en-US" sz="2600" b="1" dirty="0" err="1">
                <a:latin typeface="Constantia" panose="02030602050306030303" pitchFamily="18" charset="0"/>
              </a:rPr>
              <a:t>siang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hari</a:t>
            </a:r>
            <a:r>
              <a:rPr lang="en-US" sz="2600" b="1" dirty="0"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latin typeface="Constantia" panose="02030602050306030303" pitchFamily="18" charset="0"/>
              </a:rPr>
              <a:t>akan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perlindungan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daripada</a:t>
            </a:r>
            <a:r>
              <a:rPr lang="en-US" sz="2600" b="1" dirty="0">
                <a:latin typeface="Constantia" panose="02030602050306030303" pitchFamily="18" charset="0"/>
              </a:rPr>
              <a:t> air bah dan </a:t>
            </a:r>
            <a:r>
              <a:rPr lang="en-US" sz="2600" b="1" dirty="0" err="1">
                <a:latin typeface="Constantia" panose="02030602050306030303" pitchFamily="18" charset="0"/>
              </a:rPr>
              <a:t>hujan</a:t>
            </a:r>
            <a:r>
              <a:rPr lang="en-US" sz="2600" b="1" dirty="0"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latin typeface="Constantia" panose="02030602050306030303" pitchFamily="18" charset="0"/>
              </a:rPr>
              <a:t>deras</a:t>
            </a:r>
            <a:r>
              <a:rPr lang="en-US" sz="2600" b="1" dirty="0">
                <a:latin typeface="Constantia" panose="02030602050306030303" pitchFamily="18" charset="0"/>
              </a:rPr>
              <a:t>.” </a:t>
            </a:r>
            <a:r>
              <a:rPr lang="en-US" sz="2600" b="1" dirty="0" err="1">
                <a:latin typeface="Constantia" panose="02030602050306030303" pitchFamily="18" charset="0"/>
              </a:rPr>
              <a:t>PenjagaanNya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kepada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domba-domba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tidak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mengenal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lelah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menguatkan</a:t>
            </a:r>
            <a:r>
              <a:rPr lang="en-US" sz="2600" b="1" dirty="0"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latin typeface="Constantia" panose="02030602050306030303" pitchFamily="18" charset="0"/>
              </a:rPr>
              <a:t>lemah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meringankan</a:t>
            </a:r>
            <a:r>
              <a:rPr lang="en-US" sz="2600" b="1" dirty="0"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latin typeface="Constantia" panose="02030602050306030303" pitchFamily="18" charset="0"/>
              </a:rPr>
              <a:t>menderita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mengumpulkan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domba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dalam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tanganNya</a:t>
            </a:r>
            <a:r>
              <a:rPr lang="en-US" sz="2600" b="1" dirty="0">
                <a:latin typeface="Constantia" panose="02030602050306030303" pitchFamily="18" charset="0"/>
              </a:rPr>
              <a:t>, dan </a:t>
            </a:r>
            <a:r>
              <a:rPr lang="en-US" sz="2600" b="1" dirty="0" err="1">
                <a:latin typeface="Constantia" panose="02030602050306030303" pitchFamily="18" charset="0"/>
              </a:rPr>
              <a:t>memangku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mereka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itu</a:t>
            </a:r>
            <a:r>
              <a:rPr lang="en-US" sz="2600" b="1" dirty="0">
                <a:latin typeface="Constantia" panose="02030602050306030303" pitchFamily="18" charset="0"/>
              </a:rPr>
              <a:t> pada </a:t>
            </a:r>
            <a:r>
              <a:rPr lang="en-US" sz="2600" b="1" dirty="0" err="1">
                <a:latin typeface="Constantia" panose="02030602050306030303" pitchFamily="18" charset="0"/>
              </a:rPr>
              <a:t>pelukannya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DombaNya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mengasihi</a:t>
            </a:r>
            <a:r>
              <a:rPr lang="en-US" sz="2600" b="1" dirty="0">
                <a:latin typeface="Constantia" panose="02030602050306030303" pitchFamily="18" charset="0"/>
              </a:rPr>
              <a:t> Dia.</a:t>
            </a:r>
            <a:r>
              <a:rPr lang="es-ES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2547886" y="385634"/>
            <a:ext cx="3924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(Patriarchs and Prophets, pg. 190.3)</a:t>
            </a:r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1156</Words>
  <Application>Microsoft Office PowerPoint</Application>
  <PresentationFormat>Panorámica</PresentationFormat>
  <Paragraphs>75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 Light</vt:lpstr>
      <vt:lpstr>Calibri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80</cp:revision>
  <dcterms:created xsi:type="dcterms:W3CDTF">2024-02-09T18:45:21Z</dcterms:created>
  <dcterms:modified xsi:type="dcterms:W3CDTF">2024-03-01T07:21:23Z</dcterms:modified>
</cp:coreProperties>
</file>