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-ID" sz="2800" b="1" dirty="0" err="1"/>
            <a:t>Mazmur</a:t>
          </a:r>
          <a:r>
            <a:rPr lang="en-ID" sz="2800" b="1" dirty="0"/>
            <a:t> 84</a:t>
          </a:r>
          <a:endParaRPr lang="en" sz="2800" b="1" dirty="0"/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84:3</a:t>
          </a:r>
          <a:endParaRPr lang="en" sz="2000" b="1" dirty="0"/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it-IT" sz="2000" b="1" dirty="0"/>
            <a:t>Siapa yang bahagia di sana?</a:t>
          </a:r>
          <a:endParaRPr lang="en" sz="2000" b="1" dirty="0"/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en-ID" sz="2000" b="1" dirty="0" err="1"/>
            <a:t>Siapa</a:t>
          </a:r>
          <a:r>
            <a:rPr lang="en-ID" sz="2000" b="1" dirty="0"/>
            <a:t> yang </a:t>
          </a:r>
          <a:r>
            <a:rPr lang="en-ID" sz="2000" b="1" dirty="0" err="1"/>
            <a:t>datang</a:t>
          </a:r>
          <a:r>
            <a:rPr lang="en-ID" sz="2000" b="1" dirty="0"/>
            <a:t> </a:t>
          </a:r>
          <a:r>
            <a:rPr lang="en-ID" sz="2000" b="1" dirty="0" err="1"/>
            <a:t>ke</a:t>
          </a:r>
          <a:r>
            <a:rPr lang="en-ID" sz="2000" b="1" dirty="0"/>
            <a:t> </a:t>
          </a:r>
          <a:r>
            <a:rPr lang="en-ID" sz="2000" b="1" dirty="0" err="1"/>
            <a:t>pelataran</a:t>
          </a:r>
          <a:r>
            <a:rPr lang="en-ID" sz="2000" b="1" dirty="0"/>
            <a:t> Sion?</a:t>
          </a:r>
          <a:endParaRPr lang="en" sz="2000" b="1" dirty="0"/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 1-2, 10</a:t>
          </a:r>
          <a:endParaRPr lang="en" sz="2000" b="1" dirty="0"/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en-ID" sz="1900" b="1" dirty="0" err="1"/>
            <a:t>Mereka</a:t>
          </a:r>
          <a:r>
            <a:rPr lang="en-ID" sz="1900" b="1" dirty="0"/>
            <a:t> yang </a:t>
          </a:r>
          <a:r>
            <a:rPr lang="en-ID" sz="1900" b="1" dirty="0" err="1"/>
            <a:t>sangat</a:t>
          </a:r>
          <a:r>
            <a:rPr lang="en-ID" sz="1900" b="1" dirty="0"/>
            <a:t> </a:t>
          </a:r>
          <a:r>
            <a:rPr lang="en-ID" sz="1900" b="1" dirty="0" err="1"/>
            <a:t>merindukannya</a:t>
          </a:r>
          <a:endParaRPr lang="en" sz="19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nl-NL" sz="2000" b="1" dirty="0"/>
            <a:t>Kecil dan besar, megah dan sederhana</a:t>
          </a:r>
          <a:endParaRPr lang="en" sz="20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84:4</a:t>
          </a:r>
          <a:endParaRPr lang="en" sz="2000" b="1" dirty="0"/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fi-FI" sz="2000" b="1" dirty="0"/>
            <a:t>Mereka yang bekerja dalam pekerjaan Tuhan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84:5, 12</a:t>
          </a:r>
          <a:endParaRPr lang="en" sz="2000" b="1" dirty="0"/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fi-FI" sz="1800" b="1" dirty="0"/>
            <a:t>Mereka yang percaya pada Tuhan dan ingin mengikutinya</a:t>
          </a:r>
          <a:endParaRPr lang="en" sz="18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fi-FI" sz="1800" b="1" dirty="0"/>
            <a:t>Bagaimana perbuatan mereka yang pergi ke sana?</a:t>
          </a:r>
          <a:endParaRPr lang="en" sz="1800" b="1" dirty="0"/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84:6</a:t>
          </a:r>
          <a:endParaRPr lang="en" sz="2000" b="1" dirty="0"/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-ID" sz="2000" b="1" dirty="0" err="1"/>
            <a:t>Mazmur</a:t>
          </a:r>
          <a:r>
            <a:rPr lang="en-ID" sz="2000" b="1" dirty="0"/>
            <a:t> 84:7</a:t>
          </a:r>
          <a:endParaRPr lang="en" sz="2000" b="1" dirty="0"/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bertumbuh</a:t>
          </a:r>
          <a:r>
            <a:rPr lang="en-ID" sz="1800" b="1" dirty="0"/>
            <a:t> </a:t>
          </a:r>
          <a:r>
            <a:rPr lang="en-ID" sz="1800" b="1" dirty="0" err="1"/>
            <a:t>setiap</a:t>
          </a:r>
          <a:r>
            <a:rPr lang="en-ID" sz="1800" b="1" dirty="0"/>
            <a:t> </a:t>
          </a:r>
          <a:r>
            <a:rPr lang="en-ID" sz="1800" b="1" dirty="0" err="1"/>
            <a:t>hari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kekuatan</a:t>
          </a:r>
          <a:endParaRPr lang="en" sz="18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mengubah</a:t>
          </a:r>
          <a:r>
            <a:rPr lang="en-ID" sz="1800" b="1" dirty="0"/>
            <a:t> </a:t>
          </a:r>
          <a:r>
            <a:rPr lang="en-ID" sz="1800" b="1" dirty="0" err="1"/>
            <a:t>kesedihan</a:t>
          </a:r>
          <a:r>
            <a:rPr lang="en-ID" sz="1800" b="1" dirty="0"/>
            <a:t> </a:t>
          </a:r>
          <a:r>
            <a:rPr lang="en-ID" sz="1800" b="1" dirty="0" err="1"/>
            <a:t>menjadi</a:t>
          </a:r>
          <a:r>
            <a:rPr lang="en-ID" sz="1800" b="1" dirty="0"/>
            <a:t> </a:t>
          </a:r>
          <a:r>
            <a:rPr lang="en-ID" sz="1800" b="1" dirty="0" err="1"/>
            <a:t>berkat</a:t>
          </a:r>
          <a:endParaRPr lang="en" sz="1800" b="1" dirty="0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" sz="2000" b="1" dirty="0">
              <a:solidFill>
                <a:srgbClr val="654C0F"/>
              </a:solidFill>
              <a:effectLst/>
            </a:rPr>
            <a:t>Sejahtera untuk sentosa (Mzm 122:6)</a:t>
          </a: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" sz="2000" b="1" dirty="0">
              <a:solidFill>
                <a:srgbClr val="12616C"/>
              </a:solidFill>
              <a:effectLst/>
            </a:rPr>
            <a:t>Sejahtera untuk mendapat istirahat (Mzm 122:7)</a:t>
          </a: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" sz="2000" b="1" dirty="0">
              <a:solidFill>
                <a:schemeClr val="accent1">
                  <a:lumMod val="50000"/>
                </a:schemeClr>
              </a:solidFill>
              <a:effectLst/>
            </a:rPr>
            <a:t>Sejahtera untuk hidup rukun (Mzm 122:8)</a:t>
          </a: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87:1-3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Sion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melampaui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segala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gunung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87:4-6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Putra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putri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Sion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87:7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Sumber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segala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inspirasi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en-ID" sz="1800" b="1" dirty="0"/>
            <a:t>Di masa </a:t>
          </a:r>
          <a:r>
            <a:rPr lang="en-ID" sz="1800" b="1" dirty="0" err="1"/>
            <a:t>lalu</a:t>
          </a:r>
          <a:r>
            <a:rPr lang="en-ID" sz="1800" b="1" dirty="0"/>
            <a:t>, </a:t>
          </a:r>
          <a:r>
            <a:rPr lang="en-ID" sz="1800" b="1" dirty="0" err="1"/>
            <a:t>Tuhan</a:t>
          </a:r>
          <a:r>
            <a:rPr lang="en-ID" sz="1800" b="1" dirty="0"/>
            <a:t> </a:t>
          </a:r>
          <a:r>
            <a:rPr lang="en-ID" sz="1800" b="1" dirty="0" err="1"/>
            <a:t>menetapkan</a:t>
          </a:r>
          <a:r>
            <a:rPr lang="en-ID" sz="1800" b="1" dirty="0"/>
            <a:t> </a:t>
          </a:r>
          <a:r>
            <a:rPr lang="en-ID" sz="1800" b="1" dirty="0" err="1"/>
            <a:t>tempat-tempat</a:t>
          </a:r>
          <a:r>
            <a:rPr lang="en-ID" sz="1800" b="1" dirty="0"/>
            <a:t> </a:t>
          </a:r>
          <a:r>
            <a:rPr lang="en-ID" sz="1800" b="1" dirty="0" err="1"/>
            <a:t>tertentu</a:t>
          </a:r>
          <a:r>
            <a:rPr lang="en-ID" sz="1800" b="1" dirty="0"/>
            <a:t> di mana orang-orang </a:t>
          </a:r>
          <a:r>
            <a:rPr lang="en-ID" sz="1800" b="1" dirty="0" err="1"/>
            <a:t>berkumpul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beribadah</a:t>
          </a:r>
          <a:r>
            <a:rPr lang="en-ID" sz="1800" b="1" dirty="0"/>
            <a:t>. Di </a:t>
          </a:r>
          <a:r>
            <a:rPr lang="en-ID" sz="1800" b="1" dirty="0" err="1"/>
            <a:t>antara</a:t>
          </a:r>
          <a:r>
            <a:rPr lang="en-ID" sz="1800" b="1" dirty="0"/>
            <a:t> </a:t>
          </a:r>
          <a:r>
            <a:rPr lang="en-ID" sz="1800" b="1" dirty="0" err="1"/>
            <a:t>tempat-tempat</a:t>
          </a:r>
          <a:r>
            <a:rPr lang="en-ID" sz="1800" b="1" dirty="0"/>
            <a:t> </a:t>
          </a:r>
          <a:r>
            <a:rPr lang="en-ID" sz="1800" b="1" dirty="0" err="1"/>
            <a:t>ini</a:t>
          </a:r>
          <a:r>
            <a:rPr lang="en-ID" sz="1800" b="1" dirty="0"/>
            <a:t> </a:t>
          </a:r>
          <a:r>
            <a:rPr lang="en-ID" sz="1800" b="1" dirty="0" err="1"/>
            <a:t>terdapat</a:t>
          </a:r>
          <a:r>
            <a:rPr lang="en-ID" sz="1800" b="1" dirty="0"/>
            <a:t> Silo, </a:t>
          </a:r>
          <a:r>
            <a:rPr lang="en-ID" sz="1800" b="1" dirty="0" err="1"/>
            <a:t>namun</a:t>
          </a:r>
          <a:r>
            <a:rPr lang="en-ID" sz="1800" b="1" dirty="0"/>
            <a:t> </a:t>
          </a:r>
          <a:r>
            <a:rPr lang="en-ID" sz="1800" b="1" dirty="0" err="1"/>
            <a:t>harus</a:t>
          </a:r>
          <a:r>
            <a:rPr lang="en-ID" sz="1800" b="1" dirty="0"/>
            <a:t> </a:t>
          </a:r>
          <a:r>
            <a:rPr lang="en-ID" sz="1800" b="1" dirty="0" err="1"/>
            <a:t>dihancurkan</a:t>
          </a:r>
          <a:r>
            <a:rPr lang="en-ID" sz="1800" b="1" dirty="0"/>
            <a:t> </a:t>
          </a:r>
          <a:r>
            <a:rPr lang="en-ID" sz="1800" b="1" dirty="0" err="1"/>
            <a:t>karena</a:t>
          </a:r>
          <a:r>
            <a:rPr lang="en-ID" sz="1800" b="1" dirty="0"/>
            <a:t> </a:t>
          </a:r>
          <a:r>
            <a:rPr lang="en-ID" sz="1800" b="1" dirty="0" err="1"/>
            <a:t>kejahatannya</a:t>
          </a:r>
          <a:r>
            <a:rPr lang="en-ID" sz="1800" b="1" dirty="0"/>
            <a:t> (</a:t>
          </a:r>
          <a:r>
            <a:rPr lang="en-ID" sz="1800" b="1" dirty="0" err="1"/>
            <a:t>Mzm</a:t>
          </a:r>
          <a:r>
            <a:rPr lang="en-ID" sz="1800" b="1" dirty="0"/>
            <a:t> 78:58-60; </a:t>
          </a:r>
          <a:r>
            <a:rPr lang="en-ID" sz="1800" b="1" dirty="0" err="1"/>
            <a:t>Yer</a:t>
          </a:r>
          <a:r>
            <a:rPr lang="en-ID" sz="1800" b="1" dirty="0"/>
            <a:t> 7:12).</a:t>
          </a:r>
          <a:endParaRPr lang="en" sz="1800" b="1" dirty="0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ID" sz="1800" b="1" dirty="0"/>
            <a:t>Setelah Bait </a:t>
          </a:r>
          <a:r>
            <a:rPr lang="en-ID" sz="1800" b="1" dirty="0" err="1"/>
            <a:t>Suci</a:t>
          </a:r>
          <a:r>
            <a:rPr lang="en-ID" sz="1800" b="1" dirty="0"/>
            <a:t> </a:t>
          </a:r>
          <a:r>
            <a:rPr lang="en-ID" sz="1800" b="1" dirty="0" err="1"/>
            <a:t>dibangun</a:t>
          </a:r>
          <a:r>
            <a:rPr lang="en-ID" sz="1800" b="1" dirty="0"/>
            <a:t>, Sion </a:t>
          </a:r>
          <a:r>
            <a:rPr lang="en-ID" sz="1800" b="1" dirty="0" err="1"/>
            <a:t>meliputi</a:t>
          </a:r>
          <a:r>
            <a:rPr lang="en-ID" sz="1800" b="1" dirty="0"/>
            <a:t> </a:t>
          </a:r>
          <a:r>
            <a:rPr lang="en-ID" sz="1800" b="1" dirty="0" err="1"/>
            <a:t>Gunung</a:t>
          </a:r>
          <a:r>
            <a:rPr lang="en-ID" sz="1800" b="1" dirty="0"/>
            <a:t> </a:t>
          </a:r>
          <a:r>
            <a:rPr lang="en-ID" sz="1800" b="1" dirty="0" err="1"/>
            <a:t>Moria</a:t>
          </a:r>
          <a:r>
            <a:rPr lang="en-ID" sz="1800" b="1" dirty="0"/>
            <a:t>.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ada</a:t>
          </a:r>
          <a:r>
            <a:rPr lang="en-ID" sz="1800" b="1" dirty="0"/>
            <a:t> </a:t>
          </a:r>
          <a:r>
            <a:rPr lang="en-ID" sz="1800" b="1" dirty="0" err="1"/>
            <a:t>tempat</a:t>
          </a:r>
          <a:r>
            <a:rPr lang="en-ID" sz="1800" b="1" dirty="0"/>
            <a:t> yang </a:t>
          </a:r>
          <a:r>
            <a:rPr lang="en-ID" sz="1800" b="1" dirty="0" err="1"/>
            <a:t>dapat</a:t>
          </a:r>
          <a:r>
            <a:rPr lang="en-ID" sz="1800" b="1" dirty="0"/>
            <a:t> </a:t>
          </a:r>
          <a:r>
            <a:rPr lang="en-ID" sz="1800" b="1" dirty="0" err="1"/>
            <a:t>mengajarkan</a:t>
          </a:r>
          <a:r>
            <a:rPr lang="en-ID" sz="1800" b="1" dirty="0"/>
            <a:t> </a:t>
          </a:r>
          <a:r>
            <a:rPr lang="en-ID" sz="1800" b="1" dirty="0" err="1"/>
            <a:t>rencana</a:t>
          </a:r>
          <a:r>
            <a:rPr lang="en-ID" sz="1800" b="1" dirty="0"/>
            <a:t> </a:t>
          </a:r>
          <a:r>
            <a:rPr lang="en-ID" sz="1800" b="1" dirty="0" err="1"/>
            <a:t>Penebusan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lebih</a:t>
          </a:r>
          <a:r>
            <a:rPr lang="en-ID" sz="1800" b="1" dirty="0"/>
            <a:t> </a:t>
          </a:r>
          <a:r>
            <a:rPr lang="en-ID" sz="1800" b="1" dirty="0" err="1"/>
            <a:t>baik</a:t>
          </a:r>
          <a:r>
            <a:rPr lang="en-ID" sz="1800" b="1" dirty="0"/>
            <a:t>. Oleh </a:t>
          </a:r>
          <a:r>
            <a:rPr lang="en-ID" sz="1800" b="1" dirty="0" err="1"/>
            <a:t>karena</a:t>
          </a:r>
          <a:r>
            <a:rPr lang="en-ID" sz="1800" b="1" dirty="0"/>
            <a:t> </a:t>
          </a:r>
          <a:r>
            <a:rPr lang="en-ID" sz="1800" b="1" dirty="0" err="1"/>
            <a:t>itu</a:t>
          </a:r>
          <a:r>
            <a:rPr lang="en-ID" sz="1800" b="1" dirty="0"/>
            <a:t>, “Hal-</a:t>
          </a:r>
          <a:r>
            <a:rPr lang="en-ID" sz="1800" b="1" dirty="0" err="1"/>
            <a:t>hal</a:t>
          </a:r>
          <a:r>
            <a:rPr lang="en-ID" sz="1800" b="1" dirty="0"/>
            <a:t> yang </a:t>
          </a:r>
          <a:r>
            <a:rPr lang="en-ID" sz="1800" b="1" dirty="0" err="1"/>
            <a:t>mulia</a:t>
          </a:r>
          <a:r>
            <a:rPr lang="en-ID" sz="1800" b="1" dirty="0"/>
            <a:t> </a:t>
          </a:r>
          <a:r>
            <a:rPr lang="en-ID" sz="1800" b="1" dirty="0" err="1"/>
            <a:t>dikatakan</a:t>
          </a:r>
          <a:r>
            <a:rPr lang="en-ID" sz="1800" b="1" dirty="0"/>
            <a:t> </a:t>
          </a:r>
          <a:r>
            <a:rPr lang="en-ID" sz="1800" b="1" dirty="0" err="1"/>
            <a:t>tentang</a:t>
          </a:r>
          <a:r>
            <a:rPr lang="en-ID" sz="1800" b="1" dirty="0"/>
            <a:t> </a:t>
          </a:r>
          <a:r>
            <a:rPr lang="en-ID" sz="1800" b="1" dirty="0" err="1"/>
            <a:t>engkau</a:t>
          </a:r>
          <a:r>
            <a:rPr lang="en-ID" sz="1800" b="1" dirty="0"/>
            <a:t>, </a:t>
          </a:r>
          <a:r>
            <a:rPr lang="en-ID" sz="1800" b="1" dirty="0" err="1"/>
            <a:t>ya</a:t>
          </a:r>
          <a:r>
            <a:rPr lang="en-ID" sz="1800" b="1" dirty="0"/>
            <a:t> </a:t>
          </a:r>
          <a:r>
            <a:rPr lang="en-ID" sz="1800" b="1" dirty="0" err="1"/>
            <a:t>kota</a:t>
          </a:r>
          <a:r>
            <a:rPr lang="en-ID" sz="1800" b="1" dirty="0"/>
            <a:t> Allah.” (</a:t>
          </a:r>
          <a:r>
            <a:rPr lang="en-ID" sz="1800" b="1" dirty="0" err="1"/>
            <a:t>Mzm</a:t>
          </a:r>
          <a:r>
            <a:rPr lang="en-ID" sz="1800" b="1" dirty="0"/>
            <a:t> 87:3).</a:t>
          </a:r>
          <a:endParaRPr lang="en" sz="1800" b="1" dirty="0"/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sv-SE" sz="1900" b="1" dirty="0"/>
            <a:t>Keselamatan yang berasal dari Sion menarik orang-orang dari segala bangsa. Semua orang yang menerima keselamatan ini akan dicatat sebagai orang yang lahir di Sion.</a:t>
          </a:r>
          <a:endParaRPr lang="en" sz="1900" b="1" dirty="0"/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fi-FI" sz="1900" b="1" dirty="0"/>
            <a:t>Pujian muncul ketika memikirkan Sion.</a:t>
          </a:r>
          <a:endParaRPr lang="en" sz="1900" b="1" dirty="0"/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77674E3E-D624-4B02-87CC-3EAF2C08D32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ID" sz="1900" b="1" dirty="0" err="1"/>
            <a:t>Gunung</a:t>
          </a:r>
          <a:r>
            <a:rPr lang="en-ID" sz="1900" b="1" dirty="0"/>
            <a:t> Sion </a:t>
          </a:r>
          <a:r>
            <a:rPr lang="en-ID" sz="1900" b="1" dirty="0" err="1"/>
            <a:t>adalah</a:t>
          </a:r>
          <a:r>
            <a:rPr lang="en-ID" sz="1900" b="1" dirty="0"/>
            <a:t> batu yang </a:t>
          </a:r>
          <a:r>
            <a:rPr lang="en-ID" sz="1900" b="1" dirty="0" err="1"/>
            <a:t>dijadikan</a:t>
          </a:r>
          <a:r>
            <a:rPr lang="en-ID" sz="1900" b="1" dirty="0"/>
            <a:t> </a:t>
          </a:r>
          <a:r>
            <a:rPr lang="en-ID" sz="1900" b="1" dirty="0" err="1"/>
            <a:t>gunung</a:t>
          </a:r>
          <a:r>
            <a:rPr lang="en-ID" sz="1900" b="1" dirty="0"/>
            <a:t> dan </a:t>
          </a:r>
          <a:r>
            <a:rPr lang="en-ID" sz="1900" b="1" dirty="0" err="1"/>
            <a:t>memenuhi</a:t>
          </a:r>
          <a:r>
            <a:rPr lang="en-ID" sz="1900" b="1" dirty="0"/>
            <a:t> </a:t>
          </a:r>
          <a:r>
            <a:rPr lang="en-ID" sz="1900" b="1" dirty="0" err="1"/>
            <a:t>bumi</a:t>
          </a:r>
          <a:r>
            <a:rPr lang="en-ID" sz="1900" b="1" dirty="0"/>
            <a:t> (Dan 2:44-45). Di </a:t>
          </a:r>
          <a:r>
            <a:rPr lang="en-ID" sz="1900" b="1" dirty="0" err="1"/>
            <a:t>gunung</a:t>
          </a:r>
          <a:r>
            <a:rPr lang="en-ID" sz="1900" b="1" dirty="0"/>
            <a:t> </a:t>
          </a:r>
          <a:r>
            <a:rPr lang="en-ID" sz="1900" b="1" dirty="0" err="1"/>
            <a:t>itu</a:t>
          </a:r>
          <a:r>
            <a:rPr lang="en-ID" sz="1900" b="1" dirty="0"/>
            <a:t> </a:t>
          </a:r>
          <a:r>
            <a:rPr lang="en-ID" sz="1900" b="1" dirty="0" err="1"/>
            <a:t>kita</a:t>
          </a:r>
          <a:r>
            <a:rPr lang="en-ID" sz="1900" b="1" dirty="0"/>
            <a:t> yang </a:t>
          </a:r>
          <a:r>
            <a:rPr lang="en-ID" sz="1900" b="1" dirty="0" err="1"/>
            <a:t>lahir</a:t>
          </a:r>
          <a:r>
            <a:rPr lang="en-ID" sz="1900" b="1" dirty="0"/>
            <a:t> di </a:t>
          </a:r>
          <a:r>
            <a:rPr lang="en-ID" sz="1900" b="1" dirty="0" err="1"/>
            <a:t>dalamnya</a:t>
          </a:r>
          <a:r>
            <a:rPr lang="en-ID" sz="1900" b="1" dirty="0"/>
            <a:t> </a:t>
          </a:r>
          <a:r>
            <a:rPr lang="en-ID" sz="1900" b="1" dirty="0" err="1"/>
            <a:t>akan</a:t>
          </a:r>
          <a:r>
            <a:rPr lang="en-ID" sz="1900" b="1" dirty="0"/>
            <a:t> </a:t>
          </a:r>
          <a:r>
            <a:rPr lang="en-ID" sz="1900" b="1" dirty="0" err="1"/>
            <a:t>tinggal</a:t>
          </a:r>
          <a:r>
            <a:rPr lang="en-ID" sz="1900" b="1" dirty="0"/>
            <a:t> </a:t>
          </a:r>
          <a:r>
            <a:rPr lang="en-ID" sz="1900" b="1" dirty="0" err="1"/>
            <a:t>selama-lamanya</a:t>
          </a:r>
          <a:r>
            <a:rPr lang="en-ID" sz="1900" b="1" dirty="0"/>
            <a:t> (Wahyu 14:1)</a:t>
          </a:r>
          <a:endParaRPr lang="en" sz="1900" b="1" dirty="0"/>
        </a:p>
      </dgm:t>
    </dgm:pt>
    <dgm:pt modelId="{256BBB74-5983-45B1-9137-E2113C5D6AD2}" type="par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CF12F989-3AD6-4518-AE17-E4E90E3F6DE9}" type="sib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786CCCA-7758-4D4B-A31E-DE7AE7F3485B}" srcId="{81C6A6E6-819E-4665-92A8-78E1BE90F9DA}" destId="{77674E3E-D624-4B02-87CC-3EAF2C08D322}" srcOrd="1" destOrd="0" parTransId="{256BBB74-5983-45B1-9137-E2113C5D6AD2}" sibTransId="{CF12F989-3AD6-4518-AE17-E4E90E3F6DE9}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9487BDFB-6C49-4C40-AC11-535F9546410F}" type="presOf" srcId="{77674E3E-D624-4B02-87CC-3EAF2C08D322}" destId="{DD30CEA5-7B11-40BA-B514-F341D39D40DC}" srcOrd="0" destOrd="1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125:1. Mereka yang percaya pada Tuhan tidak tergoyahkan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125:2.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umatnya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125:5. Jika kita berhenti percaya, kita akan binasa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  <a:effectLst/>
            </a:rPr>
            <a:t>Mazmur</a:t>
          </a:r>
          <a:r>
            <a:rPr lang="en-ID" sz="2000" b="1" dirty="0">
              <a:solidFill>
                <a:schemeClr val="tx1"/>
              </a:solidFill>
              <a:effectLst/>
            </a:rPr>
            <a:t> 125:3. </a:t>
          </a:r>
          <a:r>
            <a:rPr lang="en-ID" sz="2000" b="1" dirty="0" err="1">
              <a:solidFill>
                <a:schemeClr val="tx1"/>
              </a:solidFill>
              <a:effectLst/>
            </a:rPr>
            <a:t>Kejahatan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tidak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akan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selalu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berkuasa</a:t>
          </a:r>
          <a:r>
            <a:rPr lang="en-ID" sz="2000" b="1" dirty="0">
              <a:solidFill>
                <a:schemeClr val="tx1"/>
              </a:solidFill>
              <a:effectLst/>
            </a:rPr>
            <a:t>, </a:t>
          </a:r>
          <a:r>
            <a:rPr lang="en-ID" sz="2000" b="1" dirty="0" err="1">
              <a:solidFill>
                <a:schemeClr val="tx1"/>
              </a:solidFill>
              <a:effectLst/>
            </a:rPr>
            <a:t>janganlah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kita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berhenti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percaya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125:4.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umatnya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27191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96450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75009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20359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0669" y="495797"/>
          <a:ext cx="3785780" cy="3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2"/>
              </a:lnTo>
              <a:lnTo>
                <a:pt x="3785780" y="193862"/>
              </a:lnTo>
              <a:lnTo>
                <a:pt x="378578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6022828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208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70646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71599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2086" y="495797"/>
          <a:ext cx="118582" cy="363267"/>
        </a:xfrm>
        <a:custGeom>
          <a:avLst/>
          <a:gdLst/>
          <a:ahLst/>
          <a:cxnLst/>
          <a:rect l="0" t="0" r="0" b="0"/>
          <a:pathLst>
            <a:path>
              <a:moveTo>
                <a:pt x="118582" y="0"/>
              </a:moveTo>
              <a:lnTo>
                <a:pt x="118582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8465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7723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283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11632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7723" y="495797"/>
          <a:ext cx="4022946" cy="363267"/>
        </a:xfrm>
        <a:custGeom>
          <a:avLst/>
          <a:gdLst/>
          <a:ahLst/>
          <a:cxnLst/>
          <a:rect l="0" t="0" r="0" b="0"/>
          <a:pathLst>
            <a:path>
              <a:moveTo>
                <a:pt x="4022946" y="0"/>
              </a:moveTo>
              <a:lnTo>
                <a:pt x="4022946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42844" y="41544"/>
          <a:ext cx="1735650" cy="45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/>
            <a:t>Mazmur</a:t>
          </a:r>
          <a:r>
            <a:rPr lang="en-ID" sz="2800" b="1" kern="1200" dirty="0"/>
            <a:t> 84</a:t>
          </a:r>
          <a:endParaRPr lang="en" sz="2800" b="1" kern="1200" dirty="0"/>
        </a:p>
      </dsp:txBody>
      <dsp:txXfrm>
        <a:off x="4942844" y="41544"/>
        <a:ext cx="1735650" cy="454253"/>
      </dsp:txXfrm>
    </dsp:sp>
    <dsp:sp modelId="{13B1E80F-7769-4969-ABB0-B12CC9DF4AC8}">
      <dsp:nvSpPr>
        <dsp:cNvPr id="0" name=""/>
        <dsp:cNvSpPr/>
      </dsp:nvSpPr>
      <dsp:spPr>
        <a:xfrm>
          <a:off x="441960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Siapa</a:t>
          </a:r>
          <a:r>
            <a:rPr lang="en-ID" sz="2000" b="1" kern="1200" dirty="0"/>
            <a:t> yang </a:t>
          </a:r>
          <a:r>
            <a:rPr lang="en-ID" sz="2000" b="1" kern="1200" dirty="0" err="1"/>
            <a:t>datang</a:t>
          </a:r>
          <a:r>
            <a:rPr lang="en-ID" sz="2000" b="1" kern="1200" dirty="0"/>
            <a:t> </a:t>
          </a:r>
          <a:r>
            <a:rPr lang="en-ID" sz="2000" b="1" kern="1200" dirty="0" err="1"/>
            <a:t>ke</a:t>
          </a:r>
          <a:r>
            <a:rPr lang="en-ID" sz="2000" b="1" kern="1200" dirty="0"/>
            <a:t> </a:t>
          </a:r>
          <a:r>
            <a:rPr lang="en-ID" sz="2000" b="1" kern="1200" dirty="0" err="1"/>
            <a:t>pelataran</a:t>
          </a:r>
          <a:r>
            <a:rPr lang="en-ID" sz="2000" b="1" kern="1200" dirty="0"/>
            <a:t> Sion?</a:t>
          </a:r>
          <a:endParaRPr lang="en" sz="2000" b="1" kern="1200" dirty="0"/>
        </a:p>
      </dsp:txBody>
      <dsp:txXfrm>
        <a:off x="441960" y="859064"/>
        <a:ext cx="2691526" cy="585856"/>
      </dsp:txXfrm>
    </dsp:sp>
    <dsp:sp modelId="{D1CE9681-CF4B-45F1-8D68-CCBCFA423877}">
      <dsp:nvSpPr>
        <dsp:cNvPr id="0" name=""/>
        <dsp:cNvSpPr/>
      </dsp:nvSpPr>
      <dsp:spPr>
        <a:xfrm>
          <a:off x="4946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 1-2, 10</a:t>
          </a:r>
          <a:endParaRPr lang="en" sz="2000" b="1" kern="1200" dirty="0"/>
        </a:p>
      </dsp:txBody>
      <dsp:txXfrm>
        <a:off x="4946" y="1783729"/>
        <a:ext cx="1613373" cy="806686"/>
      </dsp:txXfrm>
    </dsp:sp>
    <dsp:sp modelId="{DA3D83AF-EA9D-421F-BCB9-0D9926A69C15}">
      <dsp:nvSpPr>
        <dsp:cNvPr id="0" name=""/>
        <dsp:cNvSpPr/>
      </dsp:nvSpPr>
      <dsp:spPr>
        <a:xfrm>
          <a:off x="408289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Mereka</a:t>
          </a:r>
          <a:r>
            <a:rPr lang="en-ID" sz="1900" b="1" kern="1200" dirty="0"/>
            <a:t> yang </a:t>
          </a:r>
          <a:r>
            <a:rPr lang="en-ID" sz="1900" b="1" kern="1200" dirty="0" err="1"/>
            <a:t>sangat</a:t>
          </a:r>
          <a:r>
            <a:rPr lang="en-ID" sz="1900" b="1" kern="1200" dirty="0"/>
            <a:t> </a:t>
          </a:r>
          <a:r>
            <a:rPr lang="en-ID" sz="1900" b="1" kern="1200" dirty="0" err="1"/>
            <a:t>merindukannya</a:t>
          </a:r>
          <a:endParaRPr lang="en" sz="1900" b="1" kern="1200" dirty="0"/>
        </a:p>
      </dsp:txBody>
      <dsp:txXfrm>
        <a:off x="408289" y="2929224"/>
        <a:ext cx="1613373" cy="1159192"/>
      </dsp:txXfrm>
    </dsp:sp>
    <dsp:sp modelId="{9B16B002-103D-4BAE-9FEB-514BBF59123B}">
      <dsp:nvSpPr>
        <dsp:cNvPr id="0" name=""/>
        <dsp:cNvSpPr/>
      </dsp:nvSpPr>
      <dsp:spPr>
        <a:xfrm>
          <a:off x="1957127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84:3</a:t>
          </a:r>
          <a:endParaRPr lang="en" sz="2000" b="1" kern="1200" dirty="0"/>
        </a:p>
      </dsp:txBody>
      <dsp:txXfrm>
        <a:off x="1957127" y="1783729"/>
        <a:ext cx="1613373" cy="806686"/>
      </dsp:txXfrm>
    </dsp:sp>
    <dsp:sp modelId="{ED19B2B2-1D59-48D7-B449-7C3876E26263}">
      <dsp:nvSpPr>
        <dsp:cNvPr id="0" name=""/>
        <dsp:cNvSpPr/>
      </dsp:nvSpPr>
      <dsp:spPr>
        <a:xfrm>
          <a:off x="2360471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Kecil dan besar, megah dan sederhana</a:t>
          </a:r>
          <a:endParaRPr lang="en" sz="2000" b="1" kern="1200" dirty="0"/>
        </a:p>
      </dsp:txBody>
      <dsp:txXfrm>
        <a:off x="2360471" y="2929224"/>
        <a:ext cx="1613373" cy="1159192"/>
      </dsp:txXfrm>
    </dsp:sp>
    <dsp:sp modelId="{25FDBAAE-0A27-4F93-BFDA-655CF4295FEA}">
      <dsp:nvSpPr>
        <dsp:cNvPr id="0" name=""/>
        <dsp:cNvSpPr/>
      </dsp:nvSpPr>
      <dsp:spPr>
        <a:xfrm>
          <a:off x="4346323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Siapa yang bahagia di sana?</a:t>
          </a:r>
          <a:endParaRPr lang="en" sz="2000" b="1" kern="1200" dirty="0"/>
        </a:p>
      </dsp:txBody>
      <dsp:txXfrm>
        <a:off x="4346323" y="859064"/>
        <a:ext cx="2691526" cy="585856"/>
      </dsp:txXfrm>
    </dsp:sp>
    <dsp:sp modelId="{A29D3E5A-DA5A-4609-8739-20AFD4AEC6C2}">
      <dsp:nvSpPr>
        <dsp:cNvPr id="0" name=""/>
        <dsp:cNvSpPr/>
      </dsp:nvSpPr>
      <dsp:spPr>
        <a:xfrm>
          <a:off x="3909309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84:4</a:t>
          </a:r>
          <a:endParaRPr lang="en" sz="2000" b="1" kern="1200" dirty="0"/>
        </a:p>
      </dsp:txBody>
      <dsp:txXfrm>
        <a:off x="3909309" y="1783729"/>
        <a:ext cx="1613373" cy="806686"/>
      </dsp:txXfrm>
    </dsp:sp>
    <dsp:sp modelId="{5D69C397-5180-4034-8823-52665AF92BD5}">
      <dsp:nvSpPr>
        <dsp:cNvPr id="0" name=""/>
        <dsp:cNvSpPr/>
      </dsp:nvSpPr>
      <dsp:spPr>
        <a:xfrm>
          <a:off x="4312652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Mereka yang bekerja dalam pekerjaan Tuhan</a:t>
          </a:r>
          <a:endParaRPr lang="en" sz="2000" b="1" kern="1200" dirty="0"/>
        </a:p>
      </dsp:txBody>
      <dsp:txXfrm>
        <a:off x="4312652" y="2929224"/>
        <a:ext cx="1613373" cy="1159192"/>
      </dsp:txXfrm>
    </dsp:sp>
    <dsp:sp modelId="{7335DD96-BE50-4E95-AA67-14606F836F04}">
      <dsp:nvSpPr>
        <dsp:cNvPr id="0" name=""/>
        <dsp:cNvSpPr/>
      </dsp:nvSpPr>
      <dsp:spPr>
        <a:xfrm>
          <a:off x="5861491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84:5, 12</a:t>
          </a:r>
          <a:endParaRPr lang="en" sz="2000" b="1" kern="1200" dirty="0"/>
        </a:p>
      </dsp:txBody>
      <dsp:txXfrm>
        <a:off x="5861491" y="1783729"/>
        <a:ext cx="1613373" cy="806686"/>
      </dsp:txXfrm>
    </dsp:sp>
    <dsp:sp modelId="{86B9F488-8930-4394-B068-FB2DA038AE93}">
      <dsp:nvSpPr>
        <dsp:cNvPr id="0" name=""/>
        <dsp:cNvSpPr/>
      </dsp:nvSpPr>
      <dsp:spPr>
        <a:xfrm>
          <a:off x="6264834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Mereka yang percaya pada Tuhan dan ingin mengikutinya</a:t>
          </a:r>
          <a:endParaRPr lang="en" sz="1800" b="1" kern="1200" dirty="0"/>
        </a:p>
      </dsp:txBody>
      <dsp:txXfrm>
        <a:off x="6264834" y="2929224"/>
        <a:ext cx="1613373" cy="1159192"/>
      </dsp:txXfrm>
    </dsp:sp>
    <dsp:sp modelId="{C60898BA-11C3-4ACB-9FBD-77086CAB8F7C}">
      <dsp:nvSpPr>
        <dsp:cNvPr id="0" name=""/>
        <dsp:cNvSpPr/>
      </dsp:nvSpPr>
      <dsp:spPr>
        <a:xfrm>
          <a:off x="8250687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Bagaimana perbuatan mereka yang pergi ke sana?</a:t>
          </a:r>
          <a:endParaRPr lang="en" sz="1800" b="1" kern="1200" dirty="0"/>
        </a:p>
      </dsp:txBody>
      <dsp:txXfrm>
        <a:off x="8250687" y="859064"/>
        <a:ext cx="2691526" cy="585856"/>
      </dsp:txXfrm>
    </dsp:sp>
    <dsp:sp modelId="{F76A92F6-2691-4C72-9C8C-9A6FCEC8ABCC}">
      <dsp:nvSpPr>
        <dsp:cNvPr id="0" name=""/>
        <dsp:cNvSpPr/>
      </dsp:nvSpPr>
      <dsp:spPr>
        <a:xfrm>
          <a:off x="7813672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84:6</a:t>
          </a:r>
          <a:endParaRPr lang="en" sz="2000" b="1" kern="1200" dirty="0"/>
        </a:p>
      </dsp:txBody>
      <dsp:txXfrm>
        <a:off x="7813672" y="1783729"/>
        <a:ext cx="1613373" cy="806686"/>
      </dsp:txXfrm>
    </dsp:sp>
    <dsp:sp modelId="{E3DB34B8-5BA7-4B02-9C56-F2CB2265F311}">
      <dsp:nvSpPr>
        <dsp:cNvPr id="0" name=""/>
        <dsp:cNvSpPr/>
      </dsp:nvSpPr>
      <dsp:spPr>
        <a:xfrm>
          <a:off x="8217015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mengubah</a:t>
          </a:r>
          <a:r>
            <a:rPr lang="en-ID" sz="1800" b="1" kern="1200" dirty="0"/>
            <a:t> </a:t>
          </a:r>
          <a:r>
            <a:rPr lang="en-ID" sz="1800" b="1" kern="1200" dirty="0" err="1"/>
            <a:t>kesedihan</a:t>
          </a:r>
          <a:r>
            <a:rPr lang="en-ID" sz="1800" b="1" kern="1200" dirty="0"/>
            <a:t> </a:t>
          </a:r>
          <a:r>
            <a:rPr lang="en-ID" sz="1800" b="1" kern="1200" dirty="0" err="1"/>
            <a:t>menjadi</a:t>
          </a:r>
          <a:r>
            <a:rPr lang="en-ID" sz="1800" b="1" kern="1200" dirty="0"/>
            <a:t> </a:t>
          </a:r>
          <a:r>
            <a:rPr lang="en-ID" sz="1800" b="1" kern="1200" dirty="0" err="1"/>
            <a:t>berkat</a:t>
          </a:r>
          <a:endParaRPr lang="en" sz="1800" b="1" kern="1200" dirty="0"/>
        </a:p>
      </dsp:txBody>
      <dsp:txXfrm>
        <a:off x="8217015" y="2929224"/>
        <a:ext cx="1613373" cy="1159192"/>
      </dsp:txXfrm>
    </dsp:sp>
    <dsp:sp modelId="{3C97FE2E-B9D0-491C-87E2-A1D5A797940F}">
      <dsp:nvSpPr>
        <dsp:cNvPr id="0" name=""/>
        <dsp:cNvSpPr/>
      </dsp:nvSpPr>
      <dsp:spPr>
        <a:xfrm>
          <a:off x="9765854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Mazmur</a:t>
          </a:r>
          <a:r>
            <a:rPr lang="en-ID" sz="2000" b="1" kern="1200" dirty="0"/>
            <a:t> 84:7</a:t>
          </a:r>
          <a:endParaRPr lang="en" sz="2000" b="1" kern="1200" dirty="0"/>
        </a:p>
      </dsp:txBody>
      <dsp:txXfrm>
        <a:off x="9765854" y="1783729"/>
        <a:ext cx="1613373" cy="806686"/>
      </dsp:txXfrm>
    </dsp:sp>
    <dsp:sp modelId="{4D86026F-82E1-4DFB-9F42-40F172B1A01A}">
      <dsp:nvSpPr>
        <dsp:cNvPr id="0" name=""/>
        <dsp:cNvSpPr/>
      </dsp:nvSpPr>
      <dsp:spPr>
        <a:xfrm>
          <a:off x="10169197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bertumbuh</a:t>
          </a:r>
          <a:r>
            <a:rPr lang="en-ID" sz="1800" b="1" kern="1200" dirty="0"/>
            <a:t> </a:t>
          </a:r>
          <a:r>
            <a:rPr lang="en-ID" sz="1800" b="1" kern="1200" dirty="0" err="1"/>
            <a:t>setiap</a:t>
          </a:r>
          <a:r>
            <a:rPr lang="en-ID" sz="1800" b="1" kern="1200" dirty="0"/>
            <a:t> </a:t>
          </a:r>
          <a:r>
            <a:rPr lang="en-ID" sz="1800" b="1" kern="1200" dirty="0" err="1"/>
            <a:t>hari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kekuatan</a:t>
          </a:r>
          <a:endParaRPr lang="en" sz="1800" b="1" kern="1200" dirty="0"/>
        </a:p>
      </dsp:txBody>
      <dsp:txXfrm>
        <a:off x="10169197" y="2929224"/>
        <a:ext cx="1613373" cy="115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654C0F"/>
              </a:solidFill>
              <a:effectLst/>
            </a:rPr>
            <a:t>Sejahtera untuk sentosa (Mzm 122:6)</a:t>
          </a: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12616C"/>
              </a:solidFill>
              <a:effectLst/>
            </a:rPr>
            <a:t>Sejahtera untuk mendapat istirahat (Mzm 122:7)</a:t>
          </a: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Sejahtera untuk hidup rukun (Mzm 122:8)</a:t>
          </a: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162693"/>
          <a:ext cx="8005596" cy="23688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28016" numCol="1" spcCol="1270" anchor="t" anchorCtr="0">
          <a:noAutofit/>
        </a:bodyPr>
        <a:lstStyle/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Di masa </a:t>
          </a:r>
          <a:r>
            <a:rPr lang="en-ID" sz="1800" b="1" kern="1200" dirty="0" err="1"/>
            <a:t>lalu</a:t>
          </a:r>
          <a:r>
            <a:rPr lang="en-ID" sz="1800" b="1" kern="1200" dirty="0"/>
            <a:t>, </a:t>
          </a:r>
          <a:r>
            <a:rPr lang="en-ID" sz="1800" b="1" kern="1200" dirty="0" err="1"/>
            <a:t>Tuhan</a:t>
          </a:r>
          <a:r>
            <a:rPr lang="en-ID" sz="1800" b="1" kern="1200" dirty="0"/>
            <a:t> </a:t>
          </a:r>
          <a:r>
            <a:rPr lang="en-ID" sz="1800" b="1" kern="1200" dirty="0" err="1"/>
            <a:t>menetapkan</a:t>
          </a:r>
          <a:r>
            <a:rPr lang="en-ID" sz="1800" b="1" kern="1200" dirty="0"/>
            <a:t> </a:t>
          </a:r>
          <a:r>
            <a:rPr lang="en-ID" sz="1800" b="1" kern="1200" dirty="0" err="1"/>
            <a:t>tempat-tempat</a:t>
          </a:r>
          <a:r>
            <a:rPr lang="en-ID" sz="1800" b="1" kern="1200" dirty="0"/>
            <a:t> </a:t>
          </a:r>
          <a:r>
            <a:rPr lang="en-ID" sz="1800" b="1" kern="1200" dirty="0" err="1"/>
            <a:t>tertentu</a:t>
          </a:r>
          <a:r>
            <a:rPr lang="en-ID" sz="1800" b="1" kern="1200" dirty="0"/>
            <a:t> di mana orang-orang </a:t>
          </a:r>
          <a:r>
            <a:rPr lang="en-ID" sz="1800" b="1" kern="1200" dirty="0" err="1"/>
            <a:t>berkumpul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beribadah</a:t>
          </a:r>
          <a:r>
            <a:rPr lang="en-ID" sz="1800" b="1" kern="1200" dirty="0"/>
            <a:t>. Di </a:t>
          </a:r>
          <a:r>
            <a:rPr lang="en-ID" sz="1800" b="1" kern="1200" dirty="0" err="1"/>
            <a:t>antara</a:t>
          </a:r>
          <a:r>
            <a:rPr lang="en-ID" sz="1800" b="1" kern="1200" dirty="0"/>
            <a:t> </a:t>
          </a:r>
          <a:r>
            <a:rPr lang="en-ID" sz="1800" b="1" kern="1200" dirty="0" err="1"/>
            <a:t>tempat-tempat</a:t>
          </a:r>
          <a:r>
            <a:rPr lang="en-ID" sz="1800" b="1" kern="1200" dirty="0"/>
            <a:t> </a:t>
          </a:r>
          <a:r>
            <a:rPr lang="en-ID" sz="1800" b="1" kern="1200" dirty="0" err="1"/>
            <a:t>ini</a:t>
          </a:r>
          <a:r>
            <a:rPr lang="en-ID" sz="1800" b="1" kern="1200" dirty="0"/>
            <a:t> </a:t>
          </a:r>
          <a:r>
            <a:rPr lang="en-ID" sz="1800" b="1" kern="1200" dirty="0" err="1"/>
            <a:t>terdapat</a:t>
          </a:r>
          <a:r>
            <a:rPr lang="en-ID" sz="1800" b="1" kern="1200" dirty="0"/>
            <a:t> Silo, </a:t>
          </a:r>
          <a:r>
            <a:rPr lang="en-ID" sz="1800" b="1" kern="1200" dirty="0" err="1"/>
            <a:t>namun</a:t>
          </a:r>
          <a:r>
            <a:rPr lang="en-ID" sz="1800" b="1" kern="1200" dirty="0"/>
            <a:t> </a:t>
          </a:r>
          <a:r>
            <a:rPr lang="en-ID" sz="1800" b="1" kern="1200" dirty="0" err="1"/>
            <a:t>harus</a:t>
          </a:r>
          <a:r>
            <a:rPr lang="en-ID" sz="1800" b="1" kern="1200" dirty="0"/>
            <a:t> </a:t>
          </a:r>
          <a:r>
            <a:rPr lang="en-ID" sz="1800" b="1" kern="1200" dirty="0" err="1"/>
            <a:t>dihancurkan</a:t>
          </a:r>
          <a:r>
            <a:rPr lang="en-ID" sz="1800" b="1" kern="1200" dirty="0"/>
            <a:t> </a:t>
          </a:r>
          <a:r>
            <a:rPr lang="en-ID" sz="1800" b="1" kern="1200" dirty="0" err="1"/>
            <a:t>karena</a:t>
          </a:r>
          <a:r>
            <a:rPr lang="en-ID" sz="1800" b="1" kern="1200" dirty="0"/>
            <a:t> </a:t>
          </a:r>
          <a:r>
            <a:rPr lang="en-ID" sz="1800" b="1" kern="1200" dirty="0" err="1"/>
            <a:t>kejahatannya</a:t>
          </a:r>
          <a:r>
            <a:rPr lang="en-ID" sz="1800" b="1" kern="1200" dirty="0"/>
            <a:t> (</a:t>
          </a:r>
          <a:r>
            <a:rPr lang="en-ID" sz="1800" b="1" kern="1200" dirty="0" err="1"/>
            <a:t>Mzm</a:t>
          </a:r>
          <a:r>
            <a:rPr lang="en-ID" sz="1800" b="1" kern="1200" dirty="0"/>
            <a:t> 78:58-60; </a:t>
          </a:r>
          <a:r>
            <a:rPr lang="en-ID" sz="1800" b="1" kern="1200" dirty="0" err="1"/>
            <a:t>Yer</a:t>
          </a:r>
          <a:r>
            <a:rPr lang="en-ID" sz="1800" b="1" kern="1200" dirty="0"/>
            <a:t> 7:12).</a:t>
          </a:r>
          <a:endParaRPr lang="en" sz="18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Setelah Bait </a:t>
          </a:r>
          <a:r>
            <a:rPr lang="en-ID" sz="1800" b="1" kern="1200" dirty="0" err="1"/>
            <a:t>Suci</a:t>
          </a:r>
          <a:r>
            <a:rPr lang="en-ID" sz="1800" b="1" kern="1200" dirty="0"/>
            <a:t> </a:t>
          </a:r>
          <a:r>
            <a:rPr lang="en-ID" sz="1800" b="1" kern="1200" dirty="0" err="1"/>
            <a:t>dibangun</a:t>
          </a:r>
          <a:r>
            <a:rPr lang="en-ID" sz="1800" b="1" kern="1200" dirty="0"/>
            <a:t>, Sion </a:t>
          </a:r>
          <a:r>
            <a:rPr lang="en-ID" sz="1800" b="1" kern="1200" dirty="0" err="1"/>
            <a:t>meliputi</a:t>
          </a:r>
          <a:r>
            <a:rPr lang="en-ID" sz="1800" b="1" kern="1200" dirty="0"/>
            <a:t> </a:t>
          </a:r>
          <a:r>
            <a:rPr lang="en-ID" sz="1800" b="1" kern="1200" dirty="0" err="1"/>
            <a:t>Gunung</a:t>
          </a:r>
          <a:r>
            <a:rPr lang="en-ID" sz="1800" b="1" kern="1200" dirty="0"/>
            <a:t> </a:t>
          </a:r>
          <a:r>
            <a:rPr lang="en-ID" sz="1800" b="1" kern="1200" dirty="0" err="1"/>
            <a:t>Moria</a:t>
          </a:r>
          <a:r>
            <a:rPr lang="en-ID" sz="1800" b="1" kern="1200" dirty="0"/>
            <a:t>.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ada</a:t>
          </a:r>
          <a:r>
            <a:rPr lang="en-ID" sz="1800" b="1" kern="1200" dirty="0"/>
            <a:t> </a:t>
          </a:r>
          <a:r>
            <a:rPr lang="en-ID" sz="1800" b="1" kern="1200" dirty="0" err="1"/>
            <a:t>tempat</a:t>
          </a:r>
          <a:r>
            <a:rPr lang="en-ID" sz="1800" b="1" kern="1200" dirty="0"/>
            <a:t> yang </a:t>
          </a:r>
          <a:r>
            <a:rPr lang="en-ID" sz="1800" b="1" kern="1200" dirty="0" err="1"/>
            <a:t>dapat</a:t>
          </a:r>
          <a:r>
            <a:rPr lang="en-ID" sz="1800" b="1" kern="1200" dirty="0"/>
            <a:t> </a:t>
          </a:r>
          <a:r>
            <a:rPr lang="en-ID" sz="1800" b="1" kern="1200" dirty="0" err="1"/>
            <a:t>mengajarkan</a:t>
          </a:r>
          <a:r>
            <a:rPr lang="en-ID" sz="1800" b="1" kern="1200" dirty="0"/>
            <a:t> </a:t>
          </a:r>
          <a:r>
            <a:rPr lang="en-ID" sz="1800" b="1" kern="1200" dirty="0" err="1"/>
            <a:t>rencana</a:t>
          </a:r>
          <a:r>
            <a:rPr lang="en-ID" sz="1800" b="1" kern="1200" dirty="0"/>
            <a:t> </a:t>
          </a:r>
          <a:r>
            <a:rPr lang="en-ID" sz="1800" b="1" kern="1200" dirty="0" err="1"/>
            <a:t>Penebusan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lebih</a:t>
          </a:r>
          <a:r>
            <a:rPr lang="en-ID" sz="1800" b="1" kern="1200" dirty="0"/>
            <a:t> </a:t>
          </a:r>
          <a:r>
            <a:rPr lang="en-ID" sz="1800" b="1" kern="1200" dirty="0" err="1"/>
            <a:t>baik</a:t>
          </a:r>
          <a:r>
            <a:rPr lang="en-ID" sz="1800" b="1" kern="1200" dirty="0"/>
            <a:t>. Oleh </a:t>
          </a:r>
          <a:r>
            <a:rPr lang="en-ID" sz="1800" b="1" kern="1200" dirty="0" err="1"/>
            <a:t>karena</a:t>
          </a:r>
          <a:r>
            <a:rPr lang="en-ID" sz="1800" b="1" kern="1200" dirty="0"/>
            <a:t> </a:t>
          </a:r>
          <a:r>
            <a:rPr lang="en-ID" sz="1800" b="1" kern="1200" dirty="0" err="1"/>
            <a:t>itu</a:t>
          </a:r>
          <a:r>
            <a:rPr lang="en-ID" sz="1800" b="1" kern="1200" dirty="0"/>
            <a:t>, “Hal-</a:t>
          </a:r>
          <a:r>
            <a:rPr lang="en-ID" sz="1800" b="1" kern="1200" dirty="0" err="1"/>
            <a:t>hal</a:t>
          </a:r>
          <a:r>
            <a:rPr lang="en-ID" sz="1800" b="1" kern="1200" dirty="0"/>
            <a:t> yang </a:t>
          </a:r>
          <a:r>
            <a:rPr lang="en-ID" sz="1800" b="1" kern="1200" dirty="0" err="1"/>
            <a:t>mulia</a:t>
          </a:r>
          <a:r>
            <a:rPr lang="en-ID" sz="1800" b="1" kern="1200" dirty="0"/>
            <a:t> </a:t>
          </a:r>
          <a:r>
            <a:rPr lang="en-ID" sz="1800" b="1" kern="1200" dirty="0" err="1"/>
            <a:t>dikatakan</a:t>
          </a:r>
          <a:r>
            <a:rPr lang="en-ID" sz="1800" b="1" kern="1200" dirty="0"/>
            <a:t> </a:t>
          </a:r>
          <a:r>
            <a:rPr lang="en-ID" sz="1800" b="1" kern="1200" dirty="0" err="1"/>
            <a:t>tentang</a:t>
          </a:r>
          <a:r>
            <a:rPr lang="en-ID" sz="1800" b="1" kern="1200" dirty="0"/>
            <a:t> </a:t>
          </a:r>
          <a:r>
            <a:rPr lang="en-ID" sz="1800" b="1" kern="1200" dirty="0" err="1"/>
            <a:t>engkau</a:t>
          </a:r>
          <a:r>
            <a:rPr lang="en-ID" sz="1800" b="1" kern="1200" dirty="0"/>
            <a:t>, </a:t>
          </a:r>
          <a:r>
            <a:rPr lang="en-ID" sz="1800" b="1" kern="1200" dirty="0" err="1"/>
            <a:t>ya</a:t>
          </a:r>
          <a:r>
            <a:rPr lang="en-ID" sz="1800" b="1" kern="1200" dirty="0"/>
            <a:t> </a:t>
          </a:r>
          <a:r>
            <a:rPr lang="en-ID" sz="1800" b="1" kern="1200" dirty="0" err="1"/>
            <a:t>kota</a:t>
          </a:r>
          <a:r>
            <a:rPr lang="en-ID" sz="1800" b="1" kern="1200" dirty="0"/>
            <a:t> Allah.” (</a:t>
          </a:r>
          <a:r>
            <a:rPr lang="en-ID" sz="1800" b="1" kern="1200" dirty="0" err="1"/>
            <a:t>Mzm</a:t>
          </a:r>
          <a:r>
            <a:rPr lang="en-ID" sz="1800" b="1" kern="1200" dirty="0"/>
            <a:t> 87:3).</a:t>
          </a:r>
          <a:endParaRPr lang="en" sz="1800" b="1" kern="1200" dirty="0"/>
        </a:p>
      </dsp:txBody>
      <dsp:txXfrm>
        <a:off x="0" y="162693"/>
        <a:ext cx="8005596" cy="2368800"/>
      </dsp:txXfrm>
    </dsp:sp>
    <dsp:sp modelId="{56DE20F9-6278-4CCC-A5F9-19D4DC9D4ADD}">
      <dsp:nvSpPr>
        <dsp:cNvPr id="0" name=""/>
        <dsp:cNvSpPr/>
      </dsp:nvSpPr>
      <dsp:spPr>
        <a:xfrm>
          <a:off x="400279" y="44613"/>
          <a:ext cx="5603917" cy="23616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87:1-3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Sion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melampaui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segala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gunung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07" y="56141"/>
        <a:ext cx="5580861" cy="213104"/>
      </dsp:txXfrm>
    </dsp:sp>
    <dsp:sp modelId="{A9573854-EC1F-42CD-B148-61E20CC0D46C}">
      <dsp:nvSpPr>
        <dsp:cNvPr id="0" name=""/>
        <dsp:cNvSpPr/>
      </dsp:nvSpPr>
      <dsp:spPr>
        <a:xfrm>
          <a:off x="0" y="2692773"/>
          <a:ext cx="8005596" cy="1108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35128" numCol="1" spcCol="1270" anchor="t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900" b="1" kern="1200" dirty="0"/>
            <a:t>Keselamatan yang berasal dari Sion menarik orang-orang dari segala bangsa. Semua orang yang menerima keselamatan ini akan dicatat sebagai orang yang lahir di Sion.</a:t>
          </a:r>
          <a:endParaRPr lang="en" sz="1900" b="1" kern="1200" dirty="0"/>
        </a:p>
      </dsp:txBody>
      <dsp:txXfrm>
        <a:off x="0" y="2692773"/>
        <a:ext cx="8005596" cy="1108800"/>
      </dsp:txXfrm>
    </dsp:sp>
    <dsp:sp modelId="{0789C492-748B-4C6B-AC96-FA276A0EC4CA}">
      <dsp:nvSpPr>
        <dsp:cNvPr id="0" name=""/>
        <dsp:cNvSpPr/>
      </dsp:nvSpPr>
      <dsp:spPr>
        <a:xfrm>
          <a:off x="400279" y="2574693"/>
          <a:ext cx="5603917" cy="23616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87:4-6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Putra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putri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Sion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07" y="2586221"/>
        <a:ext cx="5580861" cy="213104"/>
      </dsp:txXfrm>
    </dsp:sp>
    <dsp:sp modelId="{DD30CEA5-7B11-40BA-B514-F341D39D40DC}">
      <dsp:nvSpPr>
        <dsp:cNvPr id="0" name=""/>
        <dsp:cNvSpPr/>
      </dsp:nvSpPr>
      <dsp:spPr>
        <a:xfrm>
          <a:off x="0" y="3962853"/>
          <a:ext cx="8005596" cy="14112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35128" numCol="1" spcCol="1270" anchor="t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900" b="1" kern="1200" dirty="0"/>
            <a:t>Pujian muncul ketika memikirkan Sion.</a:t>
          </a:r>
          <a:endParaRPr lang="en" sz="1900" b="1" kern="1200" dirty="0"/>
        </a:p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900" b="1" kern="1200" dirty="0" err="1"/>
            <a:t>Gunung</a:t>
          </a:r>
          <a:r>
            <a:rPr lang="en-ID" sz="1900" b="1" kern="1200" dirty="0"/>
            <a:t> Sion </a:t>
          </a:r>
          <a:r>
            <a:rPr lang="en-ID" sz="1900" b="1" kern="1200" dirty="0" err="1"/>
            <a:t>adalah</a:t>
          </a:r>
          <a:r>
            <a:rPr lang="en-ID" sz="1900" b="1" kern="1200" dirty="0"/>
            <a:t> batu yang </a:t>
          </a:r>
          <a:r>
            <a:rPr lang="en-ID" sz="1900" b="1" kern="1200" dirty="0" err="1"/>
            <a:t>dijadikan</a:t>
          </a:r>
          <a:r>
            <a:rPr lang="en-ID" sz="1900" b="1" kern="1200" dirty="0"/>
            <a:t> </a:t>
          </a:r>
          <a:r>
            <a:rPr lang="en-ID" sz="1900" b="1" kern="1200" dirty="0" err="1"/>
            <a:t>gunung</a:t>
          </a:r>
          <a:r>
            <a:rPr lang="en-ID" sz="1900" b="1" kern="1200" dirty="0"/>
            <a:t> dan </a:t>
          </a:r>
          <a:r>
            <a:rPr lang="en-ID" sz="1900" b="1" kern="1200" dirty="0" err="1"/>
            <a:t>memenuhi</a:t>
          </a:r>
          <a:r>
            <a:rPr lang="en-ID" sz="1900" b="1" kern="1200" dirty="0"/>
            <a:t> </a:t>
          </a:r>
          <a:r>
            <a:rPr lang="en-ID" sz="1900" b="1" kern="1200" dirty="0" err="1"/>
            <a:t>bumi</a:t>
          </a:r>
          <a:r>
            <a:rPr lang="en-ID" sz="1900" b="1" kern="1200" dirty="0"/>
            <a:t> (Dan 2:44-45). Di </a:t>
          </a:r>
          <a:r>
            <a:rPr lang="en-ID" sz="1900" b="1" kern="1200" dirty="0" err="1"/>
            <a:t>gunung</a:t>
          </a:r>
          <a:r>
            <a:rPr lang="en-ID" sz="1900" b="1" kern="1200" dirty="0"/>
            <a:t> </a:t>
          </a:r>
          <a:r>
            <a:rPr lang="en-ID" sz="1900" b="1" kern="1200" dirty="0" err="1"/>
            <a:t>itu</a:t>
          </a:r>
          <a:r>
            <a:rPr lang="en-ID" sz="1900" b="1" kern="1200" dirty="0"/>
            <a:t> </a:t>
          </a:r>
          <a:r>
            <a:rPr lang="en-ID" sz="1900" b="1" kern="1200" dirty="0" err="1"/>
            <a:t>kita</a:t>
          </a:r>
          <a:r>
            <a:rPr lang="en-ID" sz="1900" b="1" kern="1200" dirty="0"/>
            <a:t> yang </a:t>
          </a:r>
          <a:r>
            <a:rPr lang="en-ID" sz="1900" b="1" kern="1200" dirty="0" err="1"/>
            <a:t>lahir</a:t>
          </a:r>
          <a:r>
            <a:rPr lang="en-ID" sz="1900" b="1" kern="1200" dirty="0"/>
            <a:t> di </a:t>
          </a:r>
          <a:r>
            <a:rPr lang="en-ID" sz="1900" b="1" kern="1200" dirty="0" err="1"/>
            <a:t>dalamnya</a:t>
          </a:r>
          <a:r>
            <a:rPr lang="en-ID" sz="1900" b="1" kern="1200" dirty="0"/>
            <a:t> </a:t>
          </a:r>
          <a:r>
            <a:rPr lang="en-ID" sz="1900" b="1" kern="1200" dirty="0" err="1"/>
            <a:t>akan</a:t>
          </a:r>
          <a:r>
            <a:rPr lang="en-ID" sz="1900" b="1" kern="1200" dirty="0"/>
            <a:t> </a:t>
          </a:r>
          <a:r>
            <a:rPr lang="en-ID" sz="1900" b="1" kern="1200" dirty="0" err="1"/>
            <a:t>tinggal</a:t>
          </a:r>
          <a:r>
            <a:rPr lang="en-ID" sz="1900" b="1" kern="1200" dirty="0"/>
            <a:t> </a:t>
          </a:r>
          <a:r>
            <a:rPr lang="en-ID" sz="1900" b="1" kern="1200" dirty="0" err="1"/>
            <a:t>selama-lamanya</a:t>
          </a:r>
          <a:r>
            <a:rPr lang="en-ID" sz="1900" b="1" kern="1200" dirty="0"/>
            <a:t> (Wahyu 14:1)</a:t>
          </a:r>
          <a:endParaRPr lang="en" sz="1900" b="1" kern="1200" dirty="0"/>
        </a:p>
      </dsp:txBody>
      <dsp:txXfrm>
        <a:off x="0" y="3962853"/>
        <a:ext cx="8005596" cy="1411200"/>
      </dsp:txXfrm>
    </dsp:sp>
    <dsp:sp modelId="{90A12649-6FB3-4144-AF24-21E53DECBA42}">
      <dsp:nvSpPr>
        <dsp:cNvPr id="0" name=""/>
        <dsp:cNvSpPr/>
      </dsp:nvSpPr>
      <dsp:spPr>
        <a:xfrm>
          <a:off x="400279" y="3844773"/>
          <a:ext cx="5603917" cy="23616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87:7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Sumber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segala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inspirasi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07" y="3856301"/>
        <a:ext cx="5580861" cy="21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125:1. Mereka yang percaya pada Tuhan tidak tergoyahkan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125:2.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umatnya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  <a:effectLst/>
            </a:rPr>
            <a:t>Mazmur</a:t>
          </a:r>
          <a:r>
            <a:rPr lang="en-ID" sz="2000" b="1" kern="1200" dirty="0">
              <a:solidFill>
                <a:schemeClr val="tx1"/>
              </a:solidFill>
              <a:effectLst/>
            </a:rPr>
            <a:t> 125:3.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Kejahatan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tidak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akan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selalu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berkuasa</a:t>
          </a:r>
          <a:r>
            <a:rPr lang="en-ID" sz="2000" b="1" kern="1200" dirty="0">
              <a:solidFill>
                <a:schemeClr val="tx1"/>
              </a:solidFill>
              <a:effectLst/>
            </a:rPr>
            <a:t>,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janganlah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kita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berhenti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percaya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125:4.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umatnya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125:5. Jika kita berhenti percaya, kita akan binasa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875722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MERINDUKAN TUHAN DI SION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Lesson 11 for March 16, 2024</a:t>
            </a: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329228"/>
            <a:ext cx="380597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Jiwaku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hancur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merindukan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pelataran-pelataran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hatiku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dagingku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bersorak-sorai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yang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Mazmur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84:3)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Sion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</a:t>
            </a:r>
            <a:r>
              <a:rPr lang="en-US" sz="2000" b="1" dirty="0" err="1"/>
              <a:t>gunung</a:t>
            </a:r>
            <a:r>
              <a:rPr lang="en-US" sz="2000" b="1" dirty="0"/>
              <a:t> </a:t>
            </a:r>
            <a:r>
              <a:rPr lang="en-US" sz="2000" b="1" dirty="0" err="1"/>
              <a:t>tempat</a:t>
            </a:r>
            <a:r>
              <a:rPr lang="en-US" sz="2000" b="1" dirty="0"/>
              <a:t> </a:t>
            </a:r>
            <a:r>
              <a:rPr lang="en-US" sz="2000" b="1" dirty="0" err="1"/>
              <a:t>Yebus</a:t>
            </a:r>
            <a:r>
              <a:rPr lang="en-US" sz="2000" b="1" dirty="0"/>
              <a:t> (</a:t>
            </a:r>
            <a:r>
              <a:rPr lang="en-US" sz="2000" b="1" dirty="0" err="1"/>
              <a:t>Yerusalem</a:t>
            </a:r>
            <a:r>
              <a:rPr lang="en-US" sz="2000" b="1" dirty="0"/>
              <a:t>) </a:t>
            </a:r>
            <a:r>
              <a:rPr lang="en-US" sz="2000" b="1" dirty="0" err="1"/>
              <a:t>berada</a:t>
            </a:r>
            <a:r>
              <a:rPr lang="en-US" sz="2000" b="1" dirty="0"/>
              <a:t> yang </a:t>
            </a:r>
            <a:r>
              <a:rPr lang="en-US" sz="2000" b="1" dirty="0" err="1"/>
              <a:t>dikenal</a:t>
            </a:r>
            <a:r>
              <a:rPr lang="en-US" sz="2000" b="1" dirty="0"/>
              <a:t> juga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Sion. </a:t>
            </a:r>
            <a:r>
              <a:rPr lang="en-US" sz="2000" b="1" dirty="0" err="1"/>
              <a:t>Sejak</a:t>
            </a:r>
            <a:r>
              <a:rPr lang="en-US" sz="2000" b="1" dirty="0"/>
              <a:t> Daud </a:t>
            </a:r>
            <a:r>
              <a:rPr lang="en-US" sz="2000" b="1" dirty="0" err="1"/>
              <a:t>menaklukkannya</a:t>
            </a:r>
            <a:r>
              <a:rPr lang="en-US" sz="2000" b="1" dirty="0"/>
              <a:t>, Sion </a:t>
            </a:r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disebut</a:t>
            </a:r>
            <a:r>
              <a:rPr lang="en-US" sz="2000" b="1" dirty="0"/>
              <a:t> “</a:t>
            </a:r>
            <a:r>
              <a:rPr lang="en-US" sz="2000" b="1" dirty="0" err="1"/>
              <a:t>kota</a:t>
            </a:r>
            <a:r>
              <a:rPr lang="en-US" sz="2000" b="1" dirty="0"/>
              <a:t> Daud” (2 Sam 5:6-7). </a:t>
            </a:r>
            <a:r>
              <a:rPr lang="en-US" sz="2000" b="1" dirty="0" err="1"/>
              <a:t>Seiring</a:t>
            </a:r>
            <a:r>
              <a:rPr lang="en-US" sz="2000" b="1" dirty="0"/>
              <a:t> </a:t>
            </a:r>
            <a:r>
              <a:rPr lang="en-US" sz="2000" b="1" dirty="0" err="1"/>
              <a:t>berjalannya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, Sion </a:t>
            </a:r>
            <a:r>
              <a:rPr lang="en-US" sz="2000" b="1" dirty="0" err="1"/>
              <a:t>digunakan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menyebut</a:t>
            </a:r>
            <a:r>
              <a:rPr lang="en-US" sz="2000" b="1" dirty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kota</a:t>
            </a:r>
            <a:r>
              <a:rPr lang="en-US" sz="2000" b="1" dirty="0"/>
              <a:t> </a:t>
            </a:r>
            <a:r>
              <a:rPr lang="en-US" sz="2000" b="1" dirty="0" err="1"/>
              <a:t>Yerusalem</a:t>
            </a:r>
            <a:r>
              <a:rPr lang="en-US" sz="2000" b="1" dirty="0"/>
              <a:t> (</a:t>
            </a:r>
            <a:r>
              <a:rPr lang="en-US" sz="2000" b="1" dirty="0" err="1"/>
              <a:t>termasuk</a:t>
            </a:r>
            <a:r>
              <a:rPr lang="en-US" sz="2000" b="1" dirty="0"/>
              <a:t> </a:t>
            </a:r>
            <a:r>
              <a:rPr lang="en-US" sz="2000" b="1" dirty="0" err="1"/>
              <a:t>kawasan</a:t>
            </a:r>
            <a:r>
              <a:rPr lang="en-US" sz="2000" b="1" dirty="0"/>
              <a:t> Bait </a:t>
            </a:r>
            <a:r>
              <a:rPr lang="en-US" sz="2000" b="1" dirty="0" err="1"/>
              <a:t>Suci</a:t>
            </a:r>
            <a:r>
              <a:rPr lang="en-US" sz="2000" b="1" dirty="0"/>
              <a:t>)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bahkan</a:t>
            </a:r>
            <a:r>
              <a:rPr lang="en-US" sz="2000" b="1" dirty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Israel (</a:t>
            </a:r>
            <a:r>
              <a:rPr lang="en-US" sz="2000" b="1" dirty="0" err="1"/>
              <a:t>Mzm</a:t>
            </a:r>
            <a:r>
              <a:rPr lang="en-US" sz="2000" b="1" dirty="0"/>
              <a:t> 48:2; 126:1).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491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/>
              <a:t>Pengadilan</a:t>
            </a:r>
            <a:r>
              <a:rPr lang="en-ID" sz="2000" b="1" dirty="0"/>
              <a:t> Sion (</a:t>
            </a:r>
            <a:r>
              <a:rPr lang="en-ID" sz="2000" b="1" dirty="0" err="1"/>
              <a:t>Mazmur</a:t>
            </a:r>
            <a:r>
              <a:rPr lang="en-ID" sz="2000" b="1" dirty="0"/>
              <a:t> 84).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Kesejahteraan</a:t>
            </a:r>
            <a:r>
              <a:rPr lang="en-ID" sz="2000" b="1" dirty="0"/>
              <a:t> Sion (</a:t>
            </a:r>
            <a:r>
              <a:rPr lang="en-ID" sz="2000" b="1" dirty="0" err="1"/>
              <a:t>Mazmur</a:t>
            </a:r>
            <a:r>
              <a:rPr lang="en-ID" sz="2000" b="1" dirty="0"/>
              <a:t> 122).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lahir</a:t>
            </a:r>
            <a:r>
              <a:rPr lang="en-ID" sz="2000" b="1" dirty="0"/>
              <a:t> di Sion (</a:t>
            </a:r>
            <a:r>
              <a:rPr lang="en-ID" sz="2000" b="1" dirty="0" err="1"/>
              <a:t>Mazmur</a:t>
            </a:r>
            <a:r>
              <a:rPr lang="en-ID" sz="2000" b="1" dirty="0"/>
              <a:t> 87).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Perlindungan</a:t>
            </a:r>
            <a:r>
              <a:rPr lang="en-ID" sz="2000" b="1" dirty="0"/>
              <a:t> Sion (</a:t>
            </a:r>
            <a:r>
              <a:rPr lang="en-ID" sz="2000" b="1" dirty="0" err="1"/>
              <a:t>Mazmur</a:t>
            </a:r>
            <a:r>
              <a:rPr lang="en-ID" sz="2000" b="1" dirty="0"/>
              <a:t> 46).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Gunung</a:t>
            </a:r>
            <a:r>
              <a:rPr lang="en-ID" sz="2000" b="1" dirty="0"/>
              <a:t> Sion yang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tergoyahkan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125).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bertemu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marilah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Sion (</a:t>
            </a:r>
            <a:r>
              <a:rPr lang="en-ID" sz="2000" b="1" dirty="0" err="1"/>
              <a:t>Mzm</a:t>
            </a:r>
            <a:r>
              <a:rPr lang="en-ID" sz="2000" b="1" dirty="0"/>
              <a:t> 84:7). Di </a:t>
            </a:r>
            <a:r>
              <a:rPr lang="en-ID" sz="2000" b="1" dirty="0" err="1"/>
              <a:t>sana</a:t>
            </a:r>
            <a:r>
              <a:rPr lang="en-ID" sz="2000" b="1" dirty="0"/>
              <a:t>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9:11; 65:1). Di </a:t>
            </a:r>
            <a:r>
              <a:rPr lang="en-ID" sz="2000" b="1" dirty="0" err="1"/>
              <a:t>sana</a:t>
            </a:r>
            <a:r>
              <a:rPr lang="en-ID" sz="2000" b="1" dirty="0"/>
              <a:t>, orang-orang yang </a:t>
            </a:r>
            <a:r>
              <a:rPr lang="en-ID" sz="2000" b="1" dirty="0" err="1"/>
              <a:t>ditebus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Anak </a:t>
            </a:r>
            <a:r>
              <a:rPr lang="en-ID" sz="2000" b="1" dirty="0" err="1"/>
              <a:t>Domba</a:t>
            </a:r>
            <a:r>
              <a:rPr lang="en-ID" sz="2000" b="1" dirty="0"/>
              <a:t> (Wahyu 14:1).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, Sion </a:t>
            </a:r>
            <a:r>
              <a:rPr lang="en-ID" sz="2000" b="1" dirty="0" err="1"/>
              <a:t>disebutkan</a:t>
            </a:r>
            <a:r>
              <a:rPr lang="en-ID" sz="2000" b="1" dirty="0"/>
              <a:t> </a:t>
            </a:r>
            <a:r>
              <a:rPr lang="en-ID" sz="2000" b="1" dirty="0" err="1"/>
              <a:t>sebanyak</a:t>
            </a:r>
            <a:r>
              <a:rPr lang="en-ID" sz="2000" b="1" dirty="0"/>
              <a:t> 38 kali. Kota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menonjol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tinggalnya</a:t>
            </a:r>
            <a:r>
              <a:rPr lang="en-ID" sz="2000" b="1" dirty="0"/>
              <a:t> Allah,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mengirimkan</a:t>
            </a:r>
            <a:r>
              <a:rPr lang="en-ID" sz="2000" b="1" dirty="0"/>
              <a:t> </a:t>
            </a:r>
            <a:r>
              <a:rPr lang="en-ID" sz="2000" b="1" dirty="0" err="1"/>
              <a:t>pertolongan</a:t>
            </a:r>
            <a:r>
              <a:rPr lang="en-ID" sz="2000" b="1" dirty="0"/>
              <a:t> dan </a:t>
            </a:r>
            <a:r>
              <a:rPr lang="en-ID" sz="2000" b="1" dirty="0" err="1"/>
              <a:t>keselamatan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9:11; 14:7; 20:2).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786904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PELATARAN SION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920902" y="17873"/>
            <a:ext cx="52710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Jiwaku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hancur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merindukan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pelataran-pelataran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hatiku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dagingku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bersorak-sorai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yang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84:3)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109783" y="4796287"/>
            <a:ext cx="4701397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yang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fisik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di </a:t>
            </a:r>
            <a:r>
              <a:rPr lang="en-ID" sz="2000" b="1" dirty="0" err="1"/>
              <a:t>pelataran</a:t>
            </a:r>
            <a:r>
              <a:rPr lang="en-ID" sz="2000" b="1" dirty="0"/>
              <a:t> Sion (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tinggal</a:t>
            </a:r>
            <a:r>
              <a:rPr lang="en-ID" sz="2000" b="1" dirty="0"/>
              <a:t> Allah di </a:t>
            </a:r>
            <a:r>
              <a:rPr lang="en-ID" sz="2000" b="1" dirty="0" err="1"/>
              <a:t>Surga</a:t>
            </a:r>
            <a:r>
              <a:rPr lang="en-ID" sz="2000" b="1" dirty="0"/>
              <a:t>),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sarana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 dan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84:8-9).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8827182" y="4796287"/>
            <a:ext cx="3149158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menjawab</a:t>
            </a:r>
            <a:r>
              <a:rPr lang="en-ID" sz="2000" b="1" dirty="0"/>
              <a:t> </a:t>
            </a:r>
            <a:r>
              <a:rPr lang="en-ID" sz="2000" b="1" dirty="0" err="1"/>
              <a:t>doa-doa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“</a:t>
            </a:r>
            <a:r>
              <a:rPr lang="en-ID" sz="2000" b="1" dirty="0" err="1"/>
              <a:t>matahari</a:t>
            </a:r>
            <a:r>
              <a:rPr lang="en-ID" sz="2000" b="1" dirty="0"/>
              <a:t>” – yang </a:t>
            </a:r>
            <a:r>
              <a:rPr lang="en-ID" sz="2000" b="1" dirty="0" err="1"/>
              <a:t>sinarnya</a:t>
            </a:r>
            <a:r>
              <a:rPr lang="en-ID" sz="2000" b="1" dirty="0"/>
              <a:t> </a:t>
            </a:r>
            <a:r>
              <a:rPr lang="en-ID" sz="2000" b="1" dirty="0" err="1"/>
              <a:t>memancarkan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– dan </a:t>
            </a:r>
            <a:r>
              <a:rPr lang="en-ID" sz="2000" b="1" dirty="0" err="1"/>
              <a:t>perisai</a:t>
            </a:r>
            <a:r>
              <a:rPr lang="en-ID" sz="2000" b="1" dirty="0"/>
              <a:t> </a:t>
            </a:r>
            <a:r>
              <a:rPr lang="en-ID" sz="2000" b="1" dirty="0" err="1"/>
              <a:t>pelindung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84:11).</a:t>
            </a:r>
            <a:endParaRPr lang="en" sz="2000" b="1" dirty="0"/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KESEJAHTERAAN SION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0" y="53665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Berdoalah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kesejahteraan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Yerusalem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orang-orang yang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mencintaimu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mendapat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sentosa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(Mazmur 122:6)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52400" y="1020156"/>
            <a:ext cx="5917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termasuk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bertahap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kenaikan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peziarah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Lagu-lagu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dinyanyikan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sekelompok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peziarah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merayakan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perayaan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601687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bergembira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kebaikan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gerejanya</a:t>
            </a:r>
            <a:r>
              <a:rPr lang="en-ID" dirty="0"/>
              <a:t> (</a:t>
            </a:r>
            <a:r>
              <a:rPr lang="en-ID" dirty="0" err="1"/>
              <a:t>Mzm</a:t>
            </a:r>
            <a:r>
              <a:rPr lang="en-ID" dirty="0"/>
              <a:t>. 122:9).</a:t>
            </a:r>
            <a:endParaRPr lang="en" dirty="0"/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354215"/>
            <a:ext cx="5715000" cy="281792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279446" y="4263190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ID" dirty="0" err="1"/>
              <a:t>Namun</a:t>
            </a:r>
            <a:r>
              <a:rPr lang="en-ID" dirty="0"/>
              <a:t> yang paling </a:t>
            </a:r>
            <a:r>
              <a:rPr lang="en-ID" dirty="0" err="1"/>
              <a:t>menonjol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Mazmur</a:t>
            </a:r>
            <a:r>
              <a:rPr lang="en-ID" dirty="0"/>
              <a:t> 122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:</a:t>
            </a:r>
            <a:endParaRPr lang="en" dirty="0"/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799412"/>
            <a:ext cx="3084077" cy="1887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809665"/>
            <a:ext cx="1850446" cy="1887137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51389" y="3475974"/>
            <a:ext cx="5944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memuji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122:4).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menyelesaikan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peradilan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mencari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keadilan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122:5).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539627"/>
            <a:ext cx="596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mendaki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Gunung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para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peziarah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bersorak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gembira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Sekarang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kaki kami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gerbangmu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</a:t>
            </a:r>
            <a:r>
              <a:rPr lang="en-ID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122:2).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 YANG LAHIR DI SION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tentang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Sion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dikatakan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demi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dilahirkan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dalamnya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,"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Mahatinggi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menegakkannya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87:5)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70597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PERLINDUNGAN SION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494099" y="629600"/>
            <a:ext cx="11267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 semesta alam menyertai kita, kota benteng kita ialah Allah Yakub. S e l a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46:11)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055747"/>
            <a:ext cx="806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permasalahan</a:t>
            </a:r>
            <a:r>
              <a:rPr lang="en-ID" sz="2000" b="1" dirty="0"/>
              <a:t> yang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timbul</a:t>
            </a:r>
            <a:r>
              <a:rPr lang="en-ID" sz="2000" b="1" dirty="0"/>
              <a:t> di </a:t>
            </a:r>
            <a:r>
              <a:rPr lang="en-ID" sz="2000" b="1" dirty="0" err="1"/>
              <a:t>sekitar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“Allah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 dan </a:t>
            </a:r>
            <a:r>
              <a:rPr lang="en-ID" sz="2000" b="1" dirty="0" err="1"/>
              <a:t>kekuatan</a:t>
            </a:r>
            <a:r>
              <a:rPr lang="en-ID" sz="2000" b="1" dirty="0"/>
              <a:t>,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penolong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kesesakan</a:t>
            </a:r>
            <a:r>
              <a:rPr lang="en-ID" sz="2000" b="1" dirty="0"/>
              <a:t> </a:t>
            </a:r>
            <a:r>
              <a:rPr lang="en-ID" sz="2000" b="1" dirty="0" err="1"/>
              <a:t>sangat</a:t>
            </a:r>
            <a:r>
              <a:rPr lang="en-ID" sz="2000" b="1" dirty="0"/>
              <a:t> </a:t>
            </a:r>
            <a:r>
              <a:rPr lang="en-ID" sz="2000" b="1" dirty="0" err="1"/>
              <a:t>terbukti</a:t>
            </a:r>
            <a:r>
              <a:rPr lang="en-ID" sz="2000" b="1" dirty="0"/>
              <a:t>.” (</a:t>
            </a:r>
            <a:r>
              <a:rPr lang="en-ID" sz="2000" b="1" dirty="0" err="1"/>
              <a:t>Mzm</a:t>
            </a:r>
            <a:r>
              <a:rPr lang="en-ID" sz="2000" b="1" dirty="0"/>
              <a:t> 46:1).</a:t>
            </a:r>
            <a:endParaRPr lang="en" sz="2000" b="1" dirty="0"/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35" y="1107700"/>
            <a:ext cx="3418006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211008"/>
            <a:ext cx="62376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Sementara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kepastian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Allah,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kudus-Nya,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. 46:4), dan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sabar</a:t>
            </a:r>
            <a:r>
              <a:rPr lang="en-ID" sz="2000" b="1" dirty="0"/>
              <a:t>, </a:t>
            </a:r>
            <a:r>
              <a:rPr lang="en-ID" sz="2000" b="1" dirty="0" err="1"/>
              <a:t>menjaga</a:t>
            </a:r>
            <a:r>
              <a:rPr lang="en-ID" sz="2000" b="1" dirty="0"/>
              <a:t> </a:t>
            </a:r>
            <a:r>
              <a:rPr lang="en-ID" sz="2000" b="1" dirty="0" err="1"/>
              <a:t>persekutuan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-Nya: “</a:t>
            </a:r>
            <a:r>
              <a:rPr lang="en-ID" sz="2000" b="1" dirty="0" err="1"/>
              <a:t>Diamlah</a:t>
            </a:r>
            <a:r>
              <a:rPr lang="en-ID" sz="2000" b="1" dirty="0"/>
              <a:t> dan </a:t>
            </a:r>
            <a:r>
              <a:rPr lang="en-ID" sz="2000" b="1" dirty="0" err="1"/>
              <a:t>ketahuilah</a:t>
            </a:r>
            <a:r>
              <a:rPr lang="en-ID" sz="2000" b="1" dirty="0"/>
              <a:t>,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Akulah</a:t>
            </a:r>
            <a:r>
              <a:rPr lang="en-ID" sz="2000" b="1" dirty="0"/>
              <a:t> Allah!” (</a:t>
            </a:r>
            <a:r>
              <a:rPr lang="en-ID" sz="2000" b="1" dirty="0" err="1"/>
              <a:t>Mzm</a:t>
            </a:r>
            <a:r>
              <a:rPr lang="en-ID" sz="2000" b="1" dirty="0"/>
              <a:t> 46:10a).</a:t>
            </a:r>
            <a:endParaRPr lang="en" sz="2000" b="1" dirty="0"/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yang </a:t>
            </a:r>
            <a:r>
              <a:rPr lang="en-ID" sz="2000" b="1" dirty="0" err="1"/>
              <a:t>pasti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“</a:t>
            </a:r>
            <a:r>
              <a:rPr lang="en-ID" sz="2000" b="1" dirty="0" err="1"/>
              <a:t>ditinggikan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bangsa-bangsa</a:t>
            </a:r>
            <a:r>
              <a:rPr lang="en-ID" sz="2000" b="1" dirty="0"/>
              <a:t>, </a:t>
            </a:r>
            <a:r>
              <a:rPr lang="en-ID" sz="2000" b="1" dirty="0" err="1"/>
              <a:t>ditinggikan</a:t>
            </a:r>
            <a:r>
              <a:rPr lang="en-ID" sz="2000" b="1" dirty="0"/>
              <a:t> […] di </a:t>
            </a:r>
            <a:r>
              <a:rPr lang="en-ID" sz="2000" b="1" dirty="0" err="1"/>
              <a:t>bumi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46:10b).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176802"/>
            <a:ext cx="8060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Sebagaimana</a:t>
            </a:r>
            <a:r>
              <a:rPr lang="en-ID" sz="2000" b="1" dirty="0"/>
              <a:t> </a:t>
            </a:r>
            <a:r>
              <a:rPr lang="en-ID" sz="2000" b="1" dirty="0" err="1"/>
              <a:t>ayat-ayat</a:t>
            </a:r>
            <a:r>
              <a:rPr lang="en-ID" sz="2000" b="1" dirty="0"/>
              <a:t> yang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tersebar</a:t>
            </a:r>
            <a:r>
              <a:rPr lang="en-ID" sz="2000" b="1" dirty="0"/>
              <a:t> di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46,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memperlihatkan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-Nya di </a:t>
            </a:r>
            <a:r>
              <a:rPr lang="en-ID" sz="2000" b="1" dirty="0" err="1"/>
              <a:t>sana-sini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48:5, 7-8, 11).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397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Orang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gegabah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menimbulkan</a:t>
            </a:r>
            <a:r>
              <a:rPr lang="en-ID" sz="2000" b="1" dirty="0"/>
              <a:t> </a:t>
            </a:r>
            <a:r>
              <a:rPr lang="en-ID" sz="2000" b="1" dirty="0" err="1"/>
              <a:t>malapetaka</a:t>
            </a:r>
            <a:r>
              <a:rPr lang="en-ID" sz="2000" b="1" dirty="0"/>
              <a:t>, </a:t>
            </a:r>
            <a:r>
              <a:rPr lang="en-ID" sz="2000" b="1" dirty="0" err="1"/>
              <a:t>bencana</a:t>
            </a:r>
            <a:r>
              <a:rPr lang="en-ID" sz="2000" b="1" dirty="0"/>
              <a:t>, dan </a:t>
            </a:r>
            <a:r>
              <a:rPr lang="en-ID" sz="2000" b="1" dirty="0" err="1"/>
              <a:t>peperangan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46:2-3, 6).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mempunyai</a:t>
            </a:r>
            <a:r>
              <a:rPr lang="en-ID" sz="2000" b="1" dirty="0"/>
              <a:t>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menghentikan</a:t>
            </a:r>
            <a:r>
              <a:rPr lang="en-ID" sz="2000" b="1" dirty="0"/>
              <a:t> </a:t>
            </a:r>
            <a:r>
              <a:rPr lang="en-ID" sz="2000" b="1" dirty="0" err="1"/>
              <a:t>peperangan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dan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malapetaka</a:t>
            </a:r>
            <a:r>
              <a:rPr lang="en-ID" sz="2000" b="1" dirty="0"/>
              <a:t> dan </a:t>
            </a:r>
            <a:r>
              <a:rPr lang="en-ID" sz="2000" b="1" dirty="0" err="1"/>
              <a:t>bencana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46:9).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GUNUNG SION YANG TAK TERGOYAHKAN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634973" y="627547"/>
            <a:ext cx="9154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Nyanyian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ziarah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Orang-orang yang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percaya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gunung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Sion yang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goyang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selama-lamanya</a:t>
            </a:r>
            <a:r>
              <a:rPr lang="en-ID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125:1)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138861" y="1342702"/>
            <a:ext cx="813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Kiasmus</a:t>
            </a:r>
            <a:r>
              <a:rPr lang="en-ID" b="1" dirty="0"/>
              <a:t> </a:t>
            </a:r>
            <a:r>
              <a:rPr lang="en-ID" b="1" dirty="0" err="1"/>
              <a:t>Mazmur</a:t>
            </a:r>
            <a:r>
              <a:rPr lang="en-ID" b="1" dirty="0"/>
              <a:t> 125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pengajaran</a:t>
            </a:r>
            <a:r>
              <a:rPr lang="en-ID" b="1" dirty="0"/>
              <a:t> yang </a:t>
            </a:r>
            <a:r>
              <a:rPr lang="en-ID" b="1" dirty="0" err="1"/>
              <a:t>luar</a:t>
            </a:r>
            <a:r>
              <a:rPr lang="en-ID" b="1" dirty="0"/>
              <a:t> </a:t>
            </a:r>
            <a:r>
              <a:rPr lang="en-ID" b="1" dirty="0" err="1"/>
              <a:t>biasa</a:t>
            </a:r>
            <a:r>
              <a:rPr lang="en-ID" b="1" dirty="0"/>
              <a:t>: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858171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tetapi</a:t>
            </a:r>
            <a:r>
              <a:rPr lang="en-US" sz="2000" b="1" dirty="0"/>
              <a:t> orang-orang yang </a:t>
            </a:r>
            <a:r>
              <a:rPr lang="en-US" sz="2000" b="1" dirty="0" err="1"/>
              <a:t>menyimpang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jalan</a:t>
            </a:r>
            <a:r>
              <a:rPr lang="en-US" sz="2000" b="1" dirty="0"/>
              <a:t> yang </a:t>
            </a:r>
            <a:r>
              <a:rPr lang="en-US" sz="2000" b="1" dirty="0" err="1"/>
              <a:t>berbelit-belit</a:t>
            </a:r>
            <a:r>
              <a:rPr lang="en-US" sz="2000" b="1" dirty="0"/>
              <a:t>, </a:t>
            </a:r>
            <a:r>
              <a:rPr lang="en-US" sz="2000" b="1" dirty="0" err="1"/>
              <a:t>kiranya</a:t>
            </a:r>
            <a:r>
              <a:rPr lang="en-US" sz="2000" b="1" dirty="0"/>
              <a:t> TUHAN </a:t>
            </a:r>
            <a:r>
              <a:rPr lang="en-US" sz="2000" b="1" dirty="0" err="1"/>
              <a:t>mengenyahkan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bersama-sama</a:t>
            </a:r>
            <a:r>
              <a:rPr lang="en-US" sz="2000" b="1" dirty="0"/>
              <a:t> orang-orang yang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kejahatan</a:t>
            </a:r>
            <a:r>
              <a:rPr lang="en-US" sz="2000" b="1" dirty="0"/>
              <a:t>. </a:t>
            </a:r>
            <a:r>
              <a:rPr lang="en-US" sz="2000" b="1" dirty="0" err="1"/>
              <a:t>Damai</a:t>
            </a:r>
            <a:r>
              <a:rPr lang="en-US" sz="2000" b="1" dirty="0"/>
              <a:t> </a:t>
            </a:r>
            <a:r>
              <a:rPr lang="en-US" sz="2000" b="1" dirty="0" err="1"/>
              <a:t>sejahtera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Israel!</a:t>
            </a:r>
            <a:r>
              <a:rPr lang="en" sz="2000" b="1" dirty="0"/>
              <a:t>” (Mzm 125:5).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39932" y="764141"/>
            <a:ext cx="75121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800" b="1" dirty="0">
                <a:latin typeface="Constantia" panose="02030602050306030303" pitchFamily="18" charset="0"/>
              </a:rPr>
              <a:t>“Jika </a:t>
            </a:r>
            <a:r>
              <a:rPr lang="en-ID" sz="2800" b="1" dirty="0" err="1">
                <a:latin typeface="Constantia" panose="02030602050306030303" pitchFamily="18" charset="0"/>
              </a:rPr>
              <a:t>matamu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baik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jika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diarahkan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surga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cahaya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surga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memenuhi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jiwa</a:t>
            </a:r>
            <a:r>
              <a:rPr lang="en-ID" sz="2800" b="1" dirty="0">
                <a:latin typeface="Constantia" panose="02030602050306030303" pitchFamily="18" charset="0"/>
              </a:rPr>
              <a:t>, dan </a:t>
            </a:r>
            <a:r>
              <a:rPr lang="en-ID" sz="2800" b="1" dirty="0" err="1">
                <a:latin typeface="Constantia" panose="02030602050306030303" pitchFamily="18" charset="0"/>
              </a:rPr>
              <a:t>hal-hal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duniawi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tampak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tidak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penting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tidak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menarik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Tujuan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hati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diubah</a:t>
            </a:r>
            <a:r>
              <a:rPr lang="en-ID" sz="2800" b="1" dirty="0">
                <a:latin typeface="Constantia" panose="02030602050306030303" pitchFamily="18" charset="0"/>
              </a:rPr>
              <a:t>, dan </a:t>
            </a:r>
            <a:r>
              <a:rPr lang="en-ID" sz="2800" b="1" dirty="0" err="1">
                <a:latin typeface="Constantia" panose="02030602050306030303" pitchFamily="18" charset="0"/>
              </a:rPr>
              <a:t>nasihat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Yesus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diperhatikan</a:t>
            </a:r>
            <a:r>
              <a:rPr lang="en-ID" sz="2800" b="1" dirty="0">
                <a:latin typeface="Constantia" panose="02030602050306030303" pitchFamily="18" charset="0"/>
              </a:rPr>
              <a:t>... </a:t>
            </a:r>
            <a:r>
              <a:rPr lang="en-ID" sz="2800" b="1" dirty="0" err="1">
                <a:latin typeface="Constantia" panose="02030602050306030303" pitchFamily="18" charset="0"/>
              </a:rPr>
              <a:t>Pikiran</a:t>
            </a:r>
            <a:r>
              <a:rPr lang="en-ID" sz="2800" b="1" dirty="0">
                <a:latin typeface="Constantia" panose="02030602050306030303" pitchFamily="18" charset="0"/>
              </a:rPr>
              <a:t> Anda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tertuju</a:t>
            </a:r>
            <a:r>
              <a:rPr lang="en-ID" sz="2800" b="1" dirty="0">
                <a:latin typeface="Constantia" panose="02030602050306030303" pitchFamily="18" charset="0"/>
              </a:rPr>
              <a:t> pada </a:t>
            </a:r>
            <a:r>
              <a:rPr lang="en-ID" sz="2800" b="1" dirty="0" err="1">
                <a:latin typeface="Constantia" panose="02030602050306030303" pitchFamily="18" charset="0"/>
              </a:rPr>
              <a:t>upah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besar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berupa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kekekalan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Semua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rencanamu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dibuat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dengan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mengacu</a:t>
            </a:r>
            <a:r>
              <a:rPr lang="en-ID" sz="2800" b="1" dirty="0">
                <a:latin typeface="Constantia" panose="02030602050306030303" pitchFamily="18" charset="0"/>
              </a:rPr>
              <a:t> pada masa </a:t>
            </a:r>
            <a:r>
              <a:rPr lang="en-ID" sz="2800" b="1" dirty="0" err="1">
                <a:latin typeface="Constantia" panose="02030602050306030303" pitchFamily="18" charset="0"/>
              </a:rPr>
              <a:t>depan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kehidupan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kekal</a:t>
            </a:r>
            <a:r>
              <a:rPr lang="en-ID" sz="2800" b="1" dirty="0">
                <a:latin typeface="Constantia" panose="02030602050306030303" pitchFamily="18" charset="0"/>
              </a:rPr>
              <a:t> …Agama </a:t>
            </a:r>
            <a:r>
              <a:rPr lang="en-ID" sz="2800" b="1" dirty="0" err="1">
                <a:latin typeface="Constantia" panose="02030602050306030303" pitchFamily="18" charset="0"/>
              </a:rPr>
              <a:t>alkitabiah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terjalin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dalam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seluruh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kehidupanmu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sehari-hari</a:t>
            </a:r>
            <a:r>
              <a:rPr lang="en-ID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6761284" y="5939970"/>
            <a:ext cx="309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/>
              <a:t>EGW</a:t>
            </a:r>
            <a:r>
              <a:rPr lang="en-US" sz="1400" b="1" dirty="0"/>
              <a:t> (God’s Amazing Grace, August 31)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1122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2024-02-24T16:03:15Z</dcterms:created>
  <dcterms:modified xsi:type="dcterms:W3CDTF">2024-03-15T11:30:54Z</dcterms:modified>
</cp:coreProperties>
</file>