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2F2"/>
    <a:srgbClr val="E9E65A"/>
    <a:srgbClr val="ADA908"/>
    <a:srgbClr val="FFFFCC"/>
    <a:srgbClr val="FFFF99"/>
    <a:srgbClr val="803436"/>
    <a:srgbClr val="F26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DE434-8654-4B38-AE8F-D3D6245065DE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D5B7A0-6954-44DA-93D0-6E411C046E9F}">
      <dgm:prSet phldrT="[Texto]" custT="1"/>
      <dgm:spPr/>
      <dgm:t>
        <a:bodyPr/>
        <a:lstStyle/>
        <a:p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waktu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bencana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penganiayaan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penyakit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badai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atau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penganiayaan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40:11-12; 57:1-4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B70C09-1DA7-4DE8-B73D-4CBDE086ACB2}" type="parTrans" cxnId="{D3D8289A-138B-4B71-B83E-A7ED3B3DA60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9F7A5C-A6DA-4D9F-BE95-E9F6C73A7437}" type="sibTrans" cxnId="{D3D8289A-138B-4B71-B83E-A7ED3B3DA60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77EB0C-2C2F-4D0D-892C-C39F6C4299CC}">
      <dgm:prSet phldrT="[Texto]" custT="1"/>
      <dgm:spPr/>
      <dgm:t>
        <a:bodyPr/>
        <a:lstStyle/>
        <a:p>
          <a:r>
            <a:rPr lang="en-ID" sz="2400" b="1" dirty="0" err="1">
              <a:solidFill>
                <a:schemeClr val="tx1"/>
              </a:solidFill>
              <a:effectLst/>
            </a:rPr>
            <a:t>Untuk</a:t>
          </a:r>
          <a:r>
            <a:rPr lang="en-ID" sz="2400" b="1" dirty="0">
              <a:solidFill>
                <a:schemeClr val="tx1"/>
              </a:solidFill>
              <a:effectLst/>
            </a:rPr>
            <a:t> </a:t>
          </a:r>
          <a:r>
            <a:rPr lang="en-ID" sz="2400" b="1" dirty="0" err="1">
              <a:solidFill>
                <a:schemeClr val="tx1"/>
              </a:solidFill>
              <a:effectLst/>
            </a:rPr>
            <a:t>membebaskan</a:t>
          </a:r>
          <a:r>
            <a:rPr lang="en-ID" sz="2400" b="1" dirty="0">
              <a:solidFill>
                <a:schemeClr val="tx1"/>
              </a:solidFill>
              <a:effectLst/>
            </a:rPr>
            <a:t> </a:t>
          </a:r>
          <a:r>
            <a:rPr lang="en-ID" sz="2400" b="1" dirty="0" err="1">
              <a:solidFill>
                <a:schemeClr val="tx1"/>
              </a:solidFill>
              <a:effectLst/>
            </a:rPr>
            <a:t>tawanan</a:t>
          </a:r>
          <a:r>
            <a:rPr lang="en-ID" sz="2400" b="1" dirty="0">
              <a:solidFill>
                <a:schemeClr val="tx1"/>
              </a:solidFill>
              <a:effectLst/>
            </a:rPr>
            <a:t> </a:t>
          </a:r>
          <a:r>
            <a:rPr lang="en-ID" sz="2400" b="1" dirty="0" err="1">
              <a:solidFill>
                <a:schemeClr val="tx1"/>
              </a:solidFill>
              <a:effectLst/>
            </a:rPr>
            <a:t>dari</a:t>
          </a:r>
          <a:r>
            <a:rPr lang="en-ID" sz="2400" b="1" dirty="0">
              <a:solidFill>
                <a:schemeClr val="tx1"/>
              </a:solidFill>
              <a:effectLst/>
            </a:rPr>
            <a:t> </a:t>
          </a:r>
          <a:r>
            <a:rPr lang="en-ID" sz="2400" b="1" dirty="0" err="1">
              <a:solidFill>
                <a:schemeClr val="tx1"/>
              </a:solidFill>
              <a:effectLst/>
            </a:rPr>
            <a:t>bahaya</a:t>
          </a:r>
          <a:r>
            <a:rPr lang="en-ID" sz="2400" b="1" dirty="0">
              <a:solidFill>
                <a:schemeClr val="tx1"/>
              </a:solidFill>
              <a:effectLst/>
            </a:rPr>
            <a:t> </a:t>
          </a:r>
          <a:r>
            <a:rPr lang="en-ID" sz="2400" b="1" dirty="0" err="1">
              <a:solidFill>
                <a:schemeClr val="tx1"/>
              </a:solidFill>
              <a:effectLst/>
            </a:rPr>
            <a:t>atau</a:t>
          </a:r>
          <a:r>
            <a:rPr lang="en-ID" sz="2400" b="1" dirty="0">
              <a:solidFill>
                <a:schemeClr val="tx1"/>
              </a:solidFill>
              <a:effectLst/>
            </a:rPr>
            <a:t> </a:t>
          </a:r>
          <a:r>
            <a:rPr lang="en-ID" sz="2400" b="1" dirty="0" err="1">
              <a:solidFill>
                <a:schemeClr val="tx1"/>
              </a:solidFill>
              <a:effectLst/>
            </a:rPr>
            <a:t>memberikan</a:t>
          </a:r>
          <a:r>
            <a:rPr lang="en-ID" sz="2400" b="1" dirty="0">
              <a:solidFill>
                <a:schemeClr val="tx1"/>
              </a:solidFill>
              <a:effectLst/>
            </a:rPr>
            <a:t> </a:t>
          </a:r>
          <a:r>
            <a:rPr lang="en-ID" sz="2400" b="1" dirty="0" err="1">
              <a:solidFill>
                <a:schemeClr val="tx1"/>
              </a:solidFill>
              <a:effectLst/>
            </a:rPr>
            <a:t>kebebasan</a:t>
          </a:r>
          <a:r>
            <a:rPr lang="en-ID" sz="2400" b="1" dirty="0">
              <a:solidFill>
                <a:schemeClr val="tx1"/>
              </a:solidFill>
              <a:effectLst/>
            </a:rPr>
            <a:t>. </a:t>
          </a:r>
          <a:r>
            <a:rPr lang="en-ID" sz="2400" b="1" dirty="0" err="1">
              <a:solidFill>
                <a:schemeClr val="tx1"/>
              </a:solidFill>
              <a:effectLst/>
            </a:rPr>
            <a:t>Mazmur</a:t>
          </a:r>
          <a:r>
            <a:rPr lang="en-ID" sz="2400" b="1" dirty="0">
              <a:solidFill>
                <a:schemeClr val="tx1"/>
              </a:solidFill>
              <a:effectLst/>
            </a:rPr>
            <a:t> 59:16-17; 94:18; 109:26</a:t>
          </a:r>
          <a:endParaRPr lang="en" sz="2400" b="1" dirty="0">
            <a:solidFill>
              <a:schemeClr val="tx1"/>
            </a:solidFill>
            <a:effectLst/>
          </a:endParaRPr>
        </a:p>
      </dgm:t>
    </dgm:pt>
    <dgm:pt modelId="{7C289F0C-FDB9-46E3-A30E-C5E237705519}" type="parTrans" cxnId="{8E4C5BD4-D27C-41C3-8256-F1912184FBF9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8485E5-E8BD-4E5D-9787-67C4B58805C1}" type="sibTrans" cxnId="{8E4C5BD4-D27C-41C3-8256-F1912184FBF9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02A82E-B405-4644-9D72-B644C9C60A3D}">
      <dgm:prSet phldrT="[Texto]" custT="1"/>
      <dgm:spPr/>
      <dgm:t>
        <a:bodyPr/>
        <a:lstStyle/>
        <a:p>
          <a:r>
            <a:rPr lang="en-ID" sz="2400" b="1" dirty="0" err="1">
              <a:solidFill>
                <a:schemeClr val="tx1"/>
              </a:solidFill>
              <a:effectLst/>
            </a:rPr>
            <a:t>Untuk</a:t>
          </a:r>
          <a:r>
            <a:rPr lang="en-ID" sz="2400" b="1" dirty="0">
              <a:solidFill>
                <a:schemeClr val="tx1"/>
              </a:solidFill>
              <a:effectLst/>
            </a:rPr>
            <a:t> </a:t>
          </a:r>
          <a:r>
            <a:rPr lang="en-ID" sz="2400" b="1" dirty="0" err="1">
              <a:solidFill>
                <a:schemeClr val="tx1"/>
              </a:solidFill>
              <a:effectLst/>
            </a:rPr>
            <a:t>menghidupkan</a:t>
          </a:r>
          <a:r>
            <a:rPr lang="en-ID" sz="2400" b="1" dirty="0">
              <a:solidFill>
                <a:schemeClr val="tx1"/>
              </a:solidFill>
              <a:effectLst/>
            </a:rPr>
            <a:t>. </a:t>
          </a:r>
          <a:r>
            <a:rPr lang="en-ID" sz="2400" b="1" dirty="0" err="1">
              <a:solidFill>
                <a:schemeClr val="tx1"/>
              </a:solidFill>
              <a:effectLst/>
            </a:rPr>
            <a:t>Mazmur</a:t>
          </a:r>
          <a:r>
            <a:rPr lang="en-ID" sz="2400" b="1" dirty="0">
              <a:solidFill>
                <a:schemeClr val="tx1"/>
              </a:solidFill>
              <a:effectLst/>
            </a:rPr>
            <a:t> 119:88, 149, 159</a:t>
          </a:r>
          <a:endParaRPr lang="en" sz="2400" b="1" dirty="0">
            <a:solidFill>
              <a:schemeClr val="tx1"/>
            </a:solidFill>
            <a:effectLst/>
          </a:endParaRPr>
        </a:p>
      </dgm:t>
    </dgm:pt>
    <dgm:pt modelId="{1C51362A-1ADC-4789-8FF1-3637E35A7CC3}" type="parTrans" cxnId="{25CBBA99-6A29-4B1D-AAF6-EEF6E8D56CA5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35AA97-90FC-4D90-AC3C-A3B4A39F42DB}" type="sibTrans" cxnId="{25CBBA99-6A29-4B1D-AAF6-EEF6E8D56CA5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7A3C70-6DA6-4F99-91AB-25E7B8322131}">
      <dgm:prSet phldrT="[Texto]" custT="1"/>
      <dgm:spPr/>
      <dgm:t>
        <a:bodyPr/>
        <a:lstStyle/>
        <a:p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melindungi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32:10; 36:10-11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BFC159-C4DB-4F6D-99B9-C77F3B741313}" type="parTrans" cxnId="{2F9DB3C6-DBD8-4FDF-BEBC-E8400188B3D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2A6EB-42D2-443C-9A5A-1089556873FD}" type="sibTrans" cxnId="{2F9DB3C6-DBD8-4FDF-BEBC-E8400188B3D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1A4DE3-6A3F-4EF7-B6E7-E6A7519E96E4}">
      <dgm:prSet phldrT="[Texto]" custT="1"/>
      <dgm:spPr/>
      <dgm:t>
        <a:bodyPr/>
        <a:lstStyle/>
        <a:p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memberi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harapan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ID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33:18, 22; 147:11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5B6BE5-6DB8-471F-A8E7-0AD3ADC65B44}" type="parTrans" cxnId="{0063B08F-3DF8-4423-B2A8-2D6DA100545A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45EBDA-0B85-49E7-97FB-33105D5927E3}" type="sibTrans" cxnId="{0063B08F-3DF8-4423-B2A8-2D6DA100545A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CA5A8B-2972-43ED-89F1-60B926FE2924}">
      <dgm:prSet phldrT="[Texto]" custT="1"/>
      <dgm:spPr/>
      <dgm:t>
        <a:bodyPr/>
        <a:lstStyle/>
        <a:p>
          <a:r>
            <a:rPr lang="sv-S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Berhubungan dengan kekekalan. Mazmur 89:2, 28; 100:5; 103:7; 106:1; 117:2; 138:8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82049A-75E6-4D25-90A6-8CC7BC8F452D}" type="parTrans" cxnId="{71DC0966-498E-4D0F-91A3-D5983A60B56D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CF555A-81B9-4E92-93BF-2FD8C4979C3E}" type="sibTrans" cxnId="{71DC0966-498E-4D0F-91A3-D5983A60B56D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DA8AE0-8E29-4A12-B3A7-3F80DD796A11}" type="pres">
      <dgm:prSet presAssocID="{491DE434-8654-4B38-AE8F-D3D6245065DE}" presName="linearFlow" presStyleCnt="0">
        <dgm:presLayoutVars>
          <dgm:dir/>
          <dgm:resizeHandles val="exact"/>
        </dgm:presLayoutVars>
      </dgm:prSet>
      <dgm:spPr/>
    </dgm:pt>
    <dgm:pt modelId="{35060491-5CF2-409F-AE04-17AB4FC27939}" type="pres">
      <dgm:prSet presAssocID="{97D5B7A0-6954-44DA-93D0-6E411C046E9F}" presName="composite" presStyleCnt="0"/>
      <dgm:spPr/>
    </dgm:pt>
    <dgm:pt modelId="{0B0ACFD8-4042-465A-B22D-83AF8C791235}" type="pres">
      <dgm:prSet presAssocID="{97D5B7A0-6954-44DA-93D0-6E411C046E9F}" presName="imgShp" presStyleLbl="fgImgPlace1" presStyleIdx="0" presStyleCnt="6" custLinFactX="-51550" custLinFactNeighborX="-100000"/>
      <dgm:spPr/>
    </dgm:pt>
    <dgm:pt modelId="{FD39A2AC-E413-4858-8466-F63EEE7D3DE9}" type="pres">
      <dgm:prSet presAssocID="{97D5B7A0-6954-44DA-93D0-6E411C046E9F}" presName="txShp" presStyleLbl="node1" presStyleIdx="0" presStyleCnt="6" custScaleX="129961">
        <dgm:presLayoutVars>
          <dgm:bulletEnabled val="1"/>
        </dgm:presLayoutVars>
      </dgm:prSet>
      <dgm:spPr/>
    </dgm:pt>
    <dgm:pt modelId="{E395BBFB-11CC-4525-B5EA-0F17A7FAB98A}" type="pres">
      <dgm:prSet presAssocID="{879F7A5C-A6DA-4D9F-BE95-E9F6C73A7437}" presName="spacing" presStyleCnt="0"/>
      <dgm:spPr/>
    </dgm:pt>
    <dgm:pt modelId="{945CB57A-3A62-4800-895D-79C87A55082F}" type="pres">
      <dgm:prSet presAssocID="{D177EB0C-2C2F-4D0D-892C-C39F6C4299CC}" presName="composite" presStyleCnt="0"/>
      <dgm:spPr/>
    </dgm:pt>
    <dgm:pt modelId="{51D36102-DA74-4BE8-B896-940367578674}" type="pres">
      <dgm:prSet presAssocID="{D177EB0C-2C2F-4D0D-892C-C39F6C4299CC}" presName="imgShp" presStyleLbl="fgImgPlace1" presStyleIdx="1" presStyleCnt="6" custLinFactX="-51550" custLinFactNeighborX="-100000"/>
      <dgm:spPr/>
    </dgm:pt>
    <dgm:pt modelId="{ABBA2B5F-0F3A-4BA1-8D05-E1E12F7FD49D}" type="pres">
      <dgm:prSet presAssocID="{D177EB0C-2C2F-4D0D-892C-C39F6C4299CC}" presName="txShp" presStyleLbl="node1" presStyleIdx="1" presStyleCnt="6" custScaleX="129961">
        <dgm:presLayoutVars>
          <dgm:bulletEnabled val="1"/>
        </dgm:presLayoutVars>
      </dgm:prSet>
      <dgm:spPr/>
    </dgm:pt>
    <dgm:pt modelId="{EFC9D72D-F1A6-42F2-BE4D-0227FFC87598}" type="pres">
      <dgm:prSet presAssocID="{5B8485E5-E8BD-4E5D-9787-67C4B58805C1}" presName="spacing" presStyleCnt="0"/>
      <dgm:spPr/>
    </dgm:pt>
    <dgm:pt modelId="{29DF8511-105A-42DD-AA8E-E0B9ACB18B0E}" type="pres">
      <dgm:prSet presAssocID="{1602A82E-B405-4644-9D72-B644C9C60A3D}" presName="composite" presStyleCnt="0"/>
      <dgm:spPr/>
    </dgm:pt>
    <dgm:pt modelId="{F652E59B-CFD1-4D0D-9DFD-6C48081D180E}" type="pres">
      <dgm:prSet presAssocID="{1602A82E-B405-4644-9D72-B644C9C60A3D}" presName="imgShp" presStyleLbl="fgImgPlace1" presStyleIdx="2" presStyleCnt="6" custLinFactX="-51550" custLinFactNeighborX="-100000"/>
      <dgm:spPr/>
    </dgm:pt>
    <dgm:pt modelId="{1FA296B3-F498-459D-8475-BA135F204657}" type="pres">
      <dgm:prSet presAssocID="{1602A82E-B405-4644-9D72-B644C9C60A3D}" presName="txShp" presStyleLbl="node1" presStyleIdx="2" presStyleCnt="6" custScaleX="129961">
        <dgm:presLayoutVars>
          <dgm:bulletEnabled val="1"/>
        </dgm:presLayoutVars>
      </dgm:prSet>
      <dgm:spPr/>
    </dgm:pt>
    <dgm:pt modelId="{D8A2E7C2-3BA5-47AA-9B7C-EB9E138EF6C5}" type="pres">
      <dgm:prSet presAssocID="{D035AA97-90FC-4D90-AC3C-A3B4A39F42DB}" presName="spacing" presStyleCnt="0"/>
      <dgm:spPr/>
    </dgm:pt>
    <dgm:pt modelId="{932B2A83-31E2-4A17-A813-51C3AA2FC8C7}" type="pres">
      <dgm:prSet presAssocID="{E77A3C70-6DA6-4F99-91AB-25E7B8322131}" presName="composite" presStyleCnt="0"/>
      <dgm:spPr/>
    </dgm:pt>
    <dgm:pt modelId="{1700FA66-AB31-4928-A868-C7323FC502E3}" type="pres">
      <dgm:prSet presAssocID="{E77A3C70-6DA6-4F99-91AB-25E7B8322131}" presName="imgShp" presStyleLbl="fgImgPlace1" presStyleIdx="3" presStyleCnt="6" custLinFactX="-51550" custLinFactNeighborX="-100000"/>
      <dgm:spPr/>
    </dgm:pt>
    <dgm:pt modelId="{19214F04-37D2-425B-A54D-81697BF7A2A7}" type="pres">
      <dgm:prSet presAssocID="{E77A3C70-6DA6-4F99-91AB-25E7B8322131}" presName="txShp" presStyleLbl="node1" presStyleIdx="3" presStyleCnt="6" custScaleX="129961">
        <dgm:presLayoutVars>
          <dgm:bulletEnabled val="1"/>
        </dgm:presLayoutVars>
      </dgm:prSet>
      <dgm:spPr/>
    </dgm:pt>
    <dgm:pt modelId="{789D2C05-F0C4-487E-BBFB-DF6BC83AB3F9}" type="pres">
      <dgm:prSet presAssocID="{1DC2A6EB-42D2-443C-9A5A-1089556873FD}" presName="spacing" presStyleCnt="0"/>
      <dgm:spPr/>
    </dgm:pt>
    <dgm:pt modelId="{79761453-F8B7-4F86-BC7A-C0E627E6C7DA}" type="pres">
      <dgm:prSet presAssocID="{2F1A4DE3-6A3F-4EF7-B6E7-E6A7519E96E4}" presName="composite" presStyleCnt="0"/>
      <dgm:spPr/>
    </dgm:pt>
    <dgm:pt modelId="{658B9265-5588-4B32-8654-8B31BABB6971}" type="pres">
      <dgm:prSet presAssocID="{2F1A4DE3-6A3F-4EF7-B6E7-E6A7519E96E4}" presName="imgShp" presStyleLbl="fgImgPlace1" presStyleIdx="4" presStyleCnt="6" custLinFactX="-51550" custLinFactNeighborX="-100000"/>
      <dgm:spPr/>
    </dgm:pt>
    <dgm:pt modelId="{BA1A94E7-74D5-4A5F-819F-E758B936A11A}" type="pres">
      <dgm:prSet presAssocID="{2F1A4DE3-6A3F-4EF7-B6E7-E6A7519E96E4}" presName="txShp" presStyleLbl="node1" presStyleIdx="4" presStyleCnt="6" custScaleX="129961">
        <dgm:presLayoutVars>
          <dgm:bulletEnabled val="1"/>
        </dgm:presLayoutVars>
      </dgm:prSet>
      <dgm:spPr/>
    </dgm:pt>
    <dgm:pt modelId="{1B60760F-9D6F-4A5C-93CF-CC98B39CF348}" type="pres">
      <dgm:prSet presAssocID="{8B45EBDA-0B85-49E7-97FB-33105D5927E3}" presName="spacing" presStyleCnt="0"/>
      <dgm:spPr/>
    </dgm:pt>
    <dgm:pt modelId="{F72DE6A3-D3AD-4399-A3E8-9BB6A8CDCD53}" type="pres">
      <dgm:prSet presAssocID="{1FCA5A8B-2972-43ED-89F1-60B926FE2924}" presName="composite" presStyleCnt="0"/>
      <dgm:spPr/>
    </dgm:pt>
    <dgm:pt modelId="{16D9DEDB-A756-466A-A682-03C5F651611C}" type="pres">
      <dgm:prSet presAssocID="{1FCA5A8B-2972-43ED-89F1-60B926FE2924}" presName="imgShp" presStyleLbl="fgImgPlace1" presStyleIdx="5" presStyleCnt="6" custLinFactX="-51550" custLinFactNeighborX="-100000"/>
      <dgm:spPr/>
    </dgm:pt>
    <dgm:pt modelId="{4047834B-8162-4995-AB44-93A4C3489D0F}" type="pres">
      <dgm:prSet presAssocID="{1FCA5A8B-2972-43ED-89F1-60B926FE2924}" presName="txShp" presStyleLbl="node1" presStyleIdx="5" presStyleCnt="6" custScaleX="129961">
        <dgm:presLayoutVars>
          <dgm:bulletEnabled val="1"/>
        </dgm:presLayoutVars>
      </dgm:prSet>
      <dgm:spPr/>
    </dgm:pt>
  </dgm:ptLst>
  <dgm:cxnLst>
    <dgm:cxn modelId="{CBD82902-A868-43D0-82B4-5AED5C2689B6}" type="presOf" srcId="{1602A82E-B405-4644-9D72-B644C9C60A3D}" destId="{1FA296B3-F498-459D-8475-BA135F204657}" srcOrd="0" destOrd="0" presId="urn:microsoft.com/office/officeart/2005/8/layout/vList3"/>
    <dgm:cxn modelId="{A93BF117-9342-46D2-B041-5D96CA995AEB}" type="presOf" srcId="{E77A3C70-6DA6-4F99-91AB-25E7B8322131}" destId="{19214F04-37D2-425B-A54D-81697BF7A2A7}" srcOrd="0" destOrd="0" presId="urn:microsoft.com/office/officeart/2005/8/layout/vList3"/>
    <dgm:cxn modelId="{5DF6F91F-4D16-4093-B5BF-665614485EA8}" type="presOf" srcId="{2F1A4DE3-6A3F-4EF7-B6E7-E6A7519E96E4}" destId="{BA1A94E7-74D5-4A5F-819F-E758B936A11A}" srcOrd="0" destOrd="0" presId="urn:microsoft.com/office/officeart/2005/8/layout/vList3"/>
    <dgm:cxn modelId="{80ABA321-065B-428C-AA2F-1D5919867BBC}" type="presOf" srcId="{97D5B7A0-6954-44DA-93D0-6E411C046E9F}" destId="{FD39A2AC-E413-4858-8466-F63EEE7D3DE9}" srcOrd="0" destOrd="0" presId="urn:microsoft.com/office/officeart/2005/8/layout/vList3"/>
    <dgm:cxn modelId="{BF189145-EADB-4B7A-BFA9-4142B5D82526}" type="presOf" srcId="{491DE434-8654-4B38-AE8F-D3D6245065DE}" destId="{D9DA8AE0-8E29-4A12-B3A7-3F80DD796A11}" srcOrd="0" destOrd="0" presId="urn:microsoft.com/office/officeart/2005/8/layout/vList3"/>
    <dgm:cxn modelId="{71DC0966-498E-4D0F-91A3-D5983A60B56D}" srcId="{491DE434-8654-4B38-AE8F-D3D6245065DE}" destId="{1FCA5A8B-2972-43ED-89F1-60B926FE2924}" srcOrd="5" destOrd="0" parTransId="{3782049A-75E6-4D25-90A6-8CC7BC8F452D}" sibTransId="{01CF555A-81B9-4E92-93BF-2FD8C4979C3E}"/>
    <dgm:cxn modelId="{0063B08F-3DF8-4423-B2A8-2D6DA100545A}" srcId="{491DE434-8654-4B38-AE8F-D3D6245065DE}" destId="{2F1A4DE3-6A3F-4EF7-B6E7-E6A7519E96E4}" srcOrd="4" destOrd="0" parTransId="{5B5B6BE5-6DB8-471F-A8E7-0AD3ADC65B44}" sibTransId="{8B45EBDA-0B85-49E7-97FB-33105D5927E3}"/>
    <dgm:cxn modelId="{25CBBA99-6A29-4B1D-AAF6-EEF6E8D56CA5}" srcId="{491DE434-8654-4B38-AE8F-D3D6245065DE}" destId="{1602A82E-B405-4644-9D72-B644C9C60A3D}" srcOrd="2" destOrd="0" parTransId="{1C51362A-1ADC-4789-8FF1-3637E35A7CC3}" sibTransId="{D035AA97-90FC-4D90-AC3C-A3B4A39F42DB}"/>
    <dgm:cxn modelId="{D3D8289A-138B-4B71-B83E-A7ED3B3DA606}" srcId="{491DE434-8654-4B38-AE8F-D3D6245065DE}" destId="{97D5B7A0-6954-44DA-93D0-6E411C046E9F}" srcOrd="0" destOrd="0" parTransId="{29B70C09-1DA7-4DE8-B73D-4CBDE086ACB2}" sibTransId="{879F7A5C-A6DA-4D9F-BE95-E9F6C73A7437}"/>
    <dgm:cxn modelId="{2F9DB3C6-DBD8-4FDF-BEBC-E8400188B3D2}" srcId="{491DE434-8654-4B38-AE8F-D3D6245065DE}" destId="{E77A3C70-6DA6-4F99-91AB-25E7B8322131}" srcOrd="3" destOrd="0" parTransId="{7EBFC159-C4DB-4F6D-99B9-C77F3B741313}" sibTransId="{1DC2A6EB-42D2-443C-9A5A-1089556873FD}"/>
    <dgm:cxn modelId="{C8DC5ECB-3942-4BE3-A61D-16F68222428F}" type="presOf" srcId="{D177EB0C-2C2F-4D0D-892C-C39F6C4299CC}" destId="{ABBA2B5F-0F3A-4BA1-8D05-E1E12F7FD49D}" srcOrd="0" destOrd="0" presId="urn:microsoft.com/office/officeart/2005/8/layout/vList3"/>
    <dgm:cxn modelId="{8E4C5BD4-D27C-41C3-8256-F1912184FBF9}" srcId="{491DE434-8654-4B38-AE8F-D3D6245065DE}" destId="{D177EB0C-2C2F-4D0D-892C-C39F6C4299CC}" srcOrd="1" destOrd="0" parTransId="{7C289F0C-FDB9-46E3-A30E-C5E237705519}" sibTransId="{5B8485E5-E8BD-4E5D-9787-67C4B58805C1}"/>
    <dgm:cxn modelId="{613598E9-F8B8-4799-9B08-0A4CCF92C6CC}" type="presOf" srcId="{1FCA5A8B-2972-43ED-89F1-60B926FE2924}" destId="{4047834B-8162-4995-AB44-93A4C3489D0F}" srcOrd="0" destOrd="0" presId="urn:microsoft.com/office/officeart/2005/8/layout/vList3"/>
    <dgm:cxn modelId="{F523D10C-311E-4FB8-940A-86275BD5D47A}" type="presParOf" srcId="{D9DA8AE0-8E29-4A12-B3A7-3F80DD796A11}" destId="{35060491-5CF2-409F-AE04-17AB4FC27939}" srcOrd="0" destOrd="0" presId="urn:microsoft.com/office/officeart/2005/8/layout/vList3"/>
    <dgm:cxn modelId="{546D1C3F-6F71-4422-B4FB-6FF85811BB57}" type="presParOf" srcId="{35060491-5CF2-409F-AE04-17AB4FC27939}" destId="{0B0ACFD8-4042-465A-B22D-83AF8C791235}" srcOrd="0" destOrd="0" presId="urn:microsoft.com/office/officeart/2005/8/layout/vList3"/>
    <dgm:cxn modelId="{541C507D-9340-4612-8B72-E645B7CEC274}" type="presParOf" srcId="{35060491-5CF2-409F-AE04-17AB4FC27939}" destId="{FD39A2AC-E413-4858-8466-F63EEE7D3DE9}" srcOrd="1" destOrd="0" presId="urn:microsoft.com/office/officeart/2005/8/layout/vList3"/>
    <dgm:cxn modelId="{E29C5F61-4AD4-4CD2-B3A8-C5C27433530A}" type="presParOf" srcId="{D9DA8AE0-8E29-4A12-B3A7-3F80DD796A11}" destId="{E395BBFB-11CC-4525-B5EA-0F17A7FAB98A}" srcOrd="1" destOrd="0" presId="urn:microsoft.com/office/officeart/2005/8/layout/vList3"/>
    <dgm:cxn modelId="{A2A909E9-7B6F-4792-B64F-962B9537FC6B}" type="presParOf" srcId="{D9DA8AE0-8E29-4A12-B3A7-3F80DD796A11}" destId="{945CB57A-3A62-4800-895D-79C87A55082F}" srcOrd="2" destOrd="0" presId="urn:microsoft.com/office/officeart/2005/8/layout/vList3"/>
    <dgm:cxn modelId="{B5BD7CE0-3B8C-4A24-9D03-B2E8E256F951}" type="presParOf" srcId="{945CB57A-3A62-4800-895D-79C87A55082F}" destId="{51D36102-DA74-4BE8-B896-940367578674}" srcOrd="0" destOrd="0" presId="urn:microsoft.com/office/officeart/2005/8/layout/vList3"/>
    <dgm:cxn modelId="{A789022F-3EEE-4AC4-968C-6F2028FFCE8D}" type="presParOf" srcId="{945CB57A-3A62-4800-895D-79C87A55082F}" destId="{ABBA2B5F-0F3A-4BA1-8D05-E1E12F7FD49D}" srcOrd="1" destOrd="0" presId="urn:microsoft.com/office/officeart/2005/8/layout/vList3"/>
    <dgm:cxn modelId="{C5DEAA33-2949-4B41-B08F-ACA6D8A9D808}" type="presParOf" srcId="{D9DA8AE0-8E29-4A12-B3A7-3F80DD796A11}" destId="{EFC9D72D-F1A6-42F2-BE4D-0227FFC87598}" srcOrd="3" destOrd="0" presId="urn:microsoft.com/office/officeart/2005/8/layout/vList3"/>
    <dgm:cxn modelId="{954E02DC-7626-40D7-B784-8833B31093E1}" type="presParOf" srcId="{D9DA8AE0-8E29-4A12-B3A7-3F80DD796A11}" destId="{29DF8511-105A-42DD-AA8E-E0B9ACB18B0E}" srcOrd="4" destOrd="0" presId="urn:microsoft.com/office/officeart/2005/8/layout/vList3"/>
    <dgm:cxn modelId="{87270E77-B57F-4FF7-9DFA-768ED17F564E}" type="presParOf" srcId="{29DF8511-105A-42DD-AA8E-E0B9ACB18B0E}" destId="{F652E59B-CFD1-4D0D-9DFD-6C48081D180E}" srcOrd="0" destOrd="0" presId="urn:microsoft.com/office/officeart/2005/8/layout/vList3"/>
    <dgm:cxn modelId="{C98743A8-EE36-4E8D-A788-2216390A5319}" type="presParOf" srcId="{29DF8511-105A-42DD-AA8E-E0B9ACB18B0E}" destId="{1FA296B3-F498-459D-8475-BA135F204657}" srcOrd="1" destOrd="0" presId="urn:microsoft.com/office/officeart/2005/8/layout/vList3"/>
    <dgm:cxn modelId="{2E51EE27-FB66-4F82-9E61-FB6A214B6F0F}" type="presParOf" srcId="{D9DA8AE0-8E29-4A12-B3A7-3F80DD796A11}" destId="{D8A2E7C2-3BA5-47AA-9B7C-EB9E138EF6C5}" srcOrd="5" destOrd="0" presId="urn:microsoft.com/office/officeart/2005/8/layout/vList3"/>
    <dgm:cxn modelId="{0756AC6B-7F6E-4F5F-82A4-015B1048FF8C}" type="presParOf" srcId="{D9DA8AE0-8E29-4A12-B3A7-3F80DD796A11}" destId="{932B2A83-31E2-4A17-A813-51C3AA2FC8C7}" srcOrd="6" destOrd="0" presId="urn:microsoft.com/office/officeart/2005/8/layout/vList3"/>
    <dgm:cxn modelId="{9EDD5B94-354D-436A-848E-F9CE72C2D5AF}" type="presParOf" srcId="{932B2A83-31E2-4A17-A813-51C3AA2FC8C7}" destId="{1700FA66-AB31-4928-A868-C7323FC502E3}" srcOrd="0" destOrd="0" presId="urn:microsoft.com/office/officeart/2005/8/layout/vList3"/>
    <dgm:cxn modelId="{1DEF1A9A-6D06-48B7-A80E-CCD32C30A393}" type="presParOf" srcId="{932B2A83-31E2-4A17-A813-51C3AA2FC8C7}" destId="{19214F04-37D2-425B-A54D-81697BF7A2A7}" srcOrd="1" destOrd="0" presId="urn:microsoft.com/office/officeart/2005/8/layout/vList3"/>
    <dgm:cxn modelId="{BEC6AD95-56FD-4348-914E-6CF16F27F5EC}" type="presParOf" srcId="{D9DA8AE0-8E29-4A12-B3A7-3F80DD796A11}" destId="{789D2C05-F0C4-487E-BBFB-DF6BC83AB3F9}" srcOrd="7" destOrd="0" presId="urn:microsoft.com/office/officeart/2005/8/layout/vList3"/>
    <dgm:cxn modelId="{46F3B188-2773-4089-9985-F5CEE4C391F1}" type="presParOf" srcId="{D9DA8AE0-8E29-4A12-B3A7-3F80DD796A11}" destId="{79761453-F8B7-4F86-BC7A-C0E627E6C7DA}" srcOrd="8" destOrd="0" presId="urn:microsoft.com/office/officeart/2005/8/layout/vList3"/>
    <dgm:cxn modelId="{B2A95E78-E051-4EE3-8921-370FC08B21A2}" type="presParOf" srcId="{79761453-F8B7-4F86-BC7A-C0E627E6C7DA}" destId="{658B9265-5588-4B32-8654-8B31BABB6971}" srcOrd="0" destOrd="0" presId="urn:microsoft.com/office/officeart/2005/8/layout/vList3"/>
    <dgm:cxn modelId="{3DD5F06C-F6B3-43AC-9AC5-BE7E49382E11}" type="presParOf" srcId="{79761453-F8B7-4F86-BC7A-C0E627E6C7DA}" destId="{BA1A94E7-74D5-4A5F-819F-E758B936A11A}" srcOrd="1" destOrd="0" presId="urn:microsoft.com/office/officeart/2005/8/layout/vList3"/>
    <dgm:cxn modelId="{9BC054B5-9067-4E1A-8AA9-E4BB80245C45}" type="presParOf" srcId="{D9DA8AE0-8E29-4A12-B3A7-3F80DD796A11}" destId="{1B60760F-9D6F-4A5C-93CF-CC98B39CF348}" srcOrd="9" destOrd="0" presId="urn:microsoft.com/office/officeart/2005/8/layout/vList3"/>
    <dgm:cxn modelId="{FE03BCD4-2AA5-4263-8D81-79FFA8C40CBA}" type="presParOf" srcId="{D9DA8AE0-8E29-4A12-B3A7-3F80DD796A11}" destId="{F72DE6A3-D3AD-4399-A3E8-9BB6A8CDCD53}" srcOrd="10" destOrd="0" presId="urn:microsoft.com/office/officeart/2005/8/layout/vList3"/>
    <dgm:cxn modelId="{CF10869E-4EC7-4F11-93C7-0E6BB266DABF}" type="presParOf" srcId="{F72DE6A3-D3AD-4399-A3E8-9BB6A8CDCD53}" destId="{16D9DEDB-A756-466A-A682-03C5F651611C}" srcOrd="0" destOrd="0" presId="urn:microsoft.com/office/officeart/2005/8/layout/vList3"/>
    <dgm:cxn modelId="{E42D193A-9358-4190-9225-C1169261AF36}" type="presParOf" srcId="{F72DE6A3-D3AD-4399-A3E8-9BB6A8CDCD53}" destId="{4047834B-8162-4995-AB44-93A4C3489D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23DA2-08CB-40AC-A9CE-BA555B1AF2E5}" type="doc">
      <dgm:prSet loTypeId="urn:microsoft.com/office/officeart/2005/8/layout/gear1" loCatId="relationship" qsTypeId="urn:microsoft.com/office/officeart/2005/8/quickstyle/3d1" qsCatId="3D" csTypeId="urn:microsoft.com/office/officeart/2005/8/colors/colorful5" csCatId="colorful" phldr="1"/>
      <dgm:spPr/>
    </dgm:pt>
    <dgm:pt modelId="{907EF72E-813D-44AD-82DE-9B7053FFE297}">
      <dgm:prSet phldrT="[Texto]"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Kebaikan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jauh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melebihi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layak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diterima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siapa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pun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DB87C0-5842-41FE-863A-F4BBD5DAEA72}" type="parTrans" cxnId="{A7A2D8D2-E315-4FA8-B365-53FE321E0110}">
      <dgm:prSet/>
      <dgm:spPr/>
      <dgm:t>
        <a:bodyPr/>
        <a:lstStyle/>
        <a:p>
          <a:endParaRPr lang="es-ES" sz="2000" b="1"/>
        </a:p>
      </dgm:t>
    </dgm:pt>
    <dgm:pt modelId="{F3312082-CF03-496E-92AD-C8A96420FE48}" type="sibTrans" cxnId="{A7A2D8D2-E315-4FA8-B365-53FE321E0110}">
      <dgm:prSet/>
      <dgm:spPr/>
      <dgm:t>
        <a:bodyPr/>
        <a:lstStyle/>
        <a:p>
          <a:endParaRPr lang="es-ES" sz="2000" b="1"/>
        </a:p>
      </dgm:t>
    </dgm:pt>
    <dgm:pt modelId="{53CAFCEC-780A-4057-A07A-D6FCCBC930E1}">
      <dgm:prSet phldrT="[Texto]" custT="1"/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Antitesis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kemarahan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626F0-72F0-45E8-B42C-93253E1AE273}" type="parTrans" cxnId="{6429F055-1FDF-40BB-AD25-8ADA5721D4C1}">
      <dgm:prSet/>
      <dgm:spPr/>
      <dgm:t>
        <a:bodyPr/>
        <a:lstStyle/>
        <a:p>
          <a:endParaRPr lang="es-ES" sz="2000" b="1"/>
        </a:p>
      </dgm:t>
    </dgm:pt>
    <dgm:pt modelId="{F64807DA-288B-45FC-B8D8-0B101A01659C}" type="sibTrans" cxnId="{6429F055-1FDF-40BB-AD25-8ADA5721D4C1}">
      <dgm:prSet/>
      <dgm:spPr/>
      <dgm:t>
        <a:bodyPr/>
        <a:lstStyle/>
        <a:p>
          <a:endParaRPr lang="es-ES" sz="2000" b="1"/>
        </a:p>
      </dgm:t>
    </dgm:pt>
    <dgm:pt modelId="{82D6F3C7-DD81-464D-A4CC-27289EDD5D4B}">
      <dgm:prSet phldrT="[Texto]"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Kebaikan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terhadap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bawahan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502575-4B6B-4892-8B5C-A1B0A90F40B3}" type="parTrans" cxnId="{A2332748-C42F-46C2-8DDC-FD631B3327D5}">
      <dgm:prSet/>
      <dgm:spPr/>
      <dgm:t>
        <a:bodyPr/>
        <a:lstStyle/>
        <a:p>
          <a:endParaRPr lang="es-ES" sz="2000" b="1"/>
        </a:p>
      </dgm:t>
    </dgm:pt>
    <dgm:pt modelId="{A92F4B71-0364-41FF-843C-61B9D75D773F}" type="sibTrans" cxnId="{A2332748-C42F-46C2-8DDC-FD631B3327D5}">
      <dgm:prSet/>
      <dgm:spPr/>
      <dgm:t>
        <a:bodyPr/>
        <a:lstStyle/>
        <a:p>
          <a:endParaRPr lang="es-ES" sz="2000" b="1"/>
        </a:p>
      </dgm:t>
    </dgm:pt>
    <dgm:pt modelId="{D0B933D2-EDF9-4C5D-A658-FEDF85204070}">
      <dgm:prSet phldrT="[Texto]" custT="1"/>
      <dgm:spPr/>
      <dgm:t>
        <a:bodyPr/>
        <a:lstStyle/>
        <a:p>
          <a:pPr marL="0" indent="0" algn="ctr">
            <a:buNone/>
          </a:pPr>
          <a:r>
            <a:rPr lang="fi-FI" sz="2000" b="1" dirty="0"/>
            <a:t>Kejadian 43:14; 1 Raja 8:50</a:t>
          </a:r>
          <a:endParaRPr lang="en" sz="2000" b="1" dirty="0"/>
        </a:p>
      </dgm:t>
    </dgm:pt>
    <dgm:pt modelId="{B597C532-0F86-4402-818D-2E08103529B5}" type="parTrans" cxnId="{20CEC975-3E6C-4532-879F-A18922B30581}">
      <dgm:prSet/>
      <dgm:spPr/>
      <dgm:t>
        <a:bodyPr/>
        <a:lstStyle/>
        <a:p>
          <a:endParaRPr lang="es-ES" sz="2000" b="1"/>
        </a:p>
      </dgm:t>
    </dgm:pt>
    <dgm:pt modelId="{26A1A638-41F2-4F19-ADFC-2FDF96EAABC5}" type="sibTrans" cxnId="{20CEC975-3E6C-4532-879F-A18922B30581}">
      <dgm:prSet/>
      <dgm:spPr/>
      <dgm:t>
        <a:bodyPr/>
        <a:lstStyle/>
        <a:p>
          <a:endParaRPr lang="es-ES" sz="2000" b="1"/>
        </a:p>
      </dgm:t>
    </dgm:pt>
    <dgm:pt modelId="{0D14BD8D-5073-43E9-A5B2-E2BF54E4C543}">
      <dgm:prSet phldrT="[Texto]" custT="1"/>
      <dgm:spPr/>
      <dgm:t>
        <a:bodyPr/>
        <a:lstStyle/>
        <a:p>
          <a:pPr marL="0" indent="0" algn="ctr">
            <a:buNone/>
          </a:pPr>
          <a:r>
            <a:rPr lang="en-ID" sz="1800" b="1" dirty="0"/>
            <a:t>Amos 1:11; </a:t>
          </a:r>
          <a:r>
            <a:rPr lang="en-ID" sz="1800" b="1" dirty="0" err="1"/>
            <a:t>Zakharia</a:t>
          </a:r>
          <a:r>
            <a:rPr lang="en-ID" sz="1800" b="1" dirty="0"/>
            <a:t> 1:12-17</a:t>
          </a:r>
          <a:endParaRPr lang="en" sz="1800" b="1" dirty="0"/>
        </a:p>
      </dgm:t>
    </dgm:pt>
    <dgm:pt modelId="{700AEEE2-A62F-485A-AA4B-34F915AD0FB2}" type="parTrans" cxnId="{366A3EB9-21CC-4347-A87C-8E2F169D8921}">
      <dgm:prSet/>
      <dgm:spPr/>
      <dgm:t>
        <a:bodyPr/>
        <a:lstStyle/>
        <a:p>
          <a:endParaRPr lang="es-ES" sz="2000" b="1"/>
        </a:p>
      </dgm:t>
    </dgm:pt>
    <dgm:pt modelId="{543F4576-5999-4DBE-A515-0B52FFC9B3A3}" type="sibTrans" cxnId="{366A3EB9-21CC-4347-A87C-8E2F169D8921}">
      <dgm:prSet/>
      <dgm:spPr/>
      <dgm:t>
        <a:bodyPr/>
        <a:lstStyle/>
        <a:p>
          <a:endParaRPr lang="es-ES" sz="2000" b="1"/>
        </a:p>
      </dgm:t>
    </dgm:pt>
    <dgm:pt modelId="{5964D943-FB4A-4977-AAB0-BFB2E00716D6}">
      <dgm:prSet phldrT="[Texto]" custT="1"/>
      <dgm:spPr/>
      <dgm:t>
        <a:bodyPr/>
        <a:lstStyle/>
        <a:p>
          <a:pPr marL="0" indent="0" algn="ctr">
            <a:buNone/>
          </a:pPr>
          <a:r>
            <a:rPr lang="en-ID" sz="2000" b="1" dirty="0" err="1"/>
            <a:t>Nehemia</a:t>
          </a:r>
          <a:r>
            <a:rPr lang="en-ID" sz="2000" b="1" dirty="0"/>
            <a:t> 1:11; </a:t>
          </a:r>
          <a:r>
            <a:rPr lang="en-ID" sz="2000" b="1" dirty="0" err="1"/>
            <a:t>Mazmur</a:t>
          </a:r>
          <a:r>
            <a:rPr lang="en-ID" sz="2000" b="1" dirty="0"/>
            <a:t> 106:46</a:t>
          </a:r>
          <a:endParaRPr lang="en" sz="2000" b="1" dirty="0"/>
        </a:p>
      </dgm:t>
    </dgm:pt>
    <dgm:pt modelId="{BDD69FF5-47B9-417A-9ECA-264D6C6948B3}" type="parTrans" cxnId="{44920F2A-76DB-4489-97EA-E723E90B1D3D}">
      <dgm:prSet/>
      <dgm:spPr/>
      <dgm:t>
        <a:bodyPr/>
        <a:lstStyle/>
        <a:p>
          <a:endParaRPr lang="es-ES" sz="2000" b="1"/>
        </a:p>
      </dgm:t>
    </dgm:pt>
    <dgm:pt modelId="{88C0E41E-4E7E-42FF-ACA9-E0D3F02A6BAF}" type="sibTrans" cxnId="{44920F2A-76DB-4489-97EA-E723E90B1D3D}">
      <dgm:prSet/>
      <dgm:spPr/>
      <dgm:t>
        <a:bodyPr/>
        <a:lstStyle/>
        <a:p>
          <a:endParaRPr lang="es-ES" sz="2000" b="1"/>
        </a:p>
      </dgm:t>
    </dgm:pt>
    <dgm:pt modelId="{945C5F66-62BE-4077-AA54-9B1E522F5B2C}" type="pres">
      <dgm:prSet presAssocID="{2F423DA2-08CB-40AC-A9CE-BA555B1AF2E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787E141-0616-4509-BC94-CA95D4097B30}" type="pres">
      <dgm:prSet presAssocID="{907EF72E-813D-44AD-82DE-9B7053FFE297}" presName="gear1" presStyleLbl="node1" presStyleIdx="0" presStyleCnt="3">
        <dgm:presLayoutVars>
          <dgm:chMax val="1"/>
          <dgm:bulletEnabled val="1"/>
        </dgm:presLayoutVars>
      </dgm:prSet>
      <dgm:spPr/>
    </dgm:pt>
    <dgm:pt modelId="{0D343816-08FF-4218-8752-C038C788134A}" type="pres">
      <dgm:prSet presAssocID="{907EF72E-813D-44AD-82DE-9B7053FFE297}" presName="gear1srcNode" presStyleLbl="node1" presStyleIdx="0" presStyleCnt="3"/>
      <dgm:spPr/>
    </dgm:pt>
    <dgm:pt modelId="{19057DE1-BFC3-4DC6-960D-F3FFBB280ACC}" type="pres">
      <dgm:prSet presAssocID="{907EF72E-813D-44AD-82DE-9B7053FFE297}" presName="gear1dstNode" presStyleLbl="node1" presStyleIdx="0" presStyleCnt="3"/>
      <dgm:spPr/>
    </dgm:pt>
    <dgm:pt modelId="{9138567A-9BDF-4E45-A06B-5530D5759EB2}" type="pres">
      <dgm:prSet presAssocID="{907EF72E-813D-44AD-82DE-9B7053FFE297}" presName="gear1ch" presStyleLbl="fgAcc1" presStyleIdx="0" presStyleCnt="3" custScaleY="73505" custLinFactNeighborX="-74684" custLinFactNeighborY="-6092">
        <dgm:presLayoutVars>
          <dgm:chMax val="0"/>
          <dgm:bulletEnabled val="1"/>
        </dgm:presLayoutVars>
      </dgm:prSet>
      <dgm:spPr/>
    </dgm:pt>
    <dgm:pt modelId="{45B988B1-857A-44F3-A05C-BE3606D2792F}" type="pres">
      <dgm:prSet presAssocID="{53CAFCEC-780A-4057-A07A-D6FCCBC930E1}" presName="gear2" presStyleLbl="node1" presStyleIdx="1" presStyleCnt="3" custLinFactNeighborX="-487" custLinFactNeighborY="2642">
        <dgm:presLayoutVars>
          <dgm:chMax val="1"/>
          <dgm:bulletEnabled val="1"/>
        </dgm:presLayoutVars>
      </dgm:prSet>
      <dgm:spPr/>
    </dgm:pt>
    <dgm:pt modelId="{63EA2D77-53EE-4529-A983-7D6CB53430D4}" type="pres">
      <dgm:prSet presAssocID="{53CAFCEC-780A-4057-A07A-D6FCCBC930E1}" presName="gear2srcNode" presStyleLbl="node1" presStyleIdx="1" presStyleCnt="3"/>
      <dgm:spPr/>
    </dgm:pt>
    <dgm:pt modelId="{2C65543D-57C6-4B91-9ABC-6981297F4DBC}" type="pres">
      <dgm:prSet presAssocID="{53CAFCEC-780A-4057-A07A-D6FCCBC930E1}" presName="gear2dstNode" presStyleLbl="node1" presStyleIdx="1" presStyleCnt="3"/>
      <dgm:spPr/>
    </dgm:pt>
    <dgm:pt modelId="{393ACDC1-7A91-4CFC-84FB-303477C656D8}" type="pres">
      <dgm:prSet presAssocID="{53CAFCEC-780A-4057-A07A-D6FCCBC930E1}" presName="gear2ch" presStyleLbl="fgAcc1" presStyleIdx="1" presStyleCnt="3" custScaleX="105338" custScaleY="74975" custLinFactNeighborX="-89147" custLinFactNeighborY="-23861">
        <dgm:presLayoutVars>
          <dgm:chMax val="0"/>
          <dgm:bulletEnabled val="1"/>
        </dgm:presLayoutVars>
      </dgm:prSet>
      <dgm:spPr/>
    </dgm:pt>
    <dgm:pt modelId="{A28CB791-1E47-4290-AA67-F11441BB6D06}" type="pres">
      <dgm:prSet presAssocID="{82D6F3C7-DD81-464D-A4CC-27289EDD5D4B}" presName="gear3" presStyleLbl="node1" presStyleIdx="2" presStyleCnt="3" custScaleX="116078" custScaleY="116290" custLinFactNeighborX="2563" custLinFactNeighborY="-3662"/>
      <dgm:spPr/>
    </dgm:pt>
    <dgm:pt modelId="{9CE4E6AF-B831-48A7-A7E7-4E42EBF5B379}" type="pres">
      <dgm:prSet presAssocID="{82D6F3C7-DD81-464D-A4CC-27289EDD5D4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E07FD2A-F101-40F4-A146-584EE6223A94}" type="pres">
      <dgm:prSet presAssocID="{82D6F3C7-DD81-464D-A4CC-27289EDD5D4B}" presName="gear3srcNode" presStyleLbl="node1" presStyleIdx="2" presStyleCnt="3"/>
      <dgm:spPr/>
    </dgm:pt>
    <dgm:pt modelId="{80555C23-69CB-4C85-8933-A5F0AB753009}" type="pres">
      <dgm:prSet presAssocID="{82D6F3C7-DD81-464D-A4CC-27289EDD5D4B}" presName="gear3dstNode" presStyleLbl="node1" presStyleIdx="2" presStyleCnt="3"/>
      <dgm:spPr/>
    </dgm:pt>
    <dgm:pt modelId="{36309902-FC29-4F78-8882-FB03E0788728}" type="pres">
      <dgm:prSet presAssocID="{82D6F3C7-DD81-464D-A4CC-27289EDD5D4B}" presName="gear3ch" presStyleLbl="fgAcc1" presStyleIdx="2" presStyleCnt="3" custScaleX="108370" custScaleY="68673" custLinFactNeighborX="45378" custLinFactNeighborY="-3628">
        <dgm:presLayoutVars>
          <dgm:chMax val="0"/>
          <dgm:bulletEnabled val="1"/>
        </dgm:presLayoutVars>
      </dgm:prSet>
      <dgm:spPr/>
    </dgm:pt>
    <dgm:pt modelId="{32F95A5D-98A9-44F5-A506-1546A6C1CB90}" type="pres">
      <dgm:prSet presAssocID="{F3312082-CF03-496E-92AD-C8A96420FE48}" presName="connector1" presStyleLbl="sibTrans2D1" presStyleIdx="0" presStyleCnt="3"/>
      <dgm:spPr/>
    </dgm:pt>
    <dgm:pt modelId="{A75834AD-6283-4B01-A312-0FB96D23C9CD}" type="pres">
      <dgm:prSet presAssocID="{F64807DA-288B-45FC-B8D8-0B101A01659C}" presName="connector2" presStyleLbl="sibTrans2D1" presStyleIdx="1" presStyleCnt="3"/>
      <dgm:spPr/>
    </dgm:pt>
    <dgm:pt modelId="{752E1901-4F48-4CE4-BC74-1F936026F4C1}" type="pres">
      <dgm:prSet presAssocID="{A92F4B71-0364-41FF-843C-61B9D75D773F}" presName="connector3" presStyleLbl="sibTrans2D1" presStyleIdx="2" presStyleCnt="3"/>
      <dgm:spPr/>
    </dgm:pt>
  </dgm:ptLst>
  <dgm:cxnLst>
    <dgm:cxn modelId="{08D40B10-E611-4008-BCB6-0499BC2473F9}" type="presOf" srcId="{2F423DA2-08CB-40AC-A9CE-BA555B1AF2E5}" destId="{945C5F66-62BE-4077-AA54-9B1E522F5B2C}" srcOrd="0" destOrd="0" presId="urn:microsoft.com/office/officeart/2005/8/layout/gear1"/>
    <dgm:cxn modelId="{E4D4A515-8810-4F39-B061-D7F35947AA13}" type="presOf" srcId="{0D14BD8D-5073-43E9-A5B2-E2BF54E4C543}" destId="{393ACDC1-7A91-4CFC-84FB-303477C656D8}" srcOrd="0" destOrd="0" presId="urn:microsoft.com/office/officeart/2005/8/layout/gear1"/>
    <dgm:cxn modelId="{4D0F5B1F-7620-45D6-9943-6C6C0CA31AEC}" type="presOf" srcId="{907EF72E-813D-44AD-82DE-9B7053FFE297}" destId="{0D343816-08FF-4218-8752-C038C788134A}" srcOrd="1" destOrd="0" presId="urn:microsoft.com/office/officeart/2005/8/layout/gear1"/>
    <dgm:cxn modelId="{44920F2A-76DB-4489-97EA-E723E90B1D3D}" srcId="{82D6F3C7-DD81-464D-A4CC-27289EDD5D4B}" destId="{5964D943-FB4A-4977-AAB0-BFB2E00716D6}" srcOrd="0" destOrd="0" parTransId="{BDD69FF5-47B9-417A-9ECA-264D6C6948B3}" sibTransId="{88C0E41E-4E7E-42FF-ACA9-E0D3F02A6BAF}"/>
    <dgm:cxn modelId="{1620CE30-ED3C-4F31-A421-0D0D00DF755C}" type="presOf" srcId="{82D6F3C7-DD81-464D-A4CC-27289EDD5D4B}" destId="{9CE4E6AF-B831-48A7-A7E7-4E42EBF5B379}" srcOrd="1" destOrd="0" presId="urn:microsoft.com/office/officeart/2005/8/layout/gear1"/>
    <dgm:cxn modelId="{2C536F33-6254-4243-8B2E-504B3A9009DC}" type="presOf" srcId="{F3312082-CF03-496E-92AD-C8A96420FE48}" destId="{32F95A5D-98A9-44F5-A506-1546A6C1CB90}" srcOrd="0" destOrd="0" presId="urn:microsoft.com/office/officeart/2005/8/layout/gear1"/>
    <dgm:cxn modelId="{A2332748-C42F-46C2-8DDC-FD631B3327D5}" srcId="{2F423DA2-08CB-40AC-A9CE-BA555B1AF2E5}" destId="{82D6F3C7-DD81-464D-A4CC-27289EDD5D4B}" srcOrd="2" destOrd="0" parTransId="{6E502575-4B6B-4892-8B5C-A1B0A90F40B3}" sibTransId="{A92F4B71-0364-41FF-843C-61B9D75D773F}"/>
    <dgm:cxn modelId="{89AFC36C-D42B-4CD6-BD47-98F48640C8B0}" type="presOf" srcId="{D0B933D2-EDF9-4C5D-A658-FEDF85204070}" destId="{9138567A-9BDF-4E45-A06B-5530D5759EB2}" srcOrd="0" destOrd="0" presId="urn:microsoft.com/office/officeart/2005/8/layout/gear1"/>
    <dgm:cxn modelId="{49611951-B9B5-4708-9AA0-3D24914608D4}" type="presOf" srcId="{F64807DA-288B-45FC-B8D8-0B101A01659C}" destId="{A75834AD-6283-4B01-A312-0FB96D23C9CD}" srcOrd="0" destOrd="0" presId="urn:microsoft.com/office/officeart/2005/8/layout/gear1"/>
    <dgm:cxn modelId="{84CB8371-F10C-40AE-9DA5-9803C725DD8E}" type="presOf" srcId="{82D6F3C7-DD81-464D-A4CC-27289EDD5D4B}" destId="{A28CB791-1E47-4290-AA67-F11441BB6D06}" srcOrd="0" destOrd="0" presId="urn:microsoft.com/office/officeart/2005/8/layout/gear1"/>
    <dgm:cxn modelId="{20CEC975-3E6C-4532-879F-A18922B30581}" srcId="{907EF72E-813D-44AD-82DE-9B7053FFE297}" destId="{D0B933D2-EDF9-4C5D-A658-FEDF85204070}" srcOrd="0" destOrd="0" parTransId="{B597C532-0F86-4402-818D-2E08103529B5}" sibTransId="{26A1A638-41F2-4F19-ADFC-2FDF96EAABC5}"/>
    <dgm:cxn modelId="{6429F055-1FDF-40BB-AD25-8ADA5721D4C1}" srcId="{2F423DA2-08CB-40AC-A9CE-BA555B1AF2E5}" destId="{53CAFCEC-780A-4057-A07A-D6FCCBC930E1}" srcOrd="1" destOrd="0" parTransId="{00B626F0-72F0-45E8-B42C-93253E1AE273}" sibTransId="{F64807DA-288B-45FC-B8D8-0B101A01659C}"/>
    <dgm:cxn modelId="{D0685F85-E814-4C8C-AC7A-1C72D9072627}" type="presOf" srcId="{5964D943-FB4A-4977-AAB0-BFB2E00716D6}" destId="{36309902-FC29-4F78-8882-FB03E0788728}" srcOrd="0" destOrd="0" presId="urn:microsoft.com/office/officeart/2005/8/layout/gear1"/>
    <dgm:cxn modelId="{6676E4A1-9B31-400F-9688-E1C730A5E65D}" type="presOf" srcId="{A92F4B71-0364-41FF-843C-61B9D75D773F}" destId="{752E1901-4F48-4CE4-BC74-1F936026F4C1}" srcOrd="0" destOrd="0" presId="urn:microsoft.com/office/officeart/2005/8/layout/gear1"/>
    <dgm:cxn modelId="{CADFE4A7-B64F-4687-B0DC-841389FB92CF}" type="presOf" srcId="{907EF72E-813D-44AD-82DE-9B7053FFE297}" destId="{19057DE1-BFC3-4DC6-960D-F3FFBB280ACC}" srcOrd="2" destOrd="0" presId="urn:microsoft.com/office/officeart/2005/8/layout/gear1"/>
    <dgm:cxn modelId="{366A3EB9-21CC-4347-A87C-8E2F169D8921}" srcId="{53CAFCEC-780A-4057-A07A-D6FCCBC930E1}" destId="{0D14BD8D-5073-43E9-A5B2-E2BF54E4C543}" srcOrd="0" destOrd="0" parTransId="{700AEEE2-A62F-485A-AA4B-34F915AD0FB2}" sibTransId="{543F4576-5999-4DBE-A515-0B52FFC9B3A3}"/>
    <dgm:cxn modelId="{A7A2D8D2-E315-4FA8-B365-53FE321E0110}" srcId="{2F423DA2-08CB-40AC-A9CE-BA555B1AF2E5}" destId="{907EF72E-813D-44AD-82DE-9B7053FFE297}" srcOrd="0" destOrd="0" parTransId="{E2DB87C0-5842-41FE-863A-F4BBD5DAEA72}" sibTransId="{F3312082-CF03-496E-92AD-C8A96420FE48}"/>
    <dgm:cxn modelId="{691065DC-3976-44B0-A972-0C2CEB4F89F1}" type="presOf" srcId="{53CAFCEC-780A-4057-A07A-D6FCCBC930E1}" destId="{45B988B1-857A-44F3-A05C-BE3606D2792F}" srcOrd="0" destOrd="0" presId="urn:microsoft.com/office/officeart/2005/8/layout/gear1"/>
    <dgm:cxn modelId="{42D6CDE0-2665-45C0-9D6D-06762C51B51F}" type="presOf" srcId="{53CAFCEC-780A-4057-A07A-D6FCCBC930E1}" destId="{63EA2D77-53EE-4529-A983-7D6CB53430D4}" srcOrd="1" destOrd="0" presId="urn:microsoft.com/office/officeart/2005/8/layout/gear1"/>
    <dgm:cxn modelId="{7C0CCFE9-6055-4E66-A858-48EBD009EEC9}" type="presOf" srcId="{907EF72E-813D-44AD-82DE-9B7053FFE297}" destId="{4787E141-0616-4509-BC94-CA95D4097B30}" srcOrd="0" destOrd="0" presId="urn:microsoft.com/office/officeart/2005/8/layout/gear1"/>
    <dgm:cxn modelId="{E97EEAF3-4926-4AFA-94C0-1358AA819D6E}" type="presOf" srcId="{53CAFCEC-780A-4057-A07A-D6FCCBC930E1}" destId="{2C65543D-57C6-4B91-9ABC-6981297F4DBC}" srcOrd="2" destOrd="0" presId="urn:microsoft.com/office/officeart/2005/8/layout/gear1"/>
    <dgm:cxn modelId="{0B73DBF5-A2DD-442A-9EE8-CD5058E0F560}" type="presOf" srcId="{82D6F3C7-DD81-464D-A4CC-27289EDD5D4B}" destId="{0E07FD2A-F101-40F4-A146-584EE6223A94}" srcOrd="2" destOrd="0" presId="urn:microsoft.com/office/officeart/2005/8/layout/gear1"/>
    <dgm:cxn modelId="{127982FF-AC97-438B-ADB2-47AD443B8E74}" type="presOf" srcId="{82D6F3C7-DD81-464D-A4CC-27289EDD5D4B}" destId="{80555C23-69CB-4C85-8933-A5F0AB753009}" srcOrd="3" destOrd="0" presId="urn:microsoft.com/office/officeart/2005/8/layout/gear1"/>
    <dgm:cxn modelId="{138B995A-19DA-4399-8EAE-DE30DD7357F1}" type="presParOf" srcId="{945C5F66-62BE-4077-AA54-9B1E522F5B2C}" destId="{4787E141-0616-4509-BC94-CA95D4097B30}" srcOrd="0" destOrd="0" presId="urn:microsoft.com/office/officeart/2005/8/layout/gear1"/>
    <dgm:cxn modelId="{36CC5AF7-E29D-4197-8B2C-873F911E7EF3}" type="presParOf" srcId="{945C5F66-62BE-4077-AA54-9B1E522F5B2C}" destId="{0D343816-08FF-4218-8752-C038C788134A}" srcOrd="1" destOrd="0" presId="urn:microsoft.com/office/officeart/2005/8/layout/gear1"/>
    <dgm:cxn modelId="{40358731-438D-477A-BEF8-AB03CF40BB79}" type="presParOf" srcId="{945C5F66-62BE-4077-AA54-9B1E522F5B2C}" destId="{19057DE1-BFC3-4DC6-960D-F3FFBB280ACC}" srcOrd="2" destOrd="0" presId="urn:microsoft.com/office/officeart/2005/8/layout/gear1"/>
    <dgm:cxn modelId="{2B3E50BB-5290-4FBC-8353-B24EEF9C6E6C}" type="presParOf" srcId="{945C5F66-62BE-4077-AA54-9B1E522F5B2C}" destId="{9138567A-9BDF-4E45-A06B-5530D5759EB2}" srcOrd="3" destOrd="0" presId="urn:microsoft.com/office/officeart/2005/8/layout/gear1"/>
    <dgm:cxn modelId="{818B9072-0130-4D06-B22F-A95DD179CF76}" type="presParOf" srcId="{945C5F66-62BE-4077-AA54-9B1E522F5B2C}" destId="{45B988B1-857A-44F3-A05C-BE3606D2792F}" srcOrd="4" destOrd="0" presId="urn:microsoft.com/office/officeart/2005/8/layout/gear1"/>
    <dgm:cxn modelId="{CEAA8D74-4552-4573-8A12-25CE1AFCE86C}" type="presParOf" srcId="{945C5F66-62BE-4077-AA54-9B1E522F5B2C}" destId="{63EA2D77-53EE-4529-A983-7D6CB53430D4}" srcOrd="5" destOrd="0" presId="urn:microsoft.com/office/officeart/2005/8/layout/gear1"/>
    <dgm:cxn modelId="{7ACFFC1C-1651-4844-8A9A-DD3FF7F637FC}" type="presParOf" srcId="{945C5F66-62BE-4077-AA54-9B1E522F5B2C}" destId="{2C65543D-57C6-4B91-9ABC-6981297F4DBC}" srcOrd="6" destOrd="0" presId="urn:microsoft.com/office/officeart/2005/8/layout/gear1"/>
    <dgm:cxn modelId="{A168AEF7-8404-4932-9A2B-3FAB350A4A01}" type="presParOf" srcId="{945C5F66-62BE-4077-AA54-9B1E522F5B2C}" destId="{393ACDC1-7A91-4CFC-84FB-303477C656D8}" srcOrd="7" destOrd="0" presId="urn:microsoft.com/office/officeart/2005/8/layout/gear1"/>
    <dgm:cxn modelId="{F39D9230-57DE-47B2-8116-D7951E7FBB3E}" type="presParOf" srcId="{945C5F66-62BE-4077-AA54-9B1E522F5B2C}" destId="{A28CB791-1E47-4290-AA67-F11441BB6D06}" srcOrd="8" destOrd="0" presId="urn:microsoft.com/office/officeart/2005/8/layout/gear1"/>
    <dgm:cxn modelId="{48BFFA74-88D8-44C4-8BEA-25FABE917DBE}" type="presParOf" srcId="{945C5F66-62BE-4077-AA54-9B1E522F5B2C}" destId="{9CE4E6AF-B831-48A7-A7E7-4E42EBF5B379}" srcOrd="9" destOrd="0" presId="urn:microsoft.com/office/officeart/2005/8/layout/gear1"/>
    <dgm:cxn modelId="{0B2934AD-4708-45AA-AFB8-73B8B675D50A}" type="presParOf" srcId="{945C5F66-62BE-4077-AA54-9B1E522F5B2C}" destId="{0E07FD2A-F101-40F4-A146-584EE6223A94}" srcOrd="10" destOrd="0" presId="urn:microsoft.com/office/officeart/2005/8/layout/gear1"/>
    <dgm:cxn modelId="{97FCD8A2-7532-434E-B3AE-7BEA0F62E5E9}" type="presParOf" srcId="{945C5F66-62BE-4077-AA54-9B1E522F5B2C}" destId="{80555C23-69CB-4C85-8933-A5F0AB753009}" srcOrd="11" destOrd="0" presId="urn:microsoft.com/office/officeart/2005/8/layout/gear1"/>
    <dgm:cxn modelId="{4944B3A4-0FFD-4FAD-B8ED-2A1D210256AE}" type="presParOf" srcId="{945C5F66-62BE-4077-AA54-9B1E522F5B2C}" destId="{36309902-FC29-4F78-8882-FB03E0788728}" srcOrd="12" destOrd="0" presId="urn:microsoft.com/office/officeart/2005/8/layout/gear1"/>
    <dgm:cxn modelId="{C143267C-86E6-406C-AF8C-9515D3B8D16D}" type="presParOf" srcId="{945C5F66-62BE-4077-AA54-9B1E522F5B2C}" destId="{32F95A5D-98A9-44F5-A506-1546A6C1CB90}" srcOrd="13" destOrd="0" presId="urn:microsoft.com/office/officeart/2005/8/layout/gear1"/>
    <dgm:cxn modelId="{2445B4BA-46BE-48DA-850C-6CCFCF36DD2A}" type="presParOf" srcId="{945C5F66-62BE-4077-AA54-9B1E522F5B2C}" destId="{A75834AD-6283-4B01-A312-0FB96D23C9CD}" srcOrd="14" destOrd="0" presId="urn:microsoft.com/office/officeart/2005/8/layout/gear1"/>
    <dgm:cxn modelId="{E6DD2E9D-2EA4-46F8-9DCA-5E391D6BC3BA}" type="presParOf" srcId="{945C5F66-62BE-4077-AA54-9B1E522F5B2C}" destId="{752E1901-4F48-4CE4-BC74-1F936026F4C1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E8544-8CC0-41AB-8132-FFC3C974AC5C}" type="doc">
      <dgm:prSet loTypeId="urn:microsoft.com/office/officeart/2005/8/layout/pyramid2" loCatId="pyramid" qsTypeId="urn:microsoft.com/office/officeart/2005/8/quickstyle/simple5" qsCatId="simple" csTypeId="urn:microsoft.com/office/officeart/2005/8/colors/colorful1" csCatId="colorful" phldr="1"/>
      <dgm:spPr/>
    </dgm:pt>
    <dgm:pt modelId="{ED453FCC-B3A1-467C-9FD7-CBFC45CF2C7F}">
      <dgm:prSet phldrT="[Texto]" custT="1"/>
      <dgm:spPr>
        <a:solidFill>
          <a:schemeClr val="accent2">
            <a:lumMod val="20000"/>
            <a:lumOff val="8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en-ID" sz="1900" b="1" dirty="0" err="1"/>
            <a:t>Dia</a:t>
          </a:r>
          <a:r>
            <a:rPr lang="en-ID" sz="1900" b="1" dirty="0"/>
            <a:t> </a:t>
          </a:r>
          <a:r>
            <a:rPr lang="en-ID" sz="1900" b="1" dirty="0" err="1"/>
            <a:t>memberikannya</a:t>
          </a:r>
          <a:r>
            <a:rPr lang="en-ID" sz="1900" b="1" dirty="0"/>
            <a:t> </a:t>
          </a:r>
          <a:r>
            <a:rPr lang="en-ID" sz="1900" b="1" dirty="0" err="1"/>
            <a:t>kepada</a:t>
          </a:r>
          <a:r>
            <a:rPr lang="en-ID" sz="1900" b="1" dirty="0"/>
            <a:t> </a:t>
          </a:r>
          <a:r>
            <a:rPr lang="en-ID" sz="1900" b="1" dirty="0" err="1"/>
            <a:t>mereka</a:t>
          </a:r>
          <a:r>
            <a:rPr lang="en-ID" sz="1900" b="1" dirty="0"/>
            <a:t> yang </a:t>
          </a:r>
          <a:r>
            <a:rPr lang="en-ID" sz="1900" b="1" dirty="0" err="1"/>
            <a:t>menginginkannya</a:t>
          </a:r>
          <a:r>
            <a:rPr lang="en-ID" sz="1900" b="1" dirty="0"/>
            <a:t> (</a:t>
          </a:r>
          <a:r>
            <a:rPr lang="en-ID" sz="1900" b="1" dirty="0" err="1"/>
            <a:t>Kej</a:t>
          </a:r>
          <a:r>
            <a:rPr lang="en-ID" sz="1900" b="1" dirty="0"/>
            <a:t> 6:8; </a:t>
          </a:r>
          <a:r>
            <a:rPr lang="en-ID" sz="1900" b="1" dirty="0" err="1"/>
            <a:t>Ams</a:t>
          </a:r>
          <a:r>
            <a:rPr lang="en-ID" sz="1900" b="1" dirty="0"/>
            <a:t> 3:3-4; Yes 30:19)</a:t>
          </a:r>
          <a:endParaRPr lang="en" sz="1900" b="1" dirty="0"/>
        </a:p>
      </dgm:t>
    </dgm:pt>
    <dgm:pt modelId="{E4A3142C-D803-4AAD-B053-508684B13D11}" type="parTrans" cxnId="{F5802D77-6CD0-48DC-8BA3-E69CB332763D}">
      <dgm:prSet/>
      <dgm:spPr/>
      <dgm:t>
        <a:bodyPr/>
        <a:lstStyle/>
        <a:p>
          <a:endParaRPr lang="es-ES" sz="2000" b="1"/>
        </a:p>
      </dgm:t>
    </dgm:pt>
    <dgm:pt modelId="{86E18B75-4FB4-4813-9684-F9FCBDF2E875}" type="sibTrans" cxnId="{F5802D77-6CD0-48DC-8BA3-E69CB332763D}">
      <dgm:prSet/>
      <dgm:spPr/>
      <dgm:t>
        <a:bodyPr/>
        <a:lstStyle/>
        <a:p>
          <a:endParaRPr lang="es-ES" sz="2000" b="1"/>
        </a:p>
      </dgm:t>
    </dgm:pt>
    <dgm:pt modelId="{737DC212-15B5-405B-ADA1-E24CC0DC5FA6}">
      <dgm:prSet phldrT="[Texto]"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</dgm:spPr>
      <dgm:t>
        <a:bodyPr/>
        <a:lstStyle/>
        <a:p>
          <a:r>
            <a:rPr lang="en-ID" sz="2000" b="1" dirty="0" err="1"/>
            <a:t>Dia</a:t>
          </a:r>
          <a:r>
            <a:rPr lang="en-ID" sz="2000" b="1" dirty="0"/>
            <a:t> </a:t>
          </a:r>
          <a:r>
            <a:rPr lang="en-ID" sz="2000" b="1" dirty="0" err="1"/>
            <a:t>menahannya</a:t>
          </a:r>
          <a:r>
            <a:rPr lang="en-ID" sz="2000" b="1" dirty="0"/>
            <a:t> </a:t>
          </a:r>
          <a:r>
            <a:rPr lang="en-ID" sz="2000" b="1" dirty="0" err="1"/>
            <a:t>ketika</a:t>
          </a:r>
          <a:r>
            <a:rPr lang="en-ID" sz="2000" b="1" dirty="0"/>
            <a:t> </a:t>
          </a:r>
          <a:r>
            <a:rPr lang="en-ID" sz="2000" b="1" dirty="0" err="1"/>
            <a:t>dia</a:t>
          </a:r>
          <a:r>
            <a:rPr lang="en-ID" sz="2000" b="1" dirty="0"/>
            <a:t> </a:t>
          </a:r>
          <a:r>
            <a:rPr lang="en-ID" sz="2000" b="1" dirty="0" err="1"/>
            <a:t>ditolak</a:t>
          </a:r>
          <a:r>
            <a:rPr lang="en-ID" sz="2000" b="1" dirty="0"/>
            <a:t> (</a:t>
          </a:r>
          <a:r>
            <a:rPr lang="en-ID" sz="2000" b="1" dirty="0" err="1"/>
            <a:t>Yer</a:t>
          </a:r>
          <a:r>
            <a:rPr lang="en-ID" sz="2000" b="1" dirty="0"/>
            <a:t> 16:13)</a:t>
          </a:r>
          <a:endParaRPr lang="en" sz="2000" b="1" dirty="0"/>
        </a:p>
      </dgm:t>
    </dgm:pt>
    <dgm:pt modelId="{A4520EDE-BFAB-4A29-AFA6-4028BA3CBFF9}" type="parTrans" cxnId="{91B1EE8A-48AF-4F0A-8FBA-99C237545D8B}">
      <dgm:prSet/>
      <dgm:spPr/>
      <dgm:t>
        <a:bodyPr/>
        <a:lstStyle/>
        <a:p>
          <a:endParaRPr lang="es-ES" sz="2000" b="1"/>
        </a:p>
      </dgm:t>
    </dgm:pt>
    <dgm:pt modelId="{6D1E9329-9331-4F2F-80BD-3BFF3035CFFC}" type="sibTrans" cxnId="{91B1EE8A-48AF-4F0A-8FBA-99C237545D8B}">
      <dgm:prSet/>
      <dgm:spPr/>
      <dgm:t>
        <a:bodyPr/>
        <a:lstStyle/>
        <a:p>
          <a:endParaRPr lang="es-ES" sz="2000" b="1"/>
        </a:p>
      </dgm:t>
    </dgm:pt>
    <dgm:pt modelId="{A343A2D7-A469-45B7-A52E-56DDF0B2E7FB}">
      <dgm:prSet phldrT="[Texto]" custT="1"/>
      <dgm:spPr>
        <a:solidFill>
          <a:srgbClr val="E4D2F2"/>
        </a:solidFill>
        <a:ln w="19050">
          <a:solidFill>
            <a:srgbClr val="7030A0"/>
          </a:solidFill>
        </a:ln>
      </dgm:spPr>
      <dgm:t>
        <a:bodyPr/>
        <a:lstStyle/>
        <a:p>
          <a:r>
            <a:rPr lang="en-ID" sz="2000" b="1" dirty="0" err="1"/>
            <a:t>Dia</a:t>
          </a:r>
          <a:r>
            <a:rPr lang="en-ID" sz="2000" b="1" dirty="0"/>
            <a:t> </a:t>
          </a:r>
          <a:r>
            <a:rPr lang="en-ID" sz="2000" b="1" dirty="0" err="1"/>
            <a:t>berseru</a:t>
          </a:r>
          <a:r>
            <a:rPr lang="en-ID" sz="2000" b="1" dirty="0"/>
            <a:t> </a:t>
          </a:r>
          <a:r>
            <a:rPr lang="en-ID" sz="2000" b="1" dirty="0" err="1"/>
            <a:t>siapa</a:t>
          </a:r>
          <a:r>
            <a:rPr lang="en-ID" sz="2000" b="1" dirty="0"/>
            <a:t> yang </a:t>
          </a:r>
          <a:r>
            <a:rPr lang="en-ID" sz="2000" b="1" dirty="0" err="1"/>
            <a:t>mengenal</a:t>
          </a:r>
          <a:r>
            <a:rPr lang="en-ID" sz="2000" b="1" dirty="0"/>
            <a:t> </a:t>
          </a:r>
          <a:r>
            <a:rPr lang="en-ID" sz="2000" b="1" dirty="0" err="1"/>
            <a:t>Tuhan</a:t>
          </a:r>
          <a:r>
            <a:rPr lang="en-ID" sz="2000" b="1" dirty="0"/>
            <a:t> (</a:t>
          </a:r>
          <a:r>
            <a:rPr lang="en-ID" sz="2000" b="1" dirty="0" err="1"/>
            <a:t>Mzm</a:t>
          </a:r>
          <a:r>
            <a:rPr lang="en-ID" sz="2000" b="1" dirty="0"/>
            <a:t> 4:1; 86:15-17)</a:t>
          </a:r>
          <a:endParaRPr lang="en" sz="2000" b="1" dirty="0"/>
        </a:p>
      </dgm:t>
    </dgm:pt>
    <dgm:pt modelId="{808AF884-22EB-4B0E-8DA3-C60D3CDBC0DB}" type="parTrans" cxnId="{06794891-0119-4816-A745-3F493CD1C4E9}">
      <dgm:prSet/>
      <dgm:spPr/>
      <dgm:t>
        <a:bodyPr/>
        <a:lstStyle/>
        <a:p>
          <a:endParaRPr lang="es-ES" sz="2000" b="1"/>
        </a:p>
      </dgm:t>
    </dgm:pt>
    <dgm:pt modelId="{576A9825-C6A5-4270-B435-6E65FD8A66A8}" type="sibTrans" cxnId="{06794891-0119-4816-A745-3F493CD1C4E9}">
      <dgm:prSet/>
      <dgm:spPr/>
      <dgm:t>
        <a:bodyPr/>
        <a:lstStyle/>
        <a:p>
          <a:endParaRPr lang="es-ES" sz="2000" b="1"/>
        </a:p>
      </dgm:t>
    </dgm:pt>
    <dgm:pt modelId="{FFA6001C-80FE-43FD-A0C3-901236AD9282}">
      <dgm:prSet phldrT="[Texto]"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fi-FI" sz="1900" b="1" dirty="0"/>
            <a:t>Kita meniru Tuhan ketika kita menunjukkan Dia kepada orang lain (Mzm 37:21, 26; 112:4-5)</a:t>
          </a:r>
          <a:endParaRPr lang="en" sz="1900" b="1" dirty="0"/>
        </a:p>
      </dgm:t>
    </dgm:pt>
    <dgm:pt modelId="{B51DE43F-6223-4462-9055-DC39278C8286}" type="parTrans" cxnId="{F9F6CA7B-69F6-4AD3-8A81-DD8C4EE19770}">
      <dgm:prSet/>
      <dgm:spPr/>
      <dgm:t>
        <a:bodyPr/>
        <a:lstStyle/>
        <a:p>
          <a:endParaRPr lang="es-ES" sz="2000" b="1"/>
        </a:p>
      </dgm:t>
    </dgm:pt>
    <dgm:pt modelId="{8FBF4CB6-553A-46D8-B8DF-A2678E010763}" type="sibTrans" cxnId="{F9F6CA7B-69F6-4AD3-8A81-DD8C4EE19770}">
      <dgm:prSet/>
      <dgm:spPr/>
      <dgm:t>
        <a:bodyPr/>
        <a:lstStyle/>
        <a:p>
          <a:endParaRPr lang="es-ES" sz="2000" b="1"/>
        </a:p>
      </dgm:t>
    </dgm:pt>
    <dgm:pt modelId="{5750E622-8A38-45C4-A921-3FFD144796FF}">
      <dgm:prSet phldrT="[Texto]"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</dgm:spPr>
      <dgm:t>
        <a:bodyPr/>
        <a:lstStyle/>
        <a:p>
          <a:r>
            <a:rPr lang="en-ID" sz="1900" b="1" dirty="0" err="1"/>
            <a:t>Dia</a:t>
          </a:r>
          <a:r>
            <a:rPr lang="en-ID" sz="1900" b="1" dirty="0"/>
            <a:t> </a:t>
          </a:r>
          <a:r>
            <a:rPr lang="en-ID" sz="1900" b="1" dirty="0" err="1"/>
            <a:t>menunjukkannya</a:t>
          </a:r>
          <a:r>
            <a:rPr lang="en-ID" sz="1900" b="1" dirty="0"/>
            <a:t> </a:t>
          </a:r>
          <a:r>
            <a:rPr lang="en-ID" sz="1900" b="1" dirty="0" err="1"/>
            <a:t>dengan</a:t>
          </a:r>
          <a:r>
            <a:rPr lang="en-ID" sz="1900" b="1" dirty="0"/>
            <a:t> </a:t>
          </a:r>
          <a:r>
            <a:rPr lang="en-ID" sz="1900" b="1" dirty="0" err="1"/>
            <a:t>memberikan</a:t>
          </a:r>
          <a:r>
            <a:rPr lang="en-ID" sz="1900" b="1" dirty="0"/>
            <a:t> </a:t>
          </a:r>
          <a:r>
            <a:rPr lang="en-ID" sz="1900" b="1" dirty="0" err="1"/>
            <a:t>makanan</a:t>
          </a:r>
          <a:r>
            <a:rPr lang="en-ID" sz="1900" b="1" dirty="0"/>
            <a:t> </a:t>
          </a:r>
          <a:r>
            <a:rPr lang="en-ID" sz="1900" b="1" dirty="0" err="1"/>
            <a:t>kepada</a:t>
          </a:r>
          <a:r>
            <a:rPr lang="en-ID" sz="1900" b="1" dirty="0"/>
            <a:t> </a:t>
          </a:r>
          <a:r>
            <a:rPr lang="en-ID" sz="1900" b="1" dirty="0" err="1"/>
            <a:t>mereka</a:t>
          </a:r>
          <a:r>
            <a:rPr lang="en-ID" sz="1900" b="1" dirty="0"/>
            <a:t> yang </a:t>
          </a:r>
          <a:r>
            <a:rPr lang="en-ID" sz="1900" b="1" dirty="0" err="1"/>
            <a:t>membutuhkan</a:t>
          </a:r>
          <a:r>
            <a:rPr lang="en-ID" sz="1900" b="1" dirty="0"/>
            <a:t> (</a:t>
          </a:r>
          <a:r>
            <a:rPr lang="en-ID" sz="1900" b="1" dirty="0" err="1"/>
            <a:t>Mzm</a:t>
          </a:r>
          <a:r>
            <a:rPr lang="en-ID" sz="1900" b="1" dirty="0"/>
            <a:t> 111:4-5)</a:t>
          </a:r>
          <a:endParaRPr lang="en" sz="1900" b="1" dirty="0"/>
        </a:p>
      </dgm:t>
    </dgm:pt>
    <dgm:pt modelId="{CD32D467-BF89-4787-9B87-631886B18F4E}" type="parTrans" cxnId="{149522A7-E831-45EB-B2AA-2E655089AD44}">
      <dgm:prSet/>
      <dgm:spPr/>
      <dgm:t>
        <a:bodyPr/>
        <a:lstStyle/>
        <a:p>
          <a:endParaRPr lang="es-ES" sz="2000" b="1"/>
        </a:p>
      </dgm:t>
    </dgm:pt>
    <dgm:pt modelId="{9E7E90C8-3768-42AD-A067-33D590BBF7D7}" type="sibTrans" cxnId="{149522A7-E831-45EB-B2AA-2E655089AD44}">
      <dgm:prSet/>
      <dgm:spPr/>
      <dgm:t>
        <a:bodyPr/>
        <a:lstStyle/>
        <a:p>
          <a:endParaRPr lang="es-ES" sz="2000" b="1"/>
        </a:p>
      </dgm:t>
    </dgm:pt>
    <dgm:pt modelId="{E5FD035A-BD23-498E-8DAB-0495F4CAA499}">
      <dgm:prSet phldrT="[Texto]"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</dgm:spPr>
      <dgm:t>
        <a:bodyPr/>
        <a:lstStyle/>
        <a:p>
          <a:r>
            <a:rPr lang="fi-FI" sz="2000" b="1" dirty="0"/>
            <a:t>Kita rindu Tuhan menunjukkannya kepada kita (Mzm 123:2)</a:t>
          </a:r>
          <a:endParaRPr lang="en" sz="2000" b="1" dirty="0"/>
        </a:p>
      </dgm:t>
    </dgm:pt>
    <dgm:pt modelId="{1E9E91AF-DC1B-4950-8E60-88509BD671E0}" type="parTrans" cxnId="{064B42CA-9986-4B9E-A5D4-61AE4B6ED583}">
      <dgm:prSet/>
      <dgm:spPr/>
      <dgm:t>
        <a:bodyPr/>
        <a:lstStyle/>
        <a:p>
          <a:endParaRPr lang="es-ES" sz="2000" b="1"/>
        </a:p>
      </dgm:t>
    </dgm:pt>
    <dgm:pt modelId="{9ADE09F1-81CF-43FC-B7CA-29AEBB4EEC16}" type="sibTrans" cxnId="{064B42CA-9986-4B9E-A5D4-61AE4B6ED583}">
      <dgm:prSet/>
      <dgm:spPr/>
      <dgm:t>
        <a:bodyPr/>
        <a:lstStyle/>
        <a:p>
          <a:endParaRPr lang="es-ES" sz="2000" b="1"/>
        </a:p>
      </dgm:t>
    </dgm:pt>
    <dgm:pt modelId="{4170079A-0B01-4C3B-840C-0C55C00F609E}" type="pres">
      <dgm:prSet presAssocID="{FC1E8544-8CC0-41AB-8132-FFC3C974AC5C}" presName="compositeShape" presStyleCnt="0">
        <dgm:presLayoutVars>
          <dgm:dir/>
          <dgm:resizeHandles/>
        </dgm:presLayoutVars>
      </dgm:prSet>
      <dgm:spPr/>
    </dgm:pt>
    <dgm:pt modelId="{418219AE-F24D-4B6F-82DF-44F4BA53684E}" type="pres">
      <dgm:prSet presAssocID="{FC1E8544-8CC0-41AB-8132-FFC3C974AC5C}" presName="pyramid" presStyleLbl="node1" presStyleIdx="0" presStyleCnt="1" custScaleX="56002" custScaleY="81252" custLinFactNeighborX="-13909" custLinFactNeighborY="8919"/>
      <dgm:spPr>
        <a:prstGeom prst="rect">
          <a:avLst/>
        </a:prstGeom>
        <a:blipFill dpi="0" rotWithShape="0">
          <a:blip xmlns:r="http://schemas.openxmlformats.org/officeDocument/2006/relationships" r:embed="rId1"/>
          <a:srcRect/>
          <a:stretch>
            <a:fillRect l="-8035" r="-8035"/>
          </a:stretch>
        </a:blipFill>
      </dgm:spPr>
    </dgm:pt>
    <dgm:pt modelId="{F2C41793-5F88-425D-B77A-B0BEB28FEC60}" type="pres">
      <dgm:prSet presAssocID="{FC1E8544-8CC0-41AB-8132-FFC3C974AC5C}" presName="theList" presStyleCnt="0"/>
      <dgm:spPr/>
    </dgm:pt>
    <dgm:pt modelId="{158A4C55-0947-4E44-9FA7-CEBC0BFD1386}" type="pres">
      <dgm:prSet presAssocID="{ED453FCC-B3A1-467C-9FD7-CBFC45CF2C7F}" presName="aNode" presStyleLbl="fgAcc1" presStyleIdx="0" presStyleCnt="6" custScaleX="131642" custLinFactY="20780" custLinFactNeighborX="23118" custLinFactNeighborY="100000">
        <dgm:presLayoutVars>
          <dgm:bulletEnabled val="1"/>
        </dgm:presLayoutVars>
      </dgm:prSet>
      <dgm:spPr/>
    </dgm:pt>
    <dgm:pt modelId="{9650FB5D-5D43-4D7F-B1DC-EA677F685B1A}" type="pres">
      <dgm:prSet presAssocID="{ED453FCC-B3A1-467C-9FD7-CBFC45CF2C7F}" presName="aSpace" presStyleCnt="0"/>
      <dgm:spPr/>
    </dgm:pt>
    <dgm:pt modelId="{C46749D3-78F8-436E-BFDF-35A3FBC794C9}" type="pres">
      <dgm:prSet presAssocID="{737DC212-15B5-405B-ADA1-E24CC0DC5FA6}" presName="aNode" presStyleLbl="fgAcc1" presStyleIdx="1" presStyleCnt="6" custScaleX="131642" custLinFactY="20780" custLinFactNeighborX="23118" custLinFactNeighborY="100000">
        <dgm:presLayoutVars>
          <dgm:bulletEnabled val="1"/>
        </dgm:presLayoutVars>
      </dgm:prSet>
      <dgm:spPr/>
    </dgm:pt>
    <dgm:pt modelId="{3E46952B-5933-46BA-86CF-EF883A717C13}" type="pres">
      <dgm:prSet presAssocID="{737DC212-15B5-405B-ADA1-E24CC0DC5FA6}" presName="aSpace" presStyleCnt="0"/>
      <dgm:spPr/>
    </dgm:pt>
    <dgm:pt modelId="{B253E12B-AC94-4128-B71E-ADF1A221BC77}" type="pres">
      <dgm:prSet presAssocID="{5750E622-8A38-45C4-A921-3FFD144796FF}" presName="aNode" presStyleLbl="fgAcc1" presStyleIdx="2" presStyleCnt="6" custScaleX="131642" custLinFactY="20780" custLinFactNeighborX="23118" custLinFactNeighborY="100000">
        <dgm:presLayoutVars>
          <dgm:bulletEnabled val="1"/>
        </dgm:presLayoutVars>
      </dgm:prSet>
      <dgm:spPr/>
    </dgm:pt>
    <dgm:pt modelId="{09793099-F214-4063-91D1-9107BB186849}" type="pres">
      <dgm:prSet presAssocID="{5750E622-8A38-45C4-A921-3FFD144796FF}" presName="aSpace" presStyleCnt="0"/>
      <dgm:spPr/>
    </dgm:pt>
    <dgm:pt modelId="{F4AF7D67-8D88-4775-B82F-EDE69FC12456}" type="pres">
      <dgm:prSet presAssocID="{A343A2D7-A469-45B7-A52E-56DDF0B2E7FB}" presName="aNode" presStyleLbl="fgAcc1" presStyleIdx="3" presStyleCnt="6" custScaleX="131642" custLinFactY="20780" custLinFactNeighborX="23118" custLinFactNeighborY="100000">
        <dgm:presLayoutVars>
          <dgm:bulletEnabled val="1"/>
        </dgm:presLayoutVars>
      </dgm:prSet>
      <dgm:spPr/>
    </dgm:pt>
    <dgm:pt modelId="{26950D9C-0FA1-4A64-AED2-1F9BB883CD3B}" type="pres">
      <dgm:prSet presAssocID="{A343A2D7-A469-45B7-A52E-56DDF0B2E7FB}" presName="aSpace" presStyleCnt="0"/>
      <dgm:spPr/>
    </dgm:pt>
    <dgm:pt modelId="{71ED322A-B6C4-498F-B17B-8467D85E6A1E}" type="pres">
      <dgm:prSet presAssocID="{E5FD035A-BD23-498E-8DAB-0495F4CAA499}" presName="aNode" presStyleLbl="fgAcc1" presStyleIdx="4" presStyleCnt="6" custScaleX="131642" custLinFactY="20780" custLinFactNeighborX="23118" custLinFactNeighborY="100000">
        <dgm:presLayoutVars>
          <dgm:bulletEnabled val="1"/>
        </dgm:presLayoutVars>
      </dgm:prSet>
      <dgm:spPr/>
    </dgm:pt>
    <dgm:pt modelId="{64E6AE07-A004-4B16-A92B-8960295D0E53}" type="pres">
      <dgm:prSet presAssocID="{E5FD035A-BD23-498E-8DAB-0495F4CAA499}" presName="aSpace" presStyleCnt="0"/>
      <dgm:spPr/>
    </dgm:pt>
    <dgm:pt modelId="{079AAD93-AC83-4D6C-9D18-F2C0731FA101}" type="pres">
      <dgm:prSet presAssocID="{FFA6001C-80FE-43FD-A0C3-901236AD9282}" presName="aNode" presStyleLbl="fgAcc1" presStyleIdx="5" presStyleCnt="6" custScaleX="131642" custLinFactY="23921" custLinFactNeighborX="23118" custLinFactNeighborY="100000">
        <dgm:presLayoutVars>
          <dgm:bulletEnabled val="1"/>
        </dgm:presLayoutVars>
      </dgm:prSet>
      <dgm:spPr/>
    </dgm:pt>
    <dgm:pt modelId="{96D01B56-45EE-4951-9B42-35E0B7599694}" type="pres">
      <dgm:prSet presAssocID="{FFA6001C-80FE-43FD-A0C3-901236AD9282}" presName="aSpace" presStyleCnt="0"/>
      <dgm:spPr/>
    </dgm:pt>
  </dgm:ptLst>
  <dgm:cxnLst>
    <dgm:cxn modelId="{DFE03A17-84F8-4E06-A504-4C75E09A667F}" type="presOf" srcId="{E5FD035A-BD23-498E-8DAB-0495F4CAA499}" destId="{71ED322A-B6C4-498F-B17B-8467D85E6A1E}" srcOrd="0" destOrd="0" presId="urn:microsoft.com/office/officeart/2005/8/layout/pyramid2"/>
    <dgm:cxn modelId="{D9140D21-78B0-49CA-A2AE-5BBB17CBB50B}" type="presOf" srcId="{737DC212-15B5-405B-ADA1-E24CC0DC5FA6}" destId="{C46749D3-78F8-436E-BFDF-35A3FBC794C9}" srcOrd="0" destOrd="0" presId="urn:microsoft.com/office/officeart/2005/8/layout/pyramid2"/>
    <dgm:cxn modelId="{8F3F9527-E2FB-4B24-B821-B656F8B5E487}" type="presOf" srcId="{ED453FCC-B3A1-467C-9FD7-CBFC45CF2C7F}" destId="{158A4C55-0947-4E44-9FA7-CEBC0BFD1386}" srcOrd="0" destOrd="0" presId="urn:microsoft.com/office/officeart/2005/8/layout/pyramid2"/>
    <dgm:cxn modelId="{EC89FB50-E036-4A7E-A80E-AE681ACF51F5}" type="presOf" srcId="{FC1E8544-8CC0-41AB-8132-FFC3C974AC5C}" destId="{4170079A-0B01-4C3B-840C-0C55C00F609E}" srcOrd="0" destOrd="0" presId="urn:microsoft.com/office/officeart/2005/8/layout/pyramid2"/>
    <dgm:cxn modelId="{3957AB54-EFF8-4485-B7DF-6FC1B038B70F}" type="presOf" srcId="{A343A2D7-A469-45B7-A52E-56DDF0B2E7FB}" destId="{F4AF7D67-8D88-4775-B82F-EDE69FC12456}" srcOrd="0" destOrd="0" presId="urn:microsoft.com/office/officeart/2005/8/layout/pyramid2"/>
    <dgm:cxn modelId="{F5802D77-6CD0-48DC-8BA3-E69CB332763D}" srcId="{FC1E8544-8CC0-41AB-8132-FFC3C974AC5C}" destId="{ED453FCC-B3A1-467C-9FD7-CBFC45CF2C7F}" srcOrd="0" destOrd="0" parTransId="{E4A3142C-D803-4AAD-B053-508684B13D11}" sibTransId="{86E18B75-4FB4-4813-9684-F9FCBDF2E875}"/>
    <dgm:cxn modelId="{9BA86C59-345A-475B-82EB-9FFBB9865562}" type="presOf" srcId="{FFA6001C-80FE-43FD-A0C3-901236AD9282}" destId="{079AAD93-AC83-4D6C-9D18-F2C0731FA101}" srcOrd="0" destOrd="0" presId="urn:microsoft.com/office/officeart/2005/8/layout/pyramid2"/>
    <dgm:cxn modelId="{F9F6CA7B-69F6-4AD3-8A81-DD8C4EE19770}" srcId="{FC1E8544-8CC0-41AB-8132-FFC3C974AC5C}" destId="{FFA6001C-80FE-43FD-A0C3-901236AD9282}" srcOrd="5" destOrd="0" parTransId="{B51DE43F-6223-4462-9055-DC39278C8286}" sibTransId="{8FBF4CB6-553A-46D8-B8DF-A2678E010763}"/>
    <dgm:cxn modelId="{91B1EE8A-48AF-4F0A-8FBA-99C237545D8B}" srcId="{FC1E8544-8CC0-41AB-8132-FFC3C974AC5C}" destId="{737DC212-15B5-405B-ADA1-E24CC0DC5FA6}" srcOrd="1" destOrd="0" parTransId="{A4520EDE-BFAB-4A29-AFA6-4028BA3CBFF9}" sibTransId="{6D1E9329-9331-4F2F-80BD-3BFF3035CFFC}"/>
    <dgm:cxn modelId="{06794891-0119-4816-A745-3F493CD1C4E9}" srcId="{FC1E8544-8CC0-41AB-8132-FFC3C974AC5C}" destId="{A343A2D7-A469-45B7-A52E-56DDF0B2E7FB}" srcOrd="3" destOrd="0" parTransId="{808AF884-22EB-4B0E-8DA3-C60D3CDBC0DB}" sibTransId="{576A9825-C6A5-4270-B435-6E65FD8A66A8}"/>
    <dgm:cxn modelId="{502A189F-C595-4098-977C-AC4DCDBD66D7}" type="presOf" srcId="{5750E622-8A38-45C4-A921-3FFD144796FF}" destId="{B253E12B-AC94-4128-B71E-ADF1A221BC77}" srcOrd="0" destOrd="0" presId="urn:microsoft.com/office/officeart/2005/8/layout/pyramid2"/>
    <dgm:cxn modelId="{149522A7-E831-45EB-B2AA-2E655089AD44}" srcId="{FC1E8544-8CC0-41AB-8132-FFC3C974AC5C}" destId="{5750E622-8A38-45C4-A921-3FFD144796FF}" srcOrd="2" destOrd="0" parTransId="{CD32D467-BF89-4787-9B87-631886B18F4E}" sibTransId="{9E7E90C8-3768-42AD-A067-33D590BBF7D7}"/>
    <dgm:cxn modelId="{064B42CA-9986-4B9E-A5D4-61AE4B6ED583}" srcId="{FC1E8544-8CC0-41AB-8132-FFC3C974AC5C}" destId="{E5FD035A-BD23-498E-8DAB-0495F4CAA499}" srcOrd="4" destOrd="0" parTransId="{1E9E91AF-DC1B-4950-8E60-88509BD671E0}" sibTransId="{9ADE09F1-81CF-43FC-B7CA-29AEBB4EEC16}"/>
    <dgm:cxn modelId="{F1CB8EBD-2249-419F-AE10-04E9A4B0F23A}" type="presParOf" srcId="{4170079A-0B01-4C3B-840C-0C55C00F609E}" destId="{418219AE-F24D-4B6F-82DF-44F4BA53684E}" srcOrd="0" destOrd="0" presId="urn:microsoft.com/office/officeart/2005/8/layout/pyramid2"/>
    <dgm:cxn modelId="{34ABF9C9-C3F9-4BEC-AA9B-899B9C8A82E7}" type="presParOf" srcId="{4170079A-0B01-4C3B-840C-0C55C00F609E}" destId="{F2C41793-5F88-425D-B77A-B0BEB28FEC60}" srcOrd="1" destOrd="0" presId="urn:microsoft.com/office/officeart/2005/8/layout/pyramid2"/>
    <dgm:cxn modelId="{433179A7-A124-4E2F-B8D7-5294898A90BF}" type="presParOf" srcId="{F2C41793-5F88-425D-B77A-B0BEB28FEC60}" destId="{158A4C55-0947-4E44-9FA7-CEBC0BFD1386}" srcOrd="0" destOrd="0" presId="urn:microsoft.com/office/officeart/2005/8/layout/pyramid2"/>
    <dgm:cxn modelId="{8C01B5BA-EE9F-480B-B4DF-946055BA78AE}" type="presParOf" srcId="{F2C41793-5F88-425D-B77A-B0BEB28FEC60}" destId="{9650FB5D-5D43-4D7F-B1DC-EA677F685B1A}" srcOrd="1" destOrd="0" presId="urn:microsoft.com/office/officeart/2005/8/layout/pyramid2"/>
    <dgm:cxn modelId="{E38AE65D-6B42-4AF4-B532-C82CD2274B7A}" type="presParOf" srcId="{F2C41793-5F88-425D-B77A-B0BEB28FEC60}" destId="{C46749D3-78F8-436E-BFDF-35A3FBC794C9}" srcOrd="2" destOrd="0" presId="urn:microsoft.com/office/officeart/2005/8/layout/pyramid2"/>
    <dgm:cxn modelId="{3F0498BF-82CF-4113-A3DA-F09B37DA4164}" type="presParOf" srcId="{F2C41793-5F88-425D-B77A-B0BEB28FEC60}" destId="{3E46952B-5933-46BA-86CF-EF883A717C13}" srcOrd="3" destOrd="0" presId="urn:microsoft.com/office/officeart/2005/8/layout/pyramid2"/>
    <dgm:cxn modelId="{F02917E9-C46B-48AB-B21D-A73562E66F53}" type="presParOf" srcId="{F2C41793-5F88-425D-B77A-B0BEB28FEC60}" destId="{B253E12B-AC94-4128-B71E-ADF1A221BC77}" srcOrd="4" destOrd="0" presId="urn:microsoft.com/office/officeart/2005/8/layout/pyramid2"/>
    <dgm:cxn modelId="{7E4FF109-AB37-4115-BBDD-B21922E582CF}" type="presParOf" srcId="{F2C41793-5F88-425D-B77A-B0BEB28FEC60}" destId="{09793099-F214-4063-91D1-9107BB186849}" srcOrd="5" destOrd="0" presId="urn:microsoft.com/office/officeart/2005/8/layout/pyramid2"/>
    <dgm:cxn modelId="{AFA131EA-4F69-46F1-A378-34CC4DD484E2}" type="presParOf" srcId="{F2C41793-5F88-425D-B77A-B0BEB28FEC60}" destId="{F4AF7D67-8D88-4775-B82F-EDE69FC12456}" srcOrd="6" destOrd="0" presId="urn:microsoft.com/office/officeart/2005/8/layout/pyramid2"/>
    <dgm:cxn modelId="{B2B5690E-F7E1-414D-90CD-DCA4FBC06AD8}" type="presParOf" srcId="{F2C41793-5F88-425D-B77A-B0BEB28FEC60}" destId="{26950D9C-0FA1-4A64-AED2-1F9BB883CD3B}" srcOrd="7" destOrd="0" presId="urn:microsoft.com/office/officeart/2005/8/layout/pyramid2"/>
    <dgm:cxn modelId="{80AFF369-D083-4C05-AA80-9E3A91D6439C}" type="presParOf" srcId="{F2C41793-5F88-425D-B77A-B0BEB28FEC60}" destId="{71ED322A-B6C4-498F-B17B-8467D85E6A1E}" srcOrd="8" destOrd="0" presId="urn:microsoft.com/office/officeart/2005/8/layout/pyramid2"/>
    <dgm:cxn modelId="{548A3041-A7F0-4E92-BF3F-54FE2422DC78}" type="presParOf" srcId="{F2C41793-5F88-425D-B77A-B0BEB28FEC60}" destId="{64E6AE07-A004-4B16-A92B-8960295D0E53}" srcOrd="9" destOrd="0" presId="urn:microsoft.com/office/officeart/2005/8/layout/pyramid2"/>
    <dgm:cxn modelId="{111F1B44-D702-4209-8D2F-D807B6F0BC87}" type="presParOf" srcId="{F2C41793-5F88-425D-B77A-B0BEB28FEC60}" destId="{079AAD93-AC83-4D6C-9D18-F2C0731FA101}" srcOrd="10" destOrd="0" presId="urn:microsoft.com/office/officeart/2005/8/layout/pyramid2"/>
    <dgm:cxn modelId="{565C45F2-2AB4-41D2-B018-C4F6734EA728}" type="presParOf" srcId="{F2C41793-5F88-425D-B77A-B0BEB28FEC60}" destId="{96D01B56-45EE-4951-9B42-35E0B759969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9A2AC-E413-4858-8466-F63EEE7D3DE9}">
      <dsp:nvSpPr>
        <dsp:cNvPr id="0" name=""/>
        <dsp:cNvSpPr/>
      </dsp:nvSpPr>
      <dsp:spPr>
        <a:xfrm rot="10800000">
          <a:off x="670549" y="788"/>
          <a:ext cx="8537408" cy="72390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waktu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bencana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penganiayaan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penyakit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badai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atau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penganiayaan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40:11-12; 57:1-4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51526" y="788"/>
        <a:ext cx="8356431" cy="723909"/>
      </dsp:txXfrm>
    </dsp:sp>
    <dsp:sp modelId="{0B0ACFD8-4042-465A-B22D-83AF8C791235}">
      <dsp:nvSpPr>
        <dsp:cNvPr id="0" name=""/>
        <dsp:cNvSpPr/>
      </dsp:nvSpPr>
      <dsp:spPr>
        <a:xfrm>
          <a:off x="195610" y="788"/>
          <a:ext cx="723909" cy="72390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BBA2B5F-0F3A-4BA1-8D05-E1E12F7FD49D}">
      <dsp:nvSpPr>
        <dsp:cNvPr id="0" name=""/>
        <dsp:cNvSpPr/>
      </dsp:nvSpPr>
      <dsp:spPr>
        <a:xfrm rot="10800000">
          <a:off x="670549" y="940790"/>
          <a:ext cx="8537408" cy="723909"/>
        </a:xfrm>
        <a:prstGeom prst="homePlate">
          <a:avLst/>
        </a:prstGeom>
        <a:solidFill>
          <a:schemeClr val="accent2">
            <a:hueOff val="3740926"/>
            <a:satOff val="3214"/>
            <a:lumOff val="-1216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 err="1">
              <a:solidFill>
                <a:schemeClr val="tx1"/>
              </a:solidFill>
              <a:effectLst/>
            </a:rPr>
            <a:t>Untuk</a:t>
          </a:r>
          <a:r>
            <a:rPr lang="en-ID" sz="2400" b="1" kern="1200" dirty="0">
              <a:solidFill>
                <a:schemeClr val="tx1"/>
              </a:solidFill>
              <a:effectLst/>
            </a:rPr>
            <a:t> </a:t>
          </a:r>
          <a:r>
            <a:rPr lang="en-ID" sz="2400" b="1" kern="1200" dirty="0" err="1">
              <a:solidFill>
                <a:schemeClr val="tx1"/>
              </a:solidFill>
              <a:effectLst/>
            </a:rPr>
            <a:t>membebaskan</a:t>
          </a:r>
          <a:r>
            <a:rPr lang="en-ID" sz="2400" b="1" kern="1200" dirty="0">
              <a:solidFill>
                <a:schemeClr val="tx1"/>
              </a:solidFill>
              <a:effectLst/>
            </a:rPr>
            <a:t> </a:t>
          </a:r>
          <a:r>
            <a:rPr lang="en-ID" sz="2400" b="1" kern="1200" dirty="0" err="1">
              <a:solidFill>
                <a:schemeClr val="tx1"/>
              </a:solidFill>
              <a:effectLst/>
            </a:rPr>
            <a:t>tawanan</a:t>
          </a:r>
          <a:r>
            <a:rPr lang="en-ID" sz="2400" b="1" kern="1200" dirty="0">
              <a:solidFill>
                <a:schemeClr val="tx1"/>
              </a:solidFill>
              <a:effectLst/>
            </a:rPr>
            <a:t> </a:t>
          </a:r>
          <a:r>
            <a:rPr lang="en-ID" sz="2400" b="1" kern="1200" dirty="0" err="1">
              <a:solidFill>
                <a:schemeClr val="tx1"/>
              </a:solidFill>
              <a:effectLst/>
            </a:rPr>
            <a:t>dari</a:t>
          </a:r>
          <a:r>
            <a:rPr lang="en-ID" sz="2400" b="1" kern="1200" dirty="0">
              <a:solidFill>
                <a:schemeClr val="tx1"/>
              </a:solidFill>
              <a:effectLst/>
            </a:rPr>
            <a:t> </a:t>
          </a:r>
          <a:r>
            <a:rPr lang="en-ID" sz="2400" b="1" kern="1200" dirty="0" err="1">
              <a:solidFill>
                <a:schemeClr val="tx1"/>
              </a:solidFill>
              <a:effectLst/>
            </a:rPr>
            <a:t>bahaya</a:t>
          </a:r>
          <a:r>
            <a:rPr lang="en-ID" sz="2400" b="1" kern="1200" dirty="0">
              <a:solidFill>
                <a:schemeClr val="tx1"/>
              </a:solidFill>
              <a:effectLst/>
            </a:rPr>
            <a:t> </a:t>
          </a:r>
          <a:r>
            <a:rPr lang="en-ID" sz="2400" b="1" kern="1200" dirty="0" err="1">
              <a:solidFill>
                <a:schemeClr val="tx1"/>
              </a:solidFill>
              <a:effectLst/>
            </a:rPr>
            <a:t>atau</a:t>
          </a:r>
          <a:r>
            <a:rPr lang="en-ID" sz="2400" b="1" kern="1200" dirty="0">
              <a:solidFill>
                <a:schemeClr val="tx1"/>
              </a:solidFill>
              <a:effectLst/>
            </a:rPr>
            <a:t> </a:t>
          </a:r>
          <a:r>
            <a:rPr lang="en-ID" sz="2400" b="1" kern="1200" dirty="0" err="1">
              <a:solidFill>
                <a:schemeClr val="tx1"/>
              </a:solidFill>
              <a:effectLst/>
            </a:rPr>
            <a:t>memberikan</a:t>
          </a:r>
          <a:r>
            <a:rPr lang="en-ID" sz="2400" b="1" kern="1200" dirty="0">
              <a:solidFill>
                <a:schemeClr val="tx1"/>
              </a:solidFill>
              <a:effectLst/>
            </a:rPr>
            <a:t> </a:t>
          </a:r>
          <a:r>
            <a:rPr lang="en-ID" sz="2400" b="1" kern="1200" dirty="0" err="1">
              <a:solidFill>
                <a:schemeClr val="tx1"/>
              </a:solidFill>
              <a:effectLst/>
            </a:rPr>
            <a:t>kebebasan</a:t>
          </a:r>
          <a:r>
            <a:rPr lang="en-ID" sz="2400" b="1" kern="1200" dirty="0">
              <a:solidFill>
                <a:schemeClr val="tx1"/>
              </a:solidFill>
              <a:effectLst/>
            </a:rPr>
            <a:t>. </a:t>
          </a:r>
          <a:r>
            <a:rPr lang="en-ID" sz="2400" b="1" kern="1200" dirty="0" err="1">
              <a:solidFill>
                <a:schemeClr val="tx1"/>
              </a:solidFill>
              <a:effectLst/>
            </a:rPr>
            <a:t>Mazmur</a:t>
          </a:r>
          <a:r>
            <a:rPr lang="en-ID" sz="2400" b="1" kern="1200" dirty="0">
              <a:solidFill>
                <a:schemeClr val="tx1"/>
              </a:solidFill>
              <a:effectLst/>
            </a:rPr>
            <a:t> 59:16-17; 94:18; 109:26</a:t>
          </a:r>
          <a:endParaRPr lang="en" sz="2400" b="1" kern="1200" dirty="0">
            <a:solidFill>
              <a:schemeClr val="tx1"/>
            </a:solidFill>
            <a:effectLst/>
          </a:endParaRPr>
        </a:p>
      </dsp:txBody>
      <dsp:txXfrm rot="10800000">
        <a:off x="851526" y="940790"/>
        <a:ext cx="8356431" cy="723909"/>
      </dsp:txXfrm>
    </dsp:sp>
    <dsp:sp modelId="{51D36102-DA74-4BE8-B896-940367578674}">
      <dsp:nvSpPr>
        <dsp:cNvPr id="0" name=""/>
        <dsp:cNvSpPr/>
      </dsp:nvSpPr>
      <dsp:spPr>
        <a:xfrm>
          <a:off x="195610" y="940790"/>
          <a:ext cx="723909" cy="723909"/>
        </a:xfrm>
        <a:prstGeom prst="ellipse">
          <a:avLst/>
        </a:prstGeom>
        <a:solidFill>
          <a:schemeClr val="accent2">
            <a:tint val="50000"/>
            <a:hueOff val="4029147"/>
            <a:satOff val="4766"/>
            <a:lumOff val="244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A296B3-F498-459D-8475-BA135F204657}">
      <dsp:nvSpPr>
        <dsp:cNvPr id="0" name=""/>
        <dsp:cNvSpPr/>
      </dsp:nvSpPr>
      <dsp:spPr>
        <a:xfrm rot="10800000">
          <a:off x="670549" y="1880792"/>
          <a:ext cx="8537408" cy="723909"/>
        </a:xfrm>
        <a:prstGeom prst="homePlate">
          <a:avLst/>
        </a:prstGeom>
        <a:solidFill>
          <a:schemeClr val="accent2">
            <a:hueOff val="7481852"/>
            <a:satOff val="6429"/>
            <a:lumOff val="-2431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 err="1">
              <a:solidFill>
                <a:schemeClr val="tx1"/>
              </a:solidFill>
              <a:effectLst/>
            </a:rPr>
            <a:t>Untuk</a:t>
          </a:r>
          <a:r>
            <a:rPr lang="en-ID" sz="2400" b="1" kern="1200" dirty="0">
              <a:solidFill>
                <a:schemeClr val="tx1"/>
              </a:solidFill>
              <a:effectLst/>
            </a:rPr>
            <a:t> </a:t>
          </a:r>
          <a:r>
            <a:rPr lang="en-ID" sz="2400" b="1" kern="1200" dirty="0" err="1">
              <a:solidFill>
                <a:schemeClr val="tx1"/>
              </a:solidFill>
              <a:effectLst/>
            </a:rPr>
            <a:t>menghidupkan</a:t>
          </a:r>
          <a:r>
            <a:rPr lang="en-ID" sz="2400" b="1" kern="1200" dirty="0">
              <a:solidFill>
                <a:schemeClr val="tx1"/>
              </a:solidFill>
              <a:effectLst/>
            </a:rPr>
            <a:t>. </a:t>
          </a:r>
          <a:r>
            <a:rPr lang="en-ID" sz="2400" b="1" kern="1200" dirty="0" err="1">
              <a:solidFill>
                <a:schemeClr val="tx1"/>
              </a:solidFill>
              <a:effectLst/>
            </a:rPr>
            <a:t>Mazmur</a:t>
          </a:r>
          <a:r>
            <a:rPr lang="en-ID" sz="2400" b="1" kern="1200" dirty="0">
              <a:solidFill>
                <a:schemeClr val="tx1"/>
              </a:solidFill>
              <a:effectLst/>
            </a:rPr>
            <a:t> 119:88, 149, 159</a:t>
          </a:r>
          <a:endParaRPr lang="en" sz="2400" b="1" kern="1200" dirty="0">
            <a:solidFill>
              <a:schemeClr val="tx1"/>
            </a:solidFill>
            <a:effectLst/>
          </a:endParaRPr>
        </a:p>
      </dsp:txBody>
      <dsp:txXfrm rot="10800000">
        <a:off x="851526" y="1880792"/>
        <a:ext cx="8356431" cy="723909"/>
      </dsp:txXfrm>
    </dsp:sp>
    <dsp:sp modelId="{F652E59B-CFD1-4D0D-9DFD-6C48081D180E}">
      <dsp:nvSpPr>
        <dsp:cNvPr id="0" name=""/>
        <dsp:cNvSpPr/>
      </dsp:nvSpPr>
      <dsp:spPr>
        <a:xfrm>
          <a:off x="195610" y="1880792"/>
          <a:ext cx="723909" cy="723909"/>
        </a:xfrm>
        <a:prstGeom prst="ellipse">
          <a:avLst/>
        </a:prstGeom>
        <a:solidFill>
          <a:schemeClr val="accent2">
            <a:tint val="50000"/>
            <a:hueOff val="8058293"/>
            <a:satOff val="9532"/>
            <a:lumOff val="488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214F04-37D2-425B-A54D-81697BF7A2A7}">
      <dsp:nvSpPr>
        <dsp:cNvPr id="0" name=""/>
        <dsp:cNvSpPr/>
      </dsp:nvSpPr>
      <dsp:spPr>
        <a:xfrm rot="10800000">
          <a:off x="670549" y="2820794"/>
          <a:ext cx="8537408" cy="723909"/>
        </a:xfrm>
        <a:prstGeom prst="homePlate">
          <a:avLst/>
        </a:prstGeom>
        <a:solidFill>
          <a:schemeClr val="accent2">
            <a:hueOff val="11222778"/>
            <a:satOff val="9643"/>
            <a:lumOff val="-3647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melindungi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32:10; 36:10-11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51526" y="2820794"/>
        <a:ext cx="8356431" cy="723909"/>
      </dsp:txXfrm>
    </dsp:sp>
    <dsp:sp modelId="{1700FA66-AB31-4928-A868-C7323FC502E3}">
      <dsp:nvSpPr>
        <dsp:cNvPr id="0" name=""/>
        <dsp:cNvSpPr/>
      </dsp:nvSpPr>
      <dsp:spPr>
        <a:xfrm>
          <a:off x="195610" y="2820794"/>
          <a:ext cx="723909" cy="723909"/>
        </a:xfrm>
        <a:prstGeom prst="ellipse">
          <a:avLst/>
        </a:prstGeom>
        <a:solidFill>
          <a:schemeClr val="accent2">
            <a:tint val="50000"/>
            <a:hueOff val="12087440"/>
            <a:satOff val="14298"/>
            <a:lumOff val="733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1A94E7-74D5-4A5F-819F-E758B936A11A}">
      <dsp:nvSpPr>
        <dsp:cNvPr id="0" name=""/>
        <dsp:cNvSpPr/>
      </dsp:nvSpPr>
      <dsp:spPr>
        <a:xfrm rot="10800000">
          <a:off x="670549" y="3760795"/>
          <a:ext cx="8537408" cy="723909"/>
        </a:xfrm>
        <a:prstGeom prst="homePlate">
          <a:avLst/>
        </a:prstGeom>
        <a:solidFill>
          <a:schemeClr val="accent2">
            <a:hueOff val="14963703"/>
            <a:satOff val="12858"/>
            <a:lumOff val="-4862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memberi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harapan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ID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33:18, 22; 147:11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51526" y="3760795"/>
        <a:ext cx="8356431" cy="723909"/>
      </dsp:txXfrm>
    </dsp:sp>
    <dsp:sp modelId="{658B9265-5588-4B32-8654-8B31BABB6971}">
      <dsp:nvSpPr>
        <dsp:cNvPr id="0" name=""/>
        <dsp:cNvSpPr/>
      </dsp:nvSpPr>
      <dsp:spPr>
        <a:xfrm>
          <a:off x="195610" y="3760795"/>
          <a:ext cx="723909" cy="723909"/>
        </a:xfrm>
        <a:prstGeom prst="ellipse">
          <a:avLst/>
        </a:prstGeom>
        <a:solidFill>
          <a:schemeClr val="accent2">
            <a:tint val="50000"/>
            <a:hueOff val="16116586"/>
            <a:satOff val="19064"/>
            <a:lumOff val="977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047834B-8162-4995-AB44-93A4C3489D0F}">
      <dsp:nvSpPr>
        <dsp:cNvPr id="0" name=""/>
        <dsp:cNvSpPr/>
      </dsp:nvSpPr>
      <dsp:spPr>
        <a:xfrm rot="10800000">
          <a:off x="670549" y="4700797"/>
          <a:ext cx="8537408" cy="723909"/>
        </a:xfrm>
        <a:prstGeom prst="homePlate">
          <a:avLst/>
        </a:prstGeom>
        <a:solidFill>
          <a:schemeClr val="accent2">
            <a:hueOff val="18704628"/>
            <a:satOff val="16072"/>
            <a:lumOff val="-6078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2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Berhubungan dengan kekekalan. Mazmur 89:2, 28; 100:5; 103:7; 106:1; 117:2; 138:8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51526" y="4700797"/>
        <a:ext cx="8356431" cy="723909"/>
      </dsp:txXfrm>
    </dsp:sp>
    <dsp:sp modelId="{16D9DEDB-A756-466A-A682-03C5F651611C}">
      <dsp:nvSpPr>
        <dsp:cNvPr id="0" name=""/>
        <dsp:cNvSpPr/>
      </dsp:nvSpPr>
      <dsp:spPr>
        <a:xfrm>
          <a:off x="195610" y="4700797"/>
          <a:ext cx="723909" cy="723909"/>
        </a:xfrm>
        <a:prstGeom prst="ellipse">
          <a:avLst/>
        </a:prstGeom>
        <a:solidFill>
          <a:schemeClr val="accent2">
            <a:tint val="50000"/>
            <a:hueOff val="20145732"/>
            <a:satOff val="23830"/>
            <a:lumOff val="1221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7E141-0616-4509-BC94-CA95D4097B30}">
      <dsp:nvSpPr>
        <dsp:cNvPr id="0" name=""/>
        <dsp:cNvSpPr/>
      </dsp:nvSpPr>
      <dsp:spPr>
        <a:xfrm>
          <a:off x="3778690" y="2544324"/>
          <a:ext cx="2980266" cy="298026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Kebaikan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jauh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melebihi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layak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diterima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siapa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pun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7856" y="3242437"/>
        <a:ext cx="1781934" cy="1531918"/>
      </dsp:txXfrm>
    </dsp:sp>
    <dsp:sp modelId="{9138567A-9BDF-4E45-A06B-5530D5759EB2}">
      <dsp:nvSpPr>
        <dsp:cNvPr id="0" name=""/>
        <dsp:cNvSpPr/>
      </dsp:nvSpPr>
      <dsp:spPr>
        <a:xfrm>
          <a:off x="1982977" y="4468094"/>
          <a:ext cx="1896533" cy="836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2000" b="1" kern="1200" dirty="0"/>
            <a:t>Kejadian 43:14; 1 Raja 8:50</a:t>
          </a:r>
          <a:endParaRPr lang="en" sz="2000" b="1" kern="1200" dirty="0"/>
        </a:p>
      </dsp:txBody>
      <dsp:txXfrm>
        <a:off x="2007475" y="4492592"/>
        <a:ext cx="1847537" cy="787432"/>
      </dsp:txXfrm>
    </dsp:sp>
    <dsp:sp modelId="{45B988B1-857A-44F3-A05C-BE3606D2792F}">
      <dsp:nvSpPr>
        <dsp:cNvPr id="0" name=""/>
        <dsp:cNvSpPr/>
      </dsp:nvSpPr>
      <dsp:spPr>
        <a:xfrm>
          <a:off x="2034161" y="1897162"/>
          <a:ext cx="2167466" cy="2167466"/>
        </a:xfrm>
        <a:prstGeom prst="gear6">
          <a:avLst/>
        </a:prstGeom>
        <a:solidFill>
          <a:schemeClr val="accent5">
            <a:hueOff val="-6123527"/>
            <a:satOff val="-29098"/>
            <a:lumOff val="8921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Antitesis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kemarahan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9827" y="2446126"/>
        <a:ext cx="1076134" cy="1069538"/>
      </dsp:txXfrm>
    </dsp:sp>
    <dsp:sp modelId="{393ACDC1-7A91-4CFC-84FB-303477C656D8}">
      <dsp:nvSpPr>
        <dsp:cNvPr id="0" name=""/>
        <dsp:cNvSpPr/>
      </dsp:nvSpPr>
      <dsp:spPr>
        <a:xfrm>
          <a:off x="0" y="3119614"/>
          <a:ext cx="1997770" cy="853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/>
            <a:t>Amos 1:11; </a:t>
          </a:r>
          <a:r>
            <a:rPr lang="en-ID" sz="1800" b="1" kern="1200" dirty="0" err="1"/>
            <a:t>Zakharia</a:t>
          </a:r>
          <a:r>
            <a:rPr lang="en-ID" sz="1800" b="1" kern="1200" dirty="0"/>
            <a:t> 1:12-17</a:t>
          </a:r>
          <a:endParaRPr lang="en" sz="1800" b="1" kern="1200" dirty="0"/>
        </a:p>
      </dsp:txBody>
      <dsp:txXfrm>
        <a:off x="24988" y="3144602"/>
        <a:ext cx="1947794" cy="803179"/>
      </dsp:txXfrm>
    </dsp:sp>
    <dsp:sp modelId="{A28CB791-1E47-4290-AA67-F11441BB6D06}">
      <dsp:nvSpPr>
        <dsp:cNvPr id="0" name=""/>
        <dsp:cNvSpPr/>
      </dsp:nvSpPr>
      <dsp:spPr>
        <a:xfrm rot="20700000">
          <a:off x="3155484" y="170769"/>
          <a:ext cx="2463471" cy="2471269"/>
        </a:xfrm>
        <a:prstGeom prst="gear6">
          <a:avLst/>
        </a:prstGeom>
        <a:solidFill>
          <a:schemeClr val="accent5">
            <a:hueOff val="-12247053"/>
            <a:satOff val="-58196"/>
            <a:lumOff val="17843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Kebaikan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terhadap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bawahan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3695333" y="713253"/>
        <a:ext cx="1383773" cy="1386300"/>
      </dsp:txXfrm>
    </dsp:sp>
    <dsp:sp modelId="{36309902-FC29-4F78-8882-FB03E0788728}">
      <dsp:nvSpPr>
        <dsp:cNvPr id="0" name=""/>
        <dsp:cNvSpPr/>
      </dsp:nvSpPr>
      <dsp:spPr>
        <a:xfrm>
          <a:off x="5643663" y="947305"/>
          <a:ext cx="2055273" cy="781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 err="1"/>
            <a:t>Nehemia</a:t>
          </a:r>
          <a:r>
            <a:rPr lang="en-ID" sz="2000" b="1" kern="1200" dirty="0"/>
            <a:t> 1:11; </a:t>
          </a:r>
          <a:r>
            <a:rPr lang="en-ID" sz="2000" b="1" kern="1200" dirty="0" err="1"/>
            <a:t>Mazmur</a:t>
          </a:r>
          <a:r>
            <a:rPr lang="en-ID" sz="2000" b="1" kern="1200" dirty="0"/>
            <a:t> 106:46</a:t>
          </a:r>
          <a:endParaRPr lang="en" sz="2000" b="1" kern="1200" dirty="0"/>
        </a:p>
      </dsp:txBody>
      <dsp:txXfrm>
        <a:off x="5666551" y="970193"/>
        <a:ext cx="2009497" cy="735667"/>
      </dsp:txXfrm>
    </dsp:sp>
    <dsp:sp modelId="{32F95A5D-98A9-44F5-A506-1546A6C1CB90}">
      <dsp:nvSpPr>
        <dsp:cNvPr id="0" name=""/>
        <dsp:cNvSpPr/>
      </dsp:nvSpPr>
      <dsp:spPr>
        <a:xfrm>
          <a:off x="3563201" y="2086788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5834AD-6283-4B01-A312-0FB96D23C9CD}">
      <dsp:nvSpPr>
        <dsp:cNvPr id="0" name=""/>
        <dsp:cNvSpPr/>
      </dsp:nvSpPr>
      <dsp:spPr>
        <a:xfrm>
          <a:off x="1660863" y="1355064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6123527"/>
            <a:satOff val="-29098"/>
            <a:lumOff val="8921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2E1901-4F48-4CE4-BC74-1F936026F4C1}">
      <dsp:nvSpPr>
        <dsp:cNvPr id="0" name=""/>
        <dsp:cNvSpPr/>
      </dsp:nvSpPr>
      <dsp:spPr>
        <a:xfrm>
          <a:off x="2767492" y="-125852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12247053"/>
            <a:satOff val="-58196"/>
            <a:lumOff val="17843"/>
            <a:alphaOff val="0"/>
          </a:schemeClr>
        </a:solidFill>
        <a:ln>
          <a:noFill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219AE-F24D-4B6F-82DF-44F4BA53684E}">
      <dsp:nvSpPr>
        <dsp:cNvPr id="0" name=""/>
        <dsp:cNvSpPr/>
      </dsp:nvSpPr>
      <dsp:spPr>
        <a:xfrm>
          <a:off x="185521" y="1082342"/>
          <a:ext cx="3313473" cy="4807441"/>
        </a:xfrm>
        <a:prstGeom prst="rect">
          <a:avLst/>
        </a:prstGeom>
        <a:blipFill dpi="0" rotWithShape="0">
          <a:blip xmlns:r="http://schemas.openxmlformats.org/officeDocument/2006/relationships" r:embed="rId1"/>
          <a:srcRect/>
          <a:stretch>
            <a:fillRect l="-8035" r="-8035"/>
          </a:stretch>
        </a:blip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8A4C55-0947-4E44-9FA7-CEBC0BFD1386}">
      <dsp:nvSpPr>
        <dsp:cNvPr id="0" name=""/>
        <dsp:cNvSpPr/>
      </dsp:nvSpPr>
      <dsp:spPr>
        <a:xfrm>
          <a:off x="2945844" y="827907"/>
          <a:ext cx="5062764" cy="70029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/>
            <a:t>Dia</a:t>
          </a:r>
          <a:r>
            <a:rPr lang="en-ID" sz="1900" b="1" kern="1200" dirty="0"/>
            <a:t> </a:t>
          </a:r>
          <a:r>
            <a:rPr lang="en-ID" sz="1900" b="1" kern="1200" dirty="0" err="1"/>
            <a:t>memberikannya</a:t>
          </a:r>
          <a:r>
            <a:rPr lang="en-ID" sz="1900" b="1" kern="1200" dirty="0"/>
            <a:t> </a:t>
          </a:r>
          <a:r>
            <a:rPr lang="en-ID" sz="1900" b="1" kern="1200" dirty="0" err="1"/>
            <a:t>kepada</a:t>
          </a:r>
          <a:r>
            <a:rPr lang="en-ID" sz="1900" b="1" kern="1200" dirty="0"/>
            <a:t> </a:t>
          </a:r>
          <a:r>
            <a:rPr lang="en-ID" sz="1900" b="1" kern="1200" dirty="0" err="1"/>
            <a:t>mereka</a:t>
          </a:r>
          <a:r>
            <a:rPr lang="en-ID" sz="1900" b="1" kern="1200" dirty="0"/>
            <a:t> yang </a:t>
          </a:r>
          <a:r>
            <a:rPr lang="en-ID" sz="1900" b="1" kern="1200" dirty="0" err="1"/>
            <a:t>menginginkannya</a:t>
          </a:r>
          <a:r>
            <a:rPr lang="en-ID" sz="1900" b="1" kern="1200" dirty="0"/>
            <a:t> (</a:t>
          </a:r>
          <a:r>
            <a:rPr lang="en-ID" sz="1900" b="1" kern="1200" dirty="0" err="1"/>
            <a:t>Kej</a:t>
          </a:r>
          <a:r>
            <a:rPr lang="en-ID" sz="1900" b="1" kern="1200" dirty="0"/>
            <a:t> 6:8; </a:t>
          </a:r>
          <a:r>
            <a:rPr lang="en-ID" sz="1900" b="1" kern="1200" dirty="0" err="1"/>
            <a:t>Ams</a:t>
          </a:r>
          <a:r>
            <a:rPr lang="en-ID" sz="1900" b="1" kern="1200" dirty="0"/>
            <a:t> 3:3-4; Yes 30:19)</a:t>
          </a:r>
          <a:endParaRPr lang="en" sz="1900" b="1" kern="1200" dirty="0"/>
        </a:p>
      </dsp:txBody>
      <dsp:txXfrm>
        <a:off x="2980030" y="862093"/>
        <a:ext cx="4994392" cy="631925"/>
      </dsp:txXfrm>
    </dsp:sp>
    <dsp:sp modelId="{C46749D3-78F8-436E-BFDF-35A3FBC794C9}">
      <dsp:nvSpPr>
        <dsp:cNvPr id="0" name=""/>
        <dsp:cNvSpPr/>
      </dsp:nvSpPr>
      <dsp:spPr>
        <a:xfrm>
          <a:off x="2945844" y="1615742"/>
          <a:ext cx="5062764" cy="70029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Dia</a:t>
          </a:r>
          <a:r>
            <a:rPr lang="en-ID" sz="2000" b="1" kern="1200" dirty="0"/>
            <a:t> </a:t>
          </a:r>
          <a:r>
            <a:rPr lang="en-ID" sz="2000" b="1" kern="1200" dirty="0" err="1"/>
            <a:t>menahannya</a:t>
          </a:r>
          <a:r>
            <a:rPr lang="en-ID" sz="2000" b="1" kern="1200" dirty="0"/>
            <a:t> </a:t>
          </a:r>
          <a:r>
            <a:rPr lang="en-ID" sz="2000" b="1" kern="1200" dirty="0" err="1"/>
            <a:t>ketika</a:t>
          </a:r>
          <a:r>
            <a:rPr lang="en-ID" sz="2000" b="1" kern="1200" dirty="0"/>
            <a:t> </a:t>
          </a:r>
          <a:r>
            <a:rPr lang="en-ID" sz="2000" b="1" kern="1200" dirty="0" err="1"/>
            <a:t>dia</a:t>
          </a:r>
          <a:r>
            <a:rPr lang="en-ID" sz="2000" b="1" kern="1200" dirty="0"/>
            <a:t> </a:t>
          </a:r>
          <a:r>
            <a:rPr lang="en-ID" sz="2000" b="1" kern="1200" dirty="0" err="1"/>
            <a:t>ditolak</a:t>
          </a:r>
          <a:r>
            <a:rPr lang="en-ID" sz="2000" b="1" kern="1200" dirty="0"/>
            <a:t> (</a:t>
          </a:r>
          <a:r>
            <a:rPr lang="en-ID" sz="2000" b="1" kern="1200" dirty="0" err="1"/>
            <a:t>Yer</a:t>
          </a:r>
          <a:r>
            <a:rPr lang="en-ID" sz="2000" b="1" kern="1200" dirty="0"/>
            <a:t> 16:13)</a:t>
          </a:r>
          <a:endParaRPr lang="en" sz="2000" b="1" kern="1200" dirty="0"/>
        </a:p>
      </dsp:txBody>
      <dsp:txXfrm>
        <a:off x="2980030" y="1649928"/>
        <a:ext cx="4994392" cy="631925"/>
      </dsp:txXfrm>
    </dsp:sp>
    <dsp:sp modelId="{B253E12B-AC94-4128-B71E-ADF1A221BC77}">
      <dsp:nvSpPr>
        <dsp:cNvPr id="0" name=""/>
        <dsp:cNvSpPr/>
      </dsp:nvSpPr>
      <dsp:spPr>
        <a:xfrm>
          <a:off x="2945844" y="2403576"/>
          <a:ext cx="5062764" cy="70029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/>
            <a:t>Dia</a:t>
          </a:r>
          <a:r>
            <a:rPr lang="en-ID" sz="1900" b="1" kern="1200" dirty="0"/>
            <a:t> </a:t>
          </a:r>
          <a:r>
            <a:rPr lang="en-ID" sz="1900" b="1" kern="1200" dirty="0" err="1"/>
            <a:t>menunjukkannya</a:t>
          </a:r>
          <a:r>
            <a:rPr lang="en-ID" sz="1900" b="1" kern="1200" dirty="0"/>
            <a:t> </a:t>
          </a:r>
          <a:r>
            <a:rPr lang="en-ID" sz="1900" b="1" kern="1200" dirty="0" err="1"/>
            <a:t>dengan</a:t>
          </a:r>
          <a:r>
            <a:rPr lang="en-ID" sz="1900" b="1" kern="1200" dirty="0"/>
            <a:t> </a:t>
          </a:r>
          <a:r>
            <a:rPr lang="en-ID" sz="1900" b="1" kern="1200" dirty="0" err="1"/>
            <a:t>memberikan</a:t>
          </a:r>
          <a:r>
            <a:rPr lang="en-ID" sz="1900" b="1" kern="1200" dirty="0"/>
            <a:t> </a:t>
          </a:r>
          <a:r>
            <a:rPr lang="en-ID" sz="1900" b="1" kern="1200" dirty="0" err="1"/>
            <a:t>makanan</a:t>
          </a:r>
          <a:r>
            <a:rPr lang="en-ID" sz="1900" b="1" kern="1200" dirty="0"/>
            <a:t> </a:t>
          </a:r>
          <a:r>
            <a:rPr lang="en-ID" sz="1900" b="1" kern="1200" dirty="0" err="1"/>
            <a:t>kepada</a:t>
          </a:r>
          <a:r>
            <a:rPr lang="en-ID" sz="1900" b="1" kern="1200" dirty="0"/>
            <a:t> </a:t>
          </a:r>
          <a:r>
            <a:rPr lang="en-ID" sz="1900" b="1" kern="1200" dirty="0" err="1"/>
            <a:t>mereka</a:t>
          </a:r>
          <a:r>
            <a:rPr lang="en-ID" sz="1900" b="1" kern="1200" dirty="0"/>
            <a:t> yang </a:t>
          </a:r>
          <a:r>
            <a:rPr lang="en-ID" sz="1900" b="1" kern="1200" dirty="0" err="1"/>
            <a:t>membutuhkan</a:t>
          </a:r>
          <a:r>
            <a:rPr lang="en-ID" sz="1900" b="1" kern="1200" dirty="0"/>
            <a:t> (</a:t>
          </a:r>
          <a:r>
            <a:rPr lang="en-ID" sz="1900" b="1" kern="1200" dirty="0" err="1"/>
            <a:t>Mzm</a:t>
          </a:r>
          <a:r>
            <a:rPr lang="en-ID" sz="1900" b="1" kern="1200" dirty="0"/>
            <a:t> 111:4-5)</a:t>
          </a:r>
          <a:endParaRPr lang="en" sz="1900" b="1" kern="1200" dirty="0"/>
        </a:p>
      </dsp:txBody>
      <dsp:txXfrm>
        <a:off x="2980030" y="2437762"/>
        <a:ext cx="4994392" cy="631925"/>
      </dsp:txXfrm>
    </dsp:sp>
    <dsp:sp modelId="{F4AF7D67-8D88-4775-B82F-EDE69FC12456}">
      <dsp:nvSpPr>
        <dsp:cNvPr id="0" name=""/>
        <dsp:cNvSpPr/>
      </dsp:nvSpPr>
      <dsp:spPr>
        <a:xfrm>
          <a:off x="2945844" y="3191411"/>
          <a:ext cx="5062764" cy="700297"/>
        </a:xfrm>
        <a:prstGeom prst="roundRect">
          <a:avLst/>
        </a:prstGeom>
        <a:solidFill>
          <a:srgbClr val="E4D2F2"/>
        </a:solidFill>
        <a:ln w="19050" cap="flat" cmpd="sng" algn="ctr">
          <a:solidFill>
            <a:srgbClr val="7030A0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Dia</a:t>
          </a:r>
          <a:r>
            <a:rPr lang="en-ID" sz="2000" b="1" kern="1200" dirty="0"/>
            <a:t> </a:t>
          </a:r>
          <a:r>
            <a:rPr lang="en-ID" sz="2000" b="1" kern="1200" dirty="0" err="1"/>
            <a:t>berseru</a:t>
          </a:r>
          <a:r>
            <a:rPr lang="en-ID" sz="2000" b="1" kern="1200" dirty="0"/>
            <a:t> </a:t>
          </a:r>
          <a:r>
            <a:rPr lang="en-ID" sz="2000" b="1" kern="1200" dirty="0" err="1"/>
            <a:t>siapa</a:t>
          </a:r>
          <a:r>
            <a:rPr lang="en-ID" sz="2000" b="1" kern="1200" dirty="0"/>
            <a:t> yang </a:t>
          </a:r>
          <a:r>
            <a:rPr lang="en-ID" sz="2000" b="1" kern="1200" dirty="0" err="1"/>
            <a:t>mengenal</a:t>
          </a:r>
          <a:r>
            <a:rPr lang="en-ID" sz="2000" b="1" kern="1200" dirty="0"/>
            <a:t> </a:t>
          </a:r>
          <a:r>
            <a:rPr lang="en-ID" sz="2000" b="1" kern="1200" dirty="0" err="1"/>
            <a:t>Tuhan</a:t>
          </a:r>
          <a:r>
            <a:rPr lang="en-ID" sz="2000" b="1" kern="1200" dirty="0"/>
            <a:t> (</a:t>
          </a:r>
          <a:r>
            <a:rPr lang="en-ID" sz="2000" b="1" kern="1200" dirty="0" err="1"/>
            <a:t>Mzm</a:t>
          </a:r>
          <a:r>
            <a:rPr lang="en-ID" sz="2000" b="1" kern="1200" dirty="0"/>
            <a:t> 4:1; 86:15-17)</a:t>
          </a:r>
          <a:endParaRPr lang="en" sz="2000" b="1" kern="1200" dirty="0"/>
        </a:p>
      </dsp:txBody>
      <dsp:txXfrm>
        <a:off x="2980030" y="3225597"/>
        <a:ext cx="4994392" cy="631925"/>
      </dsp:txXfrm>
    </dsp:sp>
    <dsp:sp modelId="{71ED322A-B6C4-498F-B17B-8467D85E6A1E}">
      <dsp:nvSpPr>
        <dsp:cNvPr id="0" name=""/>
        <dsp:cNvSpPr/>
      </dsp:nvSpPr>
      <dsp:spPr>
        <a:xfrm>
          <a:off x="2945844" y="3979246"/>
          <a:ext cx="5062764" cy="70029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Kita rindu Tuhan menunjukkannya kepada kita (Mzm 123:2)</a:t>
          </a:r>
          <a:endParaRPr lang="en" sz="2000" b="1" kern="1200" dirty="0"/>
        </a:p>
      </dsp:txBody>
      <dsp:txXfrm>
        <a:off x="2980030" y="4013432"/>
        <a:ext cx="4994392" cy="631925"/>
      </dsp:txXfrm>
    </dsp:sp>
    <dsp:sp modelId="{079AAD93-AC83-4D6C-9D18-F2C0731FA101}">
      <dsp:nvSpPr>
        <dsp:cNvPr id="0" name=""/>
        <dsp:cNvSpPr/>
      </dsp:nvSpPr>
      <dsp:spPr>
        <a:xfrm>
          <a:off x="2945844" y="4789077"/>
          <a:ext cx="5062764" cy="700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/>
            <a:t>Kita meniru Tuhan ketika kita menunjukkan Dia kepada orang lain (Mzm 37:21, 26; 112:4-5)</a:t>
          </a:r>
          <a:endParaRPr lang="en" sz="1900" b="1" kern="1200" dirty="0"/>
        </a:p>
      </dsp:txBody>
      <dsp:txXfrm>
        <a:off x="2980030" y="4823263"/>
        <a:ext cx="4994392" cy="631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B6C24-BBA3-CF95-C9FC-918CA0F5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132DF4-3920-22C6-53B5-32800F64F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244F34-0FFE-D24D-E99D-EB96D51C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4B023-B4EF-F33A-5280-993DDF76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04D180-8F44-2F63-113B-F1B6D4E0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90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03B4F-9B1B-35B1-49C1-9329A943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30A88F-16E2-45CF-AC8A-18950C0B2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21931-47D5-9E3D-2796-E230A7D5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F639DE-DE34-547C-5F90-6FFA7053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A3FD69-468F-AB94-9A6B-0A6B65C6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87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A1A480-7930-E3B4-42CB-0D918C7F6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A31B7C-A0D6-0A23-EBD5-F9F6FA5CB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965AA0-5AA7-B741-58B8-83E5E2D5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1757BE-C39A-C2CC-5EE1-AF30F416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56DF9-1BB0-FE89-682B-1298E8C3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76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341C2-0368-1320-B39C-402088B4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CFBD5-2A7F-5D28-231C-392A1DF5F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CF694-F0AC-F755-90B8-A1C632D2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CBAB8-6EE0-9D57-0D3B-11FC8306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CD903-85EB-67C6-44BB-6C51E874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3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A29EA-84C8-AD74-2524-7F2D82CD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66215B-4A70-E528-A1BB-D9669FDFA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A7E86-DFE3-DFF5-2992-092D173C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8DAA1C-8802-7967-CFAB-3245BE9B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FB7977-FF10-6671-5269-40B4126D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17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FD9C-71CD-6C2A-74DC-FE868D50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C8AEE2-323D-C79A-48C5-FE319ED9A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D2F886-E284-03D3-CB01-B0A5B39B0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D8989A-E0DB-D37E-D86A-F8F1C2BE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AF634C-3862-D0E4-F7D5-2CBE80DF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A44ADB-5894-44A0-2969-08BAA209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0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888ED-B603-9F51-8B22-DFBB7EBE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024475-1D88-1728-BD53-006168F75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DD1D33-11C4-444B-9A99-7852925FC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B5DFFF-C6F1-002F-3EAE-C49E0F038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541412-D073-6B0E-FFB0-5B9CB1D77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E1F0ED-A45D-E99C-B82E-A2C5256C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5B51AF-BE0A-8746-28A1-8E00E10A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AC87FE-6AAD-C69E-C8D7-CD5D24B2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31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BCBA1-1A3C-06FD-6854-97A98442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A789FF-DE63-4CB9-0919-DFC8B14A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CD5777-AD65-8ABB-2150-C952714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127750-695D-F220-D96E-EDC72E27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4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21F129-EB71-21CA-851E-65BBBD4A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E95BF5-5009-2F3B-C68F-C38A0A9D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BCBCEE-87EA-11A1-29EC-435D362C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44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3432A-3EE8-14FF-8358-A74E15BA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2146DC-1E41-76B9-4570-4D195454C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E608FB-3652-26C4-5416-FD0634961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DE1E76-AF32-DE55-4249-03B4A9A5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5C2BD1-CBE3-692C-EE09-BFE746B0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A52E0C-4828-D55F-3648-7EAA3A87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77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97278-2ADF-09A0-BC97-AF04907F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30C675-247E-2AC8-9B31-61A6C4C51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C66D0D-3773-A367-493C-899CB0DB7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7C5330-ACDF-FF64-5F49-CB634ED0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E1E6A7-BF20-E119-4433-E1E18CA6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CED709-79EE-47DC-E582-043B1C5D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57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3DDB9-5E3D-D47D-81E6-8FB7F1B9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75987E-8BE3-FE1B-0205-63CB020DA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B0D99C-D6C6-9046-679A-8D2BC6E33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87C1-6772-489F-B937-076ECC783BB9}" type="datetimeFigureOut">
              <a:rPr lang="es-ES" smtClean="0"/>
              <a:t>16/02/2024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083515-22A9-F204-CB52-07B23AD44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0B034-83DF-4AB4-9E88-F8706A4A6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FA5D-4CD5-46A9-A698-6AE241BA59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75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5E6A7D2-E437-C0B4-D62E-F0B499293B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" r="10630" b="2077"/>
          <a:stretch/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24" name="Arc 1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hear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B11DD1-0217-EDA4-5A07-4231C48E6D76}"/>
              </a:ext>
            </a:extLst>
          </p:cNvPr>
          <p:cNvSpPr txBox="1"/>
          <p:nvPr/>
        </p:nvSpPr>
        <p:spPr>
          <a:xfrm>
            <a:off x="-175424" y="3836712"/>
            <a:ext cx="7267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BELAS KASIHAN ILAHI</a:t>
            </a:r>
          </a:p>
        </p:txBody>
      </p:sp>
    </p:spTree>
    <p:extLst>
      <p:ext uri="{BB962C8B-B14F-4D97-AF65-F5344CB8AC3E}">
        <p14:creationId xmlns:p14="http://schemas.microsoft.com/office/powerpoint/2010/main" val="312748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4ED8185D-0803-DF86-4CCD-2EA4EA6268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r="15310" b="3428"/>
          <a:stretch/>
        </p:blipFill>
        <p:spPr>
          <a:xfrm>
            <a:off x="150753" y="2725064"/>
            <a:ext cx="4204447" cy="3998855"/>
          </a:xfrm>
          <a:prstGeom prst="roundRect">
            <a:avLst>
              <a:gd name="adj" fmla="val 1067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461E8E-80B5-7062-2E3D-CA57E56CF7E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dirty="0">
                <a:ln w="0"/>
                <a:solidFill>
                  <a:srgbClr val="FFFF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“KASIHANILAH KAMI” (Mazmur 123:3)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D82551-4175-7EDE-C2B0-96A7A1DE5AC0}"/>
              </a:ext>
            </a:extLst>
          </p:cNvPr>
          <p:cNvSpPr txBox="1"/>
          <p:nvPr/>
        </p:nvSpPr>
        <p:spPr>
          <a:xfrm>
            <a:off x="161363" y="613012"/>
            <a:ext cx="8166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perasaan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pengampunan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ditunjukkan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seseorang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mempunyai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kuasa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menghukum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menyakiti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Persis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lakukan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Kain.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kualitas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utama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tunjukkan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Musa.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3A77B1-3828-8562-8937-04D3B8D70A90}"/>
              </a:ext>
            </a:extLst>
          </p:cNvPr>
          <p:cNvSpPr txBox="1"/>
          <p:nvPr/>
        </p:nvSpPr>
        <p:spPr>
          <a:xfrm>
            <a:off x="4414058" y="4724492"/>
            <a:ext cx="7777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TUHAN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penyayang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 </a:t>
            </a:r>
            <a:r>
              <a:rPr lang="en" sz="2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raham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 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pengasih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 </a:t>
            </a:r>
            <a:r>
              <a:rPr lang="en" sz="2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hanan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],</a:t>
            </a:r>
          </a:p>
          <a:p>
            <a:pPr algn="ctr"/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panjang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berlimpah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kasih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setia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[ </a:t>
            </a:r>
            <a:r>
              <a:rPr lang="en" sz="2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hesed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].</a:t>
            </a:r>
          </a:p>
          <a:p>
            <a:pPr algn="ctr"/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selalu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menuntut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selama-lamanya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mendendam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dilakukan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setimpal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dosa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dibalas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setimpal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kesalahan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103:8-10)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magen 7" descr="Un perro acostado en el agua&#10;&#10;Descripción generada automáticamente con confianza media">
            <a:extLst>
              <a:ext uri="{FF2B5EF4-FFF2-40B4-BE49-F238E27FC236}">
                <a16:creationId xmlns:a16="http://schemas.microsoft.com/office/drawing/2014/main" id="{5EF611A7-B087-7B31-80A1-0B87425824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27" y="743750"/>
            <a:ext cx="3409816" cy="2414576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5440B68-00F8-ACCE-F86E-128A46B8B885}"/>
              </a:ext>
            </a:extLst>
          </p:cNvPr>
          <p:cNvSpPr txBox="1"/>
          <p:nvPr/>
        </p:nvSpPr>
        <p:spPr>
          <a:xfrm>
            <a:off x="162157" y="1856978"/>
            <a:ext cx="8283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Ketika kitab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berbicara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menggunakan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kata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berbeda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ID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ID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hesed</a:t>
            </a:r>
            <a:r>
              <a:rPr lang="en-ID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“</a:t>
            </a:r>
            <a:r>
              <a:rPr lang="en-ID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raham</a:t>
            </a:r>
            <a:r>
              <a:rPr lang="en-ID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dan “</a:t>
            </a:r>
            <a:r>
              <a:rPr lang="en-ID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hanan</a:t>
            </a:r>
            <a:r>
              <a:rPr lang="en-ID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6C251-0047-2B1D-9198-DFF8F7B0D3FE}"/>
              </a:ext>
            </a:extLst>
          </p:cNvPr>
          <p:cNvSpPr txBox="1"/>
          <p:nvPr/>
        </p:nvSpPr>
        <p:spPr>
          <a:xfrm>
            <a:off x="5226518" y="3328056"/>
            <a:ext cx="6818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Kasihanilah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 </a:t>
            </a:r>
            <a:r>
              <a:rPr lang="en" sz="2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hanan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Allah,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menurut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kasih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setia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-Mu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 </a:t>
            </a:r>
            <a:r>
              <a:rPr lang="en" sz="2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hesed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],</a:t>
            </a:r>
          </a:p>
          <a:p>
            <a:pPr algn="ctr"/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hapuskanlah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pelanggaranku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menurut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rahmat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 </a:t>
            </a:r>
            <a:r>
              <a:rPr lang="en" sz="20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raham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 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-Mu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besar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51:1)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xterior, hombre, diferente, foto&#10;&#10;Descripción generada automáticamente">
            <a:extLst>
              <a:ext uri="{FF2B5EF4-FFF2-40B4-BE49-F238E27FC236}">
                <a16:creationId xmlns:a16="http://schemas.microsoft.com/office/drawing/2014/main" id="{3DBC88BF-7F28-8490-DD6F-84BD1E4B7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r="22323"/>
          <a:stretch/>
        </p:blipFill>
        <p:spPr>
          <a:xfrm>
            <a:off x="9347199" y="1292056"/>
            <a:ext cx="2657737" cy="5425496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1D04A4-173A-A2BC-BB1E-F5AB018FCC3E}"/>
              </a:ext>
            </a:extLst>
          </p:cNvPr>
          <p:cNvSpPr txBox="1"/>
          <p:nvPr/>
        </p:nvSpPr>
        <p:spPr>
          <a:xfrm>
            <a:off x="0" y="-10160"/>
            <a:ext cx="3118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5400" b="1" i="1" spc="3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HESED</a:t>
            </a:r>
            <a:endParaRPr lang="es-ES" sz="5400" b="1" i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ACE908-7B3C-A948-3606-345B99E8EF64}"/>
              </a:ext>
            </a:extLst>
          </p:cNvPr>
          <p:cNvSpPr txBox="1"/>
          <p:nvPr/>
        </p:nvSpPr>
        <p:spPr>
          <a:xfrm>
            <a:off x="3118224" y="174481"/>
            <a:ext cx="8597153" cy="70788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kata </a:t>
            </a:r>
            <a:r>
              <a:rPr lang="en-ID" sz="2000" b="1" dirty="0" err="1"/>
              <a:t>Ibrani</a:t>
            </a:r>
            <a:r>
              <a:rPr lang="en-ID" sz="2000" b="1" dirty="0"/>
              <a:t> yang paling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digunakan</a:t>
            </a:r>
            <a:r>
              <a:rPr lang="en-ID" sz="2000" b="1" dirty="0"/>
              <a:t> dan </a:t>
            </a:r>
            <a:r>
              <a:rPr lang="en-ID" sz="2000" b="1" dirty="0" err="1"/>
              <a:t>terjemahan</a:t>
            </a:r>
            <a:r>
              <a:rPr lang="en-ID" sz="2000" b="1" dirty="0"/>
              <a:t> </a:t>
            </a:r>
            <a:r>
              <a:rPr lang="en-ID" sz="2000" b="1" dirty="0" err="1"/>
              <a:t>terbaiknya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: “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.”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konteks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menyatakan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?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664CAAF-9279-936A-75CA-72B60C5DF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155118"/>
              </p:ext>
            </p:extLst>
          </p:nvPr>
        </p:nvGraphicFramePr>
        <p:xfrm>
          <a:off x="-84268" y="1342857"/>
          <a:ext cx="9878508" cy="54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730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ACFD8-4042-465A-B22D-83AF8C79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B0ACFD8-4042-465A-B22D-83AF8C79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B0ACFD8-4042-465A-B22D-83AF8C79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0B0ACFD8-4042-465A-B22D-83AF8C791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39A2AC-E413-4858-8466-F63EEE7D3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D39A2AC-E413-4858-8466-F63EEE7D3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D36102-DA74-4BE8-B896-94036757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1D36102-DA74-4BE8-B896-94036757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1D36102-DA74-4BE8-B896-94036757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51D36102-DA74-4BE8-B896-940367578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BA2B5F-0F3A-4BA1-8D05-E1E12F7FD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ABBA2B5F-0F3A-4BA1-8D05-E1E12F7FD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52E59B-CFD1-4D0D-9DFD-6C48081D1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F652E59B-CFD1-4D0D-9DFD-6C48081D1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F652E59B-CFD1-4D0D-9DFD-6C48081D1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652E59B-CFD1-4D0D-9DFD-6C48081D1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A296B3-F498-459D-8475-BA135F204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1FA296B3-F498-459D-8475-BA135F204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0FA66-AB31-4928-A868-C7323FC5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1700FA66-AB31-4928-A868-C7323FC5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1700FA66-AB31-4928-A868-C7323FC50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1700FA66-AB31-4928-A868-C7323FC50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14F04-37D2-425B-A54D-81697BF7A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19214F04-37D2-425B-A54D-81697BF7A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B9265-5588-4B32-8654-8B31BABB6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658B9265-5588-4B32-8654-8B31BABB6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658B9265-5588-4B32-8654-8B31BABB6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658B9265-5588-4B32-8654-8B31BABB6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A94E7-74D5-4A5F-819F-E758B936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BA1A94E7-74D5-4A5F-819F-E758B936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D9DEDB-A756-466A-A682-03C5F6516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6D9DEDB-A756-466A-A682-03C5F6516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6D9DEDB-A756-466A-A682-03C5F6516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16D9DEDB-A756-466A-A682-03C5F6516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7834B-8162-4995-AB44-93A4C3489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4047834B-8162-4995-AB44-93A4C3489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2F0D54-840F-447B-BE0E-5DE7FA9B2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686137"/>
              </p:ext>
            </p:extLst>
          </p:nvPr>
        </p:nvGraphicFramePr>
        <p:xfrm>
          <a:off x="4021567" y="8348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A7C7339-1D8D-9119-D60E-7EC3B46F8BD6}"/>
              </a:ext>
            </a:extLst>
          </p:cNvPr>
          <p:cNvSpPr txBox="1"/>
          <p:nvPr/>
        </p:nvSpPr>
        <p:spPr>
          <a:xfrm>
            <a:off x="3106946" y="0"/>
            <a:ext cx="65653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" sz="4400" b="1" i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RAHAM</a:t>
            </a:r>
            <a:endParaRPr lang="es-ES" sz="4400" b="1" i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7C8AB9-FA35-39F4-3C2D-E3D2D6767584}"/>
              </a:ext>
            </a:extLst>
          </p:cNvPr>
          <p:cNvSpPr txBox="1"/>
          <p:nvPr/>
        </p:nvSpPr>
        <p:spPr>
          <a:xfrm>
            <a:off x="3269505" y="769441"/>
            <a:ext cx="3086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Kata </a:t>
            </a:r>
            <a:r>
              <a:rPr lang="en-ID" sz="2000" b="1" i="1" dirty="0" err="1"/>
              <a:t>Raham</a:t>
            </a:r>
            <a:r>
              <a:rPr lang="en-ID" sz="2000" b="1" dirty="0"/>
              <a:t> </a:t>
            </a:r>
            <a:r>
              <a:rPr lang="en-ID" sz="2000" b="1" dirty="0" err="1"/>
              <a:t>berasal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kata </a:t>
            </a:r>
            <a:r>
              <a:rPr lang="en-ID" sz="2000" b="1" dirty="0" err="1"/>
              <a:t>benda</a:t>
            </a:r>
            <a:r>
              <a:rPr lang="en-ID" sz="2000" b="1" dirty="0"/>
              <a:t> </a:t>
            </a:r>
            <a:r>
              <a:rPr lang="en-ID" sz="2000" b="1" dirty="0" err="1"/>
              <a:t>Ibrani</a:t>
            </a:r>
            <a:r>
              <a:rPr lang="en-ID" sz="2000" b="1" dirty="0"/>
              <a:t> yang </a:t>
            </a:r>
            <a:r>
              <a:rPr lang="en-ID" sz="2000" b="1" dirty="0" err="1"/>
              <a:t>berarti</a:t>
            </a:r>
            <a:r>
              <a:rPr lang="en-ID" sz="2000" b="1" dirty="0"/>
              <a:t> </a:t>
            </a:r>
            <a:r>
              <a:rPr lang="en-ID" sz="2000" b="1" i="1" dirty="0"/>
              <a:t>“</a:t>
            </a:r>
            <a:r>
              <a:rPr lang="en-ID" sz="2000" b="1" i="1" dirty="0" err="1"/>
              <a:t>rahim</a:t>
            </a:r>
            <a:r>
              <a:rPr lang="en-ID" sz="2000" b="1" i="1" dirty="0"/>
              <a:t>,”</a:t>
            </a:r>
            <a:r>
              <a:rPr lang="en-ID" sz="2000" b="1" dirty="0"/>
              <a:t> </a:t>
            </a:r>
            <a:r>
              <a:rPr lang="en-ID" sz="2000" b="1" dirty="0" err="1"/>
              <a:t>sebuah</a:t>
            </a:r>
            <a:r>
              <a:rPr lang="en-ID" sz="2000" b="1" dirty="0"/>
              <a:t> kata yang </a:t>
            </a:r>
            <a:r>
              <a:rPr lang="en-ID" sz="2000" b="1" dirty="0" err="1"/>
              <a:t>mengandung</a:t>
            </a:r>
            <a:r>
              <a:rPr lang="en-ID" sz="2000" b="1" dirty="0"/>
              <a:t> </a:t>
            </a:r>
            <a:r>
              <a:rPr lang="en-ID" sz="2000" b="1" dirty="0" err="1"/>
              <a:t>gagasan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sayang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ibu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bayinya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CB742-BBEF-F5AE-8FE3-478D52C47D2C}"/>
              </a:ext>
            </a:extLst>
          </p:cNvPr>
          <p:cNvSpPr txBox="1"/>
          <p:nvPr/>
        </p:nvSpPr>
        <p:spPr>
          <a:xfrm>
            <a:off x="197224" y="4924406"/>
            <a:ext cx="571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belas</a:t>
            </a:r>
            <a:r>
              <a:rPr lang="en-ID" sz="2000" b="1" dirty="0"/>
              <a:t> </a:t>
            </a:r>
            <a:r>
              <a:rPr lang="en-ID" sz="2000" b="1" dirty="0" err="1"/>
              <a:t>kasihan</a:t>
            </a:r>
            <a:r>
              <a:rPr lang="en-ID" sz="2000" b="1" dirty="0"/>
              <a:t>-Nya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terkena</a:t>
            </a:r>
            <a:r>
              <a:rPr lang="en-ID" sz="2000" b="1" dirty="0"/>
              <a:t> </a:t>
            </a:r>
            <a:r>
              <a:rPr lang="en-ID" sz="2000" b="1" dirty="0" err="1"/>
              <a:t>dampak</a:t>
            </a:r>
            <a:r>
              <a:rPr lang="en-ID" sz="2000" b="1" dirty="0"/>
              <a:t> </a:t>
            </a:r>
            <a:r>
              <a:rPr lang="en-ID" sz="2000" b="1" dirty="0" err="1"/>
              <a:t>dosa</a:t>
            </a:r>
            <a:r>
              <a:rPr lang="en-ID" sz="2000" b="1" dirty="0"/>
              <a:t> dan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mengecewakan</a:t>
            </a:r>
            <a:r>
              <a:rPr lang="en-ID" sz="2000" b="1" dirty="0"/>
              <a:t>-Nya. </a:t>
            </a: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layak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belas</a:t>
            </a:r>
            <a:r>
              <a:rPr lang="en-ID" sz="2000" b="1" dirty="0"/>
              <a:t> </a:t>
            </a:r>
            <a:r>
              <a:rPr lang="en-ID" sz="2000" b="1" dirty="0" err="1"/>
              <a:t>kasihan</a:t>
            </a:r>
            <a:r>
              <a:rPr lang="en-ID" sz="2000" b="1" dirty="0"/>
              <a:t>-Nya,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mengangkat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karunia</a:t>
            </a:r>
            <a:r>
              <a:rPr lang="en-ID" sz="2000" b="1" dirty="0"/>
              <a:t>-Nya dan </a:t>
            </a:r>
            <a:r>
              <a:rPr lang="en-ID" sz="2000" b="1" dirty="0" err="1"/>
              <a:t>mengembalikan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perkenanan</a:t>
            </a:r>
            <a:r>
              <a:rPr lang="en-ID" sz="2000" b="1" dirty="0"/>
              <a:t>-Nya.</a:t>
            </a:r>
            <a:endParaRPr lang="en" sz="2000" b="1" dirty="0"/>
          </a:p>
        </p:txBody>
      </p:sp>
      <p:pic>
        <p:nvPicPr>
          <p:cNvPr id="7" name="Imagen 6" descr="Imagen que contiene persona, ropa, azul, pequeño&#10;&#10;Descripción generada automáticamente">
            <a:extLst>
              <a:ext uri="{FF2B5EF4-FFF2-40B4-BE49-F238E27FC236}">
                <a16:creationId xmlns:a16="http://schemas.microsoft.com/office/drawing/2014/main" id="{23FF88E1-1461-A178-5CCB-2AB2A62335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/>
          <a:stretch/>
        </p:blipFill>
        <p:spPr>
          <a:xfrm>
            <a:off x="152400" y="267178"/>
            <a:ext cx="2954546" cy="462994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a persona con los brazos cruzados&#10;&#10;Descripción generada automáticamente con confianza media">
            <a:extLst>
              <a:ext uri="{FF2B5EF4-FFF2-40B4-BE49-F238E27FC236}">
                <a16:creationId xmlns:a16="http://schemas.microsoft.com/office/drawing/2014/main" id="{D1E6DDD3-6690-E643-59BA-6FB41342FE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8" t="55683" r="31321" b="11841"/>
          <a:stretch/>
        </p:blipFill>
        <p:spPr>
          <a:xfrm>
            <a:off x="9672319" y="236040"/>
            <a:ext cx="2286001" cy="1348919"/>
          </a:xfrm>
          <a:prstGeom prst="round2DiagRect">
            <a:avLst>
              <a:gd name="adj1" fmla="val 0"/>
              <a:gd name="adj2" fmla="val 16570"/>
            </a:avLst>
          </a:prstGeom>
          <a:ln w="381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19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4787E141-0616-4509-BC94-CA95D4097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38567A-9BDF-4E45-A06B-5530D5759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138567A-9BDF-4E45-A06B-5530D5759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32F95A5D-98A9-44F5-A506-1546A6C1C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45B988B1-857A-44F3-A05C-BE3606D27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ACDC1-7A91-4CFC-84FB-303477C65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93ACDC1-7A91-4CFC-84FB-303477C65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A75834AD-6283-4B01-A312-0FB96D23C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A28CB791-1E47-4290-AA67-F11441BB6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309902-FC29-4F78-8882-FB03E078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36309902-FC29-4F78-8882-FB03E0788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graphicEl>
                                              <a:dgm id="{752E1901-4F48-4CE4-BC74-1F936026F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C1DC748-5EC4-DE5A-3CA2-48BABDBCF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899480"/>
              </p:ext>
            </p:extLst>
          </p:nvPr>
        </p:nvGraphicFramePr>
        <p:xfrm>
          <a:off x="4024556" y="654423"/>
          <a:ext cx="8128000" cy="591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816D105-E8A7-3F9C-C84D-B26B4933587E}"/>
              </a:ext>
            </a:extLst>
          </p:cNvPr>
          <p:cNvSpPr txBox="1"/>
          <p:nvPr/>
        </p:nvSpPr>
        <p:spPr>
          <a:xfrm>
            <a:off x="6858000" y="0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i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HANAN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92817-34F5-2858-3507-D4E476344624}"/>
              </a:ext>
            </a:extLst>
          </p:cNvPr>
          <p:cNvSpPr txBox="1"/>
          <p:nvPr/>
        </p:nvSpPr>
        <p:spPr>
          <a:xfrm>
            <a:off x="171693" y="105553"/>
            <a:ext cx="7490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Kata </a:t>
            </a:r>
            <a:r>
              <a:rPr lang="en-ID" sz="2000" b="1" i="1" dirty="0"/>
              <a:t>Hanan</a:t>
            </a:r>
            <a:r>
              <a:rPr lang="en-ID" sz="2000" b="1" dirty="0"/>
              <a:t> </a:t>
            </a:r>
            <a:r>
              <a:rPr lang="en-ID" sz="2000" b="1" dirty="0" err="1"/>
              <a:t>merupakan</a:t>
            </a:r>
            <a:r>
              <a:rPr lang="en-ID" sz="2000" b="1" dirty="0"/>
              <a:t> kata </a:t>
            </a:r>
            <a:r>
              <a:rPr lang="en-ID" sz="2000" b="1" dirty="0" err="1"/>
              <a:t>kerja</a:t>
            </a:r>
            <a:r>
              <a:rPr lang="en-ID" sz="2000" b="1" dirty="0"/>
              <a:t> yang </a:t>
            </a:r>
            <a:r>
              <a:rPr lang="en-ID" sz="2000" b="1" dirty="0" err="1"/>
              <a:t>berarti</a:t>
            </a:r>
            <a:r>
              <a:rPr lang="en-ID" sz="2000" b="1" dirty="0"/>
              <a:t> “</a:t>
            </a:r>
            <a:r>
              <a:rPr lang="en-ID" sz="2000" b="1" dirty="0" err="1"/>
              <a:t>berbaik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, </a:t>
            </a:r>
            <a:r>
              <a:rPr lang="en-ID" sz="2000" b="1" dirty="0" err="1"/>
              <a:t>berbelas</a:t>
            </a:r>
            <a:r>
              <a:rPr lang="en-ID" sz="2000" b="1" dirty="0"/>
              <a:t> </a:t>
            </a:r>
            <a:r>
              <a:rPr lang="en-ID" sz="2000" b="1" dirty="0" err="1"/>
              <a:t>kasihan</a:t>
            </a:r>
            <a:r>
              <a:rPr lang="en-ID" sz="2000" b="1" dirty="0"/>
              <a:t>, </a:t>
            </a:r>
            <a:r>
              <a:rPr lang="en-ID" sz="2000" b="1" dirty="0" err="1"/>
              <a:t>murah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, </a:t>
            </a:r>
            <a:r>
              <a:rPr lang="en-ID" sz="2000" b="1" dirty="0" err="1"/>
              <a:t>mengasihani</a:t>
            </a:r>
            <a:r>
              <a:rPr lang="en-ID" sz="2000" b="1" dirty="0"/>
              <a:t> </a:t>
            </a:r>
            <a:r>
              <a:rPr lang="en-ID" sz="2000" b="1" dirty="0" err="1"/>
              <a:t>seseorang</a:t>
            </a:r>
            <a:r>
              <a:rPr lang="en-ID" sz="2000" b="1" dirty="0"/>
              <a:t>.” Kata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biasanya</a:t>
            </a:r>
            <a:r>
              <a:rPr lang="en-ID" sz="2000" b="1" dirty="0"/>
              <a:t> </a:t>
            </a:r>
            <a:r>
              <a:rPr lang="en-ID" sz="2000" b="1" dirty="0" err="1"/>
              <a:t>digunakan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ungkapan</a:t>
            </a:r>
            <a:r>
              <a:rPr lang="en-ID" sz="2000" b="1" dirty="0"/>
              <a:t> “</a:t>
            </a:r>
            <a:r>
              <a:rPr lang="en-ID" sz="2000" b="1" dirty="0" err="1"/>
              <a:t>memang</a:t>
            </a:r>
            <a:r>
              <a:rPr lang="en-ID" sz="2000" b="1" dirty="0"/>
              <a:t> </a:t>
            </a:r>
            <a:r>
              <a:rPr lang="en-ID" sz="2000" b="1" dirty="0" err="1"/>
              <a:t>aku</a:t>
            </a:r>
            <a:r>
              <a:rPr lang="en-ID" sz="2000" b="1" dirty="0"/>
              <a:t> </a:t>
            </a:r>
            <a:r>
              <a:rPr lang="en-ID" sz="2000" b="1" dirty="0" err="1"/>
              <a:t>mendapat</a:t>
            </a:r>
            <a:r>
              <a:rPr lang="en-ID" sz="2000" b="1" dirty="0"/>
              <a:t> </a:t>
            </a:r>
            <a:r>
              <a:rPr lang="en-ID" sz="2000" b="1" dirty="0" err="1"/>
              <a:t>belas</a:t>
            </a:r>
            <a:r>
              <a:rPr lang="en-ID" sz="2000" b="1" dirty="0"/>
              <a:t> </a:t>
            </a:r>
            <a:r>
              <a:rPr lang="en-ID" sz="2000" b="1" dirty="0" err="1"/>
              <a:t>kasihan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padamu</a:t>
            </a:r>
            <a:r>
              <a:rPr lang="en-ID" sz="2000" b="1" dirty="0"/>
              <a:t>…” (mis. Rut 2:13), </a:t>
            </a:r>
            <a:r>
              <a:rPr lang="en-ID" sz="2000" b="1" dirty="0" err="1"/>
              <a:t>meskipun</a:t>
            </a:r>
            <a:r>
              <a:rPr lang="en-ID" sz="2000" b="1" dirty="0"/>
              <a:t> kata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terutama</a:t>
            </a:r>
            <a:r>
              <a:rPr lang="en-ID" sz="2000" b="1" dirty="0"/>
              <a:t> </a:t>
            </a:r>
            <a:r>
              <a:rPr lang="en-ID" sz="2000" b="1" dirty="0" err="1"/>
              <a:t>digunakan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subjeknya</a:t>
            </a:r>
            <a:r>
              <a:rPr lang="en-ID" sz="2000" b="1" dirty="0"/>
              <a:t>. Kapan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belas</a:t>
            </a:r>
            <a:r>
              <a:rPr lang="en-ID" sz="2000" b="1" dirty="0"/>
              <a:t> </a:t>
            </a:r>
            <a:r>
              <a:rPr lang="en-ID" sz="2000" b="1" dirty="0" err="1"/>
              <a:t>kasihannya</a:t>
            </a:r>
            <a:r>
              <a:rPr lang="en-ID" sz="2000" b="1" dirty="0"/>
              <a:t>?</a:t>
            </a:r>
            <a:endParaRPr lang="en" sz="2000" b="1" dirty="0"/>
          </a:p>
        </p:txBody>
      </p:sp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9EE898F-3A20-8842-87F4-C764E645F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3" y="2252311"/>
            <a:ext cx="3871987" cy="4409877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2137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219AE-F24D-4B6F-82DF-44F4BA536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18219AE-F24D-4B6F-82DF-44F4BA536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8A4C55-0947-4E44-9FA7-CEBC0BFD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58A4C55-0947-4E44-9FA7-CEBC0BFD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6749D3-78F8-436E-BFDF-35A3FBC79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46749D3-78F8-436E-BFDF-35A3FBC79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3E12B-AC94-4128-B71E-ADF1A221B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B253E12B-AC94-4128-B71E-ADF1A221B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AF7D67-8D88-4775-B82F-EDE69FC12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F4AF7D67-8D88-4775-B82F-EDE69FC12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ED322A-B6C4-498F-B17B-8467D85E6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71ED322A-B6C4-498F-B17B-8467D85E6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9AAD93-AC83-4D6C-9D18-F2C0731FA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079AAD93-AC83-4D6C-9D18-F2C0731FA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icrosu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497</Words>
  <Application>Microsoft Office PowerPoint</Application>
  <PresentationFormat>Panorámica</PresentationFormat>
  <Paragraphs>35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45</cp:revision>
  <dcterms:created xsi:type="dcterms:W3CDTF">2024-01-28T18:35:38Z</dcterms:created>
  <dcterms:modified xsi:type="dcterms:W3CDTF">2024-02-16T07:19:20Z</dcterms:modified>
</cp:coreProperties>
</file>