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5" r:id="rId7"/>
    <p:sldId id="272" r:id="rId8"/>
    <p:sldId id="271" r:id="rId9"/>
    <p:sldId id="274" r:id="rId10"/>
    <p:sldId id="266" r:id="rId11"/>
    <p:sldId id="273" r:id="rId12"/>
    <p:sldId id="267" r:id="rId13"/>
    <p:sldId id="276" r:id="rId14"/>
    <p:sldId id="275" r:id="rId15"/>
  </p:sldIdLst>
  <p:sldSz cx="12192000" cy="6858000"/>
  <p:notesSz cx="6858000" cy="9144000"/>
  <p:embeddedFontLst>
    <p:embeddedFont>
      <p:font typeface="Algerian" panose="04020705040A02060702" pitchFamily="82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EC7320"/>
    <a:srgbClr val="246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3C963-A4CE-4897-9666-406D457CE806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FE0FD16-96DF-4152-AD11-971C18555DA5}">
      <dgm:prSet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membenci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kejahatan</a:t>
          </a:r>
          <a:endParaRPr lang="en" sz="2000" b="1" dirty="0">
            <a:solidFill>
              <a:schemeClr val="tx1"/>
            </a:solidFill>
          </a:endParaRPr>
        </a:p>
      </dgm:t>
    </dgm:pt>
    <dgm:pt modelId="{ED4C1527-8AA5-44AC-941B-134ACD6972E9}" type="parTrans" cxnId="{5332CEF7-D3B5-4F98-9E21-374A316957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7BC4541-E4EB-49B5-B5F8-93EE5D6DCE49}" type="sibTrans" cxnId="{5332CEF7-D3B5-4F98-9E21-374A316957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3267532-D5F6-457B-842D-C57DAAFA24B1}">
      <dgm:prSet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membenci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kesombongan</a:t>
          </a:r>
          <a:endParaRPr lang="en" sz="2000" b="1" dirty="0">
            <a:solidFill>
              <a:schemeClr val="tx1"/>
            </a:solidFill>
          </a:endParaRPr>
        </a:p>
      </dgm:t>
    </dgm:pt>
    <dgm:pt modelId="{0E3948DF-7BFF-4BB9-AA8E-DC9B57484A5F}" type="parTrans" cxnId="{C6B19DDE-1A31-4D6F-814D-E4C47EFB110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267FBC4-DE34-46B9-815E-BBC40E26A862}" type="sibTrans" cxnId="{C6B19DDE-1A31-4D6F-814D-E4C47EFB110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FEBE919-062F-479A-BB10-F6ADCBDBE649}">
      <dgm:prSet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membenci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keangkuhan</a:t>
          </a:r>
          <a:endParaRPr lang="en" sz="2000" b="1" dirty="0">
            <a:solidFill>
              <a:schemeClr val="tx1"/>
            </a:solidFill>
          </a:endParaRPr>
        </a:p>
      </dgm:t>
    </dgm:pt>
    <dgm:pt modelId="{85D087D4-4581-4E9D-8440-C4023BA5F126}" type="parTrans" cxnId="{811774F6-243E-400B-BDF0-44BCD2FB12C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85DFFD8-4CA8-4432-8503-DD6A5AA4321B}" type="sibTrans" cxnId="{811774F6-243E-400B-BDF0-44BCD2FB12C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034AED5-437B-4A37-8CC1-785DA2EFA316}">
      <dgm:prSet custT="1"/>
      <dgm:spPr/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Kita akan membenci jalan yang jahat</a:t>
          </a:r>
          <a:endParaRPr lang="en" sz="1800" b="1" dirty="0">
            <a:solidFill>
              <a:schemeClr val="tx1"/>
            </a:solidFill>
          </a:endParaRPr>
        </a:p>
      </dgm:t>
    </dgm:pt>
    <dgm:pt modelId="{201C22A3-C2F2-4868-953C-06294ECDEF5B}" type="parTrans" cxnId="{C5EA6169-29F3-4350-A11C-86D5AC0AA1E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4394524-2245-4C19-9099-4C1FAC52D256}" type="sibTrans" cxnId="{C5EA6169-29F3-4350-A11C-86D5AC0AA1E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3314321-341A-4671-87B6-91C9BB01389D}">
      <dgm:prSet custT="1"/>
      <dgm:spPr/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Kita akan membenci mulut yang jahat</a:t>
          </a:r>
          <a:endParaRPr lang="en" sz="1800" b="1" dirty="0">
            <a:solidFill>
              <a:schemeClr val="tx1"/>
            </a:solidFill>
          </a:endParaRPr>
        </a:p>
      </dgm:t>
    </dgm:pt>
    <dgm:pt modelId="{E6A4F600-ED8C-4292-9A28-FDDE6153A05D}" type="parTrans" cxnId="{981C27AC-D0EC-4634-B958-98727A4F8DE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4DE2D83-A92A-4468-93DC-EEB25C69C2A9}" type="sibTrans" cxnId="{981C27AC-D0EC-4634-B958-98727A4F8DE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608629F-45CE-4363-97E8-E5C5D217F0C7}">
      <dgm:prSet custT="1"/>
      <dgm:spPr/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Kita akan menerima kesehatan jiwa</a:t>
          </a:r>
          <a:endParaRPr lang="en" sz="1800" b="1" dirty="0">
            <a:solidFill>
              <a:schemeClr val="tx1"/>
            </a:solidFill>
          </a:endParaRPr>
        </a:p>
      </dgm:t>
    </dgm:pt>
    <dgm:pt modelId="{515DA72F-5DF3-478C-BF0B-C2FAEBCFE503}" type="parTrans" cxnId="{294FEAD4-DA30-4394-BEA2-F35E02A548CA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F8405EE-C613-49B4-9E45-9B29E5BB8059}" type="sibTrans" cxnId="{294FEAD4-DA30-4394-BEA2-F35E02A548CA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9F0B701-456A-4C46-BAF5-BD49DF9F851D}">
      <dgm:prSet custT="1"/>
      <dgm:spPr/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Kita akan menerima nasihat yang baik</a:t>
          </a:r>
          <a:endParaRPr lang="en" sz="1800" b="1" dirty="0">
            <a:solidFill>
              <a:schemeClr val="tx1"/>
            </a:solidFill>
          </a:endParaRPr>
        </a:p>
      </dgm:t>
    </dgm:pt>
    <dgm:pt modelId="{15A53F06-0608-4A52-8114-C99AFAF00EF7}" type="parTrans" cxnId="{E573615F-D116-4661-B7EE-E305C6F8EA6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46E9CDC-E27C-4836-B3EE-23FAC71A32BB}" type="sibTrans" cxnId="{E573615F-D116-4661-B7EE-E305C6F8EA6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EE6DB45-59E7-445F-8C0F-CE596F619F84}">
      <dgm:prSet custT="1"/>
      <dgm:spPr/>
      <dgm:t>
        <a:bodyPr/>
        <a:lstStyle/>
        <a:p>
          <a:r>
            <a:rPr lang="fi-FI" sz="1700" b="1" dirty="0">
              <a:solidFill>
                <a:schemeClr val="tx1"/>
              </a:solidFill>
            </a:rPr>
            <a:t>Kita akan menerima penilaian yang baik</a:t>
          </a:r>
          <a:endParaRPr lang="en" sz="1700" b="1" dirty="0">
            <a:solidFill>
              <a:schemeClr val="tx1"/>
            </a:solidFill>
          </a:endParaRPr>
        </a:p>
      </dgm:t>
    </dgm:pt>
    <dgm:pt modelId="{F0EAD8DD-0039-4E9D-9110-4F9F68F0BAE1}" type="parTrans" cxnId="{243A8D1C-2D9B-43BF-9920-CE27C98B174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A257B22-6994-47F0-8624-D8DA6EEC58F3}" type="sibTrans" cxnId="{243A8D1C-2D9B-43BF-9920-CE27C98B174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F93F527-5A9F-4395-B2AD-9BEF59FFA0D0}">
      <dgm:prSet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menerima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kecerdasan</a:t>
          </a:r>
          <a:endParaRPr lang="en" sz="2000" b="1" dirty="0">
            <a:solidFill>
              <a:schemeClr val="tx1"/>
            </a:solidFill>
          </a:endParaRPr>
        </a:p>
      </dgm:t>
    </dgm:pt>
    <dgm:pt modelId="{94AADDF3-69DE-4ABB-9939-509FD3CD77FC}" type="parTrans" cxnId="{25FCD91F-2B60-4B68-8798-23033E4FE14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E962405-0CFD-4BF5-8292-AFE261B21E36}" type="sibTrans" cxnId="{25FCD91F-2B60-4B68-8798-23033E4FE14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B2386CA-945F-4F49-A025-D096A4EE0A41}">
      <dgm:prSet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Kita </a:t>
          </a:r>
          <a:r>
            <a:rPr lang="en-ID" sz="2000" b="1" dirty="0" err="1">
              <a:solidFill>
                <a:schemeClr val="tx1"/>
              </a:solidFill>
            </a:rPr>
            <a:t>akan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menerima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kekuatan</a:t>
          </a:r>
          <a:endParaRPr lang="en" sz="2000" b="1" dirty="0">
            <a:solidFill>
              <a:schemeClr val="tx1"/>
            </a:solidFill>
          </a:endParaRPr>
        </a:p>
      </dgm:t>
    </dgm:pt>
    <dgm:pt modelId="{D29DFBBB-1607-43E3-9410-11C7D7F3453A}" type="parTrans" cxnId="{09592DEA-3978-4E51-B33C-5F94564949E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163D2EE-52A4-4096-992D-369A15569833}" type="sibTrans" cxnId="{09592DEA-3978-4E51-B33C-5F94564949E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9112060-3D93-498D-B6CA-3E3240E4C7DB}" type="pres">
      <dgm:prSet presAssocID="{16D3C963-A4CE-4897-9666-406D457CE806}" presName="linearFlow" presStyleCnt="0">
        <dgm:presLayoutVars>
          <dgm:dir/>
          <dgm:resizeHandles val="exact"/>
        </dgm:presLayoutVars>
      </dgm:prSet>
      <dgm:spPr/>
    </dgm:pt>
    <dgm:pt modelId="{4B455C21-239F-49AC-94BA-E564803A6790}" type="pres">
      <dgm:prSet presAssocID="{8FE0FD16-96DF-4152-AD11-971C18555DA5}" presName="composite" presStyleCnt="0"/>
      <dgm:spPr/>
    </dgm:pt>
    <dgm:pt modelId="{1B747D1C-E154-4564-81E2-275775A8FF84}" type="pres">
      <dgm:prSet presAssocID="{8FE0FD16-96DF-4152-AD11-971C18555DA5}" presName="imgShp" presStyleLbl="fgImgPlace1" presStyleIdx="0" presStyleCnt="10" custLinFactX="-100000" custLinFactNeighborX="-130164" custLinFactNeighborY="-384"/>
      <dgm:spPr>
        <a:prstGeom prst="homePlate">
          <a:avLst/>
        </a:prstGeom>
      </dgm:spPr>
    </dgm:pt>
    <dgm:pt modelId="{6CDDEBDD-4E02-44B8-9959-49B08C67E352}" type="pres">
      <dgm:prSet presAssocID="{8FE0FD16-96DF-4152-AD11-971C18555DA5}" presName="txShp" presStyleLbl="node1" presStyleIdx="0" presStyleCnt="10" custScaleX="145575" custLinFactNeighborX="2058">
        <dgm:presLayoutVars>
          <dgm:bulletEnabled val="1"/>
        </dgm:presLayoutVars>
      </dgm:prSet>
      <dgm:spPr/>
    </dgm:pt>
    <dgm:pt modelId="{FE94F190-F9D3-4DB0-9758-01BF0373072C}" type="pres">
      <dgm:prSet presAssocID="{17BC4541-E4EB-49B5-B5F8-93EE5D6DCE49}" presName="spacing" presStyleCnt="0"/>
      <dgm:spPr/>
    </dgm:pt>
    <dgm:pt modelId="{FC5650BC-32A7-4390-8EEA-6888BC14832C}" type="pres">
      <dgm:prSet presAssocID="{C3267532-D5F6-457B-842D-C57DAAFA24B1}" presName="composite" presStyleCnt="0"/>
      <dgm:spPr/>
    </dgm:pt>
    <dgm:pt modelId="{9EA8AD97-3387-4ADC-BC1F-9BAEDDBF93C2}" type="pres">
      <dgm:prSet presAssocID="{C3267532-D5F6-457B-842D-C57DAAFA24B1}" presName="imgShp" presStyleLbl="fgImgPlace1" presStyleIdx="1" presStyleCnt="10" custLinFactX="-100000" custLinFactNeighborX="-130164" custLinFactNeighborY="-384"/>
      <dgm:spPr>
        <a:prstGeom prst="homePlate">
          <a:avLst/>
        </a:prstGeom>
      </dgm:spPr>
    </dgm:pt>
    <dgm:pt modelId="{A628695D-818E-4993-A163-2D5A5374F61C}" type="pres">
      <dgm:prSet presAssocID="{C3267532-D5F6-457B-842D-C57DAAFA24B1}" presName="txShp" presStyleLbl="node1" presStyleIdx="1" presStyleCnt="10" custScaleX="145575" custLinFactNeighborX="2058">
        <dgm:presLayoutVars>
          <dgm:bulletEnabled val="1"/>
        </dgm:presLayoutVars>
      </dgm:prSet>
      <dgm:spPr/>
    </dgm:pt>
    <dgm:pt modelId="{153C2478-00E7-46A1-B3D5-44C2855CB830}" type="pres">
      <dgm:prSet presAssocID="{1267FBC4-DE34-46B9-815E-BBC40E26A862}" presName="spacing" presStyleCnt="0"/>
      <dgm:spPr/>
    </dgm:pt>
    <dgm:pt modelId="{837F3CDF-E784-4AD4-8182-A63C8A3043FB}" type="pres">
      <dgm:prSet presAssocID="{FFEBE919-062F-479A-BB10-F6ADCBDBE649}" presName="composite" presStyleCnt="0"/>
      <dgm:spPr/>
    </dgm:pt>
    <dgm:pt modelId="{6BFD3B1F-8BD0-4E40-932E-641E739D3CEC}" type="pres">
      <dgm:prSet presAssocID="{FFEBE919-062F-479A-BB10-F6ADCBDBE649}" presName="imgShp" presStyleLbl="fgImgPlace1" presStyleIdx="2" presStyleCnt="10" custLinFactX="-100000" custLinFactNeighborX="-130164" custLinFactNeighborY="-384"/>
      <dgm:spPr>
        <a:prstGeom prst="homePlate">
          <a:avLst/>
        </a:prstGeom>
      </dgm:spPr>
    </dgm:pt>
    <dgm:pt modelId="{11DE5E09-8DF4-4C09-BAE2-4D9911D30BF1}" type="pres">
      <dgm:prSet presAssocID="{FFEBE919-062F-479A-BB10-F6ADCBDBE649}" presName="txShp" presStyleLbl="node1" presStyleIdx="2" presStyleCnt="10" custScaleX="145575" custLinFactNeighborX="2058">
        <dgm:presLayoutVars>
          <dgm:bulletEnabled val="1"/>
        </dgm:presLayoutVars>
      </dgm:prSet>
      <dgm:spPr/>
    </dgm:pt>
    <dgm:pt modelId="{17FF5A5F-B3FB-478E-B45C-DBD57BDC1564}" type="pres">
      <dgm:prSet presAssocID="{D85DFFD8-4CA8-4432-8503-DD6A5AA4321B}" presName="spacing" presStyleCnt="0"/>
      <dgm:spPr/>
    </dgm:pt>
    <dgm:pt modelId="{7FF90D81-148B-449B-A535-2F98FD12735C}" type="pres">
      <dgm:prSet presAssocID="{C034AED5-437B-4A37-8CC1-785DA2EFA316}" presName="composite" presStyleCnt="0"/>
      <dgm:spPr/>
    </dgm:pt>
    <dgm:pt modelId="{FE8A7F27-7E2A-47CD-9557-EEB3C8CC4912}" type="pres">
      <dgm:prSet presAssocID="{C034AED5-437B-4A37-8CC1-785DA2EFA316}" presName="imgShp" presStyleLbl="fgImgPlace1" presStyleIdx="3" presStyleCnt="10" custLinFactX="-100000" custLinFactNeighborX="-130164" custLinFactNeighborY="-384"/>
      <dgm:spPr>
        <a:prstGeom prst="homePlate">
          <a:avLst/>
        </a:prstGeom>
      </dgm:spPr>
    </dgm:pt>
    <dgm:pt modelId="{9778B1AD-B847-4832-838F-715530201E26}" type="pres">
      <dgm:prSet presAssocID="{C034AED5-437B-4A37-8CC1-785DA2EFA316}" presName="txShp" presStyleLbl="node1" presStyleIdx="3" presStyleCnt="10" custScaleX="145575" custLinFactNeighborX="2058">
        <dgm:presLayoutVars>
          <dgm:bulletEnabled val="1"/>
        </dgm:presLayoutVars>
      </dgm:prSet>
      <dgm:spPr/>
    </dgm:pt>
    <dgm:pt modelId="{D035ACFE-D594-4DF6-B65A-F677C0C7C636}" type="pres">
      <dgm:prSet presAssocID="{84394524-2245-4C19-9099-4C1FAC52D256}" presName="spacing" presStyleCnt="0"/>
      <dgm:spPr/>
    </dgm:pt>
    <dgm:pt modelId="{44732EEA-CC84-4D14-89E4-52111F468DEE}" type="pres">
      <dgm:prSet presAssocID="{B3314321-341A-4671-87B6-91C9BB01389D}" presName="composite" presStyleCnt="0"/>
      <dgm:spPr/>
    </dgm:pt>
    <dgm:pt modelId="{50591610-1715-4AE5-8B42-10D1FF2484F5}" type="pres">
      <dgm:prSet presAssocID="{B3314321-341A-4671-87B6-91C9BB01389D}" presName="imgShp" presStyleLbl="fgImgPlace1" presStyleIdx="4" presStyleCnt="10" custLinFactX="-100000" custLinFactNeighborX="-130164" custLinFactNeighborY="-384"/>
      <dgm:spPr>
        <a:prstGeom prst="homePlate">
          <a:avLst/>
        </a:prstGeom>
      </dgm:spPr>
    </dgm:pt>
    <dgm:pt modelId="{7E19998A-E6B2-45E3-AD54-6F0034B44A96}" type="pres">
      <dgm:prSet presAssocID="{B3314321-341A-4671-87B6-91C9BB01389D}" presName="txShp" presStyleLbl="node1" presStyleIdx="4" presStyleCnt="10" custScaleX="145575" custLinFactNeighborX="2058">
        <dgm:presLayoutVars>
          <dgm:bulletEnabled val="1"/>
        </dgm:presLayoutVars>
      </dgm:prSet>
      <dgm:spPr/>
    </dgm:pt>
    <dgm:pt modelId="{36F92442-B91B-4A1B-8F61-A7BE382BA77D}" type="pres">
      <dgm:prSet presAssocID="{B4DE2D83-A92A-4468-93DC-EEB25C69C2A9}" presName="spacing" presStyleCnt="0"/>
      <dgm:spPr/>
    </dgm:pt>
    <dgm:pt modelId="{5E7AB5D6-E0A9-48AD-A868-A9C62CE9ECEE}" type="pres">
      <dgm:prSet presAssocID="{8608629F-45CE-4363-97E8-E5C5D217F0C7}" presName="composite" presStyleCnt="0"/>
      <dgm:spPr/>
    </dgm:pt>
    <dgm:pt modelId="{DFDD3A47-60EB-4274-B327-A7505E26176F}" type="pres">
      <dgm:prSet presAssocID="{8608629F-45CE-4363-97E8-E5C5D217F0C7}" presName="imgShp" presStyleLbl="fgImgPlace1" presStyleIdx="5" presStyleCnt="10" custLinFactX="-100000" custLinFactNeighborX="-130164" custLinFactNeighborY="-384"/>
      <dgm:spPr>
        <a:prstGeom prst="homePlate">
          <a:avLst/>
        </a:prstGeom>
      </dgm:spPr>
    </dgm:pt>
    <dgm:pt modelId="{4160C984-7201-47AF-B380-DDF328BCAC08}" type="pres">
      <dgm:prSet presAssocID="{8608629F-45CE-4363-97E8-E5C5D217F0C7}" presName="txShp" presStyleLbl="node1" presStyleIdx="5" presStyleCnt="10" custScaleX="145575" custLinFactNeighborX="2058">
        <dgm:presLayoutVars>
          <dgm:bulletEnabled val="1"/>
        </dgm:presLayoutVars>
      </dgm:prSet>
      <dgm:spPr/>
    </dgm:pt>
    <dgm:pt modelId="{A792C64A-A506-499F-81B9-2666E80554AE}" type="pres">
      <dgm:prSet presAssocID="{DF8405EE-C613-49B4-9E45-9B29E5BB8059}" presName="spacing" presStyleCnt="0"/>
      <dgm:spPr/>
    </dgm:pt>
    <dgm:pt modelId="{A95FC311-1DA0-4BBB-9A57-7134EE29C233}" type="pres">
      <dgm:prSet presAssocID="{29F0B701-456A-4C46-BAF5-BD49DF9F851D}" presName="composite" presStyleCnt="0"/>
      <dgm:spPr/>
    </dgm:pt>
    <dgm:pt modelId="{F80A5102-85C8-485F-A5C8-26E7086E5452}" type="pres">
      <dgm:prSet presAssocID="{29F0B701-456A-4C46-BAF5-BD49DF9F851D}" presName="imgShp" presStyleLbl="fgImgPlace1" presStyleIdx="6" presStyleCnt="10" custLinFactX="-100000" custLinFactNeighborX="-130164" custLinFactNeighborY="-384"/>
      <dgm:spPr>
        <a:prstGeom prst="homePlate">
          <a:avLst/>
        </a:prstGeom>
      </dgm:spPr>
    </dgm:pt>
    <dgm:pt modelId="{A6D8E166-7024-45AE-9A05-1BA5C45F19FF}" type="pres">
      <dgm:prSet presAssocID="{29F0B701-456A-4C46-BAF5-BD49DF9F851D}" presName="txShp" presStyleLbl="node1" presStyleIdx="6" presStyleCnt="10" custScaleX="145575" custLinFactNeighborX="2058">
        <dgm:presLayoutVars>
          <dgm:bulletEnabled val="1"/>
        </dgm:presLayoutVars>
      </dgm:prSet>
      <dgm:spPr/>
    </dgm:pt>
    <dgm:pt modelId="{F8E9059F-37DA-4608-9B5F-A920AB3C1501}" type="pres">
      <dgm:prSet presAssocID="{B46E9CDC-E27C-4836-B3EE-23FAC71A32BB}" presName="spacing" presStyleCnt="0"/>
      <dgm:spPr/>
    </dgm:pt>
    <dgm:pt modelId="{2E27EB26-0D7F-4D4F-A9AF-760FAEDE5142}" type="pres">
      <dgm:prSet presAssocID="{EEE6DB45-59E7-445F-8C0F-CE596F619F84}" presName="composite" presStyleCnt="0"/>
      <dgm:spPr/>
    </dgm:pt>
    <dgm:pt modelId="{08C7A91A-C8EE-4885-B425-D8C23B312626}" type="pres">
      <dgm:prSet presAssocID="{EEE6DB45-59E7-445F-8C0F-CE596F619F84}" presName="imgShp" presStyleLbl="fgImgPlace1" presStyleIdx="7" presStyleCnt="10" custLinFactX="-100000" custLinFactNeighborX="-130164" custLinFactNeighborY="-384"/>
      <dgm:spPr>
        <a:prstGeom prst="homePlate">
          <a:avLst/>
        </a:prstGeom>
      </dgm:spPr>
    </dgm:pt>
    <dgm:pt modelId="{3353D3D2-CAFE-4A24-83F1-8BC75D182870}" type="pres">
      <dgm:prSet presAssocID="{EEE6DB45-59E7-445F-8C0F-CE596F619F84}" presName="txShp" presStyleLbl="node1" presStyleIdx="7" presStyleCnt="10" custScaleX="145575" custLinFactNeighborX="2058">
        <dgm:presLayoutVars>
          <dgm:bulletEnabled val="1"/>
        </dgm:presLayoutVars>
      </dgm:prSet>
      <dgm:spPr/>
    </dgm:pt>
    <dgm:pt modelId="{33CB4514-BDE2-4DE3-B406-1D0027D7408B}" type="pres">
      <dgm:prSet presAssocID="{AA257B22-6994-47F0-8624-D8DA6EEC58F3}" presName="spacing" presStyleCnt="0"/>
      <dgm:spPr/>
    </dgm:pt>
    <dgm:pt modelId="{9CD85C6A-98C7-4160-83F0-A6D1F439E63A}" type="pres">
      <dgm:prSet presAssocID="{FF93F527-5A9F-4395-B2AD-9BEF59FFA0D0}" presName="composite" presStyleCnt="0"/>
      <dgm:spPr/>
    </dgm:pt>
    <dgm:pt modelId="{F965F1B2-9E80-46EA-BF57-CBAD94A1AD09}" type="pres">
      <dgm:prSet presAssocID="{FF93F527-5A9F-4395-B2AD-9BEF59FFA0D0}" presName="imgShp" presStyleLbl="fgImgPlace1" presStyleIdx="8" presStyleCnt="10" custLinFactX="-100000" custLinFactNeighborX="-130164" custLinFactNeighborY="-384"/>
      <dgm:spPr>
        <a:prstGeom prst="homePlate">
          <a:avLst/>
        </a:prstGeom>
      </dgm:spPr>
    </dgm:pt>
    <dgm:pt modelId="{AD9DCC43-FAF4-4598-B113-FCC3B745BB98}" type="pres">
      <dgm:prSet presAssocID="{FF93F527-5A9F-4395-B2AD-9BEF59FFA0D0}" presName="txShp" presStyleLbl="node1" presStyleIdx="8" presStyleCnt="10" custScaleX="145575" custLinFactNeighborX="2058">
        <dgm:presLayoutVars>
          <dgm:bulletEnabled val="1"/>
        </dgm:presLayoutVars>
      </dgm:prSet>
      <dgm:spPr/>
    </dgm:pt>
    <dgm:pt modelId="{70B6ECDA-0F31-4C24-90AB-77194073D7A5}" type="pres">
      <dgm:prSet presAssocID="{BE962405-0CFD-4BF5-8292-AFE261B21E36}" presName="spacing" presStyleCnt="0"/>
      <dgm:spPr/>
    </dgm:pt>
    <dgm:pt modelId="{00EFE526-E0E6-434A-8657-6BF5D0AA503A}" type="pres">
      <dgm:prSet presAssocID="{EB2386CA-945F-4F49-A025-D096A4EE0A41}" presName="composite" presStyleCnt="0"/>
      <dgm:spPr/>
    </dgm:pt>
    <dgm:pt modelId="{CF9EDC32-39B2-42CD-B985-29A46E5B41F8}" type="pres">
      <dgm:prSet presAssocID="{EB2386CA-945F-4F49-A025-D096A4EE0A41}" presName="imgShp" presStyleLbl="fgImgPlace1" presStyleIdx="9" presStyleCnt="10" custLinFactX="-100000" custLinFactNeighborX="-130164" custLinFactNeighborY="-384"/>
      <dgm:spPr>
        <a:prstGeom prst="homePlate">
          <a:avLst/>
        </a:prstGeom>
      </dgm:spPr>
    </dgm:pt>
    <dgm:pt modelId="{FA4F952F-AD9F-437A-A517-E9FCDF2F5D44}" type="pres">
      <dgm:prSet presAssocID="{EB2386CA-945F-4F49-A025-D096A4EE0A41}" presName="txShp" presStyleLbl="node1" presStyleIdx="9" presStyleCnt="10" custScaleX="145575" custLinFactNeighborX="2058">
        <dgm:presLayoutVars>
          <dgm:bulletEnabled val="1"/>
        </dgm:presLayoutVars>
      </dgm:prSet>
      <dgm:spPr/>
    </dgm:pt>
  </dgm:ptLst>
  <dgm:cxnLst>
    <dgm:cxn modelId="{243A8D1C-2D9B-43BF-9920-CE27C98B1743}" srcId="{16D3C963-A4CE-4897-9666-406D457CE806}" destId="{EEE6DB45-59E7-445F-8C0F-CE596F619F84}" srcOrd="7" destOrd="0" parTransId="{F0EAD8DD-0039-4E9D-9110-4F9F68F0BAE1}" sibTransId="{AA257B22-6994-47F0-8624-D8DA6EEC58F3}"/>
    <dgm:cxn modelId="{25FCD91F-2B60-4B68-8798-23033E4FE14F}" srcId="{16D3C963-A4CE-4897-9666-406D457CE806}" destId="{FF93F527-5A9F-4395-B2AD-9BEF59FFA0D0}" srcOrd="8" destOrd="0" parTransId="{94AADDF3-69DE-4ABB-9939-509FD3CD77FC}" sibTransId="{BE962405-0CFD-4BF5-8292-AFE261B21E36}"/>
    <dgm:cxn modelId="{37A9A42A-B1E8-46EA-BE52-419710CBDCFF}" type="presOf" srcId="{EEE6DB45-59E7-445F-8C0F-CE596F619F84}" destId="{3353D3D2-CAFE-4A24-83F1-8BC75D182870}" srcOrd="0" destOrd="0" presId="urn:microsoft.com/office/officeart/2005/8/layout/vList3"/>
    <dgm:cxn modelId="{8A78E13B-79DD-4A8A-A5DC-D65E30B1072D}" type="presOf" srcId="{EB2386CA-945F-4F49-A025-D096A4EE0A41}" destId="{FA4F952F-AD9F-437A-A517-E9FCDF2F5D44}" srcOrd="0" destOrd="0" presId="urn:microsoft.com/office/officeart/2005/8/layout/vList3"/>
    <dgm:cxn modelId="{E573615F-D116-4661-B7EE-E305C6F8EA65}" srcId="{16D3C963-A4CE-4897-9666-406D457CE806}" destId="{29F0B701-456A-4C46-BAF5-BD49DF9F851D}" srcOrd="6" destOrd="0" parTransId="{15A53F06-0608-4A52-8114-C99AFAF00EF7}" sibTransId="{B46E9CDC-E27C-4836-B3EE-23FAC71A32BB}"/>
    <dgm:cxn modelId="{C5EA6169-29F3-4350-A11C-86D5AC0AA1E8}" srcId="{16D3C963-A4CE-4897-9666-406D457CE806}" destId="{C034AED5-437B-4A37-8CC1-785DA2EFA316}" srcOrd="3" destOrd="0" parTransId="{201C22A3-C2F2-4868-953C-06294ECDEF5B}" sibTransId="{84394524-2245-4C19-9099-4C1FAC52D256}"/>
    <dgm:cxn modelId="{5C0BD171-65E7-4B0E-B646-D60A87A7E9A8}" type="presOf" srcId="{8608629F-45CE-4363-97E8-E5C5D217F0C7}" destId="{4160C984-7201-47AF-B380-DDF328BCAC08}" srcOrd="0" destOrd="0" presId="urn:microsoft.com/office/officeart/2005/8/layout/vList3"/>
    <dgm:cxn modelId="{CDB6367C-4124-4733-A9EA-FEA1E6F55D80}" type="presOf" srcId="{FFEBE919-062F-479A-BB10-F6ADCBDBE649}" destId="{11DE5E09-8DF4-4C09-BAE2-4D9911D30BF1}" srcOrd="0" destOrd="0" presId="urn:microsoft.com/office/officeart/2005/8/layout/vList3"/>
    <dgm:cxn modelId="{785C8D8A-31FC-4C46-B2FE-814BEE659A33}" type="presOf" srcId="{FF93F527-5A9F-4395-B2AD-9BEF59FFA0D0}" destId="{AD9DCC43-FAF4-4598-B113-FCC3B745BB98}" srcOrd="0" destOrd="0" presId="urn:microsoft.com/office/officeart/2005/8/layout/vList3"/>
    <dgm:cxn modelId="{1924C1AB-2FAA-44BA-8A66-72A61289A86B}" type="presOf" srcId="{C034AED5-437B-4A37-8CC1-785DA2EFA316}" destId="{9778B1AD-B847-4832-838F-715530201E26}" srcOrd="0" destOrd="0" presId="urn:microsoft.com/office/officeart/2005/8/layout/vList3"/>
    <dgm:cxn modelId="{981C27AC-D0EC-4634-B958-98727A4F8DEF}" srcId="{16D3C963-A4CE-4897-9666-406D457CE806}" destId="{B3314321-341A-4671-87B6-91C9BB01389D}" srcOrd="4" destOrd="0" parTransId="{E6A4F600-ED8C-4292-9A28-FDDE6153A05D}" sibTransId="{B4DE2D83-A92A-4468-93DC-EEB25C69C2A9}"/>
    <dgm:cxn modelId="{A888CCB7-71B7-4487-9609-5725371A0528}" type="presOf" srcId="{B3314321-341A-4671-87B6-91C9BB01389D}" destId="{7E19998A-E6B2-45E3-AD54-6F0034B44A96}" srcOrd="0" destOrd="0" presId="urn:microsoft.com/office/officeart/2005/8/layout/vList3"/>
    <dgm:cxn modelId="{C9AE72C3-55AA-464E-9A12-F32831A13038}" type="presOf" srcId="{C3267532-D5F6-457B-842D-C57DAAFA24B1}" destId="{A628695D-818E-4993-A163-2D5A5374F61C}" srcOrd="0" destOrd="0" presId="urn:microsoft.com/office/officeart/2005/8/layout/vList3"/>
    <dgm:cxn modelId="{294FEAD4-DA30-4394-BEA2-F35E02A548CA}" srcId="{16D3C963-A4CE-4897-9666-406D457CE806}" destId="{8608629F-45CE-4363-97E8-E5C5D217F0C7}" srcOrd="5" destOrd="0" parTransId="{515DA72F-5DF3-478C-BF0B-C2FAEBCFE503}" sibTransId="{DF8405EE-C613-49B4-9E45-9B29E5BB8059}"/>
    <dgm:cxn modelId="{B34CD8DA-F594-4EAB-9887-85E56349232F}" type="presOf" srcId="{8FE0FD16-96DF-4152-AD11-971C18555DA5}" destId="{6CDDEBDD-4E02-44B8-9959-49B08C67E352}" srcOrd="0" destOrd="0" presId="urn:microsoft.com/office/officeart/2005/8/layout/vList3"/>
    <dgm:cxn modelId="{903167DC-12E8-4BAB-A327-5EA30ED95B45}" type="presOf" srcId="{29F0B701-456A-4C46-BAF5-BD49DF9F851D}" destId="{A6D8E166-7024-45AE-9A05-1BA5C45F19FF}" srcOrd="0" destOrd="0" presId="urn:microsoft.com/office/officeart/2005/8/layout/vList3"/>
    <dgm:cxn modelId="{C6B19DDE-1A31-4D6F-814D-E4C47EFB1106}" srcId="{16D3C963-A4CE-4897-9666-406D457CE806}" destId="{C3267532-D5F6-457B-842D-C57DAAFA24B1}" srcOrd="1" destOrd="0" parTransId="{0E3948DF-7BFF-4BB9-AA8E-DC9B57484A5F}" sibTransId="{1267FBC4-DE34-46B9-815E-BBC40E26A862}"/>
    <dgm:cxn modelId="{09592DEA-3978-4E51-B33C-5F94564949E1}" srcId="{16D3C963-A4CE-4897-9666-406D457CE806}" destId="{EB2386CA-945F-4F49-A025-D096A4EE0A41}" srcOrd="9" destOrd="0" parTransId="{D29DFBBB-1607-43E3-9410-11C7D7F3453A}" sibTransId="{D163D2EE-52A4-4096-992D-369A15569833}"/>
    <dgm:cxn modelId="{A067F5F4-DCAE-4972-9BA1-3F2F512663CE}" type="presOf" srcId="{16D3C963-A4CE-4897-9666-406D457CE806}" destId="{39112060-3D93-498D-B6CA-3E3240E4C7DB}" srcOrd="0" destOrd="0" presId="urn:microsoft.com/office/officeart/2005/8/layout/vList3"/>
    <dgm:cxn modelId="{811774F6-243E-400B-BDF0-44BCD2FB12C5}" srcId="{16D3C963-A4CE-4897-9666-406D457CE806}" destId="{FFEBE919-062F-479A-BB10-F6ADCBDBE649}" srcOrd="2" destOrd="0" parTransId="{85D087D4-4581-4E9D-8440-C4023BA5F126}" sibTransId="{D85DFFD8-4CA8-4432-8503-DD6A5AA4321B}"/>
    <dgm:cxn modelId="{5332CEF7-D3B5-4F98-9E21-374A31695709}" srcId="{16D3C963-A4CE-4897-9666-406D457CE806}" destId="{8FE0FD16-96DF-4152-AD11-971C18555DA5}" srcOrd="0" destOrd="0" parTransId="{ED4C1527-8AA5-44AC-941B-134ACD6972E9}" sibTransId="{17BC4541-E4EB-49B5-B5F8-93EE5D6DCE49}"/>
    <dgm:cxn modelId="{C64F05A3-1A9B-4D5D-B583-1FEA3FE89FB8}" type="presParOf" srcId="{39112060-3D93-498D-B6CA-3E3240E4C7DB}" destId="{4B455C21-239F-49AC-94BA-E564803A6790}" srcOrd="0" destOrd="0" presId="urn:microsoft.com/office/officeart/2005/8/layout/vList3"/>
    <dgm:cxn modelId="{7A2BD9B8-FCBF-4CB2-A31E-8773EB888FC6}" type="presParOf" srcId="{4B455C21-239F-49AC-94BA-E564803A6790}" destId="{1B747D1C-E154-4564-81E2-275775A8FF84}" srcOrd="0" destOrd="0" presId="urn:microsoft.com/office/officeart/2005/8/layout/vList3"/>
    <dgm:cxn modelId="{B143D698-88CF-4A38-AA74-3945D738D567}" type="presParOf" srcId="{4B455C21-239F-49AC-94BA-E564803A6790}" destId="{6CDDEBDD-4E02-44B8-9959-49B08C67E352}" srcOrd="1" destOrd="0" presId="urn:microsoft.com/office/officeart/2005/8/layout/vList3"/>
    <dgm:cxn modelId="{05333B1E-E781-497C-A465-A9C9EECF75AE}" type="presParOf" srcId="{39112060-3D93-498D-B6CA-3E3240E4C7DB}" destId="{FE94F190-F9D3-4DB0-9758-01BF0373072C}" srcOrd="1" destOrd="0" presId="urn:microsoft.com/office/officeart/2005/8/layout/vList3"/>
    <dgm:cxn modelId="{18F23ECC-1965-408C-AA48-95797FFE90E9}" type="presParOf" srcId="{39112060-3D93-498D-B6CA-3E3240E4C7DB}" destId="{FC5650BC-32A7-4390-8EEA-6888BC14832C}" srcOrd="2" destOrd="0" presId="urn:microsoft.com/office/officeart/2005/8/layout/vList3"/>
    <dgm:cxn modelId="{A3F09802-4B9C-4DA5-8C33-C29D8154BBFE}" type="presParOf" srcId="{FC5650BC-32A7-4390-8EEA-6888BC14832C}" destId="{9EA8AD97-3387-4ADC-BC1F-9BAEDDBF93C2}" srcOrd="0" destOrd="0" presId="urn:microsoft.com/office/officeart/2005/8/layout/vList3"/>
    <dgm:cxn modelId="{CF3614D2-F20B-46FE-B509-5F6BA12BAED6}" type="presParOf" srcId="{FC5650BC-32A7-4390-8EEA-6888BC14832C}" destId="{A628695D-818E-4993-A163-2D5A5374F61C}" srcOrd="1" destOrd="0" presId="urn:microsoft.com/office/officeart/2005/8/layout/vList3"/>
    <dgm:cxn modelId="{AFD9E3A2-BA15-40CF-B98D-EB3565DA5689}" type="presParOf" srcId="{39112060-3D93-498D-B6CA-3E3240E4C7DB}" destId="{153C2478-00E7-46A1-B3D5-44C2855CB830}" srcOrd="3" destOrd="0" presId="urn:microsoft.com/office/officeart/2005/8/layout/vList3"/>
    <dgm:cxn modelId="{2BA6331F-F4BC-4607-A5A3-0B7A00512F49}" type="presParOf" srcId="{39112060-3D93-498D-B6CA-3E3240E4C7DB}" destId="{837F3CDF-E784-4AD4-8182-A63C8A3043FB}" srcOrd="4" destOrd="0" presId="urn:microsoft.com/office/officeart/2005/8/layout/vList3"/>
    <dgm:cxn modelId="{D3F7B0E7-C038-4E0B-835F-95FA0187B7E3}" type="presParOf" srcId="{837F3CDF-E784-4AD4-8182-A63C8A3043FB}" destId="{6BFD3B1F-8BD0-4E40-932E-641E739D3CEC}" srcOrd="0" destOrd="0" presId="urn:microsoft.com/office/officeart/2005/8/layout/vList3"/>
    <dgm:cxn modelId="{D059BAB8-82D1-433F-A836-3743260E40AD}" type="presParOf" srcId="{837F3CDF-E784-4AD4-8182-A63C8A3043FB}" destId="{11DE5E09-8DF4-4C09-BAE2-4D9911D30BF1}" srcOrd="1" destOrd="0" presId="urn:microsoft.com/office/officeart/2005/8/layout/vList3"/>
    <dgm:cxn modelId="{4C72A8C9-D5CE-4716-AA5A-3CEA65BE2581}" type="presParOf" srcId="{39112060-3D93-498D-B6CA-3E3240E4C7DB}" destId="{17FF5A5F-B3FB-478E-B45C-DBD57BDC1564}" srcOrd="5" destOrd="0" presId="urn:microsoft.com/office/officeart/2005/8/layout/vList3"/>
    <dgm:cxn modelId="{14FE2004-C9A5-406F-924F-8EA9C02F87C3}" type="presParOf" srcId="{39112060-3D93-498D-B6CA-3E3240E4C7DB}" destId="{7FF90D81-148B-449B-A535-2F98FD12735C}" srcOrd="6" destOrd="0" presId="urn:microsoft.com/office/officeart/2005/8/layout/vList3"/>
    <dgm:cxn modelId="{1365EDC6-4001-4CB5-9A43-7E8DD62869CF}" type="presParOf" srcId="{7FF90D81-148B-449B-A535-2F98FD12735C}" destId="{FE8A7F27-7E2A-47CD-9557-EEB3C8CC4912}" srcOrd="0" destOrd="0" presId="urn:microsoft.com/office/officeart/2005/8/layout/vList3"/>
    <dgm:cxn modelId="{50281D56-FEAF-4456-AFED-C858FDF4D814}" type="presParOf" srcId="{7FF90D81-148B-449B-A535-2F98FD12735C}" destId="{9778B1AD-B847-4832-838F-715530201E26}" srcOrd="1" destOrd="0" presId="urn:microsoft.com/office/officeart/2005/8/layout/vList3"/>
    <dgm:cxn modelId="{E6F07D08-78DB-4168-AF54-9A2B9379A18D}" type="presParOf" srcId="{39112060-3D93-498D-B6CA-3E3240E4C7DB}" destId="{D035ACFE-D594-4DF6-B65A-F677C0C7C636}" srcOrd="7" destOrd="0" presId="urn:microsoft.com/office/officeart/2005/8/layout/vList3"/>
    <dgm:cxn modelId="{58D124A8-7FC1-4441-BEF8-94913F9750F9}" type="presParOf" srcId="{39112060-3D93-498D-B6CA-3E3240E4C7DB}" destId="{44732EEA-CC84-4D14-89E4-52111F468DEE}" srcOrd="8" destOrd="0" presId="urn:microsoft.com/office/officeart/2005/8/layout/vList3"/>
    <dgm:cxn modelId="{9346473E-A079-4148-BA6A-E456FCB90F08}" type="presParOf" srcId="{44732EEA-CC84-4D14-89E4-52111F468DEE}" destId="{50591610-1715-4AE5-8B42-10D1FF2484F5}" srcOrd="0" destOrd="0" presId="urn:microsoft.com/office/officeart/2005/8/layout/vList3"/>
    <dgm:cxn modelId="{AB5E5B66-E86B-4862-8B5F-42C05FC0A8FE}" type="presParOf" srcId="{44732EEA-CC84-4D14-89E4-52111F468DEE}" destId="{7E19998A-E6B2-45E3-AD54-6F0034B44A96}" srcOrd="1" destOrd="0" presId="urn:microsoft.com/office/officeart/2005/8/layout/vList3"/>
    <dgm:cxn modelId="{CFFB2B5D-9E81-4EAB-A8D9-21C95967B4D1}" type="presParOf" srcId="{39112060-3D93-498D-B6CA-3E3240E4C7DB}" destId="{36F92442-B91B-4A1B-8F61-A7BE382BA77D}" srcOrd="9" destOrd="0" presId="urn:microsoft.com/office/officeart/2005/8/layout/vList3"/>
    <dgm:cxn modelId="{A2AA77BB-6264-41DE-AC7F-32C434C3EE78}" type="presParOf" srcId="{39112060-3D93-498D-B6CA-3E3240E4C7DB}" destId="{5E7AB5D6-E0A9-48AD-A868-A9C62CE9ECEE}" srcOrd="10" destOrd="0" presId="urn:microsoft.com/office/officeart/2005/8/layout/vList3"/>
    <dgm:cxn modelId="{4630D7C7-F5A3-4926-9CE7-1B296A4A9D70}" type="presParOf" srcId="{5E7AB5D6-E0A9-48AD-A868-A9C62CE9ECEE}" destId="{DFDD3A47-60EB-4274-B327-A7505E26176F}" srcOrd="0" destOrd="0" presId="urn:microsoft.com/office/officeart/2005/8/layout/vList3"/>
    <dgm:cxn modelId="{1A0B64E0-37D6-41F5-83FD-68471BBEEE85}" type="presParOf" srcId="{5E7AB5D6-E0A9-48AD-A868-A9C62CE9ECEE}" destId="{4160C984-7201-47AF-B380-DDF328BCAC08}" srcOrd="1" destOrd="0" presId="urn:microsoft.com/office/officeart/2005/8/layout/vList3"/>
    <dgm:cxn modelId="{11FDA8CD-56C6-472F-9613-8870F95E9E79}" type="presParOf" srcId="{39112060-3D93-498D-B6CA-3E3240E4C7DB}" destId="{A792C64A-A506-499F-81B9-2666E80554AE}" srcOrd="11" destOrd="0" presId="urn:microsoft.com/office/officeart/2005/8/layout/vList3"/>
    <dgm:cxn modelId="{269B5558-6351-4D09-A944-969768936E08}" type="presParOf" srcId="{39112060-3D93-498D-B6CA-3E3240E4C7DB}" destId="{A95FC311-1DA0-4BBB-9A57-7134EE29C233}" srcOrd="12" destOrd="0" presId="urn:microsoft.com/office/officeart/2005/8/layout/vList3"/>
    <dgm:cxn modelId="{F1A49DF7-3E11-468E-993D-9F59FB46B200}" type="presParOf" srcId="{A95FC311-1DA0-4BBB-9A57-7134EE29C233}" destId="{F80A5102-85C8-485F-A5C8-26E7086E5452}" srcOrd="0" destOrd="0" presId="urn:microsoft.com/office/officeart/2005/8/layout/vList3"/>
    <dgm:cxn modelId="{FB997C59-A241-4CB9-B341-172C9C56CAE3}" type="presParOf" srcId="{A95FC311-1DA0-4BBB-9A57-7134EE29C233}" destId="{A6D8E166-7024-45AE-9A05-1BA5C45F19FF}" srcOrd="1" destOrd="0" presId="urn:microsoft.com/office/officeart/2005/8/layout/vList3"/>
    <dgm:cxn modelId="{D71BC43D-09A4-436E-9026-A02A516C8EAF}" type="presParOf" srcId="{39112060-3D93-498D-B6CA-3E3240E4C7DB}" destId="{F8E9059F-37DA-4608-9B5F-A920AB3C1501}" srcOrd="13" destOrd="0" presId="urn:microsoft.com/office/officeart/2005/8/layout/vList3"/>
    <dgm:cxn modelId="{EA58B7C0-C8BC-4DD8-AE19-44AB0EFE6EF5}" type="presParOf" srcId="{39112060-3D93-498D-B6CA-3E3240E4C7DB}" destId="{2E27EB26-0D7F-4D4F-A9AF-760FAEDE5142}" srcOrd="14" destOrd="0" presId="urn:microsoft.com/office/officeart/2005/8/layout/vList3"/>
    <dgm:cxn modelId="{613E775D-7C09-4FEA-8C61-E972E375DC01}" type="presParOf" srcId="{2E27EB26-0D7F-4D4F-A9AF-760FAEDE5142}" destId="{08C7A91A-C8EE-4885-B425-D8C23B312626}" srcOrd="0" destOrd="0" presId="urn:microsoft.com/office/officeart/2005/8/layout/vList3"/>
    <dgm:cxn modelId="{4D2BAA40-6C23-4F16-86CE-146AD6E3686A}" type="presParOf" srcId="{2E27EB26-0D7F-4D4F-A9AF-760FAEDE5142}" destId="{3353D3D2-CAFE-4A24-83F1-8BC75D182870}" srcOrd="1" destOrd="0" presId="urn:microsoft.com/office/officeart/2005/8/layout/vList3"/>
    <dgm:cxn modelId="{E4E90967-52F9-445C-9712-FDCC2A352307}" type="presParOf" srcId="{39112060-3D93-498D-B6CA-3E3240E4C7DB}" destId="{33CB4514-BDE2-4DE3-B406-1D0027D7408B}" srcOrd="15" destOrd="0" presId="urn:microsoft.com/office/officeart/2005/8/layout/vList3"/>
    <dgm:cxn modelId="{5A66C0A8-A914-49BE-87B9-F118ACB7F3B6}" type="presParOf" srcId="{39112060-3D93-498D-B6CA-3E3240E4C7DB}" destId="{9CD85C6A-98C7-4160-83F0-A6D1F439E63A}" srcOrd="16" destOrd="0" presId="urn:microsoft.com/office/officeart/2005/8/layout/vList3"/>
    <dgm:cxn modelId="{A6C566D4-7122-4083-A2FB-F1C286C03419}" type="presParOf" srcId="{9CD85C6A-98C7-4160-83F0-A6D1F439E63A}" destId="{F965F1B2-9E80-46EA-BF57-CBAD94A1AD09}" srcOrd="0" destOrd="0" presId="urn:microsoft.com/office/officeart/2005/8/layout/vList3"/>
    <dgm:cxn modelId="{13D3D427-1651-486C-A218-15085363C5E0}" type="presParOf" srcId="{9CD85C6A-98C7-4160-83F0-A6D1F439E63A}" destId="{AD9DCC43-FAF4-4598-B113-FCC3B745BB98}" srcOrd="1" destOrd="0" presId="urn:microsoft.com/office/officeart/2005/8/layout/vList3"/>
    <dgm:cxn modelId="{7DBAFAAD-0608-449B-B171-650170E11A53}" type="presParOf" srcId="{39112060-3D93-498D-B6CA-3E3240E4C7DB}" destId="{70B6ECDA-0F31-4C24-90AB-77194073D7A5}" srcOrd="17" destOrd="0" presId="urn:microsoft.com/office/officeart/2005/8/layout/vList3"/>
    <dgm:cxn modelId="{5A1CFEB1-8CDE-4355-A99C-28A0113B1FFF}" type="presParOf" srcId="{39112060-3D93-498D-B6CA-3E3240E4C7DB}" destId="{00EFE526-E0E6-434A-8657-6BF5D0AA503A}" srcOrd="18" destOrd="0" presId="urn:microsoft.com/office/officeart/2005/8/layout/vList3"/>
    <dgm:cxn modelId="{313DFC95-37C2-4A48-B71A-7D84F59553BF}" type="presParOf" srcId="{00EFE526-E0E6-434A-8657-6BF5D0AA503A}" destId="{CF9EDC32-39B2-42CD-B985-29A46E5B41F8}" srcOrd="0" destOrd="0" presId="urn:microsoft.com/office/officeart/2005/8/layout/vList3"/>
    <dgm:cxn modelId="{E71D3558-A80E-4CE5-819A-1465794C1B00}" type="presParOf" srcId="{00EFE526-E0E6-434A-8657-6BF5D0AA503A}" destId="{FA4F952F-AD9F-437A-A517-E9FCDF2F5D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DEBDD-4E02-44B8-9959-49B08C67E352}">
      <dsp:nvSpPr>
        <dsp:cNvPr id="0" name=""/>
        <dsp:cNvSpPr/>
      </dsp:nvSpPr>
      <dsp:spPr>
        <a:xfrm rot="10800000">
          <a:off x="123842" y="958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membenci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kejahatan</a:t>
          </a:r>
          <a:endParaRPr lang="en" sz="2000" b="1" kern="1200" dirty="0">
            <a:solidFill>
              <a:schemeClr val="tx1"/>
            </a:solidFill>
          </a:endParaRPr>
        </a:p>
      </dsp:txBody>
      <dsp:txXfrm rot="10800000">
        <a:off x="186274" y="958"/>
        <a:ext cx="3981205" cy="249727"/>
      </dsp:txXfrm>
    </dsp:sp>
    <dsp:sp modelId="{1B747D1C-E154-4564-81E2-275775A8FF84}">
      <dsp:nvSpPr>
        <dsp:cNvPr id="0" name=""/>
        <dsp:cNvSpPr/>
      </dsp:nvSpPr>
      <dsp:spPr>
        <a:xfrm>
          <a:off x="0" y="0"/>
          <a:ext cx="249727" cy="249727"/>
        </a:xfrm>
        <a:prstGeom prst="homePlat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8695D-818E-4993-A163-2D5A5374F61C}">
      <dsp:nvSpPr>
        <dsp:cNvPr id="0" name=""/>
        <dsp:cNvSpPr/>
      </dsp:nvSpPr>
      <dsp:spPr>
        <a:xfrm rot="10800000">
          <a:off x="123842" y="325231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1088988"/>
                <a:satOff val="-4531"/>
                <a:lumOff val="1068"/>
                <a:alphaOff val="0"/>
              </a:schemeClr>
            </a:gs>
            <a:gs pos="100000">
              <a:schemeClr val="accent4">
                <a:hueOff val="1088988"/>
                <a:satOff val="-4531"/>
                <a:lumOff val="10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membenci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kesombongan</a:t>
          </a:r>
          <a:endParaRPr lang="en" sz="2000" b="1" kern="1200" dirty="0">
            <a:solidFill>
              <a:schemeClr val="tx1"/>
            </a:solidFill>
          </a:endParaRPr>
        </a:p>
      </dsp:txBody>
      <dsp:txXfrm rot="10800000">
        <a:off x="186274" y="325231"/>
        <a:ext cx="3981205" cy="249727"/>
      </dsp:txXfrm>
    </dsp:sp>
    <dsp:sp modelId="{9EA8AD97-3387-4ADC-BC1F-9BAEDDBF93C2}">
      <dsp:nvSpPr>
        <dsp:cNvPr id="0" name=""/>
        <dsp:cNvSpPr/>
      </dsp:nvSpPr>
      <dsp:spPr>
        <a:xfrm>
          <a:off x="0" y="324272"/>
          <a:ext cx="249727" cy="249727"/>
        </a:xfrm>
        <a:prstGeom prst="homePlate">
          <a:avLst/>
        </a:prstGeom>
        <a:solidFill>
          <a:schemeClr val="accent4">
            <a:tint val="50000"/>
            <a:hueOff val="1198688"/>
            <a:satOff val="-5578"/>
            <a:lumOff val="-24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E5E09-8DF4-4C09-BAE2-4D9911D30BF1}">
      <dsp:nvSpPr>
        <dsp:cNvPr id="0" name=""/>
        <dsp:cNvSpPr/>
      </dsp:nvSpPr>
      <dsp:spPr>
        <a:xfrm rot="10800000">
          <a:off x="123842" y="649504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2177976"/>
                <a:satOff val="-9062"/>
                <a:lumOff val="2135"/>
                <a:alphaOff val="0"/>
              </a:schemeClr>
            </a:gs>
            <a:gs pos="100000">
              <a:schemeClr val="accent4">
                <a:hueOff val="2177976"/>
                <a:satOff val="-9062"/>
                <a:lumOff val="21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membenci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keangkuhan</a:t>
          </a:r>
          <a:endParaRPr lang="en" sz="2000" b="1" kern="1200" dirty="0">
            <a:solidFill>
              <a:schemeClr val="tx1"/>
            </a:solidFill>
          </a:endParaRPr>
        </a:p>
      </dsp:txBody>
      <dsp:txXfrm rot="10800000">
        <a:off x="186274" y="649504"/>
        <a:ext cx="3981205" cy="249727"/>
      </dsp:txXfrm>
    </dsp:sp>
    <dsp:sp modelId="{6BFD3B1F-8BD0-4E40-932E-641E739D3CEC}">
      <dsp:nvSpPr>
        <dsp:cNvPr id="0" name=""/>
        <dsp:cNvSpPr/>
      </dsp:nvSpPr>
      <dsp:spPr>
        <a:xfrm>
          <a:off x="0" y="648545"/>
          <a:ext cx="249727" cy="249727"/>
        </a:xfrm>
        <a:prstGeom prst="homePlate">
          <a:avLst/>
        </a:prstGeom>
        <a:solidFill>
          <a:schemeClr val="accent4">
            <a:tint val="50000"/>
            <a:hueOff val="2397377"/>
            <a:satOff val="-11157"/>
            <a:lumOff val="-48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8B1AD-B847-4832-838F-715530201E26}">
      <dsp:nvSpPr>
        <dsp:cNvPr id="0" name=""/>
        <dsp:cNvSpPr/>
      </dsp:nvSpPr>
      <dsp:spPr>
        <a:xfrm rot="10800000">
          <a:off x="123842" y="973776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Kita akan membenci jalan yang jahat</a:t>
          </a:r>
          <a:endParaRPr lang="en" sz="1800" b="1" kern="1200" dirty="0">
            <a:solidFill>
              <a:schemeClr val="tx1"/>
            </a:solidFill>
          </a:endParaRPr>
        </a:p>
      </dsp:txBody>
      <dsp:txXfrm rot="10800000">
        <a:off x="186274" y="973776"/>
        <a:ext cx="3981205" cy="249727"/>
      </dsp:txXfrm>
    </dsp:sp>
    <dsp:sp modelId="{FE8A7F27-7E2A-47CD-9557-EEB3C8CC4912}">
      <dsp:nvSpPr>
        <dsp:cNvPr id="0" name=""/>
        <dsp:cNvSpPr/>
      </dsp:nvSpPr>
      <dsp:spPr>
        <a:xfrm>
          <a:off x="0" y="972817"/>
          <a:ext cx="249727" cy="249727"/>
        </a:xfrm>
        <a:prstGeom prst="homePlate">
          <a:avLst/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9998A-E6B2-45E3-AD54-6F0034B44A96}">
      <dsp:nvSpPr>
        <dsp:cNvPr id="0" name=""/>
        <dsp:cNvSpPr/>
      </dsp:nvSpPr>
      <dsp:spPr>
        <a:xfrm rot="10800000">
          <a:off x="123842" y="1298049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4355951"/>
                <a:satOff val="-18123"/>
                <a:lumOff val="4270"/>
                <a:alphaOff val="0"/>
              </a:schemeClr>
            </a:gs>
            <a:gs pos="100000">
              <a:schemeClr val="accent4">
                <a:hueOff val="4355951"/>
                <a:satOff val="-18123"/>
                <a:lumOff val="42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Kita akan membenci mulut yang jahat</a:t>
          </a:r>
          <a:endParaRPr lang="en" sz="1800" b="1" kern="1200" dirty="0">
            <a:solidFill>
              <a:schemeClr val="tx1"/>
            </a:solidFill>
          </a:endParaRPr>
        </a:p>
      </dsp:txBody>
      <dsp:txXfrm rot="10800000">
        <a:off x="186274" y="1298049"/>
        <a:ext cx="3981205" cy="249727"/>
      </dsp:txXfrm>
    </dsp:sp>
    <dsp:sp modelId="{50591610-1715-4AE5-8B42-10D1FF2484F5}">
      <dsp:nvSpPr>
        <dsp:cNvPr id="0" name=""/>
        <dsp:cNvSpPr/>
      </dsp:nvSpPr>
      <dsp:spPr>
        <a:xfrm>
          <a:off x="0" y="1297090"/>
          <a:ext cx="249727" cy="249727"/>
        </a:xfrm>
        <a:prstGeom prst="homePlate">
          <a:avLst/>
        </a:prstGeom>
        <a:solidFill>
          <a:schemeClr val="accent4">
            <a:tint val="50000"/>
            <a:hueOff val="4794753"/>
            <a:satOff val="-22314"/>
            <a:lumOff val="-97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C984-7201-47AF-B380-DDF328BCAC08}">
      <dsp:nvSpPr>
        <dsp:cNvPr id="0" name=""/>
        <dsp:cNvSpPr/>
      </dsp:nvSpPr>
      <dsp:spPr>
        <a:xfrm rot="10800000">
          <a:off x="123842" y="1622322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5444940"/>
                <a:satOff val="-22654"/>
                <a:lumOff val="5338"/>
                <a:alphaOff val="0"/>
              </a:schemeClr>
            </a:gs>
            <a:gs pos="100000">
              <a:schemeClr val="accent4">
                <a:hueOff val="5444940"/>
                <a:satOff val="-22654"/>
                <a:lumOff val="533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Kita akan menerima kesehatan jiwa</a:t>
          </a:r>
          <a:endParaRPr lang="en" sz="1800" b="1" kern="1200" dirty="0">
            <a:solidFill>
              <a:schemeClr val="tx1"/>
            </a:solidFill>
          </a:endParaRPr>
        </a:p>
      </dsp:txBody>
      <dsp:txXfrm rot="10800000">
        <a:off x="186274" y="1622322"/>
        <a:ext cx="3981205" cy="249727"/>
      </dsp:txXfrm>
    </dsp:sp>
    <dsp:sp modelId="{DFDD3A47-60EB-4274-B327-A7505E26176F}">
      <dsp:nvSpPr>
        <dsp:cNvPr id="0" name=""/>
        <dsp:cNvSpPr/>
      </dsp:nvSpPr>
      <dsp:spPr>
        <a:xfrm>
          <a:off x="0" y="1621363"/>
          <a:ext cx="249727" cy="249727"/>
        </a:xfrm>
        <a:prstGeom prst="homePlate">
          <a:avLst/>
        </a:prstGeom>
        <a:solidFill>
          <a:schemeClr val="accent4">
            <a:tint val="50000"/>
            <a:hueOff val="5993442"/>
            <a:satOff val="-27892"/>
            <a:lumOff val="-122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8E166-7024-45AE-9A05-1BA5C45F19FF}">
      <dsp:nvSpPr>
        <dsp:cNvPr id="0" name=""/>
        <dsp:cNvSpPr/>
      </dsp:nvSpPr>
      <dsp:spPr>
        <a:xfrm rot="10800000">
          <a:off x="123842" y="1946594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Kita akan menerima nasihat yang baik</a:t>
          </a:r>
          <a:endParaRPr lang="en" sz="1800" b="1" kern="1200" dirty="0">
            <a:solidFill>
              <a:schemeClr val="tx1"/>
            </a:solidFill>
          </a:endParaRPr>
        </a:p>
      </dsp:txBody>
      <dsp:txXfrm rot="10800000">
        <a:off x="186274" y="1946594"/>
        <a:ext cx="3981205" cy="249727"/>
      </dsp:txXfrm>
    </dsp:sp>
    <dsp:sp modelId="{F80A5102-85C8-485F-A5C8-26E7086E5452}">
      <dsp:nvSpPr>
        <dsp:cNvPr id="0" name=""/>
        <dsp:cNvSpPr/>
      </dsp:nvSpPr>
      <dsp:spPr>
        <a:xfrm>
          <a:off x="0" y="1945636"/>
          <a:ext cx="249727" cy="249727"/>
        </a:xfrm>
        <a:prstGeom prst="homePlate">
          <a:avLst/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D3D2-CAFE-4A24-83F1-8BC75D182870}">
      <dsp:nvSpPr>
        <dsp:cNvPr id="0" name=""/>
        <dsp:cNvSpPr/>
      </dsp:nvSpPr>
      <dsp:spPr>
        <a:xfrm rot="10800000">
          <a:off x="123842" y="2270867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7622915"/>
                <a:satOff val="-31715"/>
                <a:lumOff val="7473"/>
                <a:alphaOff val="0"/>
              </a:schemeClr>
            </a:gs>
            <a:gs pos="100000">
              <a:schemeClr val="accent4">
                <a:hueOff val="7622915"/>
                <a:satOff val="-31715"/>
                <a:lumOff val="747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Kita akan menerima penilaian yang baik</a:t>
          </a:r>
          <a:endParaRPr lang="en" sz="1700" b="1" kern="1200" dirty="0">
            <a:solidFill>
              <a:schemeClr val="tx1"/>
            </a:solidFill>
          </a:endParaRPr>
        </a:p>
      </dsp:txBody>
      <dsp:txXfrm rot="10800000">
        <a:off x="186274" y="2270867"/>
        <a:ext cx="3981205" cy="249727"/>
      </dsp:txXfrm>
    </dsp:sp>
    <dsp:sp modelId="{08C7A91A-C8EE-4885-B425-D8C23B312626}">
      <dsp:nvSpPr>
        <dsp:cNvPr id="0" name=""/>
        <dsp:cNvSpPr/>
      </dsp:nvSpPr>
      <dsp:spPr>
        <a:xfrm>
          <a:off x="0" y="2269908"/>
          <a:ext cx="249727" cy="249727"/>
        </a:xfrm>
        <a:prstGeom prst="homePlate">
          <a:avLst/>
        </a:prstGeom>
        <a:solidFill>
          <a:schemeClr val="accent4">
            <a:tint val="50000"/>
            <a:hueOff val="8390818"/>
            <a:satOff val="-39049"/>
            <a:lumOff val="-17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DCC43-FAF4-4598-B113-FCC3B745BB98}">
      <dsp:nvSpPr>
        <dsp:cNvPr id="0" name=""/>
        <dsp:cNvSpPr/>
      </dsp:nvSpPr>
      <dsp:spPr>
        <a:xfrm rot="10800000">
          <a:off x="123842" y="2595140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8711903"/>
                <a:satOff val="-36246"/>
                <a:lumOff val="8540"/>
                <a:alphaOff val="0"/>
              </a:schemeClr>
            </a:gs>
            <a:gs pos="100000">
              <a:schemeClr val="accent4">
                <a:hueOff val="8711903"/>
                <a:satOff val="-36246"/>
                <a:lumOff val="854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menerima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kecerdasan</a:t>
          </a:r>
          <a:endParaRPr lang="en" sz="2000" b="1" kern="1200" dirty="0">
            <a:solidFill>
              <a:schemeClr val="tx1"/>
            </a:solidFill>
          </a:endParaRPr>
        </a:p>
      </dsp:txBody>
      <dsp:txXfrm rot="10800000">
        <a:off x="186274" y="2595140"/>
        <a:ext cx="3981205" cy="249727"/>
      </dsp:txXfrm>
    </dsp:sp>
    <dsp:sp modelId="{F965F1B2-9E80-46EA-BF57-CBAD94A1AD09}">
      <dsp:nvSpPr>
        <dsp:cNvPr id="0" name=""/>
        <dsp:cNvSpPr/>
      </dsp:nvSpPr>
      <dsp:spPr>
        <a:xfrm>
          <a:off x="0" y="2594181"/>
          <a:ext cx="249727" cy="249727"/>
        </a:xfrm>
        <a:prstGeom prst="homePlate">
          <a:avLst/>
        </a:prstGeom>
        <a:solidFill>
          <a:schemeClr val="accent4">
            <a:tint val="50000"/>
            <a:hueOff val="9589506"/>
            <a:satOff val="-44628"/>
            <a:lumOff val="-19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F952F-AD9F-437A-A517-E9FCDF2F5D44}">
      <dsp:nvSpPr>
        <dsp:cNvPr id="0" name=""/>
        <dsp:cNvSpPr/>
      </dsp:nvSpPr>
      <dsp:spPr>
        <a:xfrm rot="10800000">
          <a:off x="123842" y="2919413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Kita </a:t>
          </a:r>
          <a:r>
            <a:rPr lang="en-ID" sz="2000" b="1" kern="1200" dirty="0" err="1">
              <a:solidFill>
                <a:schemeClr val="tx1"/>
              </a:solidFill>
            </a:rPr>
            <a:t>akan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menerima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kekuatan</a:t>
          </a:r>
          <a:endParaRPr lang="en" sz="2000" b="1" kern="1200" dirty="0">
            <a:solidFill>
              <a:schemeClr val="tx1"/>
            </a:solidFill>
          </a:endParaRPr>
        </a:p>
      </dsp:txBody>
      <dsp:txXfrm rot="10800000">
        <a:off x="186274" y="2919413"/>
        <a:ext cx="3981205" cy="249727"/>
      </dsp:txXfrm>
    </dsp:sp>
    <dsp:sp modelId="{CF9EDC32-39B2-42CD-B985-29A46E5B41F8}">
      <dsp:nvSpPr>
        <dsp:cNvPr id="0" name=""/>
        <dsp:cNvSpPr/>
      </dsp:nvSpPr>
      <dsp:spPr>
        <a:xfrm>
          <a:off x="0" y="2918454"/>
          <a:ext cx="249727" cy="249727"/>
        </a:xfrm>
        <a:prstGeom prst="homePlat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B82B6-019E-DBE1-0BEB-9C942A5F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5988C-A288-2FAD-F24E-924438591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FAF435-60B3-98A6-1243-21DBD83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D8B6A-321E-83FE-ED35-F8231D5F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6264-1364-56D2-5D06-0E17A90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33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A5192-2ABC-8233-495C-6082F923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8C1E4-F77D-EC63-C78A-0F5D55D7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72E2F-3DCE-225C-B96D-F8C1EBB0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38BE3-60D4-8C91-43F0-C7B047B0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D9917-9E76-5667-714D-542F8E3A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A1DE8-FC3F-4475-CF68-49804B1C4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D5E877-55A4-E9A9-F978-65E60536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648FE-6869-7E5F-A3B5-12F49B0D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3E107-CD66-1AEC-326F-E83D6258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DA2-8600-440A-6124-BF72D5CC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9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18CE2-8E18-9ACE-5500-4293AA0D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C6BC0-A913-F123-2DB9-EBA9FC7E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F6FE0-A55E-6A7D-6D33-3BBFABA3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E3412-34DB-29B5-F145-D5ECDA51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E32EB-0EE6-D0E8-499C-924FA495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5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7704A-78B7-7C20-4395-ABE3DC51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692CE-95A1-F2D3-E7B6-249DB43E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EFF7C-16D5-7572-AB44-E56600F6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D38EB1-EC46-D341-7C2A-5DC0BAE7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E6EE1-D909-ED7E-FBA7-B76F6787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10C17-B4FE-C169-EE89-27FD65A5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5735B-7C0C-2925-3CFE-BD74F3EFF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380BF-C777-E430-B60B-DE985BC8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4D22-E9C1-A3BC-F459-209AF60E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B03E5-E1E7-C9C9-9579-8B2A02B1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8F6D7C-F502-BC59-1900-6E023F06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5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468D0-64D2-E593-1993-84C3DB0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F737B4-7BAF-50CB-832D-2C3D71C5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D467A-BB3A-66DD-34D1-8EF2D48A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120BC-A86F-9360-51F1-38A4DB561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11BA0F-78DC-1BCA-F20D-52AECF05E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1ACA9A-25F4-11A9-C09F-38BDBBC8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B11564-57F1-4B09-4106-4B667144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28C8F4-5FB3-058A-525A-73D692C7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8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6C0E3-4AEF-EAAF-8145-A0C35B66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6A19A3-1AD3-2B56-9BA3-68011095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FA9187-A245-FD55-60FF-D7381BA0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E14B64-BC52-E14F-6EEB-F9B945C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8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AE5262-E4A8-6BFF-8A86-117D407B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8E9BA1-46E3-2255-D779-0A7FDDEC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595EC7-D900-3012-743B-A1E6418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52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A90F2-3630-22BA-1EDB-AB789E01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41402-6C1A-0C58-834C-0CE363A1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BD97A-FC84-39ED-C733-D1D4592B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D6CBB-A8B2-90BD-6819-2E7EF88E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19FF0-B295-56C0-D391-209C6DF3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9C23E-84A1-E026-FBE2-595DD514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71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308C0-46B9-0213-20D0-A410CD78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E90730-1746-8504-7C3E-465838471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15C4F7-9E95-6F6D-D618-7ACDDA911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6BB0FC-4C04-74E9-B643-572874C6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8DAC14-1BE4-A6FF-F0DA-4AC1B5A5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EFF2F5-CB24-157D-5650-F1142B6E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3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633F5-652A-DAF1-9712-B3505D3D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9731F-8C6C-FFF8-7E7A-A8CA71CCF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65DDF-341E-47C4-AA01-E4F585327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3BD8-98E1-41ED-88BA-515AB8A5B815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79CB-D550-1C3C-8D0D-B4628EF40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34049-5EED-05F5-7958-2738A988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9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C26B7D-7B8F-DC3A-18CE-57C94A251840}"/>
              </a:ext>
            </a:extLst>
          </p:cNvPr>
          <p:cNvSpPr txBox="1"/>
          <p:nvPr/>
        </p:nvSpPr>
        <p:spPr>
          <a:xfrm>
            <a:off x="0" y="1961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KEBIJAKSANAAN DALAM BUKU-BUKU HIKMAT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8DF9-21A7-FB55-688A-47D43EE56E60}"/>
              </a:ext>
            </a:extLst>
          </p:cNvPr>
          <p:cNvSpPr txBox="1"/>
          <p:nvPr/>
        </p:nvSpPr>
        <p:spPr>
          <a:xfrm rot="20724541">
            <a:off x="2505130" y="1488879"/>
            <a:ext cx="2574361" cy="5774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s-ES" sz="4000" spc="300" dirty="0" err="1">
                <a:solidFill>
                  <a:srgbClr val="24647E"/>
                </a:solidFill>
                <a:latin typeface="Algerian" panose="04020705040A02060702" pitchFamily="82" charset="0"/>
              </a:rPr>
              <a:t>Mazmur</a:t>
            </a:r>
            <a:endParaRPr lang="en" sz="4000" spc="300" dirty="0">
              <a:solidFill>
                <a:srgbClr val="24647E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2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26B6375-455D-796C-9C1D-8A68B22E1CEA}"/>
              </a:ext>
            </a:extLst>
          </p:cNvPr>
          <p:cNvGrpSpPr/>
          <p:nvPr/>
        </p:nvGrpSpPr>
        <p:grpSpPr>
          <a:xfrm>
            <a:off x="322730" y="939124"/>
            <a:ext cx="3708001" cy="5448127"/>
            <a:chOff x="322730" y="769441"/>
            <a:chExt cx="3708001" cy="5448127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34FFE3A1-70E8-160C-A1C9-EADAA6A211CB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112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3719C76-F030-4ACA-DC3E-1B2F63FEC0DC}"/>
                </a:ext>
              </a:extLst>
            </p:cNvPr>
            <p:cNvSpPr/>
            <p:nvPr/>
          </p:nvSpPr>
          <p:spPr>
            <a:xfrm>
              <a:off x="322731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Lagu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menggambarkan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berkat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takut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112:1). Ada 16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berkat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112:2-9).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Pemeriksaan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cermat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terhadap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berkat-berkat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menunjukkan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bahwa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takut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berarti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menginginkan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pencapaian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rohani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tertinggi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kehidupan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sehari-hari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mengakhiri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gambaran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singkat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nasib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buruk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fasik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dibandingkan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884E6F-CF72-EC49-1576-38C0A3676A18}"/>
              </a:ext>
            </a:extLst>
          </p:cNvPr>
          <p:cNvSpPr txBox="1"/>
          <p:nvPr/>
        </p:nvSpPr>
        <p:spPr>
          <a:xfrm>
            <a:off x="4087880" y="221131"/>
            <a:ext cx="465606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“</a:t>
            </a:r>
            <a:r>
              <a:rPr lang="en-ID" b="1" dirty="0" err="1"/>
              <a:t>Haleluya</a:t>
            </a:r>
            <a:r>
              <a:rPr lang="en-ID" b="1" dirty="0"/>
              <a:t>! </a:t>
            </a:r>
            <a:r>
              <a:rPr lang="en-ID" b="1" dirty="0" err="1"/>
              <a:t>Berbahagialah</a:t>
            </a:r>
            <a:r>
              <a:rPr lang="en-ID" b="1" dirty="0"/>
              <a:t> orang yang </a:t>
            </a:r>
            <a:r>
              <a:rPr lang="en-ID" b="1" dirty="0" err="1"/>
              <a:t>takut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TUHAN, yang </a:t>
            </a:r>
            <a:r>
              <a:rPr lang="en-ID" b="1" dirty="0" err="1"/>
              <a:t>sangat</a:t>
            </a:r>
            <a:r>
              <a:rPr lang="en-ID" b="1" dirty="0"/>
              <a:t> </a:t>
            </a:r>
            <a:r>
              <a:rPr lang="en-ID" b="1" dirty="0" err="1"/>
              <a:t>suka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perintah</a:t>
            </a:r>
            <a:r>
              <a:rPr lang="en-ID" b="1" dirty="0"/>
              <a:t>-Nya. Anak </a:t>
            </a:r>
            <a:r>
              <a:rPr lang="en-ID" b="1" dirty="0" err="1"/>
              <a:t>cucunya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perkasa</a:t>
            </a:r>
            <a:r>
              <a:rPr lang="en-ID" b="1" dirty="0"/>
              <a:t> di </a:t>
            </a:r>
            <a:r>
              <a:rPr lang="en-ID" b="1" dirty="0" err="1"/>
              <a:t>bumi</a:t>
            </a:r>
            <a:r>
              <a:rPr lang="en-ID" b="1" dirty="0"/>
              <a:t>; </a:t>
            </a:r>
            <a:r>
              <a:rPr lang="en-ID" b="1" dirty="0" err="1"/>
              <a:t>angkatan</a:t>
            </a:r>
            <a:r>
              <a:rPr lang="en-ID" b="1" dirty="0"/>
              <a:t> orang </a:t>
            </a:r>
            <a:r>
              <a:rPr lang="en-ID" b="1" dirty="0" err="1"/>
              <a:t>benar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diberkati</a:t>
            </a:r>
            <a:r>
              <a:rPr lang="en-ID" b="1" dirty="0"/>
              <a:t>. </a:t>
            </a:r>
            <a:r>
              <a:rPr lang="en-ID" b="1" dirty="0" err="1"/>
              <a:t>Harta</a:t>
            </a:r>
            <a:r>
              <a:rPr lang="en-ID" b="1" dirty="0"/>
              <a:t> dan </a:t>
            </a:r>
            <a:r>
              <a:rPr lang="en-ID" b="1" dirty="0" err="1"/>
              <a:t>kekayaan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rumahnya</a:t>
            </a:r>
            <a:r>
              <a:rPr lang="en-ID" b="1" dirty="0"/>
              <a:t>, </a:t>
            </a:r>
            <a:r>
              <a:rPr lang="en-ID" b="1" dirty="0" err="1"/>
              <a:t>kebajikannya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selamanya</a:t>
            </a:r>
            <a:r>
              <a:rPr lang="en-ID" b="1" dirty="0"/>
              <a:t>.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gelap</a:t>
            </a:r>
            <a:r>
              <a:rPr lang="en-ID" b="1" dirty="0"/>
              <a:t> </a:t>
            </a:r>
            <a:r>
              <a:rPr lang="en-ID" b="1" dirty="0" err="1"/>
              <a:t>terbit</a:t>
            </a:r>
            <a:r>
              <a:rPr lang="en-ID" b="1" dirty="0"/>
              <a:t> </a:t>
            </a:r>
            <a:r>
              <a:rPr lang="en-ID" b="1" dirty="0" err="1"/>
              <a:t>terang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orang </a:t>
            </a:r>
            <a:r>
              <a:rPr lang="en-ID" b="1" dirty="0" err="1"/>
              <a:t>benar</a:t>
            </a:r>
            <a:r>
              <a:rPr lang="en-ID" b="1" dirty="0"/>
              <a:t>; </a:t>
            </a:r>
            <a:r>
              <a:rPr lang="en-ID" b="1" dirty="0" err="1"/>
              <a:t>pengasih</a:t>
            </a:r>
            <a:r>
              <a:rPr lang="en-ID" b="1" dirty="0"/>
              <a:t> dan </a:t>
            </a:r>
            <a:r>
              <a:rPr lang="en-ID" b="1" dirty="0" err="1"/>
              <a:t>penyayang</a:t>
            </a:r>
            <a:r>
              <a:rPr lang="en-ID" b="1" dirty="0"/>
              <a:t> orang yang </a:t>
            </a:r>
            <a:r>
              <a:rPr lang="en-ID" b="1" dirty="0" err="1"/>
              <a:t>adil</a:t>
            </a:r>
            <a:r>
              <a:rPr lang="en-ID" b="1" dirty="0"/>
              <a:t>. </a:t>
            </a:r>
            <a:r>
              <a:rPr lang="en-ID" b="1" dirty="0" err="1"/>
              <a:t>Mujur</a:t>
            </a:r>
            <a:r>
              <a:rPr lang="en-ID" b="1" dirty="0"/>
              <a:t> orang yang </a:t>
            </a:r>
            <a:r>
              <a:rPr lang="en-ID" b="1" dirty="0" err="1"/>
              <a:t>menaruh</a:t>
            </a:r>
            <a:r>
              <a:rPr lang="en-ID" b="1" dirty="0"/>
              <a:t> </a:t>
            </a:r>
            <a:r>
              <a:rPr lang="en-ID" b="1" dirty="0" err="1"/>
              <a:t>belas</a:t>
            </a:r>
            <a:r>
              <a:rPr lang="en-ID" b="1" dirty="0"/>
              <a:t> </a:t>
            </a:r>
            <a:r>
              <a:rPr lang="en-ID" b="1" dirty="0" err="1"/>
              <a:t>kasihan</a:t>
            </a:r>
            <a:r>
              <a:rPr lang="en-ID" b="1" dirty="0"/>
              <a:t> dan yang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pinjaman</a:t>
            </a:r>
            <a:r>
              <a:rPr lang="en-ID" b="1" dirty="0"/>
              <a:t>, yang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urusannya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sewajarnya</a:t>
            </a:r>
            <a:r>
              <a:rPr lang="en-ID" b="1" dirty="0"/>
              <a:t>. </a:t>
            </a:r>
            <a:r>
              <a:rPr lang="en-ID" b="1" dirty="0" err="1"/>
              <a:t>Sebab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takkan</a:t>
            </a:r>
            <a:r>
              <a:rPr lang="en-ID" b="1" dirty="0"/>
              <a:t> </a:t>
            </a:r>
            <a:r>
              <a:rPr lang="en-ID" b="1" dirty="0" err="1"/>
              <a:t>goyah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; orang </a:t>
            </a:r>
            <a:r>
              <a:rPr lang="en-ID" b="1" dirty="0" err="1"/>
              <a:t>benar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diingat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.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takut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kabar</a:t>
            </a:r>
            <a:r>
              <a:rPr lang="en-ID" b="1" dirty="0"/>
              <a:t> </a:t>
            </a:r>
            <a:r>
              <a:rPr lang="en-ID" b="1" dirty="0" err="1"/>
              <a:t>celaka</a:t>
            </a:r>
            <a:r>
              <a:rPr lang="en-ID" b="1" dirty="0"/>
              <a:t>, </a:t>
            </a:r>
            <a:r>
              <a:rPr lang="en-ID" b="1" dirty="0" err="1"/>
              <a:t>hatinya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,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kepercayaan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TUHAN. </a:t>
            </a:r>
            <a:r>
              <a:rPr lang="en-ID" b="1" dirty="0" err="1"/>
              <a:t>Hatinya</a:t>
            </a:r>
            <a:r>
              <a:rPr lang="en-ID" b="1" dirty="0"/>
              <a:t> </a:t>
            </a:r>
            <a:r>
              <a:rPr lang="en-ID" b="1" dirty="0" err="1"/>
              <a:t>teguh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takut</a:t>
            </a:r>
            <a:r>
              <a:rPr lang="en-ID" b="1" dirty="0"/>
              <a:t>, </a:t>
            </a:r>
            <a:r>
              <a:rPr lang="en-ID" b="1" dirty="0" err="1"/>
              <a:t>sehingga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memandang</a:t>
            </a:r>
            <a:r>
              <a:rPr lang="en-ID" b="1" dirty="0"/>
              <a:t> </a:t>
            </a:r>
            <a:r>
              <a:rPr lang="en-ID" b="1" dirty="0" err="1"/>
              <a:t>rendah</a:t>
            </a:r>
            <a:r>
              <a:rPr lang="en-ID" b="1" dirty="0"/>
              <a:t> para </a:t>
            </a:r>
            <a:r>
              <a:rPr lang="en-ID" b="1" dirty="0" err="1"/>
              <a:t>lawannya</a:t>
            </a:r>
            <a:r>
              <a:rPr lang="en-ID" b="1" dirty="0"/>
              <a:t>.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membagi-bagikan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orang miskin; </a:t>
            </a:r>
            <a:r>
              <a:rPr lang="en-ID" b="1" dirty="0" err="1"/>
              <a:t>kebajikannya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, </a:t>
            </a:r>
            <a:r>
              <a:rPr lang="en-ID" b="1" dirty="0" err="1"/>
              <a:t>tanduknya</a:t>
            </a:r>
            <a:r>
              <a:rPr lang="en-ID" b="1" dirty="0"/>
              <a:t> </a:t>
            </a:r>
            <a:r>
              <a:rPr lang="en-ID" b="1" dirty="0" err="1"/>
              <a:t>meninggi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. Orang </a:t>
            </a:r>
            <a:r>
              <a:rPr lang="en-ID" b="1" dirty="0" err="1"/>
              <a:t>fasik</a:t>
            </a:r>
            <a:r>
              <a:rPr lang="en-ID" b="1" dirty="0"/>
              <a:t> </a:t>
            </a:r>
            <a:r>
              <a:rPr lang="en-ID" b="1" dirty="0" err="1"/>
              <a:t>melihatnya</a:t>
            </a:r>
            <a:r>
              <a:rPr lang="en-ID" b="1" dirty="0"/>
              <a:t>, </a:t>
            </a:r>
            <a:r>
              <a:rPr lang="en-ID" b="1" dirty="0" err="1"/>
              <a:t>lalu</a:t>
            </a:r>
            <a:r>
              <a:rPr lang="en-ID" b="1" dirty="0"/>
              <a:t> </a:t>
            </a:r>
            <a:r>
              <a:rPr lang="en-ID" b="1" dirty="0" err="1"/>
              <a:t>sakit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menggertakkan</a:t>
            </a:r>
            <a:r>
              <a:rPr lang="en-ID" b="1" dirty="0"/>
              <a:t> </a:t>
            </a:r>
            <a:r>
              <a:rPr lang="en-ID" b="1" dirty="0" err="1"/>
              <a:t>giginya</a:t>
            </a:r>
            <a:r>
              <a:rPr lang="en-ID" b="1" dirty="0"/>
              <a:t>, </a:t>
            </a:r>
            <a:r>
              <a:rPr lang="en-ID" b="1" dirty="0" err="1"/>
              <a:t>lalu</a:t>
            </a:r>
            <a:r>
              <a:rPr lang="en-ID" b="1" dirty="0"/>
              <a:t> </a:t>
            </a:r>
            <a:r>
              <a:rPr lang="en-ID" b="1" dirty="0" err="1"/>
              <a:t>hancur</a:t>
            </a:r>
            <a:r>
              <a:rPr lang="en-ID" b="1" dirty="0"/>
              <a:t>; </a:t>
            </a:r>
            <a:r>
              <a:rPr lang="en-ID" b="1" dirty="0" err="1"/>
              <a:t>keinginan</a:t>
            </a:r>
            <a:r>
              <a:rPr lang="en-ID" b="1" dirty="0"/>
              <a:t> orang </a:t>
            </a:r>
            <a:r>
              <a:rPr lang="en-ID" b="1" dirty="0" err="1"/>
              <a:t>fasik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menuju</a:t>
            </a:r>
            <a:r>
              <a:rPr lang="en-ID" b="1" dirty="0"/>
              <a:t> </a:t>
            </a:r>
            <a:r>
              <a:rPr lang="en-ID" b="1" dirty="0" err="1"/>
              <a:t>kebinasaan</a:t>
            </a:r>
            <a:r>
              <a:rPr lang="en-ID" b="1" dirty="0"/>
              <a:t>.</a:t>
            </a:r>
            <a:r>
              <a:rPr lang="en" b="1" dirty="0"/>
              <a:t>”</a:t>
            </a:r>
            <a:endParaRPr lang="en-ID" b="1" dirty="0"/>
          </a:p>
        </p:txBody>
      </p:sp>
      <p:pic>
        <p:nvPicPr>
          <p:cNvPr id="15" name="Imagen 14" descr="Una caricatura de un hombre&#10;&#10;Descripción generada automáticamente con confianza baja">
            <a:extLst>
              <a:ext uri="{FF2B5EF4-FFF2-40B4-BE49-F238E27FC236}">
                <a16:creationId xmlns:a16="http://schemas.microsoft.com/office/drawing/2014/main" id="{786B7E1E-9A18-B9FD-E0B4-92707CBC40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1785" y="169683"/>
            <a:ext cx="3186260" cy="31862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Hombre sentado en el piso&#10;&#10;Descripción generada automáticamente con confianza media">
            <a:extLst>
              <a:ext uri="{FF2B5EF4-FFF2-40B4-BE49-F238E27FC236}">
                <a16:creationId xmlns:a16="http://schemas.microsoft.com/office/drawing/2014/main" id="{E9EE85F7-8857-D913-3135-156E768156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1785" y="3493059"/>
            <a:ext cx="3186260" cy="31862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0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421A6-09DC-48A4-C0CD-94E83CFB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9DA1960E-E99F-472E-D395-9AA911379EBF}"/>
              </a:ext>
            </a:extLst>
          </p:cNvPr>
          <p:cNvGrpSpPr/>
          <p:nvPr/>
        </p:nvGrpSpPr>
        <p:grpSpPr>
          <a:xfrm>
            <a:off x="322730" y="939125"/>
            <a:ext cx="3708000" cy="5448126"/>
            <a:chOff x="322730" y="769441"/>
            <a:chExt cx="3708000" cy="5448126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46608DAA-9A29-1D68-7427-C6C656181A5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rgbClr val="9A0000"/>
                  </a:solidFill>
                </a:rPr>
                <a:t>Mazmur 119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574C46E-8D4F-2928-FF40-AF2475B37957}"/>
                </a:ext>
              </a:extLst>
            </p:cNvPr>
            <p:cNvSpPr/>
            <p:nvPr/>
          </p:nvSpPr>
          <p:spPr>
            <a:xfrm>
              <a:off x="322730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solidFill>
                    <a:schemeClr val="tx1"/>
                  </a:solidFill>
                </a:rPr>
                <a:t>Mazmur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terpanjang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dalam</a:t>
              </a:r>
              <a:r>
                <a:rPr lang="en-ID" sz="2000" b="1" dirty="0">
                  <a:solidFill>
                    <a:schemeClr val="tx1"/>
                  </a:solidFill>
                </a:rPr>
                <a:t> kitab </a:t>
              </a:r>
              <a:r>
                <a:rPr lang="en-ID" sz="2000" b="1" dirty="0" err="1">
                  <a:solidFill>
                    <a:schemeClr val="tx1"/>
                  </a:solidFill>
                </a:rPr>
                <a:t>Mazmur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berhubungan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dengan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Taurat</a:t>
              </a:r>
              <a:r>
                <a:rPr lang="en-ID" sz="2000" b="1" dirty="0">
                  <a:solidFill>
                    <a:schemeClr val="tx1"/>
                  </a:solidFill>
                </a:rPr>
                <a:t> (Hukum), yang </a:t>
              </a:r>
              <a:r>
                <a:rPr lang="en-ID" sz="2000" b="1" dirty="0" err="1">
                  <a:solidFill>
                    <a:schemeClr val="tx1"/>
                  </a:solidFill>
                </a:rPr>
                <a:t>terdiri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lebih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dari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sekedar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hukum</a:t>
              </a:r>
              <a:r>
                <a:rPr lang="en-ID" sz="2000" b="1" dirty="0">
                  <a:solidFill>
                    <a:schemeClr val="tx1"/>
                  </a:solidFill>
                </a:rPr>
                <a:t> Musa. </a:t>
              </a:r>
              <a:r>
                <a:rPr lang="en-ID" sz="2000" b="1" dirty="0" err="1">
                  <a:solidFill>
                    <a:schemeClr val="tx1"/>
                  </a:solidFill>
                </a:rPr>
                <a:t>Taurat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mengacu</a:t>
              </a:r>
              <a:r>
                <a:rPr lang="en-ID" sz="2000" b="1" dirty="0">
                  <a:solidFill>
                    <a:schemeClr val="tx1"/>
                  </a:solidFill>
                </a:rPr>
                <a:t> pada inti Kitab </a:t>
              </a:r>
              <a:r>
                <a:rPr lang="en-ID" sz="2000" b="1" dirty="0" err="1">
                  <a:solidFill>
                    <a:schemeClr val="tx1"/>
                  </a:solidFill>
                </a:rPr>
                <a:t>Suci</a:t>
              </a:r>
              <a:r>
                <a:rPr lang="en-ID" sz="2000" b="1" dirty="0">
                  <a:solidFill>
                    <a:schemeClr val="tx1"/>
                  </a:solidFill>
                </a:rPr>
                <a:t>. </a:t>
              </a:r>
              <a:r>
                <a:rPr lang="en-ID" sz="2000" b="1" dirty="0" err="1">
                  <a:solidFill>
                    <a:schemeClr val="tx1"/>
                  </a:solidFill>
                </a:rPr>
                <a:t>Ini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mengubah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kehidupan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mereka</a:t>
              </a:r>
              <a:r>
                <a:rPr lang="en-ID" sz="2000" b="1" dirty="0">
                  <a:solidFill>
                    <a:schemeClr val="tx1"/>
                  </a:solidFill>
                </a:rPr>
                <a:t> yang </a:t>
              </a:r>
              <a:r>
                <a:rPr lang="en-ID" sz="2000" b="1" dirty="0" err="1">
                  <a:solidFill>
                    <a:schemeClr val="tx1"/>
                  </a:solidFill>
                </a:rPr>
                <a:t>memahami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ajaran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Firman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Tuhan</a:t>
              </a:r>
              <a:r>
                <a:rPr lang="en-ID" sz="2000" b="1" dirty="0">
                  <a:solidFill>
                    <a:schemeClr val="tx1"/>
                  </a:solidFill>
                </a:rPr>
                <a:t>.</a:t>
              </a:r>
              <a:endParaRPr lang="en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6DADB4-AC35-9A36-F07A-599B250105B4}"/>
              </a:ext>
            </a:extLst>
          </p:cNvPr>
          <p:cNvSpPr txBox="1"/>
          <p:nvPr/>
        </p:nvSpPr>
        <p:spPr>
          <a:xfrm>
            <a:off x="7362335" y="92887"/>
            <a:ext cx="4798244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500" b="1" dirty="0"/>
              <a:t>“ </a:t>
            </a:r>
            <a:r>
              <a:rPr lang="en" sz="1500" b="1" i="1" dirty="0"/>
              <a:t>Aleph </a:t>
            </a:r>
            <a:r>
              <a:rPr lang="en" sz="1500" b="1" dirty="0"/>
              <a:t>. </a:t>
            </a:r>
            <a:r>
              <a:rPr lang="en-ID" sz="1500" b="1" dirty="0" err="1"/>
              <a:t>Berbahagialah</a:t>
            </a:r>
            <a:r>
              <a:rPr lang="en-ID" sz="1500" b="1" dirty="0"/>
              <a:t> orang-orang yang </a:t>
            </a:r>
            <a:r>
              <a:rPr lang="en-ID" sz="1500" b="1" dirty="0" err="1"/>
              <a:t>hidupnya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bercela</a:t>
            </a:r>
            <a:r>
              <a:rPr lang="en-ID" sz="1500" b="1" dirty="0"/>
              <a:t>, yang </a:t>
            </a:r>
            <a:r>
              <a:rPr lang="en-ID" sz="1500" b="1" dirty="0" err="1"/>
              <a:t>hidup</a:t>
            </a:r>
            <a:r>
              <a:rPr lang="en-ID" sz="1500" b="1" dirty="0"/>
              <a:t> </a:t>
            </a:r>
            <a:r>
              <a:rPr lang="en-ID" sz="1500" b="1" dirty="0" err="1"/>
              <a:t>menurut</a:t>
            </a:r>
            <a:r>
              <a:rPr lang="en-ID" sz="1500" b="1" dirty="0"/>
              <a:t> </a:t>
            </a:r>
            <a:r>
              <a:rPr lang="en-ID" sz="1500" b="1" dirty="0" err="1"/>
              <a:t>Taurat</a:t>
            </a:r>
            <a:r>
              <a:rPr lang="en-ID" sz="1500" b="1" dirty="0"/>
              <a:t> TUHAN. </a:t>
            </a:r>
            <a:r>
              <a:rPr lang="en-ID" sz="1500" b="1" dirty="0" err="1"/>
              <a:t>Berbahagialah</a:t>
            </a:r>
            <a:r>
              <a:rPr lang="en-ID" sz="1500" b="1" dirty="0"/>
              <a:t> orang-orang yang </a:t>
            </a:r>
            <a:r>
              <a:rPr lang="en-ID" sz="1500" b="1" dirty="0" err="1"/>
              <a:t>memegang</a:t>
            </a:r>
            <a:r>
              <a:rPr lang="en-ID" sz="1500" b="1" dirty="0"/>
              <a:t> </a:t>
            </a:r>
            <a:r>
              <a:rPr lang="en-ID" sz="1500" b="1" dirty="0" err="1"/>
              <a:t>peringatan</a:t>
            </a:r>
            <a:r>
              <a:rPr lang="en-ID" sz="1500" b="1" dirty="0"/>
              <a:t>-</a:t>
            </a:r>
            <a:r>
              <a:rPr lang="en-ID" sz="1500" b="1" dirty="0" err="1"/>
              <a:t>peringatan</a:t>
            </a:r>
            <a:r>
              <a:rPr lang="en-ID" sz="1500" b="1" dirty="0"/>
              <a:t>-Nya, yang </a:t>
            </a:r>
            <a:r>
              <a:rPr lang="en-ID" sz="1500" b="1" dirty="0" err="1"/>
              <a:t>mencari</a:t>
            </a:r>
            <a:r>
              <a:rPr lang="en-ID" sz="1500" b="1" dirty="0"/>
              <a:t> </a:t>
            </a:r>
            <a:r>
              <a:rPr lang="en-ID" sz="1500" b="1" dirty="0" err="1"/>
              <a:t>Dia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segenap</a:t>
            </a:r>
            <a:r>
              <a:rPr lang="en-ID" sz="1500" b="1" dirty="0"/>
              <a:t> </a:t>
            </a:r>
            <a:r>
              <a:rPr lang="en-ID" sz="1500" b="1" dirty="0" err="1"/>
              <a:t>hati</a:t>
            </a:r>
            <a:r>
              <a:rPr lang="en-ID" sz="1500" b="1" dirty="0"/>
              <a:t>, yang juga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melakukan</a:t>
            </a:r>
            <a:r>
              <a:rPr lang="en-ID" sz="1500" b="1" dirty="0"/>
              <a:t> </a:t>
            </a:r>
            <a:r>
              <a:rPr lang="en-ID" sz="1500" b="1" dirty="0" err="1"/>
              <a:t>kejahatan</a:t>
            </a:r>
            <a:r>
              <a:rPr lang="en-ID" sz="1500" b="1" dirty="0"/>
              <a:t>, </a:t>
            </a:r>
            <a:r>
              <a:rPr lang="en-ID" sz="1500" b="1" dirty="0" err="1"/>
              <a:t>tetapi</a:t>
            </a:r>
            <a:r>
              <a:rPr lang="en-ID" sz="1500" b="1" dirty="0"/>
              <a:t> yang </a:t>
            </a:r>
            <a:r>
              <a:rPr lang="en-ID" sz="1500" b="1" dirty="0" err="1"/>
              <a:t>hidup</a:t>
            </a:r>
            <a:r>
              <a:rPr lang="en-ID" sz="1500" b="1" dirty="0"/>
              <a:t> </a:t>
            </a:r>
            <a:r>
              <a:rPr lang="en-ID" sz="1500" b="1" dirty="0" err="1"/>
              <a:t>menurut</a:t>
            </a:r>
            <a:r>
              <a:rPr lang="en-ID" sz="1500" b="1" dirty="0"/>
              <a:t> </a:t>
            </a:r>
            <a:r>
              <a:rPr lang="en-ID" sz="1500" b="1" dirty="0" err="1"/>
              <a:t>jalan-jalan</a:t>
            </a:r>
            <a:r>
              <a:rPr lang="en-ID" sz="1500" b="1" dirty="0"/>
              <a:t> yang </a:t>
            </a:r>
            <a:r>
              <a:rPr lang="en-ID" sz="1500" b="1" dirty="0" err="1"/>
              <a:t>ditunjukkan</a:t>
            </a:r>
            <a:r>
              <a:rPr lang="en-ID" sz="1500" b="1" dirty="0"/>
              <a:t>-Nya. </a:t>
            </a:r>
            <a:r>
              <a:rPr lang="en-ID" sz="1500" b="1" dirty="0" err="1"/>
              <a:t>Engkau</a:t>
            </a:r>
            <a:r>
              <a:rPr lang="en-ID" sz="1500" b="1" dirty="0"/>
              <a:t> </a:t>
            </a:r>
            <a:r>
              <a:rPr lang="en-ID" sz="1500" b="1" dirty="0" err="1"/>
              <a:t>sendiri</a:t>
            </a:r>
            <a:r>
              <a:rPr lang="en-ID" sz="1500" b="1" dirty="0"/>
              <a:t> </a:t>
            </a:r>
            <a:r>
              <a:rPr lang="en-ID" sz="1500" b="1" dirty="0" err="1"/>
              <a:t>telah</a:t>
            </a:r>
            <a:r>
              <a:rPr lang="en-ID" sz="1500" b="1" dirty="0"/>
              <a:t> </a:t>
            </a:r>
            <a:r>
              <a:rPr lang="en-ID" sz="1500" b="1" dirty="0" err="1"/>
              <a:t>menyampaikan</a:t>
            </a:r>
            <a:r>
              <a:rPr lang="en-ID" sz="1500" b="1" dirty="0"/>
              <a:t> </a:t>
            </a:r>
            <a:r>
              <a:rPr lang="en-ID" sz="1500" b="1" dirty="0" err="1"/>
              <a:t>titah</a:t>
            </a:r>
            <a:r>
              <a:rPr lang="en-ID" sz="1500" b="1" dirty="0"/>
              <a:t>-</a:t>
            </a:r>
            <a:r>
              <a:rPr lang="en-ID" sz="1500" b="1" dirty="0" err="1"/>
              <a:t>titah</a:t>
            </a:r>
            <a:r>
              <a:rPr lang="en-ID" sz="1500" b="1" dirty="0"/>
              <a:t>-Mu, </a:t>
            </a:r>
            <a:r>
              <a:rPr lang="en-ID" sz="1500" b="1" dirty="0" err="1"/>
              <a:t>supaya</a:t>
            </a:r>
            <a:r>
              <a:rPr lang="en-ID" sz="1500" b="1" dirty="0"/>
              <a:t> </a:t>
            </a:r>
            <a:r>
              <a:rPr lang="en-ID" sz="1500" b="1" dirty="0" err="1"/>
              <a:t>dipegang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sungguh-sungguh</a:t>
            </a:r>
            <a:r>
              <a:rPr lang="en-ID" sz="1500" b="1" dirty="0"/>
              <a:t>. </a:t>
            </a:r>
            <a:r>
              <a:rPr lang="en-ID" sz="1500" b="1" dirty="0" err="1"/>
              <a:t>Sekiranya</a:t>
            </a:r>
            <a:r>
              <a:rPr lang="en-ID" sz="1500" b="1" dirty="0"/>
              <a:t> </a:t>
            </a:r>
            <a:r>
              <a:rPr lang="en-ID" sz="1500" b="1" dirty="0" err="1"/>
              <a:t>hidupku</a:t>
            </a:r>
            <a:r>
              <a:rPr lang="en-ID" sz="1500" b="1" dirty="0"/>
              <a:t> </a:t>
            </a:r>
            <a:r>
              <a:rPr lang="en-ID" sz="1500" b="1" dirty="0" err="1"/>
              <a:t>tentu</a:t>
            </a:r>
            <a:r>
              <a:rPr lang="en-ID" sz="1500" b="1" dirty="0"/>
              <a:t> </a:t>
            </a:r>
            <a:r>
              <a:rPr lang="en-ID" sz="1500" b="1" dirty="0" err="1"/>
              <a:t>untuk</a:t>
            </a:r>
            <a:r>
              <a:rPr lang="en-ID" sz="1500" b="1" dirty="0"/>
              <a:t> </a:t>
            </a:r>
            <a:r>
              <a:rPr lang="en-ID" sz="1500" b="1" dirty="0" err="1"/>
              <a:t>berpegang</a:t>
            </a:r>
            <a:r>
              <a:rPr lang="en-ID" sz="1500" b="1" dirty="0"/>
              <a:t> pada </a:t>
            </a:r>
            <a:r>
              <a:rPr lang="en-ID" sz="1500" b="1" dirty="0" err="1"/>
              <a:t>ketetapan</a:t>
            </a:r>
            <a:r>
              <a:rPr lang="en-ID" sz="1500" b="1" dirty="0"/>
              <a:t>-Mu! </a:t>
            </a:r>
            <a:r>
              <a:rPr lang="en-ID" sz="1500" b="1" dirty="0" err="1"/>
              <a:t>Maka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mendapat</a:t>
            </a:r>
            <a:r>
              <a:rPr lang="en-ID" sz="1500" b="1" dirty="0"/>
              <a:t> </a:t>
            </a:r>
            <a:r>
              <a:rPr lang="en-ID" sz="1500" b="1" dirty="0" err="1"/>
              <a:t>malu</a:t>
            </a:r>
            <a:r>
              <a:rPr lang="en-ID" sz="1500" b="1" dirty="0"/>
              <a:t>, </a:t>
            </a:r>
            <a:r>
              <a:rPr lang="en-ID" sz="1500" b="1" dirty="0" err="1"/>
              <a:t>apabila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mengamat-amati</a:t>
            </a:r>
            <a:r>
              <a:rPr lang="en-ID" sz="1500" b="1" dirty="0"/>
              <a:t> </a:t>
            </a:r>
            <a:r>
              <a:rPr lang="en-ID" sz="1500" b="1" dirty="0" err="1"/>
              <a:t>segala</a:t>
            </a:r>
            <a:r>
              <a:rPr lang="en-ID" sz="1500" b="1" dirty="0"/>
              <a:t> </a:t>
            </a:r>
            <a:r>
              <a:rPr lang="en-ID" sz="1500" b="1" dirty="0" err="1"/>
              <a:t>perintah</a:t>
            </a:r>
            <a:r>
              <a:rPr lang="en-ID" sz="1500" b="1" dirty="0"/>
              <a:t>-Mu. Aku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bersyukur</a:t>
            </a:r>
            <a:r>
              <a:rPr lang="en-ID" sz="1500" b="1" dirty="0"/>
              <a:t> </a:t>
            </a:r>
            <a:r>
              <a:rPr lang="en-ID" sz="1500" b="1" dirty="0" err="1"/>
              <a:t>kepada</a:t>
            </a:r>
            <a:r>
              <a:rPr lang="en-ID" sz="1500" b="1" dirty="0"/>
              <a:t>-Mu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hati</a:t>
            </a:r>
            <a:r>
              <a:rPr lang="en-ID" sz="1500" b="1" dirty="0"/>
              <a:t> </a:t>
            </a:r>
            <a:r>
              <a:rPr lang="en-ID" sz="1500" b="1" dirty="0" err="1"/>
              <a:t>jujur</a:t>
            </a:r>
            <a:r>
              <a:rPr lang="en-ID" sz="1500" b="1" dirty="0"/>
              <a:t>, </a:t>
            </a:r>
            <a:r>
              <a:rPr lang="en-ID" sz="1500" b="1" dirty="0" err="1"/>
              <a:t>apabila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belajar</a:t>
            </a:r>
            <a:r>
              <a:rPr lang="en-ID" sz="1500" b="1" dirty="0"/>
              <a:t> </a:t>
            </a:r>
            <a:r>
              <a:rPr lang="en-ID" sz="1500" b="1" dirty="0" err="1"/>
              <a:t>hukum</a:t>
            </a:r>
            <a:r>
              <a:rPr lang="en-ID" sz="1500" b="1" dirty="0"/>
              <a:t>-</a:t>
            </a:r>
            <a:r>
              <a:rPr lang="en-ID" sz="1500" b="1" dirty="0" err="1"/>
              <a:t>hukum</a:t>
            </a:r>
            <a:r>
              <a:rPr lang="en-ID" sz="1500" b="1" dirty="0"/>
              <a:t>-Mu yang </a:t>
            </a:r>
            <a:r>
              <a:rPr lang="en-ID" sz="1500" b="1" dirty="0" err="1"/>
              <a:t>adil</a:t>
            </a:r>
            <a:r>
              <a:rPr lang="en-ID" sz="1500" b="1" dirty="0"/>
              <a:t>. Aku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berpegang</a:t>
            </a:r>
            <a:r>
              <a:rPr lang="en-ID" sz="1500" b="1" dirty="0"/>
              <a:t> pada </a:t>
            </a:r>
            <a:r>
              <a:rPr lang="en-ID" sz="1500" b="1" dirty="0" err="1"/>
              <a:t>ketetapan</a:t>
            </a:r>
            <a:r>
              <a:rPr lang="en-ID" sz="1500" b="1" dirty="0"/>
              <a:t>-</a:t>
            </a:r>
            <a:r>
              <a:rPr lang="en-ID" sz="1500" b="1" dirty="0" err="1"/>
              <a:t>ketetapan</a:t>
            </a:r>
            <a:r>
              <a:rPr lang="en-ID" sz="1500" b="1" dirty="0"/>
              <a:t>-Mu, </a:t>
            </a:r>
            <a:r>
              <a:rPr lang="en-ID" sz="1500" b="1" dirty="0" err="1"/>
              <a:t>janganlah</a:t>
            </a:r>
            <a:r>
              <a:rPr lang="en-ID" sz="1500" b="1" dirty="0"/>
              <a:t> </a:t>
            </a:r>
            <a:r>
              <a:rPr lang="en-ID" sz="1500" b="1" dirty="0" err="1"/>
              <a:t>tinggalkan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sama</a:t>
            </a:r>
            <a:r>
              <a:rPr lang="en-ID" sz="1500" b="1" dirty="0"/>
              <a:t> </a:t>
            </a:r>
            <a:r>
              <a:rPr lang="en-ID" sz="1500" b="1" dirty="0" err="1"/>
              <a:t>sekali</a:t>
            </a:r>
            <a:r>
              <a:rPr lang="en-ID" sz="1500" b="1" dirty="0"/>
              <a:t>.</a:t>
            </a:r>
            <a:endParaRPr lang="en" sz="1500" b="1" dirty="0"/>
          </a:p>
          <a:p>
            <a:pPr>
              <a:spcBef>
                <a:spcPts val="600"/>
              </a:spcBef>
            </a:pPr>
            <a:r>
              <a:rPr lang="en" sz="1500" b="1" i="1" dirty="0"/>
              <a:t>Beth </a:t>
            </a:r>
            <a:r>
              <a:rPr lang="en" sz="1500" b="1" dirty="0"/>
              <a:t>.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apakah</a:t>
            </a:r>
            <a:r>
              <a:rPr lang="en-ID" sz="1500" b="1" dirty="0"/>
              <a:t> </a:t>
            </a:r>
            <a:r>
              <a:rPr lang="en-ID" sz="1500" b="1" dirty="0" err="1"/>
              <a:t>seorang</a:t>
            </a:r>
            <a:r>
              <a:rPr lang="en-ID" sz="1500" b="1" dirty="0"/>
              <a:t> </a:t>
            </a:r>
            <a:r>
              <a:rPr lang="en-ID" sz="1500" b="1" dirty="0" err="1"/>
              <a:t>muda</a:t>
            </a:r>
            <a:r>
              <a:rPr lang="en-ID" sz="1500" b="1" dirty="0"/>
              <a:t> </a:t>
            </a:r>
            <a:r>
              <a:rPr lang="en-ID" sz="1500" b="1" dirty="0" err="1"/>
              <a:t>mempertahankan</a:t>
            </a:r>
            <a:r>
              <a:rPr lang="en-ID" sz="1500" b="1" dirty="0"/>
              <a:t> </a:t>
            </a:r>
            <a:r>
              <a:rPr lang="en-ID" sz="1500" b="1" dirty="0" err="1"/>
              <a:t>kelakuannya</a:t>
            </a:r>
            <a:r>
              <a:rPr lang="en-ID" sz="1500" b="1" dirty="0"/>
              <a:t> </a:t>
            </a:r>
            <a:r>
              <a:rPr lang="en-ID" sz="1500" b="1" dirty="0" err="1"/>
              <a:t>bersih</a:t>
            </a:r>
            <a:r>
              <a:rPr lang="en-ID" sz="1500" b="1" dirty="0"/>
              <a:t>?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menjaganya</a:t>
            </a:r>
            <a:r>
              <a:rPr lang="en-ID" sz="1500" b="1" dirty="0"/>
              <a:t> </a:t>
            </a:r>
            <a:r>
              <a:rPr lang="en-ID" sz="1500" b="1" dirty="0" err="1"/>
              <a:t>sesuai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firman</a:t>
            </a:r>
            <a:r>
              <a:rPr lang="en-ID" sz="1500" b="1" dirty="0"/>
              <a:t>-Mu.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segenap</a:t>
            </a:r>
            <a:r>
              <a:rPr lang="en-ID" sz="1500" b="1" dirty="0"/>
              <a:t> </a:t>
            </a:r>
            <a:r>
              <a:rPr lang="en-ID" sz="1500" b="1" dirty="0" err="1"/>
              <a:t>hatiku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mencari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, </a:t>
            </a:r>
            <a:r>
              <a:rPr lang="en-ID" sz="1500" b="1" dirty="0" err="1"/>
              <a:t>janganlah</a:t>
            </a:r>
            <a:r>
              <a:rPr lang="en-ID" sz="1500" b="1" dirty="0"/>
              <a:t> </a:t>
            </a:r>
            <a:r>
              <a:rPr lang="en-ID" sz="1500" b="1" dirty="0" err="1"/>
              <a:t>biarkan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menyimpang</a:t>
            </a:r>
            <a:r>
              <a:rPr lang="en-ID" sz="1500" b="1" dirty="0"/>
              <a:t> </a:t>
            </a:r>
            <a:r>
              <a:rPr lang="en-ID" sz="1500" b="1" dirty="0" err="1"/>
              <a:t>dari</a:t>
            </a:r>
            <a:r>
              <a:rPr lang="en-ID" sz="1500" b="1" dirty="0"/>
              <a:t> </a:t>
            </a:r>
            <a:r>
              <a:rPr lang="en-ID" sz="1500" b="1" dirty="0" err="1"/>
              <a:t>perintah</a:t>
            </a:r>
            <a:r>
              <a:rPr lang="en-ID" sz="1500" b="1" dirty="0"/>
              <a:t>-</a:t>
            </a:r>
            <a:r>
              <a:rPr lang="en-ID" sz="1500" b="1" dirty="0" err="1"/>
              <a:t>perintah</a:t>
            </a:r>
            <a:r>
              <a:rPr lang="en-ID" sz="1500" b="1" dirty="0"/>
              <a:t>-Mu.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hatiku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menyimpan</a:t>
            </a:r>
            <a:r>
              <a:rPr lang="en-ID" sz="1500" b="1" dirty="0"/>
              <a:t> </a:t>
            </a:r>
            <a:r>
              <a:rPr lang="en-ID" sz="1500" b="1" dirty="0" err="1"/>
              <a:t>janji</a:t>
            </a:r>
            <a:r>
              <a:rPr lang="en-ID" sz="1500" b="1" dirty="0"/>
              <a:t>-Mu, </a:t>
            </a:r>
            <a:r>
              <a:rPr lang="en-ID" sz="1500" b="1" dirty="0" err="1"/>
              <a:t>supaya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jangan</a:t>
            </a:r>
            <a:r>
              <a:rPr lang="en-ID" sz="1500" b="1" dirty="0"/>
              <a:t> </a:t>
            </a:r>
            <a:r>
              <a:rPr lang="en-ID" sz="1500" b="1" dirty="0" err="1"/>
              <a:t>berdosa</a:t>
            </a:r>
            <a:r>
              <a:rPr lang="en-ID" sz="1500" b="1" dirty="0"/>
              <a:t> </a:t>
            </a:r>
            <a:r>
              <a:rPr lang="en-ID" sz="1500" b="1" dirty="0" err="1"/>
              <a:t>terhadap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. </a:t>
            </a:r>
            <a:r>
              <a:rPr lang="en-ID" sz="1500" b="1" dirty="0" err="1"/>
              <a:t>Terpujilah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, </a:t>
            </a:r>
            <a:r>
              <a:rPr lang="en-ID" sz="1500" b="1" dirty="0" err="1"/>
              <a:t>ya</a:t>
            </a:r>
            <a:r>
              <a:rPr lang="en-ID" sz="1500" b="1" dirty="0"/>
              <a:t> TUHAN; </a:t>
            </a:r>
            <a:r>
              <a:rPr lang="en-ID" sz="1500" b="1" dirty="0" err="1"/>
              <a:t>ajarkanlah</a:t>
            </a:r>
            <a:r>
              <a:rPr lang="en-ID" sz="1500" b="1" dirty="0"/>
              <a:t> </a:t>
            </a:r>
            <a:r>
              <a:rPr lang="en-ID" sz="1500" b="1" dirty="0" err="1"/>
              <a:t>ketetapan</a:t>
            </a:r>
            <a:r>
              <a:rPr lang="en-ID" sz="1500" b="1" dirty="0"/>
              <a:t>-</a:t>
            </a:r>
            <a:r>
              <a:rPr lang="en-ID" sz="1500" b="1" dirty="0" err="1"/>
              <a:t>ketetapan</a:t>
            </a:r>
            <a:r>
              <a:rPr lang="en-ID" sz="1500" b="1" dirty="0"/>
              <a:t>-Mu </a:t>
            </a:r>
            <a:r>
              <a:rPr lang="en-ID" sz="1500" b="1" dirty="0" err="1"/>
              <a:t>kepadaku</a:t>
            </a:r>
            <a:r>
              <a:rPr lang="en-ID" sz="1500" b="1" dirty="0"/>
              <a:t>.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bibirku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menceritakan</a:t>
            </a:r>
            <a:r>
              <a:rPr lang="en-ID" sz="1500" b="1" dirty="0"/>
              <a:t> </a:t>
            </a:r>
            <a:r>
              <a:rPr lang="en-ID" sz="1500" b="1" dirty="0" err="1"/>
              <a:t>segala</a:t>
            </a:r>
            <a:r>
              <a:rPr lang="en-ID" sz="1500" b="1" dirty="0"/>
              <a:t> </a:t>
            </a:r>
            <a:r>
              <a:rPr lang="en-ID" sz="1500" b="1" dirty="0" err="1"/>
              <a:t>hukum</a:t>
            </a:r>
            <a:r>
              <a:rPr lang="en-ID" sz="1500" b="1" dirty="0"/>
              <a:t> yang </a:t>
            </a:r>
            <a:r>
              <a:rPr lang="en-ID" sz="1500" b="1" dirty="0" err="1"/>
              <a:t>Kauucapkan</a:t>
            </a:r>
            <a:r>
              <a:rPr lang="en-ID" sz="1500" b="1" dirty="0"/>
              <a:t>. Atas </a:t>
            </a:r>
            <a:r>
              <a:rPr lang="en-ID" sz="1500" b="1" dirty="0" err="1"/>
              <a:t>petunjuk</a:t>
            </a:r>
            <a:r>
              <a:rPr lang="en-ID" sz="1500" b="1" dirty="0"/>
              <a:t> </a:t>
            </a:r>
            <a:r>
              <a:rPr lang="en-ID" sz="1500" b="1" dirty="0" err="1"/>
              <a:t>peringatan</a:t>
            </a:r>
            <a:r>
              <a:rPr lang="en-ID" sz="1500" b="1" dirty="0"/>
              <a:t>-</a:t>
            </a:r>
            <a:r>
              <a:rPr lang="en-ID" sz="1500" b="1" dirty="0" err="1"/>
              <a:t>peringatan</a:t>
            </a:r>
            <a:r>
              <a:rPr lang="en-ID" sz="1500" b="1" dirty="0"/>
              <a:t>-Mu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bergembira</a:t>
            </a:r>
            <a:r>
              <a:rPr lang="en-ID" sz="1500" b="1" dirty="0"/>
              <a:t>, </a:t>
            </a:r>
            <a:r>
              <a:rPr lang="en-ID" sz="1500" b="1" dirty="0" err="1"/>
              <a:t>seperti</a:t>
            </a:r>
            <a:r>
              <a:rPr lang="en-ID" sz="1500" b="1" dirty="0"/>
              <a:t> </a:t>
            </a:r>
            <a:r>
              <a:rPr lang="en-ID" sz="1500" b="1" dirty="0" err="1"/>
              <a:t>atas</a:t>
            </a:r>
            <a:r>
              <a:rPr lang="en-ID" sz="1500" b="1" dirty="0"/>
              <a:t> </a:t>
            </a:r>
            <a:r>
              <a:rPr lang="en-ID" sz="1500" b="1" dirty="0" err="1"/>
              <a:t>segala</a:t>
            </a:r>
            <a:r>
              <a:rPr lang="en-ID" sz="1500" b="1" dirty="0"/>
              <a:t> </a:t>
            </a:r>
            <a:r>
              <a:rPr lang="en-ID" sz="1500" b="1" dirty="0" err="1"/>
              <a:t>harta</a:t>
            </a:r>
            <a:r>
              <a:rPr lang="en-ID" sz="1500" b="1" dirty="0"/>
              <a:t>. Aku </a:t>
            </a:r>
            <a:r>
              <a:rPr lang="en-ID" sz="1500" b="1" dirty="0" err="1"/>
              <a:t>hendak</a:t>
            </a:r>
            <a:r>
              <a:rPr lang="en-ID" sz="1500" b="1" dirty="0"/>
              <a:t> </a:t>
            </a:r>
            <a:r>
              <a:rPr lang="en-ID" sz="1500" b="1" dirty="0" err="1"/>
              <a:t>merenungkan</a:t>
            </a:r>
            <a:r>
              <a:rPr lang="en-ID" sz="1500" b="1" dirty="0"/>
              <a:t> </a:t>
            </a:r>
            <a:r>
              <a:rPr lang="en-ID" sz="1500" b="1" dirty="0" err="1"/>
              <a:t>titah</a:t>
            </a:r>
            <a:r>
              <a:rPr lang="en-ID" sz="1500" b="1" dirty="0"/>
              <a:t>-</a:t>
            </a:r>
            <a:r>
              <a:rPr lang="en-ID" sz="1500" b="1" dirty="0" err="1"/>
              <a:t>titah</a:t>
            </a:r>
            <a:r>
              <a:rPr lang="en-ID" sz="1500" b="1" dirty="0"/>
              <a:t>-Mu dan </a:t>
            </a:r>
            <a:r>
              <a:rPr lang="en-ID" sz="1500" b="1" dirty="0" err="1"/>
              <a:t>mengamat-amati</a:t>
            </a:r>
            <a:r>
              <a:rPr lang="en-ID" sz="1500" b="1" dirty="0"/>
              <a:t> </a:t>
            </a:r>
            <a:r>
              <a:rPr lang="en-ID" sz="1500" b="1" dirty="0" err="1"/>
              <a:t>jalan</a:t>
            </a:r>
            <a:r>
              <a:rPr lang="en-ID" sz="1500" b="1" dirty="0"/>
              <a:t>-</a:t>
            </a:r>
            <a:r>
              <a:rPr lang="en-ID" sz="1500" b="1" dirty="0" err="1"/>
              <a:t>jalan</a:t>
            </a:r>
            <a:r>
              <a:rPr lang="en-ID" sz="1500" b="1" dirty="0"/>
              <a:t>-Mu. Aku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bergemar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ketetapan</a:t>
            </a:r>
            <a:r>
              <a:rPr lang="en-ID" sz="1500" b="1" dirty="0"/>
              <a:t>-</a:t>
            </a:r>
            <a:r>
              <a:rPr lang="en-ID" sz="1500" b="1" dirty="0" err="1"/>
              <a:t>ketetapan</a:t>
            </a:r>
            <a:r>
              <a:rPr lang="en-ID" sz="1500" b="1" dirty="0"/>
              <a:t>-Mu; </a:t>
            </a:r>
            <a:r>
              <a:rPr lang="en-ID" sz="1500" b="1" dirty="0" err="1"/>
              <a:t>firman</a:t>
            </a:r>
            <a:r>
              <a:rPr lang="en-ID" sz="1500" b="1" dirty="0"/>
              <a:t>-Mu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kulupakan</a:t>
            </a:r>
            <a:r>
              <a:rPr lang="en-ID" sz="1500" b="1" dirty="0"/>
              <a:t>.”</a:t>
            </a:r>
            <a:endParaRPr lang="en" sz="1500" b="1" dirty="0"/>
          </a:p>
        </p:txBody>
      </p:sp>
      <p:pic>
        <p:nvPicPr>
          <p:cNvPr id="14" name="Imagen 13" descr="Imagen que contiene comida, comiendo, mujer, tabla&#10;&#10;Descripción generada automáticamente">
            <a:extLst>
              <a:ext uri="{FF2B5EF4-FFF2-40B4-BE49-F238E27FC236}">
                <a16:creationId xmlns:a16="http://schemas.microsoft.com/office/drawing/2014/main" id="{8DBD12A8-8ACD-EAE8-83EA-ECA5D7F5E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366" y="235670"/>
            <a:ext cx="3148553" cy="625939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81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4712CAD-7208-76C8-409C-BE4F9380ED76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2ECAE85-BB09-240B-EFDF-B1E337E37FD4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127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82D6C0-2F64-9C67-169A-338C5BE841F3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lima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ayat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berfokus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pada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berkat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limpahkan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rumah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tangga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anak-anak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mereka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percaya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kepada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Pencipta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Mungkin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karena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alasan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bernyanyi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dianggap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sebagai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ekspresi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bermakna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Kebijaksanaan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hendaknya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landasan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paling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berharga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miliki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keluarga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4B0F20-E625-54A2-5676-657AFA2097A6}"/>
              </a:ext>
            </a:extLst>
          </p:cNvPr>
          <p:cNvSpPr txBox="1"/>
          <p:nvPr/>
        </p:nvSpPr>
        <p:spPr>
          <a:xfrm>
            <a:off x="4077866" y="8561"/>
            <a:ext cx="355496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/>
              <a:t>“</a:t>
            </a:r>
            <a:r>
              <a:rPr lang="en-US" b="1" dirty="0" err="1"/>
              <a:t>Nyanyian</a:t>
            </a:r>
            <a:r>
              <a:rPr lang="en-US" b="1" dirty="0"/>
              <a:t> </a:t>
            </a:r>
            <a:r>
              <a:rPr lang="en-US" b="1" dirty="0" err="1"/>
              <a:t>ziarah</a:t>
            </a:r>
            <a:r>
              <a:rPr lang="en-US" b="1" dirty="0"/>
              <a:t> </a:t>
            </a:r>
            <a:r>
              <a:rPr lang="en-US" b="1" dirty="0" err="1"/>
              <a:t>Salomo</a:t>
            </a:r>
            <a:r>
              <a:rPr lang="en-US" b="1" dirty="0"/>
              <a:t>. </a:t>
            </a:r>
            <a:r>
              <a:rPr lang="en-US" b="1" dirty="0" err="1"/>
              <a:t>Jikalau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TUHAN yang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, </a:t>
            </a:r>
            <a:r>
              <a:rPr lang="en-US" b="1" dirty="0" err="1"/>
              <a:t>sia-sialah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orang yang </a:t>
            </a:r>
            <a:r>
              <a:rPr lang="en-US" b="1" dirty="0" err="1"/>
              <a:t>membangunnya</a:t>
            </a:r>
            <a:r>
              <a:rPr lang="en-US" b="1" dirty="0"/>
              <a:t>; </a:t>
            </a:r>
            <a:r>
              <a:rPr lang="en-US" b="1" dirty="0" err="1"/>
              <a:t>jikalau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TUHAN yang </a:t>
            </a:r>
            <a:r>
              <a:rPr lang="en-US" b="1" dirty="0" err="1"/>
              <a:t>mengawal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, </a:t>
            </a:r>
            <a:r>
              <a:rPr lang="en-US" b="1" dirty="0" err="1"/>
              <a:t>sia-sialah</a:t>
            </a:r>
            <a:r>
              <a:rPr lang="en-US" b="1" dirty="0"/>
              <a:t> </a:t>
            </a:r>
            <a:r>
              <a:rPr lang="en-US" b="1" dirty="0" err="1"/>
              <a:t>pengawal</a:t>
            </a:r>
            <a:r>
              <a:rPr lang="en-US" b="1" dirty="0"/>
              <a:t> </a:t>
            </a:r>
            <a:r>
              <a:rPr lang="en-US" b="1" dirty="0" err="1"/>
              <a:t>berjaga</a:t>
            </a:r>
            <a:r>
              <a:rPr lang="en-US" b="1" dirty="0"/>
              <a:t>-jaga. Sia-</a:t>
            </a:r>
            <a:r>
              <a:rPr lang="en-US" b="1" dirty="0" err="1"/>
              <a:t>sialah</a:t>
            </a:r>
            <a:r>
              <a:rPr lang="en-US" b="1" dirty="0"/>
              <a:t> </a:t>
            </a:r>
            <a:r>
              <a:rPr lang="en-US" b="1" dirty="0" err="1"/>
              <a:t>kamu</a:t>
            </a:r>
            <a:r>
              <a:rPr lang="en-US" b="1" dirty="0"/>
              <a:t> </a:t>
            </a:r>
            <a:r>
              <a:rPr lang="en-US" b="1" dirty="0" err="1"/>
              <a:t>bangun</a:t>
            </a:r>
            <a:r>
              <a:rPr lang="en-US" b="1" dirty="0"/>
              <a:t> </a:t>
            </a:r>
            <a:r>
              <a:rPr lang="en-US" b="1" dirty="0" err="1"/>
              <a:t>pagi-pagi</a:t>
            </a:r>
            <a:r>
              <a:rPr lang="en-US" b="1" dirty="0"/>
              <a:t> dan duduk-duduk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 </a:t>
            </a:r>
            <a:r>
              <a:rPr lang="en-US" b="1" dirty="0" err="1"/>
              <a:t>malam</a:t>
            </a:r>
            <a:r>
              <a:rPr lang="en-US" b="1" dirty="0"/>
              <a:t>, dan </a:t>
            </a:r>
            <a:r>
              <a:rPr lang="en-US" b="1" dirty="0" err="1"/>
              <a:t>makan</a:t>
            </a:r>
            <a:r>
              <a:rPr lang="en-US" b="1" dirty="0"/>
              <a:t> roti yang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susah</a:t>
            </a:r>
            <a:r>
              <a:rPr lang="en-US" b="1" dirty="0"/>
              <a:t> </a:t>
            </a:r>
            <a:r>
              <a:rPr lang="en-US" b="1" dirty="0" err="1"/>
              <a:t>payah</a:t>
            </a:r>
            <a:r>
              <a:rPr lang="en-US" b="1" dirty="0"/>
              <a:t> -- </a:t>
            </a:r>
            <a:r>
              <a:rPr lang="en-US" b="1" dirty="0" err="1"/>
              <a:t>sebab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memberikannya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yang </a:t>
            </a:r>
            <a:r>
              <a:rPr lang="en-US" b="1" dirty="0" err="1"/>
              <a:t>dicintai</a:t>
            </a:r>
            <a:r>
              <a:rPr lang="en-US" b="1" dirty="0"/>
              <a:t>-Nya pada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tidur</a:t>
            </a:r>
            <a:r>
              <a:rPr lang="en-US" b="1" dirty="0"/>
              <a:t>. </a:t>
            </a:r>
            <a:r>
              <a:rPr lang="en-US" b="1" dirty="0" err="1"/>
              <a:t>Sesungguhnya</a:t>
            </a:r>
            <a:r>
              <a:rPr lang="en-US" b="1" dirty="0"/>
              <a:t>, </a:t>
            </a:r>
            <a:r>
              <a:rPr lang="en-US" b="1" dirty="0" err="1"/>
              <a:t>anak-anak</a:t>
            </a:r>
            <a:r>
              <a:rPr lang="en-US" b="1" dirty="0"/>
              <a:t> </a:t>
            </a:r>
            <a:r>
              <a:rPr lang="en-US" b="1" dirty="0" err="1"/>
              <a:t>lelaki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milik</a:t>
            </a:r>
            <a:r>
              <a:rPr lang="en-US" b="1" dirty="0"/>
              <a:t> </a:t>
            </a:r>
            <a:r>
              <a:rPr lang="en-US" b="1" dirty="0" err="1"/>
              <a:t>pusaka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pada TUHAN, dan </a:t>
            </a:r>
            <a:r>
              <a:rPr lang="en-US" b="1" dirty="0" err="1"/>
              <a:t>buah</a:t>
            </a:r>
            <a:r>
              <a:rPr lang="en-US" b="1" dirty="0"/>
              <a:t> </a:t>
            </a:r>
            <a:r>
              <a:rPr lang="en-US" b="1" dirty="0" err="1"/>
              <a:t>kandungan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upah</a:t>
            </a:r>
            <a:r>
              <a:rPr lang="en-US" b="1" dirty="0"/>
              <a:t>.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anak-anak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 di </a:t>
            </a:r>
            <a:r>
              <a:rPr lang="en-US" b="1" dirty="0" err="1"/>
              <a:t>tangan</a:t>
            </a:r>
            <a:r>
              <a:rPr lang="en-US" b="1" dirty="0"/>
              <a:t> </a:t>
            </a:r>
            <a:r>
              <a:rPr lang="en-US" b="1" dirty="0" err="1"/>
              <a:t>pahlawan</a:t>
            </a:r>
            <a:r>
              <a:rPr lang="en-US" b="1" dirty="0"/>
              <a:t>, </a:t>
            </a:r>
            <a:r>
              <a:rPr lang="en-US" b="1" dirty="0" err="1"/>
              <a:t>demikianlah</a:t>
            </a:r>
            <a:r>
              <a:rPr lang="en-US" b="1" dirty="0"/>
              <a:t> </a:t>
            </a:r>
            <a:r>
              <a:rPr lang="en-US" b="1" dirty="0" err="1"/>
              <a:t>anak-anak</a:t>
            </a:r>
            <a:r>
              <a:rPr lang="en-US" b="1" dirty="0"/>
              <a:t> pada masa </a:t>
            </a:r>
            <a:r>
              <a:rPr lang="en-US" b="1" dirty="0" err="1"/>
              <a:t>muda</a:t>
            </a:r>
            <a:r>
              <a:rPr lang="en-US" b="1" dirty="0"/>
              <a:t>. </a:t>
            </a:r>
            <a:r>
              <a:rPr lang="en-US" b="1" dirty="0" err="1"/>
              <a:t>Berbahagialah</a:t>
            </a:r>
            <a:r>
              <a:rPr lang="en-US" b="1" dirty="0"/>
              <a:t> orang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penuh</a:t>
            </a:r>
            <a:r>
              <a:rPr lang="en-US" b="1" dirty="0"/>
              <a:t> </a:t>
            </a:r>
            <a:r>
              <a:rPr lang="en-US" b="1" dirty="0" err="1"/>
              <a:t>tabung</a:t>
            </a:r>
            <a:r>
              <a:rPr lang="en-US" b="1" dirty="0"/>
              <a:t> </a:t>
            </a:r>
            <a:r>
              <a:rPr lang="en-US" b="1" dirty="0" err="1"/>
              <a:t>panahnya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semuanya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.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mendapat</a:t>
            </a:r>
            <a:r>
              <a:rPr lang="en-US" b="1" dirty="0"/>
              <a:t> </a:t>
            </a:r>
            <a:r>
              <a:rPr lang="en-US" b="1" dirty="0" err="1"/>
              <a:t>malu</a:t>
            </a:r>
            <a:r>
              <a:rPr lang="en-US" b="1" dirty="0"/>
              <a:t>,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berbicara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musuh-musuh</a:t>
            </a:r>
            <a:r>
              <a:rPr lang="en-US" b="1" dirty="0"/>
              <a:t> di </a:t>
            </a:r>
            <a:r>
              <a:rPr lang="en-US" b="1" dirty="0" err="1"/>
              <a:t>pintu</a:t>
            </a:r>
            <a:r>
              <a:rPr lang="en-US" b="1" dirty="0"/>
              <a:t> </a:t>
            </a:r>
            <a:r>
              <a:rPr lang="en-US" b="1" dirty="0" err="1"/>
              <a:t>gerbang</a:t>
            </a:r>
            <a:r>
              <a:rPr lang="en-US" b="1" dirty="0"/>
              <a:t>.”</a:t>
            </a:r>
            <a:endParaRPr lang="en" b="1" dirty="0"/>
          </a:p>
        </p:txBody>
      </p:sp>
      <p:pic>
        <p:nvPicPr>
          <p:cNvPr id="15" name="Imagen 14" descr="Un grupo de personas sentadas&#10;&#10;Descripción generada automáticamente">
            <a:extLst>
              <a:ext uri="{FF2B5EF4-FFF2-40B4-BE49-F238E27FC236}">
                <a16:creationId xmlns:a16="http://schemas.microsoft.com/office/drawing/2014/main" id="{C5745E77-F7E5-5423-69B8-42E938FD7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968" y="259607"/>
            <a:ext cx="4327602" cy="633878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482A7-F387-4B02-7FB1-52E8B506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4991262-004A-9800-6BE9-02A54D10825C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CE7B2916-4FB7-B95A-9EED-B4E0373E6C4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128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8B7C85-DC03-6C81-F2A9-215DAE2073D8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baris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pendek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diklasifikasikan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di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antara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tulisan-tulisan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literatur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hikmat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karena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mengacu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pada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kemakmuran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di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rumah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setiap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“yang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takut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128:1, 4).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546FD7-5939-EC99-5F99-9CEF6151EFC5}"/>
              </a:ext>
            </a:extLst>
          </p:cNvPr>
          <p:cNvSpPr txBox="1"/>
          <p:nvPr/>
        </p:nvSpPr>
        <p:spPr>
          <a:xfrm>
            <a:off x="8643921" y="158482"/>
            <a:ext cx="350957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900" b="1" dirty="0"/>
              <a:t>“</a:t>
            </a:r>
            <a:r>
              <a:rPr lang="en-US" sz="1900" b="1" dirty="0" err="1"/>
              <a:t>Nyanyian</a:t>
            </a:r>
            <a:r>
              <a:rPr lang="en-US" sz="1900" b="1" dirty="0"/>
              <a:t> </a:t>
            </a:r>
            <a:r>
              <a:rPr lang="en-US" sz="1900" b="1" dirty="0" err="1"/>
              <a:t>ziarah</a:t>
            </a:r>
            <a:r>
              <a:rPr lang="en-US" sz="1900" b="1" dirty="0"/>
              <a:t>. </a:t>
            </a:r>
            <a:r>
              <a:rPr lang="en-US" sz="1900" b="1" dirty="0" err="1"/>
              <a:t>Berbahagialah</a:t>
            </a:r>
            <a:r>
              <a:rPr lang="en-US" sz="1900" b="1" dirty="0"/>
              <a:t> </a:t>
            </a:r>
            <a:r>
              <a:rPr lang="en-US" sz="1900" b="1" dirty="0" err="1"/>
              <a:t>setiap</a:t>
            </a:r>
            <a:r>
              <a:rPr lang="en-US" sz="1900" b="1" dirty="0"/>
              <a:t> orang yang </a:t>
            </a:r>
            <a:r>
              <a:rPr lang="en-US" sz="1900" b="1" dirty="0" err="1"/>
              <a:t>takut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TUHAN, yang </a:t>
            </a:r>
            <a:r>
              <a:rPr lang="en-US" sz="1900" b="1" dirty="0" err="1"/>
              <a:t>hidup</a:t>
            </a:r>
            <a:r>
              <a:rPr lang="en-US" sz="1900" b="1" dirty="0"/>
              <a:t> </a:t>
            </a:r>
            <a:r>
              <a:rPr lang="en-US" sz="1900" b="1" dirty="0" err="1"/>
              <a:t>menurut</a:t>
            </a:r>
            <a:r>
              <a:rPr lang="en-US" sz="1900" b="1" dirty="0"/>
              <a:t> </a:t>
            </a:r>
            <a:r>
              <a:rPr lang="en-US" sz="1900" b="1" dirty="0" err="1"/>
              <a:t>jalan</a:t>
            </a:r>
            <a:r>
              <a:rPr lang="en-US" sz="1900" b="1" dirty="0"/>
              <a:t> yang </a:t>
            </a:r>
            <a:r>
              <a:rPr lang="en-US" sz="1900" b="1" dirty="0" err="1"/>
              <a:t>ditunjukkan</a:t>
            </a:r>
            <a:r>
              <a:rPr lang="en-US" sz="1900" b="1" dirty="0"/>
              <a:t>-Nya! </a:t>
            </a:r>
            <a:r>
              <a:rPr lang="en-US" sz="1900" b="1" dirty="0" err="1"/>
              <a:t>Apabila</a:t>
            </a:r>
            <a:r>
              <a:rPr lang="en-US" sz="1900" b="1" dirty="0"/>
              <a:t> </a:t>
            </a:r>
            <a:r>
              <a:rPr lang="en-US" sz="1900" b="1" dirty="0" err="1"/>
              <a:t>engkau</a:t>
            </a:r>
            <a:r>
              <a:rPr lang="en-US" sz="1900" b="1" dirty="0"/>
              <a:t> </a:t>
            </a:r>
            <a:r>
              <a:rPr lang="en-US" sz="1900" b="1" dirty="0" err="1"/>
              <a:t>memakan</a:t>
            </a:r>
            <a:r>
              <a:rPr lang="en-US" sz="1900" b="1" dirty="0"/>
              <a:t> </a:t>
            </a:r>
            <a:r>
              <a:rPr lang="en-US" sz="1900" b="1" dirty="0" err="1"/>
              <a:t>hasil</a:t>
            </a:r>
            <a:r>
              <a:rPr lang="en-US" sz="1900" b="1" dirty="0"/>
              <a:t> </a:t>
            </a:r>
            <a:r>
              <a:rPr lang="en-US" sz="1900" b="1" dirty="0" err="1"/>
              <a:t>jerih</a:t>
            </a:r>
            <a:r>
              <a:rPr lang="en-US" sz="1900" b="1" dirty="0"/>
              <a:t> </a:t>
            </a:r>
            <a:r>
              <a:rPr lang="en-US" sz="1900" b="1" dirty="0" err="1"/>
              <a:t>payah</a:t>
            </a:r>
            <a:r>
              <a:rPr lang="en-US" sz="1900" b="1" dirty="0"/>
              <a:t> </a:t>
            </a:r>
            <a:r>
              <a:rPr lang="en-US" sz="1900" b="1" dirty="0" err="1"/>
              <a:t>tanganmu</a:t>
            </a:r>
            <a:r>
              <a:rPr lang="en-US" sz="1900" b="1" dirty="0"/>
              <a:t>, </a:t>
            </a:r>
            <a:r>
              <a:rPr lang="en-US" sz="1900" b="1" dirty="0" err="1"/>
              <a:t>berbahagialah</a:t>
            </a:r>
            <a:r>
              <a:rPr lang="en-US" sz="1900" b="1" dirty="0"/>
              <a:t> </a:t>
            </a:r>
            <a:r>
              <a:rPr lang="en-US" sz="1900" b="1" dirty="0" err="1"/>
              <a:t>engkau</a:t>
            </a:r>
            <a:r>
              <a:rPr lang="en-US" sz="1900" b="1" dirty="0"/>
              <a:t> dan </a:t>
            </a:r>
            <a:r>
              <a:rPr lang="en-US" sz="1900" b="1" dirty="0" err="1"/>
              <a:t>baiklah</a:t>
            </a:r>
            <a:r>
              <a:rPr lang="en-US" sz="1900" b="1" dirty="0"/>
              <a:t> </a:t>
            </a:r>
            <a:r>
              <a:rPr lang="en-US" sz="1900" b="1" dirty="0" err="1"/>
              <a:t>keadaanmu</a:t>
            </a:r>
            <a:r>
              <a:rPr lang="en-US" sz="1900" b="1" dirty="0"/>
              <a:t>!</a:t>
            </a:r>
          </a:p>
          <a:p>
            <a:r>
              <a:rPr lang="en-US" sz="1900" b="1" dirty="0" err="1"/>
              <a:t>Isterimu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menjadi</a:t>
            </a:r>
            <a:r>
              <a:rPr lang="en-US" sz="1900" b="1" dirty="0"/>
              <a:t> </a:t>
            </a:r>
            <a:r>
              <a:rPr lang="en-US" sz="1900" b="1" dirty="0" err="1"/>
              <a:t>seperti</a:t>
            </a:r>
            <a:r>
              <a:rPr lang="en-US" sz="1900" b="1" dirty="0"/>
              <a:t> </a:t>
            </a:r>
            <a:r>
              <a:rPr lang="en-US" sz="1900" b="1" dirty="0" err="1"/>
              <a:t>pohon</a:t>
            </a:r>
            <a:r>
              <a:rPr lang="en-US" sz="1900" b="1" dirty="0"/>
              <a:t> </a:t>
            </a:r>
            <a:r>
              <a:rPr lang="en-US" sz="1900" b="1" dirty="0" err="1"/>
              <a:t>anggur</a:t>
            </a:r>
            <a:r>
              <a:rPr lang="en-US" sz="1900" b="1" dirty="0"/>
              <a:t> yang </a:t>
            </a:r>
            <a:r>
              <a:rPr lang="en-US" sz="1900" b="1" dirty="0" err="1"/>
              <a:t>subur</a:t>
            </a:r>
            <a:r>
              <a:rPr lang="en-US" sz="1900" b="1" dirty="0"/>
              <a:t> di </a:t>
            </a:r>
            <a:r>
              <a:rPr lang="en-US" sz="1900" b="1" dirty="0" err="1"/>
              <a:t>dalam</a:t>
            </a:r>
            <a:r>
              <a:rPr lang="en-US" sz="1900" b="1" dirty="0"/>
              <a:t> </a:t>
            </a:r>
            <a:r>
              <a:rPr lang="en-US" sz="1900" b="1" dirty="0" err="1"/>
              <a:t>rumahmu</a:t>
            </a:r>
            <a:r>
              <a:rPr lang="en-US" sz="1900" b="1" dirty="0"/>
              <a:t>; </a:t>
            </a:r>
            <a:r>
              <a:rPr lang="en-US" sz="1900" b="1" dirty="0" err="1"/>
              <a:t>anak-anakmu</a:t>
            </a:r>
            <a:r>
              <a:rPr lang="en-US" sz="1900" b="1" dirty="0"/>
              <a:t> </a:t>
            </a:r>
            <a:r>
              <a:rPr lang="en-US" sz="1900" b="1" dirty="0" err="1"/>
              <a:t>seperti</a:t>
            </a:r>
            <a:r>
              <a:rPr lang="en-US" sz="1900" b="1" dirty="0"/>
              <a:t> tunas </a:t>
            </a:r>
            <a:r>
              <a:rPr lang="en-US" sz="1900" b="1" dirty="0" err="1"/>
              <a:t>pohon</a:t>
            </a:r>
            <a:r>
              <a:rPr lang="en-US" sz="1900" b="1" dirty="0"/>
              <a:t> </a:t>
            </a:r>
            <a:r>
              <a:rPr lang="en-US" sz="1900" b="1" dirty="0" err="1"/>
              <a:t>zaitun</a:t>
            </a:r>
            <a:r>
              <a:rPr lang="en-US" sz="1900" b="1" dirty="0"/>
              <a:t> </a:t>
            </a:r>
            <a:r>
              <a:rPr lang="en-US" sz="1900" b="1" dirty="0" err="1"/>
              <a:t>sekeliling</a:t>
            </a:r>
            <a:r>
              <a:rPr lang="en-US" sz="1900" b="1" dirty="0"/>
              <a:t> </a:t>
            </a:r>
            <a:r>
              <a:rPr lang="en-US" sz="1900" b="1" dirty="0" err="1"/>
              <a:t>mejamu</a:t>
            </a:r>
            <a:r>
              <a:rPr lang="en-US" sz="1900" b="1" dirty="0"/>
              <a:t>! </a:t>
            </a:r>
            <a:r>
              <a:rPr lang="en-US" sz="1900" b="1" dirty="0" err="1"/>
              <a:t>Sesungguhnya</a:t>
            </a:r>
            <a:r>
              <a:rPr lang="en-US" sz="1900" b="1" dirty="0"/>
              <a:t> </a:t>
            </a:r>
            <a:r>
              <a:rPr lang="en-US" sz="1900" b="1" dirty="0" err="1"/>
              <a:t>demikianlah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diberkati</a:t>
            </a:r>
            <a:r>
              <a:rPr lang="en-US" sz="1900" b="1" dirty="0"/>
              <a:t> orang </a:t>
            </a:r>
            <a:r>
              <a:rPr lang="en-US" sz="1900" b="1" dirty="0" err="1"/>
              <a:t>laki-laki</a:t>
            </a:r>
            <a:r>
              <a:rPr lang="en-US" sz="1900" b="1" dirty="0"/>
              <a:t> yang </a:t>
            </a:r>
            <a:r>
              <a:rPr lang="en-US" sz="1900" b="1" dirty="0" err="1"/>
              <a:t>takut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TUHAN. </a:t>
            </a:r>
            <a:r>
              <a:rPr lang="en-US" sz="1900" b="1" dirty="0" err="1"/>
              <a:t>Kiranya</a:t>
            </a:r>
            <a:r>
              <a:rPr lang="en-US" sz="1900" b="1" dirty="0"/>
              <a:t> TUHAN </a:t>
            </a:r>
            <a:r>
              <a:rPr lang="en-US" sz="1900" b="1" dirty="0" err="1"/>
              <a:t>memberkati</a:t>
            </a:r>
            <a:r>
              <a:rPr lang="en-US" sz="1900" b="1" dirty="0"/>
              <a:t> </a:t>
            </a:r>
            <a:r>
              <a:rPr lang="en-US" sz="1900" b="1" dirty="0" err="1"/>
              <a:t>engkau</a:t>
            </a:r>
            <a:r>
              <a:rPr lang="en-US" sz="1900" b="1" dirty="0"/>
              <a:t> </a:t>
            </a:r>
            <a:r>
              <a:rPr lang="en-US" sz="1900" b="1" dirty="0" err="1"/>
              <a:t>dari</a:t>
            </a:r>
            <a:r>
              <a:rPr lang="en-US" sz="1900" b="1" dirty="0"/>
              <a:t> Sion, </a:t>
            </a:r>
            <a:r>
              <a:rPr lang="en-US" sz="1900" b="1" dirty="0" err="1"/>
              <a:t>supaya</a:t>
            </a:r>
            <a:r>
              <a:rPr lang="en-US" sz="1900" b="1" dirty="0"/>
              <a:t> </a:t>
            </a:r>
            <a:r>
              <a:rPr lang="en-US" sz="1900" b="1" dirty="0" err="1"/>
              <a:t>engkau</a:t>
            </a:r>
            <a:r>
              <a:rPr lang="en-US" sz="1900" b="1" dirty="0"/>
              <a:t> </a:t>
            </a:r>
            <a:r>
              <a:rPr lang="en-US" sz="1900" b="1" dirty="0" err="1"/>
              <a:t>melihat</a:t>
            </a:r>
            <a:r>
              <a:rPr lang="en-US" sz="1900" b="1" dirty="0"/>
              <a:t> </a:t>
            </a:r>
            <a:r>
              <a:rPr lang="en-US" sz="1900" b="1" dirty="0" err="1"/>
              <a:t>kebahagiaan</a:t>
            </a:r>
            <a:r>
              <a:rPr lang="en-US" sz="1900" b="1" dirty="0"/>
              <a:t> </a:t>
            </a:r>
            <a:r>
              <a:rPr lang="en-US" sz="1900" b="1" dirty="0" err="1"/>
              <a:t>Yerusalem</a:t>
            </a:r>
            <a:r>
              <a:rPr lang="en-US" sz="1900" b="1" dirty="0"/>
              <a:t> </a:t>
            </a:r>
            <a:r>
              <a:rPr lang="en-US" sz="1900" b="1" dirty="0" err="1"/>
              <a:t>seumur</a:t>
            </a:r>
            <a:r>
              <a:rPr lang="en-US" sz="1900" b="1" dirty="0"/>
              <a:t> </a:t>
            </a:r>
            <a:r>
              <a:rPr lang="en-US" sz="1900" b="1" dirty="0" err="1"/>
              <a:t>hidupmu</a:t>
            </a:r>
            <a:r>
              <a:rPr lang="en-US" sz="1900" b="1" dirty="0"/>
              <a:t>, dan </a:t>
            </a:r>
            <a:r>
              <a:rPr lang="en-US" sz="1900" b="1" dirty="0" err="1"/>
              <a:t>melihat</a:t>
            </a:r>
            <a:r>
              <a:rPr lang="en-US" sz="1900" b="1" dirty="0"/>
              <a:t> </a:t>
            </a:r>
            <a:r>
              <a:rPr lang="en-US" sz="1900" b="1" dirty="0" err="1"/>
              <a:t>anak-anak</a:t>
            </a:r>
            <a:r>
              <a:rPr lang="en-US" sz="1900" b="1" dirty="0"/>
              <a:t> </a:t>
            </a:r>
            <a:r>
              <a:rPr lang="en-US" sz="1900" b="1" dirty="0" err="1"/>
              <a:t>dari</a:t>
            </a:r>
            <a:r>
              <a:rPr lang="en-US" sz="1900" b="1" dirty="0"/>
              <a:t> </a:t>
            </a:r>
            <a:r>
              <a:rPr lang="en-US" sz="1900" b="1" dirty="0" err="1"/>
              <a:t>anak-anakmu</a:t>
            </a:r>
            <a:r>
              <a:rPr lang="en-US" sz="1900" b="1" dirty="0"/>
              <a:t>! </a:t>
            </a:r>
            <a:r>
              <a:rPr lang="en-US" sz="1900" b="1" dirty="0" err="1"/>
              <a:t>Damai</a:t>
            </a:r>
            <a:r>
              <a:rPr lang="en-US" sz="1900" b="1" dirty="0"/>
              <a:t> </a:t>
            </a:r>
            <a:r>
              <a:rPr lang="en-US" sz="1900" b="1" dirty="0" err="1"/>
              <a:t>sejahtera</a:t>
            </a:r>
            <a:r>
              <a:rPr lang="en-US" sz="1900" b="1" dirty="0"/>
              <a:t> </a:t>
            </a:r>
            <a:r>
              <a:rPr lang="en-US" sz="1900" b="1" dirty="0" err="1"/>
              <a:t>atas</a:t>
            </a:r>
            <a:r>
              <a:rPr lang="en-US" sz="1900" b="1" dirty="0"/>
              <a:t> Israel!</a:t>
            </a:r>
            <a:r>
              <a:rPr lang="en" sz="1900" b="1" dirty="0"/>
              <a:t>”</a:t>
            </a:r>
          </a:p>
        </p:txBody>
      </p:sp>
      <p:pic>
        <p:nvPicPr>
          <p:cNvPr id="14" name="Imagen 13" descr="Un grupo de personas sonriendo&#10;&#10;Descripción generada automáticamente">
            <a:extLst>
              <a:ext uri="{FF2B5EF4-FFF2-40B4-BE49-F238E27FC236}">
                <a16:creationId xmlns:a16="http://schemas.microsoft.com/office/drawing/2014/main" id="{192B7A76-2B58-D83A-DF92-F39390BCD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481" y="187357"/>
            <a:ext cx="4322190" cy="648328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6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31955-1189-BACF-1227-2256CD44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207D4CA9-2C13-D3D3-D093-157C76ED7149}"/>
              </a:ext>
            </a:extLst>
          </p:cNvPr>
          <p:cNvGrpSpPr/>
          <p:nvPr/>
        </p:nvGrpSpPr>
        <p:grpSpPr>
          <a:xfrm>
            <a:off x="322731" y="939125"/>
            <a:ext cx="3708000" cy="5448127"/>
            <a:chOff x="322730" y="769441"/>
            <a:chExt cx="3708000" cy="5448127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F50082F7-6F3E-F467-A2EE-58D1E8E77615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rgbClr val="9A0000"/>
                  </a:solidFill>
                </a:rPr>
                <a:t>Mazmur 133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5C6E7AC-269C-15AB-2D4D-77AADF04DC16}"/>
                </a:ext>
              </a:extLst>
            </p:cNvPr>
            <p:cNvSpPr/>
            <p:nvPr/>
          </p:nvSpPr>
          <p:spPr>
            <a:xfrm>
              <a:off x="322730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b="1" dirty="0" err="1">
                  <a:solidFill>
                    <a:schemeClr val="tx1"/>
                  </a:solidFill>
                </a:rPr>
                <a:t>Beberapa</a:t>
              </a:r>
              <a:r>
                <a:rPr lang="en-ID" b="1" dirty="0">
                  <a:solidFill>
                    <a:schemeClr val="tx1"/>
                  </a:solidFill>
                </a:rPr>
                <a:t> orang </a:t>
              </a:r>
              <a:r>
                <a:rPr lang="en-ID" b="1" dirty="0" err="1">
                  <a:solidFill>
                    <a:schemeClr val="tx1"/>
                  </a:solidFill>
                </a:rPr>
                <a:t>mungkin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mempertanyakan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dimasukkannya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mazmur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ke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dalam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literatur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hikmat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dalam</a:t>
              </a:r>
              <a:r>
                <a:rPr lang="en-ID" b="1" dirty="0">
                  <a:solidFill>
                    <a:schemeClr val="tx1"/>
                  </a:solidFill>
                </a:rPr>
                <a:t> Kitab </a:t>
              </a:r>
              <a:r>
                <a:rPr lang="en-ID" b="1" dirty="0" err="1">
                  <a:solidFill>
                    <a:schemeClr val="tx1"/>
                  </a:solidFill>
                </a:rPr>
                <a:t>Suci</a:t>
              </a:r>
              <a:r>
                <a:rPr lang="en-ID" b="1" dirty="0">
                  <a:solidFill>
                    <a:schemeClr val="tx1"/>
                  </a:solidFill>
                </a:rPr>
                <a:t>. </a:t>
              </a:r>
              <a:r>
                <a:rPr lang="en-ID" b="1" dirty="0" err="1">
                  <a:solidFill>
                    <a:schemeClr val="tx1"/>
                  </a:solidFill>
                </a:rPr>
                <a:t>Namun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ungkapan</a:t>
              </a:r>
              <a:r>
                <a:rPr lang="en-ID" b="1" dirty="0">
                  <a:solidFill>
                    <a:schemeClr val="tx1"/>
                  </a:solidFill>
                </a:rPr>
                <a:t> “</a:t>
              </a:r>
              <a:r>
                <a:rPr lang="en-ID" b="1" dirty="0" err="1">
                  <a:solidFill>
                    <a:schemeClr val="tx1"/>
                  </a:solidFill>
                </a:rPr>
                <a:t>Sungguh</a:t>
              </a:r>
              <a:r>
                <a:rPr lang="en-ID" b="1" dirty="0">
                  <a:solidFill>
                    <a:schemeClr val="tx1"/>
                  </a:solidFill>
                </a:rPr>
                <a:t>, </a:t>
              </a:r>
              <a:r>
                <a:rPr lang="en-ID" b="1" dirty="0" err="1">
                  <a:solidFill>
                    <a:schemeClr val="tx1"/>
                  </a:solidFill>
                </a:rPr>
                <a:t>alangkah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baiknya</a:t>
              </a:r>
              <a:r>
                <a:rPr lang="en-ID" b="1" dirty="0">
                  <a:solidFill>
                    <a:schemeClr val="tx1"/>
                  </a:solidFill>
                </a:rPr>
                <a:t> dan </a:t>
              </a:r>
              <a:r>
                <a:rPr lang="en-ID" b="1" dirty="0" err="1">
                  <a:solidFill>
                    <a:schemeClr val="tx1"/>
                  </a:solidFill>
                </a:rPr>
                <a:t>indahnya</a:t>
              </a:r>
              <a:r>
                <a:rPr lang="en-ID" b="1" dirty="0">
                  <a:solidFill>
                    <a:schemeClr val="tx1"/>
                  </a:solidFill>
                </a:rPr>
                <a:t>, </a:t>
              </a:r>
              <a:r>
                <a:rPr lang="en-ID" b="1" dirty="0" err="1">
                  <a:solidFill>
                    <a:schemeClr val="tx1"/>
                  </a:solidFill>
                </a:rPr>
                <a:t>apabila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saudara-saudara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diam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bersama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dengan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rukun</a:t>
              </a:r>
              <a:r>
                <a:rPr lang="en-ID" b="1" dirty="0">
                  <a:solidFill>
                    <a:schemeClr val="tx1"/>
                  </a:solidFill>
                </a:rPr>
                <a:t>!” (</a:t>
              </a:r>
              <a:r>
                <a:rPr lang="en-ID" b="1" dirty="0" err="1">
                  <a:solidFill>
                    <a:schemeClr val="tx1"/>
                  </a:solidFill>
                </a:rPr>
                <a:t>Mzm</a:t>
              </a:r>
              <a:r>
                <a:rPr lang="en-ID" b="1" dirty="0">
                  <a:solidFill>
                    <a:schemeClr val="tx1"/>
                  </a:solidFill>
                </a:rPr>
                <a:t> 133:1) </a:t>
              </a:r>
              <a:r>
                <a:rPr lang="en-ID" b="1" dirty="0" err="1">
                  <a:solidFill>
                    <a:schemeClr val="tx1"/>
                  </a:solidFill>
                </a:rPr>
                <a:t>menanamkan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dalam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ayat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tersebut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ciri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khas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kebijaksanaan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alkitabiah</a:t>
              </a:r>
              <a:r>
                <a:rPr lang="en-ID" b="1" dirty="0">
                  <a:solidFill>
                    <a:schemeClr val="tx1"/>
                  </a:solidFill>
                </a:rPr>
                <a:t> yang </a:t>
              </a:r>
              <a:r>
                <a:rPr lang="en-ID" b="1" dirty="0" err="1">
                  <a:solidFill>
                    <a:schemeClr val="tx1"/>
                  </a:solidFill>
                </a:rPr>
                <a:t>sejauh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telah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kita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identifikasi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sebagai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ciri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khas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literatur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hikmat</a:t>
              </a:r>
              <a:r>
                <a:rPr lang="en-ID" b="1" dirty="0">
                  <a:solidFill>
                    <a:schemeClr val="tx1"/>
                  </a:solidFill>
                </a:rPr>
                <a:t>. </a:t>
              </a:r>
              <a:r>
                <a:rPr lang="en-ID" b="1" dirty="0" err="1">
                  <a:solidFill>
                    <a:schemeClr val="tx1"/>
                  </a:solidFill>
                </a:rPr>
                <a:t>Dijiwai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dengan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semangat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persaudaraan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adalah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keinginan</a:t>
              </a:r>
              <a:r>
                <a:rPr lang="en-ID" b="1" dirty="0">
                  <a:solidFill>
                    <a:schemeClr val="tx1"/>
                  </a:solidFill>
                </a:rPr>
                <a:t> Yang </a:t>
              </a:r>
              <a:r>
                <a:rPr lang="en-ID" b="1" dirty="0" err="1">
                  <a:solidFill>
                    <a:schemeClr val="tx1"/>
                  </a:solidFill>
                </a:rPr>
                <a:t>Maha</a:t>
              </a:r>
              <a:r>
                <a:rPr lang="en-ID" b="1" dirty="0">
                  <a:solidFill>
                    <a:schemeClr val="tx1"/>
                  </a:solidFill>
                </a:rPr>
                <a:t> Kuasa </a:t>
              </a:r>
              <a:r>
                <a:rPr lang="en-ID" b="1" dirty="0" err="1">
                  <a:solidFill>
                    <a:schemeClr val="tx1"/>
                  </a:solidFill>
                </a:rPr>
                <a:t>bagi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kita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sebagai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pengikutnya</a:t>
              </a:r>
              <a:r>
                <a:rPr lang="en-ID" b="1" dirty="0">
                  <a:solidFill>
                    <a:schemeClr val="tx1"/>
                  </a:solidFill>
                </a:rPr>
                <a:t>. </a:t>
              </a:r>
              <a:r>
                <a:rPr lang="en-ID" b="1" dirty="0" err="1">
                  <a:solidFill>
                    <a:schemeClr val="tx1"/>
                  </a:solidFill>
                </a:rPr>
                <a:t>Persatuan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itu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adalah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bukti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praktis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kehidupan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Kristiani</a:t>
              </a:r>
              <a:r>
                <a:rPr lang="en-ID" b="1" dirty="0">
                  <a:solidFill>
                    <a:schemeClr val="tx1"/>
                  </a:solidFill>
                </a:rPr>
                <a:t>.</a:t>
              </a:r>
              <a:endParaRPr lang="en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A83ED3-6D9A-D18D-1AD1-1AF5B8C5C2F0}"/>
              </a:ext>
            </a:extLst>
          </p:cNvPr>
          <p:cNvSpPr txBox="1"/>
          <p:nvPr/>
        </p:nvSpPr>
        <p:spPr>
          <a:xfrm>
            <a:off x="4154272" y="3751224"/>
            <a:ext cx="40201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/>
              <a:t>“</a:t>
            </a:r>
            <a:r>
              <a:rPr lang="en-US" b="1" dirty="0" err="1"/>
              <a:t>Nyanyian</a:t>
            </a:r>
            <a:r>
              <a:rPr lang="en-US" b="1" dirty="0"/>
              <a:t> </a:t>
            </a:r>
            <a:r>
              <a:rPr lang="en-US" b="1" dirty="0" err="1"/>
              <a:t>ziarah</a:t>
            </a:r>
            <a:r>
              <a:rPr lang="en-US" b="1" dirty="0"/>
              <a:t> Daud. </a:t>
            </a:r>
            <a:r>
              <a:rPr lang="en-US" b="1" dirty="0" err="1"/>
              <a:t>Sungguh</a:t>
            </a:r>
            <a:r>
              <a:rPr lang="en-US" b="1" dirty="0"/>
              <a:t>, </a:t>
            </a:r>
            <a:r>
              <a:rPr lang="en-US" b="1" dirty="0" err="1"/>
              <a:t>alangkah</a:t>
            </a:r>
            <a:r>
              <a:rPr lang="en-US" b="1" dirty="0"/>
              <a:t> </a:t>
            </a:r>
            <a:r>
              <a:rPr lang="en-US" b="1" dirty="0" err="1"/>
              <a:t>baiknya</a:t>
            </a:r>
            <a:r>
              <a:rPr lang="en-US" b="1" dirty="0"/>
              <a:t> dan </a:t>
            </a:r>
            <a:r>
              <a:rPr lang="en-US" b="1" dirty="0" err="1"/>
              <a:t>indahnya</a:t>
            </a:r>
            <a:r>
              <a:rPr lang="en-US" b="1" dirty="0"/>
              <a:t>,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saudara-saudara</a:t>
            </a:r>
            <a:r>
              <a:rPr lang="en-US" b="1" dirty="0"/>
              <a:t> diam </a:t>
            </a:r>
            <a:r>
              <a:rPr lang="en-US" b="1" dirty="0" err="1"/>
              <a:t>bersama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rukun</a:t>
            </a:r>
            <a:r>
              <a:rPr lang="en-US" b="1" dirty="0"/>
              <a:t>!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minyak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 di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meleleh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janggut</a:t>
            </a:r>
            <a:r>
              <a:rPr lang="en-US" b="1" dirty="0"/>
              <a:t>, yang </a:t>
            </a:r>
            <a:r>
              <a:rPr lang="en-US" b="1" dirty="0" err="1"/>
              <a:t>meleleh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janggut</a:t>
            </a:r>
            <a:r>
              <a:rPr lang="en-US" b="1" dirty="0"/>
              <a:t> Harun dan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leher</a:t>
            </a:r>
            <a:r>
              <a:rPr lang="en-US" b="1" dirty="0"/>
              <a:t> </a:t>
            </a:r>
            <a:r>
              <a:rPr lang="en-US" b="1" dirty="0" err="1"/>
              <a:t>jubahnya</a:t>
            </a:r>
            <a:r>
              <a:rPr lang="en-US" b="1" dirty="0"/>
              <a:t>.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embun</a:t>
            </a:r>
            <a:r>
              <a:rPr lang="en-US" b="1" dirty="0"/>
              <a:t> </a:t>
            </a:r>
            <a:r>
              <a:rPr lang="en-US" b="1" dirty="0" err="1"/>
              <a:t>gunung</a:t>
            </a:r>
            <a:r>
              <a:rPr lang="en-US" b="1" dirty="0"/>
              <a:t> Hermon yang </a:t>
            </a:r>
            <a:r>
              <a:rPr lang="en-US" b="1" dirty="0" err="1"/>
              <a:t>turun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gunung-gunung</a:t>
            </a:r>
            <a:r>
              <a:rPr lang="en-US" b="1" dirty="0"/>
              <a:t> Sion. </a:t>
            </a:r>
            <a:r>
              <a:rPr lang="en-US" b="1" dirty="0" err="1"/>
              <a:t>Sebab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sanalah</a:t>
            </a:r>
            <a:r>
              <a:rPr lang="en-US" b="1" dirty="0"/>
              <a:t> TUHAN </a:t>
            </a:r>
            <a:r>
              <a:rPr lang="en-US" b="1" dirty="0" err="1"/>
              <a:t>memerintahkan</a:t>
            </a:r>
            <a:r>
              <a:rPr lang="en-US" b="1" dirty="0"/>
              <a:t> </a:t>
            </a:r>
            <a:r>
              <a:rPr lang="en-US" b="1" dirty="0" err="1"/>
              <a:t>berkat</a:t>
            </a:r>
            <a:r>
              <a:rPr lang="en-US" b="1" dirty="0"/>
              <a:t>,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selama-lamanya</a:t>
            </a:r>
            <a:r>
              <a:rPr lang="en-US" b="1" dirty="0"/>
              <a:t>.</a:t>
            </a:r>
            <a:r>
              <a:rPr lang="en" b="1" dirty="0"/>
              <a:t>”</a:t>
            </a:r>
          </a:p>
        </p:txBody>
      </p:sp>
      <p:pic>
        <p:nvPicPr>
          <p:cNvPr id="14" name="Imagen 13" descr="Imagen que contiene mujer, niña, sostener, cabello&#10;&#10;Descripción generada automáticamente">
            <a:extLst>
              <a:ext uri="{FF2B5EF4-FFF2-40B4-BE49-F238E27FC236}">
                <a16:creationId xmlns:a16="http://schemas.microsoft.com/office/drawing/2014/main" id="{F9008918-609A-B2CE-29D5-105B141B16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1" y="122549"/>
            <a:ext cx="5888728" cy="350677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73A9EA8E-6AE3-CF71-5585-BDBEB27DEB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989" y="2979655"/>
            <a:ext cx="3755796" cy="375579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8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57E071-CA3C-F1BA-5D16-E29FF9EFA5A3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0000"/>
                    </a:srgbClr>
                  </a:outerShdw>
                </a:effectLst>
              </a:rPr>
              <a:t>KEBIJAKSANAAN DALAM AMSAL DAN AYUB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97C80A-20FD-5DE4-AF2E-1E895A6955EB}"/>
              </a:ext>
            </a:extLst>
          </p:cNvPr>
          <p:cNvSpPr txBox="1"/>
          <p:nvPr/>
        </p:nvSpPr>
        <p:spPr>
          <a:xfrm>
            <a:off x="0" y="769441"/>
            <a:ext cx="796971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50" b="1" dirty="0" err="1"/>
              <a:t>Kebijaksanaan</a:t>
            </a:r>
            <a:r>
              <a:rPr lang="en-ID" sz="1950" b="1" dirty="0"/>
              <a:t> </a:t>
            </a:r>
            <a:r>
              <a:rPr lang="en-ID" sz="1950" b="1" dirty="0" err="1"/>
              <a:t>adalah</a:t>
            </a:r>
            <a:r>
              <a:rPr lang="en-ID" sz="1950" b="1" dirty="0"/>
              <a:t> </a:t>
            </a:r>
            <a:r>
              <a:rPr lang="en-ID" sz="1950" b="1" dirty="0" err="1"/>
              <a:t>pengetahuan</a:t>
            </a:r>
            <a:r>
              <a:rPr lang="en-ID" sz="1950" b="1" dirty="0"/>
              <a:t> yang </a:t>
            </a:r>
            <a:r>
              <a:rPr lang="en-ID" sz="1950" b="1" dirty="0" err="1"/>
              <a:t>memampukan</a:t>
            </a:r>
            <a:r>
              <a:rPr lang="en-ID" sz="1950" b="1" dirty="0"/>
              <a:t> </a:t>
            </a:r>
            <a:r>
              <a:rPr lang="en-ID" sz="1950" b="1" dirty="0" err="1"/>
              <a:t>kita</a:t>
            </a:r>
            <a:r>
              <a:rPr lang="en-ID" sz="1950" b="1" dirty="0"/>
              <a:t> </a:t>
            </a:r>
            <a:r>
              <a:rPr lang="en-ID" sz="1950" b="1" dirty="0" err="1"/>
              <a:t>mengambil</a:t>
            </a:r>
            <a:r>
              <a:rPr lang="en-ID" sz="1950" b="1" dirty="0"/>
              <a:t> </a:t>
            </a:r>
            <a:r>
              <a:rPr lang="en-ID" sz="1950" b="1" dirty="0" err="1"/>
              <a:t>keputusan</a:t>
            </a:r>
            <a:r>
              <a:rPr lang="en-ID" sz="1950" b="1" dirty="0"/>
              <a:t> yang </a:t>
            </a:r>
            <a:r>
              <a:rPr lang="en-ID" sz="1950" b="1" dirty="0" err="1"/>
              <a:t>benar</a:t>
            </a:r>
            <a:r>
              <a:rPr lang="en-ID" sz="1950" b="1" dirty="0"/>
              <a:t>.</a:t>
            </a:r>
            <a:endParaRPr lang="en" sz="1950" b="1" dirty="0"/>
          </a:p>
          <a:p>
            <a:pPr>
              <a:spcBef>
                <a:spcPts val="600"/>
              </a:spcBef>
            </a:pPr>
            <a:r>
              <a:rPr lang="en-ID" sz="1950" b="1" dirty="0" err="1"/>
              <a:t>Dalam</a:t>
            </a:r>
            <a:r>
              <a:rPr lang="en-ID" sz="1950" b="1" dirty="0"/>
              <a:t> </a:t>
            </a:r>
            <a:r>
              <a:rPr lang="en-ID" sz="1950" b="1" dirty="0" err="1"/>
              <a:t>Alkitab</a:t>
            </a:r>
            <a:r>
              <a:rPr lang="en-ID" sz="1950" b="1" dirty="0"/>
              <a:t>, </a:t>
            </a:r>
            <a:r>
              <a:rPr lang="en-ID" sz="1950" b="1" dirty="0" err="1"/>
              <a:t>kebijaksanaan</a:t>
            </a:r>
            <a:r>
              <a:rPr lang="en-ID" sz="1950" b="1" dirty="0"/>
              <a:t> </a:t>
            </a:r>
            <a:r>
              <a:rPr lang="en-ID" sz="1950" b="1" dirty="0" err="1"/>
              <a:t>dimulai</a:t>
            </a:r>
            <a:r>
              <a:rPr lang="en-ID" sz="1950" b="1" dirty="0"/>
              <a:t> </a:t>
            </a:r>
            <a:r>
              <a:rPr lang="en-ID" sz="1950" b="1" dirty="0" err="1"/>
              <a:t>dengan</a:t>
            </a:r>
            <a:r>
              <a:rPr lang="en-ID" sz="1950" b="1" dirty="0"/>
              <a:t> rasa </a:t>
            </a:r>
            <a:r>
              <a:rPr lang="en-ID" sz="1950" b="1" dirty="0" err="1"/>
              <a:t>takut</a:t>
            </a:r>
            <a:r>
              <a:rPr lang="en-ID" sz="1950" b="1" dirty="0"/>
              <a:t> </a:t>
            </a:r>
            <a:r>
              <a:rPr lang="en-ID" sz="1950" b="1" dirty="0" err="1"/>
              <a:t>akan</a:t>
            </a:r>
            <a:r>
              <a:rPr lang="en-ID" sz="1950" b="1" dirty="0"/>
              <a:t> </a:t>
            </a:r>
            <a:r>
              <a:rPr lang="en-ID" sz="1950" b="1" dirty="0" err="1"/>
              <a:t>Tuhan</a:t>
            </a:r>
            <a:r>
              <a:rPr lang="en-ID" sz="1950" b="1" dirty="0"/>
              <a:t>, dan </a:t>
            </a:r>
            <a:r>
              <a:rPr lang="en-ID" sz="1950" b="1" dirty="0" err="1"/>
              <a:t>Dialah</a:t>
            </a:r>
            <a:r>
              <a:rPr lang="en-ID" sz="1950" b="1" dirty="0"/>
              <a:t> yang </a:t>
            </a:r>
            <a:r>
              <a:rPr lang="en-ID" sz="1950" b="1" dirty="0" err="1"/>
              <a:t>membuat</a:t>
            </a:r>
            <a:r>
              <a:rPr lang="en-ID" sz="1950" b="1" dirty="0"/>
              <a:t> </a:t>
            </a:r>
            <a:r>
              <a:rPr lang="en-ID" sz="1950" b="1" dirty="0" err="1"/>
              <a:t>kita</a:t>
            </a:r>
            <a:r>
              <a:rPr lang="en-ID" sz="1950" b="1" dirty="0"/>
              <a:t> </a:t>
            </a:r>
            <a:r>
              <a:rPr lang="en-ID" sz="1950" b="1" dirty="0" err="1"/>
              <a:t>berjalan</a:t>
            </a:r>
            <a:r>
              <a:rPr lang="en-ID" sz="1950" b="1" dirty="0"/>
              <a:t> </a:t>
            </a:r>
            <a:r>
              <a:rPr lang="en-ID" sz="1950" b="1" dirty="0" err="1"/>
              <a:t>dengan</a:t>
            </a:r>
            <a:r>
              <a:rPr lang="en-ID" sz="1950" b="1" dirty="0"/>
              <a:t> </a:t>
            </a:r>
            <a:r>
              <a:rPr lang="en-ID" sz="1950" b="1" dirty="0" err="1"/>
              <a:t>pengertian</a:t>
            </a:r>
            <a:r>
              <a:rPr lang="en-ID" sz="1950" b="1" dirty="0"/>
              <a:t> (</a:t>
            </a:r>
            <a:r>
              <a:rPr lang="en-ID" sz="1950" b="1" dirty="0" err="1"/>
              <a:t>Amsal</a:t>
            </a:r>
            <a:r>
              <a:rPr lang="en-ID" sz="1950" b="1" dirty="0"/>
              <a:t> 9:10).</a:t>
            </a:r>
            <a:endParaRPr lang="en" sz="1950" b="1" dirty="0"/>
          </a:p>
          <a:p>
            <a:pPr>
              <a:spcBef>
                <a:spcPts val="600"/>
              </a:spcBef>
            </a:pPr>
            <a:r>
              <a:rPr lang="en-ID" sz="1950" b="1" dirty="0" err="1"/>
              <a:t>Amsal</a:t>
            </a:r>
            <a:r>
              <a:rPr lang="en-ID" sz="1950" b="1" dirty="0"/>
              <a:t> </a:t>
            </a:r>
            <a:r>
              <a:rPr lang="en-ID" sz="1950" b="1" dirty="0" err="1"/>
              <a:t>pasal</a:t>
            </a:r>
            <a:r>
              <a:rPr lang="en-ID" sz="1950" b="1" dirty="0"/>
              <a:t> 1-9 </a:t>
            </a:r>
            <a:r>
              <a:rPr lang="en-ID" sz="1950" b="1" dirty="0" err="1"/>
              <a:t>menggambarkan</a:t>
            </a:r>
            <a:r>
              <a:rPr lang="en-ID" sz="1950" b="1" dirty="0"/>
              <a:t> </a:t>
            </a:r>
            <a:r>
              <a:rPr lang="en-ID" sz="1950" b="1" dirty="0" err="1"/>
              <a:t>nilai</a:t>
            </a:r>
            <a:r>
              <a:rPr lang="en-ID" sz="1950" b="1" dirty="0"/>
              <a:t> </a:t>
            </a:r>
            <a:r>
              <a:rPr lang="en-ID" sz="1950" b="1" dirty="0" err="1"/>
              <a:t>kebijaksanaan</a:t>
            </a:r>
            <a:r>
              <a:rPr lang="en-ID" sz="1950" b="1" dirty="0"/>
              <a:t>. </a:t>
            </a:r>
            <a:r>
              <a:rPr lang="en-ID" sz="1950" b="1" dirty="0" err="1"/>
              <a:t>Mulai</a:t>
            </a:r>
            <a:r>
              <a:rPr lang="en-ID" sz="1950" b="1" dirty="0"/>
              <a:t> </a:t>
            </a:r>
            <a:r>
              <a:rPr lang="en-ID" sz="1950" b="1" dirty="0" err="1"/>
              <a:t>dari</a:t>
            </a:r>
            <a:r>
              <a:rPr lang="en-ID" sz="1950" b="1" dirty="0"/>
              <a:t> </a:t>
            </a:r>
            <a:r>
              <a:rPr lang="en-ID" sz="1950" b="1" dirty="0" err="1"/>
              <a:t>pasal</a:t>
            </a:r>
            <a:r>
              <a:rPr lang="en-ID" sz="1950" b="1" dirty="0"/>
              <a:t> 10 </a:t>
            </a:r>
            <a:r>
              <a:rPr lang="en-ID" sz="1950" b="1" dirty="0" err="1"/>
              <a:t>kita</a:t>
            </a:r>
            <a:r>
              <a:rPr lang="en-ID" sz="1950" b="1" dirty="0"/>
              <a:t> </a:t>
            </a:r>
            <a:r>
              <a:rPr lang="en-ID" sz="1950" b="1" dirty="0" err="1"/>
              <a:t>memiliki</a:t>
            </a:r>
            <a:r>
              <a:rPr lang="en-ID" sz="1950" b="1" dirty="0"/>
              <a:t> </a:t>
            </a:r>
            <a:r>
              <a:rPr lang="en-ID" sz="1950" b="1" dirty="0" err="1"/>
              <a:t>lebih</a:t>
            </a:r>
            <a:r>
              <a:rPr lang="en-ID" sz="1950" b="1" dirty="0"/>
              <a:t> </a:t>
            </a:r>
            <a:r>
              <a:rPr lang="en-ID" sz="1950" b="1" dirty="0" err="1"/>
              <a:t>dari</a:t>
            </a:r>
            <a:r>
              <a:rPr lang="en-ID" sz="1950" b="1" dirty="0"/>
              <a:t> 600 </a:t>
            </a:r>
            <a:r>
              <a:rPr lang="en-ID" sz="1950" b="1" dirty="0" err="1"/>
              <a:t>peribahasa</a:t>
            </a:r>
            <a:r>
              <a:rPr lang="en-ID" sz="1950" b="1" dirty="0"/>
              <a:t> </a:t>
            </a:r>
            <a:r>
              <a:rPr lang="en-ID" sz="1950" b="1" dirty="0" err="1"/>
              <a:t>dengan</a:t>
            </a:r>
            <a:r>
              <a:rPr lang="en-ID" sz="1950" b="1" dirty="0"/>
              <a:t> </a:t>
            </a:r>
            <a:r>
              <a:rPr lang="en-ID" sz="1950" b="1" dirty="0" err="1"/>
              <a:t>nasihat</a:t>
            </a:r>
            <a:r>
              <a:rPr lang="en-ID" sz="1950" b="1" dirty="0"/>
              <a:t> </a:t>
            </a:r>
            <a:r>
              <a:rPr lang="en-ID" sz="1950" b="1" dirty="0" err="1"/>
              <a:t>praktis</a:t>
            </a:r>
            <a:r>
              <a:rPr lang="en-ID" sz="1950" b="1" dirty="0"/>
              <a:t> </a:t>
            </a:r>
            <a:r>
              <a:rPr lang="en-ID" sz="1950" b="1" dirty="0" err="1"/>
              <a:t>untuk</a:t>
            </a:r>
            <a:r>
              <a:rPr lang="en-ID" sz="1950" b="1" dirty="0"/>
              <a:t> </a:t>
            </a:r>
            <a:r>
              <a:rPr lang="en-ID" sz="1950" b="1" dirty="0" err="1"/>
              <a:t>belajar</a:t>
            </a:r>
            <a:r>
              <a:rPr lang="en-ID" sz="1950" b="1" dirty="0"/>
              <a:t> dan </a:t>
            </a:r>
            <a:r>
              <a:rPr lang="en-ID" sz="1950" b="1" dirty="0" err="1"/>
              <a:t>menggunakan</a:t>
            </a:r>
            <a:r>
              <a:rPr lang="en-ID" sz="1950" b="1" dirty="0"/>
              <a:t> </a:t>
            </a:r>
            <a:r>
              <a:rPr lang="en-ID" sz="1950" b="1" dirty="0" err="1"/>
              <a:t>kebijaksanaan</a:t>
            </a:r>
            <a:r>
              <a:rPr lang="en-ID" sz="1950" b="1" dirty="0"/>
              <a:t>.</a:t>
            </a:r>
            <a:endParaRPr lang="en" sz="1950" b="1" dirty="0"/>
          </a:p>
          <a:p>
            <a:pPr>
              <a:spcBef>
                <a:spcPts val="600"/>
              </a:spcBef>
            </a:pPr>
            <a:r>
              <a:rPr lang="en-ID" sz="1950" b="1" dirty="0" err="1"/>
              <a:t>Menurut</a:t>
            </a:r>
            <a:r>
              <a:rPr lang="en-ID" sz="1950" b="1" dirty="0"/>
              <a:t> </a:t>
            </a:r>
            <a:r>
              <a:rPr lang="en-ID" sz="1950" b="1" dirty="0" err="1"/>
              <a:t>Amsal</a:t>
            </a:r>
            <a:r>
              <a:rPr lang="en-ID" sz="1950" b="1" dirty="0"/>
              <a:t> 8:12-14, </a:t>
            </a:r>
            <a:r>
              <a:rPr lang="en-ID" sz="1950" b="1" dirty="0" err="1"/>
              <a:t>apa</a:t>
            </a:r>
            <a:r>
              <a:rPr lang="en-ID" sz="1950" b="1" dirty="0"/>
              <a:t> yang </a:t>
            </a:r>
            <a:r>
              <a:rPr lang="en-ID" sz="1950" b="1" dirty="0" err="1"/>
              <a:t>akan</a:t>
            </a:r>
            <a:r>
              <a:rPr lang="en-ID" sz="1950" b="1" dirty="0"/>
              <a:t> </a:t>
            </a:r>
            <a:r>
              <a:rPr lang="en-ID" sz="1950" b="1" dirty="0" err="1"/>
              <a:t>kita</a:t>
            </a:r>
            <a:r>
              <a:rPr lang="en-ID" sz="1950" b="1" dirty="0"/>
              <a:t> </a:t>
            </a:r>
            <a:r>
              <a:rPr lang="en-ID" sz="1950" b="1" dirty="0" err="1"/>
              <a:t>peroleh</a:t>
            </a:r>
            <a:r>
              <a:rPr lang="en-ID" sz="1950" b="1" dirty="0"/>
              <a:t> </a:t>
            </a:r>
            <a:r>
              <a:rPr lang="en-ID" sz="1950" b="1" dirty="0" err="1"/>
              <a:t>dengan</a:t>
            </a:r>
            <a:r>
              <a:rPr lang="en-ID" sz="1950" b="1" dirty="0"/>
              <a:t> </a:t>
            </a:r>
            <a:r>
              <a:rPr lang="en-ID" sz="1950" b="1" dirty="0" err="1"/>
              <a:t>kebijaksanaan</a:t>
            </a:r>
            <a:r>
              <a:rPr lang="en-ID" sz="1950" b="1" dirty="0"/>
              <a:t>?</a:t>
            </a:r>
            <a:endParaRPr lang="en" sz="195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92357D2-D2E8-D77C-A2EA-FF883D41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371393"/>
              </p:ext>
            </p:extLst>
          </p:nvPr>
        </p:nvGraphicFramePr>
        <p:xfrm>
          <a:off x="233082" y="3554819"/>
          <a:ext cx="4176993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10E72C-3AA8-F708-83EB-20E0352AE83A}"/>
              </a:ext>
            </a:extLst>
          </p:cNvPr>
          <p:cNvSpPr txBox="1"/>
          <p:nvPr/>
        </p:nvSpPr>
        <p:spPr>
          <a:xfrm>
            <a:off x="7494495" y="868489"/>
            <a:ext cx="45899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Hikmat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manakah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datangnya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akal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budi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di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manakah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tempatnya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terlindung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</a:t>
            </a:r>
            <a:r>
              <a:rPr lang="en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Sesungguhnya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takut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itulah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hikmat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menjauhi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kejahatan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itulah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akal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budi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(Ayub 28:20-21, 28)</a:t>
            </a:r>
          </a:p>
        </p:txBody>
      </p:sp>
      <p:pic>
        <p:nvPicPr>
          <p:cNvPr id="8" name="Imagen 7" descr="Imagen que contiene interior, tabla, parado, mujer&#10;&#10;Descripción generada automáticamente">
            <a:extLst>
              <a:ext uri="{FF2B5EF4-FFF2-40B4-BE49-F238E27FC236}">
                <a16:creationId xmlns:a16="http://schemas.microsoft.com/office/drawing/2014/main" id="{13CF561A-0946-3F8E-3EAA-D95F2144A0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050" y="3554818"/>
            <a:ext cx="2903445" cy="3170100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20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024DD-E890-57F2-4A77-A735EC5F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405172-F270-9275-6120-2A02D93D8BA7}"/>
              </a:ext>
            </a:extLst>
          </p:cNvPr>
          <p:cNvSpPr txBox="1"/>
          <p:nvPr/>
        </p:nvSpPr>
        <p:spPr>
          <a:xfrm>
            <a:off x="-26633" y="-109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KEBIJAKSANAAN DALAM MAZMUR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44BF2B-9E16-91A5-87A3-1F07AD3FE932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6AAF3308-3741-389F-E97A-98CA9467F5FD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1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7608A5-2F32-C319-52D5-7AA4E0B1903D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menyajikan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hidup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kehidupan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1:2-3) dan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kehidupan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fasik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1:4-5).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Nyanyian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dimulai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penjelasan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bagaimana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berlawanan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arah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tidak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1:1).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Akibat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keputusan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mereka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orang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fasik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mendapat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nasib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sangat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berbeda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nasib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1:6).</a:t>
              </a:r>
              <a:endPara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B3C3C2-1028-5E31-DE3F-923807273D01}"/>
              </a:ext>
            </a:extLst>
          </p:cNvPr>
          <p:cNvSpPr txBox="1"/>
          <p:nvPr/>
        </p:nvSpPr>
        <p:spPr>
          <a:xfrm>
            <a:off x="4112273" y="647413"/>
            <a:ext cx="391418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/>
              <a:t>“</a:t>
            </a:r>
            <a:r>
              <a:rPr lang="en-US" b="1" dirty="0" err="1"/>
              <a:t>Berbahagialah</a:t>
            </a:r>
            <a:r>
              <a:rPr lang="en-US" b="1" dirty="0"/>
              <a:t> orang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berjalan</a:t>
            </a:r>
            <a:r>
              <a:rPr lang="en-US" b="1" dirty="0"/>
              <a:t> </a:t>
            </a:r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nasihat</a:t>
            </a:r>
            <a:r>
              <a:rPr lang="en-US" b="1" dirty="0"/>
              <a:t> orang </a:t>
            </a:r>
            <a:r>
              <a:rPr lang="en-US" b="1" dirty="0" err="1"/>
              <a:t>fasik</a:t>
            </a:r>
            <a:r>
              <a:rPr lang="en-US" b="1" dirty="0"/>
              <a:t>,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berdiri</a:t>
            </a:r>
            <a:r>
              <a:rPr lang="en-US" b="1" dirty="0"/>
              <a:t> di </a:t>
            </a:r>
            <a:r>
              <a:rPr lang="en-US" b="1" dirty="0" err="1"/>
              <a:t>jalan</a:t>
            </a:r>
            <a:r>
              <a:rPr lang="en-US" b="1" dirty="0"/>
              <a:t> orang </a:t>
            </a:r>
            <a:r>
              <a:rPr lang="en-US" b="1" dirty="0" err="1"/>
              <a:t>berdosa</a:t>
            </a:r>
            <a:r>
              <a:rPr lang="en-US" b="1" dirty="0"/>
              <a:t>, dan yang </a:t>
            </a:r>
            <a:r>
              <a:rPr lang="en-US" b="1" dirty="0" err="1"/>
              <a:t>tidak</a:t>
            </a:r>
            <a:r>
              <a:rPr lang="en-US" b="1" dirty="0"/>
              <a:t> duduk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kumpulan</a:t>
            </a:r>
            <a:r>
              <a:rPr lang="en-US" b="1" dirty="0"/>
              <a:t> </a:t>
            </a:r>
            <a:r>
              <a:rPr lang="en-US" b="1" dirty="0" err="1"/>
              <a:t>pencemooh</a:t>
            </a:r>
            <a:r>
              <a:rPr lang="en-US" b="1" dirty="0"/>
              <a:t>, </a:t>
            </a:r>
            <a:r>
              <a:rPr lang="en-US" b="1" dirty="0" err="1"/>
              <a:t>tetapi</a:t>
            </a:r>
            <a:r>
              <a:rPr lang="en-US" b="1" dirty="0"/>
              <a:t> yang </a:t>
            </a:r>
            <a:r>
              <a:rPr lang="en-US" b="1" dirty="0" err="1"/>
              <a:t>kesukaannya</a:t>
            </a:r>
            <a:r>
              <a:rPr lang="en-US" b="1" dirty="0"/>
              <a:t> </a:t>
            </a:r>
            <a:r>
              <a:rPr lang="en-US" b="1" dirty="0" err="1"/>
              <a:t>ialah</a:t>
            </a:r>
            <a:r>
              <a:rPr lang="en-US" b="1" dirty="0"/>
              <a:t> </a:t>
            </a:r>
            <a:r>
              <a:rPr lang="en-US" b="1" dirty="0" err="1"/>
              <a:t>Taurat</a:t>
            </a:r>
            <a:r>
              <a:rPr lang="en-US" b="1" dirty="0"/>
              <a:t> TUHAN, dan yang </a:t>
            </a:r>
            <a:r>
              <a:rPr lang="en-US" b="1" dirty="0" err="1"/>
              <a:t>merenungkan</a:t>
            </a:r>
            <a:r>
              <a:rPr lang="en-US" b="1" dirty="0"/>
              <a:t> </a:t>
            </a:r>
            <a:r>
              <a:rPr lang="en-US" b="1" dirty="0" err="1"/>
              <a:t>Taurat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siang</a:t>
            </a:r>
            <a:r>
              <a:rPr lang="en-US" b="1" dirty="0"/>
              <a:t> dan </a:t>
            </a:r>
            <a:r>
              <a:rPr lang="en-US" b="1" dirty="0" err="1"/>
              <a:t>malam</a:t>
            </a:r>
            <a:r>
              <a:rPr lang="en-US" b="1" dirty="0"/>
              <a:t>.</a:t>
            </a:r>
          </a:p>
          <a:p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pohon</a:t>
            </a:r>
            <a:r>
              <a:rPr lang="en-US" b="1" dirty="0"/>
              <a:t>, yang </a:t>
            </a:r>
            <a:r>
              <a:rPr lang="en-US" b="1" dirty="0" err="1"/>
              <a:t>ditanam</a:t>
            </a:r>
            <a:r>
              <a:rPr lang="en-US" b="1" dirty="0"/>
              <a:t> di </a:t>
            </a:r>
            <a:r>
              <a:rPr lang="en-US" b="1" dirty="0" err="1"/>
              <a:t>tepi</a:t>
            </a:r>
            <a:r>
              <a:rPr lang="en-US" b="1" dirty="0"/>
              <a:t> </a:t>
            </a:r>
            <a:r>
              <a:rPr lang="en-US" b="1" dirty="0" err="1"/>
              <a:t>aliran</a:t>
            </a:r>
            <a:r>
              <a:rPr lang="en-US" b="1" dirty="0"/>
              <a:t> air, yang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buahnya</a:t>
            </a:r>
            <a:r>
              <a:rPr lang="en-US" b="1" dirty="0"/>
              <a:t> pada </a:t>
            </a:r>
            <a:r>
              <a:rPr lang="en-US" b="1" dirty="0" err="1"/>
              <a:t>musimnya</a:t>
            </a:r>
            <a:r>
              <a:rPr lang="en-US" b="1" dirty="0"/>
              <a:t>, dan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layu</a:t>
            </a:r>
            <a:r>
              <a:rPr lang="en-US" b="1" dirty="0"/>
              <a:t> </a:t>
            </a:r>
            <a:r>
              <a:rPr lang="en-US" b="1" dirty="0" err="1"/>
              <a:t>daunnya</a:t>
            </a:r>
            <a:r>
              <a:rPr lang="en-US" b="1" dirty="0"/>
              <a:t>;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yang </a:t>
            </a:r>
            <a:r>
              <a:rPr lang="en-US" b="1" dirty="0" err="1"/>
              <a:t>diperbuatnya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.</a:t>
            </a:r>
          </a:p>
          <a:p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demikian</a:t>
            </a:r>
            <a:r>
              <a:rPr lang="en-US" b="1" dirty="0"/>
              <a:t> orang </a:t>
            </a:r>
            <a:r>
              <a:rPr lang="en-US" b="1" dirty="0" err="1"/>
              <a:t>fasik</a:t>
            </a:r>
            <a:r>
              <a:rPr lang="en-US" b="1" dirty="0"/>
              <a:t>: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sekam</a:t>
            </a:r>
            <a:r>
              <a:rPr lang="en-US" b="1" dirty="0"/>
              <a:t> yang </a:t>
            </a:r>
            <a:r>
              <a:rPr lang="en-US" b="1" dirty="0" err="1"/>
              <a:t>ditiupkan</a:t>
            </a:r>
            <a:r>
              <a:rPr lang="en-US" b="1" dirty="0"/>
              <a:t> </a:t>
            </a:r>
            <a:r>
              <a:rPr lang="en-US" b="1" dirty="0" err="1"/>
              <a:t>angin</a:t>
            </a:r>
            <a:r>
              <a:rPr lang="en-US" b="1" dirty="0"/>
              <a:t>.</a:t>
            </a:r>
          </a:p>
          <a:p>
            <a:r>
              <a:rPr lang="en-US" b="1" dirty="0" err="1"/>
              <a:t>Sebab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orang </a:t>
            </a:r>
            <a:r>
              <a:rPr lang="en-US" b="1" dirty="0" err="1"/>
              <a:t>fasik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tahan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penghakiman</a:t>
            </a:r>
            <a:r>
              <a:rPr lang="en-US" b="1" dirty="0"/>
              <a:t>, </a:t>
            </a:r>
            <a:r>
              <a:rPr lang="en-US" b="1" dirty="0" err="1"/>
              <a:t>begitu</a:t>
            </a:r>
            <a:r>
              <a:rPr lang="en-US" b="1" dirty="0"/>
              <a:t> pula orang </a:t>
            </a:r>
            <a:r>
              <a:rPr lang="en-US" b="1" dirty="0" err="1"/>
              <a:t>berdosa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perkumpulan</a:t>
            </a:r>
            <a:r>
              <a:rPr lang="en-US" b="1" dirty="0"/>
              <a:t> orang </a:t>
            </a:r>
            <a:r>
              <a:rPr lang="en-US" b="1" dirty="0" err="1"/>
              <a:t>benar</a:t>
            </a:r>
            <a:r>
              <a:rPr lang="en-US" b="1" dirty="0"/>
              <a:t>; </a:t>
            </a:r>
            <a:r>
              <a:rPr lang="en-US" b="1" dirty="0" err="1"/>
              <a:t>sebab</a:t>
            </a:r>
            <a:r>
              <a:rPr lang="en-US" b="1" dirty="0"/>
              <a:t> TUHAN </a:t>
            </a:r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orang </a:t>
            </a:r>
            <a:r>
              <a:rPr lang="en-US" b="1" dirty="0" err="1"/>
              <a:t>benar</a:t>
            </a:r>
            <a:r>
              <a:rPr lang="en-US" b="1" dirty="0"/>
              <a:t>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orang </a:t>
            </a:r>
            <a:r>
              <a:rPr lang="en-US" b="1" dirty="0" err="1"/>
              <a:t>fasik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</a:t>
            </a:r>
            <a:r>
              <a:rPr lang="en-US" b="1" dirty="0" err="1"/>
              <a:t>kebinasaan</a:t>
            </a:r>
            <a:r>
              <a:rPr lang="en-US" b="1" dirty="0"/>
              <a:t>.</a:t>
            </a:r>
            <a:r>
              <a:rPr lang="en" b="1" dirty="0"/>
              <a:t>”</a:t>
            </a:r>
          </a:p>
        </p:txBody>
      </p:sp>
      <p:pic>
        <p:nvPicPr>
          <p:cNvPr id="18" name="Imagen 17" descr="Un río al lado de un árbol&#10;&#10;Descripción generada automáticamente con confianza media">
            <a:extLst>
              <a:ext uri="{FF2B5EF4-FFF2-40B4-BE49-F238E27FC236}">
                <a16:creationId xmlns:a16="http://schemas.microsoft.com/office/drawing/2014/main" id="{FEFD1395-ED13-C9B2-F6DF-C668317D72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04" y="835704"/>
            <a:ext cx="3914188" cy="587128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43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2A5CF-CE41-3416-19D4-1A935C91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EF8E2E8-B1F3-4434-A836-A2A12ABD4019}"/>
              </a:ext>
            </a:extLst>
          </p:cNvPr>
          <p:cNvGrpSpPr/>
          <p:nvPr/>
        </p:nvGrpSpPr>
        <p:grpSpPr>
          <a:xfrm>
            <a:off x="322730" y="939125"/>
            <a:ext cx="3708001" cy="5448127"/>
            <a:chOff x="322730" y="769441"/>
            <a:chExt cx="3708001" cy="5448127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A1DA9524-78C1-E117-D989-23C8F35FB131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19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ED92D9C-DF60-A894-B44A-AE1AD8DC0A09}"/>
                </a:ext>
              </a:extLst>
            </p:cNvPr>
            <p:cNvSpPr/>
            <p:nvPr/>
          </p:nvSpPr>
          <p:spPr>
            <a:xfrm>
              <a:off x="322731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dibagi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jelas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Bagian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pertama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berisi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wahyu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Penciptaan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19:1-6), dan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kedua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berisi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wahyu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-Nya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Hukum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Taurat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19:7-14).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Kedua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topik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sangat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penting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untuk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memahami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mencapai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kebijaksanaan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alkitabiah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Kedua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tersebut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merupakan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inspirasi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percaya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ingin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“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bercela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 dan “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bebas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pelanggaran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besar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19:13).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5B0D2E-299C-8D2D-FF66-757EAFC2119A}"/>
              </a:ext>
            </a:extLst>
          </p:cNvPr>
          <p:cNvSpPr txBox="1"/>
          <p:nvPr/>
        </p:nvSpPr>
        <p:spPr>
          <a:xfrm>
            <a:off x="4080636" y="2056686"/>
            <a:ext cx="816126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/>
              <a:t>“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pemimpin</a:t>
            </a:r>
            <a:r>
              <a:rPr lang="en-US" sz="1600" b="1" dirty="0"/>
              <a:t> </a:t>
            </a:r>
            <a:r>
              <a:rPr lang="en-US" sz="1600" b="1" dirty="0" err="1"/>
              <a:t>biduan</a:t>
            </a:r>
            <a:r>
              <a:rPr lang="en-US" sz="1600" b="1" dirty="0"/>
              <a:t>. </a:t>
            </a:r>
            <a:r>
              <a:rPr lang="en-US" sz="1600" b="1" dirty="0" err="1"/>
              <a:t>Mazmur</a:t>
            </a:r>
            <a:r>
              <a:rPr lang="en-US" sz="1600" b="1" dirty="0"/>
              <a:t> Daud. </a:t>
            </a:r>
            <a:r>
              <a:rPr lang="en-US" sz="1600" b="1" dirty="0" err="1"/>
              <a:t>Langit</a:t>
            </a:r>
            <a:r>
              <a:rPr lang="en-US" sz="1600" b="1" dirty="0"/>
              <a:t> </a:t>
            </a:r>
            <a:r>
              <a:rPr lang="en-US" sz="1600" b="1" dirty="0" err="1"/>
              <a:t>menceritakan</a:t>
            </a:r>
            <a:r>
              <a:rPr lang="en-US" sz="1600" b="1" dirty="0"/>
              <a:t> </a:t>
            </a:r>
            <a:r>
              <a:rPr lang="en-US" sz="1600" b="1" dirty="0" err="1"/>
              <a:t>kemuliaan</a:t>
            </a:r>
            <a:r>
              <a:rPr lang="en-US" sz="1600" b="1" dirty="0"/>
              <a:t> Allah, dan </a:t>
            </a:r>
            <a:r>
              <a:rPr lang="en-US" sz="1600" b="1" dirty="0" err="1"/>
              <a:t>cakrawala</a:t>
            </a:r>
            <a:r>
              <a:rPr lang="en-US" sz="1600" b="1" dirty="0"/>
              <a:t> </a:t>
            </a:r>
            <a:r>
              <a:rPr lang="en-US" sz="1600" b="1" dirty="0" err="1"/>
              <a:t>memberitakan</a:t>
            </a:r>
            <a:r>
              <a:rPr lang="en-US" sz="1600" b="1" dirty="0"/>
              <a:t> </a:t>
            </a:r>
            <a:r>
              <a:rPr lang="en-US" sz="1600" b="1" dirty="0" err="1"/>
              <a:t>pekerjaan</a:t>
            </a:r>
            <a:r>
              <a:rPr lang="en-US" sz="1600" b="1" dirty="0"/>
              <a:t> </a:t>
            </a:r>
            <a:r>
              <a:rPr lang="en-US" sz="1600" b="1" dirty="0" err="1"/>
              <a:t>tangan</a:t>
            </a:r>
            <a:r>
              <a:rPr lang="en-US" sz="1600" b="1" dirty="0"/>
              <a:t>-Nya; </a:t>
            </a:r>
            <a:r>
              <a:rPr lang="en-US" sz="1600" b="1" dirty="0" err="1"/>
              <a:t>hari</a:t>
            </a:r>
            <a:r>
              <a:rPr lang="en-US" sz="1600" b="1" dirty="0"/>
              <a:t> </a:t>
            </a:r>
            <a:r>
              <a:rPr lang="en-US" sz="1600" b="1" dirty="0" err="1"/>
              <a:t>meneruskan</a:t>
            </a:r>
            <a:r>
              <a:rPr lang="en-US" sz="1600" b="1" dirty="0"/>
              <a:t> </a:t>
            </a:r>
            <a:r>
              <a:rPr lang="en-US" sz="1600" b="1" dirty="0" err="1"/>
              <a:t>berita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hari</a:t>
            </a:r>
            <a:r>
              <a:rPr lang="en-US" sz="1600" b="1" dirty="0"/>
              <a:t>, dan </a:t>
            </a:r>
            <a:r>
              <a:rPr lang="en-US" sz="1600" b="1" dirty="0" err="1"/>
              <a:t>malam</a:t>
            </a:r>
            <a:r>
              <a:rPr lang="en-US" sz="1600" b="1" dirty="0"/>
              <a:t>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pengetahuan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malam</a:t>
            </a:r>
            <a:r>
              <a:rPr lang="en-US" sz="1600" b="1" dirty="0"/>
              <a:t>.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</a:t>
            </a:r>
            <a:r>
              <a:rPr lang="en-US" sz="1600" b="1" dirty="0" err="1"/>
              <a:t>berita</a:t>
            </a:r>
            <a:r>
              <a:rPr lang="en-US" sz="1600" b="1" dirty="0"/>
              <a:t> dan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kata, </a:t>
            </a:r>
            <a:r>
              <a:rPr lang="en-US" sz="1600" b="1" dirty="0" err="1"/>
              <a:t>suara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terdengar</a:t>
            </a:r>
            <a:r>
              <a:rPr lang="en-US" sz="1600" b="1" dirty="0"/>
              <a:t>; </a:t>
            </a:r>
            <a:r>
              <a:rPr lang="en-US" sz="1600" b="1" dirty="0" err="1"/>
              <a:t>tetapi</a:t>
            </a:r>
            <a:r>
              <a:rPr lang="en-US" sz="1600" b="1" dirty="0"/>
              <a:t> </a:t>
            </a:r>
            <a:r>
              <a:rPr lang="en-US" sz="1600" b="1" dirty="0" err="1"/>
              <a:t>gema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terpencar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dunia, dan </a:t>
            </a:r>
            <a:r>
              <a:rPr lang="en-US" sz="1600" b="1" dirty="0" err="1"/>
              <a:t>perkataan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sampai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ujung</a:t>
            </a:r>
            <a:r>
              <a:rPr lang="en-US" sz="1600" b="1" dirty="0"/>
              <a:t> </a:t>
            </a:r>
            <a:r>
              <a:rPr lang="en-US" sz="1600" b="1" dirty="0" err="1"/>
              <a:t>bumi</a:t>
            </a:r>
            <a:r>
              <a:rPr lang="en-US" sz="1600" b="1" dirty="0"/>
              <a:t>.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memasang</a:t>
            </a:r>
            <a:r>
              <a:rPr lang="en-US" sz="1600" b="1" dirty="0"/>
              <a:t> </a:t>
            </a:r>
            <a:r>
              <a:rPr lang="en-US" sz="1600" b="1" dirty="0" err="1"/>
              <a:t>kemah</a:t>
            </a:r>
            <a:r>
              <a:rPr lang="en-US" sz="1600" b="1" dirty="0"/>
              <a:t> di </a:t>
            </a:r>
            <a:r>
              <a:rPr lang="en-US" sz="1600" b="1" dirty="0" err="1"/>
              <a:t>langit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matahari</a:t>
            </a:r>
            <a:r>
              <a:rPr lang="en-US" sz="1600" b="1" dirty="0"/>
              <a:t>, yang </a:t>
            </a:r>
            <a:r>
              <a:rPr lang="en-US" sz="1600" b="1" dirty="0" err="1"/>
              <a:t>keluar</a:t>
            </a:r>
            <a:r>
              <a:rPr lang="en-US" sz="1600" b="1" dirty="0"/>
              <a:t> </a:t>
            </a:r>
            <a:r>
              <a:rPr lang="en-US" sz="1600" b="1" dirty="0" err="1"/>
              <a:t>bagaikan</a:t>
            </a:r>
            <a:r>
              <a:rPr lang="en-US" sz="1600" b="1" dirty="0"/>
              <a:t> </a:t>
            </a:r>
            <a:r>
              <a:rPr lang="en-US" sz="1600" b="1" dirty="0" err="1"/>
              <a:t>pengantin</a:t>
            </a:r>
            <a:r>
              <a:rPr lang="en-US" sz="1600" b="1" dirty="0"/>
              <a:t> </a:t>
            </a:r>
            <a:r>
              <a:rPr lang="en-US" sz="1600" b="1" dirty="0" err="1"/>
              <a:t>laki-laki</a:t>
            </a:r>
            <a:r>
              <a:rPr lang="en-US" sz="1600" b="1" dirty="0"/>
              <a:t> yang </a:t>
            </a:r>
            <a:r>
              <a:rPr lang="en-US" sz="1600" b="1" dirty="0" err="1"/>
              <a:t>keluar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kamarnya</a:t>
            </a:r>
            <a:r>
              <a:rPr lang="en-US" sz="1600" b="1" dirty="0"/>
              <a:t>, </a:t>
            </a:r>
            <a:r>
              <a:rPr lang="en-US" sz="1600" b="1" dirty="0" err="1"/>
              <a:t>girang</a:t>
            </a:r>
            <a:r>
              <a:rPr lang="en-US" sz="1600" b="1" dirty="0"/>
              <a:t> </a:t>
            </a:r>
            <a:r>
              <a:rPr lang="en-US" sz="1600" b="1" dirty="0" err="1"/>
              <a:t>bagaikan</a:t>
            </a:r>
            <a:r>
              <a:rPr lang="en-US" sz="1600" b="1" dirty="0"/>
              <a:t> </a:t>
            </a:r>
            <a:r>
              <a:rPr lang="en-US" sz="1600" b="1" dirty="0" err="1"/>
              <a:t>pahlawan</a:t>
            </a:r>
            <a:r>
              <a:rPr lang="en-US" sz="1600" b="1" dirty="0"/>
              <a:t> yang </a:t>
            </a:r>
            <a:r>
              <a:rPr lang="en-US" sz="1600" b="1" dirty="0" err="1"/>
              <a:t>hendak</a:t>
            </a:r>
            <a:r>
              <a:rPr lang="en-US" sz="1600" b="1" dirty="0"/>
              <a:t> </a:t>
            </a:r>
            <a:r>
              <a:rPr lang="en-US" sz="1600" b="1" dirty="0" err="1"/>
              <a:t>melakukan</a:t>
            </a:r>
            <a:r>
              <a:rPr lang="en-US" sz="1600" b="1" dirty="0"/>
              <a:t> </a:t>
            </a:r>
            <a:r>
              <a:rPr lang="en-US" sz="1600" b="1" dirty="0" err="1"/>
              <a:t>perjalanannya</a:t>
            </a:r>
            <a:r>
              <a:rPr lang="en-US" sz="1600" b="1" dirty="0"/>
              <a:t>. Dari </a:t>
            </a:r>
            <a:r>
              <a:rPr lang="en-US" sz="1600" b="1" dirty="0" err="1"/>
              <a:t>ujung</a:t>
            </a:r>
            <a:r>
              <a:rPr lang="en-US" sz="1600" b="1" dirty="0"/>
              <a:t> </a:t>
            </a:r>
            <a:r>
              <a:rPr lang="en-US" sz="1600" b="1" dirty="0" err="1"/>
              <a:t>langit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terbit</a:t>
            </a:r>
            <a:r>
              <a:rPr lang="en-US" sz="1600" b="1" dirty="0"/>
              <a:t>, dan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beredar</a:t>
            </a:r>
            <a:r>
              <a:rPr lang="en-US" sz="1600" b="1" dirty="0"/>
              <a:t> </a:t>
            </a:r>
            <a:r>
              <a:rPr lang="en-US" sz="1600" b="1" dirty="0" err="1"/>
              <a:t>sampai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ujung</a:t>
            </a:r>
            <a:r>
              <a:rPr lang="en-US" sz="1600" b="1" dirty="0"/>
              <a:t> yang lain;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yang </a:t>
            </a:r>
            <a:r>
              <a:rPr lang="en-US" sz="1600" b="1" dirty="0" err="1"/>
              <a:t>terlindung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panas</a:t>
            </a:r>
            <a:r>
              <a:rPr lang="en-US" sz="1600" b="1" dirty="0"/>
              <a:t> </a:t>
            </a:r>
            <a:r>
              <a:rPr lang="en-US" sz="1600" b="1" dirty="0" err="1"/>
              <a:t>sinarnya</a:t>
            </a:r>
            <a:r>
              <a:rPr lang="en-US" sz="1600" b="1" dirty="0"/>
              <a:t>. </a:t>
            </a:r>
            <a:r>
              <a:rPr lang="en-US" sz="1600" b="1" dirty="0" err="1"/>
              <a:t>Taurat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sempurna</a:t>
            </a:r>
            <a:r>
              <a:rPr lang="en-US" sz="1600" b="1" dirty="0"/>
              <a:t>, </a:t>
            </a:r>
            <a:r>
              <a:rPr lang="en-US" sz="1600" b="1" dirty="0" err="1"/>
              <a:t>menyegarkan</a:t>
            </a:r>
            <a:r>
              <a:rPr lang="en-US" sz="1600" b="1" dirty="0"/>
              <a:t> </a:t>
            </a:r>
            <a:r>
              <a:rPr lang="en-US" sz="1600" b="1" dirty="0" err="1"/>
              <a:t>jiwa</a:t>
            </a:r>
            <a:r>
              <a:rPr lang="en-US" sz="1600" b="1" dirty="0"/>
              <a:t>; </a:t>
            </a:r>
            <a:r>
              <a:rPr lang="en-US" sz="1600" b="1" dirty="0" err="1"/>
              <a:t>peraturan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teguh</a:t>
            </a:r>
            <a:r>
              <a:rPr lang="en-US" sz="1600" b="1" dirty="0"/>
              <a:t>, </a:t>
            </a:r>
            <a:r>
              <a:rPr lang="en-US" sz="1600" b="1" dirty="0" err="1"/>
              <a:t>memberikan</a:t>
            </a:r>
            <a:r>
              <a:rPr lang="en-US" sz="1600" b="1" dirty="0"/>
              <a:t> </a:t>
            </a:r>
            <a:r>
              <a:rPr lang="en-US" sz="1600" b="1" dirty="0" err="1"/>
              <a:t>hikmat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orang yang </a:t>
            </a:r>
            <a:r>
              <a:rPr lang="en-US" sz="1600" b="1" dirty="0" err="1"/>
              <a:t>tak</a:t>
            </a:r>
            <a:r>
              <a:rPr lang="en-US" sz="1600" b="1" dirty="0"/>
              <a:t> </a:t>
            </a:r>
            <a:r>
              <a:rPr lang="en-US" sz="1600" b="1" dirty="0" err="1"/>
              <a:t>berpengalaman</a:t>
            </a:r>
            <a:r>
              <a:rPr lang="en-US" sz="1600" b="1" dirty="0"/>
              <a:t>. </a:t>
            </a:r>
            <a:r>
              <a:rPr lang="en-US" sz="1600" b="1" dirty="0" err="1"/>
              <a:t>Titah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tepat</a:t>
            </a:r>
            <a:r>
              <a:rPr lang="en-US" sz="1600" b="1" dirty="0"/>
              <a:t>, </a:t>
            </a:r>
            <a:r>
              <a:rPr lang="en-US" sz="1600" b="1" dirty="0" err="1"/>
              <a:t>menyukakan</a:t>
            </a:r>
            <a:r>
              <a:rPr lang="en-US" sz="1600" b="1" dirty="0"/>
              <a:t> </a:t>
            </a:r>
            <a:r>
              <a:rPr lang="en-US" sz="1600" b="1" dirty="0" err="1"/>
              <a:t>hati</a:t>
            </a:r>
            <a:r>
              <a:rPr lang="en-US" sz="1600" b="1" dirty="0"/>
              <a:t>; </a:t>
            </a:r>
            <a:r>
              <a:rPr lang="en-US" sz="1600" b="1" dirty="0" err="1"/>
              <a:t>perintah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murni</a:t>
            </a:r>
            <a:r>
              <a:rPr lang="en-US" sz="1600" b="1" dirty="0"/>
              <a:t>, </a:t>
            </a:r>
            <a:r>
              <a:rPr lang="en-US" sz="1600" b="1" dirty="0" err="1"/>
              <a:t>membuat</a:t>
            </a:r>
            <a:r>
              <a:rPr lang="en-US" sz="1600" b="1" dirty="0"/>
              <a:t> </a:t>
            </a:r>
            <a:r>
              <a:rPr lang="en-US" sz="1600" b="1" dirty="0" err="1"/>
              <a:t>mata</a:t>
            </a:r>
            <a:r>
              <a:rPr lang="en-US" sz="1600" b="1" dirty="0"/>
              <a:t> </a:t>
            </a:r>
            <a:r>
              <a:rPr lang="en-US" sz="1600" b="1" dirty="0" err="1"/>
              <a:t>bercahaya</a:t>
            </a:r>
            <a:r>
              <a:rPr lang="en-US" sz="1600" b="1" dirty="0"/>
              <a:t>. </a:t>
            </a:r>
            <a:r>
              <a:rPr lang="en-US" sz="1600" b="1" dirty="0" err="1"/>
              <a:t>Takut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suci</a:t>
            </a:r>
            <a:r>
              <a:rPr lang="en-US" sz="1600" b="1" dirty="0"/>
              <a:t>, </a:t>
            </a:r>
            <a:r>
              <a:rPr lang="en-US" sz="1600" b="1" dirty="0" err="1"/>
              <a:t>tetap</a:t>
            </a:r>
            <a:r>
              <a:rPr lang="en-US" sz="1600" b="1" dirty="0"/>
              <a:t> </a:t>
            </a:r>
            <a:r>
              <a:rPr lang="en-US" sz="1600" b="1" dirty="0" err="1"/>
              <a:t>ada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selamanya</a:t>
            </a:r>
            <a:r>
              <a:rPr lang="en-US" sz="1600" b="1" dirty="0"/>
              <a:t>; </a:t>
            </a:r>
            <a:r>
              <a:rPr lang="en-US" sz="1600" b="1" dirty="0" err="1"/>
              <a:t>hukum-hukum</a:t>
            </a:r>
            <a:r>
              <a:rPr lang="en-US" sz="1600" b="1" dirty="0"/>
              <a:t> TUHAN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benar</a:t>
            </a:r>
            <a:r>
              <a:rPr lang="en-US" sz="1600" b="1" dirty="0"/>
              <a:t>, </a:t>
            </a:r>
            <a:r>
              <a:rPr lang="en-US" sz="1600" b="1" dirty="0" err="1"/>
              <a:t>adil</a:t>
            </a:r>
            <a:r>
              <a:rPr lang="en-US" sz="1600" b="1" dirty="0"/>
              <a:t> </a:t>
            </a:r>
            <a:r>
              <a:rPr lang="en-US" sz="1600" b="1" dirty="0" err="1"/>
              <a:t>semuanya</a:t>
            </a:r>
            <a:r>
              <a:rPr lang="en-US" sz="1600" b="1" dirty="0"/>
              <a:t>,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indah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pada </a:t>
            </a:r>
            <a:r>
              <a:rPr lang="en-US" sz="1600" b="1" dirty="0" err="1"/>
              <a:t>emas</a:t>
            </a:r>
            <a:r>
              <a:rPr lang="en-US" sz="1600" b="1" dirty="0"/>
              <a:t>, </a:t>
            </a:r>
            <a:r>
              <a:rPr lang="en-US" sz="1600" b="1" dirty="0" err="1"/>
              <a:t>bahkan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pada </a:t>
            </a:r>
            <a:r>
              <a:rPr lang="en-US" sz="1600" b="1" dirty="0" err="1"/>
              <a:t>banyak</a:t>
            </a:r>
            <a:r>
              <a:rPr lang="en-US" sz="1600" b="1" dirty="0"/>
              <a:t> </a:t>
            </a:r>
            <a:r>
              <a:rPr lang="en-US" sz="1600" b="1" dirty="0" err="1"/>
              <a:t>emas</a:t>
            </a:r>
            <a:r>
              <a:rPr lang="en-US" sz="1600" b="1" dirty="0"/>
              <a:t> </a:t>
            </a:r>
            <a:r>
              <a:rPr lang="en-US" sz="1600" b="1" dirty="0" err="1"/>
              <a:t>tua</a:t>
            </a:r>
            <a:r>
              <a:rPr lang="en-US" sz="1600" b="1" dirty="0"/>
              <a:t>; dan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manis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pada </a:t>
            </a:r>
            <a:r>
              <a:rPr lang="en-US" sz="1600" b="1" dirty="0" err="1"/>
              <a:t>madu</a:t>
            </a:r>
            <a:r>
              <a:rPr lang="en-US" sz="1600" b="1" dirty="0"/>
              <a:t>, </a:t>
            </a:r>
            <a:r>
              <a:rPr lang="en-US" sz="1600" b="1" dirty="0" err="1"/>
              <a:t>bahkan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pada </a:t>
            </a:r>
            <a:r>
              <a:rPr lang="en-US" sz="1600" b="1" dirty="0" err="1"/>
              <a:t>madu</a:t>
            </a:r>
            <a:r>
              <a:rPr lang="en-US" sz="1600" b="1" dirty="0"/>
              <a:t> </a:t>
            </a:r>
            <a:r>
              <a:rPr lang="en-US" sz="1600" b="1" dirty="0" err="1"/>
              <a:t>tetesan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sarang</a:t>
            </a:r>
            <a:r>
              <a:rPr lang="en-US" sz="1600" b="1" dirty="0"/>
              <a:t> </a:t>
            </a:r>
            <a:r>
              <a:rPr lang="en-US" sz="1600" b="1" dirty="0" err="1"/>
              <a:t>lebah</a:t>
            </a:r>
            <a:r>
              <a:rPr lang="en-US" sz="1600" b="1" dirty="0"/>
              <a:t>. </a:t>
            </a:r>
            <a:r>
              <a:rPr lang="en-US" sz="1600" b="1" dirty="0" err="1"/>
              <a:t>Lagipula</a:t>
            </a:r>
            <a:r>
              <a:rPr lang="en-US" sz="1600" b="1" dirty="0"/>
              <a:t> hamba-Mu </a:t>
            </a:r>
            <a:r>
              <a:rPr lang="en-US" sz="1600" b="1" dirty="0" err="1"/>
              <a:t>diperingatkan</a:t>
            </a:r>
            <a:r>
              <a:rPr lang="en-US" sz="1600" b="1" dirty="0"/>
              <a:t> oleh </a:t>
            </a:r>
            <a:r>
              <a:rPr lang="en-US" sz="1600" b="1" dirty="0" err="1"/>
              <a:t>semuanya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, dan orang yang </a:t>
            </a:r>
            <a:r>
              <a:rPr lang="en-US" sz="1600" b="1" dirty="0" err="1"/>
              <a:t>berpegang</a:t>
            </a:r>
            <a:r>
              <a:rPr lang="en-US" sz="1600" b="1" dirty="0"/>
              <a:t> </a:t>
            </a:r>
            <a:r>
              <a:rPr lang="en-US" sz="1600" b="1" dirty="0" err="1"/>
              <a:t>padanya</a:t>
            </a:r>
            <a:r>
              <a:rPr lang="en-US" sz="1600" b="1" dirty="0"/>
              <a:t> </a:t>
            </a:r>
            <a:r>
              <a:rPr lang="en-US" sz="1600" b="1" dirty="0" err="1"/>
              <a:t>mendapat</a:t>
            </a:r>
            <a:r>
              <a:rPr lang="en-US" sz="1600" b="1" dirty="0"/>
              <a:t> </a:t>
            </a:r>
            <a:r>
              <a:rPr lang="en-US" sz="1600" b="1" dirty="0" err="1"/>
              <a:t>upah</a:t>
            </a:r>
            <a:r>
              <a:rPr lang="en-US" sz="1600" b="1" dirty="0"/>
              <a:t> yang </a:t>
            </a:r>
            <a:r>
              <a:rPr lang="en-US" sz="1600" b="1" dirty="0" err="1"/>
              <a:t>besar</a:t>
            </a:r>
            <a:r>
              <a:rPr lang="en-US" sz="1600" b="1" dirty="0"/>
              <a:t>. </a:t>
            </a:r>
            <a:r>
              <a:rPr lang="en-US" sz="1600" b="1" dirty="0" err="1"/>
              <a:t>Siapakah</a:t>
            </a:r>
            <a:r>
              <a:rPr lang="en-US" sz="1600" b="1" dirty="0"/>
              <a:t> yang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mengetahui</a:t>
            </a:r>
            <a:r>
              <a:rPr lang="en-US" sz="1600" b="1" dirty="0"/>
              <a:t> </a:t>
            </a:r>
            <a:r>
              <a:rPr lang="en-US" sz="1600" b="1" dirty="0" err="1"/>
              <a:t>kesesatan</a:t>
            </a:r>
            <a:r>
              <a:rPr lang="en-US" sz="1600" b="1" dirty="0"/>
              <a:t>? </a:t>
            </a:r>
            <a:r>
              <a:rPr lang="en-US" sz="1600" b="1" dirty="0" err="1"/>
              <a:t>Bebaskanlah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apa</a:t>
            </a:r>
            <a:r>
              <a:rPr lang="en-US" sz="1600" b="1" dirty="0"/>
              <a:t> yang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kusadari</a:t>
            </a:r>
            <a:r>
              <a:rPr lang="en-US" sz="1600" b="1" dirty="0"/>
              <a:t>. </a:t>
            </a:r>
            <a:r>
              <a:rPr lang="en-US" sz="1600" b="1" dirty="0" err="1"/>
              <a:t>Lindungilah</a:t>
            </a:r>
            <a:r>
              <a:rPr lang="en-US" sz="1600" b="1" dirty="0"/>
              <a:t> hamba-Mu, juga </a:t>
            </a:r>
            <a:r>
              <a:rPr lang="en-US" sz="1600" b="1" dirty="0" err="1"/>
              <a:t>terhadap</a:t>
            </a:r>
            <a:r>
              <a:rPr lang="en-US" sz="1600" b="1" dirty="0"/>
              <a:t> orang yang </a:t>
            </a:r>
            <a:r>
              <a:rPr lang="en-US" sz="1600" b="1" dirty="0" err="1"/>
              <a:t>kurang</a:t>
            </a:r>
            <a:r>
              <a:rPr lang="en-US" sz="1600" b="1" dirty="0"/>
              <a:t> ajar; </a:t>
            </a:r>
            <a:r>
              <a:rPr lang="en-US" sz="1600" b="1" dirty="0" err="1"/>
              <a:t>janganlah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menguasai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! </a:t>
            </a:r>
            <a:r>
              <a:rPr lang="en-US" sz="1600" b="1" dirty="0" err="1"/>
              <a:t>Maka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tak</a:t>
            </a:r>
            <a:r>
              <a:rPr lang="en-US" sz="1600" b="1" dirty="0"/>
              <a:t> </a:t>
            </a:r>
            <a:r>
              <a:rPr lang="en-US" sz="1600" b="1" dirty="0" err="1"/>
              <a:t>bercela</a:t>
            </a:r>
            <a:r>
              <a:rPr lang="en-US" sz="1600" b="1" dirty="0"/>
              <a:t> dan </a:t>
            </a:r>
            <a:r>
              <a:rPr lang="en-US" sz="1600" b="1" dirty="0" err="1"/>
              <a:t>bebas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pelanggaran</a:t>
            </a:r>
            <a:r>
              <a:rPr lang="en-US" sz="1600" b="1" dirty="0"/>
              <a:t> </a:t>
            </a:r>
            <a:r>
              <a:rPr lang="en-US" sz="1600" b="1" dirty="0" err="1"/>
              <a:t>besar</a:t>
            </a:r>
            <a:r>
              <a:rPr lang="en-US" sz="1600" b="1" dirty="0"/>
              <a:t>. </a:t>
            </a:r>
            <a:r>
              <a:rPr lang="en-US" sz="1600" b="1" dirty="0" err="1"/>
              <a:t>Mudah-mudahan</a:t>
            </a:r>
            <a:r>
              <a:rPr lang="en-US" sz="1600" b="1" dirty="0"/>
              <a:t> </a:t>
            </a:r>
            <a:r>
              <a:rPr lang="en-US" sz="1600" b="1" dirty="0" err="1"/>
              <a:t>Engkau</a:t>
            </a:r>
            <a:r>
              <a:rPr lang="en-US" sz="1600" b="1" dirty="0"/>
              <a:t> </a:t>
            </a:r>
            <a:r>
              <a:rPr lang="en-US" sz="1600" b="1" dirty="0" err="1"/>
              <a:t>berkenan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ucapan</a:t>
            </a:r>
            <a:r>
              <a:rPr lang="en-US" sz="1600" b="1" dirty="0"/>
              <a:t> </a:t>
            </a:r>
            <a:r>
              <a:rPr lang="en-US" sz="1600" b="1" dirty="0" err="1"/>
              <a:t>mulutku</a:t>
            </a:r>
            <a:r>
              <a:rPr lang="en-US" sz="1600" b="1" dirty="0"/>
              <a:t> dan </a:t>
            </a:r>
            <a:r>
              <a:rPr lang="en-US" sz="1600" b="1" dirty="0" err="1"/>
              <a:t>renungan</a:t>
            </a:r>
            <a:r>
              <a:rPr lang="en-US" sz="1600" b="1" dirty="0"/>
              <a:t> </a:t>
            </a:r>
            <a:r>
              <a:rPr lang="en-US" sz="1600" b="1" dirty="0" err="1"/>
              <a:t>hatiku</a:t>
            </a:r>
            <a:r>
              <a:rPr lang="en-US" sz="1600" b="1" dirty="0"/>
              <a:t>, </a:t>
            </a:r>
            <a:r>
              <a:rPr lang="en-US" sz="1600" b="1" dirty="0" err="1"/>
              <a:t>ya</a:t>
            </a:r>
            <a:r>
              <a:rPr lang="en-US" sz="1600" b="1" dirty="0"/>
              <a:t> TUHAN, </a:t>
            </a:r>
            <a:r>
              <a:rPr lang="en-US" sz="1600" b="1" dirty="0" err="1"/>
              <a:t>gunung</a:t>
            </a:r>
            <a:r>
              <a:rPr lang="en-US" sz="1600" b="1" dirty="0"/>
              <a:t> </a:t>
            </a:r>
            <a:r>
              <a:rPr lang="en-US" sz="1600" b="1" dirty="0" err="1"/>
              <a:t>batuku</a:t>
            </a:r>
            <a:r>
              <a:rPr lang="en-US" sz="1600" b="1" dirty="0"/>
              <a:t> dan </a:t>
            </a:r>
            <a:r>
              <a:rPr lang="en-US" sz="1600" b="1" dirty="0" err="1"/>
              <a:t>penebusku</a:t>
            </a:r>
            <a:r>
              <a:rPr lang="en-US" sz="1600" b="1" dirty="0"/>
              <a:t>.</a:t>
            </a:r>
            <a:r>
              <a:rPr lang="en" sz="1600" b="1" dirty="0"/>
              <a:t>”</a:t>
            </a:r>
          </a:p>
        </p:txBody>
      </p:sp>
      <p:pic>
        <p:nvPicPr>
          <p:cNvPr id="15" name="Imagen 14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3864C37E-74B2-9D41-F02B-258F8BD20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59" y="150717"/>
            <a:ext cx="5011269" cy="181084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AAD0521F-C222-1CC4-A56E-D8C00EAB3F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950" y="155130"/>
            <a:ext cx="2598252" cy="180643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1176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B685A-F1EF-EE42-76B0-0AC31A43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32AFDAF-2426-D193-6C2A-151B081E464A}"/>
              </a:ext>
            </a:extLst>
          </p:cNvPr>
          <p:cNvGrpSpPr/>
          <p:nvPr/>
        </p:nvGrpSpPr>
        <p:grpSpPr>
          <a:xfrm>
            <a:off x="322731" y="939125"/>
            <a:ext cx="3708000" cy="5448126"/>
            <a:chOff x="322730" y="769441"/>
            <a:chExt cx="3708000" cy="5448126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8E6237FD-81E8-51A5-E86D-884BC88B16E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9A0000"/>
                  </a:solidFill>
                </a:rPr>
                <a:t>Mazmur 32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BCACCEC-558B-85C9-0670-3C03379E4B34}"/>
                </a:ext>
              </a:extLst>
            </p:cNvPr>
            <p:cNvSpPr/>
            <p:nvPr/>
          </p:nvSpPr>
          <p:spPr>
            <a:xfrm>
              <a:off x="322730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solidFill>
                    <a:schemeClr val="tx1"/>
                  </a:solidFill>
                </a:rPr>
                <a:t>Lagu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ini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memberikan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suatu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perbedaan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antara</a:t>
              </a:r>
              <a:r>
                <a:rPr lang="en-ID" sz="2000" b="1" dirty="0">
                  <a:solidFill>
                    <a:schemeClr val="tx1"/>
                  </a:solidFill>
                </a:rPr>
                <a:t> orang yang </a:t>
              </a:r>
              <a:r>
                <a:rPr lang="en-ID" sz="2000" b="1" dirty="0" err="1">
                  <a:solidFill>
                    <a:schemeClr val="tx1"/>
                  </a:solidFill>
                </a:rPr>
                <a:t>bertobat</a:t>
              </a:r>
              <a:r>
                <a:rPr lang="en-ID" sz="2000" b="1" dirty="0">
                  <a:solidFill>
                    <a:schemeClr val="tx1"/>
                  </a:solidFill>
                </a:rPr>
                <a:t> dan orang </a:t>
              </a:r>
              <a:r>
                <a:rPr lang="en-ID" sz="2000" b="1" dirty="0" err="1">
                  <a:solidFill>
                    <a:schemeClr val="tx1"/>
                  </a:solidFill>
                </a:rPr>
                <a:t>jahat</a:t>
              </a:r>
              <a:r>
                <a:rPr lang="en-ID" sz="2000" b="1" dirty="0">
                  <a:solidFill>
                    <a:schemeClr val="tx1"/>
                  </a:solidFill>
                </a:rPr>
                <a:t> (</a:t>
              </a:r>
              <a:r>
                <a:rPr lang="en-ID" sz="2000" b="1" dirty="0" err="1">
                  <a:solidFill>
                    <a:schemeClr val="tx1"/>
                  </a:solidFill>
                </a:rPr>
                <a:t>Mzm</a:t>
              </a:r>
              <a:r>
                <a:rPr lang="en-ID" sz="2000" b="1" dirty="0">
                  <a:solidFill>
                    <a:schemeClr val="tx1"/>
                  </a:solidFill>
                </a:rPr>
                <a:t> 32:10, 11). Hal </a:t>
              </a:r>
              <a:r>
                <a:rPr lang="en-ID" sz="2000" b="1" dirty="0" err="1">
                  <a:solidFill>
                    <a:schemeClr val="tx1"/>
                  </a:solidFill>
                </a:rPr>
                <a:t>ini</a:t>
              </a:r>
              <a:r>
                <a:rPr lang="en-ID" sz="2000" b="1" dirty="0">
                  <a:solidFill>
                    <a:schemeClr val="tx1"/>
                  </a:solidFill>
                </a:rPr>
                <a:t> juga </a:t>
              </a:r>
              <a:r>
                <a:rPr lang="en-ID" sz="2000" b="1" dirty="0" err="1">
                  <a:solidFill>
                    <a:schemeClr val="tx1"/>
                  </a:solidFill>
                </a:rPr>
                <a:t>mengadopsi</a:t>
              </a:r>
              <a:r>
                <a:rPr lang="en-ID" sz="2000" b="1" dirty="0">
                  <a:solidFill>
                    <a:schemeClr val="tx1"/>
                  </a:solidFill>
                </a:rPr>
                <a:t> nada </a:t>
              </a:r>
              <a:r>
                <a:rPr lang="en-ID" sz="2000" b="1" dirty="0" err="1">
                  <a:solidFill>
                    <a:schemeClr val="tx1"/>
                  </a:solidFill>
                </a:rPr>
                <a:t>kebijaksanaan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dalam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perintah</a:t>
              </a:r>
              <a:r>
                <a:rPr lang="en-ID" sz="2000" b="1" dirty="0">
                  <a:solidFill>
                    <a:schemeClr val="tx1"/>
                  </a:solidFill>
                </a:rPr>
                <a:t> dan </a:t>
              </a:r>
              <a:r>
                <a:rPr lang="en-ID" sz="2000" b="1" dirty="0" err="1">
                  <a:solidFill>
                    <a:schemeClr val="tx1"/>
                  </a:solidFill>
                </a:rPr>
                <a:t>pengajaran</a:t>
              </a:r>
              <a:r>
                <a:rPr lang="en-ID" sz="2000" b="1" dirty="0">
                  <a:solidFill>
                    <a:schemeClr val="tx1"/>
                  </a:solidFill>
                </a:rPr>
                <a:t> (</a:t>
              </a:r>
              <a:r>
                <a:rPr lang="en-ID" sz="2000" b="1" dirty="0" err="1">
                  <a:solidFill>
                    <a:schemeClr val="tx1"/>
                  </a:solidFill>
                </a:rPr>
                <a:t>Mzm</a:t>
              </a:r>
              <a:r>
                <a:rPr lang="en-ID" sz="2000" b="1" dirty="0">
                  <a:solidFill>
                    <a:schemeClr val="tx1"/>
                  </a:solidFill>
                </a:rPr>
                <a:t> 32:8, 9), yang </a:t>
              </a:r>
              <a:r>
                <a:rPr lang="en-ID" sz="2000" b="1" dirty="0" err="1">
                  <a:solidFill>
                    <a:schemeClr val="tx1"/>
                  </a:solidFill>
                </a:rPr>
                <a:t>umum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dalam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literatur</a:t>
              </a:r>
              <a:r>
                <a:rPr lang="en-ID" sz="2000" b="1" dirty="0">
                  <a:solidFill>
                    <a:schemeClr val="tx1"/>
                  </a:solidFill>
                </a:rPr>
                <a:t> </a:t>
              </a:r>
              <a:r>
                <a:rPr lang="en-ID" sz="2000" b="1" dirty="0" err="1">
                  <a:solidFill>
                    <a:schemeClr val="tx1"/>
                  </a:solidFill>
                </a:rPr>
                <a:t>kebijaksanaan</a:t>
              </a:r>
              <a:r>
                <a:rPr lang="en-ID" sz="2000" b="1" dirty="0">
                  <a:solidFill>
                    <a:schemeClr val="tx1"/>
                  </a:solidFill>
                </a:rPr>
                <a:t> (</a:t>
              </a:r>
              <a:r>
                <a:rPr lang="en-ID" sz="2000" b="1" dirty="0" err="1">
                  <a:solidFill>
                    <a:schemeClr val="tx1"/>
                  </a:solidFill>
                </a:rPr>
                <a:t>Ams</a:t>
              </a:r>
              <a:r>
                <a:rPr lang="en-ID" sz="2000" b="1" dirty="0">
                  <a:solidFill>
                    <a:schemeClr val="tx1"/>
                  </a:solidFill>
                </a:rPr>
                <a:t> 4:1-15; 6:20-23; 7:1-5).</a:t>
              </a:r>
              <a:endParaRPr lang="en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431D6B-AFC1-033B-BA48-1F7AE780A4D0}"/>
              </a:ext>
            </a:extLst>
          </p:cNvPr>
          <p:cNvSpPr txBox="1"/>
          <p:nvPr/>
        </p:nvSpPr>
        <p:spPr>
          <a:xfrm>
            <a:off x="4030731" y="89604"/>
            <a:ext cx="391011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/>
              <a:t>“</a:t>
            </a:r>
            <a:r>
              <a:rPr lang="en-US" sz="1600" b="1" dirty="0"/>
              <a:t>Dari Daud. </a:t>
            </a:r>
            <a:r>
              <a:rPr lang="en-US" sz="1600" b="1" dirty="0" err="1"/>
              <a:t>Nyanyian</a:t>
            </a:r>
            <a:r>
              <a:rPr lang="en-US" sz="1600" b="1" dirty="0"/>
              <a:t> </a:t>
            </a:r>
            <a:r>
              <a:rPr lang="en-US" sz="1600" b="1" dirty="0" err="1"/>
              <a:t>pengajaran</a:t>
            </a:r>
            <a:r>
              <a:rPr lang="en-US" sz="1600" b="1" dirty="0"/>
              <a:t>. </a:t>
            </a:r>
            <a:r>
              <a:rPr lang="en-US" sz="1600" b="1" dirty="0" err="1"/>
              <a:t>Berbahagialah</a:t>
            </a:r>
            <a:r>
              <a:rPr lang="en-US" sz="1600" b="1" dirty="0"/>
              <a:t> orang yang </a:t>
            </a:r>
            <a:r>
              <a:rPr lang="en-US" sz="1600" b="1" dirty="0" err="1"/>
              <a:t>diampuni</a:t>
            </a:r>
            <a:r>
              <a:rPr lang="en-US" sz="1600" b="1" dirty="0"/>
              <a:t> </a:t>
            </a:r>
            <a:r>
              <a:rPr lang="en-US" sz="1600" b="1" dirty="0" err="1"/>
              <a:t>pelanggarannya</a:t>
            </a:r>
            <a:r>
              <a:rPr lang="en-US" sz="1600" b="1" dirty="0"/>
              <a:t>, yang </a:t>
            </a:r>
            <a:r>
              <a:rPr lang="en-US" sz="1600" b="1" dirty="0" err="1"/>
              <a:t>dosanya</a:t>
            </a:r>
            <a:r>
              <a:rPr lang="en-US" sz="1600" b="1" dirty="0"/>
              <a:t> </a:t>
            </a:r>
            <a:r>
              <a:rPr lang="en-US" sz="1600" b="1" dirty="0" err="1"/>
              <a:t>ditutupi</a:t>
            </a:r>
            <a:r>
              <a:rPr lang="en-US" sz="1600" b="1" dirty="0"/>
              <a:t>! </a:t>
            </a:r>
            <a:r>
              <a:rPr lang="en-US" sz="1600" b="1" dirty="0" err="1"/>
              <a:t>Berbahagialah</a:t>
            </a:r>
            <a:r>
              <a:rPr lang="en-US" sz="1600" b="1" dirty="0"/>
              <a:t> </a:t>
            </a:r>
            <a:r>
              <a:rPr lang="en-US" sz="1600" b="1" dirty="0" err="1"/>
              <a:t>manusia</a:t>
            </a:r>
            <a:r>
              <a:rPr lang="en-US" sz="1600" b="1" dirty="0"/>
              <a:t>, yang </a:t>
            </a:r>
            <a:r>
              <a:rPr lang="en-US" sz="1600" b="1" dirty="0" err="1"/>
              <a:t>kesalahannya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diperhitungkan</a:t>
            </a:r>
            <a:r>
              <a:rPr lang="en-US" sz="1600" b="1" dirty="0"/>
              <a:t> TUHAN, dan yang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berjiwa</a:t>
            </a:r>
            <a:r>
              <a:rPr lang="en-US" sz="1600" b="1" dirty="0"/>
              <a:t> </a:t>
            </a:r>
            <a:r>
              <a:rPr lang="en-US" sz="1600" b="1" dirty="0" err="1"/>
              <a:t>penipu</a:t>
            </a:r>
            <a:r>
              <a:rPr lang="en-US" sz="1600" b="1" dirty="0"/>
              <a:t>! </a:t>
            </a:r>
            <a:r>
              <a:rPr lang="en-US" sz="1600" b="1" dirty="0" err="1"/>
              <a:t>Selama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berdiam</a:t>
            </a:r>
            <a:r>
              <a:rPr lang="en-US" sz="1600" b="1" dirty="0"/>
              <a:t> </a:t>
            </a:r>
            <a:r>
              <a:rPr lang="en-US" sz="1600" b="1" dirty="0" err="1"/>
              <a:t>diri</a:t>
            </a:r>
            <a:r>
              <a:rPr lang="en-US" sz="1600" b="1" dirty="0"/>
              <a:t>, </a:t>
            </a:r>
            <a:r>
              <a:rPr lang="en-US" sz="1600" b="1" dirty="0" err="1"/>
              <a:t>tulang-tulangku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lesu</a:t>
            </a:r>
            <a:r>
              <a:rPr lang="en-US" sz="1600" b="1" dirty="0"/>
              <a:t> </a:t>
            </a:r>
            <a:r>
              <a:rPr lang="en-US" sz="1600" b="1" dirty="0" err="1"/>
              <a:t>karena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mengeluh</a:t>
            </a:r>
            <a:r>
              <a:rPr lang="en-US" sz="1600" b="1" dirty="0"/>
              <a:t> </a:t>
            </a:r>
            <a:r>
              <a:rPr lang="en-US" sz="1600" b="1" dirty="0" err="1"/>
              <a:t>sepanjang</a:t>
            </a:r>
            <a:r>
              <a:rPr lang="en-US" sz="1600" b="1" dirty="0"/>
              <a:t> </a:t>
            </a:r>
            <a:r>
              <a:rPr lang="en-US" sz="1600" b="1" dirty="0" err="1"/>
              <a:t>hari</a:t>
            </a:r>
            <a:r>
              <a:rPr lang="en-US" sz="1600" b="1" dirty="0"/>
              <a:t>; </a:t>
            </a:r>
            <a:r>
              <a:rPr lang="en-US" sz="1600" b="1" dirty="0" err="1"/>
              <a:t>sebab</a:t>
            </a:r>
            <a:r>
              <a:rPr lang="en-US" sz="1600" b="1" dirty="0"/>
              <a:t> </a:t>
            </a:r>
            <a:r>
              <a:rPr lang="en-US" sz="1600" b="1" dirty="0" err="1"/>
              <a:t>siang</a:t>
            </a:r>
            <a:r>
              <a:rPr lang="en-US" sz="1600" b="1" dirty="0"/>
              <a:t> </a:t>
            </a:r>
            <a:r>
              <a:rPr lang="en-US" sz="1600" b="1" dirty="0" err="1"/>
              <a:t>malam</a:t>
            </a:r>
            <a:r>
              <a:rPr lang="en-US" sz="1600" b="1" dirty="0"/>
              <a:t> </a:t>
            </a:r>
            <a:r>
              <a:rPr lang="en-US" sz="1600" b="1" dirty="0" err="1"/>
              <a:t>tangan</a:t>
            </a:r>
            <a:r>
              <a:rPr lang="en-US" sz="1600" b="1" dirty="0"/>
              <a:t>-Mu </a:t>
            </a:r>
            <a:r>
              <a:rPr lang="en-US" sz="1600" b="1" dirty="0" err="1"/>
              <a:t>menekan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berat</a:t>
            </a:r>
            <a:r>
              <a:rPr lang="en-US" sz="1600" b="1" dirty="0"/>
              <a:t>, </a:t>
            </a:r>
            <a:r>
              <a:rPr lang="en-US" sz="1600" b="1" dirty="0" err="1"/>
              <a:t>sumsumku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kering</a:t>
            </a:r>
            <a:r>
              <a:rPr lang="en-US" sz="1600" b="1" dirty="0"/>
              <a:t>, </a:t>
            </a:r>
            <a:r>
              <a:rPr lang="en-US" sz="1600" b="1" dirty="0" err="1"/>
              <a:t>seperti</a:t>
            </a:r>
            <a:r>
              <a:rPr lang="en-US" sz="1600" b="1" dirty="0"/>
              <a:t> oleh </a:t>
            </a:r>
            <a:r>
              <a:rPr lang="en-US" sz="1600" b="1" dirty="0" err="1"/>
              <a:t>teriknya</a:t>
            </a:r>
            <a:r>
              <a:rPr lang="en-US" sz="1600" b="1" dirty="0"/>
              <a:t> </a:t>
            </a:r>
            <a:r>
              <a:rPr lang="en-US" sz="1600" b="1" dirty="0" err="1"/>
              <a:t>musim</a:t>
            </a:r>
            <a:r>
              <a:rPr lang="en-US" sz="1600" b="1" dirty="0"/>
              <a:t> </a:t>
            </a:r>
            <a:r>
              <a:rPr lang="en-US" sz="1600" b="1" dirty="0" err="1"/>
              <a:t>panas</a:t>
            </a:r>
            <a:r>
              <a:rPr lang="en-US" sz="1600" b="1" dirty="0"/>
              <a:t>. S e l a </a:t>
            </a:r>
            <a:r>
              <a:rPr lang="en-US" sz="1600" b="1" dirty="0" err="1"/>
              <a:t>Dosaku</a:t>
            </a:r>
            <a:r>
              <a:rPr lang="en-US" sz="1600" b="1" dirty="0"/>
              <a:t> </a:t>
            </a:r>
            <a:r>
              <a:rPr lang="en-US" sz="1600" b="1" dirty="0" err="1"/>
              <a:t>kuberitahukan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-Mu dan </a:t>
            </a:r>
            <a:r>
              <a:rPr lang="en-US" sz="1600" b="1" dirty="0" err="1"/>
              <a:t>kesalahanku</a:t>
            </a:r>
            <a:r>
              <a:rPr lang="en-US" sz="1600" b="1" dirty="0"/>
              <a:t> </a:t>
            </a:r>
            <a:r>
              <a:rPr lang="en-US" sz="1600" b="1" dirty="0" err="1"/>
              <a:t>tidaklah</a:t>
            </a:r>
            <a:r>
              <a:rPr lang="en-US" sz="1600" b="1" dirty="0"/>
              <a:t> </a:t>
            </a:r>
            <a:r>
              <a:rPr lang="en-US" sz="1600" b="1" dirty="0" err="1"/>
              <a:t>kusembunyikan</a:t>
            </a:r>
            <a:r>
              <a:rPr lang="en-US" sz="1600" b="1" dirty="0"/>
              <a:t>;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berkata</a:t>
            </a:r>
            <a:r>
              <a:rPr lang="en-US" sz="1600" b="1" dirty="0"/>
              <a:t>: "Aku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mengaku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TUHAN </a:t>
            </a:r>
            <a:r>
              <a:rPr lang="en-US" sz="1600" b="1" dirty="0" err="1"/>
              <a:t>pelanggaran-pelanggaranku</a:t>
            </a:r>
            <a:r>
              <a:rPr lang="en-US" sz="1600" b="1" dirty="0"/>
              <a:t>," dan </a:t>
            </a:r>
            <a:r>
              <a:rPr lang="en-US" sz="1600" b="1" dirty="0" err="1"/>
              <a:t>Engkau</a:t>
            </a:r>
            <a:r>
              <a:rPr lang="en-US" sz="1600" b="1" dirty="0"/>
              <a:t> </a:t>
            </a:r>
            <a:r>
              <a:rPr lang="en-US" sz="1600" b="1" dirty="0" err="1"/>
              <a:t>mengampuni</a:t>
            </a:r>
            <a:r>
              <a:rPr lang="en-US" sz="1600" b="1" dirty="0"/>
              <a:t> </a:t>
            </a:r>
            <a:r>
              <a:rPr lang="en-US" sz="1600" b="1" dirty="0" err="1"/>
              <a:t>kesalahan</a:t>
            </a:r>
            <a:r>
              <a:rPr lang="en-US" sz="1600" b="1" dirty="0"/>
              <a:t> </a:t>
            </a:r>
            <a:r>
              <a:rPr lang="en-US" sz="1600" b="1" dirty="0" err="1"/>
              <a:t>karena</a:t>
            </a:r>
            <a:r>
              <a:rPr lang="en-US" sz="1600" b="1" dirty="0"/>
              <a:t> </a:t>
            </a:r>
            <a:r>
              <a:rPr lang="en-US" sz="1600" b="1" dirty="0" err="1"/>
              <a:t>dosaku</a:t>
            </a:r>
            <a:r>
              <a:rPr lang="en-US" sz="1600" b="1" dirty="0"/>
              <a:t>. S e l a </a:t>
            </a:r>
            <a:endParaRPr lang="en" sz="1600" b="1" dirty="0"/>
          </a:p>
        </p:txBody>
      </p:sp>
      <p:pic>
        <p:nvPicPr>
          <p:cNvPr id="15" name="Imagen 1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9B9B7621-1C3F-BFB6-FACA-D27BE101C0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992" y="197180"/>
            <a:ext cx="3910111" cy="4031873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00A3A64-A002-088A-CF2E-145BF3F3F373}"/>
              </a:ext>
            </a:extLst>
          </p:cNvPr>
          <p:cNvSpPr txBox="1"/>
          <p:nvPr/>
        </p:nvSpPr>
        <p:spPr>
          <a:xfrm>
            <a:off x="4030731" y="4298421"/>
            <a:ext cx="81612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Sebab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hendaklah</a:t>
            </a:r>
            <a:r>
              <a:rPr lang="en-US" sz="1600" b="1" dirty="0"/>
              <a:t> </a:t>
            </a:r>
            <a:r>
              <a:rPr lang="en-US" sz="1600" b="1" dirty="0" err="1"/>
              <a:t>setiap</a:t>
            </a:r>
            <a:r>
              <a:rPr lang="en-US" sz="1600" b="1" dirty="0"/>
              <a:t> orang </a:t>
            </a:r>
            <a:r>
              <a:rPr lang="en-US" sz="1600" b="1" dirty="0" err="1"/>
              <a:t>saleh</a:t>
            </a:r>
            <a:r>
              <a:rPr lang="en-US" sz="1600" b="1" dirty="0"/>
              <a:t> </a:t>
            </a:r>
            <a:r>
              <a:rPr lang="en-US" sz="1600" b="1" dirty="0" err="1"/>
              <a:t>berdoa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-Mu, </a:t>
            </a:r>
            <a:r>
              <a:rPr lang="en-US" sz="1600" b="1" dirty="0" err="1"/>
              <a:t>selagi</a:t>
            </a:r>
            <a:r>
              <a:rPr lang="en-US" sz="1600" b="1" dirty="0"/>
              <a:t> </a:t>
            </a:r>
            <a:r>
              <a:rPr lang="en-US" sz="1600" b="1" dirty="0" err="1"/>
              <a:t>Engkau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ditemui</a:t>
            </a:r>
            <a:r>
              <a:rPr lang="en-US" sz="1600" b="1" dirty="0"/>
              <a:t>; </a:t>
            </a:r>
            <a:r>
              <a:rPr lang="en-US" sz="1600" b="1" dirty="0" err="1"/>
              <a:t>sesungguhnya</a:t>
            </a:r>
            <a:r>
              <a:rPr lang="en-US" sz="1600" b="1" dirty="0"/>
              <a:t> pada </a:t>
            </a:r>
            <a:r>
              <a:rPr lang="en-US" sz="1600" b="1" dirty="0" err="1"/>
              <a:t>waktu</a:t>
            </a:r>
            <a:r>
              <a:rPr lang="en-US" sz="1600" b="1" dirty="0"/>
              <a:t> </a:t>
            </a:r>
            <a:r>
              <a:rPr lang="en-US" sz="1600" b="1" dirty="0" err="1"/>
              <a:t>banjir</a:t>
            </a:r>
            <a:r>
              <a:rPr lang="en-US" sz="1600" b="1" dirty="0"/>
              <a:t> </a:t>
            </a:r>
            <a:r>
              <a:rPr lang="en-US" sz="1600" b="1" dirty="0" err="1"/>
              <a:t>besar</a:t>
            </a:r>
            <a:r>
              <a:rPr lang="en-US" sz="1600" b="1" dirty="0"/>
              <a:t> </a:t>
            </a:r>
            <a:r>
              <a:rPr lang="en-US" sz="1600" b="1" dirty="0" err="1"/>
              <a:t>terjadi</a:t>
            </a:r>
            <a:r>
              <a:rPr lang="en-US" sz="1600" b="1" dirty="0"/>
              <a:t>,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melandanya</a:t>
            </a:r>
            <a:r>
              <a:rPr lang="en-US" sz="1600" b="1" dirty="0"/>
              <a:t>. </a:t>
            </a:r>
            <a:r>
              <a:rPr lang="en-US" sz="1600" b="1" dirty="0" err="1"/>
              <a:t>Engkaulah</a:t>
            </a:r>
            <a:r>
              <a:rPr lang="en-US" sz="1600" b="1" dirty="0"/>
              <a:t> </a:t>
            </a:r>
            <a:r>
              <a:rPr lang="en-US" sz="1600" b="1" dirty="0" err="1"/>
              <a:t>persembunyian</a:t>
            </a:r>
            <a:r>
              <a:rPr lang="en-US" sz="1600" b="1" dirty="0"/>
              <a:t> </a:t>
            </a:r>
            <a:r>
              <a:rPr lang="en-US" sz="1600" b="1" dirty="0" err="1"/>
              <a:t>bagiku</a:t>
            </a:r>
            <a:r>
              <a:rPr lang="en-US" sz="1600" b="1" dirty="0"/>
              <a:t>, </a:t>
            </a:r>
            <a:r>
              <a:rPr lang="en-US" sz="1600" b="1" dirty="0" err="1"/>
              <a:t>terhadap</a:t>
            </a:r>
            <a:r>
              <a:rPr lang="en-US" sz="1600" b="1" dirty="0"/>
              <a:t> </a:t>
            </a:r>
            <a:r>
              <a:rPr lang="en-US" sz="1600" b="1" dirty="0" err="1"/>
              <a:t>kesesakan</a:t>
            </a:r>
            <a:r>
              <a:rPr lang="en-US" sz="1600" b="1" dirty="0"/>
              <a:t> </a:t>
            </a:r>
            <a:r>
              <a:rPr lang="en-US" sz="1600" b="1" dirty="0" err="1"/>
              <a:t>Engkau</a:t>
            </a:r>
            <a:r>
              <a:rPr lang="en-US" sz="1600" b="1" dirty="0"/>
              <a:t> </a:t>
            </a:r>
            <a:r>
              <a:rPr lang="en-US" sz="1600" b="1" dirty="0" err="1"/>
              <a:t>menjaga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, </a:t>
            </a:r>
            <a:r>
              <a:rPr lang="en-US" sz="1600" b="1" dirty="0" err="1"/>
              <a:t>Engkau</a:t>
            </a:r>
            <a:r>
              <a:rPr lang="en-US" sz="1600" b="1" dirty="0"/>
              <a:t> </a:t>
            </a:r>
            <a:r>
              <a:rPr lang="en-US" sz="1600" b="1" dirty="0" err="1"/>
              <a:t>mengelilingi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, </a:t>
            </a:r>
            <a:r>
              <a:rPr lang="en-US" sz="1600" b="1" dirty="0" err="1"/>
              <a:t>sehingga</a:t>
            </a:r>
            <a:r>
              <a:rPr lang="en-US" sz="1600" b="1" dirty="0"/>
              <a:t> </a:t>
            </a:r>
            <a:r>
              <a:rPr lang="en-US" sz="1600" b="1" dirty="0" err="1"/>
              <a:t>aku</a:t>
            </a:r>
            <a:r>
              <a:rPr lang="en-US" sz="1600" b="1" dirty="0"/>
              <a:t> </a:t>
            </a:r>
            <a:r>
              <a:rPr lang="en-US" sz="1600" b="1" dirty="0" err="1"/>
              <a:t>luput</a:t>
            </a:r>
            <a:r>
              <a:rPr lang="en-US" sz="1600" b="1" dirty="0"/>
              <a:t> dan </a:t>
            </a:r>
            <a:r>
              <a:rPr lang="en-US" sz="1600" b="1" dirty="0" err="1"/>
              <a:t>bersorak</a:t>
            </a:r>
            <a:r>
              <a:rPr lang="en-US" sz="1600" b="1" dirty="0"/>
              <a:t>. S e l a Aku </a:t>
            </a:r>
            <a:r>
              <a:rPr lang="en-US" sz="1600" b="1" dirty="0" err="1"/>
              <a:t>hendak</a:t>
            </a:r>
            <a:r>
              <a:rPr lang="en-US" sz="1600" b="1" dirty="0"/>
              <a:t> </a:t>
            </a:r>
            <a:r>
              <a:rPr lang="en-US" sz="1600" b="1" dirty="0" err="1"/>
              <a:t>mengajar</a:t>
            </a:r>
            <a:r>
              <a:rPr lang="en-US" sz="1600" b="1" dirty="0"/>
              <a:t> dan </a:t>
            </a:r>
            <a:r>
              <a:rPr lang="en-US" sz="1600" b="1" dirty="0" err="1"/>
              <a:t>menunjukkan</a:t>
            </a:r>
            <a:r>
              <a:rPr lang="en-US" sz="1600" b="1" dirty="0"/>
              <a:t> </a:t>
            </a:r>
            <a:r>
              <a:rPr lang="en-US" sz="1600" b="1" dirty="0" err="1"/>
              <a:t>kepadamu</a:t>
            </a:r>
            <a:r>
              <a:rPr lang="en-US" sz="1600" b="1" dirty="0"/>
              <a:t> </a:t>
            </a:r>
            <a:r>
              <a:rPr lang="en-US" sz="1600" b="1" dirty="0" err="1"/>
              <a:t>jalan</a:t>
            </a:r>
            <a:r>
              <a:rPr lang="en-US" sz="1600" b="1" dirty="0"/>
              <a:t> yang </a:t>
            </a:r>
            <a:r>
              <a:rPr lang="en-US" sz="1600" b="1" dirty="0" err="1"/>
              <a:t>harus</a:t>
            </a:r>
            <a:r>
              <a:rPr lang="en-US" sz="1600" b="1" dirty="0"/>
              <a:t> </a:t>
            </a:r>
            <a:r>
              <a:rPr lang="en-US" sz="1600" b="1" dirty="0" err="1"/>
              <a:t>kautempuh</a:t>
            </a:r>
            <a:r>
              <a:rPr lang="en-US" sz="1600" b="1" dirty="0"/>
              <a:t>; Aku </a:t>
            </a:r>
            <a:r>
              <a:rPr lang="en-US" sz="1600" b="1" dirty="0" err="1"/>
              <a:t>hendak</a:t>
            </a:r>
            <a:r>
              <a:rPr lang="en-US" sz="1600" b="1" dirty="0"/>
              <a:t> </a:t>
            </a:r>
            <a:r>
              <a:rPr lang="en-US" sz="1600" b="1" dirty="0" err="1"/>
              <a:t>memberi</a:t>
            </a:r>
            <a:r>
              <a:rPr lang="en-US" sz="1600" b="1" dirty="0"/>
              <a:t> </a:t>
            </a:r>
            <a:r>
              <a:rPr lang="en-US" sz="1600" b="1" dirty="0" err="1"/>
              <a:t>nasihat</a:t>
            </a:r>
            <a:r>
              <a:rPr lang="en-US" sz="1600" b="1" dirty="0"/>
              <a:t>, </a:t>
            </a:r>
            <a:r>
              <a:rPr lang="en-US" sz="1600" b="1" dirty="0" err="1"/>
              <a:t>mata</a:t>
            </a:r>
            <a:r>
              <a:rPr lang="en-US" sz="1600" b="1" dirty="0"/>
              <a:t>-Ku </a:t>
            </a:r>
            <a:r>
              <a:rPr lang="en-US" sz="1600" b="1" dirty="0" err="1"/>
              <a:t>tertuju</a:t>
            </a:r>
            <a:r>
              <a:rPr lang="en-US" sz="1600" b="1" dirty="0"/>
              <a:t> </a:t>
            </a:r>
            <a:r>
              <a:rPr lang="en-US" sz="1600" b="1" dirty="0" err="1"/>
              <a:t>kepadamu</a:t>
            </a:r>
            <a:r>
              <a:rPr lang="en-US" sz="1600" b="1" dirty="0"/>
              <a:t>. </a:t>
            </a:r>
            <a:r>
              <a:rPr lang="en-US" sz="1600" b="1" dirty="0" err="1"/>
              <a:t>Janganlah</a:t>
            </a:r>
            <a:r>
              <a:rPr lang="en-US" sz="1600" b="1" dirty="0"/>
              <a:t> </a:t>
            </a:r>
            <a:r>
              <a:rPr lang="en-US" sz="1600" b="1" dirty="0" err="1"/>
              <a:t>seperti</a:t>
            </a:r>
            <a:r>
              <a:rPr lang="en-US" sz="1600" b="1" dirty="0"/>
              <a:t> </a:t>
            </a:r>
            <a:r>
              <a:rPr lang="en-US" sz="1600" b="1" dirty="0" err="1"/>
              <a:t>kuda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bagal</a:t>
            </a:r>
            <a:r>
              <a:rPr lang="en-US" sz="1600" b="1" dirty="0"/>
              <a:t> yang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berakal</a:t>
            </a:r>
            <a:r>
              <a:rPr lang="en-US" sz="1600" b="1" dirty="0"/>
              <a:t>, yang </a:t>
            </a:r>
            <a:r>
              <a:rPr lang="en-US" sz="1600" b="1" dirty="0" err="1"/>
              <a:t>kegarangannya</a:t>
            </a:r>
            <a:r>
              <a:rPr lang="en-US" sz="1600" b="1" dirty="0"/>
              <a:t> </a:t>
            </a:r>
            <a:r>
              <a:rPr lang="en-US" sz="1600" b="1" dirty="0" err="1"/>
              <a:t>harus</a:t>
            </a:r>
            <a:r>
              <a:rPr lang="en-US" sz="1600" b="1" dirty="0"/>
              <a:t> </a:t>
            </a:r>
            <a:r>
              <a:rPr lang="en-US" sz="1600" b="1" dirty="0" err="1"/>
              <a:t>dikendalikan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tali</a:t>
            </a:r>
            <a:r>
              <a:rPr lang="en-US" sz="1600" b="1" dirty="0"/>
              <a:t> les dan </a:t>
            </a:r>
            <a:r>
              <a:rPr lang="en-US" sz="1600" b="1" dirty="0" err="1"/>
              <a:t>kekang</a:t>
            </a:r>
            <a:r>
              <a:rPr lang="en-US" sz="1600" b="1" dirty="0"/>
              <a:t>, </a:t>
            </a:r>
            <a:r>
              <a:rPr lang="en-US" sz="1600" b="1" dirty="0" err="1"/>
              <a:t>kalau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,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mendekati</a:t>
            </a:r>
            <a:r>
              <a:rPr lang="en-US" sz="1600" b="1" dirty="0"/>
              <a:t> </a:t>
            </a:r>
            <a:r>
              <a:rPr lang="en-US" sz="1600" b="1" dirty="0" err="1"/>
              <a:t>engkau</a:t>
            </a:r>
            <a:r>
              <a:rPr lang="en-US" sz="1600" b="1" dirty="0"/>
              <a:t>. Banyak </a:t>
            </a:r>
            <a:r>
              <a:rPr lang="en-US" sz="1600" b="1" dirty="0" err="1"/>
              <a:t>kesakitan</a:t>
            </a:r>
            <a:r>
              <a:rPr lang="en-US" sz="1600" b="1" dirty="0"/>
              <a:t> </a:t>
            </a:r>
            <a:r>
              <a:rPr lang="en-US" sz="1600" b="1" dirty="0" err="1"/>
              <a:t>diderita</a:t>
            </a:r>
            <a:r>
              <a:rPr lang="en-US" sz="1600" b="1" dirty="0"/>
              <a:t> orang </a:t>
            </a:r>
            <a:r>
              <a:rPr lang="en-US" sz="1600" b="1" dirty="0" err="1"/>
              <a:t>fasik</a:t>
            </a:r>
            <a:r>
              <a:rPr lang="en-US" sz="1600" b="1" dirty="0"/>
              <a:t>, </a:t>
            </a:r>
            <a:r>
              <a:rPr lang="en-US" sz="1600" b="1" dirty="0" err="1"/>
              <a:t>tetapi</a:t>
            </a:r>
            <a:r>
              <a:rPr lang="en-US" sz="1600" b="1" dirty="0"/>
              <a:t> orang </a:t>
            </a:r>
            <a:r>
              <a:rPr lang="en-US" sz="1600" b="1" dirty="0" err="1"/>
              <a:t>percaya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TUHAN </a:t>
            </a:r>
            <a:r>
              <a:rPr lang="en-US" sz="1600" b="1" dirty="0" err="1"/>
              <a:t>dikelilingi</a:t>
            </a:r>
            <a:r>
              <a:rPr lang="en-US" sz="1600" b="1" dirty="0"/>
              <a:t>-Nya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kasih</a:t>
            </a:r>
            <a:r>
              <a:rPr lang="en-US" sz="1600" b="1" dirty="0"/>
              <a:t> </a:t>
            </a:r>
            <a:r>
              <a:rPr lang="en-US" sz="1600" b="1" dirty="0" err="1"/>
              <a:t>setia</a:t>
            </a:r>
            <a:r>
              <a:rPr lang="en-US" sz="1600" b="1" dirty="0"/>
              <a:t>. </a:t>
            </a:r>
            <a:r>
              <a:rPr lang="en-US" sz="1600" b="1" dirty="0" err="1"/>
              <a:t>Bersukacitalah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TUHAN dan </a:t>
            </a:r>
            <a:r>
              <a:rPr lang="en-US" sz="1600" b="1" dirty="0" err="1"/>
              <a:t>bersorak-soraklah</a:t>
            </a:r>
            <a:r>
              <a:rPr lang="en-US" sz="1600" b="1" dirty="0"/>
              <a:t>, </a:t>
            </a:r>
            <a:r>
              <a:rPr lang="en-US" sz="1600" b="1" dirty="0" err="1"/>
              <a:t>hai</a:t>
            </a:r>
            <a:r>
              <a:rPr lang="en-US" sz="1600" b="1" dirty="0"/>
              <a:t> orang-orang </a:t>
            </a:r>
            <a:r>
              <a:rPr lang="en-US" sz="1600" b="1" dirty="0" err="1"/>
              <a:t>benar</a:t>
            </a:r>
            <a:r>
              <a:rPr lang="en-US" sz="1600" b="1" dirty="0"/>
              <a:t>; </a:t>
            </a:r>
            <a:r>
              <a:rPr lang="en-US" sz="1600" b="1" dirty="0" err="1"/>
              <a:t>bersorak-sorailah</a:t>
            </a:r>
            <a:r>
              <a:rPr lang="en-US" sz="1600" b="1" dirty="0"/>
              <a:t>, </a:t>
            </a:r>
            <a:r>
              <a:rPr lang="en-US" sz="1600" b="1" dirty="0" err="1"/>
              <a:t>hai</a:t>
            </a:r>
            <a:r>
              <a:rPr lang="en-US" sz="1600" b="1" dirty="0"/>
              <a:t> orang-orang </a:t>
            </a:r>
            <a:r>
              <a:rPr lang="en-US" sz="1600" b="1" dirty="0" err="1"/>
              <a:t>jujur</a:t>
            </a:r>
            <a:r>
              <a:rPr lang="en-US" sz="1600" b="1" dirty="0"/>
              <a:t>!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019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4712CAD-7208-76C8-409C-BE4F9380ED76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2ECAE85-BB09-240B-EFDF-B1E337E37FD4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34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82D6C0-2F64-9C67-169A-338C5BE841F3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Bagian-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bagian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34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membangkitkan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nasihat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praktis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literatur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hikmat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seperti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terlihat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seruan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lembut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seorang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ayah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kepada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putranya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agar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menginginkan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panjang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mengejar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takut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dan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menjauhi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34:11). -14). Setelah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memberikan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nasihat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menggambarkan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nasib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percaya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34:15, 16, 21).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Tidak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diragukan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lagi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keputusan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terbaik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bisa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ambil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hidup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adalah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menempuh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jalan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kebijaksanaan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7886DB-9D2E-ABB5-F649-791786874F57}"/>
              </a:ext>
            </a:extLst>
          </p:cNvPr>
          <p:cNvSpPr txBox="1"/>
          <p:nvPr/>
        </p:nvSpPr>
        <p:spPr>
          <a:xfrm>
            <a:off x="4030731" y="1229026"/>
            <a:ext cx="816126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50" b="1" dirty="0"/>
              <a:t>“Dari Daud, pada </a:t>
            </a:r>
            <a:r>
              <a:rPr lang="en-ID" sz="1450" b="1" dirty="0" err="1"/>
              <a:t>waktu</a:t>
            </a:r>
            <a:r>
              <a:rPr lang="en-ID" sz="1450" b="1" dirty="0"/>
              <a:t>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pura-pura</a:t>
            </a:r>
            <a:r>
              <a:rPr lang="en-ID" sz="1450" b="1" dirty="0"/>
              <a:t>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waras</a:t>
            </a:r>
            <a:r>
              <a:rPr lang="en-ID" sz="1450" b="1" dirty="0"/>
              <a:t> </a:t>
            </a:r>
            <a:r>
              <a:rPr lang="en-ID" sz="1450" b="1" dirty="0" err="1"/>
              <a:t>pikirannya</a:t>
            </a:r>
            <a:r>
              <a:rPr lang="en-ID" sz="1450" b="1" dirty="0"/>
              <a:t> di </a:t>
            </a:r>
            <a:r>
              <a:rPr lang="en-ID" sz="1450" b="1" dirty="0" err="1"/>
              <a:t>depan</a:t>
            </a:r>
            <a:r>
              <a:rPr lang="en-ID" sz="1450" b="1" dirty="0"/>
              <a:t> </a:t>
            </a:r>
            <a:r>
              <a:rPr lang="en-ID" sz="1450" b="1" dirty="0" err="1"/>
              <a:t>Abimelekh</a:t>
            </a:r>
            <a:r>
              <a:rPr lang="en-ID" sz="1450" b="1" dirty="0"/>
              <a:t>, </a:t>
            </a:r>
            <a:r>
              <a:rPr lang="en-ID" sz="1450" b="1" dirty="0" err="1"/>
              <a:t>sehingga</a:t>
            </a:r>
            <a:r>
              <a:rPr lang="en-ID" sz="1450" b="1" dirty="0"/>
              <a:t>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diusir</a:t>
            </a:r>
            <a:r>
              <a:rPr lang="en-ID" sz="1450" b="1" dirty="0"/>
              <a:t>, </a:t>
            </a:r>
            <a:r>
              <a:rPr lang="en-ID" sz="1450" b="1" dirty="0" err="1"/>
              <a:t>lalu</a:t>
            </a:r>
            <a:r>
              <a:rPr lang="en-ID" sz="1450" b="1" dirty="0"/>
              <a:t> </a:t>
            </a:r>
            <a:r>
              <a:rPr lang="en-ID" sz="1450" b="1" dirty="0" err="1"/>
              <a:t>pergi</a:t>
            </a:r>
            <a:r>
              <a:rPr lang="en-ID" sz="1450" b="1" dirty="0"/>
              <a:t>. Aku </a:t>
            </a:r>
            <a:r>
              <a:rPr lang="en-ID" sz="1450" b="1" dirty="0" err="1"/>
              <a:t>hendak</a:t>
            </a:r>
            <a:r>
              <a:rPr lang="en-ID" sz="1450" b="1" dirty="0"/>
              <a:t> </a:t>
            </a:r>
            <a:r>
              <a:rPr lang="en-ID" sz="1450" b="1" dirty="0" err="1"/>
              <a:t>memuji</a:t>
            </a:r>
            <a:r>
              <a:rPr lang="en-ID" sz="1450" b="1" dirty="0"/>
              <a:t> TUHAN pada </a:t>
            </a:r>
            <a:r>
              <a:rPr lang="en-ID" sz="1450" b="1" dirty="0" err="1"/>
              <a:t>segala</a:t>
            </a:r>
            <a:r>
              <a:rPr lang="en-ID" sz="1450" b="1" dirty="0"/>
              <a:t> </a:t>
            </a:r>
            <a:r>
              <a:rPr lang="en-ID" sz="1450" b="1" dirty="0" err="1"/>
              <a:t>waktu</a:t>
            </a:r>
            <a:r>
              <a:rPr lang="en-ID" sz="1450" b="1" dirty="0"/>
              <a:t>; </a:t>
            </a:r>
            <a:r>
              <a:rPr lang="en-ID" sz="1450" b="1" dirty="0" err="1"/>
              <a:t>puji-pujian</a:t>
            </a:r>
            <a:r>
              <a:rPr lang="en-ID" sz="1450" b="1" dirty="0"/>
              <a:t> </a:t>
            </a:r>
            <a:r>
              <a:rPr lang="en-ID" sz="1450" b="1" dirty="0" err="1"/>
              <a:t>kepada</a:t>
            </a:r>
            <a:r>
              <a:rPr lang="en-ID" sz="1450" b="1" dirty="0"/>
              <a:t>-Nya </a:t>
            </a:r>
            <a:r>
              <a:rPr lang="en-ID" sz="1450" b="1" dirty="0" err="1"/>
              <a:t>tetap</a:t>
            </a:r>
            <a:r>
              <a:rPr lang="en-ID" sz="1450" b="1" dirty="0"/>
              <a:t> di </a:t>
            </a:r>
            <a:r>
              <a:rPr lang="en-ID" sz="1450" b="1" dirty="0" err="1"/>
              <a:t>dalam</a:t>
            </a:r>
            <a:r>
              <a:rPr lang="en-ID" sz="1450" b="1" dirty="0"/>
              <a:t> </a:t>
            </a:r>
            <a:r>
              <a:rPr lang="en-ID" sz="1450" b="1" dirty="0" err="1"/>
              <a:t>mulutku</a:t>
            </a:r>
            <a:r>
              <a:rPr lang="en-ID" sz="1450" b="1" dirty="0"/>
              <a:t>. Karena TUHAN </a:t>
            </a:r>
            <a:r>
              <a:rPr lang="en-ID" sz="1450" b="1" dirty="0" err="1"/>
              <a:t>jiwaku</a:t>
            </a:r>
            <a:r>
              <a:rPr lang="en-ID" sz="1450" b="1" dirty="0"/>
              <a:t> </a:t>
            </a:r>
            <a:r>
              <a:rPr lang="en-ID" sz="1450" b="1" dirty="0" err="1"/>
              <a:t>bermegah</a:t>
            </a:r>
            <a:r>
              <a:rPr lang="en-ID" sz="1450" b="1" dirty="0"/>
              <a:t>; </a:t>
            </a:r>
            <a:r>
              <a:rPr lang="en-ID" sz="1450" b="1" dirty="0" err="1"/>
              <a:t>biarlah</a:t>
            </a:r>
            <a:r>
              <a:rPr lang="en-ID" sz="1450" b="1" dirty="0"/>
              <a:t> orang-orang yang </a:t>
            </a:r>
            <a:r>
              <a:rPr lang="en-ID" sz="1450" b="1" dirty="0" err="1"/>
              <a:t>rendah</a:t>
            </a:r>
            <a:r>
              <a:rPr lang="en-ID" sz="1450" b="1" dirty="0"/>
              <a:t> </a:t>
            </a:r>
            <a:r>
              <a:rPr lang="en-ID" sz="1450" b="1" dirty="0" err="1"/>
              <a:t>hati</a:t>
            </a:r>
            <a:r>
              <a:rPr lang="en-ID" sz="1450" b="1" dirty="0"/>
              <a:t> </a:t>
            </a:r>
            <a:r>
              <a:rPr lang="en-ID" sz="1450" b="1" dirty="0" err="1"/>
              <a:t>mendengarnya</a:t>
            </a:r>
            <a:r>
              <a:rPr lang="en-ID" sz="1450" b="1" dirty="0"/>
              <a:t> dan </a:t>
            </a:r>
            <a:r>
              <a:rPr lang="en-ID" sz="1450" b="1" dirty="0" err="1"/>
              <a:t>bersukacita</a:t>
            </a:r>
            <a:r>
              <a:rPr lang="en-ID" sz="1450" b="1" dirty="0"/>
              <a:t>. </a:t>
            </a:r>
            <a:r>
              <a:rPr lang="en-ID" sz="1450" b="1" dirty="0" err="1"/>
              <a:t>Muliakanlah</a:t>
            </a:r>
            <a:r>
              <a:rPr lang="en-ID" sz="1450" b="1" dirty="0"/>
              <a:t> TUHAN </a:t>
            </a:r>
            <a:r>
              <a:rPr lang="en-ID" sz="1450" b="1" dirty="0" err="1"/>
              <a:t>bersama-sama</a:t>
            </a:r>
            <a:r>
              <a:rPr lang="en-ID" sz="1450" b="1" dirty="0"/>
              <a:t> </a:t>
            </a:r>
            <a:r>
              <a:rPr lang="en-ID" sz="1450" b="1" dirty="0" err="1"/>
              <a:t>dengan</a:t>
            </a:r>
            <a:r>
              <a:rPr lang="en-ID" sz="1450" b="1" dirty="0"/>
              <a:t> </a:t>
            </a:r>
            <a:r>
              <a:rPr lang="en-ID" sz="1450" b="1" dirty="0" err="1"/>
              <a:t>aku</a:t>
            </a:r>
            <a:r>
              <a:rPr lang="en-ID" sz="1450" b="1" dirty="0"/>
              <a:t>, </a:t>
            </a:r>
            <a:r>
              <a:rPr lang="en-ID" sz="1450" b="1" dirty="0" err="1"/>
              <a:t>marilah</a:t>
            </a:r>
            <a:r>
              <a:rPr lang="en-ID" sz="1450" b="1" dirty="0"/>
              <a:t> </a:t>
            </a:r>
            <a:r>
              <a:rPr lang="en-ID" sz="1450" b="1" dirty="0" err="1"/>
              <a:t>kita</a:t>
            </a:r>
            <a:r>
              <a:rPr lang="en-ID" sz="1450" b="1" dirty="0"/>
              <a:t> </a:t>
            </a:r>
            <a:r>
              <a:rPr lang="en-ID" sz="1450" b="1" dirty="0" err="1"/>
              <a:t>bersama-sama</a:t>
            </a:r>
            <a:r>
              <a:rPr lang="en-ID" sz="1450" b="1" dirty="0"/>
              <a:t> </a:t>
            </a:r>
            <a:r>
              <a:rPr lang="en-ID" sz="1450" b="1" dirty="0" err="1"/>
              <a:t>memasyhurkan</a:t>
            </a:r>
            <a:r>
              <a:rPr lang="en-ID" sz="1450" b="1" dirty="0"/>
              <a:t> </a:t>
            </a:r>
            <a:r>
              <a:rPr lang="en-ID" sz="1450" b="1" dirty="0" err="1"/>
              <a:t>nama</a:t>
            </a:r>
            <a:r>
              <a:rPr lang="en-ID" sz="1450" b="1" dirty="0"/>
              <a:t>-Nya! Aku </a:t>
            </a:r>
            <a:r>
              <a:rPr lang="en-ID" sz="1450" b="1" dirty="0" err="1"/>
              <a:t>telah</a:t>
            </a:r>
            <a:r>
              <a:rPr lang="en-ID" sz="1450" b="1" dirty="0"/>
              <a:t> </a:t>
            </a:r>
            <a:r>
              <a:rPr lang="en-ID" sz="1450" b="1" dirty="0" err="1"/>
              <a:t>mencari</a:t>
            </a:r>
            <a:r>
              <a:rPr lang="en-ID" sz="1450" b="1" dirty="0"/>
              <a:t> TUHAN, </a:t>
            </a:r>
            <a:r>
              <a:rPr lang="en-ID" sz="1450" b="1" dirty="0" err="1"/>
              <a:t>lalu</a:t>
            </a:r>
            <a:r>
              <a:rPr lang="en-ID" sz="1450" b="1" dirty="0"/>
              <a:t>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menjawab</a:t>
            </a:r>
            <a:r>
              <a:rPr lang="en-ID" sz="1450" b="1" dirty="0"/>
              <a:t> </a:t>
            </a:r>
            <a:r>
              <a:rPr lang="en-ID" sz="1450" b="1" dirty="0" err="1"/>
              <a:t>aku</a:t>
            </a:r>
            <a:r>
              <a:rPr lang="en-ID" sz="1450" b="1" dirty="0"/>
              <a:t>, dan </a:t>
            </a:r>
            <a:r>
              <a:rPr lang="en-ID" sz="1450" b="1" dirty="0" err="1"/>
              <a:t>melepaskan</a:t>
            </a:r>
            <a:r>
              <a:rPr lang="en-ID" sz="1450" b="1" dirty="0"/>
              <a:t> </a:t>
            </a:r>
            <a:r>
              <a:rPr lang="en-ID" sz="1450" b="1" dirty="0" err="1"/>
              <a:t>aku</a:t>
            </a:r>
            <a:r>
              <a:rPr lang="en-ID" sz="1450" b="1" dirty="0"/>
              <a:t> </a:t>
            </a:r>
            <a:r>
              <a:rPr lang="en-ID" sz="1450" b="1" dirty="0" err="1"/>
              <a:t>dari</a:t>
            </a:r>
            <a:r>
              <a:rPr lang="en-ID" sz="1450" b="1" dirty="0"/>
              <a:t> </a:t>
            </a:r>
            <a:r>
              <a:rPr lang="en-ID" sz="1450" b="1" dirty="0" err="1"/>
              <a:t>segala</a:t>
            </a:r>
            <a:r>
              <a:rPr lang="en-ID" sz="1450" b="1" dirty="0"/>
              <a:t> </a:t>
            </a:r>
            <a:r>
              <a:rPr lang="en-ID" sz="1450" b="1" dirty="0" err="1"/>
              <a:t>kegentaranku</a:t>
            </a:r>
            <a:r>
              <a:rPr lang="en-ID" sz="1450" b="1" dirty="0"/>
              <a:t>. </a:t>
            </a:r>
            <a:r>
              <a:rPr lang="en-ID" sz="1450" b="1" dirty="0" err="1"/>
              <a:t>Tujukanlah</a:t>
            </a:r>
            <a:r>
              <a:rPr lang="en-ID" sz="1450" b="1" dirty="0"/>
              <a:t> </a:t>
            </a:r>
            <a:r>
              <a:rPr lang="en-ID" sz="1450" b="1" dirty="0" err="1"/>
              <a:t>pandanganmu</a:t>
            </a:r>
            <a:r>
              <a:rPr lang="en-ID" sz="1450" b="1" dirty="0"/>
              <a:t> </a:t>
            </a:r>
            <a:r>
              <a:rPr lang="en-ID" sz="1450" b="1" dirty="0" err="1"/>
              <a:t>kepada</a:t>
            </a:r>
            <a:r>
              <a:rPr lang="en-ID" sz="1450" b="1" dirty="0"/>
              <a:t>-Nya, </a:t>
            </a:r>
            <a:r>
              <a:rPr lang="en-ID" sz="1450" b="1" dirty="0" err="1"/>
              <a:t>maka</a:t>
            </a:r>
            <a:r>
              <a:rPr lang="en-ID" sz="1450" b="1" dirty="0"/>
              <a:t> </a:t>
            </a:r>
            <a:r>
              <a:rPr lang="en-ID" sz="1450" b="1" dirty="0" err="1"/>
              <a:t>mukamu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berseri-seri</a:t>
            </a:r>
            <a:r>
              <a:rPr lang="en-ID" sz="1450" b="1" dirty="0"/>
              <a:t>, dan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malu</a:t>
            </a:r>
            <a:r>
              <a:rPr lang="en-ID" sz="1450" b="1" dirty="0"/>
              <a:t> </a:t>
            </a:r>
            <a:r>
              <a:rPr lang="en-ID" sz="1450" b="1" dirty="0" err="1"/>
              <a:t>tersipu-sipu</a:t>
            </a:r>
            <a:r>
              <a:rPr lang="en-ID" sz="1450" b="1" dirty="0"/>
              <a:t>. Orang yang </a:t>
            </a:r>
            <a:r>
              <a:rPr lang="en-ID" sz="1450" b="1" dirty="0" err="1"/>
              <a:t>tertindas</a:t>
            </a:r>
            <a:r>
              <a:rPr lang="en-ID" sz="1450" b="1" dirty="0"/>
              <a:t> </a:t>
            </a:r>
            <a:r>
              <a:rPr lang="en-ID" sz="1450" b="1" dirty="0" err="1"/>
              <a:t>ini</a:t>
            </a:r>
            <a:r>
              <a:rPr lang="en-ID" sz="1450" b="1" dirty="0"/>
              <a:t> </a:t>
            </a:r>
            <a:r>
              <a:rPr lang="en-ID" sz="1450" b="1" dirty="0" err="1"/>
              <a:t>berseru</a:t>
            </a:r>
            <a:r>
              <a:rPr lang="en-ID" sz="1450" b="1" dirty="0"/>
              <a:t>, dan TUHAN </a:t>
            </a:r>
            <a:r>
              <a:rPr lang="en-ID" sz="1450" b="1" dirty="0" err="1"/>
              <a:t>mendengar</a:t>
            </a:r>
            <a:r>
              <a:rPr lang="en-ID" sz="1450" b="1" dirty="0"/>
              <a:t>;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menyelamatkan</a:t>
            </a:r>
            <a:r>
              <a:rPr lang="en-ID" sz="1450" b="1" dirty="0"/>
              <a:t> </a:t>
            </a:r>
            <a:r>
              <a:rPr lang="en-ID" sz="1450" b="1" dirty="0" err="1"/>
              <a:t>dia</a:t>
            </a:r>
            <a:r>
              <a:rPr lang="en-ID" sz="1450" b="1" dirty="0"/>
              <a:t> </a:t>
            </a:r>
            <a:r>
              <a:rPr lang="en-ID" sz="1450" b="1" dirty="0" err="1"/>
              <a:t>dari</a:t>
            </a:r>
            <a:r>
              <a:rPr lang="en-ID" sz="1450" b="1" dirty="0"/>
              <a:t> </a:t>
            </a:r>
            <a:r>
              <a:rPr lang="en-ID" sz="1450" b="1" dirty="0" err="1"/>
              <a:t>segala</a:t>
            </a:r>
            <a:r>
              <a:rPr lang="en-ID" sz="1450" b="1" dirty="0"/>
              <a:t> </a:t>
            </a:r>
            <a:r>
              <a:rPr lang="en-ID" sz="1450" b="1" dirty="0" err="1"/>
              <a:t>kesesakannya</a:t>
            </a:r>
            <a:r>
              <a:rPr lang="en-ID" sz="1450" b="1" dirty="0"/>
              <a:t>. </a:t>
            </a:r>
            <a:r>
              <a:rPr lang="en-ID" sz="1450" b="1" dirty="0" err="1"/>
              <a:t>Malaikat</a:t>
            </a:r>
            <a:r>
              <a:rPr lang="en-ID" sz="1450" b="1" dirty="0"/>
              <a:t> TUHAN </a:t>
            </a:r>
            <a:r>
              <a:rPr lang="en-ID" sz="1450" b="1" dirty="0" err="1"/>
              <a:t>berkemah</a:t>
            </a:r>
            <a:r>
              <a:rPr lang="en-ID" sz="1450" b="1" dirty="0"/>
              <a:t> di </a:t>
            </a:r>
            <a:r>
              <a:rPr lang="en-ID" sz="1450" b="1" dirty="0" err="1"/>
              <a:t>sekeliling</a:t>
            </a:r>
            <a:r>
              <a:rPr lang="en-ID" sz="1450" b="1" dirty="0"/>
              <a:t> orang-orang yang </a:t>
            </a:r>
            <a:r>
              <a:rPr lang="en-ID" sz="1450" b="1" dirty="0" err="1"/>
              <a:t>takut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Dia</a:t>
            </a:r>
            <a:r>
              <a:rPr lang="en-ID" sz="1450" b="1" dirty="0"/>
              <a:t>, </a:t>
            </a:r>
            <a:r>
              <a:rPr lang="en-ID" sz="1450" b="1" dirty="0" err="1"/>
              <a:t>lalu</a:t>
            </a:r>
            <a:r>
              <a:rPr lang="en-ID" sz="1450" b="1" dirty="0"/>
              <a:t> </a:t>
            </a:r>
            <a:r>
              <a:rPr lang="en-ID" sz="1450" b="1" dirty="0" err="1"/>
              <a:t>meluputkan</a:t>
            </a:r>
            <a:r>
              <a:rPr lang="en-ID" sz="1450" b="1" dirty="0"/>
              <a:t> </a:t>
            </a:r>
            <a:r>
              <a:rPr lang="en-ID" sz="1450" b="1" dirty="0" err="1"/>
              <a:t>mereka</a:t>
            </a:r>
            <a:r>
              <a:rPr lang="en-ID" sz="1450" b="1" dirty="0"/>
              <a:t>. </a:t>
            </a:r>
            <a:r>
              <a:rPr lang="en-ID" sz="1450" b="1" dirty="0" err="1"/>
              <a:t>Kecaplah</a:t>
            </a:r>
            <a:r>
              <a:rPr lang="en-ID" sz="1450" b="1" dirty="0"/>
              <a:t> dan </a:t>
            </a:r>
            <a:r>
              <a:rPr lang="en-ID" sz="1450" b="1" dirty="0" err="1"/>
              <a:t>lihatlah</a:t>
            </a:r>
            <a:r>
              <a:rPr lang="en-ID" sz="1450" b="1" dirty="0"/>
              <a:t>, </a:t>
            </a:r>
            <a:r>
              <a:rPr lang="en-ID" sz="1450" b="1" dirty="0" err="1"/>
              <a:t>betapa</a:t>
            </a:r>
            <a:r>
              <a:rPr lang="en-ID" sz="1450" b="1" dirty="0"/>
              <a:t> </a:t>
            </a:r>
            <a:r>
              <a:rPr lang="en-ID" sz="1450" b="1" dirty="0" err="1"/>
              <a:t>baiknya</a:t>
            </a:r>
            <a:r>
              <a:rPr lang="en-ID" sz="1450" b="1" dirty="0"/>
              <a:t> TUHAN </a:t>
            </a:r>
            <a:r>
              <a:rPr lang="en-ID" sz="1450" b="1" dirty="0" err="1"/>
              <a:t>itu</a:t>
            </a:r>
            <a:r>
              <a:rPr lang="en-ID" sz="1450" b="1" dirty="0"/>
              <a:t>! </a:t>
            </a:r>
            <a:r>
              <a:rPr lang="en-ID" sz="1450" b="1" dirty="0" err="1"/>
              <a:t>Berbahagialah</a:t>
            </a:r>
            <a:r>
              <a:rPr lang="en-ID" sz="1450" b="1" dirty="0"/>
              <a:t> orang yang </a:t>
            </a:r>
            <a:r>
              <a:rPr lang="en-ID" sz="1450" b="1" dirty="0" err="1"/>
              <a:t>berlindung</a:t>
            </a:r>
            <a:r>
              <a:rPr lang="en-ID" sz="1450" b="1" dirty="0"/>
              <a:t> pada-Nya! </a:t>
            </a:r>
            <a:r>
              <a:rPr lang="en-ID" sz="1450" b="1" dirty="0" err="1"/>
              <a:t>Takutlah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TUHAN, </a:t>
            </a:r>
            <a:r>
              <a:rPr lang="en-ID" sz="1450" b="1" dirty="0" err="1"/>
              <a:t>hai</a:t>
            </a:r>
            <a:r>
              <a:rPr lang="en-ID" sz="1450" b="1" dirty="0"/>
              <a:t> orang-orang-Nya yang kudus, </a:t>
            </a:r>
            <a:r>
              <a:rPr lang="en-ID" sz="1450" b="1" dirty="0" err="1"/>
              <a:t>sebab</a:t>
            </a:r>
            <a:r>
              <a:rPr lang="en-ID" sz="1450" b="1" dirty="0"/>
              <a:t>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berkekurangan</a:t>
            </a:r>
            <a:r>
              <a:rPr lang="en-ID" sz="1450" b="1" dirty="0"/>
              <a:t> orang yang </a:t>
            </a:r>
            <a:r>
              <a:rPr lang="en-ID" sz="1450" b="1" dirty="0" err="1"/>
              <a:t>takut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Dia</a:t>
            </a:r>
            <a:r>
              <a:rPr lang="en-ID" sz="1450" b="1" dirty="0"/>
              <a:t>! </a:t>
            </a:r>
            <a:r>
              <a:rPr lang="en-ID" sz="1450" b="1" dirty="0" err="1"/>
              <a:t>Singa-singa</a:t>
            </a:r>
            <a:r>
              <a:rPr lang="en-ID" sz="1450" b="1" dirty="0"/>
              <a:t> </a:t>
            </a:r>
            <a:r>
              <a:rPr lang="en-ID" sz="1450" b="1" dirty="0" err="1"/>
              <a:t>muda</a:t>
            </a:r>
            <a:r>
              <a:rPr lang="en-ID" sz="1450" b="1" dirty="0"/>
              <a:t> </a:t>
            </a:r>
            <a:r>
              <a:rPr lang="en-ID" sz="1450" b="1" dirty="0" err="1"/>
              <a:t>merana</a:t>
            </a:r>
            <a:r>
              <a:rPr lang="en-ID" sz="1450" b="1" dirty="0"/>
              <a:t> </a:t>
            </a:r>
            <a:r>
              <a:rPr lang="en-ID" sz="1450" b="1" dirty="0" err="1"/>
              <a:t>kelaparan</a:t>
            </a:r>
            <a:r>
              <a:rPr lang="en-ID" sz="1450" b="1" dirty="0"/>
              <a:t>, </a:t>
            </a:r>
            <a:r>
              <a:rPr lang="en-ID" sz="1450" b="1" dirty="0" err="1"/>
              <a:t>tetapi</a:t>
            </a:r>
            <a:r>
              <a:rPr lang="en-ID" sz="1450" b="1" dirty="0"/>
              <a:t> orang-orang yang </a:t>
            </a:r>
            <a:r>
              <a:rPr lang="en-ID" sz="1450" b="1" dirty="0" err="1"/>
              <a:t>mencari</a:t>
            </a:r>
            <a:r>
              <a:rPr lang="en-ID" sz="1450" b="1" dirty="0"/>
              <a:t> TUHAN,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kekurangan</a:t>
            </a:r>
            <a:r>
              <a:rPr lang="en-ID" sz="1450" b="1" dirty="0"/>
              <a:t> </a:t>
            </a:r>
            <a:r>
              <a:rPr lang="en-ID" sz="1450" b="1" dirty="0" err="1"/>
              <a:t>sesuatu</a:t>
            </a:r>
            <a:r>
              <a:rPr lang="en-ID" sz="1450" b="1" dirty="0"/>
              <a:t> pun yang </a:t>
            </a:r>
            <a:r>
              <a:rPr lang="en-ID" sz="1450" b="1" dirty="0" err="1"/>
              <a:t>baik</a:t>
            </a:r>
            <a:r>
              <a:rPr lang="en-ID" sz="1450" b="1" dirty="0"/>
              <a:t>. </a:t>
            </a:r>
            <a:r>
              <a:rPr lang="en-ID" sz="1450" b="1" dirty="0" err="1"/>
              <a:t>Marilah</a:t>
            </a:r>
            <a:r>
              <a:rPr lang="en-ID" sz="1450" b="1" dirty="0"/>
              <a:t> </a:t>
            </a:r>
            <a:r>
              <a:rPr lang="en-ID" sz="1450" b="1" dirty="0" err="1"/>
              <a:t>anak-anak</a:t>
            </a:r>
            <a:r>
              <a:rPr lang="en-ID" sz="1450" b="1" dirty="0"/>
              <a:t>, </a:t>
            </a:r>
            <a:r>
              <a:rPr lang="en-ID" sz="1450" b="1" dirty="0" err="1"/>
              <a:t>dengarkanlah</a:t>
            </a:r>
            <a:r>
              <a:rPr lang="en-ID" sz="1450" b="1" dirty="0"/>
              <a:t> </a:t>
            </a:r>
            <a:r>
              <a:rPr lang="en-ID" sz="1450" b="1" dirty="0" err="1"/>
              <a:t>aku</a:t>
            </a:r>
            <a:r>
              <a:rPr lang="en-ID" sz="1450" b="1" dirty="0"/>
              <a:t>, </a:t>
            </a:r>
            <a:r>
              <a:rPr lang="en-ID" sz="1450" b="1" dirty="0" err="1"/>
              <a:t>takut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TUHAN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kuajarkan</a:t>
            </a:r>
            <a:r>
              <a:rPr lang="en-ID" sz="1450" b="1" dirty="0"/>
              <a:t> </a:t>
            </a:r>
            <a:r>
              <a:rPr lang="en-ID" sz="1450" b="1" dirty="0" err="1"/>
              <a:t>kepadamu</a:t>
            </a:r>
            <a:r>
              <a:rPr lang="en-ID" sz="1450" b="1" dirty="0"/>
              <a:t>! </a:t>
            </a:r>
            <a:r>
              <a:rPr lang="en-ID" sz="1450" b="1" dirty="0" err="1"/>
              <a:t>Siapakah</a:t>
            </a:r>
            <a:r>
              <a:rPr lang="en-ID" sz="1450" b="1" dirty="0"/>
              <a:t> orang yang </a:t>
            </a:r>
            <a:r>
              <a:rPr lang="en-ID" sz="1450" b="1" dirty="0" err="1"/>
              <a:t>menyukai</a:t>
            </a:r>
            <a:r>
              <a:rPr lang="en-ID" sz="1450" b="1" dirty="0"/>
              <a:t> </a:t>
            </a:r>
            <a:r>
              <a:rPr lang="en-ID" sz="1450" b="1" dirty="0" err="1"/>
              <a:t>hidup</a:t>
            </a:r>
            <a:r>
              <a:rPr lang="en-ID" sz="1450" b="1" dirty="0"/>
              <a:t>, yang </a:t>
            </a:r>
            <a:r>
              <a:rPr lang="en-ID" sz="1450" b="1" dirty="0" err="1"/>
              <a:t>mengingini</a:t>
            </a:r>
            <a:r>
              <a:rPr lang="en-ID" sz="1450" b="1" dirty="0"/>
              <a:t> </a:t>
            </a:r>
            <a:r>
              <a:rPr lang="en-ID" sz="1450" b="1" dirty="0" err="1"/>
              <a:t>umur</a:t>
            </a:r>
            <a:r>
              <a:rPr lang="en-ID" sz="1450" b="1" dirty="0"/>
              <a:t> </a:t>
            </a:r>
            <a:r>
              <a:rPr lang="en-ID" sz="1450" b="1" dirty="0" err="1"/>
              <a:t>panjang</a:t>
            </a:r>
            <a:r>
              <a:rPr lang="en-ID" sz="1450" b="1" dirty="0"/>
              <a:t> </a:t>
            </a:r>
            <a:r>
              <a:rPr lang="en-ID" sz="1450" b="1" dirty="0" err="1"/>
              <a:t>untuk</a:t>
            </a:r>
            <a:r>
              <a:rPr lang="en-ID" sz="1450" b="1" dirty="0"/>
              <a:t> </a:t>
            </a:r>
            <a:r>
              <a:rPr lang="en-ID" sz="1450" b="1" dirty="0" err="1"/>
              <a:t>menikmati</a:t>
            </a:r>
            <a:r>
              <a:rPr lang="en-ID" sz="1450" b="1" dirty="0"/>
              <a:t> yang </a:t>
            </a:r>
            <a:r>
              <a:rPr lang="en-ID" sz="1450" b="1" dirty="0" err="1"/>
              <a:t>baik</a:t>
            </a:r>
            <a:r>
              <a:rPr lang="en-ID" sz="1450" b="1" dirty="0"/>
              <a:t>? </a:t>
            </a:r>
            <a:r>
              <a:rPr lang="en-ID" sz="1450" b="1" dirty="0" err="1"/>
              <a:t>Jagalah</a:t>
            </a:r>
            <a:r>
              <a:rPr lang="en-ID" sz="1450" b="1" dirty="0"/>
              <a:t> </a:t>
            </a:r>
            <a:r>
              <a:rPr lang="en-ID" sz="1450" b="1" dirty="0" err="1"/>
              <a:t>lidahmu</a:t>
            </a:r>
            <a:r>
              <a:rPr lang="en-ID" sz="1450" b="1" dirty="0"/>
              <a:t> </a:t>
            </a:r>
            <a:r>
              <a:rPr lang="en-ID" sz="1450" b="1" dirty="0" err="1"/>
              <a:t>terhadap</a:t>
            </a:r>
            <a:r>
              <a:rPr lang="en-ID" sz="1450" b="1" dirty="0"/>
              <a:t> yang </a:t>
            </a:r>
            <a:r>
              <a:rPr lang="en-ID" sz="1450" b="1" dirty="0" err="1"/>
              <a:t>jahat</a:t>
            </a:r>
            <a:r>
              <a:rPr lang="en-ID" sz="1450" b="1" dirty="0"/>
              <a:t> dan </a:t>
            </a:r>
            <a:r>
              <a:rPr lang="en-ID" sz="1450" b="1" dirty="0" err="1"/>
              <a:t>bibirmu</a:t>
            </a:r>
            <a:r>
              <a:rPr lang="en-ID" sz="1450" b="1" dirty="0"/>
              <a:t> </a:t>
            </a:r>
            <a:r>
              <a:rPr lang="en-ID" sz="1450" b="1" dirty="0" err="1"/>
              <a:t>terhadap</a:t>
            </a:r>
            <a:r>
              <a:rPr lang="en-ID" sz="1450" b="1" dirty="0"/>
              <a:t> </a:t>
            </a:r>
            <a:r>
              <a:rPr lang="en-ID" sz="1450" b="1" dirty="0" err="1"/>
              <a:t>ucapan-ucapan</a:t>
            </a:r>
            <a:r>
              <a:rPr lang="en-ID" sz="1450" b="1" dirty="0"/>
              <a:t> yang </a:t>
            </a:r>
            <a:r>
              <a:rPr lang="en-ID" sz="1450" b="1" dirty="0" err="1"/>
              <a:t>menipu</a:t>
            </a:r>
            <a:r>
              <a:rPr lang="en-ID" sz="1450" b="1" dirty="0"/>
              <a:t>; </a:t>
            </a:r>
            <a:r>
              <a:rPr lang="en-ID" sz="1450" b="1" dirty="0" err="1"/>
              <a:t>jauhilah</a:t>
            </a:r>
            <a:r>
              <a:rPr lang="en-ID" sz="1450" b="1" dirty="0"/>
              <a:t> yang </a:t>
            </a:r>
            <a:r>
              <a:rPr lang="en-ID" sz="1450" b="1" dirty="0" err="1"/>
              <a:t>jahat</a:t>
            </a:r>
            <a:r>
              <a:rPr lang="en-ID" sz="1450" b="1" dirty="0"/>
              <a:t> dan </a:t>
            </a:r>
            <a:r>
              <a:rPr lang="en-ID" sz="1450" b="1" dirty="0" err="1"/>
              <a:t>lakukanlah</a:t>
            </a:r>
            <a:r>
              <a:rPr lang="en-ID" sz="1450" b="1" dirty="0"/>
              <a:t> yang </a:t>
            </a:r>
            <a:r>
              <a:rPr lang="en-ID" sz="1450" b="1" dirty="0" err="1"/>
              <a:t>baik</a:t>
            </a:r>
            <a:r>
              <a:rPr lang="en-ID" sz="1450" b="1" dirty="0"/>
              <a:t>, </a:t>
            </a:r>
            <a:r>
              <a:rPr lang="en-ID" sz="1450" b="1" dirty="0" err="1"/>
              <a:t>carilah</a:t>
            </a:r>
            <a:r>
              <a:rPr lang="en-ID" sz="1450" b="1" dirty="0"/>
              <a:t> </a:t>
            </a:r>
            <a:r>
              <a:rPr lang="en-ID" sz="1450" b="1" dirty="0" err="1"/>
              <a:t>perdamaian</a:t>
            </a:r>
            <a:r>
              <a:rPr lang="en-ID" sz="1450" b="1" dirty="0"/>
              <a:t> dan </a:t>
            </a:r>
            <a:r>
              <a:rPr lang="en-ID" sz="1450" b="1" dirty="0" err="1"/>
              <a:t>berusahalah</a:t>
            </a:r>
            <a:r>
              <a:rPr lang="en-ID" sz="1450" b="1" dirty="0"/>
              <a:t> </a:t>
            </a:r>
            <a:r>
              <a:rPr lang="en-ID" sz="1450" b="1" dirty="0" err="1"/>
              <a:t>mendapatkannya</a:t>
            </a:r>
            <a:r>
              <a:rPr lang="en-ID" sz="1450" b="1" dirty="0"/>
              <a:t>! Mata TUHAN </a:t>
            </a:r>
            <a:r>
              <a:rPr lang="en-ID" sz="1450" b="1" dirty="0" err="1"/>
              <a:t>tertuju</a:t>
            </a:r>
            <a:r>
              <a:rPr lang="en-ID" sz="1450" b="1" dirty="0"/>
              <a:t> </a:t>
            </a:r>
            <a:r>
              <a:rPr lang="en-ID" sz="1450" b="1" dirty="0" err="1"/>
              <a:t>kepada</a:t>
            </a:r>
            <a:r>
              <a:rPr lang="en-ID" sz="1450" b="1" dirty="0"/>
              <a:t> orang-orang </a:t>
            </a:r>
            <a:r>
              <a:rPr lang="en-ID" sz="1450" b="1" dirty="0" err="1"/>
              <a:t>benar</a:t>
            </a:r>
            <a:r>
              <a:rPr lang="en-ID" sz="1450" b="1" dirty="0"/>
              <a:t>, dan </a:t>
            </a:r>
            <a:r>
              <a:rPr lang="en-ID" sz="1450" b="1" dirty="0" err="1"/>
              <a:t>telinga</a:t>
            </a:r>
            <a:r>
              <a:rPr lang="en-ID" sz="1450" b="1" dirty="0"/>
              <a:t>-Nya </a:t>
            </a:r>
            <a:r>
              <a:rPr lang="en-ID" sz="1450" b="1" dirty="0" err="1"/>
              <a:t>kepada</a:t>
            </a:r>
            <a:r>
              <a:rPr lang="en-ID" sz="1450" b="1" dirty="0"/>
              <a:t> </a:t>
            </a:r>
            <a:r>
              <a:rPr lang="en-ID" sz="1450" b="1" dirty="0" err="1"/>
              <a:t>teriak</a:t>
            </a:r>
            <a:r>
              <a:rPr lang="en-ID" sz="1450" b="1" dirty="0"/>
              <a:t> </a:t>
            </a:r>
            <a:r>
              <a:rPr lang="en-ID" sz="1450" b="1" dirty="0" err="1"/>
              <a:t>mereka</a:t>
            </a:r>
            <a:r>
              <a:rPr lang="en-ID" sz="1450" b="1" dirty="0"/>
              <a:t> </a:t>
            </a:r>
            <a:r>
              <a:rPr lang="en-ID" sz="1450" b="1" dirty="0" err="1"/>
              <a:t>minta</a:t>
            </a:r>
            <a:r>
              <a:rPr lang="en-ID" sz="1450" b="1" dirty="0"/>
              <a:t> </a:t>
            </a:r>
            <a:r>
              <a:rPr lang="en-ID" sz="1450" b="1" dirty="0" err="1"/>
              <a:t>tolong</a:t>
            </a:r>
            <a:r>
              <a:rPr lang="en-ID" sz="1450" b="1" dirty="0"/>
              <a:t>; </a:t>
            </a:r>
            <a:r>
              <a:rPr lang="en-ID" sz="1450" b="1" dirty="0" err="1"/>
              <a:t>wajah</a:t>
            </a:r>
            <a:r>
              <a:rPr lang="en-ID" sz="1450" b="1" dirty="0"/>
              <a:t> TUHAN </a:t>
            </a:r>
            <a:r>
              <a:rPr lang="en-ID" sz="1450" b="1" dirty="0" err="1"/>
              <a:t>menentang</a:t>
            </a:r>
            <a:r>
              <a:rPr lang="en-ID" sz="1450" b="1" dirty="0"/>
              <a:t> orang-orang yang </a:t>
            </a:r>
            <a:r>
              <a:rPr lang="en-ID" sz="1450" b="1" dirty="0" err="1"/>
              <a:t>berbuat</a:t>
            </a:r>
            <a:r>
              <a:rPr lang="en-ID" sz="1450" b="1" dirty="0"/>
              <a:t> </a:t>
            </a:r>
            <a:r>
              <a:rPr lang="en-ID" sz="1450" b="1" dirty="0" err="1"/>
              <a:t>jahat</a:t>
            </a:r>
            <a:r>
              <a:rPr lang="en-ID" sz="1450" b="1" dirty="0"/>
              <a:t> </a:t>
            </a:r>
            <a:r>
              <a:rPr lang="en-ID" sz="1450" b="1" dirty="0" err="1"/>
              <a:t>untuk</a:t>
            </a:r>
            <a:r>
              <a:rPr lang="en-ID" sz="1450" b="1" dirty="0"/>
              <a:t> </a:t>
            </a:r>
            <a:r>
              <a:rPr lang="en-ID" sz="1450" b="1" dirty="0" err="1"/>
              <a:t>melenyapkan</a:t>
            </a:r>
            <a:r>
              <a:rPr lang="en-ID" sz="1450" b="1" dirty="0"/>
              <a:t> </a:t>
            </a:r>
            <a:r>
              <a:rPr lang="en-ID" sz="1450" b="1" dirty="0" err="1"/>
              <a:t>ingatan</a:t>
            </a:r>
            <a:r>
              <a:rPr lang="en-ID" sz="1450" b="1" dirty="0"/>
              <a:t> </a:t>
            </a:r>
            <a:r>
              <a:rPr lang="en-ID" sz="1450" b="1" dirty="0" err="1"/>
              <a:t>kepada</a:t>
            </a:r>
            <a:r>
              <a:rPr lang="en-ID" sz="1450" b="1" dirty="0"/>
              <a:t> </a:t>
            </a:r>
            <a:r>
              <a:rPr lang="en-ID" sz="1450" b="1" dirty="0" err="1"/>
              <a:t>mereka</a:t>
            </a:r>
            <a:r>
              <a:rPr lang="en-ID" sz="1450" b="1" dirty="0"/>
              <a:t> </a:t>
            </a:r>
            <a:r>
              <a:rPr lang="en-ID" sz="1450" b="1" dirty="0" err="1"/>
              <a:t>dari</a:t>
            </a:r>
            <a:r>
              <a:rPr lang="en-ID" sz="1450" b="1" dirty="0"/>
              <a:t> </a:t>
            </a:r>
            <a:r>
              <a:rPr lang="en-ID" sz="1450" b="1" dirty="0" err="1"/>
              <a:t>muka</a:t>
            </a:r>
            <a:r>
              <a:rPr lang="en-ID" sz="1450" b="1" dirty="0"/>
              <a:t> </a:t>
            </a:r>
            <a:r>
              <a:rPr lang="en-ID" sz="1450" b="1" dirty="0" err="1"/>
              <a:t>bumi</a:t>
            </a:r>
            <a:r>
              <a:rPr lang="en-ID" sz="1450" b="1" dirty="0"/>
              <a:t>. </a:t>
            </a:r>
            <a:r>
              <a:rPr lang="en-ID" sz="1450" b="1" dirty="0" err="1"/>
              <a:t>Apabila</a:t>
            </a:r>
            <a:r>
              <a:rPr lang="en-ID" sz="1450" b="1" dirty="0"/>
              <a:t> orang-orang </a:t>
            </a:r>
            <a:r>
              <a:rPr lang="en-ID" sz="1450" b="1" dirty="0" err="1"/>
              <a:t>benar</a:t>
            </a:r>
            <a:r>
              <a:rPr lang="en-ID" sz="1450" b="1" dirty="0"/>
              <a:t> </a:t>
            </a:r>
            <a:r>
              <a:rPr lang="en-ID" sz="1450" b="1" dirty="0" err="1"/>
              <a:t>itu</a:t>
            </a:r>
            <a:r>
              <a:rPr lang="en-ID" sz="1450" b="1" dirty="0"/>
              <a:t> </a:t>
            </a:r>
            <a:r>
              <a:rPr lang="en-ID" sz="1450" b="1" dirty="0" err="1"/>
              <a:t>berseru-seru</a:t>
            </a:r>
            <a:r>
              <a:rPr lang="en-ID" sz="1450" b="1" dirty="0"/>
              <a:t>, </a:t>
            </a:r>
            <a:r>
              <a:rPr lang="en-ID" sz="1450" b="1" dirty="0" err="1"/>
              <a:t>maka</a:t>
            </a:r>
            <a:r>
              <a:rPr lang="en-ID" sz="1450" b="1" dirty="0"/>
              <a:t> TUHAN </a:t>
            </a:r>
            <a:r>
              <a:rPr lang="en-ID" sz="1450" b="1" dirty="0" err="1"/>
              <a:t>mendengar</a:t>
            </a:r>
            <a:r>
              <a:rPr lang="en-ID" sz="1450" b="1" dirty="0"/>
              <a:t>, dan </a:t>
            </a:r>
            <a:r>
              <a:rPr lang="en-ID" sz="1450" b="1" dirty="0" err="1"/>
              <a:t>melepaskan</a:t>
            </a:r>
            <a:r>
              <a:rPr lang="en-ID" sz="1450" b="1" dirty="0"/>
              <a:t> </a:t>
            </a:r>
            <a:r>
              <a:rPr lang="en-ID" sz="1450" b="1" dirty="0" err="1"/>
              <a:t>mereka</a:t>
            </a:r>
            <a:r>
              <a:rPr lang="en-ID" sz="1450" b="1" dirty="0"/>
              <a:t> </a:t>
            </a:r>
            <a:r>
              <a:rPr lang="en-ID" sz="1450" b="1" dirty="0" err="1"/>
              <a:t>dari</a:t>
            </a:r>
            <a:r>
              <a:rPr lang="en-ID" sz="1450" b="1" dirty="0"/>
              <a:t> </a:t>
            </a:r>
            <a:r>
              <a:rPr lang="en-ID" sz="1450" b="1" dirty="0" err="1"/>
              <a:t>segala</a:t>
            </a:r>
            <a:r>
              <a:rPr lang="en-ID" sz="1450" b="1" dirty="0"/>
              <a:t> </a:t>
            </a:r>
            <a:r>
              <a:rPr lang="en-ID" sz="1450" b="1" dirty="0" err="1"/>
              <a:t>kesesakannya</a:t>
            </a:r>
            <a:r>
              <a:rPr lang="en-ID" sz="1450" b="1" dirty="0"/>
              <a:t>. TUHAN </a:t>
            </a:r>
            <a:r>
              <a:rPr lang="en-ID" sz="1450" b="1" dirty="0" err="1"/>
              <a:t>itu</a:t>
            </a:r>
            <a:r>
              <a:rPr lang="en-ID" sz="1450" b="1" dirty="0"/>
              <a:t> </a:t>
            </a:r>
            <a:r>
              <a:rPr lang="en-ID" sz="1450" b="1" dirty="0" err="1"/>
              <a:t>dekat</a:t>
            </a:r>
            <a:r>
              <a:rPr lang="en-ID" sz="1450" b="1" dirty="0"/>
              <a:t> </a:t>
            </a:r>
            <a:r>
              <a:rPr lang="en-ID" sz="1450" b="1" dirty="0" err="1"/>
              <a:t>kepada</a:t>
            </a:r>
            <a:r>
              <a:rPr lang="en-ID" sz="1450" b="1" dirty="0"/>
              <a:t> orang-orang yang </a:t>
            </a:r>
            <a:r>
              <a:rPr lang="en-ID" sz="1450" b="1" dirty="0" err="1"/>
              <a:t>patah</a:t>
            </a:r>
            <a:r>
              <a:rPr lang="en-ID" sz="1450" b="1" dirty="0"/>
              <a:t> </a:t>
            </a:r>
            <a:r>
              <a:rPr lang="en-ID" sz="1450" b="1" dirty="0" err="1"/>
              <a:t>hati</a:t>
            </a:r>
            <a:r>
              <a:rPr lang="en-ID" sz="1450" b="1" dirty="0"/>
              <a:t>, dan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menyelamatkan</a:t>
            </a:r>
            <a:r>
              <a:rPr lang="en-ID" sz="1450" b="1" dirty="0"/>
              <a:t> orang-orang yang </a:t>
            </a:r>
            <a:r>
              <a:rPr lang="en-ID" sz="1450" b="1" dirty="0" err="1"/>
              <a:t>remuk</a:t>
            </a:r>
            <a:r>
              <a:rPr lang="en-ID" sz="1450" b="1" dirty="0"/>
              <a:t> </a:t>
            </a:r>
            <a:r>
              <a:rPr lang="en-ID" sz="1450" b="1" dirty="0" err="1"/>
              <a:t>jiwanya</a:t>
            </a:r>
            <a:r>
              <a:rPr lang="en-ID" sz="1450" b="1" dirty="0"/>
              <a:t>. </a:t>
            </a:r>
            <a:r>
              <a:rPr lang="en-ID" sz="1450" b="1" dirty="0" err="1"/>
              <a:t>Kemalangan</a:t>
            </a:r>
            <a:r>
              <a:rPr lang="en-ID" sz="1450" b="1" dirty="0"/>
              <a:t> orang </a:t>
            </a:r>
            <a:r>
              <a:rPr lang="en-ID" sz="1450" b="1" dirty="0" err="1"/>
              <a:t>benar</a:t>
            </a:r>
            <a:r>
              <a:rPr lang="en-ID" sz="1450" b="1" dirty="0"/>
              <a:t> </a:t>
            </a:r>
            <a:r>
              <a:rPr lang="en-ID" sz="1450" b="1" dirty="0" err="1"/>
              <a:t>banyak</a:t>
            </a:r>
            <a:r>
              <a:rPr lang="en-ID" sz="1450" b="1" dirty="0"/>
              <a:t>, </a:t>
            </a:r>
            <a:r>
              <a:rPr lang="en-ID" sz="1450" b="1" dirty="0" err="1"/>
              <a:t>tetapi</a:t>
            </a:r>
            <a:r>
              <a:rPr lang="en-ID" sz="1450" b="1" dirty="0"/>
              <a:t> TUHAN </a:t>
            </a:r>
            <a:r>
              <a:rPr lang="en-ID" sz="1450" b="1" dirty="0" err="1"/>
              <a:t>melepaskan</a:t>
            </a:r>
            <a:r>
              <a:rPr lang="en-ID" sz="1450" b="1" dirty="0"/>
              <a:t> </a:t>
            </a:r>
            <a:r>
              <a:rPr lang="en-ID" sz="1450" b="1" dirty="0" err="1"/>
              <a:t>dia</a:t>
            </a:r>
            <a:r>
              <a:rPr lang="en-ID" sz="1450" b="1" dirty="0"/>
              <a:t> </a:t>
            </a:r>
            <a:r>
              <a:rPr lang="en-ID" sz="1450" b="1" dirty="0" err="1"/>
              <a:t>dari</a:t>
            </a:r>
            <a:r>
              <a:rPr lang="en-ID" sz="1450" b="1" dirty="0"/>
              <a:t> </a:t>
            </a:r>
            <a:r>
              <a:rPr lang="en-ID" sz="1450" b="1" dirty="0" err="1"/>
              <a:t>semuanya</a:t>
            </a:r>
            <a:r>
              <a:rPr lang="en-ID" sz="1450" b="1" dirty="0"/>
              <a:t> </a:t>
            </a:r>
            <a:r>
              <a:rPr lang="en-ID" sz="1450" b="1" dirty="0" err="1"/>
              <a:t>itu</a:t>
            </a:r>
            <a:r>
              <a:rPr lang="en-ID" sz="1450" b="1" dirty="0"/>
              <a:t>; </a:t>
            </a:r>
            <a:r>
              <a:rPr lang="en-ID" sz="1450" b="1" dirty="0" err="1"/>
              <a:t>Ia</a:t>
            </a:r>
            <a:r>
              <a:rPr lang="en-ID" sz="1450" b="1" dirty="0"/>
              <a:t> </a:t>
            </a:r>
            <a:r>
              <a:rPr lang="en-ID" sz="1450" b="1" dirty="0" err="1"/>
              <a:t>melindungi</a:t>
            </a:r>
            <a:r>
              <a:rPr lang="en-ID" sz="1450" b="1" dirty="0"/>
              <a:t> </a:t>
            </a:r>
            <a:r>
              <a:rPr lang="en-ID" sz="1450" b="1" dirty="0" err="1"/>
              <a:t>segala</a:t>
            </a:r>
            <a:r>
              <a:rPr lang="en-ID" sz="1450" b="1" dirty="0"/>
              <a:t> </a:t>
            </a:r>
            <a:r>
              <a:rPr lang="en-ID" sz="1450" b="1" dirty="0" err="1"/>
              <a:t>tulangnya</a:t>
            </a:r>
            <a:r>
              <a:rPr lang="en-ID" sz="1450" b="1" dirty="0"/>
              <a:t>,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satu</a:t>
            </a:r>
            <a:r>
              <a:rPr lang="en-ID" sz="1450" b="1" dirty="0"/>
              <a:t> pun yang </a:t>
            </a:r>
            <a:r>
              <a:rPr lang="en-ID" sz="1450" b="1" dirty="0" err="1"/>
              <a:t>patah</a:t>
            </a:r>
            <a:r>
              <a:rPr lang="en-ID" sz="1450" b="1" dirty="0"/>
              <a:t>. </a:t>
            </a:r>
            <a:r>
              <a:rPr lang="en-ID" sz="1450" b="1" dirty="0" err="1"/>
              <a:t>Kemalangan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mematikan</a:t>
            </a:r>
            <a:r>
              <a:rPr lang="en-ID" sz="1450" b="1" dirty="0"/>
              <a:t> orang </a:t>
            </a:r>
            <a:r>
              <a:rPr lang="en-ID" sz="1450" b="1" dirty="0" err="1"/>
              <a:t>fasik</a:t>
            </a:r>
            <a:r>
              <a:rPr lang="en-ID" sz="1450" b="1" dirty="0"/>
              <a:t>, dan </a:t>
            </a:r>
            <a:r>
              <a:rPr lang="en-ID" sz="1450" b="1" dirty="0" err="1"/>
              <a:t>siapa</a:t>
            </a:r>
            <a:r>
              <a:rPr lang="en-ID" sz="1450" b="1" dirty="0"/>
              <a:t> yang </a:t>
            </a:r>
            <a:r>
              <a:rPr lang="en-ID" sz="1450" b="1" dirty="0" err="1"/>
              <a:t>membenci</a:t>
            </a:r>
            <a:r>
              <a:rPr lang="en-ID" sz="1450" b="1" dirty="0"/>
              <a:t> orang </a:t>
            </a:r>
            <a:r>
              <a:rPr lang="en-ID" sz="1450" b="1" dirty="0" err="1"/>
              <a:t>benar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menanggung</a:t>
            </a:r>
            <a:r>
              <a:rPr lang="en-ID" sz="1450" b="1" dirty="0"/>
              <a:t> </a:t>
            </a:r>
            <a:r>
              <a:rPr lang="en-ID" sz="1450" b="1" dirty="0" err="1"/>
              <a:t>hukuman</a:t>
            </a:r>
            <a:r>
              <a:rPr lang="en-ID" sz="1450" b="1" dirty="0"/>
              <a:t>. TUHAN </a:t>
            </a:r>
            <a:r>
              <a:rPr lang="en-ID" sz="1450" b="1" dirty="0" err="1"/>
              <a:t>membebaskan</a:t>
            </a:r>
            <a:r>
              <a:rPr lang="en-ID" sz="1450" b="1" dirty="0"/>
              <a:t> </a:t>
            </a:r>
            <a:r>
              <a:rPr lang="en-ID" sz="1450" b="1" dirty="0" err="1"/>
              <a:t>jiwa</a:t>
            </a:r>
            <a:r>
              <a:rPr lang="en-ID" sz="1450" b="1" dirty="0"/>
              <a:t> hamba-hamba-Nya, dan </a:t>
            </a:r>
            <a:r>
              <a:rPr lang="en-ID" sz="1450" b="1" dirty="0" err="1"/>
              <a:t>semua</a:t>
            </a:r>
            <a:r>
              <a:rPr lang="en-ID" sz="1450" b="1" dirty="0"/>
              <a:t> orang yang </a:t>
            </a:r>
            <a:r>
              <a:rPr lang="en-ID" sz="1450" b="1" dirty="0" err="1"/>
              <a:t>berlindung</a:t>
            </a:r>
            <a:r>
              <a:rPr lang="en-ID" sz="1450" b="1" dirty="0"/>
              <a:t> pada-Nya </a:t>
            </a:r>
            <a:r>
              <a:rPr lang="en-ID" sz="1450" b="1" dirty="0" err="1"/>
              <a:t>tidak</a:t>
            </a:r>
            <a:r>
              <a:rPr lang="en-ID" sz="1450" b="1" dirty="0"/>
              <a:t> </a:t>
            </a:r>
            <a:r>
              <a:rPr lang="en-ID" sz="1450" b="1" dirty="0" err="1"/>
              <a:t>akan</a:t>
            </a:r>
            <a:r>
              <a:rPr lang="en-ID" sz="1450" b="1" dirty="0"/>
              <a:t> </a:t>
            </a:r>
            <a:r>
              <a:rPr lang="en-ID" sz="1450" b="1" dirty="0" err="1"/>
              <a:t>menanggung</a:t>
            </a:r>
            <a:r>
              <a:rPr lang="en-ID" sz="1450" b="1" dirty="0"/>
              <a:t> </a:t>
            </a:r>
            <a:r>
              <a:rPr lang="en-ID" sz="1450" b="1" dirty="0" err="1"/>
              <a:t>hukuman</a:t>
            </a:r>
            <a:r>
              <a:rPr lang="en-ID" sz="1450" b="1" dirty="0"/>
              <a:t>.</a:t>
            </a:r>
            <a:r>
              <a:rPr lang="en" sz="1450" b="1" dirty="0"/>
              <a:t>”</a:t>
            </a:r>
            <a:endParaRPr lang="en-ID" sz="1450" b="1" dirty="0"/>
          </a:p>
        </p:txBody>
      </p:sp>
      <p:pic>
        <p:nvPicPr>
          <p:cNvPr id="15" name="Imagen 14" descr="Un atardecer en el mar&#10;&#10;Descripción generada automáticamente">
            <a:extLst>
              <a:ext uri="{FF2B5EF4-FFF2-40B4-BE49-F238E27FC236}">
                <a16:creationId xmlns:a16="http://schemas.microsoft.com/office/drawing/2014/main" id="{7498A726-9C15-108B-26CA-99EC5B2B5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668" y="75378"/>
            <a:ext cx="7792561" cy="1097380"/>
          </a:xfrm>
          <a:prstGeom prst="rect">
            <a:avLst/>
          </a:prstGeom>
          <a:ln w="38100" cap="sq">
            <a:solidFill>
              <a:srgbClr val="EC73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cama, hombre, azul, agua&#10;&#10;Descripción generada automáticamente">
            <a:extLst>
              <a:ext uri="{FF2B5EF4-FFF2-40B4-BE49-F238E27FC236}">
                <a16:creationId xmlns:a16="http://schemas.microsoft.com/office/drawing/2014/main" id="{6F886128-6A82-1265-2A85-085B07FF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762" y="76200"/>
            <a:ext cx="2042970" cy="1152826"/>
          </a:xfrm>
          <a:prstGeom prst="rect">
            <a:avLst/>
          </a:prstGeom>
          <a:ln w="38100" cap="sq">
            <a:solidFill>
              <a:srgbClr val="EC73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9526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  <a:alpha val="90000"/>
              </a:schemeClr>
            </a:gs>
            <a:gs pos="74000">
              <a:schemeClr val="accent6">
                <a:lumMod val="45000"/>
                <a:lumOff val="55000"/>
                <a:alpha val="90000"/>
              </a:schemeClr>
            </a:gs>
            <a:gs pos="83000">
              <a:schemeClr val="accent6">
                <a:lumMod val="45000"/>
                <a:lumOff val="55000"/>
                <a:alpha val="78000"/>
              </a:schemeClr>
            </a:gs>
            <a:gs pos="100000">
              <a:schemeClr val="accent6">
                <a:lumMod val="30000"/>
                <a:lumOff val="70000"/>
                <a:alpha val="8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FD1CB-A215-FA18-0A60-B62A5A69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4E85267-5362-C483-CE9B-F3A26838A568}"/>
              </a:ext>
            </a:extLst>
          </p:cNvPr>
          <p:cNvGrpSpPr/>
          <p:nvPr/>
        </p:nvGrpSpPr>
        <p:grpSpPr>
          <a:xfrm>
            <a:off x="146933" y="1073710"/>
            <a:ext cx="3692316" cy="5769503"/>
            <a:chOff x="214666" y="916666"/>
            <a:chExt cx="3692316" cy="5769503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624F9762-9B75-D02C-6314-7E918F9D44F3}"/>
                </a:ext>
              </a:extLst>
            </p:cNvPr>
            <p:cNvSpPr/>
            <p:nvPr/>
          </p:nvSpPr>
          <p:spPr>
            <a:xfrm>
              <a:off x="251012" y="916666"/>
              <a:ext cx="1586753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37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AFD16E0-9D95-8087-4114-F363FDB54230}"/>
                </a:ext>
              </a:extLst>
            </p:cNvPr>
            <p:cNvSpPr/>
            <p:nvPr/>
          </p:nvSpPr>
          <p:spPr>
            <a:xfrm>
              <a:off x="214666" y="1537676"/>
              <a:ext cx="3692316" cy="514849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menjawab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pertanyaan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besar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Mengapa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fasik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sejahtera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 Hari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menanyakan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pertanyaan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sama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pada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kita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sendiri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Jawaban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tawarkan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tidak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bersifat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filosofis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dalam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analisisnya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sebaliknya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adalah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nasihat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berdasarkan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keyakinan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untuk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hidup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benar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Renungkan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baik-baik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hikmat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abadi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lagu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BDE396-700C-0B6B-3570-D5AC42A590FF}"/>
              </a:ext>
            </a:extLst>
          </p:cNvPr>
          <p:cNvSpPr txBox="1"/>
          <p:nvPr/>
        </p:nvSpPr>
        <p:spPr>
          <a:xfrm>
            <a:off x="155317" y="46408"/>
            <a:ext cx="12039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b="1" dirty="0"/>
              <a:t>“</a:t>
            </a:r>
            <a:r>
              <a:rPr lang="en-US" sz="1200" b="1" dirty="0"/>
              <a:t>Dari Daud. </a:t>
            </a:r>
            <a:r>
              <a:rPr lang="en-US" sz="1200" b="1" dirty="0" err="1"/>
              <a:t>Jangan</a:t>
            </a:r>
            <a:r>
              <a:rPr lang="en-US" sz="1200" b="1" dirty="0"/>
              <a:t> </a:t>
            </a:r>
            <a:r>
              <a:rPr lang="en-US" sz="1200" b="1" dirty="0" err="1"/>
              <a:t>marah</a:t>
            </a:r>
            <a:r>
              <a:rPr lang="en-US" sz="1200" b="1" dirty="0"/>
              <a:t> </a:t>
            </a:r>
            <a:r>
              <a:rPr lang="en-US" sz="1200" b="1" dirty="0" err="1"/>
              <a:t>karena</a:t>
            </a:r>
            <a:r>
              <a:rPr lang="en-US" sz="1200" b="1" dirty="0"/>
              <a:t> orang yang </a:t>
            </a:r>
            <a:r>
              <a:rPr lang="en-US" sz="1200" b="1" dirty="0" err="1"/>
              <a:t>berbuat</a:t>
            </a:r>
            <a:r>
              <a:rPr lang="en-US" sz="1200" b="1" dirty="0"/>
              <a:t> </a:t>
            </a:r>
            <a:r>
              <a:rPr lang="en-US" sz="1200" b="1" dirty="0" err="1"/>
              <a:t>jahat</a:t>
            </a:r>
            <a:r>
              <a:rPr lang="en-US" sz="1200" b="1" dirty="0"/>
              <a:t>, </a:t>
            </a:r>
            <a:r>
              <a:rPr lang="en-US" sz="1200" b="1" dirty="0" err="1"/>
              <a:t>jangan</a:t>
            </a:r>
            <a:r>
              <a:rPr lang="en-US" sz="1200" b="1" dirty="0"/>
              <a:t> </a:t>
            </a:r>
            <a:r>
              <a:rPr lang="en-US" sz="1200" b="1" dirty="0" err="1"/>
              <a:t>iri</a:t>
            </a:r>
            <a:r>
              <a:rPr lang="en-US" sz="1200" b="1" dirty="0"/>
              <a:t> </a:t>
            </a:r>
            <a:r>
              <a:rPr lang="en-US" sz="1200" b="1" dirty="0" err="1"/>
              <a:t>hati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orang yang </a:t>
            </a:r>
            <a:r>
              <a:rPr lang="en-US" sz="1200" b="1" dirty="0" err="1"/>
              <a:t>berbuat</a:t>
            </a:r>
            <a:r>
              <a:rPr lang="en-US" sz="1200" b="1" dirty="0"/>
              <a:t> </a:t>
            </a:r>
            <a:r>
              <a:rPr lang="en-US" sz="1200" b="1" dirty="0" err="1"/>
              <a:t>curang</a:t>
            </a:r>
            <a:r>
              <a:rPr lang="en-US" sz="1200" b="1" dirty="0"/>
              <a:t>; </a:t>
            </a:r>
            <a:r>
              <a:rPr lang="en-US" sz="1200" b="1" dirty="0" err="1"/>
              <a:t>sebab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segera</a:t>
            </a:r>
            <a:r>
              <a:rPr lang="en-US" sz="1200" b="1" dirty="0"/>
              <a:t> </a:t>
            </a:r>
            <a:r>
              <a:rPr lang="en-US" sz="1200" b="1" dirty="0" err="1"/>
              <a:t>lisut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rumput</a:t>
            </a:r>
            <a:r>
              <a:rPr lang="en-US" sz="1200" b="1" dirty="0"/>
              <a:t> dan </a:t>
            </a:r>
            <a:r>
              <a:rPr lang="en-US" sz="1200" b="1" dirty="0" err="1"/>
              <a:t>layu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tumbuh-tumbuhan</a:t>
            </a:r>
            <a:r>
              <a:rPr lang="en-US" sz="1200" b="1" dirty="0"/>
              <a:t> </a:t>
            </a:r>
            <a:r>
              <a:rPr lang="en-US" sz="1200" b="1" dirty="0" err="1"/>
              <a:t>hijau</a:t>
            </a:r>
            <a:r>
              <a:rPr lang="en-US" sz="1200" b="1" dirty="0"/>
              <a:t>. </a:t>
            </a:r>
            <a:r>
              <a:rPr lang="en-US" sz="1200" b="1" dirty="0" err="1"/>
              <a:t>Percayalah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TUHAN dan </a:t>
            </a:r>
            <a:r>
              <a:rPr lang="en-US" sz="1200" b="1" dirty="0" err="1"/>
              <a:t>lakukanlah</a:t>
            </a:r>
            <a:r>
              <a:rPr lang="en-US" sz="1200" b="1" dirty="0"/>
              <a:t> yang </a:t>
            </a:r>
            <a:r>
              <a:rPr lang="en-US" sz="1200" b="1" dirty="0" err="1"/>
              <a:t>baik</a:t>
            </a:r>
            <a:r>
              <a:rPr lang="en-US" sz="1200" b="1" dirty="0"/>
              <a:t>, </a:t>
            </a:r>
            <a:r>
              <a:rPr lang="en-US" sz="1200" b="1" dirty="0" err="1"/>
              <a:t>diamlah</a:t>
            </a:r>
            <a:r>
              <a:rPr lang="en-US" sz="1200" b="1" dirty="0"/>
              <a:t> di negeri dan </a:t>
            </a:r>
            <a:r>
              <a:rPr lang="en-US" sz="1200" b="1" dirty="0" err="1"/>
              <a:t>berlakulah</a:t>
            </a:r>
            <a:r>
              <a:rPr lang="en-US" sz="1200" b="1" dirty="0"/>
              <a:t> </a:t>
            </a:r>
            <a:r>
              <a:rPr lang="en-US" sz="1200" b="1" dirty="0" err="1"/>
              <a:t>setia</a:t>
            </a:r>
            <a:r>
              <a:rPr lang="en-US" sz="1200" b="1" dirty="0"/>
              <a:t>, dan </a:t>
            </a:r>
            <a:r>
              <a:rPr lang="en-US" sz="1200" b="1" dirty="0" err="1"/>
              <a:t>bergembiralah</a:t>
            </a:r>
            <a:r>
              <a:rPr lang="en-US" sz="1200" b="1" dirty="0"/>
              <a:t> </a:t>
            </a:r>
            <a:r>
              <a:rPr lang="en-US" sz="1200" b="1" dirty="0" err="1"/>
              <a:t>karena</a:t>
            </a:r>
            <a:r>
              <a:rPr lang="en-US" sz="1200" b="1" dirty="0"/>
              <a:t> TUHAN; </a:t>
            </a:r>
            <a:r>
              <a:rPr lang="en-US" sz="1200" b="1" dirty="0" err="1"/>
              <a:t>maka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memberikan</a:t>
            </a:r>
            <a:r>
              <a:rPr lang="en-US" sz="1200" b="1" dirty="0"/>
              <a:t> </a:t>
            </a:r>
            <a:r>
              <a:rPr lang="en-US" sz="1200" b="1" dirty="0" err="1"/>
              <a:t>kepadamu</a:t>
            </a:r>
            <a:r>
              <a:rPr lang="en-US" sz="1200" b="1" dirty="0"/>
              <a:t> </a:t>
            </a:r>
            <a:r>
              <a:rPr lang="en-US" sz="1200" b="1" dirty="0" err="1"/>
              <a:t>apa</a:t>
            </a:r>
            <a:r>
              <a:rPr lang="en-US" sz="1200" b="1" dirty="0"/>
              <a:t> yang </a:t>
            </a:r>
            <a:r>
              <a:rPr lang="en-US" sz="1200" b="1" dirty="0" err="1"/>
              <a:t>diinginkan</a:t>
            </a:r>
            <a:r>
              <a:rPr lang="en-US" sz="1200" b="1" dirty="0"/>
              <a:t> </a:t>
            </a:r>
            <a:r>
              <a:rPr lang="en-US" sz="1200" b="1" dirty="0" err="1"/>
              <a:t>hatimu</a:t>
            </a:r>
            <a:r>
              <a:rPr lang="en-US" sz="1200" b="1" dirty="0"/>
              <a:t>. </a:t>
            </a:r>
            <a:r>
              <a:rPr lang="en-US" sz="1200" b="1" dirty="0" err="1"/>
              <a:t>Serahkanlah</a:t>
            </a:r>
            <a:r>
              <a:rPr lang="en-US" sz="1200" b="1" dirty="0"/>
              <a:t> </a:t>
            </a:r>
            <a:r>
              <a:rPr lang="en-US" sz="1200" b="1" dirty="0" err="1"/>
              <a:t>hidupmu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TUHAN dan </a:t>
            </a:r>
            <a:r>
              <a:rPr lang="en-US" sz="1200" b="1" dirty="0" err="1"/>
              <a:t>percayalah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-Nya, dan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bertindak</a:t>
            </a:r>
            <a:r>
              <a:rPr lang="en-US" sz="1200" b="1" dirty="0"/>
              <a:t>;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memunculkan</a:t>
            </a:r>
            <a:r>
              <a:rPr lang="en-US" sz="1200" b="1" dirty="0"/>
              <a:t> </a:t>
            </a:r>
            <a:r>
              <a:rPr lang="en-US" sz="1200" b="1" dirty="0" err="1"/>
              <a:t>kebenaranmu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terang</a:t>
            </a:r>
            <a:r>
              <a:rPr lang="en-US" sz="1200" b="1" dirty="0"/>
              <a:t>, dan </a:t>
            </a:r>
            <a:r>
              <a:rPr lang="en-US" sz="1200" b="1" dirty="0" err="1"/>
              <a:t>hakmu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siang</a:t>
            </a:r>
            <a:r>
              <a:rPr lang="en-US" sz="1200" b="1" dirty="0"/>
              <a:t>. </a:t>
            </a:r>
            <a:r>
              <a:rPr lang="en-US" sz="1200" b="1" dirty="0" err="1"/>
              <a:t>Berdiam</a:t>
            </a:r>
            <a:r>
              <a:rPr lang="en-US" sz="1200" b="1" dirty="0"/>
              <a:t> </a:t>
            </a:r>
            <a:r>
              <a:rPr lang="en-US" sz="1200" b="1" dirty="0" err="1"/>
              <a:t>dirilah</a:t>
            </a:r>
            <a:r>
              <a:rPr lang="en-US" sz="1200" b="1" dirty="0"/>
              <a:t> di </a:t>
            </a:r>
            <a:r>
              <a:rPr lang="en-US" sz="1200" b="1" dirty="0" err="1"/>
              <a:t>hadapan</a:t>
            </a:r>
            <a:r>
              <a:rPr lang="en-US" sz="1200" b="1" dirty="0"/>
              <a:t> TUHAN dan </a:t>
            </a:r>
            <a:r>
              <a:rPr lang="en-US" sz="1200" b="1" dirty="0" err="1"/>
              <a:t>nantikanlah</a:t>
            </a:r>
            <a:r>
              <a:rPr lang="en-US" sz="1200" b="1" dirty="0"/>
              <a:t> </a:t>
            </a:r>
            <a:r>
              <a:rPr lang="en-US" sz="1200" b="1" dirty="0" err="1"/>
              <a:t>Dia</a:t>
            </a:r>
            <a:r>
              <a:rPr lang="en-US" sz="1200" b="1" dirty="0"/>
              <a:t>; </a:t>
            </a:r>
            <a:r>
              <a:rPr lang="en-US" sz="1200" b="1" dirty="0" err="1"/>
              <a:t>jangan</a:t>
            </a:r>
            <a:r>
              <a:rPr lang="en-US" sz="1200" b="1" dirty="0"/>
              <a:t> </a:t>
            </a:r>
            <a:r>
              <a:rPr lang="en-US" sz="1200" b="1" dirty="0" err="1"/>
              <a:t>marah</a:t>
            </a:r>
            <a:r>
              <a:rPr lang="en-US" sz="1200" b="1" dirty="0"/>
              <a:t> </a:t>
            </a:r>
            <a:r>
              <a:rPr lang="en-US" sz="1200" b="1" dirty="0" err="1"/>
              <a:t>karena</a:t>
            </a:r>
            <a:r>
              <a:rPr lang="en-US" sz="1200" b="1" dirty="0"/>
              <a:t> orang yang </a:t>
            </a:r>
            <a:r>
              <a:rPr lang="en-US" sz="1200" b="1" dirty="0" err="1"/>
              <a:t>berhasil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hidupnya</a:t>
            </a:r>
            <a:r>
              <a:rPr lang="en-US" sz="1200" b="1" dirty="0"/>
              <a:t>, </a:t>
            </a:r>
            <a:r>
              <a:rPr lang="en-US" sz="1200" b="1" dirty="0" err="1"/>
              <a:t>karena</a:t>
            </a:r>
            <a:r>
              <a:rPr lang="en-US" sz="1200" b="1" dirty="0"/>
              <a:t> orang yang </a:t>
            </a:r>
            <a:r>
              <a:rPr lang="en-US" sz="1200" b="1" dirty="0" err="1"/>
              <a:t>melakukan</a:t>
            </a:r>
            <a:r>
              <a:rPr lang="en-US" sz="1200" b="1" dirty="0"/>
              <a:t> </a:t>
            </a:r>
            <a:r>
              <a:rPr lang="en-US" sz="1200" b="1" dirty="0" err="1"/>
              <a:t>tipu</a:t>
            </a:r>
            <a:r>
              <a:rPr lang="en-US" sz="1200" b="1" dirty="0"/>
              <a:t> </a:t>
            </a:r>
            <a:r>
              <a:rPr lang="en-US" sz="1200" b="1" dirty="0" err="1"/>
              <a:t>daya</a:t>
            </a:r>
            <a:r>
              <a:rPr lang="en-US" sz="1200" b="1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D864F89-D750-B1D1-1944-818D850F58FE}"/>
              </a:ext>
            </a:extLst>
          </p:cNvPr>
          <p:cNvSpPr txBox="1"/>
          <p:nvPr/>
        </p:nvSpPr>
        <p:spPr>
          <a:xfrm>
            <a:off x="1891844" y="779719"/>
            <a:ext cx="10255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Berhentilah</a:t>
            </a:r>
            <a:r>
              <a:rPr lang="en-US" sz="1200" b="1" dirty="0"/>
              <a:t> </a:t>
            </a:r>
            <a:r>
              <a:rPr lang="en-US" sz="1200" b="1" dirty="0" err="1"/>
              <a:t>marah</a:t>
            </a:r>
            <a:r>
              <a:rPr lang="en-US" sz="1200" b="1" dirty="0"/>
              <a:t> dan </a:t>
            </a:r>
            <a:r>
              <a:rPr lang="en-US" sz="1200" b="1" dirty="0" err="1"/>
              <a:t>tinggalkanlah</a:t>
            </a:r>
            <a:r>
              <a:rPr lang="en-US" sz="1200" b="1" dirty="0"/>
              <a:t> </a:t>
            </a:r>
            <a:r>
              <a:rPr lang="en-US" sz="1200" b="1" dirty="0" err="1"/>
              <a:t>panas</a:t>
            </a:r>
            <a:r>
              <a:rPr lang="en-US" sz="1200" b="1" dirty="0"/>
              <a:t> </a:t>
            </a:r>
            <a:r>
              <a:rPr lang="en-US" sz="1200" b="1" dirty="0" err="1"/>
              <a:t>hati</a:t>
            </a:r>
            <a:r>
              <a:rPr lang="en-US" sz="1200" b="1" dirty="0"/>
              <a:t> </a:t>
            </a:r>
            <a:r>
              <a:rPr lang="en-US" sz="1200" b="1" dirty="0" err="1"/>
              <a:t>itu</a:t>
            </a:r>
            <a:r>
              <a:rPr lang="en-US" sz="1200" b="1" dirty="0"/>
              <a:t>, </a:t>
            </a:r>
            <a:r>
              <a:rPr lang="en-US" sz="1200" b="1" dirty="0" err="1"/>
              <a:t>jangan</a:t>
            </a:r>
            <a:r>
              <a:rPr lang="en-US" sz="1200" b="1" dirty="0"/>
              <a:t> </a:t>
            </a:r>
            <a:r>
              <a:rPr lang="en-US" sz="1200" b="1" dirty="0" err="1"/>
              <a:t>marah</a:t>
            </a:r>
            <a:r>
              <a:rPr lang="en-US" sz="1200" b="1" dirty="0"/>
              <a:t>, </a:t>
            </a:r>
            <a:r>
              <a:rPr lang="en-US" sz="1200" b="1" dirty="0" err="1"/>
              <a:t>itu</a:t>
            </a:r>
            <a:r>
              <a:rPr lang="en-US" sz="1200" b="1" dirty="0"/>
              <a:t> </a:t>
            </a:r>
            <a:r>
              <a:rPr lang="en-US" sz="1200" b="1" dirty="0" err="1"/>
              <a:t>hanya</a:t>
            </a:r>
            <a:r>
              <a:rPr lang="en-US" sz="1200" b="1" dirty="0"/>
              <a:t> </a:t>
            </a:r>
            <a:r>
              <a:rPr lang="en-US" sz="1200" b="1" dirty="0" err="1"/>
              <a:t>membawa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</a:t>
            </a:r>
            <a:r>
              <a:rPr lang="en-US" sz="1200" b="1" dirty="0" err="1"/>
              <a:t>kejahatan</a:t>
            </a:r>
            <a:r>
              <a:rPr lang="en-US" sz="1200" b="1" dirty="0"/>
              <a:t>. </a:t>
            </a:r>
            <a:r>
              <a:rPr lang="en-US" sz="1200" b="1" dirty="0" err="1"/>
              <a:t>Sebab</a:t>
            </a:r>
            <a:r>
              <a:rPr lang="en-US" sz="1200" b="1" dirty="0"/>
              <a:t> orang-orang yang </a:t>
            </a:r>
            <a:r>
              <a:rPr lang="en-US" sz="1200" b="1" dirty="0" err="1"/>
              <a:t>berbuat</a:t>
            </a:r>
            <a:r>
              <a:rPr lang="en-US" sz="1200" b="1" dirty="0"/>
              <a:t> </a:t>
            </a:r>
            <a:r>
              <a:rPr lang="en-US" sz="1200" b="1" dirty="0" err="1"/>
              <a:t>jahat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dilenyapkan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orang-orang yang </a:t>
            </a:r>
            <a:r>
              <a:rPr lang="en-US" sz="1200" b="1" dirty="0" err="1"/>
              <a:t>menanti-nantikan</a:t>
            </a:r>
            <a:r>
              <a:rPr lang="en-US" sz="1200" b="1" dirty="0"/>
              <a:t> TUHAN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mewarisi</a:t>
            </a:r>
            <a:r>
              <a:rPr lang="en-US" sz="1200" b="1" dirty="0"/>
              <a:t> negeri. Karena </a:t>
            </a:r>
            <a:r>
              <a:rPr lang="en-US" sz="1200" b="1" dirty="0" err="1"/>
              <a:t>sedikit</a:t>
            </a:r>
            <a:r>
              <a:rPr lang="en-US" sz="1200" b="1" dirty="0"/>
              <a:t> </a:t>
            </a:r>
            <a:r>
              <a:rPr lang="en-US" sz="1200" b="1" dirty="0" err="1"/>
              <a:t>waktu</a:t>
            </a:r>
            <a:r>
              <a:rPr lang="en-US" sz="1200" b="1" dirty="0"/>
              <a:t> </a:t>
            </a:r>
            <a:r>
              <a:rPr lang="en-US" sz="1200" b="1" dirty="0" err="1"/>
              <a:t>lagi</a:t>
            </a:r>
            <a:r>
              <a:rPr lang="en-US" sz="1200" b="1" dirty="0"/>
              <a:t>, </a:t>
            </a:r>
            <a:r>
              <a:rPr lang="en-US" sz="1200" b="1" dirty="0" err="1"/>
              <a:t>maka</a:t>
            </a:r>
            <a:r>
              <a:rPr lang="en-US" sz="1200" b="1" dirty="0"/>
              <a:t> </a:t>
            </a:r>
            <a:r>
              <a:rPr lang="en-US" sz="1200" b="1" dirty="0" err="1"/>
              <a:t>lenyaplah</a:t>
            </a:r>
            <a:r>
              <a:rPr lang="en-US" sz="1200" b="1" dirty="0"/>
              <a:t> orang </a:t>
            </a:r>
            <a:r>
              <a:rPr lang="en-US" sz="1200" b="1" dirty="0" err="1"/>
              <a:t>fasik</a:t>
            </a:r>
            <a:r>
              <a:rPr lang="en-US" sz="1200" b="1" dirty="0"/>
              <a:t>; </a:t>
            </a:r>
            <a:r>
              <a:rPr lang="en-US" sz="1200" b="1" dirty="0" err="1"/>
              <a:t>jika</a:t>
            </a:r>
            <a:r>
              <a:rPr lang="en-US" sz="1200" b="1" dirty="0"/>
              <a:t> </a:t>
            </a:r>
            <a:r>
              <a:rPr lang="en-US" sz="1200" b="1" dirty="0" err="1"/>
              <a:t>engkau</a:t>
            </a:r>
            <a:r>
              <a:rPr lang="en-US" sz="1200" b="1" dirty="0"/>
              <a:t> </a:t>
            </a:r>
            <a:r>
              <a:rPr lang="en-US" sz="1200" b="1" dirty="0" err="1"/>
              <a:t>memperhatikan</a:t>
            </a:r>
            <a:r>
              <a:rPr lang="en-US" sz="1200" b="1" dirty="0"/>
              <a:t> </a:t>
            </a:r>
            <a:r>
              <a:rPr lang="en-US" sz="1200" b="1" dirty="0" err="1"/>
              <a:t>tempatnya</a:t>
            </a:r>
            <a:r>
              <a:rPr lang="en-US" sz="1200" b="1" dirty="0"/>
              <a:t>, </a:t>
            </a:r>
            <a:r>
              <a:rPr lang="en-US" sz="1200" b="1" dirty="0" err="1"/>
              <a:t>maka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sudah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ada</a:t>
            </a:r>
            <a:r>
              <a:rPr lang="en-US" sz="1200" b="1" dirty="0"/>
              <a:t> </a:t>
            </a:r>
            <a:r>
              <a:rPr lang="en-US" sz="1200" b="1" dirty="0" err="1"/>
              <a:t>lagi</a:t>
            </a:r>
            <a:r>
              <a:rPr lang="en-US" sz="1200" b="1" dirty="0"/>
              <a:t>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DDE755-3087-7F3A-2123-9F921046C494}"/>
              </a:ext>
            </a:extLst>
          </p:cNvPr>
          <p:cNvSpPr txBox="1"/>
          <p:nvPr/>
        </p:nvSpPr>
        <p:spPr>
          <a:xfrm>
            <a:off x="3839249" y="1304961"/>
            <a:ext cx="830821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Tetapi</a:t>
            </a:r>
            <a:r>
              <a:rPr lang="en-US" sz="1200" b="1" dirty="0"/>
              <a:t> orang-orang yang </a:t>
            </a:r>
            <a:r>
              <a:rPr lang="en-US" sz="1200" b="1" dirty="0" err="1"/>
              <a:t>rendah</a:t>
            </a:r>
            <a:r>
              <a:rPr lang="en-US" sz="1200" b="1" dirty="0"/>
              <a:t> </a:t>
            </a:r>
            <a:r>
              <a:rPr lang="en-US" sz="1200" b="1" dirty="0" err="1"/>
              <a:t>hati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mewarisi</a:t>
            </a:r>
            <a:r>
              <a:rPr lang="en-US" sz="1200" b="1" dirty="0"/>
              <a:t> negeri dan </a:t>
            </a:r>
            <a:r>
              <a:rPr lang="en-US" sz="1200" b="1" dirty="0" err="1"/>
              <a:t>bergembira</a:t>
            </a:r>
            <a:r>
              <a:rPr lang="en-US" sz="1200" b="1" dirty="0"/>
              <a:t> </a:t>
            </a:r>
            <a:r>
              <a:rPr lang="en-US" sz="1200" b="1" dirty="0" err="1"/>
              <a:t>karena</a:t>
            </a:r>
            <a:r>
              <a:rPr lang="en-US" sz="1200" b="1" dirty="0"/>
              <a:t> </a:t>
            </a:r>
            <a:r>
              <a:rPr lang="en-US" sz="1200" b="1" dirty="0" err="1"/>
              <a:t>kesejahteraan</a:t>
            </a:r>
            <a:r>
              <a:rPr lang="en-US" sz="1200" b="1" dirty="0"/>
              <a:t> yang </a:t>
            </a:r>
            <a:r>
              <a:rPr lang="en-US" sz="1200" b="1" dirty="0" err="1"/>
              <a:t>berlimpah-limpah</a:t>
            </a:r>
            <a:r>
              <a:rPr lang="en-US" sz="1200" b="1" dirty="0"/>
              <a:t>. 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merencanakan</a:t>
            </a:r>
            <a:r>
              <a:rPr lang="en-US" sz="1200" b="1" dirty="0"/>
              <a:t> </a:t>
            </a:r>
            <a:r>
              <a:rPr lang="en-US" sz="1200" b="1" dirty="0" err="1"/>
              <a:t>kejahatan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dan </a:t>
            </a:r>
            <a:r>
              <a:rPr lang="en-US" sz="1200" b="1" dirty="0" err="1"/>
              <a:t>menggertakkan</a:t>
            </a:r>
            <a:r>
              <a:rPr lang="en-US" sz="1200" b="1" dirty="0"/>
              <a:t> </a:t>
            </a:r>
            <a:r>
              <a:rPr lang="en-US" sz="1200" b="1" dirty="0" err="1"/>
              <a:t>giginya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dia</a:t>
            </a:r>
            <a:r>
              <a:rPr lang="en-US" sz="1200" b="1" dirty="0"/>
              <a:t>; </a:t>
            </a:r>
            <a:r>
              <a:rPr lang="en-US" sz="1200" b="1" dirty="0" err="1"/>
              <a:t>Tuhan</a:t>
            </a:r>
            <a:r>
              <a:rPr lang="en-US" sz="1200" b="1" dirty="0"/>
              <a:t> </a:t>
            </a:r>
            <a:r>
              <a:rPr lang="en-US" sz="1200" b="1" dirty="0" err="1"/>
              <a:t>menertawakan</a:t>
            </a:r>
            <a:r>
              <a:rPr lang="en-US" sz="1200" b="1" dirty="0"/>
              <a:t> 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itu</a:t>
            </a:r>
            <a:r>
              <a:rPr lang="en-US" sz="1200" b="1" dirty="0"/>
              <a:t>, </a:t>
            </a:r>
            <a:r>
              <a:rPr lang="en-US" sz="1200" b="1" dirty="0" err="1"/>
              <a:t>sebab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melihat</a:t>
            </a:r>
            <a:r>
              <a:rPr lang="en-US" sz="1200" b="1" dirty="0"/>
              <a:t> </a:t>
            </a:r>
            <a:r>
              <a:rPr lang="en-US" sz="1200" b="1" dirty="0" err="1"/>
              <a:t>bahwa</a:t>
            </a:r>
            <a:r>
              <a:rPr lang="en-US" sz="1200" b="1" dirty="0"/>
              <a:t> </a:t>
            </a:r>
            <a:r>
              <a:rPr lang="en-US" sz="1200" b="1" dirty="0" err="1"/>
              <a:t>harinya</a:t>
            </a:r>
            <a:r>
              <a:rPr lang="en-US" sz="1200" b="1" dirty="0"/>
              <a:t> </a:t>
            </a:r>
            <a:r>
              <a:rPr lang="en-US" sz="1200" b="1" dirty="0" err="1"/>
              <a:t>sudah</a:t>
            </a:r>
            <a:r>
              <a:rPr lang="en-US" sz="1200" b="1" dirty="0"/>
              <a:t> </a:t>
            </a:r>
            <a:r>
              <a:rPr lang="en-US" sz="1200" b="1" dirty="0" err="1"/>
              <a:t>dekat</a:t>
            </a:r>
            <a:r>
              <a:rPr lang="en-US" sz="1200" b="1" dirty="0"/>
              <a:t>.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menghunus</a:t>
            </a:r>
            <a:r>
              <a:rPr lang="en-US" sz="1200" b="1" dirty="0"/>
              <a:t> </a:t>
            </a:r>
            <a:r>
              <a:rPr lang="en-US" sz="1200" b="1" dirty="0" err="1"/>
              <a:t>pedang</a:t>
            </a:r>
            <a:r>
              <a:rPr lang="en-US" sz="1200" b="1" dirty="0"/>
              <a:t> dan </a:t>
            </a:r>
            <a:r>
              <a:rPr lang="en-US" sz="1200" b="1" dirty="0" err="1"/>
              <a:t>melentur</a:t>
            </a:r>
            <a:r>
              <a:rPr lang="en-US" sz="1200" b="1" dirty="0"/>
              <a:t> </a:t>
            </a:r>
            <a:r>
              <a:rPr lang="en-US" sz="1200" b="1" dirty="0" err="1"/>
              <a:t>busur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merobohkan</a:t>
            </a:r>
            <a:r>
              <a:rPr lang="en-US" sz="1200" b="1" dirty="0"/>
              <a:t> orang-orang </a:t>
            </a:r>
            <a:r>
              <a:rPr lang="en-US" sz="1200" b="1" dirty="0" err="1"/>
              <a:t>sengsara</a:t>
            </a:r>
            <a:r>
              <a:rPr lang="en-US" sz="1200" b="1" dirty="0"/>
              <a:t> dan orang-orang miskin,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membunuh</a:t>
            </a:r>
            <a:r>
              <a:rPr lang="en-US" sz="1200" b="1" dirty="0"/>
              <a:t> orang-orang yang </a:t>
            </a:r>
            <a:r>
              <a:rPr lang="en-US" sz="1200" b="1" dirty="0" err="1"/>
              <a:t>hidup</a:t>
            </a:r>
            <a:r>
              <a:rPr lang="en-US" sz="1200" b="1" dirty="0"/>
              <a:t> </a:t>
            </a:r>
            <a:r>
              <a:rPr lang="en-US" sz="1200" b="1" dirty="0" err="1"/>
              <a:t>jujur</a:t>
            </a:r>
            <a:r>
              <a:rPr lang="en-US" sz="1200" b="1" dirty="0"/>
              <a:t>; </a:t>
            </a:r>
            <a:r>
              <a:rPr lang="en-US" sz="1200" b="1" dirty="0" err="1"/>
              <a:t>tetapi</a:t>
            </a:r>
            <a:r>
              <a:rPr lang="en-US" sz="1200" b="1" dirty="0"/>
              <a:t> </a:t>
            </a:r>
            <a:r>
              <a:rPr lang="en-US" sz="1200" b="1" dirty="0" err="1"/>
              <a:t>pedang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menikam</a:t>
            </a:r>
            <a:r>
              <a:rPr lang="en-US" sz="1200" b="1" dirty="0"/>
              <a:t> dada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sendiri</a:t>
            </a:r>
            <a:r>
              <a:rPr lang="en-US" sz="1200" b="1" dirty="0"/>
              <a:t>, dan </a:t>
            </a:r>
            <a:r>
              <a:rPr lang="en-US" sz="1200" b="1" dirty="0" err="1"/>
              <a:t>busur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dipatahkan</a:t>
            </a:r>
            <a:r>
              <a:rPr lang="en-US" sz="1200" b="1" dirty="0"/>
              <a:t>. </a:t>
            </a:r>
            <a:r>
              <a:rPr lang="en-US" sz="1200" b="1" dirty="0" err="1"/>
              <a:t>Lebih</a:t>
            </a:r>
            <a:r>
              <a:rPr lang="en-US" sz="1200" b="1" dirty="0"/>
              <a:t> </a:t>
            </a:r>
            <a:r>
              <a:rPr lang="en-US" sz="1200" b="1" dirty="0" err="1"/>
              <a:t>baik</a:t>
            </a:r>
            <a:r>
              <a:rPr lang="en-US" sz="1200" b="1" dirty="0"/>
              <a:t> yang </a:t>
            </a:r>
            <a:r>
              <a:rPr lang="en-US" sz="1200" b="1" dirty="0" err="1"/>
              <a:t>sedikit</a:t>
            </a:r>
            <a:r>
              <a:rPr lang="en-US" sz="1200" b="1" dirty="0"/>
              <a:t> pada 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pada yang </a:t>
            </a:r>
            <a:r>
              <a:rPr lang="en-US" sz="1200" b="1" dirty="0" err="1"/>
              <a:t>berlimpah-limpah</a:t>
            </a:r>
            <a:r>
              <a:rPr lang="en-US" sz="1200" b="1" dirty="0"/>
              <a:t> pada orang </a:t>
            </a:r>
            <a:r>
              <a:rPr lang="en-US" sz="1200" b="1" dirty="0" err="1"/>
              <a:t>fasik</a:t>
            </a:r>
            <a:r>
              <a:rPr lang="en-US" sz="1200" b="1" dirty="0"/>
              <a:t>; </a:t>
            </a:r>
            <a:r>
              <a:rPr lang="en-US" sz="1200" b="1" dirty="0" err="1"/>
              <a:t>sebab</a:t>
            </a:r>
            <a:r>
              <a:rPr lang="en-US" sz="1200" b="1" dirty="0"/>
              <a:t> </a:t>
            </a:r>
            <a:r>
              <a:rPr lang="en-US" sz="1200" b="1" dirty="0" err="1"/>
              <a:t>lengan</a:t>
            </a:r>
            <a:r>
              <a:rPr lang="en-US" sz="1200" b="1" dirty="0"/>
              <a:t>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dipatahkan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TUHAN </a:t>
            </a:r>
            <a:r>
              <a:rPr lang="en-US" sz="1200" b="1" dirty="0" err="1"/>
              <a:t>menopang</a:t>
            </a:r>
            <a:r>
              <a:rPr lang="en-US" sz="1200" b="1" dirty="0"/>
              <a:t> orang-orang </a:t>
            </a:r>
            <a:r>
              <a:rPr lang="en-US" sz="1200" b="1" dirty="0" err="1"/>
              <a:t>benar</a:t>
            </a:r>
            <a:r>
              <a:rPr lang="en-US" sz="1200" b="1" dirty="0"/>
              <a:t>. TUHAN </a:t>
            </a:r>
            <a:r>
              <a:rPr lang="en-US" sz="1200" b="1" dirty="0" err="1"/>
              <a:t>mengetahui</a:t>
            </a:r>
            <a:r>
              <a:rPr lang="en-US" sz="1200" b="1" dirty="0"/>
              <a:t> </a:t>
            </a:r>
            <a:r>
              <a:rPr lang="en-US" sz="1200" b="1" dirty="0" err="1"/>
              <a:t>hari-hari</a:t>
            </a:r>
            <a:r>
              <a:rPr lang="en-US" sz="1200" b="1" dirty="0"/>
              <a:t> orang yang </a:t>
            </a:r>
            <a:r>
              <a:rPr lang="en-US" sz="1200" b="1" dirty="0" err="1"/>
              <a:t>saleh</a:t>
            </a:r>
            <a:r>
              <a:rPr lang="en-US" sz="1200" b="1" dirty="0"/>
              <a:t>, dan </a:t>
            </a:r>
            <a:r>
              <a:rPr lang="en-US" sz="1200" b="1" dirty="0" err="1"/>
              <a:t>milik</a:t>
            </a:r>
            <a:r>
              <a:rPr lang="en-US" sz="1200" b="1" dirty="0"/>
              <a:t> </a:t>
            </a:r>
            <a:r>
              <a:rPr lang="en-US" sz="1200" b="1" dirty="0" err="1"/>
              <a:t>pusaka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tetap</a:t>
            </a:r>
            <a:r>
              <a:rPr lang="en-US" sz="1200" b="1" dirty="0"/>
              <a:t> </a:t>
            </a:r>
            <a:r>
              <a:rPr lang="en-US" sz="1200" b="1" dirty="0" err="1"/>
              <a:t>selama-lamanya</a:t>
            </a:r>
            <a:r>
              <a:rPr lang="en-US" sz="1200" b="1" dirty="0"/>
              <a:t>;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mendapat</a:t>
            </a:r>
            <a:r>
              <a:rPr lang="en-US" sz="1200" b="1" dirty="0"/>
              <a:t> </a:t>
            </a:r>
            <a:r>
              <a:rPr lang="en-US" sz="1200" b="1" dirty="0" err="1"/>
              <a:t>malu</a:t>
            </a:r>
            <a:r>
              <a:rPr lang="en-US" sz="1200" b="1" dirty="0"/>
              <a:t> pada </a:t>
            </a:r>
            <a:r>
              <a:rPr lang="en-US" sz="1200" b="1" dirty="0" err="1"/>
              <a:t>waktu</a:t>
            </a:r>
            <a:r>
              <a:rPr lang="en-US" sz="1200" b="1" dirty="0"/>
              <a:t> </a:t>
            </a:r>
            <a:r>
              <a:rPr lang="en-US" sz="1200" b="1" dirty="0" err="1"/>
              <a:t>kecelakaan</a:t>
            </a:r>
            <a:r>
              <a:rPr lang="en-US" sz="1200" b="1" dirty="0"/>
              <a:t>, dan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menjadi</a:t>
            </a:r>
            <a:r>
              <a:rPr lang="en-US" sz="1200" b="1" dirty="0"/>
              <a:t> </a:t>
            </a:r>
            <a:r>
              <a:rPr lang="en-US" sz="1200" b="1" dirty="0" err="1"/>
              <a:t>kenyang</a:t>
            </a:r>
            <a:r>
              <a:rPr lang="en-US" sz="1200" b="1" dirty="0"/>
              <a:t> pada </a:t>
            </a:r>
            <a:r>
              <a:rPr lang="en-US" sz="1200" b="1" dirty="0" err="1"/>
              <a:t>hari-hari</a:t>
            </a:r>
            <a:r>
              <a:rPr lang="en-US" sz="1200" b="1" dirty="0"/>
              <a:t> </a:t>
            </a:r>
            <a:r>
              <a:rPr lang="en-US" sz="1200" b="1" dirty="0" err="1"/>
              <a:t>kelaparan</a:t>
            </a:r>
            <a:r>
              <a:rPr lang="en-US" sz="1200" b="1" dirty="0"/>
              <a:t>. </a:t>
            </a:r>
            <a:r>
              <a:rPr lang="en-US" sz="1200" b="1" dirty="0" err="1"/>
              <a:t>Sesungguhnya</a:t>
            </a:r>
            <a:r>
              <a:rPr lang="en-US" sz="1200" b="1" dirty="0"/>
              <a:t>,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binasa</a:t>
            </a:r>
            <a:r>
              <a:rPr lang="en-US" sz="1200" b="1" dirty="0"/>
              <a:t>; </a:t>
            </a:r>
            <a:r>
              <a:rPr lang="en-US" sz="1200" b="1" dirty="0" err="1"/>
              <a:t>musuh</a:t>
            </a:r>
            <a:r>
              <a:rPr lang="en-US" sz="1200" b="1" dirty="0"/>
              <a:t> TUHAN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keindahan</a:t>
            </a:r>
            <a:r>
              <a:rPr lang="en-US" sz="1200" b="1" dirty="0"/>
              <a:t> </a:t>
            </a:r>
            <a:r>
              <a:rPr lang="en-US" sz="1200" b="1" dirty="0" err="1"/>
              <a:t>padang</a:t>
            </a:r>
            <a:r>
              <a:rPr lang="en-US" sz="1200" b="1" dirty="0"/>
              <a:t> </a:t>
            </a:r>
            <a:r>
              <a:rPr lang="en-US" sz="1200" b="1" dirty="0" err="1"/>
              <a:t>rumput</a:t>
            </a:r>
            <a:r>
              <a:rPr lang="en-US" sz="1200" b="1" dirty="0"/>
              <a:t>: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habis</a:t>
            </a:r>
            <a:r>
              <a:rPr lang="en-US" sz="1200" b="1" dirty="0"/>
              <a:t> </a:t>
            </a:r>
            <a:r>
              <a:rPr lang="en-US" sz="1200" b="1" dirty="0" err="1"/>
              <a:t>lenyap</a:t>
            </a:r>
            <a:r>
              <a:rPr lang="en-US" sz="1200" b="1" dirty="0"/>
              <a:t>, </a:t>
            </a:r>
            <a:r>
              <a:rPr lang="en-US" sz="1200" b="1" dirty="0" err="1"/>
              <a:t>habis</a:t>
            </a:r>
            <a:r>
              <a:rPr lang="en-US" sz="1200" b="1" dirty="0"/>
              <a:t> </a:t>
            </a:r>
            <a:r>
              <a:rPr lang="en-US" sz="1200" b="1" dirty="0" err="1"/>
              <a:t>lenyap</a:t>
            </a:r>
            <a:r>
              <a:rPr lang="en-US" sz="1200" b="1" dirty="0"/>
              <a:t> </a:t>
            </a:r>
            <a:r>
              <a:rPr lang="en-US" sz="1200" b="1" dirty="0" err="1"/>
              <a:t>bagaikan</a:t>
            </a:r>
            <a:r>
              <a:rPr lang="en-US" sz="1200" b="1" dirty="0"/>
              <a:t> asap. 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meminjam</a:t>
            </a:r>
            <a:r>
              <a:rPr lang="en-US" sz="1200" b="1" dirty="0"/>
              <a:t> dan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membayar</a:t>
            </a:r>
            <a:r>
              <a:rPr lang="en-US" sz="1200" b="1" dirty="0"/>
              <a:t> </a:t>
            </a:r>
            <a:r>
              <a:rPr lang="en-US" sz="1200" b="1" dirty="0" err="1"/>
              <a:t>kembali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pengasih</a:t>
            </a:r>
            <a:r>
              <a:rPr lang="en-US" sz="1200" b="1" dirty="0"/>
              <a:t> dan </a:t>
            </a:r>
            <a:r>
              <a:rPr lang="en-US" sz="1200" b="1" dirty="0" err="1"/>
              <a:t>pemurah</a:t>
            </a:r>
            <a:r>
              <a:rPr lang="en-US" sz="1200" b="1" dirty="0"/>
              <a:t>. </a:t>
            </a:r>
            <a:r>
              <a:rPr lang="en-US" sz="1200" b="1" dirty="0" err="1"/>
              <a:t>Sesungguhnya</a:t>
            </a:r>
            <a:r>
              <a:rPr lang="en-US" sz="1200" b="1" dirty="0"/>
              <a:t>, orang-orang yang </a:t>
            </a:r>
            <a:r>
              <a:rPr lang="en-US" sz="1200" b="1" dirty="0" err="1"/>
              <a:t>diberkati</a:t>
            </a:r>
            <a:r>
              <a:rPr lang="en-US" sz="1200" b="1" dirty="0"/>
              <a:t>-Nya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mewarisi</a:t>
            </a:r>
            <a:r>
              <a:rPr lang="en-US" sz="1200" b="1" dirty="0"/>
              <a:t> negeri, </a:t>
            </a:r>
            <a:r>
              <a:rPr lang="en-US" sz="1200" b="1" dirty="0" err="1"/>
              <a:t>tetapi</a:t>
            </a:r>
            <a:r>
              <a:rPr lang="en-US" sz="1200" b="1" dirty="0"/>
              <a:t> orang-orang yang </a:t>
            </a:r>
            <a:r>
              <a:rPr lang="en-US" sz="1200" b="1" dirty="0" err="1"/>
              <a:t>dikutuki</a:t>
            </a:r>
            <a:r>
              <a:rPr lang="en-US" sz="1200" b="1" dirty="0"/>
              <a:t>-Nya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dilenyapkan</a:t>
            </a:r>
            <a:r>
              <a:rPr lang="en-US" sz="1200" b="1" dirty="0"/>
              <a:t>. TUHAN </a:t>
            </a:r>
            <a:r>
              <a:rPr lang="en-US" sz="1200" b="1" dirty="0" err="1"/>
              <a:t>menetapkan</a:t>
            </a:r>
            <a:r>
              <a:rPr lang="en-US" sz="1200" b="1" dirty="0"/>
              <a:t> </a:t>
            </a:r>
            <a:r>
              <a:rPr lang="en-US" sz="1200" b="1" dirty="0" err="1"/>
              <a:t>langkah-langkah</a:t>
            </a:r>
            <a:r>
              <a:rPr lang="en-US" sz="1200" b="1" dirty="0"/>
              <a:t> orang yang </a:t>
            </a:r>
            <a:r>
              <a:rPr lang="en-US" sz="1200" b="1" dirty="0" err="1"/>
              <a:t>hidupnya</a:t>
            </a:r>
            <a:r>
              <a:rPr lang="en-US" sz="1200" b="1" dirty="0"/>
              <a:t> </a:t>
            </a:r>
            <a:r>
              <a:rPr lang="en-US" sz="1200" b="1" dirty="0" err="1"/>
              <a:t>berkenan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-Nya; </a:t>
            </a:r>
            <a:r>
              <a:rPr lang="en-US" sz="1200" b="1" dirty="0" err="1"/>
              <a:t>apabila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jatuh</a:t>
            </a:r>
            <a:r>
              <a:rPr lang="en-US" sz="1200" b="1" dirty="0"/>
              <a:t>, </a:t>
            </a:r>
            <a:r>
              <a:rPr lang="en-US" sz="1200" b="1" dirty="0" err="1"/>
              <a:t>tidaklah</a:t>
            </a:r>
            <a:r>
              <a:rPr lang="en-US" sz="1200" b="1" dirty="0"/>
              <a:t> </a:t>
            </a:r>
            <a:r>
              <a:rPr lang="en-US" sz="1200" b="1" dirty="0" err="1"/>
              <a:t>sampai</a:t>
            </a:r>
            <a:r>
              <a:rPr lang="en-US" sz="1200" b="1" dirty="0"/>
              <a:t> </a:t>
            </a:r>
            <a:r>
              <a:rPr lang="en-US" sz="1200" b="1" dirty="0" err="1"/>
              <a:t>tergeletak</a:t>
            </a:r>
            <a:r>
              <a:rPr lang="en-US" sz="1200" b="1" dirty="0"/>
              <a:t>, </a:t>
            </a:r>
            <a:r>
              <a:rPr lang="en-US" sz="1200" b="1" dirty="0" err="1"/>
              <a:t>sebab</a:t>
            </a:r>
            <a:r>
              <a:rPr lang="en-US" sz="1200" b="1" dirty="0"/>
              <a:t> TUHAN </a:t>
            </a:r>
            <a:r>
              <a:rPr lang="en-US" sz="1200" b="1" dirty="0" err="1"/>
              <a:t>menopang</a:t>
            </a:r>
            <a:r>
              <a:rPr lang="en-US" sz="1200" b="1" dirty="0"/>
              <a:t> </a:t>
            </a:r>
            <a:r>
              <a:rPr lang="en-US" sz="1200" b="1" dirty="0" err="1"/>
              <a:t>tangannya</a:t>
            </a:r>
            <a:r>
              <a:rPr lang="en-US" sz="1200" b="1" dirty="0"/>
              <a:t>. </a:t>
            </a:r>
            <a:r>
              <a:rPr lang="en-US" sz="1200" b="1" dirty="0" err="1"/>
              <a:t>Dahulu</a:t>
            </a:r>
            <a:r>
              <a:rPr lang="en-US" sz="1200" b="1" dirty="0"/>
              <a:t> </a:t>
            </a:r>
            <a:r>
              <a:rPr lang="en-US" sz="1200" b="1" dirty="0" err="1"/>
              <a:t>aku</a:t>
            </a:r>
            <a:r>
              <a:rPr lang="en-US" sz="1200" b="1" dirty="0"/>
              <a:t> </a:t>
            </a:r>
            <a:r>
              <a:rPr lang="en-US" sz="1200" b="1" dirty="0" err="1"/>
              <a:t>muda</a:t>
            </a:r>
            <a:r>
              <a:rPr lang="en-US" sz="1200" b="1" dirty="0"/>
              <a:t>, </a:t>
            </a:r>
            <a:r>
              <a:rPr lang="en-US" sz="1200" b="1" dirty="0" err="1"/>
              <a:t>sekarang</a:t>
            </a:r>
            <a:r>
              <a:rPr lang="en-US" sz="1200" b="1" dirty="0"/>
              <a:t> </a:t>
            </a:r>
            <a:r>
              <a:rPr lang="en-US" sz="1200" b="1" dirty="0" err="1"/>
              <a:t>telah</a:t>
            </a:r>
            <a:r>
              <a:rPr lang="en-US" sz="1200" b="1" dirty="0"/>
              <a:t> </a:t>
            </a:r>
            <a:r>
              <a:rPr lang="en-US" sz="1200" b="1" dirty="0" err="1"/>
              <a:t>menjadi</a:t>
            </a:r>
            <a:r>
              <a:rPr lang="en-US" sz="1200" b="1" dirty="0"/>
              <a:t> </a:t>
            </a:r>
            <a:r>
              <a:rPr lang="en-US" sz="1200" b="1" dirty="0" err="1"/>
              <a:t>tua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pernah</a:t>
            </a:r>
            <a:r>
              <a:rPr lang="en-US" sz="1200" b="1" dirty="0"/>
              <a:t> </a:t>
            </a:r>
            <a:r>
              <a:rPr lang="en-US" sz="1200" b="1" dirty="0" err="1"/>
              <a:t>kulihat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ditinggalkan</a:t>
            </a:r>
            <a:r>
              <a:rPr lang="en-US" sz="1200" b="1" dirty="0"/>
              <a:t>,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anak</a:t>
            </a:r>
            <a:r>
              <a:rPr lang="en-US" sz="1200" b="1" dirty="0"/>
              <a:t> </a:t>
            </a:r>
            <a:r>
              <a:rPr lang="en-US" sz="1200" b="1" dirty="0" err="1"/>
              <a:t>cucunya</a:t>
            </a:r>
            <a:r>
              <a:rPr lang="en-US" sz="1200" b="1" dirty="0"/>
              <a:t> </a:t>
            </a:r>
            <a:r>
              <a:rPr lang="en-US" sz="1200" b="1" dirty="0" err="1"/>
              <a:t>meminta-minta</a:t>
            </a:r>
            <a:r>
              <a:rPr lang="en-US" sz="1200" b="1" dirty="0"/>
              <a:t> roti; </a:t>
            </a:r>
            <a:r>
              <a:rPr lang="en-US" sz="1200" b="1" dirty="0" err="1"/>
              <a:t>tiap</a:t>
            </a:r>
            <a:r>
              <a:rPr lang="en-US" sz="1200" b="1" dirty="0"/>
              <a:t> </a:t>
            </a:r>
            <a:r>
              <a:rPr lang="en-US" sz="1200" b="1" dirty="0" err="1"/>
              <a:t>hari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menaruh</a:t>
            </a:r>
            <a:r>
              <a:rPr lang="en-US" sz="1200" b="1" dirty="0"/>
              <a:t> </a:t>
            </a:r>
            <a:r>
              <a:rPr lang="en-US" sz="1200" b="1" dirty="0" err="1"/>
              <a:t>belas</a:t>
            </a:r>
            <a:r>
              <a:rPr lang="en-US" sz="1200" b="1" dirty="0"/>
              <a:t> </a:t>
            </a:r>
            <a:r>
              <a:rPr lang="en-US" sz="1200" b="1" dirty="0" err="1"/>
              <a:t>kasihan</a:t>
            </a:r>
            <a:r>
              <a:rPr lang="en-US" sz="1200" b="1" dirty="0"/>
              <a:t> dan </a:t>
            </a:r>
            <a:r>
              <a:rPr lang="en-US" sz="1200" b="1" dirty="0" err="1"/>
              <a:t>memberi</a:t>
            </a:r>
            <a:r>
              <a:rPr lang="en-US" sz="1200" b="1" dirty="0"/>
              <a:t> </a:t>
            </a:r>
            <a:r>
              <a:rPr lang="en-US" sz="1200" b="1" dirty="0" err="1"/>
              <a:t>pinjaman</a:t>
            </a:r>
            <a:r>
              <a:rPr lang="en-US" sz="1200" b="1" dirty="0"/>
              <a:t>, dan </a:t>
            </a:r>
            <a:r>
              <a:rPr lang="en-US" sz="1200" b="1" dirty="0" err="1"/>
              <a:t>anak</a:t>
            </a:r>
            <a:r>
              <a:rPr lang="en-US" sz="1200" b="1" dirty="0"/>
              <a:t> </a:t>
            </a:r>
            <a:r>
              <a:rPr lang="en-US" sz="1200" b="1" dirty="0" err="1"/>
              <a:t>cucunya</a:t>
            </a:r>
            <a:r>
              <a:rPr lang="en-US" sz="1200" b="1" dirty="0"/>
              <a:t> </a:t>
            </a:r>
            <a:r>
              <a:rPr lang="en-US" sz="1200" b="1" dirty="0" err="1"/>
              <a:t>menjadi</a:t>
            </a:r>
            <a:r>
              <a:rPr lang="en-US" sz="1200" b="1" dirty="0"/>
              <a:t> </a:t>
            </a:r>
            <a:r>
              <a:rPr lang="en-US" sz="1200" b="1" dirty="0" err="1"/>
              <a:t>berkat</a:t>
            </a:r>
            <a:r>
              <a:rPr lang="en-US" sz="1200" b="1" dirty="0"/>
              <a:t>. </a:t>
            </a:r>
            <a:r>
              <a:rPr lang="en-US" sz="1200" b="1" dirty="0" err="1"/>
              <a:t>Jauhilah</a:t>
            </a:r>
            <a:r>
              <a:rPr lang="en-US" sz="1200" b="1" dirty="0"/>
              <a:t> yang </a:t>
            </a:r>
            <a:r>
              <a:rPr lang="en-US" sz="1200" b="1" dirty="0" err="1"/>
              <a:t>jahat</a:t>
            </a:r>
            <a:r>
              <a:rPr lang="en-US" sz="1200" b="1" dirty="0"/>
              <a:t> dan </a:t>
            </a:r>
            <a:r>
              <a:rPr lang="en-US" sz="1200" b="1" dirty="0" err="1"/>
              <a:t>lakukanlah</a:t>
            </a:r>
            <a:r>
              <a:rPr lang="en-US" sz="1200" b="1" dirty="0"/>
              <a:t> yang </a:t>
            </a:r>
            <a:r>
              <a:rPr lang="en-US" sz="1200" b="1" dirty="0" err="1"/>
              <a:t>baik</a:t>
            </a:r>
            <a:r>
              <a:rPr lang="en-US" sz="1200" b="1" dirty="0"/>
              <a:t>, </a:t>
            </a:r>
            <a:r>
              <a:rPr lang="en-US" sz="1200" b="1" dirty="0" err="1"/>
              <a:t>maka</a:t>
            </a:r>
            <a:r>
              <a:rPr lang="en-US" sz="1200" b="1" dirty="0"/>
              <a:t> </a:t>
            </a:r>
            <a:r>
              <a:rPr lang="en-US" sz="1200" b="1" dirty="0" err="1"/>
              <a:t>engkau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tetap</a:t>
            </a:r>
            <a:r>
              <a:rPr lang="en-US" sz="1200" b="1" dirty="0"/>
              <a:t> </a:t>
            </a:r>
            <a:r>
              <a:rPr lang="en-US" sz="1200" b="1" dirty="0" err="1"/>
              <a:t>tinggal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selama-lamanya</a:t>
            </a:r>
            <a:r>
              <a:rPr lang="en-US" sz="1200" b="1" dirty="0"/>
              <a:t>; </a:t>
            </a:r>
            <a:r>
              <a:rPr lang="en-US" sz="1200" b="1" dirty="0" err="1"/>
              <a:t>sebab</a:t>
            </a:r>
            <a:r>
              <a:rPr lang="en-US" sz="1200" b="1" dirty="0"/>
              <a:t> TUHAN </a:t>
            </a:r>
            <a:r>
              <a:rPr lang="en-US" sz="1200" b="1" dirty="0" err="1"/>
              <a:t>mencintai</a:t>
            </a:r>
            <a:r>
              <a:rPr lang="en-US" sz="1200" b="1" dirty="0"/>
              <a:t> </a:t>
            </a:r>
            <a:r>
              <a:rPr lang="en-US" sz="1200" b="1" dirty="0" err="1"/>
              <a:t>hukum</a:t>
            </a:r>
            <a:r>
              <a:rPr lang="en-US" sz="1200" b="1" dirty="0"/>
              <a:t>, dan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meninggalkan</a:t>
            </a:r>
            <a:r>
              <a:rPr lang="en-US" sz="1200" b="1" dirty="0"/>
              <a:t> orang-orang yang </a:t>
            </a:r>
            <a:r>
              <a:rPr lang="en-US" sz="1200" b="1" dirty="0" err="1"/>
              <a:t>dikasihi</a:t>
            </a:r>
            <a:r>
              <a:rPr lang="en-US" sz="1200" b="1" dirty="0"/>
              <a:t>-Nya. </a:t>
            </a:r>
            <a:r>
              <a:rPr lang="en-US" sz="1200" b="1" dirty="0" err="1"/>
              <a:t>Sampai</a:t>
            </a:r>
            <a:r>
              <a:rPr lang="en-US" sz="1200" b="1" dirty="0"/>
              <a:t> </a:t>
            </a:r>
            <a:r>
              <a:rPr lang="en-US" sz="1200" b="1" dirty="0" err="1"/>
              <a:t>selama-lamanya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terpelihara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</a:t>
            </a:r>
            <a:r>
              <a:rPr lang="en-US" sz="1200" b="1" dirty="0" err="1"/>
              <a:t>anak</a:t>
            </a:r>
            <a:r>
              <a:rPr lang="en-US" sz="1200" b="1" dirty="0"/>
              <a:t> </a:t>
            </a:r>
            <a:r>
              <a:rPr lang="en-US" sz="1200" b="1" dirty="0" err="1"/>
              <a:t>cucu</a:t>
            </a:r>
            <a:r>
              <a:rPr lang="en-US" sz="1200" b="1" dirty="0"/>
              <a:t>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dilenyapkan</a:t>
            </a:r>
            <a:r>
              <a:rPr lang="en-US" sz="1200" b="1" dirty="0"/>
              <a:t>. Orang-orang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mewarisi</a:t>
            </a:r>
            <a:r>
              <a:rPr lang="en-US" sz="1200" b="1" dirty="0"/>
              <a:t> negeri dan </a:t>
            </a:r>
            <a:r>
              <a:rPr lang="en-US" sz="1200" b="1" dirty="0" err="1"/>
              <a:t>tinggal</a:t>
            </a:r>
            <a:r>
              <a:rPr lang="en-US" sz="1200" b="1" dirty="0"/>
              <a:t> di </a:t>
            </a:r>
            <a:r>
              <a:rPr lang="en-US" sz="1200" b="1" dirty="0" err="1"/>
              <a:t>sana</a:t>
            </a:r>
            <a:r>
              <a:rPr lang="en-US" sz="1200" b="1" dirty="0"/>
              <a:t> </a:t>
            </a:r>
            <a:r>
              <a:rPr lang="en-US" sz="1200" b="1" dirty="0" err="1"/>
              <a:t>senantiasa</a:t>
            </a:r>
            <a:r>
              <a:rPr lang="en-US" sz="1200" b="1" dirty="0"/>
              <a:t>. </a:t>
            </a:r>
            <a:r>
              <a:rPr lang="en-US" sz="1200" b="1" dirty="0" err="1"/>
              <a:t>Mulut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mengucapkan</a:t>
            </a:r>
            <a:r>
              <a:rPr lang="en-US" sz="1200" b="1" dirty="0"/>
              <a:t> </a:t>
            </a:r>
            <a:r>
              <a:rPr lang="en-US" sz="1200" b="1" dirty="0" err="1"/>
              <a:t>hikmat</a:t>
            </a:r>
            <a:r>
              <a:rPr lang="en-US" sz="1200" b="1" dirty="0"/>
              <a:t>, dan </a:t>
            </a:r>
            <a:r>
              <a:rPr lang="en-US" sz="1200" b="1" dirty="0" err="1"/>
              <a:t>lidahnya</a:t>
            </a:r>
            <a:r>
              <a:rPr lang="en-US" sz="1200" b="1" dirty="0"/>
              <a:t> </a:t>
            </a:r>
            <a:r>
              <a:rPr lang="en-US" sz="1200" b="1" dirty="0" err="1"/>
              <a:t>mengatakan</a:t>
            </a:r>
            <a:r>
              <a:rPr lang="en-US" sz="1200" b="1" dirty="0"/>
              <a:t> </a:t>
            </a:r>
            <a:r>
              <a:rPr lang="en-US" sz="1200" b="1" dirty="0" err="1"/>
              <a:t>hukum</a:t>
            </a:r>
            <a:r>
              <a:rPr lang="en-US" sz="1200" b="1" dirty="0"/>
              <a:t>; </a:t>
            </a:r>
            <a:r>
              <a:rPr lang="en-US" sz="1200" b="1" dirty="0" err="1"/>
              <a:t>Taurat</a:t>
            </a:r>
            <a:r>
              <a:rPr lang="en-US" sz="1200" b="1" dirty="0"/>
              <a:t> </a:t>
            </a:r>
            <a:r>
              <a:rPr lang="en-US" sz="1200" b="1" dirty="0" err="1"/>
              <a:t>Allahnya</a:t>
            </a:r>
            <a:r>
              <a:rPr lang="en-US" sz="1200" b="1" dirty="0"/>
              <a:t> </a:t>
            </a:r>
            <a:r>
              <a:rPr lang="en-US" sz="1200" b="1" dirty="0" err="1"/>
              <a:t>ada</a:t>
            </a:r>
            <a:r>
              <a:rPr lang="en-US" sz="1200" b="1" dirty="0"/>
              <a:t> di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hatinya</a:t>
            </a:r>
            <a:r>
              <a:rPr lang="en-US" sz="1200" b="1" dirty="0"/>
              <a:t>, </a:t>
            </a:r>
            <a:r>
              <a:rPr lang="en-US" sz="1200" b="1" dirty="0" err="1"/>
              <a:t>langkah-langkahnya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goyah</a:t>
            </a:r>
            <a:r>
              <a:rPr lang="en-US" sz="1200" b="1" dirty="0"/>
              <a:t>. 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mengintai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dan </a:t>
            </a:r>
            <a:r>
              <a:rPr lang="en-US" sz="1200" b="1" dirty="0" err="1"/>
              <a:t>berikhtiar</a:t>
            </a:r>
            <a:r>
              <a:rPr lang="en-US" sz="1200" b="1" dirty="0"/>
              <a:t> </a:t>
            </a:r>
            <a:r>
              <a:rPr lang="en-US" sz="1200" b="1" dirty="0" err="1"/>
              <a:t>membunuhnya</a:t>
            </a:r>
            <a:r>
              <a:rPr lang="en-US" sz="1200" b="1" dirty="0"/>
              <a:t>; TUHAN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menyerahkan</a:t>
            </a:r>
            <a:r>
              <a:rPr lang="en-US" sz="1200" b="1" dirty="0"/>
              <a:t> 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itu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tangannya</a:t>
            </a:r>
            <a:r>
              <a:rPr lang="en-US" sz="1200" b="1" dirty="0"/>
              <a:t>,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membiarkannya</a:t>
            </a:r>
            <a:r>
              <a:rPr lang="en-US" sz="1200" b="1" dirty="0"/>
              <a:t> </a:t>
            </a:r>
            <a:r>
              <a:rPr lang="en-US" sz="1200" b="1" dirty="0" err="1"/>
              <a:t>dinyatakan</a:t>
            </a:r>
            <a:r>
              <a:rPr lang="en-US" sz="1200" b="1" dirty="0"/>
              <a:t> </a:t>
            </a:r>
            <a:r>
              <a:rPr lang="en-US" sz="1200" b="1" dirty="0" err="1"/>
              <a:t>fasik</a:t>
            </a:r>
            <a:r>
              <a:rPr lang="en-US" sz="1200" b="1" dirty="0"/>
              <a:t> pada </a:t>
            </a:r>
            <a:r>
              <a:rPr lang="en-US" sz="1200" b="1" dirty="0" err="1"/>
              <a:t>waktu</a:t>
            </a:r>
            <a:r>
              <a:rPr lang="en-US" sz="1200" b="1" dirty="0"/>
              <a:t> </a:t>
            </a:r>
            <a:r>
              <a:rPr lang="en-US" sz="1200" b="1" dirty="0" err="1"/>
              <a:t>diadili</a:t>
            </a:r>
            <a:r>
              <a:rPr lang="en-US" sz="1200" b="1" dirty="0"/>
              <a:t>. </a:t>
            </a:r>
            <a:r>
              <a:rPr lang="en-US" sz="1200" b="1" dirty="0" err="1"/>
              <a:t>Nantikanlah</a:t>
            </a:r>
            <a:r>
              <a:rPr lang="en-US" sz="1200" b="1" dirty="0"/>
              <a:t> TUHAN dan </a:t>
            </a:r>
            <a:r>
              <a:rPr lang="en-US" sz="1200" b="1" dirty="0" err="1"/>
              <a:t>tetap</a:t>
            </a:r>
            <a:r>
              <a:rPr lang="en-US" sz="1200" b="1" dirty="0"/>
              <a:t> </a:t>
            </a:r>
            <a:r>
              <a:rPr lang="en-US" sz="1200" b="1" dirty="0" err="1"/>
              <a:t>ikutilah</a:t>
            </a:r>
            <a:r>
              <a:rPr lang="en-US" sz="1200" b="1" dirty="0"/>
              <a:t> </a:t>
            </a:r>
            <a:r>
              <a:rPr lang="en-US" sz="1200" b="1" dirty="0" err="1"/>
              <a:t>jalan</a:t>
            </a:r>
            <a:r>
              <a:rPr lang="en-US" sz="1200" b="1" dirty="0"/>
              <a:t>-Nya, </a:t>
            </a:r>
            <a:r>
              <a:rPr lang="en-US" sz="1200" b="1" dirty="0" err="1"/>
              <a:t>maka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mengangkat</a:t>
            </a:r>
            <a:r>
              <a:rPr lang="en-US" sz="1200" b="1" dirty="0"/>
              <a:t> </a:t>
            </a:r>
            <a:r>
              <a:rPr lang="en-US" sz="1200" b="1" dirty="0" err="1"/>
              <a:t>engkau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mewarisi</a:t>
            </a:r>
            <a:r>
              <a:rPr lang="en-US" sz="1200" b="1" dirty="0"/>
              <a:t> negeri, dan </a:t>
            </a:r>
            <a:r>
              <a:rPr lang="en-US" sz="1200" b="1" dirty="0" err="1"/>
              <a:t>engkau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melihat</a:t>
            </a:r>
            <a:r>
              <a:rPr lang="en-US" sz="1200" b="1" dirty="0"/>
              <a:t>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dilenyapkan</a:t>
            </a:r>
            <a:r>
              <a:rPr lang="en-US" sz="1200" b="1" dirty="0"/>
              <a:t>. Aku </a:t>
            </a:r>
            <a:r>
              <a:rPr lang="en-US" sz="1200" b="1" dirty="0" err="1"/>
              <a:t>melihat</a:t>
            </a:r>
            <a:r>
              <a:rPr lang="en-US" sz="1200" b="1" dirty="0"/>
              <a:t> </a:t>
            </a:r>
            <a:r>
              <a:rPr lang="en-US" sz="1200" b="1" dirty="0" err="1"/>
              <a:t>seorang</a:t>
            </a:r>
            <a:r>
              <a:rPr lang="en-US" sz="1200" b="1" dirty="0"/>
              <a:t> </a:t>
            </a:r>
            <a:r>
              <a:rPr lang="en-US" sz="1200" b="1" dirty="0" err="1"/>
              <a:t>fasik</a:t>
            </a:r>
            <a:r>
              <a:rPr lang="en-US" sz="1200" b="1" dirty="0"/>
              <a:t> yang </a:t>
            </a:r>
            <a:r>
              <a:rPr lang="en-US" sz="1200" b="1" dirty="0" err="1"/>
              <a:t>gagah</a:t>
            </a:r>
            <a:r>
              <a:rPr lang="en-US" sz="1200" b="1" dirty="0"/>
              <a:t> </a:t>
            </a:r>
            <a:r>
              <a:rPr lang="en-US" sz="1200" b="1" dirty="0" err="1"/>
              <a:t>sombong</a:t>
            </a:r>
            <a:r>
              <a:rPr lang="en-US" sz="1200" b="1" dirty="0"/>
              <a:t>, yang </a:t>
            </a:r>
            <a:r>
              <a:rPr lang="en-US" sz="1200" b="1" dirty="0" err="1"/>
              <a:t>tumbuh</a:t>
            </a:r>
            <a:r>
              <a:rPr lang="en-US" sz="1200" b="1" dirty="0"/>
              <a:t> </a:t>
            </a:r>
            <a:r>
              <a:rPr lang="en-US" sz="1200" b="1" dirty="0" err="1"/>
              <a:t>mekar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</a:t>
            </a:r>
            <a:r>
              <a:rPr lang="en-US" sz="1200" b="1" dirty="0" err="1"/>
              <a:t>pohon</a:t>
            </a:r>
            <a:r>
              <a:rPr lang="en-US" sz="1200" b="1" dirty="0"/>
              <a:t> </a:t>
            </a:r>
            <a:r>
              <a:rPr lang="en-US" sz="1200" b="1" dirty="0" err="1"/>
              <a:t>aras</a:t>
            </a:r>
            <a:r>
              <a:rPr lang="en-US" sz="1200" b="1" dirty="0"/>
              <a:t> </a:t>
            </a:r>
            <a:r>
              <a:rPr lang="en-US" sz="1200" b="1" dirty="0" err="1"/>
              <a:t>Libanon</a:t>
            </a:r>
            <a:r>
              <a:rPr lang="en-US" sz="1200" b="1" dirty="0"/>
              <a:t>; </a:t>
            </a:r>
            <a:r>
              <a:rPr lang="en-US" sz="1200" b="1" dirty="0" err="1"/>
              <a:t>ketika</a:t>
            </a:r>
            <a:r>
              <a:rPr lang="en-US" sz="1200" b="1" dirty="0"/>
              <a:t> </a:t>
            </a:r>
            <a:r>
              <a:rPr lang="en-US" sz="1200" b="1" dirty="0" err="1"/>
              <a:t>aku</a:t>
            </a:r>
            <a:r>
              <a:rPr lang="en-US" sz="1200" b="1" dirty="0"/>
              <a:t> </a:t>
            </a:r>
            <a:r>
              <a:rPr lang="en-US" sz="1200" b="1" dirty="0" err="1"/>
              <a:t>lewat</a:t>
            </a:r>
            <a:r>
              <a:rPr lang="en-US" sz="1200" b="1" dirty="0"/>
              <a:t>, </a:t>
            </a:r>
            <a:r>
              <a:rPr lang="en-US" sz="1200" b="1" dirty="0" err="1"/>
              <a:t>lenyaplah</a:t>
            </a:r>
            <a:r>
              <a:rPr lang="en-US" sz="1200" b="1" dirty="0"/>
              <a:t> </a:t>
            </a:r>
            <a:r>
              <a:rPr lang="en-US" sz="1200" b="1" dirty="0" err="1"/>
              <a:t>ia</a:t>
            </a:r>
            <a:r>
              <a:rPr lang="en-US" sz="1200" b="1" dirty="0"/>
              <a:t>, </a:t>
            </a:r>
            <a:r>
              <a:rPr lang="en-US" sz="1200" b="1" dirty="0" err="1"/>
              <a:t>aku</a:t>
            </a:r>
            <a:r>
              <a:rPr lang="en-US" sz="1200" b="1" dirty="0"/>
              <a:t> </a:t>
            </a:r>
            <a:r>
              <a:rPr lang="en-US" sz="1200" b="1" dirty="0" err="1"/>
              <a:t>mencarinya</a:t>
            </a:r>
            <a:r>
              <a:rPr lang="en-US" sz="1200" b="1" dirty="0"/>
              <a:t>, </a:t>
            </a:r>
            <a:r>
              <a:rPr lang="en-US" sz="1200" b="1" dirty="0" err="1"/>
              <a:t>tetapi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ditemui</a:t>
            </a:r>
            <a:r>
              <a:rPr lang="en-US" sz="1200" b="1" dirty="0"/>
              <a:t>.</a:t>
            </a:r>
            <a:endParaRPr lang="es-ES" sz="1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1D9AA4-1C4B-8D95-8344-AA4832135948}"/>
              </a:ext>
            </a:extLst>
          </p:cNvPr>
          <p:cNvSpPr txBox="1"/>
          <p:nvPr/>
        </p:nvSpPr>
        <p:spPr>
          <a:xfrm>
            <a:off x="3839249" y="5499570"/>
            <a:ext cx="57475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Perhatikanlah</a:t>
            </a:r>
            <a:r>
              <a:rPr lang="en-US" sz="1200" b="1" dirty="0"/>
              <a:t> orang yang </a:t>
            </a:r>
            <a:r>
              <a:rPr lang="en-US" sz="1200" b="1" dirty="0" err="1"/>
              <a:t>tulus</a:t>
            </a:r>
            <a:r>
              <a:rPr lang="en-US" sz="1200" b="1" dirty="0"/>
              <a:t> dan </a:t>
            </a:r>
            <a:r>
              <a:rPr lang="en-US" sz="1200" b="1" dirty="0" err="1"/>
              <a:t>lihatlah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orang yang </a:t>
            </a:r>
            <a:r>
              <a:rPr lang="en-US" sz="1200" b="1" dirty="0" err="1"/>
              <a:t>jujur</a:t>
            </a:r>
            <a:r>
              <a:rPr lang="en-US" sz="1200" b="1" dirty="0"/>
              <a:t>, </a:t>
            </a:r>
            <a:r>
              <a:rPr lang="en-US" sz="1200" b="1" dirty="0" err="1"/>
              <a:t>sebab</a:t>
            </a:r>
            <a:r>
              <a:rPr lang="en-US" sz="1200" b="1" dirty="0"/>
              <a:t> pada orang yang </a:t>
            </a:r>
            <a:r>
              <a:rPr lang="en-US" sz="1200" b="1" dirty="0" err="1"/>
              <a:t>suka</a:t>
            </a:r>
            <a:r>
              <a:rPr lang="en-US" sz="1200" b="1" dirty="0"/>
              <a:t> </a:t>
            </a:r>
            <a:r>
              <a:rPr lang="en-US" sz="1200" b="1" dirty="0" err="1"/>
              <a:t>damai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ada</a:t>
            </a:r>
            <a:r>
              <a:rPr lang="en-US" sz="1200" b="1" dirty="0"/>
              <a:t> masa </a:t>
            </a:r>
            <a:r>
              <a:rPr lang="en-US" sz="1200" b="1" dirty="0" err="1"/>
              <a:t>depan</a:t>
            </a:r>
            <a:r>
              <a:rPr lang="en-US" sz="1200" b="1" dirty="0"/>
              <a:t>; </a:t>
            </a:r>
            <a:r>
              <a:rPr lang="en-US" sz="1200" b="1" dirty="0" err="1"/>
              <a:t>tetapi</a:t>
            </a:r>
            <a:r>
              <a:rPr lang="en-US" sz="1200" b="1" dirty="0"/>
              <a:t> </a:t>
            </a:r>
            <a:r>
              <a:rPr lang="en-US" sz="1200" b="1" dirty="0" err="1"/>
              <a:t>pendurhaka-pendurhaka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dibinasakan</a:t>
            </a:r>
            <a:r>
              <a:rPr lang="en-US" sz="1200" b="1" dirty="0"/>
              <a:t> </a:t>
            </a:r>
            <a:r>
              <a:rPr lang="en-US" sz="1200" b="1" dirty="0" err="1"/>
              <a:t>bersama-sama</a:t>
            </a:r>
            <a:r>
              <a:rPr lang="en-US" sz="1200" b="1" dirty="0"/>
              <a:t>, dan masa </a:t>
            </a:r>
            <a:r>
              <a:rPr lang="en-US" sz="1200" b="1" dirty="0" err="1"/>
              <a:t>depan</a:t>
            </a:r>
            <a:r>
              <a:rPr lang="en-US" sz="1200" b="1" dirty="0"/>
              <a:t> orang-orang </a:t>
            </a:r>
            <a:r>
              <a:rPr lang="en-US" sz="1200" b="1" dirty="0" err="1"/>
              <a:t>fasik</a:t>
            </a:r>
            <a:r>
              <a:rPr lang="en-US" sz="1200" b="1" dirty="0"/>
              <a:t> </a:t>
            </a:r>
            <a:r>
              <a:rPr lang="en-US" sz="1200" b="1" dirty="0" err="1"/>
              <a:t>akan</a:t>
            </a:r>
            <a:r>
              <a:rPr lang="en-US" sz="1200" b="1" dirty="0"/>
              <a:t> </a:t>
            </a:r>
            <a:r>
              <a:rPr lang="en-US" sz="1200" b="1" dirty="0" err="1"/>
              <a:t>dilenyapkan</a:t>
            </a:r>
            <a:r>
              <a:rPr lang="en-US" sz="1200" b="1" dirty="0"/>
              <a:t>. Orang-orang </a:t>
            </a:r>
            <a:r>
              <a:rPr lang="en-US" sz="1200" b="1" dirty="0" err="1"/>
              <a:t>benar</a:t>
            </a:r>
            <a:r>
              <a:rPr lang="en-US" sz="1200" b="1" dirty="0"/>
              <a:t> </a:t>
            </a:r>
            <a:r>
              <a:rPr lang="en-US" sz="1200" b="1" dirty="0" err="1"/>
              <a:t>diselamatkan</a:t>
            </a:r>
            <a:r>
              <a:rPr lang="en-US" sz="1200" b="1" dirty="0"/>
              <a:t> oleh TUHAN;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tempat</a:t>
            </a:r>
            <a:r>
              <a:rPr lang="en-US" sz="1200" b="1" dirty="0"/>
              <a:t> </a:t>
            </a:r>
            <a:r>
              <a:rPr lang="en-US" sz="1200" b="1" dirty="0" err="1"/>
              <a:t>perlindungan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pada </a:t>
            </a:r>
            <a:r>
              <a:rPr lang="en-US" sz="1200" b="1" dirty="0" err="1"/>
              <a:t>waktu</a:t>
            </a:r>
            <a:r>
              <a:rPr lang="en-US" sz="1200" b="1" dirty="0"/>
              <a:t> </a:t>
            </a:r>
            <a:r>
              <a:rPr lang="en-US" sz="1200" b="1" dirty="0" err="1"/>
              <a:t>kesesakan</a:t>
            </a:r>
            <a:r>
              <a:rPr lang="en-US" sz="1200" b="1" dirty="0"/>
              <a:t>; TUHAN </a:t>
            </a:r>
            <a:r>
              <a:rPr lang="en-US" sz="1200" b="1" dirty="0" err="1"/>
              <a:t>menolong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dan </a:t>
            </a:r>
            <a:r>
              <a:rPr lang="en-US" sz="1200" b="1" dirty="0" err="1"/>
              <a:t>meluputkan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, </a:t>
            </a:r>
            <a:r>
              <a:rPr lang="en-US" sz="1200" b="1" dirty="0" err="1"/>
              <a:t>Ia</a:t>
            </a:r>
            <a:r>
              <a:rPr lang="en-US" sz="1200" b="1" dirty="0"/>
              <a:t> </a:t>
            </a:r>
            <a:r>
              <a:rPr lang="en-US" sz="1200" b="1" dirty="0" err="1"/>
              <a:t>meluputkan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tangan</a:t>
            </a:r>
            <a:r>
              <a:rPr lang="en-US" sz="1200" b="1" dirty="0"/>
              <a:t> orang-orang </a:t>
            </a:r>
            <a:r>
              <a:rPr lang="en-US" sz="1200" b="1" dirty="0" err="1"/>
              <a:t>fasik</a:t>
            </a:r>
            <a:r>
              <a:rPr lang="en-US" sz="1200" b="1" dirty="0"/>
              <a:t> dan </a:t>
            </a:r>
            <a:r>
              <a:rPr lang="en-US" sz="1200" b="1" dirty="0" err="1"/>
              <a:t>menyelamatkan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, </a:t>
            </a:r>
            <a:r>
              <a:rPr lang="en-US" sz="1200" b="1" dirty="0" err="1"/>
              <a:t>sebab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berlindung</a:t>
            </a:r>
            <a:r>
              <a:rPr lang="en-US" sz="1200" b="1" dirty="0"/>
              <a:t> pada-Nya.</a:t>
            </a:r>
            <a:r>
              <a:rPr lang="en" sz="1200" b="1" dirty="0"/>
              <a:t>”</a:t>
            </a:r>
            <a:endParaRPr lang="es-ES" sz="1200" dirty="0"/>
          </a:p>
        </p:txBody>
      </p:sp>
      <p:pic>
        <p:nvPicPr>
          <p:cNvPr id="21" name="Imagen 2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FEB4DD4-9DFC-73C5-34B0-FD200C39C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761" y="5636013"/>
            <a:ext cx="1183907" cy="1123374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732FBB2F-FEF5-A293-6B68-9F0FC61A6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6173" y="5651891"/>
            <a:ext cx="1261294" cy="1091618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FA02F-B24F-5E6E-33D8-A91BC8EF4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AEB031D-308B-5745-6608-B77B0F510225}"/>
              </a:ext>
            </a:extLst>
          </p:cNvPr>
          <p:cNvGrpSpPr/>
          <p:nvPr/>
        </p:nvGrpSpPr>
        <p:grpSpPr>
          <a:xfrm>
            <a:off x="322729" y="1088754"/>
            <a:ext cx="3708000" cy="5448127"/>
            <a:chOff x="322730" y="769441"/>
            <a:chExt cx="3708000" cy="5448127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FDF0C620-5230-DE56-E4FF-F5057EDCB06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Mazmur 49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33EF8EE-1C3C-23CA-E432-2F1DC13A8562}"/>
                </a:ext>
              </a:extLst>
            </p:cNvPr>
            <p:cNvSpPr/>
            <p:nvPr/>
          </p:nvSpPr>
          <p:spPr>
            <a:xfrm>
              <a:off x="322730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Pada baris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pembuka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lagu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berbunyi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“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Mulutku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mengucapkan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hikmat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dan yang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direnungkan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hatiku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ialah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pengertian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Aku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menyendengkan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telingaku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kepada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amsal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mengutarakan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peribahasaku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bermain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kecapi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 (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49:4, 5). Dari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sana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penulis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melanjutkan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menggambarkan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nasib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fasik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makmur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Mzm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49:5-20).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9523A2-3700-4352-46DD-60A4B0CF564E}"/>
              </a:ext>
            </a:extLst>
          </p:cNvPr>
          <p:cNvSpPr txBox="1"/>
          <p:nvPr/>
        </p:nvSpPr>
        <p:spPr>
          <a:xfrm>
            <a:off x="4030729" y="10850"/>
            <a:ext cx="55280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/>
              <a:t>“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pemimpin</a:t>
            </a:r>
            <a:r>
              <a:rPr lang="en-US" sz="1400" b="1" dirty="0"/>
              <a:t> </a:t>
            </a:r>
            <a:r>
              <a:rPr lang="en-US" sz="1400" b="1" dirty="0" err="1"/>
              <a:t>biduan</a:t>
            </a:r>
            <a:r>
              <a:rPr lang="en-US" sz="1400" b="1" dirty="0"/>
              <a:t>. Dari </a:t>
            </a:r>
            <a:r>
              <a:rPr lang="en-US" sz="1400" b="1" dirty="0" err="1"/>
              <a:t>bani</a:t>
            </a:r>
            <a:r>
              <a:rPr lang="en-US" sz="1400" b="1" dirty="0"/>
              <a:t> Korah. </a:t>
            </a:r>
            <a:r>
              <a:rPr lang="en-US" sz="1400" b="1" dirty="0" err="1"/>
              <a:t>Mazmur</a:t>
            </a:r>
            <a:r>
              <a:rPr lang="en-US" sz="1400" b="1" dirty="0"/>
              <a:t>. </a:t>
            </a:r>
            <a:r>
              <a:rPr lang="en-US" sz="1400" b="1" dirty="0" err="1"/>
              <a:t>Dengarlah</a:t>
            </a:r>
            <a:r>
              <a:rPr lang="en-US" sz="1400" b="1" dirty="0"/>
              <a:t>, </a:t>
            </a:r>
            <a:r>
              <a:rPr lang="en-US" sz="1400" b="1" dirty="0" err="1"/>
              <a:t>hai</a:t>
            </a:r>
            <a:r>
              <a:rPr lang="en-US" sz="1400" b="1" dirty="0"/>
              <a:t> </a:t>
            </a:r>
            <a:r>
              <a:rPr lang="en-US" sz="1400" b="1" dirty="0" err="1"/>
              <a:t>bangsa-bangsa</a:t>
            </a:r>
            <a:r>
              <a:rPr lang="en-US" sz="1400" b="1" dirty="0"/>
              <a:t> </a:t>
            </a:r>
            <a:r>
              <a:rPr lang="en-US" sz="1400" b="1" dirty="0" err="1"/>
              <a:t>sekalian</a:t>
            </a:r>
            <a:r>
              <a:rPr lang="en-US" sz="1400" b="1" dirty="0"/>
              <a:t>, </a:t>
            </a:r>
            <a:r>
              <a:rPr lang="en-US" sz="1400" b="1" dirty="0" err="1"/>
              <a:t>pasanglah</a:t>
            </a:r>
            <a:r>
              <a:rPr lang="en-US" sz="1400" b="1" dirty="0"/>
              <a:t> </a:t>
            </a:r>
            <a:r>
              <a:rPr lang="en-US" sz="1400" b="1" dirty="0" err="1"/>
              <a:t>telinga</a:t>
            </a:r>
            <a:r>
              <a:rPr lang="en-US" sz="1400" b="1" dirty="0"/>
              <a:t>, </a:t>
            </a:r>
            <a:r>
              <a:rPr lang="en-US" sz="1400" b="1" dirty="0" err="1"/>
              <a:t>hai</a:t>
            </a:r>
            <a:r>
              <a:rPr lang="en-US" sz="1400" b="1" dirty="0"/>
              <a:t> </a:t>
            </a:r>
            <a:r>
              <a:rPr lang="en-US" sz="1400" b="1" dirty="0" err="1"/>
              <a:t>semua</a:t>
            </a:r>
            <a:r>
              <a:rPr lang="en-US" sz="1400" b="1" dirty="0"/>
              <a:t> </a:t>
            </a:r>
            <a:r>
              <a:rPr lang="en-US" sz="1400" b="1" dirty="0" err="1"/>
              <a:t>penduduk</a:t>
            </a:r>
            <a:r>
              <a:rPr lang="en-US" sz="1400" b="1" dirty="0"/>
              <a:t> dunia, </a:t>
            </a:r>
            <a:r>
              <a:rPr lang="en-US" sz="1400" b="1" dirty="0" err="1"/>
              <a:t>baik</a:t>
            </a:r>
            <a:r>
              <a:rPr lang="en-US" sz="1400" b="1" dirty="0"/>
              <a:t> yang </a:t>
            </a:r>
            <a:r>
              <a:rPr lang="en-US" sz="1400" b="1" dirty="0" err="1"/>
              <a:t>hina</a:t>
            </a:r>
            <a:r>
              <a:rPr lang="en-US" sz="1400" b="1" dirty="0"/>
              <a:t> </a:t>
            </a:r>
            <a:r>
              <a:rPr lang="en-US" sz="1400" b="1" dirty="0" err="1"/>
              <a:t>maupun</a:t>
            </a:r>
            <a:r>
              <a:rPr lang="en-US" sz="1400" b="1" dirty="0"/>
              <a:t> yang </a:t>
            </a:r>
            <a:r>
              <a:rPr lang="en-US" sz="1400" b="1" dirty="0" err="1"/>
              <a:t>mulia</a:t>
            </a:r>
            <a:r>
              <a:rPr lang="en-US" sz="1400" b="1" dirty="0"/>
              <a:t>, </a:t>
            </a:r>
            <a:r>
              <a:rPr lang="en-US" sz="1400" b="1" dirty="0" err="1"/>
              <a:t>baik</a:t>
            </a:r>
            <a:r>
              <a:rPr lang="en-US" sz="1400" b="1" dirty="0"/>
              <a:t> yang kaya </a:t>
            </a:r>
            <a:r>
              <a:rPr lang="en-US" sz="1400" b="1" dirty="0" err="1"/>
              <a:t>maupun</a:t>
            </a:r>
            <a:r>
              <a:rPr lang="en-US" sz="1400" b="1" dirty="0"/>
              <a:t> yang miskin </a:t>
            </a:r>
            <a:r>
              <a:rPr lang="en-US" sz="1400" b="1" dirty="0" err="1"/>
              <a:t>bersama-sama</a:t>
            </a:r>
            <a:r>
              <a:rPr lang="en-US" sz="1400" b="1" dirty="0"/>
              <a:t>! </a:t>
            </a:r>
            <a:r>
              <a:rPr lang="en-US" sz="1400" b="1" dirty="0" err="1"/>
              <a:t>Mulutku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mengucapkan</a:t>
            </a:r>
            <a:r>
              <a:rPr lang="en-US" sz="1400" b="1" dirty="0"/>
              <a:t> </a:t>
            </a:r>
            <a:r>
              <a:rPr lang="en-US" sz="1400" b="1" dirty="0" err="1"/>
              <a:t>hikmat</a:t>
            </a:r>
            <a:r>
              <a:rPr lang="en-US" sz="1400" b="1" dirty="0"/>
              <a:t>, dan yang </a:t>
            </a:r>
            <a:r>
              <a:rPr lang="en-US" sz="1400" b="1" dirty="0" err="1"/>
              <a:t>direnungkan</a:t>
            </a:r>
            <a:r>
              <a:rPr lang="en-US" sz="1400" b="1" dirty="0"/>
              <a:t> </a:t>
            </a:r>
            <a:r>
              <a:rPr lang="en-US" sz="1400" b="1" dirty="0" err="1"/>
              <a:t>hatiku</a:t>
            </a:r>
            <a:r>
              <a:rPr lang="en-US" sz="1400" b="1" dirty="0"/>
              <a:t> </a:t>
            </a:r>
            <a:r>
              <a:rPr lang="en-US" sz="1400" b="1" dirty="0" err="1"/>
              <a:t>ialah</a:t>
            </a:r>
            <a:r>
              <a:rPr lang="en-US" sz="1400" b="1" dirty="0"/>
              <a:t> </a:t>
            </a:r>
            <a:r>
              <a:rPr lang="en-US" sz="1400" b="1" dirty="0" err="1"/>
              <a:t>pengertian</a:t>
            </a:r>
            <a:r>
              <a:rPr lang="en-US" sz="1400" b="1" dirty="0"/>
              <a:t>. Aku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menyendengkan</a:t>
            </a:r>
            <a:r>
              <a:rPr lang="en-US" sz="1400" b="1" dirty="0"/>
              <a:t> </a:t>
            </a:r>
            <a:r>
              <a:rPr lang="en-US" sz="1400" b="1" dirty="0" err="1"/>
              <a:t>telingaku</a:t>
            </a:r>
            <a:r>
              <a:rPr lang="en-US" sz="1400" b="1" dirty="0"/>
              <a:t> </a:t>
            </a:r>
            <a:r>
              <a:rPr lang="en-US" sz="1400" b="1" dirty="0" err="1"/>
              <a:t>kepada</a:t>
            </a:r>
            <a:r>
              <a:rPr lang="en-US" sz="1400" b="1" dirty="0"/>
              <a:t> </a:t>
            </a:r>
            <a:r>
              <a:rPr lang="en-US" sz="1400" b="1" dirty="0" err="1"/>
              <a:t>amsal</a:t>
            </a:r>
            <a:r>
              <a:rPr lang="en-US" sz="1400" b="1" dirty="0"/>
              <a:t>,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mengutarakan</a:t>
            </a:r>
            <a:r>
              <a:rPr lang="en-US" sz="1400" b="1" dirty="0"/>
              <a:t> </a:t>
            </a:r>
            <a:r>
              <a:rPr lang="en-US" sz="1400" b="1" dirty="0" err="1"/>
              <a:t>peribahasaku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bermain</a:t>
            </a:r>
            <a:r>
              <a:rPr lang="en-US" sz="1400" b="1" dirty="0"/>
              <a:t> </a:t>
            </a:r>
            <a:r>
              <a:rPr lang="en-US" sz="1400" b="1" dirty="0" err="1"/>
              <a:t>kecapi</a:t>
            </a:r>
            <a:r>
              <a:rPr lang="en-US" sz="1400" b="1" dirty="0"/>
              <a:t>. </a:t>
            </a:r>
            <a:r>
              <a:rPr lang="en-US" sz="1400" b="1" dirty="0" err="1"/>
              <a:t>Mengapa</a:t>
            </a:r>
            <a:r>
              <a:rPr lang="en-US" sz="1400" b="1" dirty="0"/>
              <a:t> </a:t>
            </a:r>
            <a:r>
              <a:rPr lang="en-US" sz="1400" b="1" dirty="0" err="1"/>
              <a:t>aku</a:t>
            </a:r>
            <a:r>
              <a:rPr lang="en-US" sz="1400" b="1" dirty="0"/>
              <a:t> </a:t>
            </a:r>
            <a:r>
              <a:rPr lang="en-US" sz="1400" b="1" dirty="0" err="1"/>
              <a:t>takut</a:t>
            </a:r>
            <a:r>
              <a:rPr lang="en-US" sz="1400" b="1" dirty="0"/>
              <a:t> pada </a:t>
            </a:r>
            <a:r>
              <a:rPr lang="en-US" sz="1400" b="1" dirty="0" err="1"/>
              <a:t>hari-hari</a:t>
            </a:r>
            <a:r>
              <a:rPr lang="en-US" sz="1400" b="1" dirty="0"/>
              <a:t> </a:t>
            </a:r>
            <a:r>
              <a:rPr lang="en-US" sz="1400" b="1" dirty="0" err="1"/>
              <a:t>celaka</a:t>
            </a:r>
            <a:r>
              <a:rPr lang="en-US" sz="1400" b="1" dirty="0"/>
              <a:t> pada </a:t>
            </a:r>
            <a:r>
              <a:rPr lang="en-US" sz="1400" b="1" dirty="0" err="1"/>
              <a:t>waktu</a:t>
            </a:r>
            <a:r>
              <a:rPr lang="en-US" sz="1400" b="1" dirty="0"/>
              <a:t> </a:t>
            </a:r>
            <a:r>
              <a:rPr lang="en-US" sz="1400" b="1" dirty="0" err="1"/>
              <a:t>aku</a:t>
            </a:r>
            <a:r>
              <a:rPr lang="en-US" sz="1400" b="1" dirty="0"/>
              <a:t> </a:t>
            </a:r>
            <a:r>
              <a:rPr lang="en-US" sz="1400" b="1" dirty="0" err="1"/>
              <a:t>dikepung</a:t>
            </a:r>
            <a:r>
              <a:rPr lang="en-US" sz="1400" b="1" dirty="0"/>
              <a:t> oleh </a:t>
            </a:r>
            <a:r>
              <a:rPr lang="en-US" sz="1400" b="1" dirty="0" err="1"/>
              <a:t>kejahatan</a:t>
            </a:r>
            <a:r>
              <a:rPr lang="en-US" sz="1400" b="1" dirty="0"/>
              <a:t> </a:t>
            </a:r>
            <a:r>
              <a:rPr lang="en-US" sz="1400" b="1" dirty="0" err="1"/>
              <a:t>pengejar-pengejarku</a:t>
            </a:r>
            <a:r>
              <a:rPr lang="en-US" sz="1400" b="1" dirty="0"/>
              <a:t>, </a:t>
            </a:r>
            <a:r>
              <a:rPr lang="en-US" sz="1400" b="1" dirty="0" err="1"/>
              <a:t>mereka</a:t>
            </a:r>
            <a:r>
              <a:rPr lang="en-US" sz="1400" b="1" dirty="0"/>
              <a:t> yang </a:t>
            </a:r>
            <a:r>
              <a:rPr lang="en-US" sz="1400" b="1" dirty="0" err="1"/>
              <a:t>percaya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harta</a:t>
            </a:r>
            <a:r>
              <a:rPr lang="en-US" sz="1400" b="1" dirty="0"/>
              <a:t> </a:t>
            </a:r>
            <a:r>
              <a:rPr lang="en-US" sz="1400" b="1" dirty="0" err="1"/>
              <a:t>bendanya</a:t>
            </a:r>
            <a:r>
              <a:rPr lang="en-US" sz="1400" b="1" dirty="0"/>
              <a:t>, dan </a:t>
            </a:r>
            <a:r>
              <a:rPr lang="en-US" sz="1400" b="1" dirty="0" err="1"/>
              <a:t>memegahkan</a:t>
            </a:r>
            <a:r>
              <a:rPr lang="en-US" sz="1400" b="1" dirty="0"/>
              <a:t> </a:t>
            </a:r>
            <a:r>
              <a:rPr lang="en-US" sz="1400" b="1" dirty="0" err="1"/>
              <a:t>diri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banyaknya</a:t>
            </a:r>
            <a:r>
              <a:rPr lang="en-US" sz="1400" b="1" dirty="0"/>
              <a:t> </a:t>
            </a:r>
            <a:r>
              <a:rPr lang="en-US" sz="1400" b="1" dirty="0" err="1"/>
              <a:t>kekayaan</a:t>
            </a:r>
            <a:r>
              <a:rPr lang="en-US" sz="1400" b="1" dirty="0"/>
              <a:t> </a:t>
            </a:r>
            <a:r>
              <a:rPr lang="en-US" sz="1400" b="1" dirty="0" err="1"/>
              <a:t>mereka</a:t>
            </a:r>
            <a:r>
              <a:rPr lang="en-US" sz="1400" b="1" dirty="0"/>
              <a:t>?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seorang</a:t>
            </a:r>
            <a:r>
              <a:rPr lang="en-US" sz="1400" b="1" dirty="0"/>
              <a:t> pun </a:t>
            </a:r>
            <a:r>
              <a:rPr lang="en-US" sz="1400" b="1" dirty="0" err="1"/>
              <a:t>dapat</a:t>
            </a:r>
            <a:r>
              <a:rPr lang="en-US" sz="1400" b="1" dirty="0"/>
              <a:t> </a:t>
            </a:r>
            <a:r>
              <a:rPr lang="en-US" sz="1400" b="1" dirty="0" err="1"/>
              <a:t>membebaskan</a:t>
            </a:r>
            <a:r>
              <a:rPr lang="en-US" sz="1400" b="1" dirty="0"/>
              <a:t> </a:t>
            </a:r>
            <a:r>
              <a:rPr lang="en-US" sz="1400" b="1" dirty="0" err="1"/>
              <a:t>dirinya</a:t>
            </a:r>
            <a:r>
              <a:rPr lang="en-US" sz="1400" b="1" dirty="0"/>
              <a:t>, </a:t>
            </a:r>
            <a:r>
              <a:rPr lang="en-US" sz="1400" b="1" dirty="0" err="1"/>
              <a:t>atau</a:t>
            </a:r>
            <a:r>
              <a:rPr lang="en-US" sz="1400" b="1" dirty="0"/>
              <a:t> </a:t>
            </a:r>
            <a:r>
              <a:rPr lang="en-US" sz="1400" b="1" dirty="0" err="1"/>
              <a:t>memberikan</a:t>
            </a:r>
            <a:r>
              <a:rPr lang="en-US" sz="1400" b="1" dirty="0"/>
              <a:t> </a:t>
            </a:r>
            <a:r>
              <a:rPr lang="en-US" sz="1400" b="1" dirty="0" err="1"/>
              <a:t>tebusan</a:t>
            </a:r>
            <a:r>
              <a:rPr lang="en-US" sz="1400" b="1" dirty="0"/>
              <a:t> </a:t>
            </a:r>
            <a:r>
              <a:rPr lang="en-US" sz="1400" b="1" dirty="0" err="1"/>
              <a:t>kepada</a:t>
            </a:r>
            <a:r>
              <a:rPr lang="en-US" sz="1400" b="1" dirty="0"/>
              <a:t> Allah </a:t>
            </a:r>
            <a:r>
              <a:rPr lang="en-US" sz="1400" b="1" dirty="0" err="1"/>
              <a:t>ganti</a:t>
            </a:r>
            <a:r>
              <a:rPr lang="en-US" sz="1400" b="1" dirty="0"/>
              <a:t> </a:t>
            </a:r>
            <a:r>
              <a:rPr lang="en-US" sz="1400" b="1" dirty="0" err="1"/>
              <a:t>nyawanya</a:t>
            </a:r>
            <a:r>
              <a:rPr lang="en-US" sz="1400" b="1" dirty="0"/>
              <a:t>, </a:t>
            </a:r>
            <a:r>
              <a:rPr lang="en-US" sz="1400" b="1" dirty="0" err="1"/>
              <a:t>karena</a:t>
            </a:r>
            <a:r>
              <a:rPr lang="en-US" sz="1400" b="1" dirty="0"/>
              <a:t> </a:t>
            </a:r>
            <a:r>
              <a:rPr lang="en-US" sz="1400" b="1" dirty="0" err="1"/>
              <a:t>terlalu</a:t>
            </a:r>
            <a:r>
              <a:rPr lang="en-US" sz="1400" b="1" dirty="0"/>
              <a:t> mahal </a:t>
            </a:r>
            <a:r>
              <a:rPr lang="en-US" sz="1400" b="1" dirty="0" err="1"/>
              <a:t>harga</a:t>
            </a:r>
            <a:r>
              <a:rPr lang="en-US" sz="1400" b="1" dirty="0"/>
              <a:t> </a:t>
            </a:r>
            <a:r>
              <a:rPr lang="en-US" sz="1400" b="1" dirty="0" err="1"/>
              <a:t>pembebasan</a:t>
            </a:r>
            <a:r>
              <a:rPr lang="en-US" sz="1400" b="1" dirty="0"/>
              <a:t> </a:t>
            </a:r>
            <a:r>
              <a:rPr lang="en-US" sz="1400" b="1" dirty="0" err="1"/>
              <a:t>nyawanya</a:t>
            </a:r>
            <a:r>
              <a:rPr lang="en-US" sz="1400" b="1" dirty="0"/>
              <a:t>, dan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memadai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selama-lamanya</a:t>
            </a:r>
            <a:r>
              <a:rPr lang="en-US" sz="1400" b="1" dirty="0"/>
              <a:t> -- </a:t>
            </a:r>
            <a:r>
              <a:rPr lang="en-US" sz="1400" b="1" dirty="0" err="1"/>
              <a:t>supaya</a:t>
            </a:r>
            <a:r>
              <a:rPr lang="en-US" sz="1400" b="1" dirty="0"/>
              <a:t> </a:t>
            </a:r>
            <a:r>
              <a:rPr lang="en-US" sz="1400" b="1" dirty="0" err="1"/>
              <a:t>ia</a:t>
            </a:r>
            <a:r>
              <a:rPr lang="en-US" sz="1400" b="1" dirty="0"/>
              <a:t> </a:t>
            </a:r>
            <a:r>
              <a:rPr lang="en-US" sz="1400" b="1" dirty="0" err="1"/>
              <a:t>tetap</a:t>
            </a:r>
            <a:r>
              <a:rPr lang="en-US" sz="1400" b="1" dirty="0"/>
              <a:t> </a:t>
            </a:r>
            <a:r>
              <a:rPr lang="en-US" sz="1400" b="1" dirty="0" err="1"/>
              <a:t>hidup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seterusnya</a:t>
            </a:r>
            <a:r>
              <a:rPr lang="en-US" sz="1400" b="1" dirty="0"/>
              <a:t>, dan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melihat</a:t>
            </a:r>
            <a:r>
              <a:rPr lang="en-US" sz="1400" b="1" dirty="0"/>
              <a:t> </a:t>
            </a:r>
            <a:r>
              <a:rPr lang="en-US" sz="1400" b="1" dirty="0" err="1"/>
              <a:t>lobang</a:t>
            </a:r>
            <a:r>
              <a:rPr lang="en-US" sz="1400" b="1" dirty="0"/>
              <a:t> </a:t>
            </a:r>
            <a:r>
              <a:rPr lang="en-US" sz="1400" b="1" dirty="0" err="1"/>
              <a:t>kubur</a:t>
            </a:r>
            <a:r>
              <a:rPr lang="en-US" sz="1400" b="1" dirty="0"/>
              <a:t>. </a:t>
            </a:r>
            <a:endParaRPr lang="en" sz="1400" b="1" dirty="0"/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EAB012C-BECA-D913-8EE6-51DA96ED71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779" y="133617"/>
            <a:ext cx="2492604" cy="249260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8ED54B5-C0E0-88CD-2DD0-751461FB65E3}"/>
              </a:ext>
            </a:extLst>
          </p:cNvPr>
          <p:cNvSpPr txBox="1"/>
          <p:nvPr/>
        </p:nvSpPr>
        <p:spPr>
          <a:xfrm>
            <a:off x="4030729" y="3022492"/>
            <a:ext cx="80206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/>
              <a:t>Sungguh</a:t>
            </a:r>
            <a:r>
              <a:rPr lang="en-US" sz="1500" b="1" dirty="0"/>
              <a:t>,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dilihatnya</a:t>
            </a:r>
            <a:r>
              <a:rPr lang="en-US" sz="1500" b="1" dirty="0"/>
              <a:t>: orang-orang yang </a:t>
            </a:r>
            <a:r>
              <a:rPr lang="en-US" sz="1500" b="1" dirty="0" err="1"/>
              <a:t>mempunyai</a:t>
            </a:r>
            <a:r>
              <a:rPr lang="en-US" sz="1500" b="1" dirty="0"/>
              <a:t> </a:t>
            </a:r>
            <a:r>
              <a:rPr lang="en-US" sz="1500" b="1" dirty="0" err="1"/>
              <a:t>hikmat</a:t>
            </a:r>
            <a:r>
              <a:rPr lang="en-US" sz="1500" b="1" dirty="0"/>
              <a:t> </a:t>
            </a:r>
            <a:r>
              <a:rPr lang="en-US" sz="1500" b="1" dirty="0" err="1"/>
              <a:t>mati</a:t>
            </a:r>
            <a:r>
              <a:rPr lang="en-US" sz="1500" b="1" dirty="0"/>
              <a:t>, orang-orang </a:t>
            </a:r>
            <a:r>
              <a:rPr lang="en-US" sz="1500" b="1" dirty="0" err="1"/>
              <a:t>bodoh</a:t>
            </a:r>
            <a:r>
              <a:rPr lang="en-US" sz="1500" b="1" dirty="0"/>
              <a:t> dan </a:t>
            </a:r>
            <a:r>
              <a:rPr lang="en-US" sz="1500" b="1" dirty="0" err="1"/>
              <a:t>dungu</a:t>
            </a:r>
            <a:r>
              <a:rPr lang="en-US" sz="1500" b="1" dirty="0"/>
              <a:t> pun </a:t>
            </a:r>
            <a:r>
              <a:rPr lang="en-US" sz="1500" b="1" dirty="0" err="1"/>
              <a:t>binasa</a:t>
            </a:r>
            <a:r>
              <a:rPr lang="en-US" sz="1500" b="1" dirty="0"/>
              <a:t> </a:t>
            </a:r>
            <a:r>
              <a:rPr lang="en-US" sz="1500" b="1" dirty="0" err="1"/>
              <a:t>bersama-sama</a:t>
            </a:r>
            <a:r>
              <a:rPr lang="en-US" sz="1500" b="1" dirty="0"/>
              <a:t> dan </a:t>
            </a:r>
            <a:r>
              <a:rPr lang="en-US" sz="1500" b="1" dirty="0" err="1"/>
              <a:t>meninggalkan</a:t>
            </a:r>
            <a:r>
              <a:rPr lang="en-US" sz="1500" b="1" dirty="0"/>
              <a:t> </a:t>
            </a:r>
            <a:r>
              <a:rPr lang="en-US" sz="1500" b="1" dirty="0" err="1"/>
              <a:t>harta</a:t>
            </a:r>
            <a:r>
              <a:rPr lang="en-US" sz="1500" b="1" dirty="0"/>
              <a:t> </a:t>
            </a:r>
            <a:r>
              <a:rPr lang="en-US" sz="1500" b="1" dirty="0" err="1"/>
              <a:t>benda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untuk</a:t>
            </a:r>
            <a:r>
              <a:rPr lang="en-US" sz="1500" b="1" dirty="0"/>
              <a:t> orang lain. </a:t>
            </a:r>
            <a:r>
              <a:rPr lang="en-US" sz="1500" b="1" dirty="0" err="1"/>
              <a:t>Kubur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ialah</a:t>
            </a:r>
            <a:r>
              <a:rPr lang="en-US" sz="1500" b="1" dirty="0"/>
              <a:t> </a:t>
            </a:r>
            <a:r>
              <a:rPr lang="en-US" sz="1500" b="1" dirty="0" err="1"/>
              <a:t>rumah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untuk</a:t>
            </a:r>
            <a:r>
              <a:rPr lang="en-US" sz="1500" b="1" dirty="0"/>
              <a:t> </a:t>
            </a:r>
            <a:r>
              <a:rPr lang="en-US" sz="1500" b="1" dirty="0" err="1"/>
              <a:t>selama-lamanya</a:t>
            </a:r>
            <a:r>
              <a:rPr lang="en-US" sz="1500" b="1" dirty="0"/>
              <a:t>, </a:t>
            </a:r>
            <a:r>
              <a:rPr lang="en-US" sz="1500" b="1" dirty="0" err="1"/>
              <a:t>tempat</a:t>
            </a:r>
            <a:r>
              <a:rPr lang="en-US" sz="1500" b="1" dirty="0"/>
              <a:t> </a:t>
            </a:r>
            <a:r>
              <a:rPr lang="en-US" sz="1500" b="1" dirty="0" err="1"/>
              <a:t>kediaman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turun-temurun</a:t>
            </a:r>
            <a:r>
              <a:rPr lang="en-US" sz="1500" b="1" dirty="0"/>
              <a:t>;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menganggap</a:t>
            </a:r>
            <a:r>
              <a:rPr lang="en-US" sz="1500" b="1" dirty="0"/>
              <a:t> ladang-ladang </a:t>
            </a:r>
            <a:r>
              <a:rPr lang="en-US" sz="1500" b="1" dirty="0" err="1"/>
              <a:t>milik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. </a:t>
            </a:r>
            <a:r>
              <a:rPr lang="en-US" sz="1500" b="1" dirty="0" err="1"/>
              <a:t>Tetapi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segala</a:t>
            </a:r>
            <a:r>
              <a:rPr lang="en-US" sz="1500" b="1" dirty="0"/>
              <a:t> </a:t>
            </a:r>
            <a:r>
              <a:rPr lang="en-US" sz="1500" b="1" dirty="0" err="1"/>
              <a:t>kegemilangannya</a:t>
            </a:r>
            <a:r>
              <a:rPr lang="en-US" sz="1500" b="1" dirty="0"/>
              <a:t> </a:t>
            </a:r>
            <a:r>
              <a:rPr lang="en-US" sz="1500" b="1" dirty="0" err="1"/>
              <a:t>manusia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dapat</a:t>
            </a:r>
            <a:r>
              <a:rPr lang="en-US" sz="1500" b="1" dirty="0"/>
              <a:t> </a:t>
            </a:r>
            <a:r>
              <a:rPr lang="en-US" sz="1500" b="1" dirty="0" err="1"/>
              <a:t>bertahan</a:t>
            </a:r>
            <a:r>
              <a:rPr lang="en-US" sz="1500" b="1" dirty="0"/>
              <a:t>, </a:t>
            </a:r>
            <a:r>
              <a:rPr lang="en-US" sz="1500" b="1" dirty="0" err="1"/>
              <a:t>ia</a:t>
            </a:r>
            <a:r>
              <a:rPr lang="en-US" sz="1500" b="1" dirty="0"/>
              <a:t> </a:t>
            </a:r>
            <a:r>
              <a:rPr lang="en-US" sz="1500" b="1" dirty="0" err="1"/>
              <a:t>boleh</a:t>
            </a:r>
            <a:r>
              <a:rPr lang="en-US" sz="1500" b="1" dirty="0"/>
              <a:t> </a:t>
            </a:r>
            <a:r>
              <a:rPr lang="en-US" sz="1500" b="1" dirty="0" err="1"/>
              <a:t>disamakan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hewan</a:t>
            </a:r>
            <a:r>
              <a:rPr lang="en-US" sz="1500" b="1" dirty="0"/>
              <a:t> yang </a:t>
            </a:r>
            <a:r>
              <a:rPr lang="en-US" sz="1500" b="1" dirty="0" err="1"/>
              <a:t>dibinasakan</a:t>
            </a:r>
            <a:r>
              <a:rPr lang="en-US" sz="1500" b="1" dirty="0"/>
              <a:t>. </a:t>
            </a:r>
            <a:r>
              <a:rPr lang="en-US" sz="1500" b="1" dirty="0" err="1"/>
              <a:t>Inilah</a:t>
            </a:r>
            <a:r>
              <a:rPr lang="en-US" sz="1500" b="1" dirty="0"/>
              <a:t> </a:t>
            </a:r>
            <a:r>
              <a:rPr lang="en-US" sz="1500" b="1" dirty="0" err="1"/>
              <a:t>jalannya</a:t>
            </a:r>
            <a:r>
              <a:rPr lang="en-US" sz="1500" b="1" dirty="0"/>
              <a:t> orang-orang yang </a:t>
            </a:r>
            <a:r>
              <a:rPr lang="en-US" sz="1500" b="1" dirty="0" err="1"/>
              <a:t>percaya</a:t>
            </a:r>
            <a:r>
              <a:rPr lang="en-US" sz="1500" b="1" dirty="0"/>
              <a:t> </a:t>
            </a:r>
            <a:r>
              <a:rPr lang="en-US" sz="1500" b="1" dirty="0" err="1"/>
              <a:t>kepada</a:t>
            </a:r>
            <a:r>
              <a:rPr lang="en-US" sz="1500" b="1" dirty="0"/>
              <a:t> </a:t>
            </a:r>
            <a:r>
              <a:rPr lang="en-US" sz="1500" b="1" dirty="0" err="1"/>
              <a:t>dirinya</a:t>
            </a:r>
            <a:r>
              <a:rPr lang="en-US" sz="1500" b="1" dirty="0"/>
              <a:t> </a:t>
            </a:r>
            <a:r>
              <a:rPr lang="en-US" sz="1500" b="1" dirty="0" err="1"/>
              <a:t>sendiri</a:t>
            </a:r>
            <a:r>
              <a:rPr lang="en-US" sz="1500" b="1" dirty="0"/>
              <a:t>, </a:t>
            </a:r>
            <a:r>
              <a:rPr lang="en-US" sz="1500" b="1" dirty="0" err="1"/>
              <a:t>ajal</a:t>
            </a:r>
            <a:r>
              <a:rPr lang="en-US" sz="1500" b="1" dirty="0"/>
              <a:t> orang-orang yang </a:t>
            </a:r>
            <a:r>
              <a:rPr lang="en-US" sz="1500" b="1" dirty="0" err="1"/>
              <a:t>gemar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perkataannya</a:t>
            </a:r>
            <a:r>
              <a:rPr lang="en-US" sz="1500" b="1" dirty="0"/>
              <a:t> </a:t>
            </a:r>
            <a:r>
              <a:rPr lang="en-US" sz="1500" b="1" dirty="0" err="1"/>
              <a:t>sendiri</a:t>
            </a:r>
            <a:r>
              <a:rPr lang="en-US" sz="1500" b="1" dirty="0"/>
              <a:t>. S e l a </a:t>
            </a:r>
            <a:r>
              <a:rPr lang="en-US" sz="1500" b="1" dirty="0" err="1"/>
              <a:t>Seperti</a:t>
            </a:r>
            <a:r>
              <a:rPr lang="en-US" sz="1500" b="1" dirty="0"/>
              <a:t> </a:t>
            </a:r>
            <a:r>
              <a:rPr lang="en-US" sz="1500" b="1" dirty="0" err="1"/>
              <a:t>domba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meluncur</a:t>
            </a:r>
            <a:r>
              <a:rPr lang="en-US" sz="1500" b="1" dirty="0"/>
              <a:t> </a:t>
            </a:r>
            <a:r>
              <a:rPr lang="en-US" sz="1500" b="1" dirty="0" err="1"/>
              <a:t>ke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dunia orang </a:t>
            </a:r>
            <a:r>
              <a:rPr lang="en-US" sz="1500" b="1" dirty="0" err="1"/>
              <a:t>mati</a:t>
            </a:r>
            <a:r>
              <a:rPr lang="en-US" sz="1500" b="1" dirty="0"/>
              <a:t>, </a:t>
            </a:r>
            <a:r>
              <a:rPr lang="en-US" sz="1500" b="1" dirty="0" err="1"/>
              <a:t>digembalakan</a:t>
            </a:r>
            <a:r>
              <a:rPr lang="en-US" sz="1500" b="1" dirty="0"/>
              <a:t> oleh </a:t>
            </a:r>
            <a:r>
              <a:rPr lang="en-US" sz="1500" b="1" dirty="0" err="1"/>
              <a:t>maut</a:t>
            </a:r>
            <a:r>
              <a:rPr lang="en-US" sz="1500" b="1" dirty="0"/>
              <a:t>;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turun</a:t>
            </a:r>
            <a:r>
              <a:rPr lang="en-US" sz="1500" b="1" dirty="0"/>
              <a:t> </a:t>
            </a:r>
            <a:r>
              <a:rPr lang="en-US" sz="1500" b="1" dirty="0" err="1"/>
              <a:t>langsung</a:t>
            </a:r>
            <a:r>
              <a:rPr lang="en-US" sz="1500" b="1" dirty="0"/>
              <a:t> </a:t>
            </a:r>
            <a:r>
              <a:rPr lang="en-US" sz="1500" b="1" dirty="0" err="1"/>
              <a:t>ke</a:t>
            </a:r>
            <a:r>
              <a:rPr lang="en-US" sz="1500" b="1" dirty="0"/>
              <a:t> </a:t>
            </a:r>
            <a:r>
              <a:rPr lang="en-US" sz="1500" b="1" dirty="0" err="1"/>
              <a:t>kubur</a:t>
            </a:r>
            <a:r>
              <a:rPr lang="en-US" sz="1500" b="1" dirty="0"/>
              <a:t>, </a:t>
            </a:r>
            <a:r>
              <a:rPr lang="en-US" sz="1500" b="1" dirty="0" err="1"/>
              <a:t>perawakan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 </a:t>
            </a:r>
            <a:r>
              <a:rPr lang="en-US" sz="1500" b="1" dirty="0" err="1"/>
              <a:t>hancur</a:t>
            </a:r>
            <a:r>
              <a:rPr lang="en-US" sz="1500" b="1" dirty="0"/>
              <a:t>, dunia orang </a:t>
            </a:r>
            <a:r>
              <a:rPr lang="en-US" sz="1500" b="1" dirty="0" err="1"/>
              <a:t>mati</a:t>
            </a:r>
            <a:r>
              <a:rPr lang="en-US" sz="1500" b="1" dirty="0"/>
              <a:t> </a:t>
            </a:r>
            <a:r>
              <a:rPr lang="en-US" sz="1500" b="1" dirty="0" err="1"/>
              <a:t>menjadi</a:t>
            </a:r>
            <a:r>
              <a:rPr lang="en-US" sz="1500" b="1" dirty="0"/>
              <a:t> </a:t>
            </a:r>
            <a:r>
              <a:rPr lang="en-US" sz="1500" b="1" dirty="0" err="1"/>
              <a:t>tempat</a:t>
            </a:r>
            <a:r>
              <a:rPr lang="en-US" sz="1500" b="1" dirty="0"/>
              <a:t> </a:t>
            </a:r>
            <a:r>
              <a:rPr lang="en-US" sz="1500" b="1" dirty="0" err="1"/>
              <a:t>kediaman</a:t>
            </a:r>
            <a:r>
              <a:rPr lang="en-US" sz="1500" b="1" dirty="0"/>
              <a:t> </a:t>
            </a:r>
            <a:r>
              <a:rPr lang="en-US" sz="1500" b="1" dirty="0" err="1"/>
              <a:t>mereka</a:t>
            </a:r>
            <a:r>
              <a:rPr lang="en-US" sz="1500" b="1" dirty="0"/>
              <a:t>. </a:t>
            </a:r>
            <a:r>
              <a:rPr lang="en-US" sz="1500" b="1" dirty="0" err="1"/>
              <a:t>Tetapi</a:t>
            </a:r>
            <a:r>
              <a:rPr lang="en-US" sz="1500" b="1" dirty="0"/>
              <a:t> Allah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membebaskan</a:t>
            </a:r>
            <a:r>
              <a:rPr lang="en-US" sz="1500" b="1" dirty="0"/>
              <a:t> </a:t>
            </a:r>
            <a:r>
              <a:rPr lang="en-US" sz="1500" b="1" dirty="0" err="1"/>
              <a:t>nyawaku</a:t>
            </a:r>
            <a:r>
              <a:rPr lang="en-US" sz="1500" b="1" dirty="0"/>
              <a:t> </a:t>
            </a:r>
            <a:r>
              <a:rPr lang="en-US" sz="1500" b="1" dirty="0" err="1"/>
              <a:t>dari</a:t>
            </a:r>
            <a:r>
              <a:rPr lang="en-US" sz="1500" b="1" dirty="0"/>
              <a:t> </a:t>
            </a:r>
            <a:r>
              <a:rPr lang="en-US" sz="1500" b="1" dirty="0" err="1"/>
              <a:t>cengkeraman</a:t>
            </a:r>
            <a:r>
              <a:rPr lang="en-US" sz="1500" b="1" dirty="0"/>
              <a:t> dunia orang </a:t>
            </a:r>
            <a:r>
              <a:rPr lang="en-US" sz="1500" b="1" dirty="0" err="1"/>
              <a:t>mati</a:t>
            </a:r>
            <a:r>
              <a:rPr lang="en-US" sz="1500" b="1" dirty="0"/>
              <a:t>, </a:t>
            </a:r>
            <a:r>
              <a:rPr lang="en-US" sz="1500" b="1" dirty="0" err="1"/>
              <a:t>sebab</a:t>
            </a:r>
            <a:r>
              <a:rPr lang="en-US" sz="1500" b="1" dirty="0"/>
              <a:t> </a:t>
            </a:r>
            <a:r>
              <a:rPr lang="en-US" sz="1500" b="1" dirty="0" err="1"/>
              <a:t>Ia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menarik</a:t>
            </a:r>
            <a:r>
              <a:rPr lang="en-US" sz="1500" b="1" dirty="0"/>
              <a:t> </a:t>
            </a:r>
            <a:r>
              <a:rPr lang="en-US" sz="1500" b="1" dirty="0" err="1"/>
              <a:t>aku</a:t>
            </a:r>
            <a:r>
              <a:rPr lang="en-US" sz="1500" b="1" dirty="0"/>
              <a:t>. S e l a </a:t>
            </a:r>
            <a:r>
              <a:rPr lang="en-US" sz="1500" b="1" dirty="0" err="1"/>
              <a:t>Janganlah</a:t>
            </a:r>
            <a:r>
              <a:rPr lang="en-US" sz="1500" b="1" dirty="0"/>
              <a:t> </a:t>
            </a:r>
            <a:r>
              <a:rPr lang="en-US" sz="1500" b="1" dirty="0" err="1"/>
              <a:t>takut</a:t>
            </a:r>
            <a:r>
              <a:rPr lang="en-US" sz="1500" b="1" dirty="0"/>
              <a:t>, </a:t>
            </a:r>
            <a:r>
              <a:rPr lang="en-US" sz="1500" b="1" dirty="0" err="1"/>
              <a:t>apabila</a:t>
            </a:r>
            <a:r>
              <a:rPr lang="en-US" sz="1500" b="1" dirty="0"/>
              <a:t> </a:t>
            </a:r>
            <a:r>
              <a:rPr lang="en-US" sz="1500" b="1" dirty="0" err="1"/>
              <a:t>seseorang</a:t>
            </a:r>
            <a:r>
              <a:rPr lang="en-US" sz="1500" b="1" dirty="0"/>
              <a:t> </a:t>
            </a:r>
            <a:r>
              <a:rPr lang="en-US" sz="1500" b="1" dirty="0" err="1"/>
              <a:t>menjadi</a:t>
            </a:r>
            <a:r>
              <a:rPr lang="en-US" sz="1500" b="1" dirty="0"/>
              <a:t> kaya, </a:t>
            </a:r>
            <a:r>
              <a:rPr lang="en-US" sz="1500" b="1" dirty="0" err="1"/>
              <a:t>apabila</a:t>
            </a:r>
            <a:r>
              <a:rPr lang="en-US" sz="1500" b="1" dirty="0"/>
              <a:t> </a:t>
            </a:r>
            <a:r>
              <a:rPr lang="en-US" sz="1500" b="1" dirty="0" err="1"/>
              <a:t>kemuliaan</a:t>
            </a:r>
            <a:r>
              <a:rPr lang="en-US" sz="1500" b="1" dirty="0"/>
              <a:t> </a:t>
            </a:r>
            <a:r>
              <a:rPr lang="en-US" sz="1500" b="1" dirty="0" err="1"/>
              <a:t>keluarganya</a:t>
            </a:r>
            <a:r>
              <a:rPr lang="en-US" sz="1500" b="1" dirty="0"/>
              <a:t> </a:t>
            </a:r>
            <a:r>
              <a:rPr lang="en-US" sz="1500" b="1" dirty="0" err="1"/>
              <a:t>bertambah</a:t>
            </a:r>
            <a:r>
              <a:rPr lang="en-US" sz="1500" b="1" dirty="0"/>
              <a:t>, </a:t>
            </a:r>
            <a:r>
              <a:rPr lang="en-US" sz="1500" b="1" dirty="0" err="1"/>
              <a:t>sebab</a:t>
            </a:r>
            <a:r>
              <a:rPr lang="en-US" sz="1500" b="1" dirty="0"/>
              <a:t> pada </a:t>
            </a:r>
            <a:r>
              <a:rPr lang="en-US" sz="1500" b="1" dirty="0" err="1"/>
              <a:t>waktu</a:t>
            </a:r>
            <a:r>
              <a:rPr lang="en-US" sz="1500" b="1" dirty="0"/>
              <a:t> </a:t>
            </a:r>
            <a:r>
              <a:rPr lang="en-US" sz="1500" b="1" dirty="0" err="1"/>
              <a:t>matinya</a:t>
            </a:r>
            <a:r>
              <a:rPr lang="en-US" sz="1500" b="1" dirty="0"/>
              <a:t> </a:t>
            </a:r>
            <a:r>
              <a:rPr lang="en-US" sz="1500" b="1" dirty="0" err="1"/>
              <a:t>semuanya</a:t>
            </a:r>
            <a:r>
              <a:rPr lang="en-US" sz="1500" b="1" dirty="0"/>
              <a:t> </a:t>
            </a:r>
            <a:r>
              <a:rPr lang="en-US" sz="1500" b="1" dirty="0" err="1"/>
              <a:t>itu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dibawanya</a:t>
            </a:r>
            <a:r>
              <a:rPr lang="en-US" sz="1500" b="1" dirty="0"/>
              <a:t> </a:t>
            </a:r>
            <a:r>
              <a:rPr lang="en-US" sz="1500" b="1" dirty="0" err="1"/>
              <a:t>serta</a:t>
            </a:r>
            <a:r>
              <a:rPr lang="en-US" sz="1500" b="1" dirty="0"/>
              <a:t>, </a:t>
            </a:r>
            <a:r>
              <a:rPr lang="en-US" sz="1500" b="1" dirty="0" err="1"/>
              <a:t>kemuliaannya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turun</a:t>
            </a:r>
            <a:r>
              <a:rPr lang="en-US" sz="1500" b="1" dirty="0"/>
              <a:t> </a:t>
            </a:r>
            <a:r>
              <a:rPr lang="en-US" sz="1500" b="1" dirty="0" err="1"/>
              <a:t>mengikuti</a:t>
            </a:r>
            <a:r>
              <a:rPr lang="en-US" sz="1500" b="1" dirty="0"/>
              <a:t> dia. </a:t>
            </a:r>
            <a:r>
              <a:rPr lang="en-US" sz="1500" b="1" dirty="0" err="1"/>
              <a:t>Sekalipun</a:t>
            </a:r>
            <a:r>
              <a:rPr lang="en-US" sz="1500" b="1" dirty="0"/>
              <a:t> </a:t>
            </a:r>
            <a:r>
              <a:rPr lang="en-US" sz="1500" b="1" dirty="0" err="1"/>
              <a:t>ia</a:t>
            </a:r>
            <a:r>
              <a:rPr lang="en-US" sz="1500" b="1" dirty="0"/>
              <a:t> </a:t>
            </a:r>
            <a:r>
              <a:rPr lang="en-US" sz="1500" b="1" dirty="0" err="1"/>
              <a:t>menganggap</a:t>
            </a:r>
            <a:r>
              <a:rPr lang="en-US" sz="1500" b="1" dirty="0"/>
              <a:t> </a:t>
            </a:r>
            <a:r>
              <a:rPr lang="en-US" sz="1500" b="1" dirty="0" err="1"/>
              <a:t>dirinya</a:t>
            </a:r>
            <a:r>
              <a:rPr lang="en-US" sz="1500" b="1" dirty="0"/>
              <a:t> </a:t>
            </a:r>
            <a:r>
              <a:rPr lang="en-US" sz="1500" b="1" dirty="0" err="1"/>
              <a:t>berbahagia</a:t>
            </a:r>
            <a:r>
              <a:rPr lang="en-US" sz="1500" b="1" dirty="0"/>
              <a:t> pada masa </a:t>
            </a:r>
            <a:r>
              <a:rPr lang="en-US" sz="1500" b="1" dirty="0" err="1"/>
              <a:t>hidupnya</a:t>
            </a:r>
            <a:r>
              <a:rPr lang="en-US" sz="1500" b="1" dirty="0"/>
              <a:t>, </a:t>
            </a:r>
            <a:r>
              <a:rPr lang="en-US" sz="1500" b="1" dirty="0" err="1"/>
              <a:t>sekalipun</a:t>
            </a:r>
            <a:r>
              <a:rPr lang="en-US" sz="1500" b="1" dirty="0"/>
              <a:t> orang </a:t>
            </a:r>
            <a:r>
              <a:rPr lang="en-US" sz="1500" b="1" dirty="0" err="1"/>
              <a:t>menyanjungnya</a:t>
            </a:r>
            <a:r>
              <a:rPr lang="en-US" sz="1500" b="1" dirty="0"/>
              <a:t>, </a:t>
            </a:r>
            <a:r>
              <a:rPr lang="en-US" sz="1500" b="1" dirty="0" err="1"/>
              <a:t>karena</a:t>
            </a:r>
            <a:r>
              <a:rPr lang="en-US" sz="1500" b="1" dirty="0"/>
              <a:t> </a:t>
            </a:r>
            <a:r>
              <a:rPr lang="en-US" sz="1500" b="1" dirty="0" err="1"/>
              <a:t>ia</a:t>
            </a:r>
            <a:r>
              <a:rPr lang="en-US" sz="1500" b="1" dirty="0"/>
              <a:t> </a:t>
            </a:r>
            <a:r>
              <a:rPr lang="en-US" sz="1500" b="1" dirty="0" err="1"/>
              <a:t>berbuat</a:t>
            </a:r>
            <a:r>
              <a:rPr lang="en-US" sz="1500" b="1" dirty="0"/>
              <a:t> </a:t>
            </a:r>
            <a:r>
              <a:rPr lang="en-US" sz="1500" b="1" dirty="0" err="1"/>
              <a:t>baik</a:t>
            </a:r>
            <a:r>
              <a:rPr lang="en-US" sz="1500" b="1" dirty="0"/>
              <a:t> </a:t>
            </a:r>
            <a:r>
              <a:rPr lang="en-US" sz="1500" b="1" dirty="0" err="1"/>
              <a:t>terhadap</a:t>
            </a:r>
            <a:r>
              <a:rPr lang="en-US" sz="1500" b="1" dirty="0"/>
              <a:t> </a:t>
            </a:r>
            <a:r>
              <a:rPr lang="en-US" sz="1500" b="1" dirty="0" err="1"/>
              <a:t>dirinya</a:t>
            </a:r>
            <a:r>
              <a:rPr lang="en-US" sz="1500" b="1" dirty="0"/>
              <a:t> </a:t>
            </a:r>
            <a:r>
              <a:rPr lang="en-US" sz="1500" b="1" dirty="0" err="1"/>
              <a:t>sendiri</a:t>
            </a:r>
            <a:r>
              <a:rPr lang="en-US" sz="1500" b="1" dirty="0"/>
              <a:t>, </a:t>
            </a:r>
            <a:r>
              <a:rPr lang="en-US" sz="1500" b="1" dirty="0" err="1"/>
              <a:t>namun</a:t>
            </a:r>
            <a:r>
              <a:rPr lang="en-US" sz="1500" b="1" dirty="0"/>
              <a:t> </a:t>
            </a:r>
            <a:r>
              <a:rPr lang="en-US" sz="1500" b="1" dirty="0" err="1"/>
              <a:t>ia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sampai</a:t>
            </a:r>
            <a:r>
              <a:rPr lang="en-US" sz="1500" b="1" dirty="0"/>
              <a:t> </a:t>
            </a:r>
            <a:r>
              <a:rPr lang="en-US" sz="1500" b="1" dirty="0" err="1"/>
              <a:t>kepada</a:t>
            </a:r>
            <a:r>
              <a:rPr lang="en-US" sz="1500" b="1" dirty="0"/>
              <a:t> </a:t>
            </a:r>
            <a:r>
              <a:rPr lang="en-US" sz="1500" b="1" dirty="0" err="1"/>
              <a:t>angkatan</a:t>
            </a:r>
            <a:r>
              <a:rPr lang="en-US" sz="1500" b="1" dirty="0"/>
              <a:t> </a:t>
            </a:r>
            <a:r>
              <a:rPr lang="en-US" sz="1500" b="1" dirty="0" err="1"/>
              <a:t>nenek</a:t>
            </a:r>
            <a:r>
              <a:rPr lang="en-US" sz="1500" b="1" dirty="0"/>
              <a:t> </a:t>
            </a:r>
            <a:r>
              <a:rPr lang="en-US" sz="1500" b="1" dirty="0" err="1"/>
              <a:t>moyangnya</a:t>
            </a:r>
            <a:r>
              <a:rPr lang="en-US" sz="1500" b="1" dirty="0"/>
              <a:t>, yang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melihat</a:t>
            </a:r>
            <a:r>
              <a:rPr lang="en-US" sz="1500" b="1" dirty="0"/>
              <a:t> </a:t>
            </a:r>
            <a:r>
              <a:rPr lang="en-US" sz="1500" b="1" dirty="0" err="1"/>
              <a:t>terang</a:t>
            </a:r>
            <a:r>
              <a:rPr lang="en-US" sz="1500" b="1" dirty="0"/>
              <a:t> </a:t>
            </a:r>
            <a:r>
              <a:rPr lang="en-US" sz="1500" b="1" dirty="0" err="1"/>
              <a:t>untuk</a:t>
            </a:r>
            <a:r>
              <a:rPr lang="en-US" sz="1500" b="1" dirty="0"/>
              <a:t> </a:t>
            </a:r>
            <a:r>
              <a:rPr lang="en-US" sz="1500" b="1" dirty="0" err="1"/>
              <a:t>seterusnya</a:t>
            </a:r>
            <a:r>
              <a:rPr lang="en-US" sz="1500" b="1" dirty="0"/>
              <a:t>. </a:t>
            </a:r>
            <a:r>
              <a:rPr lang="en-US" sz="1500" b="1" dirty="0" err="1"/>
              <a:t>Manusia</a:t>
            </a:r>
            <a:r>
              <a:rPr lang="en-US" sz="1500" b="1" dirty="0"/>
              <a:t>, yang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segala</a:t>
            </a:r>
            <a:r>
              <a:rPr lang="en-US" sz="1500" b="1" dirty="0"/>
              <a:t> </a:t>
            </a:r>
            <a:r>
              <a:rPr lang="en-US" sz="1500" b="1" dirty="0" err="1"/>
              <a:t>kegemilangannya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mempunyai</a:t>
            </a:r>
            <a:r>
              <a:rPr lang="en-US" sz="1500" b="1" dirty="0"/>
              <a:t> </a:t>
            </a:r>
            <a:r>
              <a:rPr lang="en-US" sz="1500" b="1" dirty="0" err="1"/>
              <a:t>pengertian</a:t>
            </a:r>
            <a:r>
              <a:rPr lang="en-US" sz="1500" b="1" dirty="0"/>
              <a:t>, </a:t>
            </a:r>
            <a:r>
              <a:rPr lang="en-US" sz="1500" b="1" dirty="0" err="1"/>
              <a:t>boleh</a:t>
            </a:r>
            <a:r>
              <a:rPr lang="en-US" sz="1500" b="1" dirty="0"/>
              <a:t> </a:t>
            </a:r>
            <a:r>
              <a:rPr lang="en-US" sz="1500" b="1" dirty="0" err="1"/>
              <a:t>disamakan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hewan</a:t>
            </a:r>
            <a:r>
              <a:rPr lang="en-US" sz="1500" b="1" dirty="0"/>
              <a:t> yang </a:t>
            </a:r>
            <a:r>
              <a:rPr lang="en-US" sz="1500" b="1" dirty="0" err="1"/>
              <a:t>dibinasakan</a:t>
            </a:r>
            <a:r>
              <a:rPr lang="en-US" sz="1500" b="1" dirty="0"/>
              <a:t>.</a:t>
            </a:r>
            <a:endParaRPr lang="es-ES" sz="1500" dirty="0"/>
          </a:p>
        </p:txBody>
      </p:sp>
      <p:pic>
        <p:nvPicPr>
          <p:cNvPr id="21" name="Imagen 20" descr="Imagen que contiene foto, diferente, artículos, viejo&#10;&#10;Descripción generada automáticamente">
            <a:extLst>
              <a:ext uri="{FF2B5EF4-FFF2-40B4-BE49-F238E27FC236}">
                <a16:creationId xmlns:a16="http://schemas.microsoft.com/office/drawing/2014/main" id="{723A94A5-ECEF-F835-CA66-FA2A05ED2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29" y="4620125"/>
            <a:ext cx="2990506" cy="18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9792A-C6C5-30F8-DE9A-D453C09B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49457E3-A081-D8B0-ECF6-431F910CF18A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B1B74F1-CC83-E510-AEB3-F67282C7F031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200" b="1" dirty="0">
                  <a:solidFill>
                    <a:srgbClr val="9A0000"/>
                  </a:solidFill>
                </a:rPr>
                <a:t>Mazmur 73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E455E93-B1C2-54BA-5047-140D3A1F8C09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ID" b="1" dirty="0">
                  <a:solidFill>
                    <a:schemeClr val="tx1"/>
                  </a:solidFill>
                </a:rPr>
                <a:t>Orang-orang </a:t>
              </a:r>
              <a:r>
                <a:rPr lang="en-ID" b="1" dirty="0" err="1">
                  <a:solidFill>
                    <a:schemeClr val="tx1"/>
                  </a:solidFill>
                </a:rPr>
                <a:t>Ibrani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mencoba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memahami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asal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mula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kejahatan</a:t>
              </a:r>
              <a:r>
                <a:rPr lang="en-ID" b="1" dirty="0">
                  <a:solidFill>
                    <a:schemeClr val="tx1"/>
                  </a:solidFill>
                </a:rPr>
                <a:t> di dunia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 dan </a:t>
              </a:r>
              <a:r>
                <a:rPr lang="en-ID" b="1" dirty="0" err="1">
                  <a:solidFill>
                    <a:schemeClr val="tx1"/>
                  </a:solidFill>
                </a:rPr>
                <a:t>ketidakadilan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dalam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masyarakat</a:t>
              </a:r>
              <a:r>
                <a:rPr lang="en-ID" b="1" dirty="0">
                  <a:solidFill>
                    <a:schemeClr val="tx1"/>
                  </a:solidFill>
                </a:rPr>
                <a:t>. </a:t>
              </a:r>
              <a:r>
                <a:rPr lang="en-ID" b="1" dirty="0" err="1">
                  <a:solidFill>
                    <a:schemeClr val="tx1"/>
                  </a:solidFill>
                </a:rPr>
                <a:t>Dia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berjuang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untuk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mengetahui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apakah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pembalasan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ilahi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telah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gagal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atau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tidak</a:t>
              </a:r>
              <a:r>
                <a:rPr lang="en-ID" b="1" dirty="0">
                  <a:solidFill>
                    <a:schemeClr val="tx1"/>
                  </a:solidFill>
                </a:rPr>
                <a:t>. </a:t>
              </a:r>
              <a:r>
                <a:rPr lang="en-ID" b="1" dirty="0" err="1">
                  <a:solidFill>
                    <a:schemeClr val="tx1"/>
                  </a:solidFill>
                </a:rPr>
                <a:t>Masalah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menimbulkan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masalah</a:t>
              </a:r>
              <a:r>
                <a:rPr lang="en-ID" b="1" dirty="0">
                  <a:solidFill>
                    <a:schemeClr val="tx1"/>
                  </a:solidFill>
                </a:rPr>
                <a:t> yang </a:t>
              </a:r>
              <a:r>
                <a:rPr lang="en-ID" b="1" dirty="0" err="1">
                  <a:solidFill>
                    <a:schemeClr val="tx1"/>
                  </a:solidFill>
                </a:rPr>
                <a:t>sama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besarnya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bagi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mereka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dibandingkan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dengan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masalah</a:t>
              </a:r>
              <a:r>
                <a:rPr lang="en-ID" b="1" dirty="0">
                  <a:solidFill>
                    <a:schemeClr val="tx1"/>
                  </a:solidFill>
                </a:rPr>
                <a:t> yang </a:t>
              </a:r>
              <a:r>
                <a:rPr lang="en-ID" b="1" dirty="0" err="1">
                  <a:solidFill>
                    <a:schemeClr val="tx1"/>
                  </a:solidFill>
                </a:rPr>
                <a:t>kita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hadapi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saat</a:t>
              </a:r>
              <a:r>
                <a:rPr lang="en-ID" b="1" dirty="0">
                  <a:solidFill>
                    <a:schemeClr val="tx1"/>
                  </a:solidFill>
                </a:rPr>
                <a:t> </a:t>
              </a:r>
              <a:r>
                <a:rPr lang="en-ID" b="1" dirty="0" err="1">
                  <a:solidFill>
                    <a:schemeClr val="tx1"/>
                  </a:solidFill>
                </a:rPr>
                <a:t>ini</a:t>
              </a:r>
              <a:r>
                <a:rPr lang="en-ID" b="1" dirty="0">
                  <a:solidFill>
                    <a:schemeClr val="tx1"/>
                  </a:solidFill>
                </a:rPr>
                <a:t>.</a:t>
              </a:r>
              <a:endParaRPr lang="en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3196B4-8068-7500-25FB-CA4ED597CCBD}"/>
              </a:ext>
            </a:extLst>
          </p:cNvPr>
          <p:cNvSpPr txBox="1"/>
          <p:nvPr/>
        </p:nvSpPr>
        <p:spPr>
          <a:xfrm>
            <a:off x="4147272" y="0"/>
            <a:ext cx="8005484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b="1" dirty="0"/>
              <a:t>“</a:t>
            </a:r>
            <a:r>
              <a:rPr lang="en-ID" sz="1500" b="1" dirty="0" err="1"/>
              <a:t>Mazmur</a:t>
            </a:r>
            <a:r>
              <a:rPr lang="en-ID" sz="1500" b="1" dirty="0"/>
              <a:t> Asaf. </a:t>
            </a:r>
            <a:r>
              <a:rPr lang="en-ID" sz="1500" b="1" dirty="0" err="1"/>
              <a:t>Sesungguhnya</a:t>
            </a:r>
            <a:r>
              <a:rPr lang="en-ID" sz="1500" b="1" dirty="0"/>
              <a:t> Allah </a:t>
            </a:r>
            <a:r>
              <a:rPr lang="en-ID" sz="1500" b="1" dirty="0" err="1"/>
              <a:t>itu</a:t>
            </a:r>
            <a:r>
              <a:rPr lang="en-ID" sz="1500" b="1" dirty="0"/>
              <a:t> </a:t>
            </a:r>
            <a:r>
              <a:rPr lang="en-ID" sz="1500" b="1" dirty="0" err="1"/>
              <a:t>baik</a:t>
            </a:r>
            <a:r>
              <a:rPr lang="en-ID" sz="1500" b="1" dirty="0"/>
              <a:t> </a:t>
            </a:r>
            <a:r>
              <a:rPr lang="en-ID" sz="1500" b="1" dirty="0" err="1"/>
              <a:t>bagi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yang </a:t>
            </a:r>
            <a:r>
              <a:rPr lang="en-ID" sz="1500" b="1" dirty="0" err="1"/>
              <a:t>tulus</a:t>
            </a:r>
            <a:r>
              <a:rPr lang="en-ID" sz="1500" b="1" dirty="0"/>
              <a:t> </a:t>
            </a:r>
            <a:r>
              <a:rPr lang="en-ID" sz="1500" b="1" dirty="0" err="1"/>
              <a:t>hatinya</a:t>
            </a:r>
            <a:r>
              <a:rPr lang="en-ID" sz="1500" b="1" dirty="0"/>
              <a:t>, </a:t>
            </a:r>
            <a:r>
              <a:rPr lang="en-ID" sz="1500" b="1" dirty="0" err="1"/>
              <a:t>bagi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yang </a:t>
            </a:r>
            <a:r>
              <a:rPr lang="en-ID" sz="1500" b="1" dirty="0" err="1"/>
              <a:t>bersih</a:t>
            </a:r>
            <a:r>
              <a:rPr lang="en-ID" sz="1500" b="1" dirty="0"/>
              <a:t> </a:t>
            </a:r>
            <a:r>
              <a:rPr lang="en-ID" sz="1500" b="1" dirty="0" err="1"/>
              <a:t>hatinya</a:t>
            </a:r>
            <a:r>
              <a:rPr lang="en-ID" sz="1500" b="1" dirty="0"/>
              <a:t>. </a:t>
            </a:r>
            <a:r>
              <a:rPr lang="en-ID" sz="1500" b="1" dirty="0" err="1"/>
              <a:t>Tetapi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, </a:t>
            </a:r>
            <a:r>
              <a:rPr lang="en-ID" sz="1500" b="1" dirty="0" err="1"/>
              <a:t>sedikit</a:t>
            </a:r>
            <a:r>
              <a:rPr lang="en-ID" sz="1500" b="1" dirty="0"/>
              <a:t> </a:t>
            </a:r>
            <a:r>
              <a:rPr lang="en-ID" sz="1500" b="1" dirty="0" err="1"/>
              <a:t>lagi</a:t>
            </a:r>
            <a:r>
              <a:rPr lang="en-ID" sz="1500" b="1" dirty="0"/>
              <a:t> </a:t>
            </a:r>
            <a:r>
              <a:rPr lang="en-ID" sz="1500" b="1" dirty="0" err="1"/>
              <a:t>maka</a:t>
            </a:r>
            <a:r>
              <a:rPr lang="en-ID" sz="1500" b="1" dirty="0"/>
              <a:t> </a:t>
            </a:r>
            <a:r>
              <a:rPr lang="en-ID" sz="1500" b="1" dirty="0" err="1"/>
              <a:t>kakiku</a:t>
            </a:r>
            <a:r>
              <a:rPr lang="en-ID" sz="1500" b="1" dirty="0"/>
              <a:t> </a:t>
            </a:r>
            <a:r>
              <a:rPr lang="en-ID" sz="1500" b="1" dirty="0" err="1"/>
              <a:t>terpeleset</a:t>
            </a:r>
            <a:r>
              <a:rPr lang="en-ID" sz="1500" b="1" dirty="0"/>
              <a:t>, </a:t>
            </a:r>
            <a:r>
              <a:rPr lang="en-ID" sz="1500" b="1" dirty="0" err="1"/>
              <a:t>nyaris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tergelincir</a:t>
            </a:r>
            <a:r>
              <a:rPr lang="en-ID" sz="1500" b="1" dirty="0"/>
              <a:t>. </a:t>
            </a:r>
            <a:r>
              <a:rPr lang="en-ID" sz="1500" b="1" dirty="0" err="1"/>
              <a:t>Sebab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cemburu</a:t>
            </a:r>
            <a:r>
              <a:rPr lang="en-ID" sz="1500" b="1" dirty="0"/>
              <a:t> </a:t>
            </a:r>
            <a:r>
              <a:rPr lang="en-ID" sz="1500" b="1" dirty="0" err="1"/>
              <a:t>kepada</a:t>
            </a:r>
            <a:r>
              <a:rPr lang="en-ID" sz="1500" b="1" dirty="0"/>
              <a:t> </a:t>
            </a:r>
            <a:r>
              <a:rPr lang="en-ID" sz="1500" b="1" dirty="0" err="1"/>
              <a:t>pembual-pembual</a:t>
            </a:r>
            <a:r>
              <a:rPr lang="en-ID" sz="1500" b="1" dirty="0"/>
              <a:t>, </a:t>
            </a:r>
            <a:r>
              <a:rPr lang="en-ID" sz="1500" b="1" dirty="0" err="1"/>
              <a:t>kalau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melihat</a:t>
            </a:r>
            <a:r>
              <a:rPr lang="en-ID" sz="1500" b="1" dirty="0"/>
              <a:t> </a:t>
            </a:r>
            <a:r>
              <a:rPr lang="en-ID" sz="1500" b="1" dirty="0" err="1"/>
              <a:t>kemujuran</a:t>
            </a:r>
            <a:r>
              <a:rPr lang="en-ID" sz="1500" b="1" dirty="0"/>
              <a:t> orang-orang </a:t>
            </a:r>
            <a:r>
              <a:rPr lang="en-ID" sz="1500" b="1" dirty="0" err="1"/>
              <a:t>fasik</a:t>
            </a:r>
            <a:r>
              <a:rPr lang="en-ID" sz="1500" b="1" dirty="0"/>
              <a:t>. </a:t>
            </a:r>
            <a:r>
              <a:rPr lang="en-ID" sz="1500" b="1" dirty="0" err="1"/>
              <a:t>Sebab</a:t>
            </a:r>
            <a:r>
              <a:rPr lang="en-ID" sz="1500" b="1" dirty="0"/>
              <a:t> </a:t>
            </a:r>
            <a:r>
              <a:rPr lang="en-ID" sz="1500" b="1" dirty="0" err="1"/>
              <a:t>kesakitan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ada</a:t>
            </a:r>
            <a:r>
              <a:rPr lang="en-ID" sz="1500" b="1" dirty="0"/>
              <a:t> pada </a:t>
            </a:r>
            <a:r>
              <a:rPr lang="en-ID" sz="1500" b="1" dirty="0" err="1"/>
              <a:t>mereka</a:t>
            </a:r>
            <a:r>
              <a:rPr lang="en-ID" sz="1500" b="1" dirty="0"/>
              <a:t>, </a:t>
            </a:r>
            <a:r>
              <a:rPr lang="en-ID" sz="1500" b="1" dirty="0" err="1"/>
              <a:t>sehat</a:t>
            </a:r>
            <a:r>
              <a:rPr lang="en-ID" sz="1500" b="1" dirty="0"/>
              <a:t> dan </a:t>
            </a:r>
            <a:r>
              <a:rPr lang="en-ID" sz="1500" b="1" dirty="0" err="1"/>
              <a:t>gemuk</a:t>
            </a:r>
            <a:r>
              <a:rPr lang="en-ID" sz="1500" b="1" dirty="0"/>
              <a:t> </a:t>
            </a:r>
            <a:r>
              <a:rPr lang="en-ID" sz="1500" b="1" dirty="0" err="1"/>
              <a:t>tubuh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;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mengalami</a:t>
            </a:r>
            <a:r>
              <a:rPr lang="en-ID" sz="1500" b="1" dirty="0"/>
              <a:t> </a:t>
            </a:r>
            <a:r>
              <a:rPr lang="en-ID" sz="1500" b="1" dirty="0" err="1"/>
              <a:t>kesusahan</a:t>
            </a:r>
            <a:r>
              <a:rPr lang="en-ID" sz="1500" b="1" dirty="0"/>
              <a:t> </a:t>
            </a:r>
            <a:r>
              <a:rPr lang="en-ID" sz="1500" b="1" dirty="0" err="1"/>
              <a:t>manusia</a:t>
            </a:r>
            <a:r>
              <a:rPr lang="en-ID" sz="1500" b="1" dirty="0"/>
              <a:t>, dan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kena</a:t>
            </a:r>
            <a:r>
              <a:rPr lang="en-ID" sz="1500" b="1" dirty="0"/>
              <a:t> </a:t>
            </a:r>
            <a:r>
              <a:rPr lang="en-ID" sz="1500" b="1" dirty="0" err="1"/>
              <a:t>tulah</a:t>
            </a:r>
            <a:r>
              <a:rPr lang="en-ID" sz="1500" b="1" dirty="0"/>
              <a:t> </a:t>
            </a:r>
            <a:r>
              <a:rPr lang="en-ID" sz="1500" b="1" dirty="0" err="1"/>
              <a:t>seperti</a:t>
            </a:r>
            <a:r>
              <a:rPr lang="en-ID" sz="1500" b="1" dirty="0"/>
              <a:t> orang lain. </a:t>
            </a:r>
            <a:r>
              <a:rPr lang="en-ID" sz="1500" b="1" dirty="0" err="1"/>
              <a:t>Sebab</a:t>
            </a:r>
            <a:r>
              <a:rPr lang="en-ID" sz="1500" b="1" dirty="0"/>
              <a:t> </a:t>
            </a:r>
            <a:r>
              <a:rPr lang="en-ID" sz="1500" b="1" dirty="0" err="1"/>
              <a:t>itu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berkalungkan</a:t>
            </a:r>
            <a:r>
              <a:rPr lang="en-ID" sz="1500" b="1" dirty="0"/>
              <a:t> </a:t>
            </a:r>
            <a:r>
              <a:rPr lang="en-ID" sz="1500" b="1" dirty="0" err="1"/>
              <a:t>kecongkakan</a:t>
            </a:r>
            <a:r>
              <a:rPr lang="en-ID" sz="1500" b="1" dirty="0"/>
              <a:t> dan </a:t>
            </a:r>
            <a:r>
              <a:rPr lang="en-ID" sz="1500" b="1" dirty="0" err="1"/>
              <a:t>berpakaian</a:t>
            </a:r>
            <a:r>
              <a:rPr lang="en-ID" sz="1500" b="1" dirty="0"/>
              <a:t> </a:t>
            </a:r>
            <a:r>
              <a:rPr lang="en-ID" sz="1500" b="1" dirty="0" err="1"/>
              <a:t>kekerasan</a:t>
            </a:r>
            <a:r>
              <a:rPr lang="en-ID" sz="1500" b="1" dirty="0"/>
              <a:t>. Karena </a:t>
            </a:r>
            <a:r>
              <a:rPr lang="en-ID" sz="1500" b="1" dirty="0" err="1"/>
              <a:t>kegemukan</a:t>
            </a:r>
            <a:r>
              <a:rPr lang="en-ID" sz="1500" b="1" dirty="0"/>
              <a:t>, </a:t>
            </a:r>
            <a:r>
              <a:rPr lang="en-ID" sz="1500" b="1" dirty="0" err="1"/>
              <a:t>kesalahan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menyolok</a:t>
            </a:r>
            <a:r>
              <a:rPr lang="en-ID" sz="1500" b="1" dirty="0"/>
              <a:t>, </a:t>
            </a:r>
            <a:r>
              <a:rPr lang="en-ID" sz="1500" b="1" dirty="0" err="1"/>
              <a:t>hati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meluap-luap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sangkaan</a:t>
            </a:r>
            <a:r>
              <a:rPr lang="en-ID" sz="1500" b="1" dirty="0"/>
              <a:t>.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menyindir</a:t>
            </a:r>
            <a:r>
              <a:rPr lang="en-ID" sz="1500" b="1" dirty="0"/>
              <a:t> dan </a:t>
            </a:r>
            <a:r>
              <a:rPr lang="en-ID" sz="1500" b="1" dirty="0" err="1"/>
              <a:t>mengata-ngatai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jahatnya</a:t>
            </a:r>
            <a:r>
              <a:rPr lang="en-ID" sz="1500" b="1" dirty="0"/>
              <a:t>, </a:t>
            </a:r>
            <a:r>
              <a:rPr lang="en-ID" sz="1500" b="1" dirty="0" err="1"/>
              <a:t>hal</a:t>
            </a:r>
            <a:r>
              <a:rPr lang="en-ID" sz="1500" b="1" dirty="0"/>
              <a:t> </a:t>
            </a:r>
            <a:r>
              <a:rPr lang="en-ID" sz="1500" b="1" dirty="0" err="1"/>
              <a:t>pemerasan</a:t>
            </a:r>
            <a:r>
              <a:rPr lang="en-ID" sz="1500" b="1" dirty="0"/>
              <a:t> </a:t>
            </a:r>
            <a:r>
              <a:rPr lang="en-ID" sz="1500" b="1" dirty="0" err="1"/>
              <a:t>dibicarakan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tinggi</a:t>
            </a:r>
            <a:r>
              <a:rPr lang="en-ID" sz="1500" b="1" dirty="0"/>
              <a:t> </a:t>
            </a:r>
            <a:r>
              <a:rPr lang="en-ID" sz="1500" b="1" dirty="0" err="1"/>
              <a:t>hati</a:t>
            </a:r>
            <a:r>
              <a:rPr lang="en-ID" sz="1500" b="1" dirty="0"/>
              <a:t>.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membuka</a:t>
            </a:r>
            <a:r>
              <a:rPr lang="en-ID" sz="1500" b="1" dirty="0"/>
              <a:t> </a:t>
            </a:r>
            <a:r>
              <a:rPr lang="en-ID" sz="1500" b="1" dirty="0" err="1"/>
              <a:t>mulut</a:t>
            </a:r>
            <a:r>
              <a:rPr lang="en-ID" sz="1500" b="1" dirty="0"/>
              <a:t> </a:t>
            </a:r>
            <a:r>
              <a:rPr lang="en-ID" sz="1500" b="1" dirty="0" err="1"/>
              <a:t>melawan</a:t>
            </a:r>
            <a:r>
              <a:rPr lang="en-ID" sz="1500" b="1" dirty="0"/>
              <a:t> </a:t>
            </a:r>
            <a:r>
              <a:rPr lang="en-ID" sz="1500" b="1" dirty="0" err="1"/>
              <a:t>langit</a:t>
            </a:r>
            <a:r>
              <a:rPr lang="en-ID" sz="1500" b="1" dirty="0"/>
              <a:t>, dan </a:t>
            </a:r>
            <a:r>
              <a:rPr lang="en-ID" sz="1500" b="1" dirty="0" err="1"/>
              <a:t>lidah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membual</a:t>
            </a:r>
            <a:r>
              <a:rPr lang="en-ID" sz="1500" b="1" dirty="0"/>
              <a:t> di </a:t>
            </a:r>
            <a:r>
              <a:rPr lang="en-ID" sz="1500" b="1" dirty="0" err="1"/>
              <a:t>bumi</a:t>
            </a:r>
            <a:r>
              <a:rPr lang="en-ID" sz="1500" b="1" dirty="0"/>
              <a:t>. </a:t>
            </a:r>
            <a:r>
              <a:rPr lang="en-ID" sz="1500" b="1" dirty="0" err="1"/>
              <a:t>Sebab</a:t>
            </a:r>
            <a:r>
              <a:rPr lang="en-ID" sz="1500" b="1" dirty="0"/>
              <a:t> </a:t>
            </a:r>
            <a:r>
              <a:rPr lang="en-ID" sz="1500" b="1" dirty="0" err="1"/>
              <a:t>itu</a:t>
            </a:r>
            <a:r>
              <a:rPr lang="en-ID" sz="1500" b="1" dirty="0"/>
              <a:t> orang-orang </a:t>
            </a:r>
            <a:r>
              <a:rPr lang="en-ID" sz="1500" b="1" dirty="0" err="1"/>
              <a:t>berbalik</a:t>
            </a:r>
            <a:r>
              <a:rPr lang="en-ID" sz="1500" b="1" dirty="0"/>
              <a:t> </a:t>
            </a:r>
            <a:r>
              <a:rPr lang="en-ID" sz="1500" b="1" dirty="0" err="1"/>
              <a:t>kepada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, </a:t>
            </a:r>
            <a:r>
              <a:rPr lang="en-ID" sz="1500" b="1" dirty="0" err="1"/>
              <a:t>mendapatkan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seperti</a:t>
            </a:r>
            <a:r>
              <a:rPr lang="en-ID" sz="1500" b="1" dirty="0"/>
              <a:t> air yang </a:t>
            </a:r>
            <a:r>
              <a:rPr lang="en-ID" sz="1500" b="1" dirty="0" err="1"/>
              <a:t>berlimpah-limpah</a:t>
            </a:r>
            <a:r>
              <a:rPr lang="en-ID" sz="1500" b="1" dirty="0"/>
              <a:t>. Dan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berkata</a:t>
            </a:r>
            <a:r>
              <a:rPr lang="en-ID" sz="1500" b="1" dirty="0"/>
              <a:t>: "</a:t>
            </a:r>
            <a:r>
              <a:rPr lang="en-ID" sz="1500" b="1" dirty="0" err="1"/>
              <a:t>Bagaimana</a:t>
            </a:r>
            <a:r>
              <a:rPr lang="en-ID" sz="1500" b="1" dirty="0"/>
              <a:t> Allah </a:t>
            </a:r>
            <a:r>
              <a:rPr lang="en-ID" sz="1500" b="1" dirty="0" err="1"/>
              <a:t>tahu</a:t>
            </a:r>
            <a:r>
              <a:rPr lang="en-ID" sz="1500" b="1" dirty="0"/>
              <a:t> </a:t>
            </a:r>
            <a:r>
              <a:rPr lang="en-ID" sz="1500" b="1" dirty="0" err="1"/>
              <a:t>hal</a:t>
            </a:r>
            <a:r>
              <a:rPr lang="en-ID" sz="1500" b="1" dirty="0"/>
              <a:t> </a:t>
            </a:r>
            <a:r>
              <a:rPr lang="en-ID" sz="1500" b="1" dirty="0" err="1"/>
              <a:t>itu</a:t>
            </a:r>
            <a:r>
              <a:rPr lang="en-ID" sz="1500" b="1" dirty="0"/>
              <a:t>, </a:t>
            </a:r>
            <a:r>
              <a:rPr lang="en-ID" sz="1500" b="1" dirty="0" err="1"/>
              <a:t>adakah</a:t>
            </a:r>
            <a:r>
              <a:rPr lang="en-ID" sz="1500" b="1" dirty="0"/>
              <a:t> </a:t>
            </a:r>
            <a:r>
              <a:rPr lang="en-ID" sz="1500" b="1" dirty="0" err="1"/>
              <a:t>pengetahuan</a:t>
            </a:r>
            <a:r>
              <a:rPr lang="en-ID" sz="1500" b="1" dirty="0"/>
              <a:t> pada Yang </a:t>
            </a:r>
            <a:r>
              <a:rPr lang="en-ID" sz="1500" b="1" dirty="0" err="1"/>
              <a:t>Mahatinggi</a:t>
            </a:r>
            <a:r>
              <a:rPr lang="en-ID" sz="1500" b="1" dirty="0"/>
              <a:t>?“ </a:t>
            </a:r>
            <a:r>
              <a:rPr lang="en-ID" sz="1500" b="1" dirty="0" err="1"/>
              <a:t>Sesungguhnya</a:t>
            </a:r>
            <a:r>
              <a:rPr lang="en-ID" sz="1500" b="1" dirty="0"/>
              <a:t>, </a:t>
            </a:r>
            <a:r>
              <a:rPr lang="en-ID" sz="1500" b="1" dirty="0" err="1"/>
              <a:t>itulah</a:t>
            </a:r>
            <a:r>
              <a:rPr lang="en-ID" sz="1500" b="1" dirty="0"/>
              <a:t> orang-orang </a:t>
            </a:r>
            <a:r>
              <a:rPr lang="en-ID" sz="1500" b="1" dirty="0" err="1"/>
              <a:t>fasik</a:t>
            </a:r>
            <a:r>
              <a:rPr lang="en-ID" sz="1500" b="1" dirty="0"/>
              <a:t>: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menambah</a:t>
            </a:r>
            <a:r>
              <a:rPr lang="en-ID" sz="1500" b="1" dirty="0"/>
              <a:t> </a:t>
            </a:r>
            <a:r>
              <a:rPr lang="en-ID" sz="1500" b="1" dirty="0" err="1"/>
              <a:t>harta</a:t>
            </a:r>
            <a:r>
              <a:rPr lang="en-ID" sz="1500" b="1" dirty="0"/>
              <a:t> </a:t>
            </a:r>
            <a:r>
              <a:rPr lang="en-ID" sz="1500" b="1" dirty="0" err="1"/>
              <a:t>benda</a:t>
            </a:r>
            <a:r>
              <a:rPr lang="en-ID" sz="1500" b="1" dirty="0"/>
              <a:t> dan </a:t>
            </a:r>
            <a:r>
              <a:rPr lang="en-ID" sz="1500" b="1" dirty="0" err="1"/>
              <a:t>senang</a:t>
            </a:r>
            <a:r>
              <a:rPr lang="en-ID" sz="1500" b="1" dirty="0"/>
              <a:t> </a:t>
            </a:r>
            <a:r>
              <a:rPr lang="en-ID" sz="1500" b="1" dirty="0" err="1"/>
              <a:t>selamanya</a:t>
            </a:r>
            <a:r>
              <a:rPr lang="en-ID" sz="1500" b="1" dirty="0"/>
              <a:t>! Sia-</a:t>
            </a:r>
            <a:r>
              <a:rPr lang="en-ID" sz="1500" b="1" dirty="0" err="1"/>
              <a:t>sia</a:t>
            </a:r>
            <a:r>
              <a:rPr lang="en-ID" sz="1500" b="1" dirty="0"/>
              <a:t> </a:t>
            </a:r>
            <a:r>
              <a:rPr lang="en-ID" sz="1500" b="1" dirty="0" err="1"/>
              <a:t>sama</a:t>
            </a:r>
            <a:r>
              <a:rPr lang="en-ID" sz="1500" b="1" dirty="0"/>
              <a:t> </a:t>
            </a:r>
            <a:r>
              <a:rPr lang="en-ID" sz="1500" b="1" dirty="0" err="1"/>
              <a:t>sekali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mempertahankan</a:t>
            </a:r>
            <a:r>
              <a:rPr lang="en-ID" sz="1500" b="1" dirty="0"/>
              <a:t> </a:t>
            </a:r>
            <a:r>
              <a:rPr lang="en-ID" sz="1500" b="1" dirty="0" err="1"/>
              <a:t>hati</a:t>
            </a:r>
            <a:r>
              <a:rPr lang="en-ID" sz="1500" b="1" dirty="0"/>
              <a:t> yang </a:t>
            </a:r>
            <a:r>
              <a:rPr lang="en-ID" sz="1500" b="1" dirty="0" err="1"/>
              <a:t>bersih</a:t>
            </a:r>
            <a:r>
              <a:rPr lang="en-ID" sz="1500" b="1" dirty="0"/>
              <a:t>, dan </a:t>
            </a:r>
            <a:r>
              <a:rPr lang="en-ID" sz="1500" b="1" dirty="0" err="1"/>
              <a:t>membasuh</a:t>
            </a:r>
            <a:r>
              <a:rPr lang="en-ID" sz="1500" b="1" dirty="0"/>
              <a:t> </a:t>
            </a:r>
            <a:r>
              <a:rPr lang="en-ID" sz="1500" b="1" dirty="0" err="1"/>
              <a:t>tanganku</a:t>
            </a:r>
            <a:r>
              <a:rPr lang="en-ID" sz="1500" b="1" dirty="0"/>
              <a:t>, </a:t>
            </a:r>
            <a:r>
              <a:rPr lang="en-ID" sz="1500" b="1" dirty="0" err="1"/>
              <a:t>tanda</a:t>
            </a:r>
            <a:r>
              <a:rPr lang="en-ID" sz="1500" b="1" dirty="0"/>
              <a:t> </a:t>
            </a:r>
            <a:r>
              <a:rPr lang="en-ID" sz="1500" b="1" dirty="0" err="1"/>
              <a:t>tak</a:t>
            </a:r>
            <a:r>
              <a:rPr lang="en-ID" sz="1500" b="1" dirty="0"/>
              <a:t> </a:t>
            </a:r>
            <a:r>
              <a:rPr lang="en-ID" sz="1500" b="1" dirty="0" err="1"/>
              <a:t>bersalah</a:t>
            </a:r>
            <a:r>
              <a:rPr lang="en-ID" sz="1500" b="1" dirty="0"/>
              <a:t>. </a:t>
            </a:r>
            <a:r>
              <a:rPr lang="en-ID" sz="1500" b="1" dirty="0" err="1"/>
              <a:t>Namun</a:t>
            </a:r>
            <a:r>
              <a:rPr lang="en-ID" sz="1500" b="1" dirty="0"/>
              <a:t> </a:t>
            </a:r>
            <a:r>
              <a:rPr lang="en-ID" sz="1500" b="1" dirty="0" err="1"/>
              <a:t>sepanjang</a:t>
            </a:r>
            <a:r>
              <a:rPr lang="en-ID" sz="1500" b="1" dirty="0"/>
              <a:t> </a:t>
            </a:r>
            <a:r>
              <a:rPr lang="en-ID" sz="1500" b="1" dirty="0" err="1"/>
              <a:t>hari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kena</a:t>
            </a:r>
            <a:r>
              <a:rPr lang="en-ID" sz="1500" b="1" dirty="0"/>
              <a:t> </a:t>
            </a:r>
            <a:r>
              <a:rPr lang="en-ID" sz="1500" b="1" dirty="0" err="1"/>
              <a:t>tulah</a:t>
            </a:r>
            <a:r>
              <a:rPr lang="en-ID" sz="1500" b="1" dirty="0"/>
              <a:t>, dan </a:t>
            </a:r>
            <a:r>
              <a:rPr lang="en-ID" sz="1500" b="1" dirty="0" err="1"/>
              <a:t>kena</a:t>
            </a:r>
            <a:r>
              <a:rPr lang="en-ID" sz="1500" b="1" dirty="0"/>
              <a:t> </a:t>
            </a:r>
            <a:r>
              <a:rPr lang="en-ID" sz="1500" b="1" dirty="0" err="1"/>
              <a:t>hukum</a:t>
            </a:r>
            <a:r>
              <a:rPr lang="en-ID" sz="1500" b="1" dirty="0"/>
              <a:t> </a:t>
            </a:r>
            <a:r>
              <a:rPr lang="en-ID" sz="1500" b="1" dirty="0" err="1"/>
              <a:t>setiap</a:t>
            </a:r>
            <a:r>
              <a:rPr lang="en-ID" sz="1500" b="1" dirty="0"/>
              <a:t> </a:t>
            </a:r>
            <a:r>
              <a:rPr lang="en-ID" sz="1500" b="1" dirty="0" err="1"/>
              <a:t>pagi</a:t>
            </a:r>
            <a:r>
              <a:rPr lang="en-ID" sz="1500" b="1" dirty="0"/>
              <a:t>. </a:t>
            </a:r>
            <a:r>
              <a:rPr lang="en-ID" sz="1500" b="1" dirty="0" err="1"/>
              <a:t>Seandainya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berkata</a:t>
            </a:r>
            <a:r>
              <a:rPr lang="en-ID" sz="1500" b="1" dirty="0"/>
              <a:t>: "Aku </a:t>
            </a:r>
            <a:r>
              <a:rPr lang="en-ID" sz="1500" b="1" dirty="0" err="1"/>
              <a:t>mau</a:t>
            </a:r>
            <a:r>
              <a:rPr lang="en-ID" sz="1500" b="1" dirty="0"/>
              <a:t> </a:t>
            </a:r>
            <a:r>
              <a:rPr lang="en-ID" sz="1500" b="1" dirty="0" err="1"/>
              <a:t>berkata</a:t>
            </a:r>
            <a:r>
              <a:rPr lang="en-ID" sz="1500" b="1" dirty="0"/>
              <a:t>-kata </a:t>
            </a:r>
            <a:r>
              <a:rPr lang="en-ID" sz="1500" b="1" dirty="0" err="1"/>
              <a:t>seperti</a:t>
            </a:r>
            <a:r>
              <a:rPr lang="en-ID" sz="1500" b="1" dirty="0"/>
              <a:t> </a:t>
            </a:r>
            <a:r>
              <a:rPr lang="en-ID" sz="1500" b="1" dirty="0" err="1"/>
              <a:t>itu</a:t>
            </a:r>
            <a:r>
              <a:rPr lang="en-ID" sz="1500" b="1" dirty="0"/>
              <a:t>," </a:t>
            </a:r>
            <a:r>
              <a:rPr lang="en-ID" sz="1500" b="1" dirty="0" err="1"/>
              <a:t>maka</a:t>
            </a:r>
            <a:r>
              <a:rPr lang="en-ID" sz="1500" b="1" dirty="0"/>
              <a:t> </a:t>
            </a:r>
            <a:r>
              <a:rPr lang="en-ID" sz="1500" b="1" dirty="0" err="1"/>
              <a:t>sesungguhnya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telah</a:t>
            </a:r>
            <a:r>
              <a:rPr lang="en-ID" sz="1500" b="1" dirty="0"/>
              <a:t> </a:t>
            </a:r>
            <a:r>
              <a:rPr lang="en-ID" sz="1500" b="1" dirty="0" err="1"/>
              <a:t>berkhianat</a:t>
            </a:r>
            <a:r>
              <a:rPr lang="en-ID" sz="1500" b="1" dirty="0"/>
              <a:t> </a:t>
            </a:r>
            <a:r>
              <a:rPr lang="en-ID" sz="1500" b="1" dirty="0" err="1"/>
              <a:t>kepada</a:t>
            </a:r>
            <a:r>
              <a:rPr lang="en-ID" sz="1500" b="1" dirty="0"/>
              <a:t> </a:t>
            </a:r>
            <a:r>
              <a:rPr lang="en-ID" sz="1500" b="1" dirty="0" err="1"/>
              <a:t>angkatan</a:t>
            </a:r>
            <a:r>
              <a:rPr lang="en-ID" sz="1500" b="1" dirty="0"/>
              <a:t> </a:t>
            </a:r>
            <a:r>
              <a:rPr lang="en-ID" sz="1500" b="1" dirty="0" err="1"/>
              <a:t>anak-anakmu</a:t>
            </a:r>
            <a:r>
              <a:rPr lang="en-ID" sz="1500" b="1" dirty="0"/>
              <a:t>. </a:t>
            </a:r>
            <a:r>
              <a:rPr lang="en-ID" sz="1500" b="1" dirty="0" err="1"/>
              <a:t>Tetapi</a:t>
            </a:r>
            <a:r>
              <a:rPr lang="en-ID" sz="1500" b="1" dirty="0"/>
              <a:t> </a:t>
            </a:r>
            <a:r>
              <a:rPr lang="en-ID" sz="1500" b="1" dirty="0" err="1"/>
              <a:t>ketika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bermaksud</a:t>
            </a:r>
            <a:r>
              <a:rPr lang="en-ID" sz="1500" b="1" dirty="0"/>
              <a:t> </a:t>
            </a:r>
            <a:r>
              <a:rPr lang="en-ID" sz="1500" b="1" dirty="0" err="1"/>
              <a:t>untuk</a:t>
            </a:r>
            <a:r>
              <a:rPr lang="en-ID" sz="1500" b="1" dirty="0"/>
              <a:t> </a:t>
            </a:r>
            <a:r>
              <a:rPr lang="en-ID" sz="1500" b="1" dirty="0" err="1"/>
              <a:t>mengetahuinya</a:t>
            </a:r>
            <a:r>
              <a:rPr lang="en-ID" sz="1500" b="1" dirty="0"/>
              <a:t>, </a:t>
            </a:r>
            <a:r>
              <a:rPr lang="en-ID" sz="1500" b="1" dirty="0" err="1"/>
              <a:t>hal</a:t>
            </a:r>
            <a:r>
              <a:rPr lang="en-ID" sz="1500" b="1" dirty="0"/>
              <a:t> </a:t>
            </a:r>
            <a:r>
              <a:rPr lang="en-ID" sz="1500" b="1" dirty="0" err="1"/>
              <a:t>itu</a:t>
            </a:r>
            <a:r>
              <a:rPr lang="en-ID" sz="1500" b="1" dirty="0"/>
              <a:t> </a:t>
            </a:r>
            <a:r>
              <a:rPr lang="en-ID" sz="1500" b="1" dirty="0" err="1"/>
              <a:t>menjadi</a:t>
            </a:r>
            <a:r>
              <a:rPr lang="en-ID" sz="1500" b="1" dirty="0"/>
              <a:t> </a:t>
            </a:r>
            <a:r>
              <a:rPr lang="en-ID" sz="1500" b="1" dirty="0" err="1"/>
              <a:t>kesulitan</a:t>
            </a:r>
            <a:r>
              <a:rPr lang="en-ID" sz="1500" b="1" dirty="0"/>
              <a:t> di </a:t>
            </a:r>
            <a:r>
              <a:rPr lang="en-ID" sz="1500" b="1" dirty="0" err="1"/>
              <a:t>mataku</a:t>
            </a:r>
            <a:r>
              <a:rPr lang="en-ID" sz="1500" b="1" dirty="0"/>
              <a:t>, </a:t>
            </a:r>
            <a:r>
              <a:rPr lang="en-ID" sz="1500" b="1" dirty="0" err="1"/>
              <a:t>sampai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masuk</a:t>
            </a:r>
            <a:r>
              <a:rPr lang="en-ID" sz="1500" b="1" dirty="0"/>
              <a:t> </a:t>
            </a:r>
            <a:r>
              <a:rPr lang="en-ID" sz="1500" b="1" dirty="0" err="1"/>
              <a:t>ke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tempat</a:t>
            </a:r>
            <a:r>
              <a:rPr lang="en-ID" sz="1500" b="1" dirty="0"/>
              <a:t> kudus Allah, dan </a:t>
            </a:r>
            <a:r>
              <a:rPr lang="en-ID" sz="1500" b="1" dirty="0" err="1"/>
              <a:t>memperhatikan</a:t>
            </a:r>
            <a:r>
              <a:rPr lang="en-ID" sz="1500" b="1" dirty="0"/>
              <a:t> </a:t>
            </a:r>
            <a:r>
              <a:rPr lang="en-ID" sz="1500" b="1" dirty="0" err="1"/>
              <a:t>kesudahan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. </a:t>
            </a:r>
            <a:r>
              <a:rPr lang="en-ID" sz="1500" b="1" dirty="0" err="1"/>
              <a:t>Sesungguhnya</a:t>
            </a:r>
            <a:r>
              <a:rPr lang="en-ID" sz="1500" b="1" dirty="0"/>
              <a:t> di </a:t>
            </a:r>
            <a:r>
              <a:rPr lang="en-ID" sz="1500" b="1" dirty="0" err="1"/>
              <a:t>tempat-tempat</a:t>
            </a:r>
            <a:r>
              <a:rPr lang="en-ID" sz="1500" b="1" dirty="0"/>
              <a:t> </a:t>
            </a:r>
            <a:r>
              <a:rPr lang="en-ID" sz="1500" b="1" dirty="0" err="1"/>
              <a:t>licin</a:t>
            </a:r>
            <a:r>
              <a:rPr lang="en-ID" sz="1500" b="1" dirty="0"/>
              <a:t> </a:t>
            </a:r>
            <a:r>
              <a:rPr lang="en-ID" sz="1500" b="1" dirty="0" err="1"/>
              <a:t>Kautaruh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, </a:t>
            </a:r>
            <a:r>
              <a:rPr lang="en-ID" sz="1500" b="1" dirty="0" err="1"/>
              <a:t>Kaujatuhkan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sehingga</a:t>
            </a:r>
            <a:r>
              <a:rPr lang="en-ID" sz="1500" b="1" dirty="0"/>
              <a:t> </a:t>
            </a:r>
            <a:r>
              <a:rPr lang="en-ID" sz="1500" b="1" dirty="0" err="1"/>
              <a:t>hancur</a:t>
            </a:r>
            <a:r>
              <a:rPr lang="en-ID" sz="1500" b="1" dirty="0"/>
              <a:t>. </a:t>
            </a:r>
            <a:r>
              <a:rPr lang="en-ID" sz="1500" b="1" dirty="0" err="1"/>
              <a:t>Betapa</a:t>
            </a:r>
            <a:r>
              <a:rPr lang="en-ID" sz="1500" b="1" dirty="0"/>
              <a:t> </a:t>
            </a:r>
            <a:r>
              <a:rPr lang="en-ID" sz="1500" b="1" dirty="0" err="1"/>
              <a:t>binasa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sekejap</a:t>
            </a:r>
            <a:r>
              <a:rPr lang="en-ID" sz="1500" b="1" dirty="0"/>
              <a:t> </a:t>
            </a:r>
            <a:r>
              <a:rPr lang="en-ID" sz="1500" b="1" dirty="0" err="1"/>
              <a:t>mata</a:t>
            </a:r>
            <a:r>
              <a:rPr lang="en-ID" sz="1500" b="1" dirty="0"/>
              <a:t>, </a:t>
            </a:r>
            <a:r>
              <a:rPr lang="en-ID" sz="1500" b="1" dirty="0" err="1"/>
              <a:t>lenyap</a:t>
            </a:r>
            <a:r>
              <a:rPr lang="en-ID" sz="1500" b="1" dirty="0"/>
              <a:t>, </a:t>
            </a:r>
            <a:r>
              <a:rPr lang="en-ID" sz="1500" b="1" dirty="0" err="1"/>
              <a:t>habis</a:t>
            </a:r>
            <a:r>
              <a:rPr lang="en-ID" sz="1500" b="1" dirty="0"/>
              <a:t> oleh </a:t>
            </a:r>
            <a:r>
              <a:rPr lang="en-ID" sz="1500" b="1" dirty="0" err="1"/>
              <a:t>karena</a:t>
            </a:r>
            <a:r>
              <a:rPr lang="en-ID" sz="1500" b="1" dirty="0"/>
              <a:t> </a:t>
            </a:r>
            <a:r>
              <a:rPr lang="en-ID" sz="1500" b="1" dirty="0" err="1"/>
              <a:t>kedahsyatan</a:t>
            </a:r>
            <a:r>
              <a:rPr lang="en-ID" sz="1500" b="1" dirty="0"/>
              <a:t>! </a:t>
            </a:r>
            <a:r>
              <a:rPr lang="en-ID" sz="1500" b="1" dirty="0" err="1"/>
              <a:t>Seperti</a:t>
            </a:r>
            <a:r>
              <a:rPr lang="en-ID" sz="1500" b="1" dirty="0"/>
              <a:t> </a:t>
            </a:r>
            <a:r>
              <a:rPr lang="en-ID" sz="1500" b="1" dirty="0" err="1"/>
              <a:t>mimpi</a:t>
            </a:r>
            <a:r>
              <a:rPr lang="en-ID" sz="1500" b="1" dirty="0"/>
              <a:t> pada </a:t>
            </a:r>
            <a:r>
              <a:rPr lang="en-ID" sz="1500" b="1" dirty="0" err="1"/>
              <a:t>waktu</a:t>
            </a:r>
            <a:r>
              <a:rPr lang="en-ID" sz="1500" b="1" dirty="0"/>
              <a:t> </a:t>
            </a:r>
            <a:r>
              <a:rPr lang="en-ID" sz="1500" b="1" dirty="0" err="1"/>
              <a:t>terbangun</a:t>
            </a:r>
            <a:r>
              <a:rPr lang="en-ID" sz="1500" b="1" dirty="0"/>
              <a:t>, </a:t>
            </a:r>
            <a:r>
              <a:rPr lang="en-ID" sz="1500" b="1" dirty="0" err="1"/>
              <a:t>ya</a:t>
            </a:r>
            <a:r>
              <a:rPr lang="en-ID" sz="1500" b="1" dirty="0"/>
              <a:t> </a:t>
            </a:r>
            <a:r>
              <a:rPr lang="en-ID" sz="1500" b="1" dirty="0" err="1"/>
              <a:t>Tuhan</a:t>
            </a:r>
            <a:r>
              <a:rPr lang="en-ID" sz="1500" b="1" dirty="0"/>
              <a:t>, pada </a:t>
            </a:r>
            <a:r>
              <a:rPr lang="en-ID" sz="1500" b="1" dirty="0" err="1"/>
              <a:t>waktu</a:t>
            </a:r>
            <a:r>
              <a:rPr lang="en-ID" sz="1500" b="1" dirty="0"/>
              <a:t> </a:t>
            </a:r>
            <a:r>
              <a:rPr lang="en-ID" sz="1500" b="1" dirty="0" err="1"/>
              <a:t>terjaga</a:t>
            </a:r>
            <a:r>
              <a:rPr lang="en-ID" sz="1500" b="1" dirty="0"/>
              <a:t>, </a:t>
            </a:r>
            <a:r>
              <a:rPr lang="en-ID" sz="1500" b="1" dirty="0" err="1"/>
              <a:t>rupa</a:t>
            </a:r>
            <a:r>
              <a:rPr lang="en-ID" sz="1500" b="1" dirty="0"/>
              <a:t> </a:t>
            </a:r>
            <a:r>
              <a:rPr lang="en-ID" sz="1500" b="1" dirty="0" err="1"/>
              <a:t>mereka</a:t>
            </a:r>
            <a:r>
              <a:rPr lang="en-ID" sz="1500" b="1" dirty="0"/>
              <a:t> </a:t>
            </a:r>
            <a:r>
              <a:rPr lang="en-ID" sz="1500" b="1" dirty="0" err="1"/>
              <a:t>Kaupandang</a:t>
            </a:r>
            <a:r>
              <a:rPr lang="en-ID" sz="1500" b="1" dirty="0"/>
              <a:t> </a:t>
            </a:r>
            <a:r>
              <a:rPr lang="en-ID" sz="1500" b="1" dirty="0" err="1"/>
              <a:t>hina</a:t>
            </a:r>
            <a:r>
              <a:rPr lang="en-ID" sz="1500" b="1" dirty="0"/>
              <a:t>. Ketika </a:t>
            </a:r>
            <a:r>
              <a:rPr lang="en-ID" sz="1500" b="1" dirty="0" err="1"/>
              <a:t>hatiku</a:t>
            </a:r>
            <a:r>
              <a:rPr lang="en-ID" sz="1500" b="1" dirty="0"/>
              <a:t> </a:t>
            </a:r>
            <a:r>
              <a:rPr lang="en-ID" sz="1500" b="1" dirty="0" err="1"/>
              <a:t>merasa</a:t>
            </a:r>
            <a:r>
              <a:rPr lang="en-ID" sz="1500" b="1" dirty="0"/>
              <a:t> </a:t>
            </a:r>
            <a:r>
              <a:rPr lang="en-ID" sz="1500" b="1" dirty="0" err="1"/>
              <a:t>pahit</a:t>
            </a:r>
            <a:r>
              <a:rPr lang="en-ID" sz="1500" b="1" dirty="0"/>
              <a:t> dan </a:t>
            </a:r>
            <a:r>
              <a:rPr lang="en-ID" sz="1500" b="1" dirty="0" err="1"/>
              <a:t>buah</a:t>
            </a:r>
            <a:r>
              <a:rPr lang="en-ID" sz="1500" b="1" dirty="0"/>
              <a:t> </a:t>
            </a:r>
            <a:r>
              <a:rPr lang="en-ID" sz="1500" b="1" dirty="0" err="1"/>
              <a:t>pinggangku</a:t>
            </a:r>
            <a:r>
              <a:rPr lang="en-ID" sz="1500" b="1" dirty="0"/>
              <a:t> </a:t>
            </a:r>
            <a:r>
              <a:rPr lang="en-ID" sz="1500" b="1" dirty="0" err="1"/>
              <a:t>menusuk-nusuk</a:t>
            </a:r>
            <a:r>
              <a:rPr lang="en-ID" sz="1500" b="1" dirty="0"/>
              <a:t> </a:t>
            </a:r>
            <a:r>
              <a:rPr lang="en-ID" sz="1500" b="1" dirty="0" err="1"/>
              <a:t>rasanya</a:t>
            </a:r>
            <a:r>
              <a:rPr lang="en-ID" sz="1500" b="1" dirty="0"/>
              <a:t>,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dungu</a:t>
            </a:r>
            <a:r>
              <a:rPr lang="en-ID" sz="1500" b="1" dirty="0"/>
              <a:t> dan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mengerti</a:t>
            </a:r>
            <a:r>
              <a:rPr lang="en-ID" sz="1500" b="1" dirty="0"/>
              <a:t>, </a:t>
            </a:r>
            <a:r>
              <a:rPr lang="en-ID" sz="1500" b="1" dirty="0" err="1"/>
              <a:t>seperti</a:t>
            </a:r>
            <a:r>
              <a:rPr lang="en-ID" sz="1500" b="1" dirty="0"/>
              <a:t> </a:t>
            </a:r>
            <a:r>
              <a:rPr lang="en-ID" sz="1500" b="1" dirty="0" err="1"/>
              <a:t>hewan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di </a:t>
            </a:r>
            <a:r>
              <a:rPr lang="en-ID" sz="1500" b="1" dirty="0" err="1"/>
              <a:t>dekat</a:t>
            </a:r>
            <a:r>
              <a:rPr lang="en-ID" sz="1500" b="1" dirty="0"/>
              <a:t>-Mu. </a:t>
            </a:r>
            <a:r>
              <a:rPr lang="en-ID" sz="1500" b="1" dirty="0" err="1"/>
              <a:t>Tetapi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tetap</a:t>
            </a:r>
            <a:r>
              <a:rPr lang="en-ID" sz="1500" b="1" dirty="0"/>
              <a:t> di </a:t>
            </a:r>
            <a:r>
              <a:rPr lang="en-ID" sz="1500" b="1" dirty="0" err="1"/>
              <a:t>dekat</a:t>
            </a:r>
            <a:r>
              <a:rPr lang="en-ID" sz="1500" b="1" dirty="0"/>
              <a:t>-Mu; </a:t>
            </a:r>
            <a:r>
              <a:rPr lang="en-ID" sz="1500" b="1" dirty="0" err="1"/>
              <a:t>Engkau</a:t>
            </a:r>
            <a:r>
              <a:rPr lang="en-ID" sz="1500" b="1" dirty="0"/>
              <a:t> </a:t>
            </a:r>
            <a:r>
              <a:rPr lang="en-ID" sz="1500" b="1" dirty="0" err="1"/>
              <a:t>memegang</a:t>
            </a:r>
            <a:r>
              <a:rPr lang="en-ID" sz="1500" b="1" dirty="0"/>
              <a:t> </a:t>
            </a:r>
            <a:r>
              <a:rPr lang="en-ID" sz="1500" b="1" dirty="0" err="1"/>
              <a:t>tangan</a:t>
            </a:r>
            <a:r>
              <a:rPr lang="en-ID" sz="1500" b="1" dirty="0"/>
              <a:t> </a:t>
            </a:r>
            <a:r>
              <a:rPr lang="en-ID" sz="1500" b="1" dirty="0" err="1"/>
              <a:t>kananku</a:t>
            </a:r>
            <a:r>
              <a:rPr lang="en-ID" sz="1500" b="1" dirty="0"/>
              <a:t>.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nasihat</a:t>
            </a:r>
            <a:r>
              <a:rPr lang="en-ID" sz="1500" b="1" dirty="0"/>
              <a:t>-Mu </a:t>
            </a:r>
            <a:r>
              <a:rPr lang="en-ID" sz="1500" b="1" dirty="0" err="1"/>
              <a:t>Engkau</a:t>
            </a:r>
            <a:r>
              <a:rPr lang="en-ID" sz="1500" b="1" dirty="0"/>
              <a:t> </a:t>
            </a:r>
            <a:r>
              <a:rPr lang="en-ID" sz="1500" b="1" dirty="0" err="1"/>
              <a:t>menuntun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, dan </a:t>
            </a:r>
            <a:r>
              <a:rPr lang="en-ID" sz="1500" b="1" dirty="0" err="1"/>
              <a:t>kemudian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 </a:t>
            </a:r>
            <a:r>
              <a:rPr lang="en-ID" sz="1500" b="1" dirty="0" err="1"/>
              <a:t>mengangkat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ke</a:t>
            </a:r>
            <a:r>
              <a:rPr lang="en-ID" sz="1500" b="1" dirty="0"/>
              <a:t> </a:t>
            </a:r>
            <a:r>
              <a:rPr lang="en-ID" sz="1500" b="1" dirty="0" err="1"/>
              <a:t>dalam</a:t>
            </a:r>
            <a:r>
              <a:rPr lang="en-ID" sz="1500" b="1" dirty="0"/>
              <a:t> </a:t>
            </a:r>
            <a:r>
              <a:rPr lang="en-ID" sz="1500" b="1" dirty="0" err="1"/>
              <a:t>kemuliaan</a:t>
            </a:r>
            <a:r>
              <a:rPr lang="en-ID" sz="1500" b="1" dirty="0"/>
              <a:t>. </a:t>
            </a:r>
            <a:r>
              <a:rPr lang="en-ID" sz="1500" b="1" dirty="0" err="1"/>
              <a:t>Siapa</a:t>
            </a:r>
            <a:r>
              <a:rPr lang="en-ID" sz="1500" b="1" dirty="0"/>
              <a:t> </a:t>
            </a:r>
            <a:r>
              <a:rPr lang="en-ID" sz="1500" b="1" dirty="0" err="1"/>
              <a:t>gerangan</a:t>
            </a:r>
            <a:r>
              <a:rPr lang="en-ID" sz="1500" b="1" dirty="0"/>
              <a:t> </a:t>
            </a:r>
            <a:r>
              <a:rPr lang="en-ID" sz="1500" b="1" dirty="0" err="1"/>
              <a:t>ada</a:t>
            </a:r>
            <a:r>
              <a:rPr lang="en-ID" sz="1500" b="1" dirty="0"/>
              <a:t> </a:t>
            </a:r>
            <a:r>
              <a:rPr lang="en-ID" sz="1500" b="1" dirty="0" err="1"/>
              <a:t>padaku</a:t>
            </a:r>
            <a:r>
              <a:rPr lang="en-ID" sz="1500" b="1" dirty="0"/>
              <a:t> di </a:t>
            </a:r>
            <a:r>
              <a:rPr lang="en-ID" sz="1500" b="1" dirty="0" err="1"/>
              <a:t>sorga</a:t>
            </a:r>
            <a:r>
              <a:rPr lang="en-ID" sz="1500" b="1" dirty="0"/>
              <a:t> </a:t>
            </a:r>
            <a:r>
              <a:rPr lang="en-ID" sz="1500" b="1" dirty="0" err="1"/>
              <a:t>selain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? </a:t>
            </a:r>
            <a:r>
              <a:rPr lang="en-ID" sz="1500" b="1" dirty="0" err="1"/>
              <a:t>Selain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 </a:t>
            </a:r>
            <a:r>
              <a:rPr lang="en-ID" sz="1500" b="1" dirty="0" err="1"/>
              <a:t>tidak</a:t>
            </a:r>
            <a:r>
              <a:rPr lang="en-ID" sz="1500" b="1" dirty="0"/>
              <a:t> </a:t>
            </a:r>
            <a:r>
              <a:rPr lang="en-ID" sz="1500" b="1" dirty="0" err="1"/>
              <a:t>ada</a:t>
            </a:r>
            <a:r>
              <a:rPr lang="en-ID" sz="1500" b="1" dirty="0"/>
              <a:t> yang </a:t>
            </a:r>
            <a:r>
              <a:rPr lang="en-ID" sz="1500" b="1" dirty="0" err="1"/>
              <a:t>kuingini</a:t>
            </a:r>
            <a:r>
              <a:rPr lang="en-ID" sz="1500" b="1" dirty="0"/>
              <a:t> di </a:t>
            </a:r>
            <a:r>
              <a:rPr lang="en-ID" sz="1500" b="1" dirty="0" err="1"/>
              <a:t>bumi</a:t>
            </a:r>
            <a:r>
              <a:rPr lang="en-ID" sz="1500" b="1" dirty="0"/>
              <a:t>. </a:t>
            </a:r>
            <a:r>
              <a:rPr lang="en-ID" sz="1500" b="1" dirty="0" err="1"/>
              <a:t>Sekalipun</a:t>
            </a:r>
            <a:r>
              <a:rPr lang="en-ID" sz="1500" b="1" dirty="0"/>
              <a:t> </a:t>
            </a:r>
            <a:r>
              <a:rPr lang="en-ID" sz="1500" b="1" dirty="0" err="1"/>
              <a:t>dagingku</a:t>
            </a:r>
            <a:r>
              <a:rPr lang="en-ID" sz="1500" b="1" dirty="0"/>
              <a:t> dan </a:t>
            </a:r>
            <a:r>
              <a:rPr lang="en-ID" sz="1500" b="1" dirty="0" err="1"/>
              <a:t>hatiku</a:t>
            </a:r>
            <a:r>
              <a:rPr lang="en-ID" sz="1500" b="1" dirty="0"/>
              <a:t> </a:t>
            </a:r>
            <a:r>
              <a:rPr lang="en-ID" sz="1500" b="1" dirty="0" err="1"/>
              <a:t>habis</a:t>
            </a:r>
            <a:r>
              <a:rPr lang="en-ID" sz="1500" b="1" dirty="0"/>
              <a:t> </a:t>
            </a:r>
            <a:r>
              <a:rPr lang="en-ID" sz="1500" b="1" dirty="0" err="1"/>
              <a:t>lenyap</a:t>
            </a:r>
            <a:r>
              <a:rPr lang="en-ID" sz="1500" b="1" dirty="0"/>
              <a:t>, </a:t>
            </a:r>
            <a:r>
              <a:rPr lang="en-ID" sz="1500" b="1" dirty="0" err="1"/>
              <a:t>gunung</a:t>
            </a:r>
            <a:r>
              <a:rPr lang="en-ID" sz="1500" b="1" dirty="0"/>
              <a:t> </a:t>
            </a:r>
            <a:r>
              <a:rPr lang="en-ID" sz="1500" b="1" dirty="0" err="1"/>
              <a:t>batuku</a:t>
            </a:r>
            <a:r>
              <a:rPr lang="en-ID" sz="1500" b="1" dirty="0"/>
              <a:t> dan </a:t>
            </a:r>
            <a:r>
              <a:rPr lang="en-ID" sz="1500" b="1" dirty="0" err="1"/>
              <a:t>bagianku</a:t>
            </a:r>
            <a:r>
              <a:rPr lang="en-ID" sz="1500" b="1" dirty="0"/>
              <a:t> </a:t>
            </a:r>
            <a:r>
              <a:rPr lang="en-ID" sz="1500" b="1" dirty="0" err="1"/>
              <a:t>tetaplah</a:t>
            </a:r>
            <a:r>
              <a:rPr lang="en-ID" sz="1500" b="1" dirty="0"/>
              <a:t> Allah </a:t>
            </a:r>
            <a:r>
              <a:rPr lang="en-ID" sz="1500" b="1" dirty="0" err="1"/>
              <a:t>selama-lamanya</a:t>
            </a:r>
            <a:r>
              <a:rPr lang="en-ID" sz="1500" b="1" dirty="0"/>
              <a:t>. </a:t>
            </a:r>
            <a:r>
              <a:rPr lang="en-ID" sz="1500" b="1" dirty="0" err="1"/>
              <a:t>Sebab</a:t>
            </a:r>
            <a:r>
              <a:rPr lang="en-ID" sz="1500" b="1" dirty="0"/>
              <a:t> </a:t>
            </a:r>
            <a:r>
              <a:rPr lang="en-ID" sz="1500" b="1" dirty="0" err="1"/>
              <a:t>sesungguhnya</a:t>
            </a:r>
            <a:r>
              <a:rPr lang="en-ID" sz="1500" b="1" dirty="0"/>
              <a:t>, </a:t>
            </a:r>
            <a:r>
              <a:rPr lang="en-ID" sz="1500" b="1" dirty="0" err="1"/>
              <a:t>siapa</a:t>
            </a:r>
            <a:r>
              <a:rPr lang="en-ID" sz="1500" b="1" dirty="0"/>
              <a:t> yang </a:t>
            </a:r>
            <a:r>
              <a:rPr lang="en-ID" sz="1500" b="1" dirty="0" err="1"/>
              <a:t>jauh</a:t>
            </a:r>
            <a:r>
              <a:rPr lang="en-ID" sz="1500" b="1" dirty="0"/>
              <a:t> </a:t>
            </a:r>
            <a:r>
              <a:rPr lang="en-ID" sz="1500" b="1" dirty="0" err="1"/>
              <a:t>dari</a:t>
            </a:r>
            <a:r>
              <a:rPr lang="en-ID" sz="1500" b="1" dirty="0"/>
              <a:t> pada-Mu </a:t>
            </a:r>
            <a:r>
              <a:rPr lang="en-ID" sz="1500" b="1" dirty="0" err="1"/>
              <a:t>akan</a:t>
            </a:r>
            <a:r>
              <a:rPr lang="en-ID" sz="1500" b="1" dirty="0"/>
              <a:t> </a:t>
            </a:r>
            <a:r>
              <a:rPr lang="en-ID" sz="1500" b="1" dirty="0" err="1"/>
              <a:t>binasa</a:t>
            </a:r>
            <a:r>
              <a:rPr lang="en-ID" sz="1500" b="1" dirty="0"/>
              <a:t>; </a:t>
            </a:r>
            <a:r>
              <a:rPr lang="en-ID" sz="1500" b="1" dirty="0" err="1"/>
              <a:t>Kaubinasakan</a:t>
            </a:r>
            <a:r>
              <a:rPr lang="en-ID" sz="1500" b="1" dirty="0"/>
              <a:t> </a:t>
            </a:r>
            <a:r>
              <a:rPr lang="en-ID" sz="1500" b="1" dirty="0" err="1"/>
              <a:t>semua</a:t>
            </a:r>
            <a:r>
              <a:rPr lang="en-ID" sz="1500" b="1" dirty="0"/>
              <a:t> orang, yang </a:t>
            </a:r>
            <a:r>
              <a:rPr lang="en-ID" sz="1500" b="1" dirty="0" err="1"/>
              <a:t>berzinah</a:t>
            </a:r>
            <a:r>
              <a:rPr lang="en-ID" sz="1500" b="1" dirty="0"/>
              <a:t> </a:t>
            </a:r>
            <a:r>
              <a:rPr lang="en-ID" sz="1500" b="1" dirty="0" err="1"/>
              <a:t>dengan</a:t>
            </a:r>
            <a:r>
              <a:rPr lang="en-ID" sz="1500" b="1" dirty="0"/>
              <a:t> </a:t>
            </a:r>
            <a:r>
              <a:rPr lang="en-ID" sz="1500" b="1" dirty="0" err="1"/>
              <a:t>meninggalkan</a:t>
            </a:r>
            <a:r>
              <a:rPr lang="en-ID" sz="1500" b="1" dirty="0"/>
              <a:t> </a:t>
            </a:r>
            <a:r>
              <a:rPr lang="en-ID" sz="1500" b="1" dirty="0" err="1"/>
              <a:t>Engkau</a:t>
            </a:r>
            <a:r>
              <a:rPr lang="en-ID" sz="1500" b="1" dirty="0"/>
              <a:t>. </a:t>
            </a:r>
            <a:r>
              <a:rPr lang="en-ID" sz="1500" b="1" dirty="0" err="1"/>
              <a:t>Tetapi</a:t>
            </a:r>
            <a:r>
              <a:rPr lang="en-ID" sz="1500" b="1" dirty="0"/>
              <a:t> </a:t>
            </a:r>
            <a:r>
              <a:rPr lang="en-ID" sz="1500" b="1" dirty="0" err="1"/>
              <a:t>aku</a:t>
            </a:r>
            <a:r>
              <a:rPr lang="en-ID" sz="1500" b="1" dirty="0"/>
              <a:t>,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suka</a:t>
            </a:r>
            <a:r>
              <a:rPr lang="en-ID" sz="1500" b="1" dirty="0"/>
              <a:t> </a:t>
            </a:r>
            <a:r>
              <a:rPr lang="en-ID" sz="1500" b="1" dirty="0" err="1"/>
              <a:t>dekat</a:t>
            </a:r>
            <a:r>
              <a:rPr lang="en-ID" sz="1500" b="1" dirty="0"/>
              <a:t> pada Allah; </a:t>
            </a:r>
            <a:r>
              <a:rPr lang="en-ID" sz="1500" b="1" dirty="0" err="1"/>
              <a:t>aku</a:t>
            </a:r>
            <a:r>
              <a:rPr lang="en-ID" sz="1500" b="1" dirty="0"/>
              <a:t> </a:t>
            </a:r>
            <a:r>
              <a:rPr lang="en-ID" sz="1500" b="1" dirty="0" err="1"/>
              <a:t>menaruh</a:t>
            </a:r>
            <a:r>
              <a:rPr lang="en-ID" sz="1500" b="1" dirty="0"/>
              <a:t> </a:t>
            </a:r>
            <a:r>
              <a:rPr lang="en-ID" sz="1500" b="1" dirty="0" err="1"/>
              <a:t>tempat</a:t>
            </a:r>
            <a:r>
              <a:rPr lang="en-ID" sz="1500" b="1" dirty="0"/>
              <a:t> </a:t>
            </a:r>
            <a:r>
              <a:rPr lang="en-ID" sz="1500" b="1" dirty="0" err="1"/>
              <a:t>perlindunganku</a:t>
            </a:r>
            <a:r>
              <a:rPr lang="en-ID" sz="1500" b="1" dirty="0"/>
              <a:t> pada </a:t>
            </a:r>
            <a:r>
              <a:rPr lang="en-ID" sz="1500" b="1" dirty="0" err="1"/>
              <a:t>Tuhan</a:t>
            </a:r>
            <a:r>
              <a:rPr lang="en-ID" sz="1500" b="1" dirty="0"/>
              <a:t> ALLAH, </a:t>
            </a:r>
            <a:r>
              <a:rPr lang="en-ID" sz="1500" b="1" dirty="0" err="1"/>
              <a:t>supaya</a:t>
            </a:r>
            <a:r>
              <a:rPr lang="en-ID" sz="1500" b="1" dirty="0"/>
              <a:t> </a:t>
            </a:r>
            <a:r>
              <a:rPr lang="en-ID" sz="1500" b="1" dirty="0" err="1"/>
              <a:t>dapat</a:t>
            </a:r>
            <a:r>
              <a:rPr lang="en-ID" sz="1500" b="1" dirty="0"/>
              <a:t> </a:t>
            </a:r>
            <a:r>
              <a:rPr lang="en-ID" sz="1500" b="1" dirty="0" err="1"/>
              <a:t>menceritakan</a:t>
            </a:r>
            <a:r>
              <a:rPr lang="en-ID" sz="1500" b="1" dirty="0"/>
              <a:t> </a:t>
            </a:r>
            <a:r>
              <a:rPr lang="en-ID" sz="1500" b="1" dirty="0" err="1"/>
              <a:t>segala</a:t>
            </a:r>
            <a:r>
              <a:rPr lang="en-ID" sz="1500" b="1" dirty="0"/>
              <a:t> </a:t>
            </a:r>
            <a:r>
              <a:rPr lang="en-ID" sz="1500" b="1" dirty="0" err="1"/>
              <a:t>pekerjaan</a:t>
            </a:r>
            <a:r>
              <a:rPr lang="en-ID" sz="1500" b="1" dirty="0"/>
              <a:t>-Nya.</a:t>
            </a:r>
            <a:r>
              <a:rPr lang="en" sz="1500" b="1" dirty="0"/>
              <a:t>”</a:t>
            </a:r>
            <a:endParaRPr lang="en-ID" sz="1500" b="1" dirty="0"/>
          </a:p>
        </p:txBody>
      </p:sp>
      <p:pic>
        <p:nvPicPr>
          <p:cNvPr id="14" name="Imagen 13" descr="Imagen que contiene interior, tabla, pequeño, viejo&#10;&#10;Descripción generada automáticamente">
            <a:extLst>
              <a:ext uri="{FF2B5EF4-FFF2-40B4-BE49-F238E27FC236}">
                <a16:creationId xmlns:a16="http://schemas.microsoft.com/office/drawing/2014/main" id="{82F27F55-14EB-E173-33E5-DBF452F78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22" y="4225491"/>
            <a:ext cx="3462225" cy="185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36309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60066"/>
    </a:accent1>
    <a:accent2>
      <a:srgbClr val="990033"/>
    </a:accent2>
    <a:accent3>
      <a:srgbClr val="663300"/>
    </a:accent3>
    <a:accent4>
      <a:srgbClr val="336600"/>
    </a:accent4>
    <a:accent5>
      <a:srgbClr val="CC9900"/>
    </a:accent5>
    <a:accent6>
      <a:srgbClr val="0099C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3906</Words>
  <Application>Microsoft Office PowerPoint</Application>
  <PresentationFormat>Panorámica</PresentationFormat>
  <Paragraphs>66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 Light</vt:lpstr>
      <vt:lpstr>Calibri</vt:lpstr>
      <vt:lpstr>Comic Sans MS</vt:lpstr>
      <vt:lpstr>Algerian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2024-02-03T19:21:57Z</dcterms:created>
  <dcterms:modified xsi:type="dcterms:W3CDTF">2024-02-23T17:07:19Z</dcterms:modified>
</cp:coreProperties>
</file>