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31" d="100"/>
          <a:sy n="31" d="100"/>
        </p:scale>
        <p:origin x="9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Исус създаде всичко, което съществува </a:t>
          </a:r>
          <a:r>
            <a:rPr lang="ru-RU" sz="1500" b="1" dirty="0">
              <a:solidFill>
                <a:schemeClr val="tx1"/>
              </a:solidFill>
            </a:rPr>
            <a:t>(Йоан 1:3)</a:t>
          </a:r>
          <a:endParaRPr lang="en-GB" sz="15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Той стана създание (Йоан 1:14)</a:t>
          </a:r>
          <a:endParaRPr lang="en-GB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Той премина през трудности, страдание, глад и болка като нас (Ис. 53:3; Марк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Той беше изкушен като нас (Евр. 4:15)</a:t>
          </a:r>
          <a:endParaRPr lang="en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Тъй като беше праведен, той доброволно пострада за нашите грехове (1 Петрово 3:18; Йоан 10:17-18)</a:t>
          </a:r>
          <a:endParaRPr lang="en" sz="16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Умирайки и възкресявайки, той ни увери във вечен живот в Неговата компания (Римляни 6:3-4)</a:t>
          </a:r>
          <a:endParaRPr lang="en-GB" sz="16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 всичко това беше за любов </a:t>
          </a:r>
          <a:r>
            <a:rPr lang="ru-RU" sz="1600" b="1" dirty="0">
              <a:solidFill>
                <a:schemeClr val="tx1"/>
              </a:solidFill>
            </a:rPr>
            <a:t>(1Йоан 4:10)</a:t>
          </a:r>
          <a:endParaRPr lang="en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72491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Исус създаде всичко, което съществува </a:t>
          </a:r>
          <a:r>
            <a:rPr lang="ru-RU" sz="1500" b="1" kern="1200" dirty="0">
              <a:solidFill>
                <a:schemeClr val="tx1"/>
              </a:solidFill>
            </a:rPr>
            <a:t>(Йоан 1:3)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Той стана създание (Йоан 1:14)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Той премина през трудности, страдание, глад и болка като нас (Ис. 53:3; Марк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Той беше изкушен като нас (Евр. 4:15)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13340"/>
          <a:ext cx="3368303" cy="83404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Тъй като беше праведен, той доброволно пострада за нашите грехове (1 Петрово 3:18; Йоан 10:17-18)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1262088" y="4113340"/>
        <a:ext cx="3368303" cy="834045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Умирайки и възкресявайки, той ни увери във вечен живот в Неговата компания (Римляни 6:3-4)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 всичко това беше за любов </a:t>
          </a:r>
          <a:r>
            <a:rPr lang="ru-RU" sz="1600" b="1" kern="1200" dirty="0">
              <a:solidFill>
                <a:schemeClr val="tx1"/>
              </a:solidFill>
            </a:rPr>
            <a:t>(1Йоан 4:10)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ВОЙНАТА ЗАД ВСИЧКИ ВОЙНИ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C1DF"/>
                </a:solidFill>
              </a:rPr>
              <a:t>Урок 1 за 6 април 2024 г</a:t>
            </a:r>
            <a:endParaRPr lang="en" sz="16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КОНФЛИКТЪТ ДНЕС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„Затова и може съвършено да спасява тия, които дохождат при Бога чрез Него, понеже всякога живее да ходатайства за тях.“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Евреи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172934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Днес Исус се застъпва за нас в небесното светилище </a:t>
            </a:r>
            <a:br>
              <a:rPr lang="en-GB" sz="2000" b="1" dirty="0"/>
            </a:br>
            <a:r>
              <a:rPr lang="ru-RU" sz="2000" b="1" dirty="0"/>
              <a:t>(Евр.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4746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Исус иска да разчитаме на Него за всяка нужда в живота си (Йоан 14:13-14). Където има страх, той носи мир; където има вина, той носи прошка; където има слабост, той носи сила.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172934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Следователно ние сме поканени да се обърнем към Бог с увереност чрез Исус (Евреи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172933" y="2077699"/>
            <a:ext cx="8032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 силата на своята кръв, пролята на кръста, Исус ни представя пред Отца – и пред всички обитатели на Вселената – като справедливи, съвършени хора, достойни да заемат място в Рая.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Най-голямото желание на Исус е да живее с нас вечно (Йоан 17:14). Това ли е и най-голямото ти желание?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661076" y="1550278"/>
            <a:ext cx="93993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„Когато те връхлетят изкушения, когато изглежда, че грижата, недоумението и мракът обгръщат душата ти, погледни към мястото, където за последен път си видял светлината. Почивай в Христовата любов и под Неговата закриляща грижа. Когато грехът се бори за господство в сърцето, когато вината потиска душата и обременява съвестта, когато неверието замъглява ума, помнете, че Христовата благодат е достатъчна, за да покори греха и да прогони тъмнината. Влизайки в общение със Спасителя, ние влизаме в областта на мира."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5761184" y="6435019"/>
            <a:ext cx="637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(Министерството на изцелението, стр. 193 – англ. изд.)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стана война на небесата: излязоха Михаил и неговите ангели да воюват против змея; и змеят воюва заедно със своите ангели; обаче те не надвиха, нито се намери вече място за тях на небето”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Началото на конфликта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Бунт в рая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Бунт на Земята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Любовта отвръща на удара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Конфликтът днес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Живеем потопени в конфликт от галактически измерения. Дори да не сме наясно или да не вярваме, че това е възможно, конфликтът е реален.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Залогът беше самото управление на Бог, лоялността на ангелите и непадналите светове. Днес вашата и моята лоялност са заложени на карта.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Конфликтните сили са духовни, невидими за нас (Еф. 6:12). Ние обаче усещаме последиците от войната. Бедствия, безнравственост, смърт...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НАЧАЛОТО НА КОНФЛИКТА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„Ти  бе съвършен в постъпките си от деня, когато бе създаден,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  </a:t>
            </a:r>
            <a:r>
              <a:rPr lang="ru-RU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догдето се намери беззаконие в тебе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Езекил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15500"/>
            <a:ext cx="69332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Фактът, че в Едем е имало същество, което е подтикнало Ева да не се довери на Бог, предполага, че бунт срещу Бог е съществувал преди съществуването на човечеството (Бит.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92835"/>
            <a:ext cx="923898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Първият въпрос, който трябва да си зададем е: Бог ли е създал дявола, тоест Бог ли е създал зло същество?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878923"/>
            <a:ext cx="694720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Библията ни казва, че дяволът е ангел, наречен Луцифер (Ис. 14:12). Този ангел беше създаден съвършен и красив (Еез. 28:12). Той беше издигнат до най-високата позиция, към която един ангел може да се стреми:  херувим-защитник (Еез.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392919"/>
            <a:ext cx="680282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Исус нарече това същество, което сее недоверие между Бог и неговите създания, „враг“, който той идентифицира като дявола (Матей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344874"/>
            <a:ext cx="690295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Ако Луцифер е бил съвършен, как е станал дявол? Как започна конфликтът между Бог и него? Бог му даде, както на всички негови създадени същества, свобода на избор и, необяснимо, Луцифер реши да се разбунтува и се стремеше да заеме трона на Бог (Еез. 28:15; Ис.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БУНТ В РАЯ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опашката му, като завлече третата част от небесните звезди, хвърли ги на земята...“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</a:t>
            </a:r>
            <a:r>
              <a:rPr lang="bg-BG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284057"/>
            <a:ext cx="49331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В желанието си да узурпира небесния трон, Луцифер породи съмнения у ангелите относно справедливостта на божественото управление. Не бяха ли всички свободни? Защо да се подчинявате на строги и може би несправедливи или капризни закони?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72666"/>
            <a:ext cx="85921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Бунтът се превърна в открит конфликт, война, в която всеки ангел трябваше да вземе своето решение. 1/3 от ангелите последваха Сатана, докато останалите останаха верни на Бога (Откр. 12:4а).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9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358638"/>
            <a:ext cx="49331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Луцифер стана Сатана, обвинителят (Откр. 12:10; Йов 1:6, 9-10). Той отхвърли всички Божии любящи призиви да промени отношението си.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130802" y="5570515"/>
            <a:ext cx="90103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900" b="1" dirty="0"/>
              <a:t>       </a:t>
            </a:r>
            <a:r>
              <a:rPr lang="ru-RU" sz="1900" b="1" dirty="0"/>
              <a:t>Днес войната продължава. Сатана все още е активен. Той се опитва да </a:t>
            </a:r>
            <a:r>
              <a:rPr lang="en-GB" sz="1900" b="1" dirty="0"/>
              <a:t> </a:t>
            </a:r>
            <a:br>
              <a:rPr lang="en-GB" sz="1900" b="1" dirty="0"/>
            </a:br>
            <a:r>
              <a:rPr lang="en-GB" sz="1900" b="1" dirty="0"/>
              <a:t>      </a:t>
            </a:r>
            <a:r>
              <a:rPr lang="ru-RU" sz="1900" b="1" dirty="0"/>
              <a:t>въвлече всеки човек да се бунтува срещу Бог. Има само две страни. Тези, </a:t>
            </a:r>
            <a:br>
              <a:rPr lang="en-GB" sz="1900" b="1" dirty="0"/>
            </a:br>
            <a:r>
              <a:rPr lang="en-GB" sz="1900" b="1" dirty="0"/>
              <a:t>  </a:t>
            </a:r>
            <a:r>
              <a:rPr lang="ru-RU" sz="1900" b="1" dirty="0"/>
              <a:t>които искат да се подчиняват на Божия Закон, или тези, които го отхвърлят. </a:t>
            </a:r>
            <a:r>
              <a:rPr lang="en-GB" sz="1900" b="1" dirty="0"/>
              <a:t> </a:t>
            </a:r>
            <a:br>
              <a:rPr lang="en-GB" sz="1900" b="1" dirty="0"/>
            </a:br>
            <a:r>
              <a:rPr lang="en-GB" sz="1900" b="1" dirty="0"/>
              <a:t> </a:t>
            </a:r>
            <a:r>
              <a:rPr lang="ru-RU" sz="1900" b="1" dirty="0"/>
              <a:t>Решението е наше (Второзаконие 30:11, 16, 19; Исус Навин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313861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„Великият Бог можеше веднага да хвърли този архиизмамник от небето; но това не беше Неговата цел. Той би дал на бунтовниците равен шанс да премерят силата и могъществото си със Собствения Си Син и Неговите лоялни ангели. В тази битка всеки ангел ще избере собствената си страна и ще бъде изявен пред всички. […] Ако Бог беше упражнил силата Си да накаже този главен бунтовник, недоволните ангели нямаше да се появят; следователно Бог взе друг курс, тъй като Той щеше да изяви ясно на цялото небесно множество Своята справедливост и Своя съд.”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6313557" y="6395085"/>
            <a:ext cx="5766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(Историята на изкуплението, стр. 17 – англ. изд.)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БУНТ НА ЗЕМЯТА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781007" y="609092"/>
            <a:ext cx="8714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„А Бог му рече: Кой ти каза, че си гол? Да не би да си ял от дървото, от което ти заповядах да не ядеш?“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Битие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създаде ангелите в безгрешна, съвършена среда. По същия начин Бог създаде човечеството в съвършена среда, свободна от грях (Бит.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75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117559" y="3528788"/>
            <a:ext cx="71368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Това беше единствената точка, в която Сатана можеше да ги накара да се съмняват. Коварно той постигна целта си. Адам и Ева се усъмниха в Бог, не Му се покориха и се отвърнаха от източника на живота (Бит. 3:6, 9-13, 19). Адам отвори вратата за влизане на греха и по този начин смъртта премина към всички хора (Римляни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10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Оттогава живеем в свят, белязан от болка, болест и смърт. Всички ли плащаме за греха на Адам?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Точно както се случи с ангелите, Бог също ни създаде със силата да избираме свободно. И така, Адам и Ева можеха да упражнят тази свобода, той им даде проста заповед: „но да не ядете от дървото за познаване на доброто и злото” (Бит.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Всеки от нас плаща за собствения си грях: „защото всички съгрешиха и не заслужават Божията слава” (Римляни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ЛЮБОВТА НАМИРА НАЧИН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„В това се състои любовта, не че ние сме възлюбили Бога, но че Той възлюби нас и прати Сина Си като умилостивение за греховете ни.“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Йоан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Дори преди да обяви последиците от непокорството, Бог съобщава на Адам и Ева, че има план за тяхното изкупление (Бит.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нас няма нищо, което да ни прави достойни за Божията любов. Но с всяка капка кръв, която Исус пролива на Голгота, Бог ни казва: „Обичам те“.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59" y="3845459"/>
            <a:ext cx="38845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Смъртта не трябваше да бъде вечната съдба за грешника. Исус показа любовта си, като плати цената на греха с живота си (Римляни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Човечеството доброволно се е отделило от Създателя. Но далеч от това да изостави Своите неблагодарни деца, Бог разкри истинския Си характер, като ги обича невероятно (Йоан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Как Исус ни показа любовта си?</a:t>
            </a:r>
            <a:endParaRPr lang="en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79695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ЛЮБОВТА НАМИРА НАЧИН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„В това се състои любовта, не че ние сме възлюбили Бога, но че Той възлюби нас и прати Сина Си като умилостивение за греховете ни.“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Йоан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1491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2024-03-24T10:47:51Z</dcterms:created>
  <dcterms:modified xsi:type="dcterms:W3CDTF">2024-04-03T06:51:36Z</dcterms:modified>
</cp:coreProperties>
</file>