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2" r:id="rId5"/>
    <p:sldId id="268" r:id="rId6"/>
    <p:sldId id="277" r:id="rId7"/>
    <p:sldId id="258" r:id="rId8"/>
    <p:sldId id="278" r:id="rId9"/>
    <p:sldId id="279" r:id="rId10"/>
    <p:sldId id="280" r:id="rId11"/>
    <p:sldId id="281" r:id="rId12"/>
    <p:sldId id="263" r:id="rId13"/>
    <p:sldId id="282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5F81"/>
    <a:srgbClr val="AFC8E2"/>
    <a:srgbClr val="F9C6E7"/>
    <a:srgbClr val="1604C6"/>
    <a:srgbClr val="CAE4C0"/>
    <a:srgbClr val="B9FAFD"/>
    <a:srgbClr val="03868B"/>
    <a:srgbClr val="B86C4C"/>
    <a:srgbClr val="AF5942"/>
    <a:srgbClr val="2448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835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44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7392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7876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8501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3754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6151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1948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277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2648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9120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9344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51518BC-7885-658F-0AE1-38256832C8DE}"/>
              </a:ext>
            </a:extLst>
          </p:cNvPr>
          <p:cNvSpPr txBox="1"/>
          <p:nvPr/>
        </p:nvSpPr>
        <p:spPr>
          <a:xfrm>
            <a:off x="7400925" y="4415967"/>
            <a:ext cx="4486275" cy="2246769"/>
          </a:xfrm>
          <a:prstGeom prst="rect">
            <a:avLst/>
          </a:prstGeom>
          <a:ln w="57150">
            <a:solidFill>
              <a:srgbClr val="A4251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„И стана война на небесата: излязоха Михаил и неговите ангели да воюват против змея; и змеят воюва заедно със своите ангели; обаче те не надвиха, нито се намери вече място за тях на небето”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bg-BG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Откровение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12:7</a:t>
            </a:r>
            <a:r>
              <a:rPr lang="es-ES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8)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53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C333B768-0621-5E94-048C-44B065953D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" r="-3" b="-3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63236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706808B2-69BB-6E37-7010-17C0F6343BD6}"/>
              </a:ext>
            </a:extLst>
          </p:cNvPr>
          <p:cNvSpPr txBox="1"/>
          <p:nvPr/>
        </p:nvSpPr>
        <p:spPr>
          <a:xfrm>
            <a:off x="6059054" y="643288"/>
            <a:ext cx="5779909" cy="5940088"/>
          </a:xfrm>
          <a:prstGeom prst="rect">
            <a:avLst/>
          </a:prstGeom>
          <a:solidFill>
            <a:schemeClr val="bg1"/>
          </a:solidFill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„</a:t>
            </a:r>
            <a:r>
              <a:rPr lang="ru-RU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Понеже сам Господ ще слезе от небето с повелителен вик, при глас на архангел и при Божия тръба; и мъртвите в Христос ще възкръснат по-напред; после ние, които сме останали живи, ще бъдем грабнати заедно с тях в облаците да посрещнем Господа във въздуха; и така ще бъдем винаги с Господа</a:t>
            </a:r>
            <a:r>
              <a:rPr lang="es-E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2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(1 </a:t>
            </a:r>
            <a:r>
              <a:rPr lang="bg-BG" sz="2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Солунци</a:t>
            </a:r>
            <a:r>
              <a:rPr lang="es-ES" sz="2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4:16, 17)</a:t>
            </a:r>
            <a:endParaRPr lang="es-ES" sz="2800" b="1" dirty="0">
              <a:gradFill flip="none" rotWithShape="1"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772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Sol brillando en el cielo&#10;&#10;Descripción generada automáticamente con confianza baja">
            <a:extLst>
              <a:ext uri="{FF2B5EF4-FFF2-40B4-BE49-F238E27FC236}">
                <a16:creationId xmlns:a16="http://schemas.microsoft.com/office/drawing/2014/main" id="{23AA6B57-C55A-FE20-7767-CA4E83357A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7" r="-1" b="3353"/>
          <a:stretch/>
        </p:blipFill>
        <p:spPr>
          <a:xfrm>
            <a:off x="838200" y="233807"/>
            <a:ext cx="10468866" cy="58887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A3E6164-2BA7-0280-55A5-D80D74E8DD2C}"/>
              </a:ext>
            </a:extLst>
          </p:cNvPr>
          <p:cNvSpPr txBox="1"/>
          <p:nvPr/>
        </p:nvSpPr>
        <p:spPr>
          <a:xfrm>
            <a:off x="3876675" y="2677210"/>
            <a:ext cx="7070725" cy="181588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ru-RU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Освети ги чрез истината. Твоето слово е истина.</a:t>
            </a:r>
            <a:r>
              <a:rPr lang="es-E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32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bg-BG" sz="32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Йоан</a:t>
            </a:r>
            <a:r>
              <a:rPr lang="es-ES" sz="32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17:17)</a:t>
            </a:r>
            <a:endParaRPr lang="es-ES" sz="4000" b="1" dirty="0">
              <a:ln/>
              <a:solidFill>
                <a:srgbClr val="CAE4C0"/>
              </a:solidFill>
              <a:effectLst>
                <a:glow rad="762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671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A9313D8-84B9-B36F-418B-A2AAA41617C5}"/>
              </a:ext>
            </a:extLst>
          </p:cNvPr>
          <p:cNvSpPr txBox="1"/>
          <p:nvPr/>
        </p:nvSpPr>
        <p:spPr>
          <a:xfrm rot="18970172">
            <a:off x="1633849" y="1741837"/>
            <a:ext cx="591262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„</a:t>
            </a:r>
            <a:r>
              <a:rPr lang="ru-RU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Купувай истината и не я продавай, също и мъдростта, поуката и разума.</a:t>
            </a:r>
            <a:r>
              <a:rPr lang="es-E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” </a:t>
            </a:r>
            <a:r>
              <a:rPr lang="es-ES" b="1" dirty="0">
                <a:solidFill>
                  <a:srgbClr val="1604C6"/>
                </a:solidFill>
                <a:latin typeface="Comic Sans MS" panose="030F0702030302020204" pitchFamily="66" charset="0"/>
              </a:rPr>
              <a:t>(</a:t>
            </a:r>
            <a:r>
              <a:rPr lang="bg-BG" b="1" dirty="0">
                <a:solidFill>
                  <a:srgbClr val="1604C6"/>
                </a:solidFill>
                <a:latin typeface="Comic Sans MS" panose="030F0702030302020204" pitchFamily="66" charset="0"/>
              </a:rPr>
              <a:t>Притчи</a:t>
            </a:r>
            <a:r>
              <a:rPr lang="es-ES" b="1" dirty="0">
                <a:solidFill>
                  <a:srgbClr val="1604C6"/>
                </a:solidFill>
                <a:latin typeface="Comic Sans MS" panose="030F0702030302020204" pitchFamily="66" charset="0"/>
              </a:rPr>
              <a:t> 23:23)</a:t>
            </a:r>
            <a:endParaRPr lang="es-ES" sz="2400" b="1" dirty="0">
              <a:solidFill>
                <a:srgbClr val="1604C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355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323292"/>
            <a:ext cx="4718304" cy="0"/>
          </a:xfrm>
          <a:prstGeom prst="line">
            <a:avLst/>
          </a:prstGeom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 descr="Un arcoíris sobre el pasto&#10;&#10;Descripción generada automáticamente con confianza media">
            <a:extLst>
              <a:ext uri="{FF2B5EF4-FFF2-40B4-BE49-F238E27FC236}">
                <a16:creationId xmlns:a16="http://schemas.microsoft.com/office/drawing/2014/main" id="{BF9CC161-6922-2A08-7B7D-4BB3584AA5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5" r="-3" b="-3"/>
          <a:stretch/>
        </p:blipFill>
        <p:spPr>
          <a:xfrm>
            <a:off x="6525453" y="1"/>
            <a:ext cx="5666547" cy="339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611112" y="3386960"/>
            <a:ext cx="5580888" cy="0"/>
          </a:xfrm>
          <a:prstGeom prst="line">
            <a:avLst/>
          </a:prstGeom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6548920"/>
            <a:ext cx="4713997" cy="0"/>
          </a:xfrm>
          <a:prstGeom prst="line">
            <a:avLst/>
          </a:prstGeom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 descr="Imagen que contiene persona, hombre, interior, viendo&#10;&#10;Descripción generada automáticamente">
            <a:extLst>
              <a:ext uri="{FF2B5EF4-FFF2-40B4-BE49-F238E27FC236}">
                <a16:creationId xmlns:a16="http://schemas.microsoft.com/office/drawing/2014/main" id="{76F1C527-6AB4-D6A1-662D-1392C6899F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5" r="-2" b="14272"/>
          <a:stretch/>
        </p:blipFill>
        <p:spPr>
          <a:xfrm>
            <a:off x="6522277" y="3398024"/>
            <a:ext cx="5669723" cy="3469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5131BD5-AFD9-8281-DD0F-47D7D75E030C}"/>
              </a:ext>
            </a:extLst>
          </p:cNvPr>
          <p:cNvSpPr txBox="1"/>
          <p:nvPr/>
        </p:nvSpPr>
        <p:spPr>
          <a:xfrm>
            <a:off x="214537" y="540027"/>
            <a:ext cx="5952975" cy="563231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0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„</a:t>
            </a:r>
            <a:r>
              <a:rPr lang="ru-RU" sz="30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И чух силен глас от престола, който казваше: Ето, скинията на Бога е с човеците; Той ще обитава с тях; те ще бъдат Негови люде; и сам Бог, техен Бог, ще бъде с тях. Той ще обърше всяка сълза от очите им, и смърт не ще има вече; нито ще има вече жалеене, ни плач, ни болка; първото премина.</a:t>
            </a:r>
            <a:r>
              <a:rPr lang="es-ES" sz="30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”</a:t>
            </a:r>
            <a:r>
              <a:rPr lang="es-E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(</a:t>
            </a:r>
            <a:r>
              <a:rPr lang="bg-BG" sz="20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Откровение</a:t>
            </a:r>
            <a:r>
              <a:rPr lang="es-ES" sz="20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21:3, 4)</a:t>
            </a:r>
            <a:endParaRPr lang="es-ES" sz="2800" b="1" dirty="0">
              <a:ln/>
              <a:solidFill>
                <a:srgbClr val="095F8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017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9D30140-0C91-440D-DA92-EA3AFCA039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8" b="29934"/>
          <a:stretch/>
        </p:blipFill>
        <p:spPr>
          <a:xfrm>
            <a:off x="20" y="2193310"/>
            <a:ext cx="6400781" cy="46646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33986F0-101F-07EB-53F7-F3EE295C92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" b="1020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8A4CE1B-E61E-38CE-EDC7-BD95B54762AF}"/>
              </a:ext>
            </a:extLst>
          </p:cNvPr>
          <p:cNvSpPr txBox="1"/>
          <p:nvPr/>
        </p:nvSpPr>
        <p:spPr>
          <a:xfrm>
            <a:off x="152410" y="135468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„Не бой се, защото Аз съм с тебе; не се ужасявай, защото Аз съм твой Бог; ще те укрепя, да! Ще ти помогна. Да! Ще те подкрепя с праведната Си десница”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>
                <a:solidFill>
                  <a:srgbClr val="166588"/>
                </a:solidFill>
                <a:latin typeface="Comic Sans MS" panose="030F0702030302020204" pitchFamily="66" charset="0"/>
              </a:rPr>
              <a:t>(</a:t>
            </a:r>
            <a:r>
              <a:rPr lang="bg-BG" b="1" dirty="0">
                <a:solidFill>
                  <a:srgbClr val="166588"/>
                </a:solidFill>
                <a:latin typeface="Comic Sans MS" panose="030F0702030302020204" pitchFamily="66" charset="0"/>
              </a:rPr>
              <a:t>Исая</a:t>
            </a:r>
            <a:r>
              <a:rPr lang="es-ES" b="1" dirty="0">
                <a:solidFill>
                  <a:srgbClr val="166588"/>
                </a:solidFill>
                <a:latin typeface="Comic Sans MS" panose="030F0702030302020204" pitchFamily="66" charset="0"/>
              </a:rPr>
              <a:t> 41:10)</a:t>
            </a:r>
            <a:endParaRPr lang="es-ES" sz="2400" b="1" dirty="0">
              <a:solidFill>
                <a:srgbClr val="16658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071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F8E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Hombre parado en un cuerpo de agua&#10;&#10;Descripción generada automáticamente">
            <a:extLst>
              <a:ext uri="{FF2B5EF4-FFF2-40B4-BE49-F238E27FC236}">
                <a16:creationId xmlns:a16="http://schemas.microsoft.com/office/drawing/2014/main" id="{04AC55FD-EBB1-5257-911E-B63F6C5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 r="-2" b="-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A4FBBD9-1307-23C2-928F-1E09A92CE77F}"/>
              </a:ext>
            </a:extLst>
          </p:cNvPr>
          <p:cNvSpPr txBox="1"/>
          <p:nvPr/>
        </p:nvSpPr>
        <p:spPr>
          <a:xfrm>
            <a:off x="238386" y="659009"/>
            <a:ext cx="4471416" cy="504753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„</a:t>
            </a:r>
            <a:r>
              <a:rPr lang="ru-RU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Тогава Исус им каза: Още малко Светлината е между вас. Ходете, докато имате Светлината, за да не ви настигне тъмнината. Който ходи в тъмнината, не знае къде отива.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solidFill>
                  <a:srgbClr val="7E9721"/>
                </a:solidFill>
                <a:latin typeface="Comic Sans MS" panose="030F0702030302020204" pitchFamily="66" charset="0"/>
              </a:rPr>
              <a:t>(</a:t>
            </a:r>
            <a:r>
              <a:rPr lang="bg-BG" sz="2400" b="1" dirty="0">
                <a:solidFill>
                  <a:srgbClr val="7E9721"/>
                </a:solidFill>
                <a:latin typeface="Comic Sans MS" panose="030F0702030302020204" pitchFamily="66" charset="0"/>
              </a:rPr>
              <a:t>Йоан</a:t>
            </a:r>
            <a:r>
              <a:rPr lang="es-ES" sz="24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12:35)</a:t>
            </a:r>
            <a:endParaRPr lang="es-ES" sz="3200" b="1" dirty="0">
              <a:solidFill>
                <a:srgbClr val="7E972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76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CC0CE7A-4E2B-BA27-F120-87524BD390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" r="2287"/>
          <a:stretch/>
        </p:blipFill>
        <p:spPr>
          <a:xfrm>
            <a:off x="20" y="10"/>
            <a:ext cx="4977364" cy="68579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C434C44-5F02-E5DC-1917-0D99ABA220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0" b="14090"/>
          <a:stretch/>
        </p:blipFill>
        <p:spPr>
          <a:xfrm>
            <a:off x="4977384" y="10"/>
            <a:ext cx="7214616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4218905"/>
            <a:ext cx="6556248" cy="21270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7C04E8F1-BF49-5D3D-BB8B-45D3AE8A4B7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77384" y="0"/>
            <a:ext cx="0" cy="6858000"/>
          </a:xfrm>
          <a:prstGeom prst="line">
            <a:avLst/>
          </a:prstGeom>
          <a:ln w="130175">
            <a:solidFill>
              <a:schemeClr val="tx2">
                <a:lumMod val="25000"/>
                <a:lumOff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DDF8F34F-8B30-B8B8-1BCB-F135F8517253}"/>
              </a:ext>
            </a:extLst>
          </p:cNvPr>
          <p:cNvSpPr txBox="1"/>
          <p:nvPr/>
        </p:nvSpPr>
        <p:spPr>
          <a:xfrm>
            <a:off x="5434551" y="4321499"/>
            <a:ext cx="63002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„</a:t>
            </a:r>
            <a:r>
              <a:rPr lang="ru-RU" sz="2400" b="1" dirty="0">
                <a:latin typeface="Comic Sans MS" panose="030F0702030302020204" pitchFamily="66" charset="0"/>
              </a:rPr>
              <a:t>И както Мойсей издигна змията в пустинята, така трябва да бъде издигнат Човешкият Син и всеки, който вярва в Него, да не погине, но да има вечен живот.</a:t>
            </a:r>
            <a:r>
              <a:rPr lang="es-ES" sz="2400" b="1" dirty="0">
                <a:latin typeface="Comic Sans MS" panose="030F0702030302020204" pitchFamily="66" charset="0"/>
              </a:rPr>
              <a:t>” </a:t>
            </a:r>
            <a:r>
              <a:rPr lang="es-ES" b="1" dirty="0">
                <a:latin typeface="Comic Sans MS" panose="030F0702030302020204" pitchFamily="66" charset="0"/>
              </a:rPr>
              <a:t>(</a:t>
            </a:r>
            <a:r>
              <a:rPr lang="bg-BG" b="1" dirty="0">
                <a:latin typeface="Comic Sans MS" panose="030F0702030302020204" pitchFamily="66" charset="0"/>
              </a:rPr>
              <a:t>Йоан</a:t>
            </a:r>
            <a:r>
              <a:rPr lang="es-ES" b="1" dirty="0">
                <a:latin typeface="Comic Sans MS" panose="030F0702030302020204" pitchFamily="66" charset="0"/>
              </a:rPr>
              <a:t> 3:14, 15)</a:t>
            </a:r>
            <a:endParaRPr lang="es-E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821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A36E88-7CE5-1236-4B12-0B31952BA875}"/>
              </a:ext>
            </a:extLst>
          </p:cNvPr>
          <p:cNvSpPr txBox="1"/>
          <p:nvPr/>
        </p:nvSpPr>
        <p:spPr>
          <a:xfrm>
            <a:off x="404812" y="103375"/>
            <a:ext cx="11382375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ru-RU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В сърцето си опазих Твоето слово </a:t>
            </a:r>
            <a:br>
              <a:rPr lang="ru-RU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за да не съгрешавам пред Тебе.</a:t>
            </a:r>
            <a:r>
              <a:rPr lang="es-E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2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bg-BG" sz="2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Псалм</a:t>
            </a:r>
            <a:r>
              <a:rPr lang="es-ES" sz="2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119:11)</a:t>
            </a:r>
          </a:p>
        </p:txBody>
      </p:sp>
      <p:pic>
        <p:nvPicPr>
          <p:cNvPr id="4" name="Imagen 3" descr="Un hombre con los brazos cruzados&#10;&#10;Descripción generada automáticamente con confianza media">
            <a:extLst>
              <a:ext uri="{FF2B5EF4-FFF2-40B4-BE49-F238E27FC236}">
                <a16:creationId xmlns:a16="http://schemas.microsoft.com/office/drawing/2014/main" id="{EC9E7124-2AF5-053F-57DC-3DF116EC5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025" y="1903288"/>
            <a:ext cx="2954846" cy="503955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52308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91651C0-4505-6B0B-FB49-8A80D97B31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" b="154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836ADA-332F-C225-C2F5-D91D02FD68F3}"/>
              </a:ext>
            </a:extLst>
          </p:cNvPr>
          <p:cNvSpPr txBox="1"/>
          <p:nvPr/>
        </p:nvSpPr>
        <p:spPr>
          <a:xfrm>
            <a:off x="199043" y="205380"/>
            <a:ext cx="5051589" cy="2862322"/>
          </a:xfrm>
          <a:prstGeom prst="rect">
            <a:avLst/>
          </a:prstGeom>
          <a:gradFill>
            <a:gsLst>
              <a:gs pos="0">
                <a:srgbClr val="DDB9D7"/>
              </a:gs>
              <a:gs pos="50000">
                <a:srgbClr val="D7B3D2"/>
              </a:gs>
              <a:gs pos="100000">
                <a:srgbClr val="DCB6D6"/>
              </a:gs>
            </a:gsLst>
          </a:gradFill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Тревата съхне, цветът вехне, но словото на нашия Бог ще остане довека.</a:t>
            </a:r>
            <a:r>
              <a:rPr lang="es-E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bg-BG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Исая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40:8)</a:t>
            </a:r>
            <a:endParaRPr lang="es-ES" sz="36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617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C10EEFE-6672-E64E-6AC1-BF833EA582D3}"/>
              </a:ext>
            </a:extLst>
          </p:cNvPr>
          <p:cNvSpPr txBox="1"/>
          <p:nvPr/>
        </p:nvSpPr>
        <p:spPr>
          <a:xfrm>
            <a:off x="2009775" y="3680936"/>
            <a:ext cx="86963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И в онзи ден ще кажат: Ето, Този е нашият Бог; чакахме Го - и Той ще ни спаси; Този е Господ, чакахме Го; ще се зарадваме и развеселим в спасението Му</a:t>
            </a:r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bg-BG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Исая</a:t>
            </a:r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25:9)</a:t>
            </a:r>
            <a:endParaRPr lang="es-ES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534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F997A44-7BF3-764F-D080-BCD5BD6C6B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E63DB15-E2B7-6E1A-7EB8-3FA6C0558797}"/>
              </a:ext>
            </a:extLst>
          </p:cNvPr>
          <p:cNvSpPr txBox="1"/>
          <p:nvPr/>
        </p:nvSpPr>
        <p:spPr>
          <a:xfrm>
            <a:off x="8389917" y="12533"/>
            <a:ext cx="3799034" cy="68634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„</a:t>
            </a:r>
            <a:r>
              <a:rPr lang="ru-RU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А от това, което казваме, ето що е смисълът: Ние имаме такъв първосвещеник, Който седна отдясно на престола на Величието в небесата, служител на светилището и на истинската скиния, която Господ е поставил, а не човек.</a:t>
            </a:r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” </a:t>
            </a:r>
            <a:b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</a:br>
            <a:r>
              <a:rPr lang="es-ES" sz="2000" b="1" dirty="0">
                <a:solidFill>
                  <a:srgbClr val="244897"/>
                </a:solidFill>
                <a:latin typeface="Comic Sans MS" panose="030F0702030302020204" pitchFamily="66" charset="0"/>
              </a:rPr>
              <a:t>(</a:t>
            </a:r>
            <a:r>
              <a:rPr lang="bg-BG" sz="2000" b="1" dirty="0">
                <a:solidFill>
                  <a:srgbClr val="244897"/>
                </a:solidFill>
                <a:latin typeface="Comic Sans MS" panose="030F0702030302020204" pitchFamily="66" charset="0"/>
              </a:rPr>
              <a:t>Евреи</a:t>
            </a:r>
            <a:r>
              <a:rPr lang="es-ES" sz="20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8:1, 2)</a:t>
            </a:r>
            <a:endParaRPr lang="es-ES" sz="2800" b="1" dirty="0">
              <a:solidFill>
                <a:srgbClr val="244897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683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FAA70C3-2AD5-42D6-AC00-5977FEA4D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D985F26F-DEFA-6B1A-90BC-D5FC980B43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-3164" t="4148" r="3164" b="1440"/>
          <a:stretch/>
        </p:blipFill>
        <p:spPr>
          <a:xfrm>
            <a:off x="3890886" y="983228"/>
            <a:ext cx="8301112" cy="5874772"/>
          </a:xfrm>
          <a:custGeom>
            <a:avLst/>
            <a:gdLst/>
            <a:ahLst/>
            <a:cxnLst/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Imagen que contiene animal, tabla, perro, colorido&#10;&#10;Descripción generada automáticamente">
            <a:extLst>
              <a:ext uri="{FF2B5EF4-FFF2-40B4-BE49-F238E27FC236}">
                <a16:creationId xmlns:a16="http://schemas.microsoft.com/office/drawing/2014/main" id="{C1AFB84D-C933-92CF-CF3F-D5D32263A4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0" r="20023" b="1"/>
          <a:stretch/>
        </p:blipFill>
        <p:spPr>
          <a:xfrm>
            <a:off x="1741086" y="31314"/>
            <a:ext cx="4299597" cy="3583666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7B2D768-2EB8-B5E8-B31F-91E73A74F1F2}"/>
              </a:ext>
            </a:extLst>
          </p:cNvPr>
          <p:cNvSpPr txBox="1"/>
          <p:nvPr/>
        </p:nvSpPr>
        <p:spPr>
          <a:xfrm>
            <a:off x="-71258" y="3480568"/>
            <a:ext cx="4299597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„</a:t>
            </a:r>
            <a:r>
              <a:rPr lang="ru-RU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Тогава змеят се  </a:t>
            </a:r>
            <a:br>
              <a:rPr lang="ru-RU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разяри против жената и отиде да воюва против останалите от нейното потомство, които пазят Божиите заповеди и свидетелството на Исус; и змеят застана на морския пясък.</a:t>
            </a:r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”</a:t>
            </a:r>
            <a:r>
              <a:rPr lang="bg-BG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(</a:t>
            </a:r>
            <a:r>
              <a:rPr lang="bg-BG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Откровение</a:t>
            </a:r>
            <a:r>
              <a:rPr lang="es-ES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12:17)</a:t>
            </a:r>
            <a:endParaRPr lang="es-ES" sz="2400" b="1" dirty="0">
              <a:ln/>
              <a:solidFill>
                <a:srgbClr val="B86C4C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Hexágono 4">
            <a:extLst>
              <a:ext uri="{FF2B5EF4-FFF2-40B4-BE49-F238E27FC236}">
                <a16:creationId xmlns:a16="http://schemas.microsoft.com/office/drawing/2014/main" id="{659E9849-86F2-7020-058C-EED6BE5B3B95}"/>
              </a:ext>
            </a:extLst>
          </p:cNvPr>
          <p:cNvSpPr/>
          <p:nvPr/>
        </p:nvSpPr>
        <p:spPr>
          <a:xfrm>
            <a:off x="137117" y="259730"/>
            <a:ext cx="2100557" cy="1810825"/>
          </a:xfrm>
          <a:prstGeom prst="hexagon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339" t="-10581" r="-78703" b="-3329"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05476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</TotalTime>
  <Words>535</Words>
  <Application>Microsoft Office PowerPoint</Application>
  <PresentationFormat>Panorámica</PresentationFormat>
  <Paragraphs>17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67</cp:revision>
  <dcterms:created xsi:type="dcterms:W3CDTF">2024-03-23T15:50:13Z</dcterms:created>
  <dcterms:modified xsi:type="dcterms:W3CDTF">2024-04-03T20:37:17Z</dcterms:modified>
</cp:coreProperties>
</file>