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31" d="100"/>
          <a:sy n="31" d="100"/>
        </p:scale>
        <p:origin x="60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sv-SE" sz="1800" b="1" dirty="0">
              <a:solidFill>
                <a:schemeClr val="tx1"/>
              </a:solidFill>
            </a:rPr>
            <a:t>Gibuhat ni Jesus ang tanan nga anaa</a:t>
          </a:r>
          <a:br>
            <a:rPr lang="sv-SE" sz="1800" b="1" dirty="0">
              <a:solidFill>
                <a:schemeClr val="tx1"/>
              </a:solidFill>
            </a:rPr>
          </a:br>
          <a:r>
            <a:rPr lang="sv-SE" sz="1800" b="1" dirty="0">
              <a:solidFill>
                <a:schemeClr val="tx1"/>
              </a:solidFill>
            </a:rPr>
            <a:t>(In. 1:3)</a:t>
          </a:r>
          <a:endParaRPr lang="en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Siya nahimong usa ka binuhat (Juan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PH" sz="1600" b="1" dirty="0" err="1">
              <a:solidFill>
                <a:schemeClr val="tx1"/>
              </a:solidFill>
            </a:rPr>
            <a:t>Naagian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niya</a:t>
          </a:r>
          <a:r>
            <a:rPr lang="en-PH" sz="1600" b="1" dirty="0">
              <a:solidFill>
                <a:schemeClr val="tx1"/>
              </a:solidFill>
            </a:rPr>
            <a:t> ang </a:t>
          </a:r>
          <a:r>
            <a:rPr lang="en-PH" sz="1600" b="1" dirty="0" err="1">
              <a:solidFill>
                <a:schemeClr val="tx1"/>
              </a:solidFill>
            </a:rPr>
            <a:t>mga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kalisdanan</a:t>
          </a:r>
          <a:r>
            <a:rPr lang="en-PH" sz="1600" b="1" dirty="0">
              <a:solidFill>
                <a:schemeClr val="tx1"/>
              </a:solidFill>
            </a:rPr>
            <a:t>, </a:t>
          </a:r>
          <a:r>
            <a:rPr lang="en-PH" sz="1600" b="1" dirty="0" err="1">
              <a:solidFill>
                <a:schemeClr val="tx1"/>
              </a:solidFill>
            </a:rPr>
            <a:t>pag-antos</a:t>
          </a:r>
          <a:r>
            <a:rPr lang="en-PH" sz="1600" b="1" dirty="0">
              <a:solidFill>
                <a:schemeClr val="tx1"/>
              </a:solidFill>
            </a:rPr>
            <a:t>, </a:t>
          </a:r>
          <a:r>
            <a:rPr lang="en-PH" sz="1600" b="1" dirty="0" err="1">
              <a:solidFill>
                <a:schemeClr val="tx1"/>
              </a:solidFill>
            </a:rPr>
            <a:t>kagutom</a:t>
          </a:r>
          <a:r>
            <a:rPr lang="en-PH" sz="1600" b="1" dirty="0">
              <a:solidFill>
                <a:schemeClr val="tx1"/>
              </a:solidFill>
            </a:rPr>
            <a:t> ug </a:t>
          </a:r>
          <a:r>
            <a:rPr lang="en-PH" sz="1600" b="1" dirty="0" err="1">
              <a:solidFill>
                <a:schemeClr val="tx1"/>
              </a:solidFill>
            </a:rPr>
            <a:t>kasakit</a:t>
          </a:r>
          <a:r>
            <a:rPr lang="en-PH" sz="1600" b="1" dirty="0">
              <a:solidFill>
                <a:schemeClr val="tx1"/>
              </a:solidFill>
            </a:rPr>
            <a:t>, </a:t>
          </a:r>
          <a:r>
            <a:rPr lang="en-PH" sz="1600" b="1" dirty="0" err="1">
              <a:solidFill>
                <a:schemeClr val="tx1"/>
              </a:solidFill>
            </a:rPr>
            <a:t>sama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kanato</a:t>
          </a:r>
          <a:endParaRPr lang="en-PH" sz="1600" b="1" dirty="0">
            <a:solidFill>
              <a:schemeClr val="tx1"/>
            </a:solidFill>
          </a:endParaRPr>
        </a:p>
        <a:p>
          <a:r>
            <a:rPr lang="en-PH" sz="1600" b="1" dirty="0">
              <a:solidFill>
                <a:schemeClr val="tx1"/>
              </a:solidFill>
            </a:rPr>
            <a:t>( Isa. 53:3; Mar. 11:12 )</a:t>
          </a:r>
          <a:endParaRPr lang="es-ES" sz="16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Siya gitintal sama kanato (Heb. 4:15)</a:t>
          </a:r>
          <a:endParaRPr lang="en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PH" sz="1600" b="1" dirty="0" err="1">
              <a:solidFill>
                <a:schemeClr val="tx1"/>
              </a:solidFill>
            </a:rPr>
            <a:t>Ingong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matarong</a:t>
          </a:r>
          <a:r>
            <a:rPr lang="en-PH" sz="1600" b="1" dirty="0">
              <a:solidFill>
                <a:schemeClr val="tx1"/>
              </a:solidFill>
            </a:rPr>
            <a:t>, </a:t>
          </a:r>
          <a:r>
            <a:rPr lang="en-PH" sz="1600" b="1" dirty="0" err="1">
              <a:solidFill>
                <a:schemeClr val="tx1"/>
              </a:solidFill>
            </a:rPr>
            <a:t>siya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kinabubut-ong</a:t>
          </a:r>
          <a:r>
            <a:rPr lang="en-PH" sz="1600" b="1" dirty="0">
              <a:solidFill>
                <a:schemeClr val="tx1"/>
              </a:solidFill>
            </a:rPr>
            <a:t> nag-</a:t>
          </a:r>
          <a:r>
            <a:rPr lang="en-PH" sz="1600" b="1" dirty="0" err="1">
              <a:solidFill>
                <a:schemeClr val="tx1"/>
              </a:solidFill>
            </a:rPr>
            <a:t>antos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alang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sa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atong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mga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sala</a:t>
          </a:r>
          <a:r>
            <a:rPr lang="en-PH" sz="1600" b="1" dirty="0">
              <a:solidFill>
                <a:schemeClr val="tx1"/>
              </a:solidFill>
            </a:rPr>
            <a:t> ( 1 Pedro. 3:18; Juan 10:17-18 )</a:t>
          </a:r>
          <a:endParaRPr lang="en" sz="1600" b="1" dirty="0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PH" sz="1600" b="1" dirty="0" err="1">
              <a:solidFill>
                <a:schemeClr val="tx1"/>
              </a:solidFill>
            </a:rPr>
            <a:t>Pinaagi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sa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pagkamatay</a:t>
          </a:r>
          <a:r>
            <a:rPr lang="en-PH" sz="1600" b="1" dirty="0">
              <a:solidFill>
                <a:schemeClr val="tx1"/>
              </a:solidFill>
            </a:rPr>
            <a:t> ug </a:t>
          </a:r>
          <a:r>
            <a:rPr lang="en-PH" sz="1600" b="1" dirty="0" err="1">
              <a:solidFill>
                <a:schemeClr val="tx1"/>
              </a:solidFill>
            </a:rPr>
            <a:t>pagbanhaw</a:t>
          </a:r>
          <a:r>
            <a:rPr lang="en-PH" sz="1600" b="1" dirty="0">
              <a:solidFill>
                <a:schemeClr val="tx1"/>
              </a:solidFill>
            </a:rPr>
            <a:t>, </a:t>
          </a:r>
          <a:r>
            <a:rPr lang="en-PH" sz="1600" b="1" dirty="0" err="1">
              <a:solidFill>
                <a:schemeClr val="tx1"/>
              </a:solidFill>
            </a:rPr>
            <a:t>iyang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gipasaligan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kita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sa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kinabuhing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dayon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uban</a:t>
          </a:r>
          <a:r>
            <a:rPr lang="en-PH" sz="1600" b="1" dirty="0">
              <a:solidFill>
                <a:schemeClr val="tx1"/>
              </a:solidFill>
            </a:rPr>
            <a:t> </a:t>
          </a:r>
          <a:r>
            <a:rPr lang="en-PH" sz="1600" b="1" dirty="0" err="1">
              <a:solidFill>
                <a:schemeClr val="tx1"/>
              </a:solidFill>
            </a:rPr>
            <a:t>kaniya</a:t>
          </a:r>
          <a:r>
            <a:rPr lang="en-PH" sz="1600" b="1" dirty="0">
              <a:solidFill>
                <a:schemeClr val="tx1"/>
              </a:solidFill>
            </a:rPr>
            <a:t> ( Roma 6:3-4 )</a:t>
          </a:r>
          <a:endParaRPr lang="en" sz="16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PH" sz="1800" b="1" dirty="0">
              <a:solidFill>
                <a:schemeClr val="tx1"/>
              </a:solidFill>
            </a:rPr>
            <a:t>Ug </a:t>
          </a:r>
          <a:r>
            <a:rPr lang="en-PH" sz="1800" b="1" dirty="0" err="1">
              <a:solidFill>
                <a:schemeClr val="tx1"/>
              </a:solidFill>
            </a:rPr>
            <a:t>kining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tanan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tungod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sa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gugma</a:t>
          </a:r>
          <a:r>
            <a:rPr lang="en-PH" sz="1800" b="1" dirty="0">
              <a:solidFill>
                <a:schemeClr val="tx1"/>
              </a:solidFill>
            </a:rPr>
            <a:t> (1Jn. 4:10)</a:t>
          </a:r>
          <a:endParaRPr lang="en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X="115539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</a:rPr>
            <a:t>Gibuhat ni Jesus ang tanan nga anaa</a:t>
          </a:r>
          <a:br>
            <a:rPr lang="sv-SE" sz="1800" b="1" kern="1200" dirty="0">
              <a:solidFill>
                <a:schemeClr val="tx1"/>
              </a:solidFill>
            </a:rPr>
          </a:br>
          <a:r>
            <a:rPr lang="sv-SE" sz="1800" b="1" kern="1200" dirty="0">
              <a:solidFill>
                <a:schemeClr val="tx1"/>
              </a:solidFill>
            </a:rPr>
            <a:t>(In. 1:3)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Siya nahimong usa ka binuhat (Juan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solidFill>
                <a:schemeClr val="tx1"/>
              </a:solidFill>
            </a:rPr>
            <a:t>Naagian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niya</a:t>
          </a:r>
          <a:r>
            <a:rPr lang="en-PH" sz="1600" b="1" kern="1200" dirty="0">
              <a:solidFill>
                <a:schemeClr val="tx1"/>
              </a:solidFill>
            </a:rPr>
            <a:t> ang </a:t>
          </a:r>
          <a:r>
            <a:rPr lang="en-PH" sz="1600" b="1" kern="1200" dirty="0" err="1">
              <a:solidFill>
                <a:schemeClr val="tx1"/>
              </a:solidFill>
            </a:rPr>
            <a:t>mga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kalisdanan</a:t>
          </a:r>
          <a:r>
            <a:rPr lang="en-PH" sz="1600" b="1" kern="1200" dirty="0">
              <a:solidFill>
                <a:schemeClr val="tx1"/>
              </a:solidFill>
            </a:rPr>
            <a:t>, </a:t>
          </a:r>
          <a:r>
            <a:rPr lang="en-PH" sz="1600" b="1" kern="1200" dirty="0" err="1">
              <a:solidFill>
                <a:schemeClr val="tx1"/>
              </a:solidFill>
            </a:rPr>
            <a:t>pag-antos</a:t>
          </a:r>
          <a:r>
            <a:rPr lang="en-PH" sz="1600" b="1" kern="1200" dirty="0">
              <a:solidFill>
                <a:schemeClr val="tx1"/>
              </a:solidFill>
            </a:rPr>
            <a:t>, </a:t>
          </a:r>
          <a:r>
            <a:rPr lang="en-PH" sz="1600" b="1" kern="1200" dirty="0" err="1">
              <a:solidFill>
                <a:schemeClr val="tx1"/>
              </a:solidFill>
            </a:rPr>
            <a:t>kagutom</a:t>
          </a:r>
          <a:r>
            <a:rPr lang="en-PH" sz="1600" b="1" kern="1200" dirty="0">
              <a:solidFill>
                <a:schemeClr val="tx1"/>
              </a:solidFill>
            </a:rPr>
            <a:t> ug </a:t>
          </a:r>
          <a:r>
            <a:rPr lang="en-PH" sz="1600" b="1" kern="1200" dirty="0" err="1">
              <a:solidFill>
                <a:schemeClr val="tx1"/>
              </a:solidFill>
            </a:rPr>
            <a:t>kasakit</a:t>
          </a:r>
          <a:r>
            <a:rPr lang="en-PH" sz="1600" b="1" kern="1200" dirty="0">
              <a:solidFill>
                <a:schemeClr val="tx1"/>
              </a:solidFill>
            </a:rPr>
            <a:t>, </a:t>
          </a:r>
          <a:r>
            <a:rPr lang="en-PH" sz="1600" b="1" kern="1200" dirty="0" err="1">
              <a:solidFill>
                <a:schemeClr val="tx1"/>
              </a:solidFill>
            </a:rPr>
            <a:t>sama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kanato</a:t>
          </a:r>
          <a:endParaRPr lang="en-PH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chemeClr val="tx1"/>
              </a:solidFill>
            </a:rPr>
            <a:t>( Isa. 53:3; Mar. 11:12 )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Siya gitintal sama kanato (Heb. 4:15)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079461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079461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solidFill>
                <a:schemeClr val="tx1"/>
              </a:solidFill>
            </a:rPr>
            <a:t>Ingong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matarong</a:t>
          </a:r>
          <a:r>
            <a:rPr lang="en-PH" sz="1600" b="1" kern="1200" dirty="0">
              <a:solidFill>
                <a:schemeClr val="tx1"/>
              </a:solidFill>
            </a:rPr>
            <a:t>, </a:t>
          </a:r>
          <a:r>
            <a:rPr lang="en-PH" sz="1600" b="1" kern="1200" dirty="0" err="1">
              <a:solidFill>
                <a:schemeClr val="tx1"/>
              </a:solidFill>
            </a:rPr>
            <a:t>siya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kinabubut-ong</a:t>
          </a:r>
          <a:r>
            <a:rPr lang="en-PH" sz="1600" b="1" kern="1200" dirty="0">
              <a:solidFill>
                <a:schemeClr val="tx1"/>
              </a:solidFill>
            </a:rPr>
            <a:t> nag-</a:t>
          </a:r>
          <a:r>
            <a:rPr lang="en-PH" sz="1600" b="1" kern="1200" dirty="0" err="1">
              <a:solidFill>
                <a:schemeClr val="tx1"/>
              </a:solidFill>
            </a:rPr>
            <a:t>antos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alang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sa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atong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mga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sala</a:t>
          </a:r>
          <a:r>
            <a:rPr lang="en-PH" sz="1600" b="1" kern="1200" dirty="0">
              <a:solidFill>
                <a:schemeClr val="tx1"/>
              </a:solidFill>
            </a:rPr>
            <a:t> ( 1 Pedro. 3:18; Juan 10:17-18 )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1079461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687515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687515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solidFill>
                <a:schemeClr val="tx1"/>
              </a:solidFill>
            </a:rPr>
            <a:t>Pinaagi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sa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pagkamatay</a:t>
          </a:r>
          <a:r>
            <a:rPr lang="en-PH" sz="1600" b="1" kern="1200" dirty="0">
              <a:solidFill>
                <a:schemeClr val="tx1"/>
              </a:solidFill>
            </a:rPr>
            <a:t> ug </a:t>
          </a:r>
          <a:r>
            <a:rPr lang="en-PH" sz="1600" b="1" kern="1200" dirty="0" err="1">
              <a:solidFill>
                <a:schemeClr val="tx1"/>
              </a:solidFill>
            </a:rPr>
            <a:t>pagbanhaw</a:t>
          </a:r>
          <a:r>
            <a:rPr lang="en-PH" sz="1600" b="1" kern="1200" dirty="0">
              <a:solidFill>
                <a:schemeClr val="tx1"/>
              </a:solidFill>
            </a:rPr>
            <a:t>, </a:t>
          </a:r>
          <a:r>
            <a:rPr lang="en-PH" sz="1600" b="1" kern="1200" dirty="0" err="1">
              <a:solidFill>
                <a:schemeClr val="tx1"/>
              </a:solidFill>
            </a:rPr>
            <a:t>iyang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gipasaligan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kita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sa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kinabuhing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dayon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uban</a:t>
          </a:r>
          <a:r>
            <a:rPr lang="en-PH" sz="1600" b="1" kern="1200" dirty="0">
              <a:solidFill>
                <a:schemeClr val="tx1"/>
              </a:solidFill>
            </a:rPr>
            <a:t> </a:t>
          </a:r>
          <a:r>
            <a:rPr lang="en-PH" sz="1600" b="1" kern="1200" dirty="0" err="1">
              <a:solidFill>
                <a:schemeClr val="tx1"/>
              </a:solidFill>
            </a:rPr>
            <a:t>kaniya</a:t>
          </a:r>
          <a:r>
            <a:rPr lang="en-PH" sz="1600" b="1" kern="1200" dirty="0">
              <a:solidFill>
                <a:schemeClr val="tx1"/>
              </a:solidFill>
            </a:rPr>
            <a:t> ( Roma 6:3-4 )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4687515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7825527" y="4454232"/>
          <a:ext cx="2715811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tx1"/>
              </a:solidFill>
            </a:rPr>
            <a:t>Ug </a:t>
          </a:r>
          <a:r>
            <a:rPr lang="en-PH" sz="1800" b="1" kern="1200" dirty="0" err="1">
              <a:solidFill>
                <a:schemeClr val="tx1"/>
              </a:solidFill>
            </a:rPr>
            <a:t>kining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tanan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tungod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sa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gugma</a:t>
          </a:r>
          <a:r>
            <a:rPr lang="en-PH" sz="1800" b="1" kern="1200" dirty="0">
              <a:solidFill>
                <a:schemeClr val="tx1"/>
              </a:solidFill>
            </a:rPr>
            <a:t> (1Jn. 4:10)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7825527" y="4454232"/>
        <a:ext cx="2715811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GUBAT SA LIKOD SA TANANG GUBAT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</a:rPr>
              <a:t>Le</a:t>
            </a:r>
            <a:r>
              <a:rPr lang="en-PH" sz="1600" b="1" dirty="0" err="1">
                <a:solidFill>
                  <a:srgbClr val="99C1DF"/>
                </a:solidFill>
              </a:rPr>
              <a:t>ksyon</a:t>
            </a:r>
            <a:r>
              <a:rPr lang="en-PH" sz="1600" b="1" dirty="0">
                <a:solidFill>
                  <a:srgbClr val="99C1DF"/>
                </a:solidFill>
              </a:rPr>
              <a:t> 1 </a:t>
            </a:r>
            <a:r>
              <a:rPr lang="en-PH" sz="1600" b="1" dirty="0" err="1">
                <a:solidFill>
                  <a:srgbClr val="99C1DF"/>
                </a:solidFill>
              </a:rPr>
              <a:t>Alang</a:t>
            </a:r>
            <a:r>
              <a:rPr lang="en-PH" sz="1600" b="1" dirty="0">
                <a:solidFill>
                  <a:srgbClr val="99C1DF"/>
                </a:solidFill>
              </a:rPr>
              <a:t> Sa</a:t>
            </a:r>
            <a:r>
              <a:rPr lang="en" sz="1600" b="1" dirty="0">
                <a:solidFill>
                  <a:srgbClr val="99C1DF"/>
                </a:solidFill>
              </a:rPr>
              <a:t> April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PANAGBANGI KARON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842682" y="600372"/>
            <a:ext cx="10390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makahimo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pagluwas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hingpit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moduol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kanunay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pagpangamuyo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Hebreohanon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7:25).</a:t>
            </a:r>
            <a:endParaRPr lang="en" sz="1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Karon, </a:t>
            </a:r>
            <a:r>
              <a:rPr lang="en-PH" sz="2000" b="1" dirty="0" err="1"/>
              <a:t>si</a:t>
            </a:r>
            <a:r>
              <a:rPr lang="en-PH" sz="2000" b="1" dirty="0"/>
              <a:t> Jesus </a:t>
            </a:r>
            <a:r>
              <a:rPr lang="en-PH" sz="2000" b="1" dirty="0" err="1"/>
              <a:t>nagpataliwala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Langitnong</a:t>
            </a:r>
            <a:r>
              <a:rPr lang="en-PH" sz="2000" b="1" dirty="0"/>
              <a:t> </a:t>
            </a:r>
            <a:r>
              <a:rPr lang="en-PH" sz="2000" b="1" dirty="0" err="1"/>
              <a:t>Sanctuaryo</a:t>
            </a:r>
            <a:r>
              <a:rPr lang="en-PH" sz="2000" b="1" dirty="0"/>
              <a:t> (</a:t>
            </a:r>
            <a:r>
              <a:rPr lang="en-PH" sz="2000" b="1" dirty="0" err="1"/>
              <a:t>Hebreohanon</a:t>
            </a:r>
            <a:r>
              <a:rPr lang="en-PH" sz="2000" b="1" dirty="0"/>
              <a:t> 9:24; 7:25).</a:t>
            </a:r>
            <a:endParaRPr lang="en" sz="2000" b="1" dirty="0"/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7" r="4477"/>
          <a:stretch/>
        </p:blipFill>
        <p:spPr>
          <a:xfrm>
            <a:off x="8421386" y="1369813"/>
            <a:ext cx="3592274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549195"/>
            <a:ext cx="52118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Gusto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mosalig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panginahanglan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(Jn. 14:13-14).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kahadlok</a:t>
            </a:r>
            <a:r>
              <a:rPr lang="en-PH" sz="2000" b="1" dirty="0"/>
              <a:t>,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nagadala</a:t>
            </a:r>
            <a:r>
              <a:rPr lang="en-PH" sz="2000" b="1" dirty="0"/>
              <a:t> ug </a:t>
            </a:r>
            <a:r>
              <a:rPr lang="en-PH" sz="2000" b="1" dirty="0" err="1"/>
              <a:t>pakigdait</a:t>
            </a:r>
            <a:r>
              <a:rPr lang="en-PH" sz="2000" b="1" dirty="0"/>
              <a:t>;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,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nagadala</a:t>
            </a:r>
            <a:r>
              <a:rPr lang="en-PH" sz="2000" b="1" dirty="0"/>
              <a:t> ug </a:t>
            </a:r>
            <a:r>
              <a:rPr lang="en-PH" sz="2000" b="1" dirty="0" err="1"/>
              <a:t>kapasayloan</a:t>
            </a:r>
            <a:r>
              <a:rPr lang="en-PH" sz="2000" b="1" dirty="0"/>
              <a:t>; </a:t>
            </a:r>
            <a:r>
              <a:rPr lang="en-PH" sz="2000" b="1" dirty="0" err="1"/>
              <a:t>diin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kahuyang</a:t>
            </a:r>
            <a:r>
              <a:rPr lang="en-PH" sz="2000" b="1" dirty="0"/>
              <a:t>,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nagadala</a:t>
            </a:r>
            <a:r>
              <a:rPr lang="en-PH" sz="2000" b="1" dirty="0"/>
              <a:t> ug </a:t>
            </a:r>
            <a:r>
              <a:rPr lang="en-PH" sz="2000" b="1" dirty="0" err="1"/>
              <a:t>kusog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gidapit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pagduol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uban</a:t>
            </a:r>
            <a:r>
              <a:rPr lang="en-PH" sz="2000" b="1" dirty="0"/>
              <a:t> ang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(Heb. 4:15-16).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giula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krus</a:t>
            </a:r>
            <a:r>
              <a:rPr lang="en-PH" b="1" dirty="0"/>
              <a:t>, </a:t>
            </a:r>
            <a:r>
              <a:rPr lang="en-PH" b="1" dirty="0" err="1"/>
              <a:t>gipresentar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Amahan</a:t>
            </a:r>
            <a:r>
              <a:rPr lang="en-PH" b="1" dirty="0"/>
              <a:t> - ug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lumulupyo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Uniberso</a:t>
            </a:r>
            <a:r>
              <a:rPr lang="en-PH" b="1" dirty="0"/>
              <a:t> -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makiangayon</a:t>
            </a:r>
            <a:r>
              <a:rPr lang="en-PH" b="1" dirty="0"/>
              <a:t>, </a:t>
            </a:r>
            <a:r>
              <a:rPr lang="en-PH" b="1" dirty="0" err="1"/>
              <a:t>hingpit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takus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pag-okupar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dapit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309795" y="5488187"/>
            <a:ext cx="4819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pinakadako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tinguha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pagpuyo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kahangturan</a:t>
            </a:r>
            <a:r>
              <a:rPr lang="en-PH" b="1" dirty="0"/>
              <a:t> (Juan. 17:24). Mao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ang </a:t>
            </a:r>
            <a:r>
              <a:rPr lang="en-PH" b="1" dirty="0" err="1"/>
              <a:t>imong</a:t>
            </a:r>
            <a:r>
              <a:rPr lang="en-PH" b="1" dirty="0"/>
              <a:t> </a:t>
            </a:r>
            <a:r>
              <a:rPr lang="en-PH" b="1" dirty="0" err="1"/>
              <a:t>labing</a:t>
            </a:r>
            <a:r>
              <a:rPr lang="en-PH" b="1" dirty="0"/>
              <a:t> </a:t>
            </a:r>
            <a:r>
              <a:rPr lang="en-PH" b="1" dirty="0" err="1"/>
              <a:t>dako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tinguha</a:t>
            </a:r>
            <a:r>
              <a:rPr lang="en-PH" b="1" dirty="0"/>
              <a:t>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479703" y="1852597"/>
            <a:ext cx="91792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“Sa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pagtintal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mosulong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kanimo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kabalaka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kalibug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kangitngit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daw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naglibut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kalag</a:t>
            </a:r>
            <a:r>
              <a:rPr lang="en-PH" sz="2400" b="1" dirty="0">
                <a:latin typeface="Constantia" panose="02030602050306030303" pitchFamily="18" charset="0"/>
              </a:rPr>
              <a:t>, tan-</a:t>
            </a:r>
            <a:r>
              <a:rPr lang="en-PH" sz="2400" b="1" dirty="0" err="1">
                <a:latin typeface="Constantia" panose="02030602050306030303" pitchFamily="18" charset="0"/>
              </a:rPr>
              <a:t>awa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dapit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diin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ikaw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katapusang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nakakita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kahayag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Pahulay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gugma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Kristo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ubos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mapanalipdanong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pag-atiman</a:t>
            </a:r>
            <a:r>
              <a:rPr lang="en-PH" sz="2400" b="1" dirty="0">
                <a:latin typeface="Constantia" panose="02030602050306030303" pitchFamily="18" charset="0"/>
              </a:rPr>
              <a:t>. Sa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makigbisog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hawod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modaugdaug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kalag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mobug</a:t>
            </a:r>
            <a:r>
              <a:rPr lang="en-PH" sz="2400" b="1" dirty="0">
                <a:latin typeface="Constantia" panose="02030602050306030303" pitchFamily="18" charset="0"/>
              </a:rPr>
              <a:t>-at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tanlag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pagkawalay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pagtoo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motabon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hunahuna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hinumdumi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grasya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Kristo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igo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pagbuntog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sala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pagpapahawa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kangitngit</a:t>
            </a:r>
            <a:r>
              <a:rPr lang="en-PH" sz="2400" b="1" dirty="0">
                <a:latin typeface="Constantia" panose="02030602050306030303" pitchFamily="18" charset="0"/>
              </a:rPr>
              <a:t>. Sa </a:t>
            </a:r>
            <a:r>
              <a:rPr lang="en-PH" sz="2400" b="1" dirty="0" err="1">
                <a:latin typeface="Constantia" panose="02030602050306030303" pitchFamily="18" charset="0"/>
              </a:rPr>
              <a:t>pagsulod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pakig-uban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Manluluwas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mosulod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rehiyon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kalinaw</a:t>
            </a:r>
            <a:r>
              <a:rPr lang="en-PH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642972" y="4173920"/>
            <a:ext cx="4486275" cy="2554545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nahitabo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gubat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Si Miguel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manolonda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nakig-away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dragon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dragon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manulonda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nakig-away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makadaog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ni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may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nakaplagan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dapit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Pinadayag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 , NKJV )</a:t>
            </a: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546852" y="4155517"/>
            <a:ext cx="463963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PH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Ang </a:t>
            </a:r>
            <a:r>
              <a:rPr lang="en-PH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sinugdanan</a:t>
            </a:r>
            <a:r>
              <a:rPr lang="en-PH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PH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</a:t>
            </a:r>
            <a:r>
              <a:rPr lang="en-PH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PH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panagbangi</a:t>
            </a:r>
            <a:endParaRPr lang="en-PH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PH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Rebelyon</a:t>
            </a:r>
            <a:r>
              <a:rPr lang="en-PH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PH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</a:t>
            </a:r>
            <a:r>
              <a:rPr lang="en-PH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PH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Langit</a:t>
            </a:r>
            <a:endParaRPr lang="en-PH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PH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Rebelyon</a:t>
            </a:r>
            <a:r>
              <a:rPr lang="en-PH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PH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</a:t>
            </a:r>
            <a:r>
              <a:rPr lang="en-PH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Yuta</a:t>
            </a:r>
          </a:p>
          <a:p>
            <a:pPr>
              <a:spcBef>
                <a:spcPts val="1200"/>
              </a:spcBef>
            </a:pPr>
            <a:r>
              <a:rPr lang="en-PH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mibalik</a:t>
            </a:r>
            <a:r>
              <a:rPr lang="en-PH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ang </a:t>
            </a:r>
            <a:r>
              <a:rPr lang="en-PH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gugma</a:t>
            </a:r>
            <a:endParaRPr lang="en-PH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PH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Ang </a:t>
            </a:r>
            <a:r>
              <a:rPr lang="en-PH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panagbangi</a:t>
            </a:r>
            <a:r>
              <a:rPr lang="en-PH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PH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karon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Nagpuyo</a:t>
            </a:r>
            <a:r>
              <a:rPr lang="en-PH" sz="2000" b="1" dirty="0"/>
              <a:t> kami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naunlod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panagbangi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sukat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galaksiya</a:t>
            </a:r>
            <a:r>
              <a:rPr lang="en-PH" sz="2000" b="1" dirty="0"/>
              <a:t>. </a:t>
            </a:r>
            <a:r>
              <a:rPr lang="en-PH" sz="2000" b="1" dirty="0" err="1"/>
              <a:t>Bisan</a:t>
            </a:r>
            <a:r>
              <a:rPr lang="en-PH" sz="2000" b="1" dirty="0"/>
              <a:t> kung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nahibal</a:t>
            </a:r>
            <a:r>
              <a:rPr lang="en-PH" sz="2000" b="1" dirty="0"/>
              <a:t>-an, o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magtuo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posible</a:t>
            </a:r>
            <a:r>
              <a:rPr lang="en-PH" sz="2000" b="1" dirty="0"/>
              <a:t>, ang </a:t>
            </a:r>
            <a:r>
              <a:rPr lang="en-PH" sz="2000" b="1" dirty="0" err="1"/>
              <a:t>panagbangi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9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9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9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9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9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5514" y="2791141"/>
            <a:ext cx="4878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Nabutang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peligro</a:t>
            </a:r>
            <a:r>
              <a:rPr lang="en-PH" b="1" dirty="0"/>
              <a:t> ang </a:t>
            </a:r>
            <a:r>
              <a:rPr lang="en-PH" b="1" dirty="0" err="1"/>
              <a:t>gobyerno</a:t>
            </a:r>
            <a:r>
              <a:rPr lang="en-PH" b="1" dirty="0"/>
              <a:t> </a:t>
            </a:r>
            <a:r>
              <a:rPr lang="en-PH" b="1" dirty="0" err="1"/>
              <a:t>mismo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, ang </a:t>
            </a:r>
            <a:r>
              <a:rPr lang="en-PH" b="1" dirty="0" err="1"/>
              <a:t>pagkamaunongon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manulonda</a:t>
            </a:r>
            <a:r>
              <a:rPr lang="en-PH" b="1" dirty="0"/>
              <a:t> ug ang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mahulog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. Karon ang </a:t>
            </a:r>
            <a:r>
              <a:rPr lang="en-PH" b="1" dirty="0" err="1"/>
              <a:t>imong</a:t>
            </a:r>
            <a:r>
              <a:rPr lang="en-PH" b="1" dirty="0"/>
              <a:t> </a:t>
            </a:r>
            <a:r>
              <a:rPr lang="en-PH" b="1" dirty="0" err="1"/>
              <a:t>pagkamaunongon</a:t>
            </a:r>
            <a:r>
              <a:rPr lang="en-PH" b="1" dirty="0"/>
              <a:t> ug ang </a:t>
            </a:r>
            <a:r>
              <a:rPr lang="en-PH" b="1" dirty="0" err="1"/>
              <a:t>akoa</a:t>
            </a:r>
            <a:r>
              <a:rPr lang="en-PH" b="1" dirty="0"/>
              <a:t> </a:t>
            </a:r>
            <a:r>
              <a:rPr lang="en-PH" b="1" dirty="0" err="1"/>
              <a:t>nameligro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0" y="1456847"/>
            <a:ext cx="4878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nagkasumpaki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pwersa</a:t>
            </a:r>
            <a:r>
              <a:rPr lang="en-PH" b="1" dirty="0"/>
              <a:t> </a:t>
            </a:r>
            <a:r>
              <a:rPr lang="en-PH" b="1" dirty="0" err="1"/>
              <a:t>espirituhanon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makita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(</a:t>
            </a:r>
            <a:r>
              <a:rPr lang="en-PH" b="1" dirty="0" err="1"/>
              <a:t>Efe</a:t>
            </a:r>
            <a:r>
              <a:rPr lang="en-PH" b="1" dirty="0"/>
              <a:t>. 6:12). </a:t>
            </a:r>
            <a:r>
              <a:rPr lang="en-PH" b="1" dirty="0" err="1"/>
              <a:t>Apan</a:t>
            </a:r>
            <a:r>
              <a:rPr lang="en-PH" b="1" dirty="0"/>
              <a:t>,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mabati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epekto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gubat</a:t>
            </a:r>
            <a:r>
              <a:rPr lang="en-PH" b="1" dirty="0"/>
              <a:t>.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katalagman</a:t>
            </a:r>
            <a:r>
              <a:rPr lang="en-PH" b="1" dirty="0"/>
              <a:t>, </a:t>
            </a:r>
            <a:r>
              <a:rPr lang="en-PH" b="1" dirty="0" err="1"/>
              <a:t>imoralidad</a:t>
            </a:r>
            <a:r>
              <a:rPr lang="en-PH" b="1" dirty="0"/>
              <a:t>, </a:t>
            </a:r>
            <a:r>
              <a:rPr lang="en-PH" b="1" dirty="0" err="1"/>
              <a:t>kamatayon</a:t>
            </a:r>
            <a:r>
              <a:rPr lang="en-PH" b="1" dirty="0"/>
              <a:t>...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ANG SINUGDANAN SA PANAGBANGI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1497107" y="564861"/>
            <a:ext cx="9884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ikasaway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dalan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gibuhat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hangtud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pagkadautan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nakaplagan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-PH" sz="16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(Ezekiel 28:15).</a:t>
            </a:r>
            <a:endParaRPr lang="en" sz="1400" b="1" dirty="0">
              <a:solidFill>
                <a:srgbClr val="FFFF00"/>
              </a:solidFill>
              <a:effectLst>
                <a:glow rad="127000">
                  <a:srgbClr val="614E82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39758"/>
            <a:ext cx="693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kamatuoran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, </a:t>
            </a:r>
            <a:r>
              <a:rPr lang="en-PH" b="1" dirty="0" err="1"/>
              <a:t>sa</a:t>
            </a:r>
            <a:r>
              <a:rPr lang="en-PH" b="1" dirty="0"/>
              <a:t> Eden,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binuhat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nag-</a:t>
            </a:r>
            <a:r>
              <a:rPr lang="en-PH" b="1" dirty="0" err="1"/>
              <a:t>aghat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Eva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mosalig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nagpasabot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pagrebelde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naglungtad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pa ang </a:t>
            </a:r>
            <a:r>
              <a:rPr lang="en-PH" b="1" dirty="0" err="1"/>
              <a:t>katawhan</a:t>
            </a:r>
            <a:r>
              <a:rPr lang="en-PH" b="1" dirty="0"/>
              <a:t> (Gen. 3:1).</a:t>
            </a:r>
            <a:endParaRPr lang="en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48" y="4185086"/>
            <a:ext cx="2018193" cy="252957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06038"/>
            <a:ext cx="9238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pangutana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ipangutana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: ang Dios </a:t>
            </a:r>
            <a:r>
              <a:rPr lang="en-PH" b="1" dirty="0" err="1"/>
              <a:t>ba</a:t>
            </a:r>
            <a:r>
              <a:rPr lang="en-PH" b="1" dirty="0"/>
              <a:t> ang </a:t>
            </a:r>
            <a:r>
              <a:rPr lang="en-PH" b="1" dirty="0" err="1"/>
              <a:t>naglalang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yawa</a:t>
            </a:r>
            <a:r>
              <a:rPr lang="en-PH" b="1" dirty="0"/>
              <a:t>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</a:t>
            </a:r>
            <a:r>
              <a:rPr lang="en-PH" b="1" dirty="0"/>
              <a:t> pa, ang Dios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naglalang</a:t>
            </a:r>
            <a:r>
              <a:rPr lang="en-PH" b="1" dirty="0"/>
              <a:t> ug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dautan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binuhat</a:t>
            </a:r>
            <a:r>
              <a:rPr lang="en-PH" b="1" dirty="0"/>
              <a:t>?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2551" y="3835086"/>
            <a:ext cx="6947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Bibliya</a:t>
            </a:r>
            <a:r>
              <a:rPr lang="en-PH" b="1" dirty="0"/>
              <a:t> </a:t>
            </a:r>
            <a:r>
              <a:rPr lang="en-PH" b="1" dirty="0" err="1"/>
              <a:t>nagsulti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yawa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anghel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Lucifer (Is. 14:12).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anghel</a:t>
            </a:r>
            <a:r>
              <a:rPr lang="en-PH" b="1" dirty="0"/>
              <a:t> </a:t>
            </a:r>
            <a:r>
              <a:rPr lang="en-PH" b="1" dirty="0" err="1"/>
              <a:t>gilalang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hingpit</a:t>
            </a:r>
            <a:r>
              <a:rPr lang="en-PH" b="1" dirty="0"/>
              <a:t> ug </a:t>
            </a:r>
            <a:r>
              <a:rPr lang="en-PH" b="1" dirty="0" err="1"/>
              <a:t>matahum</a:t>
            </a:r>
            <a:r>
              <a:rPr lang="en-PH" b="1" dirty="0"/>
              <a:t> (Ez. 28:12). </a:t>
            </a:r>
            <a:r>
              <a:rPr lang="en-PH" b="1" dirty="0" err="1"/>
              <a:t>Gibayaw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kinatas</a:t>
            </a:r>
            <a:r>
              <a:rPr lang="en-PH" b="1" dirty="0"/>
              <a:t>-ang </a:t>
            </a:r>
            <a:r>
              <a:rPr lang="en-PH" b="1" dirty="0" err="1"/>
              <a:t>posisyon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matinguhaon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anghel</a:t>
            </a:r>
            <a:r>
              <a:rPr lang="en-PH" b="1" dirty="0"/>
              <a:t>: </a:t>
            </a:r>
            <a:r>
              <a:rPr lang="en-PH" b="1" dirty="0" err="1"/>
              <a:t>tigpanalipod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kerubin</a:t>
            </a:r>
            <a:r>
              <a:rPr lang="en-PH" b="1" dirty="0"/>
              <a:t> (Ez. 28:13–14).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304478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Gitawag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binuhat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nagpugas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tali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binuhat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"</a:t>
            </a:r>
            <a:r>
              <a:rPr lang="en-PH" sz="2000" b="1" dirty="0" err="1"/>
              <a:t>kaaway</a:t>
            </a:r>
            <a:r>
              <a:rPr lang="en-PH" sz="2000" b="1" dirty="0"/>
              <a:t>,"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giila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yawa</a:t>
            </a:r>
            <a:r>
              <a:rPr lang="en-PH" sz="2000" b="1" dirty="0"/>
              <a:t> (Mt. 13:39).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158525"/>
            <a:ext cx="69029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Kon </a:t>
            </a:r>
            <a:r>
              <a:rPr lang="en-PH" b="1" dirty="0" err="1"/>
              <a:t>perpekto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Lucifer, </a:t>
            </a:r>
            <a:r>
              <a:rPr lang="en-PH" b="1" dirty="0" err="1"/>
              <a:t>giunsa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pagkahimong</a:t>
            </a:r>
            <a:r>
              <a:rPr lang="en-PH" b="1" dirty="0"/>
              <a:t> </a:t>
            </a:r>
            <a:r>
              <a:rPr lang="en-PH" b="1" dirty="0" err="1"/>
              <a:t>yawa</a:t>
            </a:r>
            <a:r>
              <a:rPr lang="en-PH" b="1" dirty="0"/>
              <a:t>? Sa </a:t>
            </a:r>
            <a:r>
              <a:rPr lang="en-PH" b="1" dirty="0" err="1"/>
              <a:t>unsang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 </a:t>
            </a:r>
            <a:r>
              <a:rPr lang="en-PH" b="1" dirty="0" err="1"/>
              <a:t>nagsugod</a:t>
            </a:r>
            <a:r>
              <a:rPr lang="en-PH" b="1" dirty="0"/>
              <a:t> ang </a:t>
            </a:r>
            <a:r>
              <a:rPr lang="en-PH" b="1" dirty="0" err="1"/>
              <a:t>panagsumpaki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 ug </a:t>
            </a:r>
            <a:r>
              <a:rPr lang="en-PH" b="1" dirty="0" err="1"/>
              <a:t>kaniya</a:t>
            </a:r>
            <a:r>
              <a:rPr lang="en-PH" b="1" dirty="0"/>
              <a:t>? </a:t>
            </a:r>
            <a:r>
              <a:rPr lang="en-PH" b="1" dirty="0" err="1"/>
              <a:t>Gihatagan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niyang</a:t>
            </a:r>
            <a:r>
              <a:rPr lang="en-PH" b="1" dirty="0"/>
              <a:t> </a:t>
            </a:r>
            <a:r>
              <a:rPr lang="en-PH" b="1" dirty="0" err="1"/>
              <a:t>binuhat</a:t>
            </a:r>
            <a:r>
              <a:rPr lang="en-PH" b="1" dirty="0"/>
              <a:t>, </a:t>
            </a:r>
            <a:r>
              <a:rPr lang="en-PH" b="1" dirty="0" err="1"/>
              <a:t>kagawasan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pagpili</a:t>
            </a:r>
            <a:r>
              <a:rPr lang="en-PH" b="1" dirty="0"/>
              <a:t> ug,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matukib</a:t>
            </a:r>
            <a:r>
              <a:rPr lang="en-PH" b="1" dirty="0"/>
              <a:t>, </a:t>
            </a:r>
            <a:r>
              <a:rPr lang="en-PH" b="1" dirty="0" err="1"/>
              <a:t>nakahukom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Lucifer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pagrebelde</a:t>
            </a:r>
            <a:r>
              <a:rPr lang="en-PH" b="1" dirty="0"/>
              <a:t>, ug </a:t>
            </a:r>
            <a:r>
              <a:rPr lang="en-PH" b="1" dirty="0" err="1"/>
              <a:t>nagtinguha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pag-okupar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trono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</a:t>
            </a:r>
            <a:br>
              <a:rPr lang="en-PH" b="1" dirty="0"/>
            </a:br>
            <a:r>
              <a:rPr lang="en-PH" b="1" dirty="0"/>
              <a:t>(Ez. 28:15; Is. 14:13-14).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 SA LANGIT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ikog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mibanlas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ikatulo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bahin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bituon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gilabog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(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Pinadayag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39" y="1307809"/>
            <a:ext cx="53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tinguha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pag-ilog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trono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Lucifer </a:t>
            </a:r>
            <a:r>
              <a:rPr lang="en-PH" b="1" dirty="0" err="1"/>
              <a:t>nagpatungha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pagduhaduha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manolonda</a:t>
            </a:r>
            <a:r>
              <a:rPr lang="en-PH" b="1" dirty="0"/>
              <a:t> </a:t>
            </a:r>
            <a:r>
              <a:rPr lang="en-PH" b="1" dirty="0" err="1"/>
              <a:t>mahitungod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hustisya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diosnong</a:t>
            </a:r>
            <a:r>
              <a:rPr lang="en-PH" b="1" dirty="0"/>
              <a:t> </a:t>
            </a:r>
            <a:r>
              <a:rPr lang="en-PH" b="1" dirty="0" err="1"/>
              <a:t>kagamhanan</a:t>
            </a:r>
            <a:r>
              <a:rPr lang="en-PH" b="1" dirty="0"/>
              <a:t>. Dili </a:t>
            </a:r>
            <a:r>
              <a:rPr lang="en-PH" b="1" dirty="0" err="1"/>
              <a:t>ba</a:t>
            </a:r>
            <a:r>
              <a:rPr lang="en-PH" b="1" dirty="0"/>
              <a:t> libre </a:t>
            </a:r>
            <a:r>
              <a:rPr lang="en-PH" b="1" dirty="0" err="1"/>
              <a:t>silang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? </a:t>
            </a:r>
            <a:r>
              <a:rPr lang="en-PH" b="1" dirty="0" err="1"/>
              <a:t>Nganong</a:t>
            </a:r>
            <a:r>
              <a:rPr lang="en-PH" b="1" dirty="0"/>
              <a:t> </a:t>
            </a:r>
            <a:r>
              <a:rPr lang="en-PH" b="1" dirty="0" err="1"/>
              <a:t>magpasakop</a:t>
            </a:r>
            <a:r>
              <a:rPr lang="en-PH" b="1" dirty="0"/>
              <a:t> man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grabe</a:t>
            </a:r>
            <a:r>
              <a:rPr lang="en-PH" b="1" dirty="0"/>
              <a:t> ug, </a:t>
            </a:r>
            <a:r>
              <a:rPr lang="en-PH" b="1" dirty="0" err="1"/>
              <a:t>tingali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makiangayon</a:t>
            </a:r>
            <a:r>
              <a:rPr lang="en-PH" b="1" dirty="0"/>
              <a:t> o </a:t>
            </a:r>
            <a:r>
              <a:rPr lang="en-PH" b="1" dirty="0" err="1"/>
              <a:t>mabag</a:t>
            </a:r>
            <a:r>
              <a:rPr lang="en-PH" b="1" dirty="0"/>
              <a:t>-o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?</a:t>
            </a:r>
            <a:endParaRPr lang="en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075471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"/>
          <a:stretch/>
        </p:blipFill>
        <p:spPr>
          <a:xfrm>
            <a:off x="9147244" y="1847863"/>
            <a:ext cx="2844730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044757" y="4419831"/>
            <a:ext cx="9147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rebelyon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dayag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panagsangka</a:t>
            </a:r>
            <a:r>
              <a:rPr lang="en-PH" sz="2000" b="1" dirty="0"/>
              <a:t>,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diin</a:t>
            </a:r>
            <a:r>
              <a:rPr lang="en-PH" sz="2000" b="1" dirty="0"/>
              <a:t> ang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anghel</a:t>
            </a:r>
            <a:r>
              <a:rPr lang="en-PH" sz="2000" b="1" dirty="0"/>
              <a:t> </a:t>
            </a:r>
            <a:r>
              <a:rPr lang="en-PH" sz="2000" b="1" dirty="0" err="1"/>
              <a:t>kinahanglang</a:t>
            </a:r>
            <a:r>
              <a:rPr lang="en-PH" sz="2000" b="1" dirty="0"/>
              <a:t> </a:t>
            </a:r>
            <a:r>
              <a:rPr lang="en-PH" sz="2000" b="1" dirty="0" err="1"/>
              <a:t>mohimo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desisyon</a:t>
            </a:r>
            <a:r>
              <a:rPr lang="en-PH" sz="2000" b="1" dirty="0"/>
              <a:t>. 1/3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anghel</a:t>
            </a:r>
            <a:r>
              <a:rPr lang="en-PH" sz="2000" b="1" dirty="0"/>
              <a:t> </a:t>
            </a:r>
            <a:r>
              <a:rPr lang="en-PH" sz="2000" b="1" dirty="0" err="1"/>
              <a:t>misunod</a:t>
            </a:r>
            <a:r>
              <a:rPr lang="en-PH" sz="2000" b="1" dirty="0"/>
              <a:t> kang Satanas, </a:t>
            </a:r>
            <a:r>
              <a:rPr lang="en-PH" sz="2000" b="1" dirty="0" err="1"/>
              <a:t>samtang</a:t>
            </a:r>
            <a:r>
              <a:rPr lang="en-PH" sz="2000" b="1" dirty="0"/>
              <a:t> ang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nagpabilin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Dios</a:t>
            </a:r>
            <a:br>
              <a:rPr lang="en-PH" sz="2000" b="1" dirty="0"/>
            </a:br>
            <a:r>
              <a:rPr lang="en-PH" sz="2000" b="1" dirty="0"/>
              <a:t>(Pin. 12:4a).</a:t>
            </a:r>
            <a:endParaRPr lang="en" sz="2000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73" y="4771572"/>
            <a:ext cx="2822319" cy="2066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2942" y="2923636"/>
            <a:ext cx="50282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Lucifer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Satanas</a:t>
            </a:r>
            <a:r>
              <a:rPr lang="en-PH" sz="2000" b="1" dirty="0"/>
              <a:t>, ang </a:t>
            </a:r>
            <a:r>
              <a:rPr lang="en-PH" sz="2000" b="1" dirty="0" err="1"/>
              <a:t>magsusumbong</a:t>
            </a:r>
            <a:r>
              <a:rPr lang="en-PH" sz="2000" b="1" dirty="0"/>
              <a:t> (Pin. 12:10; Job 1:6, 9–10).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gisalikway</a:t>
            </a:r>
            <a:r>
              <a:rPr lang="en-PH" sz="2000" b="1" dirty="0"/>
              <a:t> ang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mahigugmaong</a:t>
            </a:r>
            <a:r>
              <a:rPr lang="en-PH" sz="2000" b="1" dirty="0"/>
              <a:t> </a:t>
            </a:r>
            <a:r>
              <a:rPr lang="en-PH" sz="2000" b="1" dirty="0" err="1"/>
              <a:t>tawag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057680" y="5570515"/>
            <a:ext cx="89342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Karon ang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nagpadayon</a:t>
            </a:r>
            <a:r>
              <a:rPr lang="en-PH" sz="2000" b="1" dirty="0"/>
              <a:t>. Si </a:t>
            </a:r>
            <a:r>
              <a:rPr lang="en-PH" sz="2000" b="1" dirty="0" err="1"/>
              <a:t>Satanas</a:t>
            </a:r>
            <a:r>
              <a:rPr lang="en-PH" sz="2000" b="1" dirty="0"/>
              <a:t> </a:t>
            </a:r>
            <a:r>
              <a:rPr lang="en-PH" sz="2000" b="1" dirty="0" err="1"/>
              <a:t>aktibo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.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naningkamot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pagguyod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pagrebelde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ra ka </a:t>
            </a:r>
            <a:r>
              <a:rPr lang="en-PH" sz="2000" b="1" dirty="0" err="1"/>
              <a:t>kilid</a:t>
            </a:r>
            <a:r>
              <a:rPr lang="en-PH" sz="2000" b="1" dirty="0"/>
              <a:t>. </a:t>
            </a:r>
            <a:r>
              <a:rPr lang="en-PH" sz="2000" b="1" dirty="0" err="1"/>
              <a:t>Kadtong</a:t>
            </a:r>
            <a:r>
              <a:rPr lang="en-PH" sz="2000" b="1" dirty="0"/>
              <a:t> </a:t>
            </a:r>
            <a:r>
              <a:rPr lang="en-PH" sz="2000" b="1" dirty="0" err="1"/>
              <a:t>gustong</a:t>
            </a:r>
            <a:r>
              <a:rPr lang="en-PH" sz="2000" b="1" dirty="0"/>
              <a:t> </a:t>
            </a:r>
            <a:r>
              <a:rPr lang="en-PH" sz="2000" b="1" dirty="0" err="1"/>
              <a:t>motuman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, o </a:t>
            </a:r>
            <a:r>
              <a:rPr lang="en-PH" sz="2000" b="1" dirty="0" err="1"/>
              <a:t>kadtong</a:t>
            </a:r>
            <a:r>
              <a:rPr lang="en-PH" sz="2000" b="1" dirty="0"/>
              <a:t> </a:t>
            </a:r>
            <a:r>
              <a:rPr lang="en-PH" sz="2000" b="1" dirty="0" err="1"/>
              <a:t>mosalikway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. Ang </a:t>
            </a:r>
            <a:r>
              <a:rPr lang="en-PH" sz="2000" b="1" dirty="0" err="1"/>
              <a:t>desisyon</a:t>
            </a:r>
            <a:r>
              <a:rPr lang="en-PH" sz="2000" b="1" dirty="0"/>
              <a:t> </a:t>
            </a:r>
            <a:r>
              <a:rPr lang="en-PH" sz="2000" b="1" dirty="0" err="1"/>
              <a:t>ato</a:t>
            </a:r>
            <a:r>
              <a:rPr lang="en-PH" sz="2000" b="1" dirty="0"/>
              <a:t> (Deut. 30:11, 16, 19; Jos. 24:15).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818561"/>
            <a:ext cx="105171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</a:t>
            </a:r>
            <a:r>
              <a:rPr lang="en-PH" sz="2400" b="1" dirty="0" err="1">
                <a:latin typeface="Constantia" panose="02030602050306030303" pitchFamily="18" charset="0"/>
              </a:rPr>
              <a:t>halangdon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mahimo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unta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makalabay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niining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punoan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limbongan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langit</a:t>
            </a:r>
            <a:r>
              <a:rPr lang="en-PH" sz="2400" b="1" dirty="0">
                <a:latin typeface="Constantia" panose="02030602050306030303" pitchFamily="18" charset="0"/>
              </a:rPr>
              <a:t>; </a:t>
            </a:r>
            <a:r>
              <a:rPr lang="en-PH" sz="2400" b="1" dirty="0" err="1"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katuyoan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hatagan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masupilon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patas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kahigayonan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pagsukod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gahum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uban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Anak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maunongon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manolonda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Niini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gubat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manulonda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mopili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kiliran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ipakita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</a:t>
            </a:r>
            <a:r>
              <a:rPr lang="en-PH" sz="2400" b="1" dirty="0">
                <a:latin typeface="Constantia" panose="02030602050306030303" pitchFamily="18" charset="0"/>
              </a:rPr>
              <a:t>. […] Kon ang Dios </a:t>
            </a:r>
            <a:r>
              <a:rPr lang="en-PH" sz="2400" b="1" dirty="0" err="1">
                <a:latin typeface="Constantia" panose="02030602050306030303" pitchFamily="18" charset="0"/>
              </a:rPr>
              <a:t>migamit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gahum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pagsilot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niining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punoan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rebelde</a:t>
            </a:r>
            <a:r>
              <a:rPr lang="en-PH" sz="2400" b="1" dirty="0">
                <a:latin typeface="Constantia" panose="02030602050306030303" pitchFamily="18" charset="0"/>
              </a:rPr>
              <a:t>, ang </a:t>
            </a:r>
            <a:r>
              <a:rPr lang="en-PH" sz="2400" b="1" dirty="0" err="1">
                <a:latin typeface="Constantia" panose="02030602050306030303" pitchFamily="18" charset="0"/>
              </a:rPr>
              <a:t>wala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maapektohi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anghel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unta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magpakita</a:t>
            </a:r>
            <a:r>
              <a:rPr lang="en-PH" sz="2400" b="1" dirty="0">
                <a:latin typeface="Constantia" panose="02030602050306030303" pitchFamily="18" charset="0"/>
              </a:rPr>
              <a:t>; </a:t>
            </a:r>
            <a:r>
              <a:rPr lang="en-PH" sz="2400" b="1" dirty="0" err="1">
                <a:latin typeface="Constantia" panose="02030602050306030303" pitchFamily="18" charset="0"/>
              </a:rPr>
              <a:t>busa</a:t>
            </a:r>
            <a:r>
              <a:rPr lang="en-PH" sz="2400" b="1" dirty="0">
                <a:latin typeface="Constantia" panose="02030602050306030303" pitchFamily="18" charset="0"/>
              </a:rPr>
              <a:t>, ang </a:t>
            </a:r>
            <a:r>
              <a:rPr lang="en-PH" sz="2400" b="1" dirty="0" err="1">
                <a:latin typeface="Constantia" panose="02030602050306030303" pitchFamily="18" charset="0"/>
              </a:rPr>
              <a:t>Diyos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mikuha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laing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dalan</a:t>
            </a:r>
            <a:r>
              <a:rPr lang="en-PH" sz="2400" b="1" dirty="0">
                <a:latin typeface="Constantia" panose="02030602050306030303" pitchFamily="18" charset="0"/>
              </a:rPr>
              <a:t>, kay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ipadayag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langitnong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panon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hustisya</a:t>
            </a:r>
            <a:r>
              <a:rPr lang="en-PH" sz="2400" b="1" dirty="0">
                <a:latin typeface="Constantia" panose="02030602050306030303" pitchFamily="18" charset="0"/>
              </a:rPr>
              <a:t> ug ang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paghukom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REBELYON SA YUTA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126916" y="609092"/>
            <a:ext cx="963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nag-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hubo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ka?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Nakakaon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kahoy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gisugo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mokaon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( Genesis 3:11 ).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333240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Gilalang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anghel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,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palibot</a:t>
            </a:r>
            <a:r>
              <a:rPr lang="en-PH" sz="2000" b="1" dirty="0"/>
              <a:t>. Sa </a:t>
            </a:r>
            <a:r>
              <a:rPr lang="en-PH" sz="2000" b="1" dirty="0" err="1"/>
              <a:t>samang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,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ang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palibot</a:t>
            </a:r>
            <a:r>
              <a:rPr lang="en-PH" sz="2000" b="1" dirty="0"/>
              <a:t>, </a:t>
            </a:r>
            <a:r>
              <a:rPr lang="en-PH" sz="2000" b="1" dirty="0" err="1"/>
              <a:t>gawasnon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(Gen.1:31).</a:t>
            </a:r>
            <a:endParaRPr lang="en" sz="2000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71295"/>
            <a:ext cx="6920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Kadto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ang punto </a:t>
            </a:r>
            <a:r>
              <a:rPr lang="en-PH" b="1" dirty="0" err="1"/>
              <a:t>diin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Satanas</a:t>
            </a:r>
            <a:r>
              <a:rPr lang="en-PH" b="1" dirty="0"/>
              <a:t> </a:t>
            </a:r>
            <a:r>
              <a:rPr lang="en-PH" b="1" dirty="0" err="1"/>
              <a:t>makapaduhaduha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. Sa </a:t>
            </a:r>
            <a:r>
              <a:rPr lang="en-PH" b="1" dirty="0" err="1"/>
              <a:t>malimbungon</a:t>
            </a:r>
            <a:r>
              <a:rPr lang="en-PH" b="1" dirty="0"/>
              <a:t>, </a:t>
            </a:r>
            <a:r>
              <a:rPr lang="en-PH" b="1" dirty="0" err="1"/>
              <a:t>nakab-ot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tumong</a:t>
            </a:r>
            <a:r>
              <a:rPr lang="en-PH" b="1" dirty="0"/>
              <a:t>. Si Adan ug Eva </a:t>
            </a:r>
            <a:r>
              <a:rPr lang="en-PH" b="1" dirty="0" err="1"/>
              <a:t>nagduhaduha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misupak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, ug </a:t>
            </a:r>
            <a:r>
              <a:rPr lang="en-PH" b="1" dirty="0" err="1"/>
              <a:t>mitalikod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tinubdan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(Gen.3:6, 9-13, 19). </a:t>
            </a:r>
            <a:r>
              <a:rPr lang="en-PH" b="1" dirty="0" err="1"/>
              <a:t>Giablihan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Adan ang </a:t>
            </a:r>
            <a:r>
              <a:rPr lang="en-PH" b="1" dirty="0" err="1"/>
              <a:t>pultahan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pagsulod</a:t>
            </a:r>
            <a:r>
              <a:rPr lang="en-PH" b="1" dirty="0"/>
              <a:t>,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ang </a:t>
            </a:r>
            <a:r>
              <a:rPr lang="en-PH" b="1" dirty="0" err="1"/>
              <a:t>kamatayon</a:t>
            </a:r>
            <a:r>
              <a:rPr lang="en-PH" b="1" dirty="0"/>
              <a:t> </a:t>
            </a:r>
            <a:r>
              <a:rPr lang="en-PH" b="1" dirty="0" err="1"/>
              <a:t>milabay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(Rom. 5:12).</a:t>
            </a:r>
            <a:endParaRPr lang="en" b="1" dirty="0"/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Sukad</a:t>
            </a:r>
            <a:r>
              <a:rPr lang="en-PH" sz="2000" b="1" dirty="0"/>
              <a:t> </a:t>
            </a:r>
            <a:r>
              <a:rPr lang="en-PH" sz="2000" b="1" dirty="0" err="1"/>
              <a:t>niadto</a:t>
            </a:r>
            <a:r>
              <a:rPr lang="en-PH" sz="2000" b="1" dirty="0"/>
              <a:t>, </a:t>
            </a:r>
            <a:r>
              <a:rPr lang="en-PH" sz="2000" b="1" dirty="0" err="1"/>
              <a:t>nagpuyo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kalibotan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gimarkahan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kasakit</a:t>
            </a:r>
            <a:r>
              <a:rPr lang="en-PH" sz="2000" b="1" dirty="0"/>
              <a:t>, </a:t>
            </a:r>
            <a:r>
              <a:rPr lang="en-PH" sz="2000" b="1" dirty="0" err="1"/>
              <a:t>sakit</a:t>
            </a:r>
            <a:r>
              <a:rPr lang="en-PH" sz="2000" b="1" dirty="0"/>
              <a:t> ug </a:t>
            </a:r>
            <a:r>
              <a:rPr lang="en-PH" sz="2000" b="1" dirty="0" err="1"/>
              <a:t>kamatayon</a:t>
            </a:r>
            <a:r>
              <a:rPr lang="en-PH" sz="2000" b="1" dirty="0"/>
              <a:t>. </a:t>
            </a:r>
            <a:r>
              <a:rPr lang="en-PH" sz="2000" b="1" dirty="0" err="1"/>
              <a:t>Kitang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nagbayad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Adan?</a:t>
            </a:r>
            <a:endParaRPr lang="en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305082"/>
            <a:ext cx="7921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nahitabo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anghel</a:t>
            </a:r>
            <a:r>
              <a:rPr lang="en-PH" b="1" dirty="0"/>
              <a:t>, </a:t>
            </a:r>
            <a:r>
              <a:rPr lang="en-PH" b="1" dirty="0" err="1"/>
              <a:t>gilalang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gahom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pagpili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gawasnon</a:t>
            </a:r>
            <a:r>
              <a:rPr lang="en-PH" b="1" dirty="0"/>
              <a:t>. </a:t>
            </a:r>
            <a:r>
              <a:rPr lang="en-PH" b="1" dirty="0" err="1"/>
              <a:t>Busa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Adan ug Eva </a:t>
            </a:r>
            <a:r>
              <a:rPr lang="en-PH" b="1" dirty="0" err="1"/>
              <a:t>makagamit</a:t>
            </a:r>
            <a:r>
              <a:rPr lang="en-PH" b="1" dirty="0"/>
              <a:t> </a:t>
            </a:r>
            <a:r>
              <a:rPr lang="en-PH" b="1" dirty="0" err="1"/>
              <a:t>niana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kagawasan</a:t>
            </a:r>
            <a:r>
              <a:rPr lang="en-PH" b="1" dirty="0"/>
              <a:t>,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mihatag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ug </a:t>
            </a:r>
            <a:r>
              <a:rPr lang="en-PH" b="1" dirty="0" err="1"/>
              <a:t>yanong</a:t>
            </a:r>
            <a:r>
              <a:rPr lang="en-PH" b="1" dirty="0"/>
              <a:t> </a:t>
            </a:r>
            <a:r>
              <a:rPr lang="en-PH" b="1" dirty="0" err="1"/>
              <a:t>sugo</a:t>
            </a:r>
            <a:r>
              <a:rPr lang="en-PH" b="1" dirty="0"/>
              <a:t>: “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kamo</a:t>
            </a:r>
            <a:r>
              <a:rPr lang="en-PH" b="1" dirty="0"/>
              <a:t> </a:t>
            </a:r>
            <a:r>
              <a:rPr lang="en-PH" b="1" dirty="0" err="1"/>
              <a:t>magkaon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bunga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kahoy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kahibalo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maayo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dautan</a:t>
            </a:r>
            <a:r>
              <a:rPr lang="en-PH" b="1" dirty="0"/>
              <a:t>” (Gen. 2:17).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nagbayad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kaugalingong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: “kay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nakasala</a:t>
            </a:r>
            <a:r>
              <a:rPr lang="en-PH" sz="2000" b="1" dirty="0"/>
              <a:t> ug </a:t>
            </a:r>
            <a:r>
              <a:rPr lang="en-PH" sz="2000" b="1" dirty="0" err="1"/>
              <a:t>nakabsan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himaya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Dios” (Rom. 3:23).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NAGPATIGBABAO  ANG GUGMA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4" y="647997"/>
            <a:ext cx="10918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gugma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nahigugma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nahigugma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kanato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nagpadala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halad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pagpasig-uli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atong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(1Jn. 4:10).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ipahibalo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sangputanan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pagkadili-masinugtanon</a:t>
            </a:r>
            <a:r>
              <a:rPr lang="en-PH" sz="2000" b="1" dirty="0"/>
              <a:t>, ang Dios </a:t>
            </a:r>
            <a:r>
              <a:rPr lang="en-PH" sz="2000" b="1" dirty="0" err="1"/>
              <a:t>nakigsulti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Adan ug Eva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plano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pagtubos</a:t>
            </a:r>
            <a:r>
              <a:rPr lang="en-PH" sz="2000" b="1" dirty="0"/>
              <a:t> (Gen.3:15).</a:t>
            </a:r>
            <a:endParaRPr lang="en" sz="2000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340619"/>
            <a:ext cx="5239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makahimo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takus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 </a:t>
            </a:r>
            <a:r>
              <a:rPr lang="en-PH" b="1" dirty="0" err="1"/>
              <a:t>Apan</a:t>
            </a:r>
            <a:r>
              <a:rPr lang="en-PH" b="1" dirty="0"/>
              <a:t>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tulo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giula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Kalbaryo</a:t>
            </a:r>
            <a:r>
              <a:rPr lang="en-PH" b="1" dirty="0"/>
              <a:t>, ang </a:t>
            </a:r>
            <a:r>
              <a:rPr lang="en-PH" b="1" dirty="0" err="1"/>
              <a:t>Diyos</a:t>
            </a:r>
            <a:r>
              <a:rPr lang="en-PH" b="1" dirty="0"/>
              <a:t> nag-</a:t>
            </a:r>
            <a:r>
              <a:rPr lang="en-PH" b="1" dirty="0" err="1"/>
              <a:t>ingon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: “</a:t>
            </a:r>
            <a:r>
              <a:rPr lang="en-PH" b="1" dirty="0" err="1"/>
              <a:t>Gihigugma</a:t>
            </a:r>
            <a:r>
              <a:rPr lang="en-PH" b="1" dirty="0"/>
              <a:t> ko </a:t>
            </a:r>
            <a:r>
              <a:rPr lang="en-PH" b="1" dirty="0" err="1"/>
              <a:t>ikaw</a:t>
            </a:r>
            <a:r>
              <a:rPr lang="en-PH" b="1" dirty="0"/>
              <a:t>.”</a:t>
            </a:r>
            <a:endParaRPr lang="en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443" y="3164869"/>
            <a:ext cx="1320333" cy="2230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718995"/>
            <a:ext cx="3703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kamatayon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kinahanglang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kataposang</a:t>
            </a:r>
            <a:r>
              <a:rPr lang="en-PH" b="1" dirty="0"/>
              <a:t> </a:t>
            </a:r>
            <a:r>
              <a:rPr lang="en-PH" b="1" dirty="0" err="1"/>
              <a:t>dulnganan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makasasala</a:t>
            </a:r>
            <a:r>
              <a:rPr lang="en-PH" b="1" dirty="0"/>
              <a:t>. </a:t>
            </a:r>
            <a:r>
              <a:rPr lang="en-PH" b="1" dirty="0" err="1"/>
              <a:t>Gipakita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pagbayad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bili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(Rom. 5:8).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boluntaryong</a:t>
            </a:r>
            <a:r>
              <a:rPr lang="en-PH" b="1" dirty="0"/>
              <a:t> </a:t>
            </a:r>
            <a:r>
              <a:rPr lang="en-PH" b="1" dirty="0" err="1"/>
              <a:t>mibulag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Magbubuhat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layo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mapasalamaton</a:t>
            </a:r>
            <a:r>
              <a:rPr lang="en-PH" b="1" dirty="0"/>
              <a:t>, ang Dios </a:t>
            </a:r>
            <a:r>
              <a:rPr lang="en-PH" b="1" dirty="0" err="1"/>
              <a:t>nagpadayag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paghigugma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labaw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 (Juan 3:16).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 err="1"/>
              <a:t>Giunsa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pagpakita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gugma</a:t>
            </a:r>
            <a:r>
              <a:rPr lang="en-PH" sz="2000" b="1" dirty="0"/>
              <a:t>?</a:t>
            </a:r>
            <a:endParaRPr lang="en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825577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NAGPATIGBABAO  ANG GUGMA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457200" y="647997"/>
            <a:ext cx="10963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gugma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nahigugma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nahigugma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kanato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nagpadala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halad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pagpasig-uli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atong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</a:t>
            </a:r>
            <a:r>
              <a:rPr lang="en-PH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(1Jn. 4:10).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1698</Words>
  <Application>Microsoft Office PowerPoint</Application>
  <PresentationFormat>Panorámica</PresentationFormat>
  <Paragraphs>64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103</cp:revision>
  <dcterms:created xsi:type="dcterms:W3CDTF">2024-03-24T10:47:51Z</dcterms:created>
  <dcterms:modified xsi:type="dcterms:W3CDTF">2024-04-04T05:57:58Z</dcterms:modified>
</cp:coreProperties>
</file>