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72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-PH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KAHAYAG NAGASIGA SA KANGITNGIT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101846" y="6447415"/>
            <a:ext cx="3002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</a:rPr>
              <a:t>Le</a:t>
            </a:r>
            <a:r>
              <a:rPr lang="en-PH" sz="1600" b="1" dirty="0" err="1">
                <a:solidFill>
                  <a:srgbClr val="D8DBCF"/>
                </a:solidFill>
              </a:rPr>
              <a:t>ksyon</a:t>
            </a:r>
            <a:r>
              <a:rPr lang="en-PH" sz="1600" b="1" dirty="0">
                <a:solidFill>
                  <a:srgbClr val="D8DBCF"/>
                </a:solidFill>
              </a:rPr>
              <a:t> 3 </a:t>
            </a:r>
            <a:r>
              <a:rPr lang="en-PH" sz="1600" b="1" dirty="0" err="1">
                <a:solidFill>
                  <a:srgbClr val="D8DBCF"/>
                </a:solidFill>
              </a:rPr>
              <a:t>Alang</a:t>
            </a:r>
            <a:r>
              <a:rPr lang="en-PH" sz="1600" b="1" dirty="0">
                <a:solidFill>
                  <a:srgbClr val="D8DBCF"/>
                </a:solidFill>
              </a:rPr>
              <a:t> </a:t>
            </a:r>
            <a:r>
              <a:rPr lang="en-PH" sz="1600" b="1" dirty="0" err="1">
                <a:solidFill>
                  <a:srgbClr val="D8DBCF"/>
                </a:solidFill>
              </a:rPr>
              <a:t>sa</a:t>
            </a:r>
            <a:r>
              <a:rPr lang="en" sz="1600" b="1" dirty="0">
                <a:solidFill>
                  <a:srgbClr val="D8DBCF"/>
                </a:solidFill>
              </a:rPr>
              <a:t> April 20,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60944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400" b="1" dirty="0">
                <a:latin typeface="Constantia" panose="02030602050306030303" pitchFamily="18" charset="0"/>
              </a:rPr>
              <a:t>“Ang </a:t>
            </a:r>
            <a:r>
              <a:rPr lang="en-PH" sz="2400" b="1" dirty="0" err="1">
                <a:latin typeface="Constantia" panose="02030602050306030303" pitchFamily="18" charset="0"/>
              </a:rPr>
              <a:t>espirituhanong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kangitngit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mitabon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yuta</a:t>
            </a:r>
            <a:r>
              <a:rPr lang="en-PH" sz="2400" b="1" dirty="0">
                <a:latin typeface="Constantia" panose="02030602050306030303" pitchFamily="18" charset="0"/>
              </a:rPr>
              <a:t> ug ang </a:t>
            </a:r>
            <a:r>
              <a:rPr lang="en-PH" sz="2400" b="1" dirty="0" err="1">
                <a:latin typeface="Constantia" panose="02030602050306030303" pitchFamily="18" charset="0"/>
              </a:rPr>
              <a:t>hilabihan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kangitngit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tawo</a:t>
            </a:r>
            <a:r>
              <a:rPr lang="en-PH" sz="2400" b="1" dirty="0"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latin typeface="Constantia" panose="02030602050306030303" pitchFamily="18" charset="0"/>
              </a:rPr>
              <a:t>Adunay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daghang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simbahan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pagduhaduha</a:t>
            </a:r>
            <a:r>
              <a:rPr lang="en-PH" sz="2400" b="1" dirty="0"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latin typeface="Constantia" panose="02030602050306030303" pitchFamily="18" charset="0"/>
              </a:rPr>
              <a:t>pagkadili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matinud</a:t>
            </a:r>
            <a:r>
              <a:rPr lang="en-PH" sz="2400" b="1" dirty="0">
                <a:latin typeface="Constantia" panose="02030602050306030303" pitchFamily="18" charset="0"/>
              </a:rPr>
              <a:t>-anon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paghubad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Kasulatan</a:t>
            </a:r>
            <a:r>
              <a:rPr lang="en-PH" sz="2400" b="1" dirty="0"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latin typeface="Constantia" panose="02030602050306030303" pitchFamily="18" charset="0"/>
              </a:rPr>
              <a:t>Daghan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daghan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kaayo</a:t>
            </a:r>
            <a:r>
              <a:rPr lang="en-PH" sz="2400" b="1" dirty="0">
                <a:latin typeface="Constantia" panose="02030602050306030303" pitchFamily="18" charset="0"/>
              </a:rPr>
              <a:t>, ang </a:t>
            </a:r>
            <a:r>
              <a:rPr lang="en-PH" sz="2400" b="1" dirty="0" err="1">
                <a:latin typeface="Constantia" panose="02030602050306030303" pitchFamily="18" charset="0"/>
              </a:rPr>
              <a:t>nagduhaduha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katinuod</a:t>
            </a:r>
            <a:r>
              <a:rPr lang="en-PH" sz="2400" b="1" dirty="0"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latin typeface="Constantia" panose="02030602050306030303" pitchFamily="18" charset="0"/>
              </a:rPr>
              <a:t>kamatuoran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Kasulatan</a:t>
            </a:r>
            <a:r>
              <a:rPr lang="en-PH" sz="2400" b="1" dirty="0">
                <a:latin typeface="Constantia" panose="02030602050306030303" pitchFamily="18" charset="0"/>
              </a:rPr>
              <a:t>. Ang </a:t>
            </a:r>
            <a:r>
              <a:rPr lang="en-PH" sz="2400" b="1" dirty="0" err="1">
                <a:latin typeface="Constantia" panose="02030602050306030303" pitchFamily="18" charset="0"/>
              </a:rPr>
              <a:t>tawhanong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pangatarungan</a:t>
            </a:r>
            <a:r>
              <a:rPr lang="en-PH" sz="2400" b="1" dirty="0">
                <a:latin typeface="Constantia" panose="02030602050306030303" pitchFamily="18" charset="0"/>
              </a:rPr>
              <a:t> ug ang </a:t>
            </a:r>
            <a:r>
              <a:rPr lang="en-PH" sz="2400" b="1" dirty="0" err="1">
                <a:latin typeface="Constantia" panose="02030602050306030303" pitchFamily="18" charset="0"/>
              </a:rPr>
              <a:t>paghanduraw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kasingkasing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tawo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nagdaot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inspirasyon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Pulong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Diyos</a:t>
            </a:r>
            <a:r>
              <a:rPr lang="en-PH" sz="2400" b="1" dirty="0">
                <a:latin typeface="Constantia" panose="02030602050306030303" pitchFamily="18" charset="0"/>
              </a:rPr>
              <a:t> […]</a:t>
            </a:r>
          </a:p>
          <a:p>
            <a:pPr>
              <a:spcBef>
                <a:spcPts val="600"/>
              </a:spcBef>
            </a:pPr>
            <a:r>
              <a:rPr lang="en-PH" sz="2400" b="1" dirty="0" err="1">
                <a:latin typeface="Constantia" panose="02030602050306030303" pitchFamily="18" charset="0"/>
              </a:rPr>
              <a:t>Kining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Balaan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Libro </a:t>
            </a:r>
            <a:r>
              <a:rPr lang="en-PH" sz="2400" b="1" dirty="0" err="1">
                <a:latin typeface="Constantia" panose="02030602050306030303" pitchFamily="18" charset="0"/>
              </a:rPr>
              <a:t>nakasugakod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pag-atake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Satanas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nakighiusa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dautang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tawo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aron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paghimo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tanang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butang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diosnon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kinaiya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natabonan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panganod</a:t>
            </a:r>
            <a:r>
              <a:rPr lang="en-PH" sz="2400" b="1" dirty="0"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latin typeface="Constantia" panose="02030602050306030303" pitchFamily="18" charset="0"/>
              </a:rPr>
              <a:t>kangitngit</a:t>
            </a:r>
            <a:r>
              <a:rPr lang="en-PH" sz="2400" b="1" dirty="0"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latin typeface="Constantia" panose="02030602050306030303" pitchFamily="18" charset="0"/>
              </a:rPr>
              <a:t>Apan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Ginoo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mipreserbar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niini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Balaan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Basahon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pinaagi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kaugalingon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milagroso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gahum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porma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karon</a:t>
            </a:r>
            <a:r>
              <a:rPr lang="en-PH" sz="2400" b="1" dirty="0">
                <a:latin typeface="Constantia" panose="02030602050306030303" pitchFamily="18" charset="0"/>
              </a:rPr>
              <a:t>—</a:t>
            </a:r>
            <a:r>
              <a:rPr lang="en-PH" sz="2400" b="1" dirty="0" err="1">
                <a:latin typeface="Constantia" panose="02030602050306030303" pitchFamily="18" charset="0"/>
              </a:rPr>
              <a:t>usa</a:t>
            </a:r>
            <a:r>
              <a:rPr lang="en-PH" sz="2400" b="1" dirty="0">
                <a:latin typeface="Constantia" panose="02030602050306030303" pitchFamily="18" charset="0"/>
              </a:rPr>
              <a:t> ka </a:t>
            </a:r>
            <a:r>
              <a:rPr lang="en-PH" sz="2400" b="1" dirty="0" err="1">
                <a:latin typeface="Constantia" panose="02030602050306030303" pitchFamily="18" charset="0"/>
              </a:rPr>
              <a:t>tsart</a:t>
            </a:r>
            <a:r>
              <a:rPr lang="en-PH" sz="2400" b="1" dirty="0">
                <a:latin typeface="Constantia" panose="02030602050306030303" pitchFamily="18" charset="0"/>
              </a:rPr>
              <a:t> o </a:t>
            </a:r>
            <a:r>
              <a:rPr lang="en-PH" sz="2400" b="1" dirty="0" err="1">
                <a:latin typeface="Constantia" panose="02030602050306030303" pitchFamily="18" charset="0"/>
              </a:rPr>
              <a:t>giya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basahon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ngadto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tawhanong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pamilya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aron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pagpakita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dalan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paingon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langit</a:t>
            </a:r>
            <a:r>
              <a:rPr lang="en-PH" sz="2400" b="1" dirty="0">
                <a:latin typeface="Constantia" panose="02030602050306030303" pitchFamily="18" charset="0"/>
              </a:rPr>
              <a:t>.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GUBAT ALANG SA HUNAHUNA</a:t>
            </a:r>
            <a:endParaRPr lang="en" sz="6000" b="1" dirty="0">
              <a:ln w="6600">
                <a:solidFill>
                  <a:srgbClr val="132960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1329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923330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"Ang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dios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niining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panahona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nagbuta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hunahuna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dili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magtotoo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aron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dili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makakita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kahayag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ebanghelyo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nagpadayag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himaya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dagway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Dios" (2 </a:t>
            </a:r>
            <a:r>
              <a:rPr lang="en-P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Corinto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4:4 NIV)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330355"/>
            <a:ext cx="893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panultihon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Kinatsila</a:t>
            </a:r>
            <a:r>
              <a:rPr lang="en-PH" sz="2000" b="1" dirty="0"/>
              <a:t> nag-</a:t>
            </a:r>
            <a:r>
              <a:rPr lang="en-PH" sz="2000" b="1" dirty="0" err="1"/>
              <a:t>ingon</a:t>
            </a:r>
            <a:r>
              <a:rPr lang="en-PH" sz="2000" b="1" dirty="0"/>
              <a:t>: “Wala nay mas </a:t>
            </a:r>
            <a:r>
              <a:rPr lang="en-PH" sz="2000" b="1" dirty="0" err="1"/>
              <a:t>daotan</a:t>
            </a:r>
            <a:r>
              <a:rPr lang="en-PH" sz="2000" b="1" dirty="0"/>
              <a:t> pa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buta</a:t>
            </a:r>
            <a:r>
              <a:rPr lang="en-PH" sz="2000" b="1" dirty="0"/>
              <a:t>, kay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gustong</a:t>
            </a:r>
            <a:r>
              <a:rPr lang="en-PH" sz="2000" b="1" dirty="0"/>
              <a:t> </a:t>
            </a:r>
            <a:r>
              <a:rPr lang="en-PH" sz="2000" b="1" dirty="0" err="1"/>
              <a:t>makakita</a:t>
            </a:r>
            <a:r>
              <a:rPr lang="en-PH" sz="2000" b="1" dirty="0"/>
              <a:t>.” Sa </a:t>
            </a:r>
            <a:r>
              <a:rPr lang="en-PH" sz="2000" b="1" dirty="0" err="1"/>
              <a:t>ato</a:t>
            </a:r>
            <a:r>
              <a:rPr lang="en-PH" sz="2000" b="1" dirty="0"/>
              <a:t> pa, </a:t>
            </a: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kapuslanan</a:t>
            </a:r>
            <a:r>
              <a:rPr lang="en-PH" sz="2000" b="1" dirty="0"/>
              <a:t> ang </a:t>
            </a:r>
            <a:r>
              <a:rPr lang="en-PH" sz="2000" b="1" dirty="0" err="1"/>
              <a:t>pagkumbinser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tawo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makakita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nila</a:t>
            </a:r>
            <a:r>
              <a:rPr lang="en-PH" sz="2000" b="1" dirty="0"/>
              <a:t> </a:t>
            </a:r>
            <a:r>
              <a:rPr lang="en-PH" sz="2000" b="1" dirty="0" err="1"/>
              <a:t>gustong</a:t>
            </a:r>
            <a:r>
              <a:rPr lang="en-PH" sz="2000" b="1" dirty="0"/>
              <a:t> </a:t>
            </a:r>
            <a:r>
              <a:rPr lang="en-PH" sz="2000" b="1" dirty="0" err="1"/>
              <a:t>makita</a:t>
            </a:r>
            <a:r>
              <a:rPr lang="en-PH" sz="2000" b="1" dirty="0"/>
              <a:t>. Mao </a:t>
            </a:r>
            <a:r>
              <a:rPr lang="en-PH" sz="2000" b="1" dirty="0" err="1"/>
              <a:t>usab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niadtong</a:t>
            </a:r>
            <a:r>
              <a:rPr lang="en-PH" sz="2000" b="1" dirty="0"/>
              <a:t> </a:t>
            </a:r>
            <a:r>
              <a:rPr lang="en-PH" sz="2000" b="1" dirty="0" err="1"/>
              <a:t>gibutaan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“</a:t>
            </a:r>
            <a:r>
              <a:rPr lang="en-PH" sz="2000" b="1" dirty="0" err="1"/>
              <a:t>diyos</a:t>
            </a:r>
            <a:r>
              <a:rPr lang="en-PH" sz="2000" b="1" dirty="0"/>
              <a:t> </a:t>
            </a:r>
            <a:r>
              <a:rPr lang="en-PH" sz="2000" b="1" dirty="0" err="1"/>
              <a:t>niining</a:t>
            </a:r>
            <a:r>
              <a:rPr lang="en-PH" sz="2000" b="1" dirty="0"/>
              <a:t> </a:t>
            </a:r>
            <a:r>
              <a:rPr lang="en-PH" sz="2000" b="1" dirty="0" err="1"/>
              <a:t>kalibotana</a:t>
            </a:r>
            <a:r>
              <a:rPr lang="en-PH" sz="2000" b="1" dirty="0"/>
              <a:t>” (2Co. 4:4).</a:t>
            </a:r>
            <a:endParaRPr lang="en" sz="2000" b="1" dirty="0"/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213372" y="3890791"/>
            <a:ext cx="56596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kinahanglan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magpabilin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estado</a:t>
            </a:r>
            <a:r>
              <a:rPr lang="en-PH" sz="2000" b="1" dirty="0"/>
              <a:t>. Kon ang </a:t>
            </a:r>
            <a:r>
              <a:rPr lang="en-PH" sz="2000" b="1" dirty="0" err="1"/>
              <a:t>hunahuna</a:t>
            </a:r>
            <a:r>
              <a:rPr lang="en-PH" sz="2000" b="1" dirty="0"/>
              <a:t> </a:t>
            </a:r>
            <a:r>
              <a:rPr lang="en-PH" sz="2000" b="1" dirty="0" err="1"/>
              <a:t>anaa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espirituhanong</a:t>
            </a:r>
            <a:r>
              <a:rPr lang="en-PH" sz="2000" b="1" dirty="0"/>
              <a:t> </a:t>
            </a:r>
            <a:r>
              <a:rPr lang="en-PH" sz="2000" b="1" dirty="0" err="1"/>
              <a:t>kangitngit</a:t>
            </a:r>
            <a:r>
              <a:rPr lang="en-PH" sz="2000" b="1" dirty="0"/>
              <a:t>, </a:t>
            </a:r>
            <a:r>
              <a:rPr lang="en-PH" sz="2000" b="1" dirty="0" err="1"/>
              <a:t>adunay</a:t>
            </a:r>
            <a:r>
              <a:rPr lang="en-PH" sz="2000" b="1" dirty="0"/>
              <a:t> </a:t>
            </a:r>
            <a:r>
              <a:rPr lang="en-PH" sz="2000" b="1" dirty="0" err="1"/>
              <a:t>kahayag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makahimo</a:t>
            </a:r>
            <a:r>
              <a:rPr lang="en-PH" sz="2000" b="1" dirty="0"/>
              <a:t> ug </a:t>
            </a:r>
            <a:r>
              <a:rPr lang="en-PH" sz="2000" b="1" dirty="0" err="1"/>
              <a:t>modan</a:t>
            </a:r>
            <a:r>
              <a:rPr lang="en-PH" sz="2000" b="1" dirty="0"/>
              <a:t>-ag </a:t>
            </a:r>
            <a:r>
              <a:rPr lang="en-PH" sz="2000" b="1" dirty="0" err="1"/>
              <a:t>niini</a:t>
            </a:r>
            <a:r>
              <a:rPr lang="en-PH" sz="2000" b="1" dirty="0"/>
              <a:t>: “Ang </a:t>
            </a:r>
            <a:r>
              <a:rPr lang="en-PH" sz="2000" b="1" dirty="0" err="1"/>
              <a:t>kahayag</a:t>
            </a:r>
            <a:r>
              <a:rPr lang="en-PH" sz="2000" b="1" dirty="0"/>
              <a:t> [Jesus] </a:t>
            </a:r>
            <a:r>
              <a:rPr lang="en-PH" sz="2000" b="1" dirty="0" err="1"/>
              <a:t>nagdan</a:t>
            </a:r>
            <a:r>
              <a:rPr lang="en-PH" sz="2000" b="1" dirty="0"/>
              <a:t>-ag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kangitngit</a:t>
            </a:r>
            <a:r>
              <a:rPr lang="en-PH" sz="2000" b="1" dirty="0"/>
              <a:t>, ug ang </a:t>
            </a:r>
            <a:r>
              <a:rPr lang="en-PH" sz="2000" b="1" dirty="0" err="1"/>
              <a:t>kangitngit</a:t>
            </a:r>
            <a:r>
              <a:rPr lang="en-PH" sz="2000" b="1" dirty="0"/>
              <a:t> </a:t>
            </a:r>
            <a:r>
              <a:rPr lang="en-PH" sz="2000" b="1" dirty="0" err="1"/>
              <a:t>wala</a:t>
            </a:r>
            <a:r>
              <a:rPr lang="en-PH" sz="2000" b="1" dirty="0"/>
              <a:t> </a:t>
            </a:r>
            <a:r>
              <a:rPr lang="en-PH" sz="2000" b="1" dirty="0" err="1"/>
              <a:t>makabuntog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” (Juan 1:5).</a:t>
            </a:r>
            <a:endParaRPr lang="en" sz="2000" b="1" dirty="0"/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622297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kakulang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kahibalo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bahin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nawala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tungod</a:t>
            </a:r>
            <a:r>
              <a:rPr lang="en-PH" sz="2000" b="1" dirty="0"/>
              <a:t> kay </a:t>
            </a:r>
            <a:r>
              <a:rPr lang="en-PH" sz="2000" b="1" dirty="0" err="1"/>
              <a:t>wala</a:t>
            </a:r>
            <a:r>
              <a:rPr lang="en-PH" sz="2000" b="1" dirty="0"/>
              <a:t> </a:t>
            </a:r>
            <a:r>
              <a:rPr lang="en-PH" sz="2000" b="1" dirty="0" err="1"/>
              <a:t>silay</a:t>
            </a:r>
            <a:r>
              <a:rPr lang="en-PH" sz="2000" b="1" dirty="0"/>
              <a:t> </a:t>
            </a:r>
            <a:r>
              <a:rPr lang="en-PH" sz="2000" b="1" dirty="0" err="1"/>
              <a:t>kapasidad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mahibal</a:t>
            </a:r>
            <a:r>
              <a:rPr lang="en-PH" sz="2000" b="1" dirty="0"/>
              <a:t>-an.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tungod</a:t>
            </a:r>
            <a:r>
              <a:rPr lang="en-PH" sz="2000" b="1" dirty="0"/>
              <a:t> kay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gustong</a:t>
            </a:r>
            <a:r>
              <a:rPr lang="en-PH" sz="2000" b="1" dirty="0"/>
              <a:t> </a:t>
            </a:r>
            <a:r>
              <a:rPr lang="en-PH" sz="2000" b="1" dirty="0" err="1"/>
              <a:t>mahibalo</a:t>
            </a:r>
            <a:r>
              <a:rPr lang="en-PH" sz="2000" b="1" dirty="0"/>
              <a:t>. Ang </a:t>
            </a:r>
            <a:r>
              <a:rPr lang="en-PH" sz="2000" b="1" dirty="0" err="1"/>
              <a:t>yawa</a:t>
            </a:r>
            <a:r>
              <a:rPr lang="en-PH" sz="2000" b="1" dirty="0"/>
              <a:t> nag-</a:t>
            </a:r>
            <a:r>
              <a:rPr lang="en-PH" sz="2000" b="1" dirty="0" err="1"/>
              <a:t>okupar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hunahuna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daghang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butang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nagpugong</a:t>
            </a:r>
            <a:r>
              <a:rPr lang="en-PH" sz="2000" b="1" dirty="0"/>
              <a:t> </a:t>
            </a:r>
            <a:r>
              <a:rPr lang="en-PH" sz="2000" b="1" dirty="0" err="1"/>
              <a:t>kanila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paghunahuna</a:t>
            </a:r>
            <a:r>
              <a:rPr lang="en-PH" sz="2000" b="1" dirty="0"/>
              <a:t> </a:t>
            </a:r>
            <a:r>
              <a:rPr lang="en-PH" sz="2000" b="1" dirty="0" err="1"/>
              <a:t>kon</a:t>
            </a:r>
            <a:r>
              <a:rPr lang="en-PH" sz="2000" b="1" dirty="0"/>
              <a:t> </a:t>
            </a:r>
            <a:r>
              <a:rPr lang="en-PH" sz="2000" b="1" dirty="0" err="1"/>
              <a:t>unsa</a:t>
            </a:r>
            <a:r>
              <a:rPr lang="en-PH" sz="2000" b="1" dirty="0"/>
              <a:t> ang </a:t>
            </a:r>
            <a:r>
              <a:rPr lang="en-PH" sz="2000" b="1" dirty="0" err="1"/>
              <a:t>tinuod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importante</a:t>
            </a:r>
            <a:r>
              <a:rPr lang="en-PH" sz="2000" b="1" dirty="0"/>
              <a:t>: ang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kaluwasan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213371" y="5700322"/>
            <a:ext cx="55326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Kadtong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modawat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kahayag</a:t>
            </a:r>
            <a:r>
              <a:rPr lang="en-PH" sz="2000" b="1" dirty="0"/>
              <a:t> </a:t>
            </a:r>
            <a:r>
              <a:rPr lang="en-PH" sz="2000" b="1" dirty="0" err="1"/>
              <a:t>makawagtang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buhat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kaaway</a:t>
            </a:r>
            <a:r>
              <a:rPr lang="en-PH" sz="2000" b="1" dirty="0"/>
              <a:t>, ug </a:t>
            </a:r>
            <a:r>
              <a:rPr lang="en-PH" sz="2000" b="1" dirty="0" err="1"/>
              <a:t>makahimo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kahayag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Jesus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modan</a:t>
            </a:r>
            <a:r>
              <a:rPr lang="en-PH" sz="2000" b="1" dirty="0"/>
              <a:t>-ag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kangitngit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096057" y="1008298"/>
            <a:ext cx="9588251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PH" sz="2400" b="1" dirty="0">
                <a:latin typeface="Constantia" panose="02030602050306030303" pitchFamily="18" charset="0"/>
              </a:rPr>
              <a:t>"Ang </a:t>
            </a:r>
            <a:r>
              <a:rPr lang="en-PH" sz="2400" b="1" dirty="0" err="1">
                <a:latin typeface="Constantia" panose="02030602050306030303" pitchFamily="18" charset="0"/>
              </a:rPr>
              <a:t>tanan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nagbiyahe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dalan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padulong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langit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nanginahanglan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usa</a:t>
            </a:r>
            <a:r>
              <a:rPr lang="en-PH" sz="2400" b="1" dirty="0">
                <a:latin typeface="Constantia" panose="02030602050306030303" pitchFamily="18" charset="0"/>
              </a:rPr>
              <a:t> ka </a:t>
            </a:r>
            <a:r>
              <a:rPr lang="en-PH" sz="2400" b="1" dirty="0" err="1">
                <a:latin typeface="Constantia" panose="02030602050306030303" pitchFamily="18" charset="0"/>
              </a:rPr>
              <a:t>luwas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giya</a:t>
            </a:r>
            <a:r>
              <a:rPr lang="en-PH" sz="2400" b="1" dirty="0"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latin typeface="Constantia" panose="02030602050306030303" pitchFamily="18" charset="0"/>
              </a:rPr>
              <a:t>Kinahanglang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dili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kita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maglakaw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tawhanong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kaalam</a:t>
            </a:r>
            <a:r>
              <a:rPr lang="en-PH" sz="2400" b="1" dirty="0"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latin typeface="Constantia" panose="02030602050306030303" pitchFamily="18" charset="0"/>
              </a:rPr>
              <a:t>Pribilehiyo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nato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pagpaminaw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tingog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Kristo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namulong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kanato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samtang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naglakaw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kita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panaw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kinabuhi</a:t>
            </a:r>
            <a:r>
              <a:rPr lang="en-PH" sz="2400" b="1" dirty="0">
                <a:latin typeface="Constantia" panose="02030602050306030303" pitchFamily="18" charset="0"/>
              </a:rPr>
              <a:t>, ug ang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pulong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kanunay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pulong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kaalam</a:t>
            </a:r>
            <a:r>
              <a:rPr lang="en-PH" sz="2400" b="1" dirty="0">
                <a:latin typeface="Constantia" panose="02030602050306030303" pitchFamily="18" charset="0"/>
              </a:rPr>
              <a:t>. ...</a:t>
            </a:r>
          </a:p>
          <a:p>
            <a:pPr algn="just">
              <a:spcBef>
                <a:spcPts val="600"/>
              </a:spcBef>
            </a:pPr>
            <a:r>
              <a:rPr lang="en-PH" sz="2400" b="1" dirty="0">
                <a:latin typeface="Constantia" panose="02030602050306030303" pitchFamily="18" charset="0"/>
              </a:rPr>
              <a:t>Ang </a:t>
            </a:r>
            <a:r>
              <a:rPr lang="en-PH" sz="2400" b="1" dirty="0" err="1">
                <a:latin typeface="Constantia" panose="02030602050306030303" pitchFamily="18" charset="0"/>
              </a:rPr>
              <a:t>atong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bugtong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kaluwasan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anaa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pagsunod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pag-ayo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Kristo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paglakaw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kaalam</a:t>
            </a:r>
            <a:r>
              <a:rPr lang="en-PH" sz="2400" b="1" dirty="0"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latin typeface="Constantia" panose="02030602050306030303" pitchFamily="18" charset="0"/>
              </a:rPr>
              <a:t>pagbuhat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kamatuoran</a:t>
            </a:r>
            <a:r>
              <a:rPr lang="en-PH" sz="2400" b="1" dirty="0">
                <a:latin typeface="Constantia" panose="02030602050306030303" pitchFamily="18" charset="0"/>
              </a:rPr>
              <a:t>. Dili </a:t>
            </a:r>
            <a:r>
              <a:rPr lang="en-PH" sz="2400" b="1" dirty="0" err="1">
                <a:latin typeface="Constantia" panose="02030602050306030303" pitchFamily="18" charset="0"/>
              </a:rPr>
              <a:t>kita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kanunay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daling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makamatikod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buhat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Satanas</a:t>
            </a:r>
            <a:r>
              <a:rPr lang="en-PH" sz="2400" b="1" dirty="0">
                <a:latin typeface="Constantia" panose="02030602050306030303" pitchFamily="18" charset="0"/>
              </a:rPr>
              <a:t>; </a:t>
            </a:r>
            <a:r>
              <a:rPr lang="en-PH" sz="2400" b="1" dirty="0" err="1">
                <a:latin typeface="Constantia" panose="02030602050306030303" pitchFamily="18" charset="0"/>
              </a:rPr>
              <a:t>wala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kita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mahibalo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diin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ibutang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lit-ag. </a:t>
            </a:r>
            <a:r>
              <a:rPr lang="en-PH" sz="2400" b="1" dirty="0" err="1">
                <a:latin typeface="Constantia" panose="02030602050306030303" pitchFamily="18" charset="0"/>
              </a:rPr>
              <a:t>Apan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si</a:t>
            </a:r>
            <a:r>
              <a:rPr lang="en-PH" sz="2400" b="1" dirty="0">
                <a:latin typeface="Constantia" panose="02030602050306030303" pitchFamily="18" charset="0"/>
              </a:rPr>
              <a:t> Jesus </a:t>
            </a:r>
            <a:r>
              <a:rPr lang="en-PH" sz="2400" b="1" dirty="0" err="1">
                <a:latin typeface="Constantia" panose="02030602050306030303" pitchFamily="18" charset="0"/>
              </a:rPr>
              <a:t>nakasabut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malalangon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arte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kaaway</a:t>
            </a:r>
            <a:r>
              <a:rPr lang="en-PH" sz="2400" b="1" dirty="0"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makapabilin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atong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tiil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luwas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dalan</a:t>
            </a:r>
            <a:r>
              <a:rPr lang="en-PH" sz="2400" b="1" dirty="0">
                <a:latin typeface="Constantia" panose="02030602050306030303" pitchFamily="18" charset="0"/>
              </a:rPr>
              <a:t>.”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26297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Unya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si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Jesus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miingon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kanila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‘Sa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mubo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nga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panahon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ang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kahayag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anaa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uban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kaninyo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Lakaw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samtang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anaa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pa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kaninyo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ang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kahayag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aron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dili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kamo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maapsan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kangitngit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;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siya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nga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naglakaw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kangitngit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wala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mahibalo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kon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asa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siya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paingon</a:t>
            </a: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’”</a:t>
            </a:r>
          </a:p>
          <a:p>
            <a:pPr lvl="0" algn="ctr">
              <a:defRPr/>
            </a:pPr>
            <a:r>
              <a:rPr lang="es-ES" sz="28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(Juan 12:35, NKJV)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67306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400" b="1" dirty="0" err="1">
                <a:solidFill>
                  <a:srgbClr val="176653"/>
                </a:solidFill>
              </a:rPr>
              <a:t>Gubat</a:t>
            </a:r>
            <a:r>
              <a:rPr lang="en-PH" sz="2400" b="1" dirty="0">
                <a:solidFill>
                  <a:srgbClr val="176653"/>
                </a:solidFill>
              </a:rPr>
              <a:t> </a:t>
            </a:r>
            <a:r>
              <a:rPr lang="en-PH" sz="2400" b="1" dirty="0" err="1">
                <a:solidFill>
                  <a:srgbClr val="176653"/>
                </a:solidFill>
              </a:rPr>
              <a:t>alang</a:t>
            </a:r>
            <a:r>
              <a:rPr lang="en-PH" sz="2400" b="1" dirty="0">
                <a:solidFill>
                  <a:srgbClr val="176653"/>
                </a:solidFill>
              </a:rPr>
              <a:t> </a:t>
            </a:r>
            <a:r>
              <a:rPr lang="en-PH" sz="2400" b="1" dirty="0" err="1">
                <a:solidFill>
                  <a:srgbClr val="176653"/>
                </a:solidFill>
              </a:rPr>
              <a:t>sa</a:t>
            </a:r>
            <a:r>
              <a:rPr lang="en-PH" sz="2400" b="1" dirty="0">
                <a:solidFill>
                  <a:srgbClr val="176653"/>
                </a:solidFill>
              </a:rPr>
              <a:t> </a:t>
            </a:r>
            <a:r>
              <a:rPr lang="en-PH" sz="2400" b="1" dirty="0" err="1">
                <a:solidFill>
                  <a:srgbClr val="176653"/>
                </a:solidFill>
              </a:rPr>
              <a:t>kamatuoran</a:t>
            </a:r>
            <a:r>
              <a:rPr lang="en-PH" sz="2400" b="1" dirty="0">
                <a:solidFill>
                  <a:srgbClr val="176653"/>
                </a:solidFill>
              </a:rPr>
              <a:t> 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PH" sz="2400" b="1" dirty="0"/>
              <a:t>Ang </a:t>
            </a:r>
            <a:r>
              <a:rPr lang="en-PH" sz="2400" b="1" dirty="0" err="1"/>
              <a:t>kamatuoran</a:t>
            </a:r>
            <a:r>
              <a:rPr lang="en-PH" sz="2400" b="1" dirty="0"/>
              <a:t> ug. ang </a:t>
            </a:r>
            <a:r>
              <a:rPr lang="en-PH" sz="2400" b="1" dirty="0" err="1"/>
              <a:t>bakak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PH" sz="2400" b="1" dirty="0"/>
              <a:t>Ang </a:t>
            </a:r>
            <a:r>
              <a:rPr lang="en-PH" sz="2400" b="1" dirty="0" err="1"/>
              <a:t>pagkompromiso</a:t>
            </a:r>
            <a:r>
              <a:rPr lang="en-PH" sz="2400" b="1" dirty="0"/>
              <a:t> </a:t>
            </a:r>
            <a:r>
              <a:rPr lang="en-PH" sz="2400" b="1" dirty="0" err="1"/>
              <a:t>sa</a:t>
            </a:r>
            <a:r>
              <a:rPr lang="en-PH" sz="2400" b="1" dirty="0"/>
              <a:t> </a:t>
            </a:r>
            <a:r>
              <a:rPr lang="en-PH" sz="2400" b="1" dirty="0" err="1"/>
              <a:t>simbahan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PH" sz="2400" b="1" dirty="0" err="1">
                <a:solidFill>
                  <a:srgbClr val="791974"/>
                </a:solidFill>
              </a:rPr>
              <a:t>Gubat</a:t>
            </a:r>
            <a:r>
              <a:rPr lang="en-PH" sz="2400" b="1" dirty="0">
                <a:solidFill>
                  <a:srgbClr val="791974"/>
                </a:solidFill>
              </a:rPr>
              <a:t> </a:t>
            </a:r>
            <a:r>
              <a:rPr lang="en-PH" sz="2400" b="1" dirty="0" err="1">
                <a:solidFill>
                  <a:srgbClr val="791974"/>
                </a:solidFill>
              </a:rPr>
              <a:t>alang</a:t>
            </a:r>
            <a:r>
              <a:rPr lang="en-PH" sz="2400" b="1" dirty="0">
                <a:solidFill>
                  <a:srgbClr val="791974"/>
                </a:solidFill>
              </a:rPr>
              <a:t> </a:t>
            </a:r>
            <a:r>
              <a:rPr lang="en-PH" sz="2400" b="1" dirty="0" err="1">
                <a:solidFill>
                  <a:srgbClr val="791974"/>
                </a:solidFill>
              </a:rPr>
              <a:t>sa</a:t>
            </a:r>
            <a:r>
              <a:rPr lang="en-PH" sz="2400" b="1" dirty="0">
                <a:solidFill>
                  <a:srgbClr val="791974"/>
                </a:solidFill>
              </a:rPr>
              <a:t> </a:t>
            </a:r>
            <a:r>
              <a:rPr lang="en-PH" sz="2400" b="1" dirty="0" err="1">
                <a:solidFill>
                  <a:srgbClr val="791974"/>
                </a:solidFill>
              </a:rPr>
              <a:t>Pulong</a:t>
            </a:r>
            <a:r>
              <a:rPr lang="en-PH" sz="2400" b="1" dirty="0">
                <a:solidFill>
                  <a:srgbClr val="791974"/>
                </a:solidFill>
              </a:rPr>
              <a:t> </a:t>
            </a:r>
            <a:r>
              <a:rPr lang="en-PH" sz="2400" b="1" dirty="0" err="1">
                <a:solidFill>
                  <a:srgbClr val="791974"/>
                </a:solidFill>
              </a:rPr>
              <a:t>sa</a:t>
            </a:r>
            <a:r>
              <a:rPr lang="en-PH" sz="2400" b="1" dirty="0">
                <a:solidFill>
                  <a:srgbClr val="791974"/>
                </a:solidFill>
              </a:rPr>
              <a:t> Dios 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PH" sz="2400" b="1" dirty="0" err="1"/>
              <a:t>Seguridad</a:t>
            </a:r>
            <a:r>
              <a:rPr lang="en-PH" sz="2400" b="1" dirty="0"/>
              <a:t> </a:t>
            </a:r>
            <a:r>
              <a:rPr lang="en-PH" sz="2400" b="1" dirty="0" err="1"/>
              <a:t>sa</a:t>
            </a:r>
            <a:r>
              <a:rPr lang="en-PH" sz="2400" b="1" dirty="0"/>
              <a:t> </a:t>
            </a:r>
            <a:r>
              <a:rPr lang="en-PH" sz="2400" b="1" dirty="0" err="1"/>
              <a:t>Bibliya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PH" sz="2400" b="1" dirty="0" err="1"/>
              <a:t>Tawhanon</a:t>
            </a:r>
            <a:r>
              <a:rPr lang="en-PH" sz="2400" b="1" dirty="0"/>
              <a:t> </a:t>
            </a:r>
            <a:r>
              <a:rPr lang="en-PH" sz="2400" b="1" dirty="0" err="1"/>
              <a:t>nga</a:t>
            </a:r>
            <a:r>
              <a:rPr lang="en-PH" sz="2400" b="1" dirty="0"/>
              <a:t> </a:t>
            </a:r>
            <a:r>
              <a:rPr lang="en-PH" sz="2400" b="1" dirty="0" err="1"/>
              <a:t>pangatarungan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PH" sz="2400" b="1" dirty="0" err="1">
                <a:solidFill>
                  <a:srgbClr val="713518"/>
                </a:solidFill>
              </a:rPr>
              <a:t>Gubat</a:t>
            </a:r>
            <a:r>
              <a:rPr lang="en-PH" sz="2400" b="1" dirty="0">
                <a:solidFill>
                  <a:srgbClr val="713518"/>
                </a:solidFill>
              </a:rPr>
              <a:t> </a:t>
            </a:r>
            <a:r>
              <a:rPr lang="en-PH" sz="2400" b="1" dirty="0" err="1">
                <a:solidFill>
                  <a:srgbClr val="713518"/>
                </a:solidFill>
              </a:rPr>
              <a:t>alang</a:t>
            </a:r>
            <a:r>
              <a:rPr lang="en-PH" sz="2400" b="1" dirty="0">
                <a:solidFill>
                  <a:srgbClr val="713518"/>
                </a:solidFill>
              </a:rPr>
              <a:t> </a:t>
            </a:r>
            <a:r>
              <a:rPr lang="en-PH" sz="2400" b="1" dirty="0" err="1">
                <a:solidFill>
                  <a:srgbClr val="713518"/>
                </a:solidFill>
              </a:rPr>
              <a:t>sa</a:t>
            </a:r>
            <a:r>
              <a:rPr lang="en-PH" sz="2400" b="1" dirty="0">
                <a:solidFill>
                  <a:srgbClr val="713518"/>
                </a:solidFill>
              </a:rPr>
              <a:t> </a:t>
            </a:r>
            <a:r>
              <a:rPr lang="en-PH" sz="2400" b="1" dirty="0" err="1">
                <a:solidFill>
                  <a:srgbClr val="713518"/>
                </a:solidFill>
              </a:rPr>
              <a:t>hunahuna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madaog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mapildi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pinaagi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2945" y="2305336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bugtong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panalipod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paghawid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Kamatuoran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Kinabuhi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ug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772234"/>
            <a:ext cx="5898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dihang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napildi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Satanas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pagpanggukod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naghimo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bag-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pagkompromiso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panagsagol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kamatuoran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kabakakan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nagguyod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minilyon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pagdawat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sinaplag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kinabuhi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kamatuoran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GUBAT ALANG SA KAMATUORAN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KAMATUORAN UG. ANG BAKAK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“Si Jesus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mitubag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dalan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ang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kamatuoran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ang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kinabuhi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Walay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makaadto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Amahan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dili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pinaagi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kanako</a:t>
            </a:r>
            <a:r>
              <a:rPr lang="en-PH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 (Juan 14:6)</a:t>
            </a:r>
            <a:endParaRPr lang="es-ES" sz="1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5599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Si Jesus </a:t>
            </a:r>
            <a:r>
              <a:rPr lang="en-PH" b="1" dirty="0" err="1"/>
              <a:t>mao</a:t>
            </a:r>
            <a:r>
              <a:rPr lang="en-PH" b="1" dirty="0"/>
              <a:t> ang </a:t>
            </a:r>
            <a:r>
              <a:rPr lang="en-PH" b="1" dirty="0" err="1"/>
              <a:t>Kamatuoran</a:t>
            </a:r>
            <a:r>
              <a:rPr lang="en-PH" b="1" dirty="0"/>
              <a:t> ug </a:t>
            </a:r>
            <a:r>
              <a:rPr lang="en-PH" b="1" dirty="0" err="1"/>
              <a:t>busa</a:t>
            </a:r>
            <a:r>
              <a:rPr lang="en-PH" b="1" dirty="0"/>
              <a:t> ang </a:t>
            </a:r>
            <a:r>
              <a:rPr lang="en-PH" b="1" dirty="0" err="1"/>
              <a:t>amahan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tanang</a:t>
            </a:r>
            <a:r>
              <a:rPr lang="en-PH" b="1" dirty="0"/>
              <a:t> </a:t>
            </a:r>
            <a:r>
              <a:rPr lang="en-PH" b="1" dirty="0" err="1"/>
              <a:t>kamatuoran</a:t>
            </a:r>
            <a:r>
              <a:rPr lang="en-PH" b="1" dirty="0"/>
              <a:t> (Juan 14:6). Ang </a:t>
            </a:r>
            <a:r>
              <a:rPr lang="en-PH" b="1" dirty="0" err="1"/>
              <a:t>tanan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tinuod</a:t>
            </a:r>
            <a:r>
              <a:rPr lang="en-PH" b="1" dirty="0"/>
              <a:t>, ang </a:t>
            </a:r>
            <a:r>
              <a:rPr lang="en-PH" b="1" dirty="0" err="1"/>
              <a:t>tanan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kasaligan</a:t>
            </a:r>
            <a:r>
              <a:rPr lang="en-PH" b="1" dirty="0"/>
              <a:t>, ang </a:t>
            </a:r>
            <a:r>
              <a:rPr lang="en-PH" b="1" dirty="0" err="1"/>
              <a:t>tanan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tinuod</a:t>
            </a:r>
            <a:r>
              <a:rPr lang="en-PH" b="1" dirty="0"/>
              <a:t>, </a:t>
            </a:r>
            <a:r>
              <a:rPr lang="en-PH" b="1" dirty="0" err="1"/>
              <a:t>gikan</a:t>
            </a:r>
            <a:r>
              <a:rPr lang="en-PH" b="1" dirty="0"/>
              <a:t> </a:t>
            </a:r>
            <a:r>
              <a:rPr lang="en-PH" b="1" dirty="0" err="1"/>
              <a:t>Kaniya</a:t>
            </a:r>
            <a:r>
              <a:rPr lang="en-PH" b="1" dirty="0"/>
              <a:t>. Ug ang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kamatuoran</a:t>
            </a:r>
            <a:r>
              <a:rPr lang="en-PH" b="1" dirty="0"/>
              <a:t> </a:t>
            </a:r>
            <a:r>
              <a:rPr lang="en-PH" b="1" dirty="0" err="1"/>
              <a:t>nagpatunghag</a:t>
            </a:r>
            <a:r>
              <a:rPr lang="en-PH" b="1" dirty="0"/>
              <a:t> </a:t>
            </a:r>
            <a:r>
              <a:rPr lang="en-PH" b="1" dirty="0" err="1"/>
              <a:t>kinabuhi</a:t>
            </a:r>
            <a:r>
              <a:rPr lang="en-PH" b="1" dirty="0"/>
              <a:t> </a:t>
            </a:r>
            <a:r>
              <a:rPr lang="en-PH" b="1" dirty="0" err="1"/>
              <a:t>dinhi</a:t>
            </a:r>
            <a:r>
              <a:rPr lang="en-PH" b="1" dirty="0"/>
              <a:t> </a:t>
            </a:r>
            <a:r>
              <a:rPr lang="en-PH" b="1" dirty="0" err="1"/>
              <a:t>kanato</a:t>
            </a:r>
            <a:r>
              <a:rPr lang="en-PH" b="1" dirty="0"/>
              <a:t>.</a:t>
            </a:r>
            <a:endParaRPr lang="en" b="1" dirty="0"/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5" y="5214972"/>
            <a:ext cx="56035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Busa</a:t>
            </a:r>
            <a:r>
              <a:rPr lang="en-PH" sz="2000" b="1" dirty="0"/>
              <a:t>, ang </a:t>
            </a:r>
            <a:r>
              <a:rPr lang="en-PH" sz="2000" b="1" dirty="0" err="1"/>
              <a:t>yawa</a:t>
            </a:r>
            <a:r>
              <a:rPr lang="en-PH" sz="2000" b="1" dirty="0"/>
              <a:t> </a:t>
            </a:r>
            <a:r>
              <a:rPr lang="en-PH" sz="2000" b="1" dirty="0" err="1"/>
              <a:t>nagtrabaho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pagguba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Bibliya</a:t>
            </a:r>
            <a:r>
              <a:rPr lang="en-PH" sz="2000" b="1" dirty="0"/>
              <a:t>,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pagtago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 o </a:t>
            </a:r>
            <a:r>
              <a:rPr lang="en-PH" sz="2000" b="1" dirty="0" err="1"/>
              <a:t>pagtuis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. Ug </a:t>
            </a:r>
            <a:r>
              <a:rPr lang="en-PH" sz="2000" b="1" dirty="0" err="1"/>
              <a:t>nakab-ot</a:t>
            </a:r>
            <a:r>
              <a:rPr lang="en-PH" sz="2000" b="1" dirty="0"/>
              <a:t> </a:t>
            </a:r>
            <a:r>
              <a:rPr lang="en-PH" sz="2000" b="1" dirty="0" err="1"/>
              <a:t>niya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(</a:t>
            </a:r>
            <a:r>
              <a:rPr lang="en-PH" sz="2000" b="1" dirty="0" err="1"/>
              <a:t>bisan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hingpit</a:t>
            </a:r>
            <a:r>
              <a:rPr lang="en-PH" sz="2000" b="1" dirty="0"/>
              <a:t>)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Simbahang</a:t>
            </a:r>
            <a:r>
              <a:rPr lang="en-PH" sz="2000" b="1" dirty="0"/>
              <a:t> Romano,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panahon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Middle Ages (</a:t>
            </a:r>
            <a:r>
              <a:rPr lang="en-PH" sz="2000" b="1" dirty="0" err="1"/>
              <a:t>gitawag</a:t>
            </a:r>
            <a:r>
              <a:rPr lang="en-PH" sz="2000" b="1" dirty="0"/>
              <a:t> </a:t>
            </a:r>
            <a:r>
              <a:rPr lang="en-PH" sz="2000" b="1" dirty="0" err="1"/>
              <a:t>usab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"Dark Ages").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108008"/>
            <a:ext cx="5599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komprontasyon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kaaway</a:t>
            </a:r>
            <a:r>
              <a:rPr lang="en-PH" sz="2000" b="1" dirty="0"/>
              <a:t>, </a:t>
            </a:r>
            <a:r>
              <a:rPr lang="en-PH" sz="2000" b="1" dirty="0" err="1"/>
              <a:t>gigamit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Jesus ang </a:t>
            </a:r>
            <a:r>
              <a:rPr lang="en-PH" sz="2000" b="1" dirty="0" err="1"/>
              <a:t>Bibliya</a:t>
            </a:r>
            <a:r>
              <a:rPr lang="en-PH" sz="2000" b="1" dirty="0"/>
              <a:t> </a:t>
            </a:r>
            <a:r>
              <a:rPr lang="en-PH" sz="2000" b="1" dirty="0" err="1"/>
              <a:t>isip</a:t>
            </a:r>
            <a:r>
              <a:rPr lang="en-PH" sz="2000" b="1" dirty="0"/>
              <a:t> </a:t>
            </a:r>
            <a:r>
              <a:rPr lang="en-PH" sz="2000" b="1" dirty="0" err="1"/>
              <a:t>tinubdan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tanang</a:t>
            </a:r>
            <a:r>
              <a:rPr lang="en-PH" sz="2000" b="1" dirty="0"/>
              <a:t> </a:t>
            </a:r>
            <a:r>
              <a:rPr lang="en-PH" sz="2000" b="1" dirty="0" err="1"/>
              <a:t>kamatuoran</a:t>
            </a:r>
            <a:r>
              <a:rPr lang="en-PH" sz="2000" b="1" dirty="0"/>
              <a:t>: “</a:t>
            </a:r>
            <a:r>
              <a:rPr lang="en-PH" sz="2000" b="1" dirty="0" err="1"/>
              <a:t>Nahisulat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” (Mt. 4:4; 21:13).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87155" y="2693267"/>
            <a:ext cx="55992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Sa </a:t>
            </a:r>
            <a:r>
              <a:rPr lang="en-PH" b="1" dirty="0" err="1"/>
              <a:t>kasukwahi</a:t>
            </a:r>
            <a:r>
              <a:rPr lang="en-PH" b="1" dirty="0"/>
              <a:t>, </a:t>
            </a:r>
            <a:r>
              <a:rPr lang="en-PH" b="1" dirty="0" err="1"/>
              <a:t>si</a:t>
            </a:r>
            <a:r>
              <a:rPr lang="en-PH" b="1" dirty="0"/>
              <a:t> </a:t>
            </a:r>
            <a:r>
              <a:rPr lang="en-PH" b="1" dirty="0" err="1"/>
              <a:t>Satanas</a:t>
            </a:r>
            <a:r>
              <a:rPr lang="en-PH" b="1" dirty="0"/>
              <a:t> </a:t>
            </a:r>
            <a:r>
              <a:rPr lang="en-PH" b="1" dirty="0" err="1"/>
              <a:t>mao</a:t>
            </a:r>
            <a:r>
              <a:rPr lang="en-PH" b="1" dirty="0"/>
              <a:t> ang </a:t>
            </a:r>
            <a:r>
              <a:rPr lang="en-PH" b="1" dirty="0" err="1"/>
              <a:t>amahan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bakak</a:t>
            </a:r>
            <a:r>
              <a:rPr lang="en-PH" b="1" dirty="0"/>
              <a:t> (Jn. 8:44). Ang </a:t>
            </a:r>
            <a:r>
              <a:rPr lang="en-PH" b="1" dirty="0" err="1"/>
              <a:t>tanan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limbong</a:t>
            </a:r>
            <a:r>
              <a:rPr lang="en-PH" b="1" dirty="0"/>
              <a:t>, ang </a:t>
            </a:r>
            <a:r>
              <a:rPr lang="en-PH" b="1" dirty="0" err="1"/>
              <a:t>tanan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malisyoso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malimbungon</a:t>
            </a:r>
            <a:r>
              <a:rPr lang="en-PH" b="1" dirty="0"/>
              <a:t>, ang </a:t>
            </a:r>
            <a:r>
              <a:rPr lang="en-PH" b="1" dirty="0" err="1"/>
              <a:t>tanan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sinaplang</a:t>
            </a:r>
            <a:r>
              <a:rPr lang="en-PH" b="1" dirty="0"/>
              <a:t> </a:t>
            </a:r>
            <a:r>
              <a:rPr lang="en-PH" b="1" dirty="0" err="1"/>
              <a:t>kamatuoran</a:t>
            </a:r>
            <a:r>
              <a:rPr lang="en-PH" b="1" dirty="0"/>
              <a:t>, </a:t>
            </a:r>
            <a:r>
              <a:rPr lang="en-PH" b="1" dirty="0" err="1"/>
              <a:t>nagagikan</a:t>
            </a:r>
            <a:r>
              <a:rPr lang="en-PH" b="1" dirty="0"/>
              <a:t> </a:t>
            </a:r>
            <a:r>
              <a:rPr lang="en-PH" b="1" dirty="0" err="1"/>
              <a:t>kaniya</a:t>
            </a:r>
            <a:r>
              <a:rPr lang="en-PH" b="1" dirty="0"/>
              <a:t>. Ug ang </a:t>
            </a:r>
            <a:r>
              <a:rPr lang="en-PH" b="1" dirty="0" err="1"/>
              <a:t>ilang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bakak</a:t>
            </a:r>
            <a:r>
              <a:rPr lang="en-PH" b="1" dirty="0"/>
              <a:t> </a:t>
            </a:r>
            <a:r>
              <a:rPr lang="en-PH" b="1" dirty="0" err="1"/>
              <a:t>nagpatunghag</a:t>
            </a:r>
            <a:r>
              <a:rPr lang="en-PH" b="1" dirty="0"/>
              <a:t> </a:t>
            </a:r>
            <a:r>
              <a:rPr lang="en-PH" b="1" dirty="0" err="1"/>
              <a:t>kamatayon</a:t>
            </a:r>
            <a:r>
              <a:rPr lang="en-PH" b="1" dirty="0"/>
              <a:t> </a:t>
            </a:r>
            <a:r>
              <a:rPr lang="en-PH" b="1" dirty="0" err="1"/>
              <a:t>kanato</a:t>
            </a:r>
            <a:r>
              <a:rPr lang="en-PH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PH" sz="4400" b="1" dirty="0">
                <a:ln/>
                <a:solidFill>
                  <a:srgbClr val="A400A4"/>
                </a:solidFill>
              </a:rPr>
              <a:t>PAGKOMPROMISO SA IGLESIA</a:t>
            </a:r>
            <a:endParaRPr lang="en" sz="4400" b="1" dirty="0">
              <a:ln/>
              <a:solidFill>
                <a:srgbClr val="A400A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0" y="6105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Nakahibalo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ako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akong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paggikan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ang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mabangis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lobo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mosulod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inyong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taliwala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dili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mopagawas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panon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Bisan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inyong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gidaghanon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motungha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tawo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magtuis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kamatuoran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aron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pagpahilayo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tinun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-an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sunod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kanila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Buhat</a:t>
            </a:r>
            <a:r>
              <a:rPr lang="en-P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20:29-30).</a:t>
            </a:r>
            <a:endParaRPr lang="en" sz="1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pagpanamilit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anciano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gipahayag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Pablo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kabalaka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gawas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atubangon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umaabot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Buhat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20:29-30).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PH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Manunukob</a:t>
            </a:r>
            <a:r>
              <a:rPr lang="en-PH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lobo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tuig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hangtod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311 (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Serdica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edict of tolerance ),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Simbahan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nag-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mabangis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paglutos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Imperyo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Roma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PH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lalaki</a:t>
            </a:r>
            <a:r>
              <a:rPr lang="en-PH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hiwi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ika-4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siglo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makabig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tawo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gipasulod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Simbahan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nagsagol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paganismo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kamatuoran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3899828" y="4342664"/>
            <a:ext cx="3776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Gigamit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Satanas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"internal"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estratehiya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pagdaot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kamatuoran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gipaila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idolatriya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pagsaulog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Domingo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ngadto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Simbahan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23391"/>
            <a:chOff x="7715138" y="3947718"/>
            <a:chExt cx="4282309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96997"/>
              <a:ext cx="1424573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PH" sz="1400" b="1" dirty="0"/>
                <a:t>Ang </a:t>
              </a:r>
              <a:r>
                <a:rPr lang="en-PH" sz="1400" b="1" dirty="0" err="1"/>
                <a:t>estatwa</a:t>
              </a:r>
              <a:r>
                <a:rPr lang="en-PH" sz="1400" b="1" dirty="0"/>
                <a:t> </a:t>
              </a:r>
              <a:r>
                <a:rPr lang="en-PH" sz="1400" b="1" dirty="0" err="1"/>
                <a:t>sa</a:t>
              </a:r>
              <a:r>
                <a:rPr lang="en-PH" sz="1400" b="1" dirty="0"/>
                <a:t> </a:t>
              </a:r>
              <a:r>
                <a:rPr lang="en-PH" sz="1400" b="1" dirty="0" err="1"/>
                <a:t>Romanong</a:t>
              </a:r>
              <a:r>
                <a:rPr lang="en-PH" sz="1400" b="1" dirty="0"/>
                <a:t> </a:t>
              </a:r>
              <a:r>
                <a:rPr lang="en-PH" sz="1400" b="1" dirty="0" err="1"/>
                <a:t>diyos</a:t>
              </a:r>
              <a:r>
                <a:rPr lang="en-PH" sz="1400" b="1" dirty="0"/>
                <a:t> </a:t>
              </a:r>
              <a:r>
                <a:rPr lang="en-PH" sz="1400" b="1" dirty="0" err="1"/>
                <a:t>nga</a:t>
              </a:r>
              <a:r>
                <a:rPr lang="en-PH" sz="1400" b="1" dirty="0"/>
                <a:t> </a:t>
              </a:r>
              <a:r>
                <a:rPr lang="en-PH" sz="1400" b="1" dirty="0" err="1"/>
                <a:t>si</a:t>
              </a:r>
              <a:r>
                <a:rPr lang="en-PH" sz="1400" b="1" dirty="0"/>
                <a:t> Jupiter </a:t>
              </a:r>
              <a:r>
                <a:rPr lang="en-PH" sz="1400" b="1" dirty="0" err="1"/>
                <a:t>sa</a:t>
              </a:r>
              <a:r>
                <a:rPr lang="en-PH" sz="1400" b="1" dirty="0"/>
                <a:t> Capitoline Hill </a:t>
              </a:r>
              <a:r>
                <a:rPr lang="en-PH" sz="1400" b="1" dirty="0" err="1"/>
                <a:t>sa</a:t>
              </a:r>
              <a:r>
                <a:rPr lang="en-PH" sz="1400" b="1" dirty="0"/>
                <a:t> Roma </a:t>
              </a:r>
              <a:r>
                <a:rPr lang="en-PH" sz="1400" b="1" dirty="0" err="1"/>
                <a:t>gigamit</a:t>
              </a:r>
              <a:r>
                <a:rPr lang="en-PH" sz="1400" b="1" dirty="0"/>
                <a:t> </a:t>
              </a:r>
              <a:r>
                <a:rPr lang="en-PH" sz="1400" b="1" dirty="0" err="1"/>
                <a:t>pag-usab</a:t>
              </a:r>
              <a:r>
                <a:rPr lang="en-PH" sz="1400" b="1" dirty="0"/>
                <a:t> ug </a:t>
              </a:r>
              <a:r>
                <a:rPr lang="en-PH" sz="1400" b="1" dirty="0" err="1"/>
                <a:t>nahimong</a:t>
              </a:r>
              <a:r>
                <a:rPr lang="en-PH" sz="1400" b="1" dirty="0"/>
                <a:t> </a:t>
              </a:r>
              <a:r>
                <a:rPr lang="en-PH" sz="1400" b="1" dirty="0" err="1"/>
                <a:t>estatwa</a:t>
              </a:r>
              <a:r>
                <a:rPr lang="en-PH" sz="1400" b="1" dirty="0"/>
                <a:t> </a:t>
              </a:r>
              <a:r>
                <a:rPr lang="en-PH" sz="1400" b="1" dirty="0" err="1"/>
                <a:t>ni</a:t>
              </a:r>
              <a:r>
                <a:rPr lang="en-PH" sz="1400" b="1" dirty="0"/>
                <a:t> San Pedro</a:t>
              </a:r>
              <a:endParaRPr lang="en" sz="14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Sama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gitagna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Pablo,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kasaypanan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gidawat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magpabilin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hangtud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katapusan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taliwala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niadtong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gustong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mahibalo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kamatuoran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2:7–12).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kataposang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gubat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ipasukad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pagkompromiso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Igpapahulay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GUBAT ALANG SA PULONG SA DIOS</a:t>
            </a:r>
            <a:endParaRPr lang="en" sz="6000" b="1" dirty="0">
              <a:ln w="6600">
                <a:solidFill>
                  <a:srgbClr val="5E2F0C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5E2F0C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SEGURIDAD SA BIBLIYA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50800">
                  <a:schemeClr val="accent5">
                    <a:lumMod val="75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778932" y="638565"/>
            <a:ext cx="996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“Balaana sila pinaagi sa kamatuoran; ang imong pulong kamatuoran” (Juan 17:17)</a:t>
            </a:r>
            <a:endParaRPr lang="en" sz="1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8" y="1060900"/>
            <a:ext cx="7249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Ang </a:t>
            </a:r>
            <a:r>
              <a:rPr lang="en-US" b="1" dirty="0" err="1"/>
              <a:t>Bibliya</a:t>
            </a:r>
            <a:r>
              <a:rPr lang="en-US" b="1" dirty="0"/>
              <a:t> </a:t>
            </a:r>
            <a:r>
              <a:rPr lang="en-US" b="1" dirty="0" err="1"/>
              <a:t>mao</a:t>
            </a:r>
            <a:r>
              <a:rPr lang="en-US" b="1" dirty="0"/>
              <a:t> ang </a:t>
            </a:r>
            <a:r>
              <a:rPr lang="en-US" b="1" dirty="0" err="1"/>
              <a:t>dili</a:t>
            </a:r>
            <a:r>
              <a:rPr lang="en-US" b="1" dirty="0"/>
              <a:t> </a:t>
            </a:r>
            <a:r>
              <a:rPr lang="en-US" b="1" dirty="0" err="1"/>
              <a:t>masayop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pagpadayag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kabubut</a:t>
            </a:r>
            <a:r>
              <a:rPr lang="en-US" b="1" dirty="0"/>
              <a:t>-on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Diyos</a:t>
            </a:r>
            <a:r>
              <a:rPr lang="en-US" b="1" dirty="0"/>
              <a:t>. </a:t>
            </a:r>
            <a:r>
              <a:rPr lang="en-US" b="1" dirty="0" err="1"/>
              <a:t>Kini</a:t>
            </a:r>
            <a:r>
              <a:rPr lang="en-US" b="1" dirty="0"/>
              <a:t> </a:t>
            </a:r>
            <a:r>
              <a:rPr lang="en-US" b="1" dirty="0" err="1"/>
              <a:t>nagpresentar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plano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Langit</a:t>
            </a:r>
            <a:r>
              <a:rPr lang="en-US" b="1" dirty="0"/>
              <a:t> </a:t>
            </a:r>
            <a:r>
              <a:rPr lang="en-US" b="1" dirty="0" err="1"/>
              <a:t>alang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kaluwasan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katawhan</a:t>
            </a:r>
            <a:r>
              <a:rPr lang="en-US" b="1" dirty="0"/>
              <a:t>.</a:t>
            </a:r>
            <a:endParaRPr lang="en" b="1" dirty="0"/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-1" y="4903690"/>
            <a:ext cx="54083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Kon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isalikway</a:t>
            </a:r>
            <a:r>
              <a:rPr lang="en-PH" sz="2000" b="1" dirty="0"/>
              <a:t> ang </a:t>
            </a:r>
            <a:r>
              <a:rPr lang="en-PH" sz="2000" b="1" dirty="0" err="1"/>
              <a:t>bahin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 (</a:t>
            </a:r>
            <a:r>
              <a:rPr lang="en-PH" sz="2000" b="1" dirty="0" err="1"/>
              <a:t>pananglitan</a:t>
            </a:r>
            <a:r>
              <a:rPr lang="en-PH" sz="2000" b="1" dirty="0"/>
              <a:t>, ang </a:t>
            </a:r>
            <a:r>
              <a:rPr lang="en-PH" sz="2000" b="1" dirty="0" err="1"/>
              <a:t>asoy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Paglalang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Genesis 1 ug 2), </a:t>
            </a:r>
            <a:r>
              <a:rPr lang="en-PH" sz="2000" b="1" dirty="0" err="1"/>
              <a:t>mahimo</a:t>
            </a:r>
            <a:r>
              <a:rPr lang="en-PH" sz="2000" b="1" dirty="0"/>
              <a:t> </a:t>
            </a:r>
            <a:r>
              <a:rPr lang="en-PH" sz="2000" b="1" dirty="0" err="1"/>
              <a:t>natong</a:t>
            </a:r>
            <a:r>
              <a:rPr lang="en-PH" sz="2000" b="1" dirty="0"/>
              <a:t> </a:t>
            </a:r>
            <a:r>
              <a:rPr lang="en-PH" sz="2000" b="1" dirty="0" err="1"/>
              <a:t>isalikway</a:t>
            </a:r>
            <a:r>
              <a:rPr lang="en-PH" sz="2000" b="1" dirty="0"/>
              <a:t> ang </a:t>
            </a:r>
            <a:r>
              <a:rPr lang="en-PH" sz="2000" b="1" dirty="0" err="1"/>
              <a:t>bisan</a:t>
            </a:r>
            <a:r>
              <a:rPr lang="en-PH" sz="2000" b="1" dirty="0"/>
              <a:t> </a:t>
            </a:r>
            <a:r>
              <a:rPr lang="en-PH" sz="2000" b="1" dirty="0" err="1"/>
              <a:t>unsang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doktrina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gitudlo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. Ug </a:t>
            </a:r>
            <a:r>
              <a:rPr lang="en-PH" sz="2000" b="1" dirty="0" err="1"/>
              <a:t>unya</a:t>
            </a:r>
            <a:r>
              <a:rPr lang="en-PH" sz="2000" b="1" dirty="0"/>
              <a:t>... </a:t>
            </a:r>
            <a:r>
              <a:rPr lang="en-PH" sz="2000" b="1" dirty="0" err="1"/>
              <a:t>unsa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kasegurohan</a:t>
            </a:r>
            <a:r>
              <a:rPr lang="en-PH" sz="2000" b="1" dirty="0"/>
              <a:t>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mabatonan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pagsalig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ubang</a:t>
            </a:r>
            <a:r>
              <a:rPr lang="en-PH" sz="2000" b="1" dirty="0"/>
              <a:t> </a:t>
            </a:r>
            <a:r>
              <a:rPr lang="en-PH" sz="2000" b="1" dirty="0" err="1"/>
              <a:t>bahin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Bibliya</a:t>
            </a:r>
            <a:r>
              <a:rPr lang="en-PH" sz="2000" b="1" dirty="0"/>
              <a:t>?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19971"/>
            <a:ext cx="3518289" cy="1323439"/>
          </a:xfrm>
          <a:custGeom>
            <a:avLst/>
            <a:gdLst>
              <a:gd name="connsiteX0" fmla="*/ 0 w 3518289"/>
              <a:gd name="connsiteY0" fmla="*/ 0 h 1323439"/>
              <a:gd name="connsiteX1" fmla="*/ 480833 w 3518289"/>
              <a:gd name="connsiteY1" fmla="*/ 0 h 1323439"/>
              <a:gd name="connsiteX2" fmla="*/ 1067214 w 3518289"/>
              <a:gd name="connsiteY2" fmla="*/ 0 h 1323439"/>
              <a:gd name="connsiteX3" fmla="*/ 1618413 w 3518289"/>
              <a:gd name="connsiteY3" fmla="*/ 0 h 1323439"/>
              <a:gd name="connsiteX4" fmla="*/ 2099246 w 3518289"/>
              <a:gd name="connsiteY4" fmla="*/ 0 h 1323439"/>
              <a:gd name="connsiteX5" fmla="*/ 2615261 w 3518289"/>
              <a:gd name="connsiteY5" fmla="*/ 0 h 1323439"/>
              <a:gd name="connsiteX6" fmla="*/ 3518289 w 3518289"/>
              <a:gd name="connsiteY6" fmla="*/ 0 h 1323439"/>
              <a:gd name="connsiteX7" fmla="*/ 3518289 w 3518289"/>
              <a:gd name="connsiteY7" fmla="*/ 454381 h 1323439"/>
              <a:gd name="connsiteX8" fmla="*/ 3518289 w 3518289"/>
              <a:gd name="connsiteY8" fmla="*/ 882293 h 1323439"/>
              <a:gd name="connsiteX9" fmla="*/ 3518289 w 3518289"/>
              <a:gd name="connsiteY9" fmla="*/ 1323439 h 1323439"/>
              <a:gd name="connsiteX10" fmla="*/ 2896725 w 3518289"/>
              <a:gd name="connsiteY10" fmla="*/ 1323439 h 1323439"/>
              <a:gd name="connsiteX11" fmla="*/ 2380709 w 3518289"/>
              <a:gd name="connsiteY11" fmla="*/ 1323439 h 1323439"/>
              <a:gd name="connsiteX12" fmla="*/ 1899876 w 3518289"/>
              <a:gd name="connsiteY12" fmla="*/ 1323439 h 1323439"/>
              <a:gd name="connsiteX13" fmla="*/ 1278312 w 3518289"/>
              <a:gd name="connsiteY13" fmla="*/ 1323439 h 1323439"/>
              <a:gd name="connsiteX14" fmla="*/ 691930 w 3518289"/>
              <a:gd name="connsiteY14" fmla="*/ 1323439 h 1323439"/>
              <a:gd name="connsiteX15" fmla="*/ 0 w 3518289"/>
              <a:gd name="connsiteY15" fmla="*/ 1323439 h 1323439"/>
              <a:gd name="connsiteX16" fmla="*/ 0 w 3518289"/>
              <a:gd name="connsiteY16" fmla="*/ 869058 h 1323439"/>
              <a:gd name="connsiteX17" fmla="*/ 0 w 3518289"/>
              <a:gd name="connsiteY17" fmla="*/ 454381 h 1323439"/>
              <a:gd name="connsiteX18" fmla="*/ 0 w 3518289"/>
              <a:gd name="connsiteY1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323439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32953" y="139523"/>
                  <a:pt x="3513668" y="338476"/>
                  <a:pt x="3518289" y="454381"/>
                </a:cubicBezTo>
                <a:cubicBezTo>
                  <a:pt x="3522910" y="570286"/>
                  <a:pt x="3486374" y="775047"/>
                  <a:pt x="3518289" y="882293"/>
                </a:cubicBezTo>
                <a:cubicBezTo>
                  <a:pt x="3550204" y="989539"/>
                  <a:pt x="3503664" y="1137181"/>
                  <a:pt x="3518289" y="1323439"/>
                </a:cubicBezTo>
                <a:cubicBezTo>
                  <a:pt x="3300650" y="1397010"/>
                  <a:pt x="3110359" y="1249798"/>
                  <a:pt x="2896725" y="1323439"/>
                </a:cubicBezTo>
                <a:cubicBezTo>
                  <a:pt x="2683091" y="1397080"/>
                  <a:pt x="2542308" y="1281707"/>
                  <a:pt x="2380709" y="1323439"/>
                </a:cubicBezTo>
                <a:cubicBezTo>
                  <a:pt x="2219110" y="1365171"/>
                  <a:pt x="2027003" y="1301207"/>
                  <a:pt x="1899876" y="1323439"/>
                </a:cubicBezTo>
                <a:cubicBezTo>
                  <a:pt x="1772749" y="1345671"/>
                  <a:pt x="1581906" y="1253912"/>
                  <a:pt x="1278312" y="1323439"/>
                </a:cubicBezTo>
                <a:cubicBezTo>
                  <a:pt x="974718" y="1392966"/>
                  <a:pt x="945855" y="1317443"/>
                  <a:pt x="691930" y="1323439"/>
                </a:cubicBezTo>
                <a:cubicBezTo>
                  <a:pt x="438005" y="1329435"/>
                  <a:pt x="213738" y="1317154"/>
                  <a:pt x="0" y="1323439"/>
                </a:cubicBezTo>
                <a:cubicBezTo>
                  <a:pt x="-54206" y="1114827"/>
                  <a:pt x="9719" y="1003367"/>
                  <a:pt x="0" y="869058"/>
                </a:cubicBezTo>
                <a:cubicBezTo>
                  <a:pt x="-9719" y="734749"/>
                  <a:pt x="40572" y="577262"/>
                  <a:pt x="0" y="454381"/>
                </a:cubicBezTo>
                <a:cubicBezTo>
                  <a:pt x="-40572" y="331500"/>
                  <a:pt x="25907" y="121141"/>
                  <a:pt x="0" y="0"/>
                </a:cubicBezTo>
                <a:close/>
              </a:path>
              <a:path w="3518289" h="1323439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3800" y="135975"/>
                  <a:pt x="3495245" y="295506"/>
                  <a:pt x="3518289" y="414678"/>
                </a:cubicBezTo>
                <a:cubicBezTo>
                  <a:pt x="3541333" y="533850"/>
                  <a:pt x="3494014" y="724757"/>
                  <a:pt x="3518289" y="855824"/>
                </a:cubicBezTo>
                <a:cubicBezTo>
                  <a:pt x="3542564" y="986891"/>
                  <a:pt x="3514935" y="1213576"/>
                  <a:pt x="3518289" y="1323439"/>
                </a:cubicBezTo>
                <a:cubicBezTo>
                  <a:pt x="3355023" y="1346318"/>
                  <a:pt x="3202065" y="1283468"/>
                  <a:pt x="3037456" y="1323439"/>
                </a:cubicBezTo>
                <a:cubicBezTo>
                  <a:pt x="2872847" y="1363410"/>
                  <a:pt x="2599002" y="1289859"/>
                  <a:pt x="2380709" y="1323439"/>
                </a:cubicBezTo>
                <a:cubicBezTo>
                  <a:pt x="2162416" y="1357019"/>
                  <a:pt x="1987808" y="1257265"/>
                  <a:pt x="1759145" y="1323439"/>
                </a:cubicBezTo>
                <a:cubicBezTo>
                  <a:pt x="1530482" y="1389613"/>
                  <a:pt x="1347236" y="1303607"/>
                  <a:pt x="1243129" y="1323439"/>
                </a:cubicBezTo>
                <a:cubicBezTo>
                  <a:pt x="1139022" y="1343271"/>
                  <a:pt x="887646" y="1259794"/>
                  <a:pt x="586381" y="1323439"/>
                </a:cubicBezTo>
                <a:cubicBezTo>
                  <a:pt x="285116" y="1387084"/>
                  <a:pt x="281014" y="1322856"/>
                  <a:pt x="0" y="1323439"/>
                </a:cubicBezTo>
                <a:cubicBezTo>
                  <a:pt x="-40038" y="1232874"/>
                  <a:pt x="22733" y="1060037"/>
                  <a:pt x="0" y="895527"/>
                </a:cubicBezTo>
                <a:cubicBezTo>
                  <a:pt x="-22733" y="731017"/>
                  <a:pt x="51301" y="643814"/>
                  <a:pt x="0" y="454381"/>
                </a:cubicBezTo>
                <a:cubicBezTo>
                  <a:pt x="-51301" y="264948"/>
                  <a:pt x="15787" y="22593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“Ang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imong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pulong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maoy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lamparahan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sa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akong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mga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tiil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kahayag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sa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akong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6">
                    <a:lumMod val="50000"/>
                  </a:schemeClr>
                </a:solidFill>
              </a:rPr>
              <a:t>alagianan</a:t>
            </a:r>
            <a:r>
              <a:rPr lang="en-PH" sz="2000" b="1" dirty="0">
                <a:solidFill>
                  <a:schemeClr val="accent6">
                    <a:lumMod val="50000"/>
                  </a:schemeClr>
                </a:solidFill>
              </a:rPr>
              <a:t>” (Sal. 119:105 NIV)</a:t>
            </a:r>
            <a:endParaRPr lang="en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5065726"/>
            <a:ext cx="3518289" cy="1631216"/>
          </a:xfrm>
          <a:custGeom>
            <a:avLst/>
            <a:gdLst>
              <a:gd name="connsiteX0" fmla="*/ 0 w 3518289"/>
              <a:gd name="connsiteY0" fmla="*/ 0 h 1631216"/>
              <a:gd name="connsiteX1" fmla="*/ 480833 w 3518289"/>
              <a:gd name="connsiteY1" fmla="*/ 0 h 1631216"/>
              <a:gd name="connsiteX2" fmla="*/ 1067214 w 3518289"/>
              <a:gd name="connsiteY2" fmla="*/ 0 h 1631216"/>
              <a:gd name="connsiteX3" fmla="*/ 1618413 w 3518289"/>
              <a:gd name="connsiteY3" fmla="*/ 0 h 1631216"/>
              <a:gd name="connsiteX4" fmla="*/ 2099246 w 3518289"/>
              <a:gd name="connsiteY4" fmla="*/ 0 h 1631216"/>
              <a:gd name="connsiteX5" fmla="*/ 2615261 w 3518289"/>
              <a:gd name="connsiteY5" fmla="*/ 0 h 1631216"/>
              <a:gd name="connsiteX6" fmla="*/ 3518289 w 3518289"/>
              <a:gd name="connsiteY6" fmla="*/ 0 h 1631216"/>
              <a:gd name="connsiteX7" fmla="*/ 3518289 w 3518289"/>
              <a:gd name="connsiteY7" fmla="*/ 560051 h 1631216"/>
              <a:gd name="connsiteX8" fmla="*/ 3518289 w 3518289"/>
              <a:gd name="connsiteY8" fmla="*/ 1087477 h 1631216"/>
              <a:gd name="connsiteX9" fmla="*/ 3518289 w 3518289"/>
              <a:gd name="connsiteY9" fmla="*/ 1631216 h 1631216"/>
              <a:gd name="connsiteX10" fmla="*/ 2896725 w 3518289"/>
              <a:gd name="connsiteY10" fmla="*/ 1631216 h 1631216"/>
              <a:gd name="connsiteX11" fmla="*/ 2380709 w 3518289"/>
              <a:gd name="connsiteY11" fmla="*/ 1631216 h 1631216"/>
              <a:gd name="connsiteX12" fmla="*/ 1899876 w 3518289"/>
              <a:gd name="connsiteY12" fmla="*/ 1631216 h 1631216"/>
              <a:gd name="connsiteX13" fmla="*/ 1278312 w 3518289"/>
              <a:gd name="connsiteY13" fmla="*/ 1631216 h 1631216"/>
              <a:gd name="connsiteX14" fmla="*/ 691930 w 3518289"/>
              <a:gd name="connsiteY14" fmla="*/ 1631216 h 1631216"/>
              <a:gd name="connsiteX15" fmla="*/ 0 w 3518289"/>
              <a:gd name="connsiteY15" fmla="*/ 1631216 h 1631216"/>
              <a:gd name="connsiteX16" fmla="*/ 0 w 3518289"/>
              <a:gd name="connsiteY16" fmla="*/ 1071165 h 1631216"/>
              <a:gd name="connsiteX17" fmla="*/ 0 w 3518289"/>
              <a:gd name="connsiteY17" fmla="*/ 560051 h 1631216"/>
              <a:gd name="connsiteX18" fmla="*/ 0 w 3518289"/>
              <a:gd name="connsiteY18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631216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59582" y="148642"/>
                  <a:pt x="3503524" y="446695"/>
                  <a:pt x="3518289" y="560051"/>
                </a:cubicBezTo>
                <a:cubicBezTo>
                  <a:pt x="3533054" y="673407"/>
                  <a:pt x="3483979" y="958009"/>
                  <a:pt x="3518289" y="1087477"/>
                </a:cubicBezTo>
                <a:cubicBezTo>
                  <a:pt x="3552599" y="1216945"/>
                  <a:pt x="3495384" y="1392750"/>
                  <a:pt x="3518289" y="1631216"/>
                </a:cubicBezTo>
                <a:cubicBezTo>
                  <a:pt x="3300650" y="1704787"/>
                  <a:pt x="3110359" y="1557575"/>
                  <a:pt x="2896725" y="1631216"/>
                </a:cubicBezTo>
                <a:cubicBezTo>
                  <a:pt x="2683091" y="1704857"/>
                  <a:pt x="2542308" y="1589484"/>
                  <a:pt x="2380709" y="1631216"/>
                </a:cubicBezTo>
                <a:cubicBezTo>
                  <a:pt x="2219110" y="1672948"/>
                  <a:pt x="2027003" y="1608984"/>
                  <a:pt x="1899876" y="1631216"/>
                </a:cubicBezTo>
                <a:cubicBezTo>
                  <a:pt x="1772749" y="1653448"/>
                  <a:pt x="1581906" y="1561689"/>
                  <a:pt x="1278312" y="1631216"/>
                </a:cubicBezTo>
                <a:cubicBezTo>
                  <a:pt x="974718" y="1700743"/>
                  <a:pt x="945855" y="1625220"/>
                  <a:pt x="691930" y="1631216"/>
                </a:cubicBezTo>
                <a:cubicBezTo>
                  <a:pt x="438005" y="1637212"/>
                  <a:pt x="213738" y="1624931"/>
                  <a:pt x="0" y="1631216"/>
                </a:cubicBezTo>
                <a:cubicBezTo>
                  <a:pt x="-63082" y="1503234"/>
                  <a:pt x="24936" y="1255359"/>
                  <a:pt x="0" y="1071165"/>
                </a:cubicBezTo>
                <a:cubicBezTo>
                  <a:pt x="-24936" y="886971"/>
                  <a:pt x="14662" y="752358"/>
                  <a:pt x="0" y="560051"/>
                </a:cubicBezTo>
                <a:cubicBezTo>
                  <a:pt x="-14662" y="367744"/>
                  <a:pt x="66485" y="138645"/>
                  <a:pt x="0" y="0"/>
                </a:cubicBezTo>
                <a:close/>
              </a:path>
              <a:path w="3518289" h="1631216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23818" y="223635"/>
                  <a:pt x="3496766" y="314638"/>
                  <a:pt x="3518289" y="511114"/>
                </a:cubicBezTo>
                <a:cubicBezTo>
                  <a:pt x="3539812" y="707590"/>
                  <a:pt x="3459970" y="905684"/>
                  <a:pt x="3518289" y="1054853"/>
                </a:cubicBezTo>
                <a:cubicBezTo>
                  <a:pt x="3576608" y="1204022"/>
                  <a:pt x="3470980" y="1507545"/>
                  <a:pt x="3518289" y="1631216"/>
                </a:cubicBezTo>
                <a:cubicBezTo>
                  <a:pt x="3355023" y="1654095"/>
                  <a:pt x="3202065" y="1591245"/>
                  <a:pt x="3037456" y="1631216"/>
                </a:cubicBezTo>
                <a:cubicBezTo>
                  <a:pt x="2872847" y="1671187"/>
                  <a:pt x="2599002" y="1597636"/>
                  <a:pt x="2380709" y="1631216"/>
                </a:cubicBezTo>
                <a:cubicBezTo>
                  <a:pt x="2162416" y="1664796"/>
                  <a:pt x="1987808" y="1565042"/>
                  <a:pt x="1759145" y="1631216"/>
                </a:cubicBezTo>
                <a:cubicBezTo>
                  <a:pt x="1530482" y="1697390"/>
                  <a:pt x="1347236" y="1611384"/>
                  <a:pt x="1243129" y="1631216"/>
                </a:cubicBezTo>
                <a:cubicBezTo>
                  <a:pt x="1139022" y="1651048"/>
                  <a:pt x="887646" y="1567571"/>
                  <a:pt x="586381" y="1631216"/>
                </a:cubicBezTo>
                <a:cubicBezTo>
                  <a:pt x="285116" y="1694861"/>
                  <a:pt x="281014" y="1630633"/>
                  <a:pt x="0" y="1631216"/>
                </a:cubicBezTo>
                <a:cubicBezTo>
                  <a:pt x="-490" y="1388424"/>
                  <a:pt x="28515" y="1224433"/>
                  <a:pt x="0" y="1103789"/>
                </a:cubicBezTo>
                <a:cubicBezTo>
                  <a:pt x="-28515" y="983145"/>
                  <a:pt x="63947" y="697140"/>
                  <a:pt x="0" y="560051"/>
                </a:cubicBezTo>
                <a:cubicBezTo>
                  <a:pt x="-63947" y="422962"/>
                  <a:pt x="48757" y="11965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“Ang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pagpadayag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imong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mga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pulong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nagahatag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ug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kahayag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kini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naghatag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ug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pagsabot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mga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PH" sz="2000" b="1" dirty="0" err="1">
                <a:solidFill>
                  <a:schemeClr val="accent1">
                    <a:lumMod val="50000"/>
                  </a:schemeClr>
                </a:solidFill>
              </a:rPr>
              <a:t>walay-pagtagad</a:t>
            </a:r>
            <a:r>
              <a:rPr lang="en-PH" sz="2000" b="1" dirty="0">
                <a:solidFill>
                  <a:schemeClr val="accent1">
                    <a:lumMod val="50000"/>
                  </a:schemeClr>
                </a:solidFill>
              </a:rPr>
              <a:t>” (Sal. 119:130 NIV)</a:t>
            </a:r>
            <a:endParaRPr lang="e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461283"/>
            <a:ext cx="73083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Diha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makita</a:t>
            </a:r>
            <a:r>
              <a:rPr lang="en-PH" sz="2000" b="1" dirty="0"/>
              <a:t> ang </a:t>
            </a:r>
            <a:r>
              <a:rPr lang="en-PH" sz="2000" b="1" dirty="0" err="1"/>
              <a:t>estratehiya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yawa</a:t>
            </a:r>
            <a:r>
              <a:rPr lang="en-PH" sz="2000" b="1" dirty="0"/>
              <a:t>; ang </a:t>
            </a:r>
            <a:r>
              <a:rPr lang="en-PH" sz="2000" b="1" dirty="0" err="1"/>
              <a:t>paglalang</a:t>
            </a:r>
            <a:r>
              <a:rPr lang="en-PH" sz="2000" b="1" dirty="0"/>
              <a:t>; ang </a:t>
            </a:r>
            <a:r>
              <a:rPr lang="en-PH" sz="2000" b="1" dirty="0" err="1"/>
              <a:t>pagkatawo</a:t>
            </a:r>
            <a:r>
              <a:rPr lang="en-PH" sz="2000" b="1" dirty="0"/>
              <a:t>, </a:t>
            </a:r>
            <a:r>
              <a:rPr lang="en-PH" sz="2000" b="1" dirty="0" err="1"/>
              <a:t>kinabuhi</a:t>
            </a:r>
            <a:r>
              <a:rPr lang="en-PH" sz="2000" b="1" dirty="0"/>
              <a:t>, </a:t>
            </a:r>
            <a:r>
              <a:rPr lang="en-PH" sz="2000" b="1" dirty="0" err="1"/>
              <a:t>kamatayon</a:t>
            </a:r>
            <a:r>
              <a:rPr lang="en-PH" sz="2000" b="1" dirty="0"/>
              <a:t>, </a:t>
            </a:r>
            <a:r>
              <a:rPr lang="en-PH" sz="2000" b="1" dirty="0" err="1"/>
              <a:t>pagkabanhaw</a:t>
            </a:r>
            <a:r>
              <a:rPr lang="en-PH" sz="2000" b="1" dirty="0"/>
              <a:t> ug </a:t>
            </a:r>
            <a:r>
              <a:rPr lang="en-PH" sz="2000" b="1" dirty="0" err="1"/>
              <a:t>pagpataliwala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Jesus; </a:t>
            </a:r>
            <a:r>
              <a:rPr lang="en-PH" sz="2000" b="1" dirty="0" err="1"/>
              <a:t>kapasayloan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; ang </a:t>
            </a:r>
            <a:r>
              <a:rPr lang="en-PH" sz="2000" b="1" dirty="0" err="1"/>
              <a:t>Ikaduhang</a:t>
            </a:r>
            <a:r>
              <a:rPr lang="en-PH" sz="2000" b="1" dirty="0"/>
              <a:t> Pag-</a:t>
            </a:r>
            <a:r>
              <a:rPr lang="en-PH" sz="2000" b="1" dirty="0" err="1"/>
              <a:t>anhi</a:t>
            </a:r>
            <a:r>
              <a:rPr lang="en-PH" sz="2000" b="1" dirty="0"/>
              <a:t>; </a:t>
            </a:r>
            <a:r>
              <a:rPr lang="en-PH" sz="2000" b="1" dirty="0" err="1"/>
              <a:t>kinabuhing</a:t>
            </a:r>
            <a:r>
              <a:rPr lang="en-PH" sz="2000" b="1" dirty="0"/>
              <a:t> </a:t>
            </a:r>
            <a:r>
              <a:rPr lang="en-PH" sz="2000" b="1" dirty="0" err="1"/>
              <a:t>dayon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Bag-</a:t>
            </a:r>
            <a:r>
              <a:rPr lang="en-PH" sz="2000" b="1" dirty="0" err="1"/>
              <a:t>ong</a:t>
            </a:r>
            <a:r>
              <a:rPr lang="en-PH" sz="2000" b="1" dirty="0"/>
              <a:t> Yuta...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7" y="1768786"/>
            <a:ext cx="7163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Busa</a:t>
            </a:r>
            <a:r>
              <a:rPr lang="en-PH" sz="2000" b="1" dirty="0"/>
              <a:t>,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seguridad</a:t>
            </a:r>
            <a:r>
              <a:rPr lang="en-PH" sz="2000" b="1" dirty="0"/>
              <a:t> </a:t>
            </a:r>
            <a:r>
              <a:rPr lang="en-PH" sz="2000" b="1" dirty="0" err="1"/>
              <a:t>makita</a:t>
            </a:r>
            <a:r>
              <a:rPr lang="en-PH" sz="2000" b="1" dirty="0"/>
              <a:t> </a:t>
            </a:r>
            <a:r>
              <a:rPr lang="en-PH" sz="2000" b="1" dirty="0" err="1"/>
              <a:t>lamang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Bibliya</a:t>
            </a:r>
            <a:r>
              <a:rPr lang="en-PH" sz="2000" b="1" dirty="0"/>
              <a:t>, ug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matag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libro</a:t>
            </a:r>
            <a:r>
              <a:rPr lang="en-PH" sz="2000" b="1" dirty="0"/>
              <a:t>, </a:t>
            </a:r>
            <a:r>
              <a:rPr lang="en-PH" sz="2000" b="1" dirty="0" err="1"/>
              <a:t>kapitulo</a:t>
            </a:r>
            <a:r>
              <a:rPr lang="en-PH" sz="2000" b="1" dirty="0"/>
              <a:t> ug </a:t>
            </a:r>
            <a:r>
              <a:rPr lang="en-PH" sz="2000" b="1" dirty="0" err="1"/>
              <a:t>bersikulo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 (2Tim. 3:16).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091267" y="-29184"/>
            <a:ext cx="841586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PH" sz="4000" b="1" dirty="0">
                <a:ln/>
                <a:solidFill>
                  <a:schemeClr val="accent4"/>
                </a:solidFill>
              </a:rPr>
              <a:t>TAWHANONG PANGANGUNGATAN</a:t>
            </a:r>
            <a:endParaRPr lang="en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2636197" y="605822"/>
            <a:ext cx="7655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Adunay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paagi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makita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husto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apan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kataposan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kini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mosangpot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kamatayon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 </a:t>
            </a:r>
            <a:r>
              <a:rPr lang="en-PH" sz="16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Proverbio</a:t>
            </a:r>
            <a:r>
              <a:rPr lang="en-PH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16:25 )</a:t>
            </a:r>
            <a:endParaRPr lang="en" sz="1200" b="1" dirty="0">
              <a:solidFill>
                <a:srgbClr val="A0DD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7" y="1225596"/>
            <a:ext cx="5688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nag-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inspirar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kinsay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makahubad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Ped. 1:20; Juan 14:26)?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27" y="3300553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pananglitan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tawhanong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pangatarongan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mas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taas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pagsaway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sukad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ika-18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siglo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nagsugyot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“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akademiko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interpretasyon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30" y="1977114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tawo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Espiritu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modawat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Espiritu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nag-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isip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binuang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makasabut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tungod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pinaagi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Espiritu (1Co. 2:14).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830540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duhaduha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kaaway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naglalang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kataposan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kamatayon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(Prov. 16:25).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334714"/>
            <a:ext cx="75885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sukaranan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pamaagi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paglimod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milagro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pagka-imposible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pagtagna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umaabot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Ubos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paagi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kaayohan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makuha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gikan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pulong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atong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ilimud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gahum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ang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abilidad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pagkahibalo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umaabut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nagpaabut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kanato</a:t>
            </a:r>
            <a:r>
              <a:rPr lang="en-PH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1537</Words>
  <Application>Microsoft Office PowerPoint</Application>
  <PresentationFormat>Panorámica</PresentationFormat>
  <Paragraphs>58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96</cp:revision>
  <dcterms:created xsi:type="dcterms:W3CDTF">2024-03-31T16:03:06Z</dcterms:created>
  <dcterms:modified xsi:type="dcterms:W3CDTF">2024-04-09T18:04:25Z</dcterms:modified>
</cp:coreProperties>
</file>