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9" r:id="rId3"/>
    <p:sldId id="296" r:id="rId4"/>
    <p:sldId id="257" r:id="rId5"/>
    <p:sldId id="300" r:id="rId6"/>
    <p:sldId id="259" r:id="rId7"/>
    <p:sldId id="260" r:id="rId8"/>
    <p:sldId id="301" r:id="rId9"/>
    <p:sldId id="302" r:id="rId10"/>
    <p:sldId id="297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2E6"/>
    <a:srgbClr val="44AEDB"/>
    <a:srgbClr val="406800"/>
    <a:srgbClr val="568900"/>
    <a:srgbClr val="B3110D"/>
    <a:srgbClr val="F46D68"/>
    <a:srgbClr val="BE5135"/>
    <a:srgbClr val="AC7161"/>
    <a:srgbClr val="EDD7B9"/>
    <a:srgbClr val="BCC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#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145AD-B74C-49E0-9165-2BFA6E1A348D}" type="doc">
      <dgm:prSet loTypeId="urn:microsoft.com/office/officeart/2005/8/layout/hProcess9#1" loCatId="process" qsTypeId="urn:microsoft.com/office/officeart/2005/8/quickstyle/simple3#2" qsCatId="simple" csTypeId="urn:microsoft.com/office/officeart/2005/8/colors/colorful4#1" csCatId="colorful" phldr="1"/>
      <dgm:spPr/>
      <dgm:t>
        <a:bodyPr/>
        <a:lstStyle/>
        <a:p>
          <a:endParaRPr lang="es-ES"/>
        </a:p>
      </dgm:t>
    </dgm:pt>
    <dgm:pt modelId="{A80A9954-A201-457F-9472-570C0BA95936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/>
            <a:t>阅读诗篇并祈祷</a:t>
          </a:r>
          <a:endParaRPr lang="es-ES" sz="2000" dirty="0"/>
        </a:p>
      </dgm:t>
    </dgm:pt>
    <dgm:pt modelId="{1BED9365-E461-40F5-A918-F23DE0816F84}" type="parTrans" cxnId="{C6F52305-BCA3-4A97-BA13-81163AC286A4}">
      <dgm:prSet/>
      <dgm:spPr/>
      <dgm:t>
        <a:bodyPr/>
        <a:lstStyle/>
        <a:p>
          <a:endParaRPr lang="es-ES" sz="1800"/>
        </a:p>
      </dgm:t>
    </dgm:pt>
    <dgm:pt modelId="{0567C9DC-8CAB-496B-A932-0F13D3586E32}" type="sibTrans" cxnId="{C6F52305-BCA3-4A97-BA13-81163AC286A4}">
      <dgm:prSet/>
      <dgm:spPr/>
      <dgm:t>
        <a:bodyPr/>
        <a:lstStyle/>
        <a:p>
          <a:endParaRPr lang="es-ES" sz="1800"/>
        </a:p>
      </dgm:t>
    </dgm:pt>
    <dgm:pt modelId="{5B178EB9-9D23-424A-A208-AEE0D09B97D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观察诗篇执笔者对神说话的方式</a:t>
          </a:r>
          <a:endParaRPr lang="es-ES" sz="1800" dirty="0"/>
        </a:p>
      </dgm:t>
    </dgm:pt>
    <dgm:pt modelId="{75B136BE-5607-4C69-8331-7108BCB50DC5}" type="parTrans" cxnId="{C029C7FE-FDF1-4CB3-B489-D6EE2AAE37C5}">
      <dgm:prSet/>
      <dgm:spPr/>
      <dgm:t>
        <a:bodyPr/>
        <a:lstStyle/>
        <a:p>
          <a:endParaRPr lang="es-ES" sz="1800"/>
        </a:p>
      </dgm:t>
    </dgm:pt>
    <dgm:pt modelId="{041C8485-738A-47EC-A136-9C5EE93D846E}" type="sibTrans" cxnId="{C029C7FE-FDF1-4CB3-B489-D6EE2AAE37C5}">
      <dgm:prSet/>
      <dgm:spPr/>
      <dgm:t>
        <a:bodyPr/>
        <a:lstStyle/>
        <a:p>
          <a:endParaRPr lang="es-ES" sz="1800"/>
        </a:p>
      </dgm:t>
    </dgm:pt>
    <dgm:pt modelId="{C67BC1CD-FECA-4373-9B59-79A7C7864854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找出他祷告的原因</a:t>
          </a:r>
          <a:endParaRPr lang="es-ES" sz="1800" dirty="0"/>
        </a:p>
      </dgm:t>
    </dgm:pt>
    <dgm:pt modelId="{18118F1A-C365-4EB2-9405-547511F07DB6}" type="parTrans" cxnId="{F9054148-83C8-4BDE-AFDA-9C2617A74942}">
      <dgm:prSet/>
      <dgm:spPr/>
      <dgm:t>
        <a:bodyPr/>
        <a:lstStyle/>
        <a:p>
          <a:endParaRPr lang="es-ES" sz="1800"/>
        </a:p>
      </dgm:t>
    </dgm:pt>
    <dgm:pt modelId="{ACEE3494-ED99-45B1-803E-79883B64298F}" type="sibTrans" cxnId="{F9054148-83C8-4BDE-AFDA-9C2617A74942}">
      <dgm:prSet/>
      <dgm:spPr/>
      <dgm:t>
        <a:bodyPr/>
        <a:lstStyle/>
        <a:p>
          <a:endParaRPr lang="es-ES" sz="1800"/>
        </a:p>
      </dgm:t>
    </dgm:pt>
    <dgm:pt modelId="{A799FEC0-D515-4EB5-A1DB-A0EE20B76AA2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将你的处境与诗人的经历进行比较</a:t>
          </a:r>
          <a:endParaRPr lang="es-ES" sz="1800" dirty="0"/>
        </a:p>
      </dgm:t>
    </dgm:pt>
    <dgm:pt modelId="{3F2AAF7A-3DBB-4CA3-A7F8-6071838AB080}" type="parTrans" cxnId="{139C247C-AFAE-4835-954C-EDD88A688699}">
      <dgm:prSet/>
      <dgm:spPr/>
      <dgm:t>
        <a:bodyPr/>
        <a:lstStyle/>
        <a:p>
          <a:endParaRPr lang="es-ES" sz="1800"/>
        </a:p>
      </dgm:t>
    </dgm:pt>
    <dgm:pt modelId="{E63E69C5-B4A8-42F9-8189-FDCCE64317D5}" type="sibTrans" cxnId="{139C247C-AFAE-4835-954C-EDD88A688699}">
      <dgm:prSet/>
      <dgm:spPr/>
      <dgm:t>
        <a:bodyPr/>
        <a:lstStyle/>
        <a:p>
          <a:endParaRPr lang="es-ES" sz="1800"/>
        </a:p>
      </dgm:t>
    </dgm:pt>
    <dgm:pt modelId="{F8C2205C-20EA-47A6-A5F8-78A6748E531F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想一想诗篇如何帮助你向上帝表达你的感受</a:t>
          </a:r>
          <a:endParaRPr lang="es-ES" sz="1800" dirty="0"/>
        </a:p>
      </dgm:t>
    </dgm:pt>
    <dgm:pt modelId="{047C1C91-37E5-4C2A-BCBC-DC516CD4F14F}" type="parTrans" cxnId="{B0B8702B-BF40-433F-A58B-BDE506C40651}">
      <dgm:prSet/>
      <dgm:spPr/>
      <dgm:t>
        <a:bodyPr/>
        <a:lstStyle/>
        <a:p>
          <a:endParaRPr lang="es-ES" sz="1800"/>
        </a:p>
      </dgm:t>
    </dgm:pt>
    <dgm:pt modelId="{A632E9F6-3AD8-42E5-BD0D-3B8C0B324F0D}" type="sibTrans" cxnId="{B0B8702B-BF40-433F-A58B-BDE506C40651}">
      <dgm:prSet/>
      <dgm:spPr/>
      <dgm:t>
        <a:bodyPr/>
        <a:lstStyle/>
        <a:p>
          <a:endParaRPr lang="es-ES" sz="1800"/>
        </a:p>
      </dgm:t>
    </dgm:pt>
    <dgm:pt modelId="{8CD4E182-AFF5-4806-ABAF-B5BD9251DD16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如果诗篇中有什么挑战你的东西，请反思一下</a:t>
          </a:r>
          <a:endParaRPr lang="es-ES" sz="1800" dirty="0"/>
        </a:p>
      </dgm:t>
    </dgm:pt>
    <dgm:pt modelId="{5480A5A5-9E2D-463F-9BA8-84FDEB2516A1}" type="parTrans" cxnId="{6D7F81E9-24F5-47B7-B22B-54A9DF19C7AC}">
      <dgm:prSet/>
      <dgm:spPr/>
      <dgm:t>
        <a:bodyPr/>
        <a:lstStyle/>
        <a:p>
          <a:endParaRPr lang="es-ES" sz="1800"/>
        </a:p>
      </dgm:t>
    </dgm:pt>
    <dgm:pt modelId="{D2B4213A-5DD7-455D-B9EE-EB3C18474821}" type="sibTrans" cxnId="{6D7F81E9-24F5-47B7-B22B-54A9DF19C7AC}">
      <dgm:prSet/>
      <dgm:spPr/>
      <dgm:t>
        <a:bodyPr/>
        <a:lstStyle/>
        <a:p>
          <a:endParaRPr lang="es-ES" sz="1800"/>
        </a:p>
      </dgm:t>
    </dgm:pt>
    <dgm:pt modelId="{10F835C1-F551-4BE6-BF90-595BB58AB478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将诗篇与耶稣和他的救恩工作联系起来</a:t>
          </a:r>
          <a:endParaRPr lang="es-ES" sz="1800" dirty="0"/>
        </a:p>
      </dgm:t>
    </dgm:pt>
    <dgm:pt modelId="{8BA6AE72-7EC7-4369-A783-1DC31E09CF40}" type="parTrans" cxnId="{82B5ADA2-D20B-4C8E-9E01-8F3F4C3D151A}">
      <dgm:prSet/>
      <dgm:spPr/>
      <dgm:t>
        <a:bodyPr/>
        <a:lstStyle/>
        <a:p>
          <a:endParaRPr lang="es-ES" sz="1800"/>
        </a:p>
      </dgm:t>
    </dgm:pt>
    <dgm:pt modelId="{4D7901E3-97DC-414B-ABF2-15245E89E1F2}" type="sibTrans" cxnId="{82B5ADA2-D20B-4C8E-9E01-8F3F4C3D151A}">
      <dgm:prSet/>
      <dgm:spPr/>
      <dgm:t>
        <a:bodyPr/>
        <a:lstStyle/>
        <a:p>
          <a:endParaRPr lang="es-ES" sz="1800"/>
        </a:p>
      </dgm:t>
    </dgm:pt>
    <dgm:pt modelId="{685BC09E-1222-432C-9F36-6F8273EE4725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祈求上帝把他的话语放在你的心里和思想中</a:t>
          </a:r>
          <a:endParaRPr lang="es-ES" sz="1800" dirty="0"/>
        </a:p>
      </dgm:t>
    </dgm:pt>
    <dgm:pt modelId="{4030540F-A5A5-49C8-BE2C-CA2B171A52C3}" type="parTrans" cxnId="{FBDD4D6D-8B19-47F8-BE53-1A4565571D22}">
      <dgm:prSet/>
      <dgm:spPr/>
      <dgm:t>
        <a:bodyPr/>
        <a:lstStyle/>
        <a:p>
          <a:endParaRPr lang="es-ES" sz="1800"/>
        </a:p>
      </dgm:t>
    </dgm:pt>
    <dgm:pt modelId="{6D55F637-241D-4A06-8140-97B806C37B31}" type="sibTrans" cxnId="{FBDD4D6D-8B19-47F8-BE53-1A4565571D22}">
      <dgm:prSet/>
      <dgm:spPr/>
      <dgm:t>
        <a:bodyPr/>
        <a:lstStyle/>
        <a:p>
          <a:endParaRPr lang="es-ES" sz="1800"/>
        </a:p>
      </dgm:t>
    </dgm:pt>
    <dgm:pt modelId="{CEB15534-B348-4DE5-86BE-ED9133F95E05}" type="pres">
      <dgm:prSet presAssocID="{243145AD-B74C-49E0-9165-2BFA6E1A348D}" presName="CompostProcess" presStyleCnt="0">
        <dgm:presLayoutVars>
          <dgm:dir/>
          <dgm:resizeHandles val="exact"/>
        </dgm:presLayoutVars>
      </dgm:prSet>
      <dgm:spPr/>
    </dgm:pt>
    <dgm:pt modelId="{FE28321B-797C-4C9A-9CED-B31E5BB6B23D}" type="pres">
      <dgm:prSet presAssocID="{243145AD-B74C-49E0-9165-2BFA6E1A348D}" presName="arrow" presStyleLbl="bgShp" presStyleIdx="0" presStyleCnt="1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246D5E4C-6A35-4C6B-B5B7-FAC58C112E1F}" type="pres">
      <dgm:prSet presAssocID="{243145AD-B74C-49E0-9165-2BFA6E1A348D}" presName="linearProcess" presStyleCnt="0"/>
      <dgm:spPr/>
    </dgm:pt>
    <dgm:pt modelId="{7C1E33EA-FF9A-4399-83E2-844FA72C38CE}" type="pres">
      <dgm:prSet presAssocID="{A80A9954-A201-457F-9472-570C0BA95936}" presName="textNode" presStyleLbl="node1" presStyleIdx="0" presStyleCnt="8" custScaleY="221362">
        <dgm:presLayoutVars>
          <dgm:bulletEnabled val="1"/>
        </dgm:presLayoutVars>
      </dgm:prSet>
      <dgm:spPr/>
    </dgm:pt>
    <dgm:pt modelId="{694FFE2E-B477-492B-9B84-1602EA42C1D0}" type="pres">
      <dgm:prSet presAssocID="{0567C9DC-8CAB-496B-A932-0F13D3586E32}" presName="sibTrans" presStyleCnt="0"/>
      <dgm:spPr/>
    </dgm:pt>
    <dgm:pt modelId="{6DCEA223-53BC-4EFD-9296-00502C9EC159}" type="pres">
      <dgm:prSet presAssocID="{5B178EB9-9D23-424A-A208-AEE0D09B97DE}" presName="textNode" presStyleLbl="node1" presStyleIdx="1" presStyleCnt="8" custScaleY="221362">
        <dgm:presLayoutVars>
          <dgm:bulletEnabled val="1"/>
        </dgm:presLayoutVars>
      </dgm:prSet>
      <dgm:spPr/>
    </dgm:pt>
    <dgm:pt modelId="{A67C4FCF-9E4A-4AD9-88A8-50B2B3158C15}" type="pres">
      <dgm:prSet presAssocID="{041C8485-738A-47EC-A136-9C5EE93D846E}" presName="sibTrans" presStyleCnt="0"/>
      <dgm:spPr/>
    </dgm:pt>
    <dgm:pt modelId="{5B88C27F-1A0A-47B4-A123-0363335B25DA}" type="pres">
      <dgm:prSet presAssocID="{C67BC1CD-FECA-4373-9B59-79A7C7864854}" presName="textNode" presStyleLbl="node1" presStyleIdx="2" presStyleCnt="8" custScaleY="221362">
        <dgm:presLayoutVars>
          <dgm:bulletEnabled val="1"/>
        </dgm:presLayoutVars>
      </dgm:prSet>
      <dgm:spPr/>
    </dgm:pt>
    <dgm:pt modelId="{B26F60BC-65F3-4E4B-8714-25DB57FD1050}" type="pres">
      <dgm:prSet presAssocID="{ACEE3494-ED99-45B1-803E-79883B64298F}" presName="sibTrans" presStyleCnt="0"/>
      <dgm:spPr/>
    </dgm:pt>
    <dgm:pt modelId="{BDB9DE57-DEBF-4644-A134-5ECC3B8D067A}" type="pres">
      <dgm:prSet presAssocID="{A799FEC0-D515-4EB5-A1DB-A0EE20B76AA2}" presName="textNode" presStyleLbl="node1" presStyleIdx="3" presStyleCnt="8" custScaleX="112386" custScaleY="221362" custLinFactNeighborX="0">
        <dgm:presLayoutVars>
          <dgm:bulletEnabled val="1"/>
        </dgm:presLayoutVars>
      </dgm:prSet>
      <dgm:spPr/>
    </dgm:pt>
    <dgm:pt modelId="{C74D5277-546E-4AD5-A214-F76D200BF33F}" type="pres">
      <dgm:prSet presAssocID="{E63E69C5-B4A8-42F9-8189-FDCCE64317D5}" presName="sibTrans" presStyleCnt="0"/>
      <dgm:spPr/>
    </dgm:pt>
    <dgm:pt modelId="{9FA4AF6A-0E48-4579-B1EF-C2F510D30A3E}" type="pres">
      <dgm:prSet presAssocID="{F8C2205C-20EA-47A6-A5F8-78A6748E531F}" presName="textNode" presStyleLbl="node1" presStyleIdx="4" presStyleCnt="8" custScaleX="141515" custScaleY="221362">
        <dgm:presLayoutVars>
          <dgm:bulletEnabled val="1"/>
        </dgm:presLayoutVars>
      </dgm:prSet>
      <dgm:spPr/>
    </dgm:pt>
    <dgm:pt modelId="{10A21C68-CEDF-493F-9156-49EE4A30E54C}" type="pres">
      <dgm:prSet presAssocID="{A632E9F6-3AD8-42E5-BD0D-3B8C0B324F0D}" presName="sibTrans" presStyleCnt="0"/>
      <dgm:spPr/>
    </dgm:pt>
    <dgm:pt modelId="{4C295DEA-4EB7-4339-A78D-D1E61B96F0FE}" type="pres">
      <dgm:prSet presAssocID="{8CD4E182-AFF5-4806-ABAF-B5BD9251DD16}" presName="textNode" presStyleLbl="node1" presStyleIdx="5" presStyleCnt="8" custScaleX="110799" custScaleY="221362">
        <dgm:presLayoutVars>
          <dgm:bulletEnabled val="1"/>
        </dgm:presLayoutVars>
      </dgm:prSet>
      <dgm:spPr/>
    </dgm:pt>
    <dgm:pt modelId="{983C5ED0-EC6A-4A53-A1DF-6C58375255DC}" type="pres">
      <dgm:prSet presAssocID="{D2B4213A-5DD7-455D-B9EE-EB3C18474821}" presName="sibTrans" presStyleCnt="0"/>
      <dgm:spPr/>
    </dgm:pt>
    <dgm:pt modelId="{0BF85A7E-EFB0-4A4D-9EAE-5FAACCFD573E}" type="pres">
      <dgm:prSet presAssocID="{10F835C1-F551-4BE6-BF90-595BB58AB478}" presName="textNode" presStyleLbl="node1" presStyleIdx="6" presStyleCnt="8" custScaleY="221362">
        <dgm:presLayoutVars>
          <dgm:bulletEnabled val="1"/>
        </dgm:presLayoutVars>
      </dgm:prSet>
      <dgm:spPr/>
    </dgm:pt>
    <dgm:pt modelId="{639DA510-DA34-471F-9086-694F8F2B0B0B}" type="pres">
      <dgm:prSet presAssocID="{4D7901E3-97DC-414B-ABF2-15245E89E1F2}" presName="sibTrans" presStyleCnt="0"/>
      <dgm:spPr/>
    </dgm:pt>
    <dgm:pt modelId="{283FEC9F-D3CC-49A7-B662-E30E4B4244B5}" type="pres">
      <dgm:prSet presAssocID="{685BC09E-1222-432C-9F36-6F8273EE4725}" presName="textNode" presStyleLbl="node1" presStyleIdx="7" presStyleCnt="8" custScaleY="221362">
        <dgm:presLayoutVars>
          <dgm:bulletEnabled val="1"/>
        </dgm:presLayoutVars>
      </dgm:prSet>
      <dgm:spPr/>
    </dgm:pt>
  </dgm:ptLst>
  <dgm:cxnLst>
    <dgm:cxn modelId="{C6F52305-BCA3-4A97-BA13-81163AC286A4}" srcId="{243145AD-B74C-49E0-9165-2BFA6E1A348D}" destId="{A80A9954-A201-457F-9472-570C0BA95936}" srcOrd="0" destOrd="0" parTransId="{1BED9365-E461-40F5-A918-F23DE0816F84}" sibTransId="{0567C9DC-8CAB-496B-A932-0F13D3586E32}"/>
    <dgm:cxn modelId="{B0B8702B-BF40-433F-A58B-BDE506C40651}" srcId="{243145AD-B74C-49E0-9165-2BFA6E1A348D}" destId="{F8C2205C-20EA-47A6-A5F8-78A6748E531F}" srcOrd="4" destOrd="0" parTransId="{047C1C91-37E5-4C2A-BCBC-DC516CD4F14F}" sibTransId="{A632E9F6-3AD8-42E5-BD0D-3B8C0B324F0D}"/>
    <dgm:cxn modelId="{E88B5937-2AC4-4449-AEF3-B26C92F4F517}" type="presOf" srcId="{A799FEC0-D515-4EB5-A1DB-A0EE20B76AA2}" destId="{BDB9DE57-DEBF-4644-A134-5ECC3B8D067A}" srcOrd="0" destOrd="0" presId="urn:microsoft.com/office/officeart/2005/8/layout/hProcess9#1"/>
    <dgm:cxn modelId="{F9054148-83C8-4BDE-AFDA-9C2617A74942}" srcId="{243145AD-B74C-49E0-9165-2BFA6E1A348D}" destId="{C67BC1CD-FECA-4373-9B59-79A7C7864854}" srcOrd="2" destOrd="0" parTransId="{18118F1A-C365-4EB2-9405-547511F07DB6}" sibTransId="{ACEE3494-ED99-45B1-803E-79883B64298F}"/>
    <dgm:cxn modelId="{B13C7A4C-72B6-4201-83A3-327DCD312EE1}" type="presOf" srcId="{A80A9954-A201-457F-9472-570C0BA95936}" destId="{7C1E33EA-FF9A-4399-83E2-844FA72C38CE}" srcOrd="0" destOrd="0" presId="urn:microsoft.com/office/officeart/2005/8/layout/hProcess9#1"/>
    <dgm:cxn modelId="{FBDD4D6D-8B19-47F8-BE53-1A4565571D22}" srcId="{243145AD-B74C-49E0-9165-2BFA6E1A348D}" destId="{685BC09E-1222-432C-9F36-6F8273EE4725}" srcOrd="7" destOrd="0" parTransId="{4030540F-A5A5-49C8-BE2C-CA2B171A52C3}" sibTransId="{6D55F637-241D-4A06-8140-97B806C37B31}"/>
    <dgm:cxn modelId="{C4B94452-C71E-483D-B33B-65713C535FF0}" type="presOf" srcId="{5B178EB9-9D23-424A-A208-AEE0D09B97DE}" destId="{6DCEA223-53BC-4EFD-9296-00502C9EC159}" srcOrd="0" destOrd="0" presId="urn:microsoft.com/office/officeart/2005/8/layout/hProcess9#1"/>
    <dgm:cxn modelId="{139C247C-AFAE-4835-954C-EDD88A688699}" srcId="{243145AD-B74C-49E0-9165-2BFA6E1A348D}" destId="{A799FEC0-D515-4EB5-A1DB-A0EE20B76AA2}" srcOrd="3" destOrd="0" parTransId="{3F2AAF7A-3DBB-4CA3-A7F8-6071838AB080}" sibTransId="{E63E69C5-B4A8-42F9-8189-FDCCE64317D5}"/>
    <dgm:cxn modelId="{01966294-EB95-4791-A522-E7F7CABA1C2B}" type="presOf" srcId="{10F835C1-F551-4BE6-BF90-595BB58AB478}" destId="{0BF85A7E-EFB0-4A4D-9EAE-5FAACCFD573E}" srcOrd="0" destOrd="0" presId="urn:microsoft.com/office/officeart/2005/8/layout/hProcess9#1"/>
    <dgm:cxn modelId="{82B5ADA2-D20B-4C8E-9E01-8F3F4C3D151A}" srcId="{243145AD-B74C-49E0-9165-2BFA6E1A348D}" destId="{10F835C1-F551-4BE6-BF90-595BB58AB478}" srcOrd="6" destOrd="0" parTransId="{8BA6AE72-7EC7-4369-A783-1DC31E09CF40}" sibTransId="{4D7901E3-97DC-414B-ABF2-15245E89E1F2}"/>
    <dgm:cxn modelId="{9B5871B3-5DD5-4159-B514-733615E433D6}" type="presOf" srcId="{8CD4E182-AFF5-4806-ABAF-B5BD9251DD16}" destId="{4C295DEA-4EB7-4339-A78D-D1E61B96F0FE}" srcOrd="0" destOrd="0" presId="urn:microsoft.com/office/officeart/2005/8/layout/hProcess9#1"/>
    <dgm:cxn modelId="{B77AF9BA-AE31-49B1-9559-29C2635B1602}" type="presOf" srcId="{F8C2205C-20EA-47A6-A5F8-78A6748E531F}" destId="{9FA4AF6A-0E48-4579-B1EF-C2F510D30A3E}" srcOrd="0" destOrd="0" presId="urn:microsoft.com/office/officeart/2005/8/layout/hProcess9#1"/>
    <dgm:cxn modelId="{22EDD4BC-5E16-4922-B288-AE9C141F0183}" type="presOf" srcId="{C67BC1CD-FECA-4373-9B59-79A7C7864854}" destId="{5B88C27F-1A0A-47B4-A123-0363335B25DA}" srcOrd="0" destOrd="0" presId="urn:microsoft.com/office/officeart/2005/8/layout/hProcess9#1"/>
    <dgm:cxn modelId="{F0DB37DC-D123-4BC9-9AB1-7BC215B15153}" type="presOf" srcId="{685BC09E-1222-432C-9F36-6F8273EE4725}" destId="{283FEC9F-D3CC-49A7-B662-E30E4B4244B5}" srcOrd="0" destOrd="0" presId="urn:microsoft.com/office/officeart/2005/8/layout/hProcess9#1"/>
    <dgm:cxn modelId="{6D7F81E9-24F5-47B7-B22B-54A9DF19C7AC}" srcId="{243145AD-B74C-49E0-9165-2BFA6E1A348D}" destId="{8CD4E182-AFF5-4806-ABAF-B5BD9251DD16}" srcOrd="5" destOrd="0" parTransId="{5480A5A5-9E2D-463F-9BA8-84FDEB2516A1}" sibTransId="{D2B4213A-5DD7-455D-B9EE-EB3C18474821}"/>
    <dgm:cxn modelId="{C029C7FE-FDF1-4CB3-B489-D6EE2AAE37C5}" srcId="{243145AD-B74C-49E0-9165-2BFA6E1A348D}" destId="{5B178EB9-9D23-424A-A208-AEE0D09B97DE}" srcOrd="1" destOrd="0" parTransId="{75B136BE-5607-4C69-8331-7108BCB50DC5}" sibTransId="{041C8485-738A-47EC-A136-9C5EE93D846E}"/>
    <dgm:cxn modelId="{91A804FF-4EAC-41A2-B63F-EC515EA56234}" type="presOf" srcId="{243145AD-B74C-49E0-9165-2BFA6E1A348D}" destId="{CEB15534-B348-4DE5-86BE-ED9133F95E05}" srcOrd="0" destOrd="0" presId="urn:microsoft.com/office/officeart/2005/8/layout/hProcess9#1"/>
    <dgm:cxn modelId="{EE6E71BB-DB38-4456-ADF9-C61CA31A9624}" type="presParOf" srcId="{CEB15534-B348-4DE5-86BE-ED9133F95E05}" destId="{FE28321B-797C-4C9A-9CED-B31E5BB6B23D}" srcOrd="0" destOrd="0" presId="urn:microsoft.com/office/officeart/2005/8/layout/hProcess9#1"/>
    <dgm:cxn modelId="{7C71305B-8EFF-41B8-A4BF-8796830D8D75}" type="presParOf" srcId="{CEB15534-B348-4DE5-86BE-ED9133F95E05}" destId="{246D5E4C-6A35-4C6B-B5B7-FAC58C112E1F}" srcOrd="1" destOrd="0" presId="urn:microsoft.com/office/officeart/2005/8/layout/hProcess9#1"/>
    <dgm:cxn modelId="{22FDC2E9-5AEA-40C2-BA50-1EBBDFB53F5B}" type="presParOf" srcId="{246D5E4C-6A35-4C6B-B5B7-FAC58C112E1F}" destId="{7C1E33EA-FF9A-4399-83E2-844FA72C38CE}" srcOrd="0" destOrd="0" presId="urn:microsoft.com/office/officeart/2005/8/layout/hProcess9#1"/>
    <dgm:cxn modelId="{04A005A7-EDE3-4530-9F4A-133EF04C6989}" type="presParOf" srcId="{246D5E4C-6A35-4C6B-B5B7-FAC58C112E1F}" destId="{694FFE2E-B477-492B-9B84-1602EA42C1D0}" srcOrd="1" destOrd="0" presId="urn:microsoft.com/office/officeart/2005/8/layout/hProcess9#1"/>
    <dgm:cxn modelId="{675C3099-CB44-4F91-A64F-F6B7D39B14AD}" type="presParOf" srcId="{246D5E4C-6A35-4C6B-B5B7-FAC58C112E1F}" destId="{6DCEA223-53BC-4EFD-9296-00502C9EC159}" srcOrd="2" destOrd="0" presId="urn:microsoft.com/office/officeart/2005/8/layout/hProcess9#1"/>
    <dgm:cxn modelId="{1B07953B-3797-41F9-BF1B-B1DE390EF1DE}" type="presParOf" srcId="{246D5E4C-6A35-4C6B-B5B7-FAC58C112E1F}" destId="{A67C4FCF-9E4A-4AD9-88A8-50B2B3158C15}" srcOrd="3" destOrd="0" presId="urn:microsoft.com/office/officeart/2005/8/layout/hProcess9#1"/>
    <dgm:cxn modelId="{AD1413AF-2F09-4256-93BB-FAAE7FED0816}" type="presParOf" srcId="{246D5E4C-6A35-4C6B-B5B7-FAC58C112E1F}" destId="{5B88C27F-1A0A-47B4-A123-0363335B25DA}" srcOrd="4" destOrd="0" presId="urn:microsoft.com/office/officeart/2005/8/layout/hProcess9#1"/>
    <dgm:cxn modelId="{9F739A3D-083C-4204-998E-69E872618365}" type="presParOf" srcId="{246D5E4C-6A35-4C6B-B5B7-FAC58C112E1F}" destId="{B26F60BC-65F3-4E4B-8714-25DB57FD1050}" srcOrd="5" destOrd="0" presId="urn:microsoft.com/office/officeart/2005/8/layout/hProcess9#1"/>
    <dgm:cxn modelId="{DF344DBE-B92A-4BF0-9399-0B9F3E8B1AAA}" type="presParOf" srcId="{246D5E4C-6A35-4C6B-B5B7-FAC58C112E1F}" destId="{BDB9DE57-DEBF-4644-A134-5ECC3B8D067A}" srcOrd="6" destOrd="0" presId="urn:microsoft.com/office/officeart/2005/8/layout/hProcess9#1"/>
    <dgm:cxn modelId="{D3433456-1079-470E-9CE2-DA28DAB8E6DD}" type="presParOf" srcId="{246D5E4C-6A35-4C6B-B5B7-FAC58C112E1F}" destId="{C74D5277-546E-4AD5-A214-F76D200BF33F}" srcOrd="7" destOrd="0" presId="urn:microsoft.com/office/officeart/2005/8/layout/hProcess9#1"/>
    <dgm:cxn modelId="{CFAB8405-05E8-49B2-9739-AE6AAB5A8424}" type="presParOf" srcId="{246D5E4C-6A35-4C6B-B5B7-FAC58C112E1F}" destId="{9FA4AF6A-0E48-4579-B1EF-C2F510D30A3E}" srcOrd="8" destOrd="0" presId="urn:microsoft.com/office/officeart/2005/8/layout/hProcess9#1"/>
    <dgm:cxn modelId="{7D1292F5-3574-48E3-BE60-4E154C7F2FEF}" type="presParOf" srcId="{246D5E4C-6A35-4C6B-B5B7-FAC58C112E1F}" destId="{10A21C68-CEDF-493F-9156-49EE4A30E54C}" srcOrd="9" destOrd="0" presId="urn:microsoft.com/office/officeart/2005/8/layout/hProcess9#1"/>
    <dgm:cxn modelId="{58B31CD8-F0E5-43A8-B338-BCD3F58E2F38}" type="presParOf" srcId="{246D5E4C-6A35-4C6B-B5B7-FAC58C112E1F}" destId="{4C295DEA-4EB7-4339-A78D-D1E61B96F0FE}" srcOrd="10" destOrd="0" presId="urn:microsoft.com/office/officeart/2005/8/layout/hProcess9#1"/>
    <dgm:cxn modelId="{FF280255-23CF-44F8-A43A-054666E1E29D}" type="presParOf" srcId="{246D5E4C-6A35-4C6B-B5B7-FAC58C112E1F}" destId="{983C5ED0-EC6A-4A53-A1DF-6C58375255DC}" srcOrd="11" destOrd="0" presId="urn:microsoft.com/office/officeart/2005/8/layout/hProcess9#1"/>
    <dgm:cxn modelId="{328B1F0D-AE85-44F5-85B4-49ACA1AD98AB}" type="presParOf" srcId="{246D5E4C-6A35-4C6B-B5B7-FAC58C112E1F}" destId="{0BF85A7E-EFB0-4A4D-9EAE-5FAACCFD573E}" srcOrd="12" destOrd="0" presId="urn:microsoft.com/office/officeart/2005/8/layout/hProcess9#1"/>
    <dgm:cxn modelId="{2A1F2BBE-AE0F-4B99-BFEB-DFA9FDE2FA0D}" type="presParOf" srcId="{246D5E4C-6A35-4C6B-B5B7-FAC58C112E1F}" destId="{639DA510-DA34-471F-9086-694F8F2B0B0B}" srcOrd="13" destOrd="0" presId="urn:microsoft.com/office/officeart/2005/8/layout/hProcess9#1"/>
    <dgm:cxn modelId="{29B1C257-9614-4FBF-A6B5-61983760E320}" type="presParOf" srcId="{246D5E4C-6A35-4C6B-B5B7-FAC58C112E1F}" destId="{283FEC9F-D3CC-49A7-B662-E30E4B4244B5}" srcOrd="14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55C0B3-A6DA-4792-B147-3DCACECC955A}" type="doc">
      <dgm:prSet loTypeId="urn:microsoft.com/office/officeart/2008/layout/CaptionedPictures#1" loCatId="picture" qsTypeId="urn:microsoft.com/office/officeart/2005/8/quickstyle/3d3#1" qsCatId="3D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83A7F11B-2470-406E-A704-735B2703EC06}">
      <dgm:prSet custT="1"/>
      <dgm:spPr/>
      <dgm:t>
        <a:bodyPr/>
        <a:lstStyle/>
        <a:p>
          <a:r>
            <a:rPr lang="zh-CN" altLang="en-US" sz="1800" b="1" dirty="0"/>
            <a:t>诗篇</a:t>
          </a:r>
          <a:r>
            <a:rPr lang="en-GB" sz="1800" b="1" dirty="0"/>
            <a:t> 13:1-2</a:t>
          </a:r>
          <a:endParaRPr lang="es-ES" sz="1800" dirty="0"/>
        </a:p>
      </dgm:t>
    </dgm:pt>
    <dgm:pt modelId="{A7701A02-42F4-4A76-87DE-260D57BECAB3}" type="parTrans" cxnId="{3F9C1800-E725-43D3-9931-F33C4183C185}">
      <dgm:prSet/>
      <dgm:spPr/>
      <dgm:t>
        <a:bodyPr/>
        <a:lstStyle/>
        <a:p>
          <a:endParaRPr lang="es-ES" sz="1600"/>
        </a:p>
      </dgm:t>
    </dgm:pt>
    <dgm:pt modelId="{1BFE76A8-F654-47C4-8716-1240144EE397}" type="sibTrans" cxnId="{3F9C1800-E725-43D3-9931-F33C4183C185}">
      <dgm:prSet/>
      <dgm:spPr/>
      <dgm:t>
        <a:bodyPr/>
        <a:lstStyle/>
        <a:p>
          <a:endParaRPr lang="es-ES" sz="1600"/>
        </a:p>
      </dgm:t>
    </dgm:pt>
    <dgm:pt modelId="{D9C0F291-CABA-43DE-8F47-995CA12DA1DF}">
      <dgm:prSet custT="1"/>
      <dgm:spPr/>
      <dgm:t>
        <a:bodyPr/>
        <a:lstStyle/>
        <a:p>
          <a:r>
            <a:rPr lang="zh-CN" altLang="en-US" sz="1800" b="1" dirty="0"/>
            <a:t>诗篇 </a:t>
          </a:r>
          <a:r>
            <a:rPr lang="en-GB" sz="1800" b="1" dirty="0"/>
            <a:t> 13:3-4</a:t>
          </a:r>
          <a:endParaRPr lang="es-ES" sz="1800" dirty="0"/>
        </a:p>
      </dgm:t>
    </dgm:pt>
    <dgm:pt modelId="{574B39FB-A4A1-41ED-A4A6-BE38CDF67572}" type="parTrans" cxnId="{EFF25C7B-678A-486D-82E2-A1BD488D443D}">
      <dgm:prSet/>
      <dgm:spPr/>
      <dgm:t>
        <a:bodyPr/>
        <a:lstStyle/>
        <a:p>
          <a:endParaRPr lang="es-ES" sz="1600"/>
        </a:p>
      </dgm:t>
    </dgm:pt>
    <dgm:pt modelId="{9A5FFAF1-F1DB-40E5-AFA1-049C14F19E6D}" type="sibTrans" cxnId="{EFF25C7B-678A-486D-82E2-A1BD488D443D}">
      <dgm:prSet/>
      <dgm:spPr/>
      <dgm:t>
        <a:bodyPr/>
        <a:lstStyle/>
        <a:p>
          <a:endParaRPr lang="es-ES" sz="1600"/>
        </a:p>
      </dgm:t>
    </dgm:pt>
    <dgm:pt modelId="{33C3EA21-2BDC-49F2-B68A-2BEA48A8ED03}">
      <dgm:prSet custT="1"/>
      <dgm:spPr/>
      <dgm:t>
        <a:bodyPr/>
        <a:lstStyle/>
        <a:p>
          <a:r>
            <a:rPr lang="zh-CN" altLang="en-US" sz="1800" b="1" dirty="0"/>
            <a:t>诗篇 </a:t>
          </a:r>
          <a:r>
            <a:rPr lang="en-GB" sz="1800" b="1" dirty="0"/>
            <a:t> 13:5</a:t>
          </a:r>
          <a:endParaRPr lang="es-ES" sz="1800" dirty="0"/>
        </a:p>
      </dgm:t>
    </dgm:pt>
    <dgm:pt modelId="{3D823156-4313-4331-AEC1-DD56FBA181AE}" type="parTrans" cxnId="{492E4726-D545-4153-99AD-D35830231930}">
      <dgm:prSet/>
      <dgm:spPr/>
      <dgm:t>
        <a:bodyPr/>
        <a:lstStyle/>
        <a:p>
          <a:endParaRPr lang="es-ES" sz="1600"/>
        </a:p>
      </dgm:t>
    </dgm:pt>
    <dgm:pt modelId="{F3351AF8-09F6-4118-8C88-5B2EEFFD0369}" type="sibTrans" cxnId="{492E4726-D545-4153-99AD-D35830231930}">
      <dgm:prSet/>
      <dgm:spPr/>
      <dgm:t>
        <a:bodyPr/>
        <a:lstStyle/>
        <a:p>
          <a:endParaRPr lang="es-ES" sz="1600"/>
        </a:p>
      </dgm:t>
    </dgm:pt>
    <dgm:pt modelId="{B000622D-8344-405C-8322-0F02D767F4A9}">
      <dgm:prSet custT="1"/>
      <dgm:spPr/>
      <dgm:t>
        <a:bodyPr/>
        <a:lstStyle/>
        <a:p>
          <a:r>
            <a:rPr lang="zh-CN" altLang="en-US" sz="1800" b="1" dirty="0"/>
            <a:t>诗篇</a:t>
          </a:r>
          <a:r>
            <a:rPr lang="en-GB" sz="1800" b="1" dirty="0"/>
            <a:t> 13:6</a:t>
          </a:r>
          <a:endParaRPr lang="es-ES" sz="1800" dirty="0"/>
        </a:p>
      </dgm:t>
    </dgm:pt>
    <dgm:pt modelId="{9A71A996-7B1D-4B67-A4D9-28D72868DEDA}" type="parTrans" cxnId="{74259015-2B38-4247-8B05-7AA1F01D1C13}">
      <dgm:prSet/>
      <dgm:spPr/>
      <dgm:t>
        <a:bodyPr/>
        <a:lstStyle/>
        <a:p>
          <a:endParaRPr lang="es-ES" sz="1600"/>
        </a:p>
      </dgm:t>
    </dgm:pt>
    <dgm:pt modelId="{6F6E760E-35CE-4737-AD20-45AF7FEFEED4}" type="sibTrans" cxnId="{74259015-2B38-4247-8B05-7AA1F01D1C13}">
      <dgm:prSet/>
      <dgm:spPr/>
      <dgm:t>
        <a:bodyPr/>
        <a:lstStyle/>
        <a:p>
          <a:endParaRPr lang="es-ES" sz="1600"/>
        </a:p>
      </dgm:t>
    </dgm:pt>
    <dgm:pt modelId="{325E1969-D54B-407F-9F55-E7A87A327848}">
      <dgm:prSet custT="1"/>
      <dgm:spPr/>
      <dgm:t>
        <a:bodyPr/>
        <a:lstStyle/>
        <a:p>
          <a:r>
            <a: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他责备上帝对他的冷漠：“多久了</a:t>
          </a:r>
          <a:r>
            <a: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?”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2BBE22-9D73-447F-BBF7-D5F4639D850B}" type="parTrans" cxnId="{3256F3E0-74E3-4D76-91DC-2CA67AA97725}">
      <dgm:prSet/>
      <dgm:spPr/>
      <dgm:t>
        <a:bodyPr/>
        <a:lstStyle/>
        <a:p>
          <a:endParaRPr lang="es-ES" sz="1600"/>
        </a:p>
      </dgm:t>
    </dgm:pt>
    <dgm:pt modelId="{D58D11F9-D013-4506-8EBB-45568977EBAD}" type="sibTrans" cxnId="{3256F3E0-74E3-4D76-91DC-2CA67AA97725}">
      <dgm:prSet/>
      <dgm:spPr/>
      <dgm:t>
        <a:bodyPr/>
        <a:lstStyle/>
        <a:p>
          <a:endParaRPr lang="es-ES" sz="1600"/>
        </a:p>
      </dgm:t>
    </dgm:pt>
    <dgm:pt modelId="{70A5033F-46EE-4F16-ABF1-2B9AC033D013}">
      <dgm:prSet custT="1"/>
      <dgm:spPr/>
      <dgm:t>
        <a:bodyPr/>
        <a:lstStyle/>
        <a:p>
          <a:r>
            <a: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他要求他回应，以免他的敌人欢欣鼓舞</a:t>
          </a:r>
          <a:r>
            <a: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15A984-B33B-4C88-A03C-381E05F7A16B}" type="parTrans" cxnId="{C981FF28-E523-4E87-AECC-3408C5806089}">
      <dgm:prSet/>
      <dgm:spPr/>
      <dgm:t>
        <a:bodyPr/>
        <a:lstStyle/>
        <a:p>
          <a:endParaRPr lang="es-ES" sz="1600"/>
        </a:p>
      </dgm:t>
    </dgm:pt>
    <dgm:pt modelId="{B8682DBD-8649-4AFD-80F9-B6C916BFE9E7}" type="sibTrans" cxnId="{C981FF28-E523-4E87-AECC-3408C5806089}">
      <dgm:prSet/>
      <dgm:spPr/>
      <dgm:t>
        <a:bodyPr/>
        <a:lstStyle/>
        <a:p>
          <a:endParaRPr lang="es-ES" sz="1600"/>
        </a:p>
      </dgm:t>
    </dgm:pt>
    <dgm:pt modelId="{9805247D-EBC2-4F35-A00E-C71CB6BBD9A1}">
      <dgm:prSet custT="1"/>
      <dgm:spPr/>
      <dgm:t>
        <a:bodyPr/>
        <a:lstStyle/>
        <a:p>
          <a:r>
            <a:rPr lang="zh-CN" altLang="en-US" sz="1600" b="1" dirty="0">
              <a:solidFill>
                <a:schemeClr val="tx1"/>
              </a:solidFill>
            </a:rPr>
            <a:t>他表现出对上帝的完全信任，并相信他的救恩</a:t>
          </a:r>
          <a:r>
            <a:rPr lang="en-GB" sz="1600" b="1" dirty="0">
              <a:solidFill>
                <a:schemeClr val="tx1"/>
              </a:solidFill>
            </a:rPr>
            <a:t>.</a:t>
          </a:r>
          <a:endParaRPr lang="es-ES" sz="1600" dirty="0">
            <a:solidFill>
              <a:schemeClr val="tx1"/>
            </a:solidFill>
          </a:endParaRPr>
        </a:p>
      </dgm:t>
    </dgm:pt>
    <dgm:pt modelId="{B1AF1CAD-1F41-476C-AB43-6F3143DAF305}" type="parTrans" cxnId="{C0E3EA3E-22E6-48E2-9C07-AD39F4FF8539}">
      <dgm:prSet/>
      <dgm:spPr/>
      <dgm:t>
        <a:bodyPr/>
        <a:lstStyle/>
        <a:p>
          <a:endParaRPr lang="es-ES" sz="1600"/>
        </a:p>
      </dgm:t>
    </dgm:pt>
    <dgm:pt modelId="{D1F7058D-F0E2-4C64-A45C-298EE862A9D9}" type="sibTrans" cxnId="{C0E3EA3E-22E6-48E2-9C07-AD39F4FF8539}">
      <dgm:prSet/>
      <dgm:spPr/>
      <dgm:t>
        <a:bodyPr/>
        <a:lstStyle/>
        <a:p>
          <a:endParaRPr lang="es-ES" sz="1600"/>
        </a:p>
      </dgm:t>
    </dgm:pt>
    <dgm:pt modelId="{7445DE71-87EA-479E-8533-4D6BA40F43A3}">
      <dgm:prSet custT="1"/>
      <dgm:spPr/>
      <dgm:t>
        <a:bodyPr/>
        <a:lstStyle/>
        <a:p>
          <a:r>
            <a: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最后，他唱起了赞美之歌。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AC1E6D-983A-4D4B-A7C9-BFBFE8A1D2BE}" type="parTrans" cxnId="{50EB9E2B-FB7F-4D9F-BF55-EA1C853E2ED0}">
      <dgm:prSet/>
      <dgm:spPr/>
      <dgm:t>
        <a:bodyPr/>
        <a:lstStyle/>
        <a:p>
          <a:endParaRPr lang="es-ES" sz="1600"/>
        </a:p>
      </dgm:t>
    </dgm:pt>
    <dgm:pt modelId="{631F6E07-D24C-41BB-B61F-3E3EF91D919B}" type="sibTrans" cxnId="{50EB9E2B-FB7F-4D9F-BF55-EA1C853E2ED0}">
      <dgm:prSet/>
      <dgm:spPr/>
      <dgm:t>
        <a:bodyPr/>
        <a:lstStyle/>
        <a:p>
          <a:endParaRPr lang="es-ES" sz="1600"/>
        </a:p>
      </dgm:t>
    </dgm:pt>
    <dgm:pt modelId="{2411E9CA-8631-498B-9697-B7819265DC9E}" type="pres">
      <dgm:prSet presAssocID="{1255C0B3-A6DA-4792-B147-3DCACECC955A}" presName="Name0" presStyleCnt="0">
        <dgm:presLayoutVars>
          <dgm:chMax/>
          <dgm:chPref/>
          <dgm:dir/>
        </dgm:presLayoutVars>
      </dgm:prSet>
      <dgm:spPr/>
    </dgm:pt>
    <dgm:pt modelId="{35AD0D28-D753-43AC-94E5-CC54FD0AAE45}" type="pres">
      <dgm:prSet presAssocID="{83A7F11B-2470-406E-A704-735B2703EC06}" presName="composite" presStyleCnt="0">
        <dgm:presLayoutVars>
          <dgm:chMax val="1"/>
          <dgm:chPref val="1"/>
        </dgm:presLayoutVars>
      </dgm:prSet>
      <dgm:spPr/>
    </dgm:pt>
    <dgm:pt modelId="{67B139EC-3E0F-4D3D-B8DD-1F4014FD2B82}" type="pres">
      <dgm:prSet presAssocID="{83A7F11B-2470-406E-A704-735B2703EC06}" presName="Accent" presStyleLbl="trAlignAcc1" presStyleIdx="0" presStyleCnt="4" custScaleX="108542" custScaleY="114052">
        <dgm:presLayoutVars>
          <dgm:chMax val="0"/>
          <dgm:chPref val="0"/>
        </dgm:presLayoutVars>
      </dgm:prSet>
      <dgm:spPr>
        <a:solidFill>
          <a:schemeClr val="accent2">
            <a:lumMod val="20000"/>
            <a:lumOff val="80000"/>
          </a:schemeClr>
        </a:solidFill>
      </dgm:spPr>
    </dgm:pt>
    <dgm:pt modelId="{619E10F7-6B8C-4039-A27E-226425C7E22C}" type="pres">
      <dgm:prSet presAssocID="{83A7F11B-2470-406E-A704-735B2703EC06}" presName="Image" presStyleLbl="alignImgPlace1" presStyleIdx="0" presStyleCnt="4" custScaleX="113125" custLinFactNeighborY="-1077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print"/>
          <a:srcRect/>
          <a:stretch>
            <a:fillRect/>
          </a:stretch>
        </a:blipFill>
      </dgm:spPr>
    </dgm:pt>
    <dgm:pt modelId="{F74722C9-86CA-478E-89AE-1DEFE5612607}" type="pres">
      <dgm:prSet presAssocID="{83A7F11B-2470-406E-A704-735B2703EC06}" presName="ChildComposite" presStyleCnt="0"/>
      <dgm:spPr/>
    </dgm:pt>
    <dgm:pt modelId="{3144155C-8A53-4E42-9492-4996A46BFE9C}" type="pres">
      <dgm:prSet presAssocID="{83A7F11B-2470-406E-A704-735B2703EC06}" presName="Child" presStyleLbl="node1" presStyleIdx="0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7A74BFB8-AEDB-436F-A3F4-77D80A64CF12}" type="pres">
      <dgm:prSet presAssocID="{83A7F11B-2470-406E-A704-735B2703EC06}" presName="Parent" presStyleLbl="revTx" presStyleIdx="0" presStyleCnt="4" custLinFactNeighborY="-15564">
        <dgm:presLayoutVars>
          <dgm:chMax val="1"/>
          <dgm:chPref val="0"/>
          <dgm:bulletEnabled val="1"/>
        </dgm:presLayoutVars>
      </dgm:prSet>
      <dgm:spPr/>
    </dgm:pt>
    <dgm:pt modelId="{489E2A9C-225B-48B5-B893-75DF5D5437AC}" type="pres">
      <dgm:prSet presAssocID="{1BFE76A8-F654-47C4-8716-1240144EE397}" presName="sibTrans" presStyleCnt="0"/>
      <dgm:spPr/>
    </dgm:pt>
    <dgm:pt modelId="{39820607-5A90-4BAE-BB89-E9151CCAE359}" type="pres">
      <dgm:prSet presAssocID="{D9C0F291-CABA-43DE-8F47-995CA12DA1DF}" presName="composite" presStyleCnt="0">
        <dgm:presLayoutVars>
          <dgm:chMax val="1"/>
          <dgm:chPref val="1"/>
        </dgm:presLayoutVars>
      </dgm:prSet>
      <dgm:spPr/>
    </dgm:pt>
    <dgm:pt modelId="{D1A0340F-403A-4B64-A902-F210979DE1BC}" type="pres">
      <dgm:prSet presAssocID="{D9C0F291-CABA-43DE-8F47-995CA12DA1DF}" presName="Accent" presStyleLbl="trAlignAcc1" presStyleIdx="1" presStyleCnt="4" custScaleX="108542" custScaleY="114052">
        <dgm:presLayoutVars>
          <dgm:chMax val="0"/>
          <dgm:chPref val="0"/>
        </dgm:presLayoutVars>
      </dgm:prSet>
      <dgm:spPr>
        <a:solidFill>
          <a:schemeClr val="accent3">
            <a:lumMod val="20000"/>
            <a:lumOff val="80000"/>
          </a:schemeClr>
        </a:solidFill>
      </dgm:spPr>
    </dgm:pt>
    <dgm:pt modelId="{829C859D-20B9-4EED-AE89-EC6EDEC52435}" type="pres">
      <dgm:prSet presAssocID="{D9C0F291-CABA-43DE-8F47-995CA12DA1DF}" presName="Image" presStyleLbl="alignImgPlace1" presStyleIdx="1" presStyleCnt="4" custScaleX="113125" custLinFactNeighborY="-1077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 cstate="print"/>
          <a:srcRect/>
          <a:stretch>
            <a:fillRect/>
          </a:stretch>
        </a:blipFill>
      </dgm:spPr>
    </dgm:pt>
    <dgm:pt modelId="{C9AA502F-B4F6-4AA8-99A8-46953E4BC7AA}" type="pres">
      <dgm:prSet presAssocID="{D9C0F291-CABA-43DE-8F47-995CA12DA1DF}" presName="ChildComposite" presStyleCnt="0"/>
      <dgm:spPr/>
    </dgm:pt>
    <dgm:pt modelId="{A803E7FF-BA39-4057-8C95-0B4F6DD34244}" type="pres">
      <dgm:prSet presAssocID="{D9C0F291-CABA-43DE-8F47-995CA12DA1DF}" presName="Child" presStyleLbl="node1" presStyleIdx="1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BB20E5D1-6E7A-4632-A57E-0625077BE739}" type="pres">
      <dgm:prSet presAssocID="{D9C0F291-CABA-43DE-8F47-995CA12DA1DF}" presName="Parent" presStyleLbl="revTx" presStyleIdx="1" presStyleCnt="4" custLinFactNeighborY="-15564">
        <dgm:presLayoutVars>
          <dgm:chMax val="1"/>
          <dgm:chPref val="0"/>
          <dgm:bulletEnabled val="1"/>
        </dgm:presLayoutVars>
      </dgm:prSet>
      <dgm:spPr/>
    </dgm:pt>
    <dgm:pt modelId="{C2B3076C-360C-43DA-B278-24B611FB1A8F}" type="pres">
      <dgm:prSet presAssocID="{9A5FFAF1-F1DB-40E5-AFA1-049C14F19E6D}" presName="sibTrans" presStyleCnt="0"/>
      <dgm:spPr/>
    </dgm:pt>
    <dgm:pt modelId="{C10273CF-1B8C-4722-872A-74DE66A4CFCC}" type="pres">
      <dgm:prSet presAssocID="{33C3EA21-2BDC-49F2-B68A-2BEA48A8ED03}" presName="composite" presStyleCnt="0">
        <dgm:presLayoutVars>
          <dgm:chMax val="1"/>
          <dgm:chPref val="1"/>
        </dgm:presLayoutVars>
      </dgm:prSet>
      <dgm:spPr/>
    </dgm:pt>
    <dgm:pt modelId="{F7A2D425-FC8A-41D4-B397-08A8228F3086}" type="pres">
      <dgm:prSet presAssocID="{33C3EA21-2BDC-49F2-B68A-2BEA48A8ED03}" presName="Accent" presStyleLbl="trAlignAcc1" presStyleIdx="2" presStyleCnt="4" custScaleX="108542" custScaleY="114052">
        <dgm:presLayoutVars>
          <dgm:chMax val="0"/>
          <dgm:chPref val="0"/>
        </dgm:presLayoutVars>
      </dgm:prSet>
      <dgm:spPr>
        <a:solidFill>
          <a:schemeClr val="accent4">
            <a:lumMod val="20000"/>
            <a:lumOff val="80000"/>
          </a:schemeClr>
        </a:solidFill>
      </dgm:spPr>
    </dgm:pt>
    <dgm:pt modelId="{FBF83381-CAF3-4506-A06E-10E2FA372B6A}" type="pres">
      <dgm:prSet presAssocID="{33C3EA21-2BDC-49F2-B68A-2BEA48A8ED03}" presName="Image" presStyleLbl="alignImgPlace1" presStyleIdx="2" presStyleCnt="4" custScaleX="113125" custLinFactNeighborY="-1077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 cstate="print"/>
          <a:srcRect/>
          <a:stretch>
            <a:fillRect/>
          </a:stretch>
        </a:blipFill>
      </dgm:spPr>
    </dgm:pt>
    <dgm:pt modelId="{097B0827-18F7-4797-8786-CF87B6B3B695}" type="pres">
      <dgm:prSet presAssocID="{33C3EA21-2BDC-49F2-B68A-2BEA48A8ED03}" presName="ChildComposite" presStyleCnt="0"/>
      <dgm:spPr/>
    </dgm:pt>
    <dgm:pt modelId="{1B54F016-CF6F-456F-8655-EB63347055D4}" type="pres">
      <dgm:prSet presAssocID="{33C3EA21-2BDC-49F2-B68A-2BEA48A8ED03}" presName="Child" presStyleLbl="node1" presStyleIdx="2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362939C7-3501-4E29-A230-E3C8468E8E35}" type="pres">
      <dgm:prSet presAssocID="{33C3EA21-2BDC-49F2-B68A-2BEA48A8ED03}" presName="Parent" presStyleLbl="revTx" presStyleIdx="2" presStyleCnt="4" custLinFactNeighborY="-15564">
        <dgm:presLayoutVars>
          <dgm:chMax val="1"/>
          <dgm:chPref val="0"/>
          <dgm:bulletEnabled val="1"/>
        </dgm:presLayoutVars>
      </dgm:prSet>
      <dgm:spPr/>
    </dgm:pt>
    <dgm:pt modelId="{17E4F1B2-C7EF-4699-8213-66255604D208}" type="pres">
      <dgm:prSet presAssocID="{F3351AF8-09F6-4118-8C88-5B2EEFFD0369}" presName="sibTrans" presStyleCnt="0"/>
      <dgm:spPr/>
    </dgm:pt>
    <dgm:pt modelId="{D8BC9C59-2CBE-4E14-AFDE-B588BDC7AF2D}" type="pres">
      <dgm:prSet presAssocID="{B000622D-8344-405C-8322-0F02D767F4A9}" presName="composite" presStyleCnt="0">
        <dgm:presLayoutVars>
          <dgm:chMax val="1"/>
          <dgm:chPref val="1"/>
        </dgm:presLayoutVars>
      </dgm:prSet>
      <dgm:spPr/>
    </dgm:pt>
    <dgm:pt modelId="{79652DBC-F207-4894-B486-09B4BAF1E1B0}" type="pres">
      <dgm:prSet presAssocID="{B000622D-8344-405C-8322-0F02D767F4A9}" presName="Accent" presStyleLbl="trAlignAcc1" presStyleIdx="3" presStyleCnt="4" custScaleX="108542" custScaleY="114052">
        <dgm:presLayoutVars>
          <dgm:chMax val="0"/>
          <dgm:chPref val="0"/>
        </dgm:presLayoutVars>
      </dgm:prSet>
      <dgm:spPr>
        <a:solidFill>
          <a:schemeClr val="accent5">
            <a:lumMod val="20000"/>
            <a:lumOff val="80000"/>
          </a:schemeClr>
        </a:solidFill>
      </dgm:spPr>
    </dgm:pt>
    <dgm:pt modelId="{D460ACD0-705F-48DC-BA9D-3972A5DC1E0F}" type="pres">
      <dgm:prSet presAssocID="{B000622D-8344-405C-8322-0F02D767F4A9}" presName="Image" presStyleLbl="alignImgPlace1" presStyleIdx="3" presStyleCnt="4" custScaleX="113125" custLinFactNeighborY="-1077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4" cstate="print"/>
          <a:srcRect/>
          <a:stretch>
            <a:fillRect/>
          </a:stretch>
        </a:blipFill>
      </dgm:spPr>
    </dgm:pt>
    <dgm:pt modelId="{F03DBC6A-C606-4440-99D9-E7C9CEBCBAF6}" type="pres">
      <dgm:prSet presAssocID="{B000622D-8344-405C-8322-0F02D767F4A9}" presName="ChildComposite" presStyleCnt="0"/>
      <dgm:spPr/>
    </dgm:pt>
    <dgm:pt modelId="{7DC2CD41-A2AA-419B-B77B-6C27E0C84BCE}" type="pres">
      <dgm:prSet presAssocID="{B000622D-8344-405C-8322-0F02D767F4A9}" presName="Child" presStyleLbl="node1" presStyleIdx="3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C631FA61-8829-46DD-AB5F-12A7367E82F1}" type="pres">
      <dgm:prSet presAssocID="{B000622D-8344-405C-8322-0F02D767F4A9}" presName="Parent" presStyleLbl="revTx" presStyleIdx="3" presStyleCnt="4" custLinFactNeighborY="-15564">
        <dgm:presLayoutVars>
          <dgm:chMax val="1"/>
          <dgm:chPref val="0"/>
          <dgm:bulletEnabled val="1"/>
        </dgm:presLayoutVars>
      </dgm:prSet>
      <dgm:spPr/>
    </dgm:pt>
  </dgm:ptLst>
  <dgm:cxnLst>
    <dgm:cxn modelId="{3F9C1800-E725-43D3-9931-F33C4183C185}" srcId="{1255C0B3-A6DA-4792-B147-3DCACECC955A}" destId="{83A7F11B-2470-406E-A704-735B2703EC06}" srcOrd="0" destOrd="0" parTransId="{A7701A02-42F4-4A76-87DE-260D57BECAB3}" sibTransId="{1BFE76A8-F654-47C4-8716-1240144EE397}"/>
    <dgm:cxn modelId="{D4C22705-3D3D-4623-879C-88D6C3179314}" type="presOf" srcId="{1255C0B3-A6DA-4792-B147-3DCACECC955A}" destId="{2411E9CA-8631-498B-9697-B7819265DC9E}" srcOrd="0" destOrd="0" presId="urn:microsoft.com/office/officeart/2008/layout/CaptionedPictures#1"/>
    <dgm:cxn modelId="{74259015-2B38-4247-8B05-7AA1F01D1C13}" srcId="{1255C0B3-A6DA-4792-B147-3DCACECC955A}" destId="{B000622D-8344-405C-8322-0F02D767F4A9}" srcOrd="3" destOrd="0" parTransId="{9A71A996-7B1D-4B67-A4D9-28D72868DEDA}" sibTransId="{6F6E760E-35CE-4737-AD20-45AF7FEFEED4}"/>
    <dgm:cxn modelId="{02E61526-8810-4DC1-9057-F4A7145E0B07}" type="presOf" srcId="{70A5033F-46EE-4F16-ABF1-2B9AC033D013}" destId="{A803E7FF-BA39-4057-8C95-0B4F6DD34244}" srcOrd="0" destOrd="0" presId="urn:microsoft.com/office/officeart/2008/layout/CaptionedPictures#1"/>
    <dgm:cxn modelId="{492E4726-D545-4153-99AD-D35830231930}" srcId="{1255C0B3-A6DA-4792-B147-3DCACECC955A}" destId="{33C3EA21-2BDC-49F2-B68A-2BEA48A8ED03}" srcOrd="2" destOrd="0" parTransId="{3D823156-4313-4331-AEC1-DD56FBA181AE}" sibTransId="{F3351AF8-09F6-4118-8C88-5B2EEFFD0369}"/>
    <dgm:cxn modelId="{C981FF28-E523-4E87-AECC-3408C5806089}" srcId="{D9C0F291-CABA-43DE-8F47-995CA12DA1DF}" destId="{70A5033F-46EE-4F16-ABF1-2B9AC033D013}" srcOrd="0" destOrd="0" parTransId="{2215A984-B33B-4C88-A03C-381E05F7A16B}" sibTransId="{B8682DBD-8649-4AFD-80F9-B6C916BFE9E7}"/>
    <dgm:cxn modelId="{50EB9E2B-FB7F-4D9F-BF55-EA1C853E2ED0}" srcId="{B000622D-8344-405C-8322-0F02D767F4A9}" destId="{7445DE71-87EA-479E-8533-4D6BA40F43A3}" srcOrd="0" destOrd="0" parTransId="{EEAC1E6D-983A-4D4B-A7C9-BFBFE8A1D2BE}" sibTransId="{631F6E07-D24C-41BB-B61F-3E3EF91D919B}"/>
    <dgm:cxn modelId="{5B1EC732-FAB5-4571-BAB1-07AE552D53CB}" type="presOf" srcId="{83A7F11B-2470-406E-A704-735B2703EC06}" destId="{7A74BFB8-AEDB-436F-A3F4-77D80A64CF12}" srcOrd="0" destOrd="0" presId="urn:microsoft.com/office/officeart/2008/layout/CaptionedPictures#1"/>
    <dgm:cxn modelId="{C0E3EA3E-22E6-48E2-9C07-AD39F4FF8539}" srcId="{33C3EA21-2BDC-49F2-B68A-2BEA48A8ED03}" destId="{9805247D-EBC2-4F35-A00E-C71CB6BBD9A1}" srcOrd="0" destOrd="0" parTransId="{B1AF1CAD-1F41-476C-AB43-6F3143DAF305}" sibTransId="{D1F7058D-F0E2-4C64-A45C-298EE862A9D9}"/>
    <dgm:cxn modelId="{EFF25C7B-678A-486D-82E2-A1BD488D443D}" srcId="{1255C0B3-A6DA-4792-B147-3DCACECC955A}" destId="{D9C0F291-CABA-43DE-8F47-995CA12DA1DF}" srcOrd="1" destOrd="0" parTransId="{574B39FB-A4A1-41ED-A4A6-BE38CDF67572}" sibTransId="{9A5FFAF1-F1DB-40E5-AFA1-049C14F19E6D}"/>
    <dgm:cxn modelId="{68ECC97C-4B9B-49D0-B323-F4B8B689A11B}" type="presOf" srcId="{9805247D-EBC2-4F35-A00E-C71CB6BBD9A1}" destId="{1B54F016-CF6F-456F-8655-EB63347055D4}" srcOrd="0" destOrd="0" presId="urn:microsoft.com/office/officeart/2008/layout/CaptionedPictures#1"/>
    <dgm:cxn modelId="{C47FA7D1-329F-499D-AE70-7AE0DE251FF5}" type="presOf" srcId="{B000622D-8344-405C-8322-0F02D767F4A9}" destId="{C631FA61-8829-46DD-AB5F-12A7367E82F1}" srcOrd="0" destOrd="0" presId="urn:microsoft.com/office/officeart/2008/layout/CaptionedPictures#1"/>
    <dgm:cxn modelId="{3256F3E0-74E3-4D76-91DC-2CA67AA97725}" srcId="{83A7F11B-2470-406E-A704-735B2703EC06}" destId="{325E1969-D54B-407F-9F55-E7A87A327848}" srcOrd="0" destOrd="0" parTransId="{6E2BBE22-9D73-447F-BBF7-D5F4639D850B}" sibTransId="{D58D11F9-D013-4506-8EBB-45568977EBAD}"/>
    <dgm:cxn modelId="{03094AED-83A7-492C-BE7B-AD8DE6263516}" type="presOf" srcId="{33C3EA21-2BDC-49F2-B68A-2BEA48A8ED03}" destId="{362939C7-3501-4E29-A230-E3C8468E8E35}" srcOrd="0" destOrd="0" presId="urn:microsoft.com/office/officeart/2008/layout/CaptionedPictures#1"/>
    <dgm:cxn modelId="{B0DC33EE-3E6C-49C7-9238-FE528DBFA061}" type="presOf" srcId="{D9C0F291-CABA-43DE-8F47-995CA12DA1DF}" destId="{BB20E5D1-6E7A-4632-A57E-0625077BE739}" srcOrd="0" destOrd="0" presId="urn:microsoft.com/office/officeart/2008/layout/CaptionedPictures#1"/>
    <dgm:cxn modelId="{6E2CCAEE-B717-439A-B989-1ABB38AAE2A7}" type="presOf" srcId="{7445DE71-87EA-479E-8533-4D6BA40F43A3}" destId="{7DC2CD41-A2AA-419B-B77B-6C27E0C84BCE}" srcOrd="0" destOrd="0" presId="urn:microsoft.com/office/officeart/2008/layout/CaptionedPictures#1"/>
    <dgm:cxn modelId="{278513F7-8CC5-4145-B718-608C6D38649E}" type="presOf" srcId="{325E1969-D54B-407F-9F55-E7A87A327848}" destId="{3144155C-8A53-4E42-9492-4996A46BFE9C}" srcOrd="0" destOrd="0" presId="urn:microsoft.com/office/officeart/2008/layout/CaptionedPictures#1"/>
    <dgm:cxn modelId="{C06DF59F-B2F0-4D55-AE1D-AB7B781C3A21}" type="presParOf" srcId="{2411E9CA-8631-498B-9697-B7819265DC9E}" destId="{35AD0D28-D753-43AC-94E5-CC54FD0AAE45}" srcOrd="0" destOrd="0" presId="urn:microsoft.com/office/officeart/2008/layout/CaptionedPictures#1"/>
    <dgm:cxn modelId="{5B9605F0-2121-41D9-B961-D82531A5BD3B}" type="presParOf" srcId="{35AD0D28-D753-43AC-94E5-CC54FD0AAE45}" destId="{67B139EC-3E0F-4D3D-B8DD-1F4014FD2B82}" srcOrd="0" destOrd="0" presId="urn:microsoft.com/office/officeart/2008/layout/CaptionedPictures#1"/>
    <dgm:cxn modelId="{A7BABB49-0195-47BB-AB28-9E146A6D45DC}" type="presParOf" srcId="{35AD0D28-D753-43AC-94E5-CC54FD0AAE45}" destId="{619E10F7-6B8C-4039-A27E-226425C7E22C}" srcOrd="1" destOrd="0" presId="urn:microsoft.com/office/officeart/2008/layout/CaptionedPictures#1"/>
    <dgm:cxn modelId="{E220B41C-8A5A-407D-9E4A-D07483BA13CF}" type="presParOf" srcId="{35AD0D28-D753-43AC-94E5-CC54FD0AAE45}" destId="{F74722C9-86CA-478E-89AE-1DEFE5612607}" srcOrd="2" destOrd="0" presId="urn:microsoft.com/office/officeart/2008/layout/CaptionedPictures#1"/>
    <dgm:cxn modelId="{AFA6F219-79A7-45EC-B184-E7E5B28F0AC0}" type="presParOf" srcId="{F74722C9-86CA-478E-89AE-1DEFE5612607}" destId="{3144155C-8A53-4E42-9492-4996A46BFE9C}" srcOrd="0" destOrd="0" presId="urn:microsoft.com/office/officeart/2008/layout/CaptionedPictures#1"/>
    <dgm:cxn modelId="{39E81373-4E64-4C2C-A6C4-79D75AC757A6}" type="presParOf" srcId="{F74722C9-86CA-478E-89AE-1DEFE5612607}" destId="{7A74BFB8-AEDB-436F-A3F4-77D80A64CF12}" srcOrd="1" destOrd="0" presId="urn:microsoft.com/office/officeart/2008/layout/CaptionedPictures#1"/>
    <dgm:cxn modelId="{A5C564F3-D472-4C97-9655-43E52A714911}" type="presParOf" srcId="{2411E9CA-8631-498B-9697-B7819265DC9E}" destId="{489E2A9C-225B-48B5-B893-75DF5D5437AC}" srcOrd="1" destOrd="0" presId="urn:microsoft.com/office/officeart/2008/layout/CaptionedPictures#1"/>
    <dgm:cxn modelId="{87EF6AC7-3E3E-4A86-A752-8A931082FCE1}" type="presParOf" srcId="{2411E9CA-8631-498B-9697-B7819265DC9E}" destId="{39820607-5A90-4BAE-BB89-E9151CCAE359}" srcOrd="2" destOrd="0" presId="urn:microsoft.com/office/officeart/2008/layout/CaptionedPictures#1"/>
    <dgm:cxn modelId="{0EE6B12C-2BA9-45BC-8374-9FA309C050CA}" type="presParOf" srcId="{39820607-5A90-4BAE-BB89-E9151CCAE359}" destId="{D1A0340F-403A-4B64-A902-F210979DE1BC}" srcOrd="0" destOrd="0" presId="urn:microsoft.com/office/officeart/2008/layout/CaptionedPictures#1"/>
    <dgm:cxn modelId="{BB74E186-268C-4119-95DB-A3FC24097279}" type="presParOf" srcId="{39820607-5A90-4BAE-BB89-E9151CCAE359}" destId="{829C859D-20B9-4EED-AE89-EC6EDEC52435}" srcOrd="1" destOrd="0" presId="urn:microsoft.com/office/officeart/2008/layout/CaptionedPictures#1"/>
    <dgm:cxn modelId="{00141779-C9CD-4BF4-8C92-7A43A9FCEB48}" type="presParOf" srcId="{39820607-5A90-4BAE-BB89-E9151CCAE359}" destId="{C9AA502F-B4F6-4AA8-99A8-46953E4BC7AA}" srcOrd="2" destOrd="0" presId="urn:microsoft.com/office/officeart/2008/layout/CaptionedPictures#1"/>
    <dgm:cxn modelId="{549C795B-3254-429E-9898-6CA9F699DCE5}" type="presParOf" srcId="{C9AA502F-B4F6-4AA8-99A8-46953E4BC7AA}" destId="{A803E7FF-BA39-4057-8C95-0B4F6DD34244}" srcOrd="0" destOrd="0" presId="urn:microsoft.com/office/officeart/2008/layout/CaptionedPictures#1"/>
    <dgm:cxn modelId="{A0646969-B3D7-401F-828B-09B83A1F5CF9}" type="presParOf" srcId="{C9AA502F-B4F6-4AA8-99A8-46953E4BC7AA}" destId="{BB20E5D1-6E7A-4632-A57E-0625077BE739}" srcOrd="1" destOrd="0" presId="urn:microsoft.com/office/officeart/2008/layout/CaptionedPictures#1"/>
    <dgm:cxn modelId="{FDDEEA1E-6841-4031-93B6-5AB937EDB41D}" type="presParOf" srcId="{2411E9CA-8631-498B-9697-B7819265DC9E}" destId="{C2B3076C-360C-43DA-B278-24B611FB1A8F}" srcOrd="3" destOrd="0" presId="urn:microsoft.com/office/officeart/2008/layout/CaptionedPictures#1"/>
    <dgm:cxn modelId="{A2245B71-B891-49C8-8B0C-81EBC5D456D8}" type="presParOf" srcId="{2411E9CA-8631-498B-9697-B7819265DC9E}" destId="{C10273CF-1B8C-4722-872A-74DE66A4CFCC}" srcOrd="4" destOrd="0" presId="urn:microsoft.com/office/officeart/2008/layout/CaptionedPictures#1"/>
    <dgm:cxn modelId="{2247A7BC-F128-422A-9741-2691AC1F0231}" type="presParOf" srcId="{C10273CF-1B8C-4722-872A-74DE66A4CFCC}" destId="{F7A2D425-FC8A-41D4-B397-08A8228F3086}" srcOrd="0" destOrd="0" presId="urn:microsoft.com/office/officeart/2008/layout/CaptionedPictures#1"/>
    <dgm:cxn modelId="{06C43FB1-17A0-4292-BE26-D8CAE997AE08}" type="presParOf" srcId="{C10273CF-1B8C-4722-872A-74DE66A4CFCC}" destId="{FBF83381-CAF3-4506-A06E-10E2FA372B6A}" srcOrd="1" destOrd="0" presId="urn:microsoft.com/office/officeart/2008/layout/CaptionedPictures#1"/>
    <dgm:cxn modelId="{F8B4BBBB-91DB-4A2B-8B1A-FB29E49BD42D}" type="presParOf" srcId="{C10273CF-1B8C-4722-872A-74DE66A4CFCC}" destId="{097B0827-18F7-4797-8786-CF87B6B3B695}" srcOrd="2" destOrd="0" presId="urn:microsoft.com/office/officeart/2008/layout/CaptionedPictures#1"/>
    <dgm:cxn modelId="{2773EE20-9206-4F4F-B2EF-5A0FE8177B18}" type="presParOf" srcId="{097B0827-18F7-4797-8786-CF87B6B3B695}" destId="{1B54F016-CF6F-456F-8655-EB63347055D4}" srcOrd="0" destOrd="0" presId="urn:microsoft.com/office/officeart/2008/layout/CaptionedPictures#1"/>
    <dgm:cxn modelId="{20941C81-FC04-4547-8130-ED7E193347A8}" type="presParOf" srcId="{097B0827-18F7-4797-8786-CF87B6B3B695}" destId="{362939C7-3501-4E29-A230-E3C8468E8E35}" srcOrd="1" destOrd="0" presId="urn:microsoft.com/office/officeart/2008/layout/CaptionedPictures#1"/>
    <dgm:cxn modelId="{0A14D275-633C-4588-9FF8-C2A65BF50EEA}" type="presParOf" srcId="{2411E9CA-8631-498B-9697-B7819265DC9E}" destId="{17E4F1B2-C7EF-4699-8213-66255604D208}" srcOrd="5" destOrd="0" presId="urn:microsoft.com/office/officeart/2008/layout/CaptionedPictures#1"/>
    <dgm:cxn modelId="{8FA03BD0-1B66-4000-9801-9D7DAF9E6A55}" type="presParOf" srcId="{2411E9CA-8631-498B-9697-B7819265DC9E}" destId="{D8BC9C59-2CBE-4E14-AFDE-B588BDC7AF2D}" srcOrd="6" destOrd="0" presId="urn:microsoft.com/office/officeart/2008/layout/CaptionedPictures#1"/>
    <dgm:cxn modelId="{D0AD3DF0-49E4-4939-9B60-BE5B252AEED3}" type="presParOf" srcId="{D8BC9C59-2CBE-4E14-AFDE-B588BDC7AF2D}" destId="{79652DBC-F207-4894-B486-09B4BAF1E1B0}" srcOrd="0" destOrd="0" presId="urn:microsoft.com/office/officeart/2008/layout/CaptionedPictures#1"/>
    <dgm:cxn modelId="{8B09A08F-5B84-4429-A04A-0DE0F9174B59}" type="presParOf" srcId="{D8BC9C59-2CBE-4E14-AFDE-B588BDC7AF2D}" destId="{D460ACD0-705F-48DC-BA9D-3972A5DC1E0F}" srcOrd="1" destOrd="0" presId="urn:microsoft.com/office/officeart/2008/layout/CaptionedPictures#1"/>
    <dgm:cxn modelId="{842695E6-1E2B-4A55-A6F8-3AD9622DBFE7}" type="presParOf" srcId="{D8BC9C59-2CBE-4E14-AFDE-B588BDC7AF2D}" destId="{F03DBC6A-C606-4440-99D9-E7C9CEBCBAF6}" srcOrd="2" destOrd="0" presId="urn:microsoft.com/office/officeart/2008/layout/CaptionedPictures#1"/>
    <dgm:cxn modelId="{ECFCD0B2-5D24-424C-A72A-8A4DA9B8FFB0}" type="presParOf" srcId="{F03DBC6A-C606-4440-99D9-E7C9CEBCBAF6}" destId="{7DC2CD41-A2AA-419B-B77B-6C27E0C84BCE}" srcOrd="0" destOrd="0" presId="urn:microsoft.com/office/officeart/2008/layout/CaptionedPictures#1"/>
    <dgm:cxn modelId="{E7E7DE1A-D460-4BAD-98CD-C1FF18D66DB3}" type="presParOf" srcId="{F03DBC6A-C606-4440-99D9-E7C9CEBCBAF6}" destId="{C631FA61-8829-46DD-AB5F-12A7367E82F1}" srcOrd="1" destOrd="0" presId="urn:microsoft.com/office/officeart/2008/layout/CaptionedPicture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D67BB4-1E0A-4A1E-AD31-192495DA0CB3}" type="doc">
      <dgm:prSet loTypeId="urn:microsoft.com/office/officeart/2008/layout/PictureAccentList#1" loCatId="list" qsTypeId="urn:microsoft.com/office/officeart/2005/8/quickstyle/3d1#1" qsCatId="3D" csTypeId="urn:microsoft.com/office/officeart/2005/8/colors/colorful2#2" csCatId="colorful" phldr="1"/>
      <dgm:spPr/>
      <dgm:t>
        <a:bodyPr/>
        <a:lstStyle/>
        <a:p>
          <a:endParaRPr lang="es-ES"/>
        </a:p>
      </dgm:t>
    </dgm:pt>
    <dgm:pt modelId="{9B6C72DD-D895-4062-ACFA-8A2D0C3520C3}">
      <dgm:prSet custT="1"/>
      <dgm:spPr/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最重要的是，这篇诗篇教导我们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</dgm:t>
    </dgm:pt>
    <dgm:pt modelId="{DF483FEB-C9DC-4649-B98D-3503900B01E0}" type="parTrans" cxnId="{A36FB7BB-8952-4514-AB97-8BE60DEAE5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AA99E2-DC67-43A4-837A-579CB9EDC03F}" type="sibTrans" cxnId="{A36FB7BB-8952-4514-AB97-8BE60DEAE5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0F8E4B-9BD2-4DE7-BE52-ED294764C93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在世人面前高举他 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60:4)</a:t>
          </a:r>
        </a:p>
      </dgm:t>
    </dgm:pt>
    <dgm:pt modelId="{132A669B-47B6-4E60-95E3-4E17DB0F806D}" type="parTrans" cxnId="{F187E3BB-B383-48E7-92E4-6E7BAC1F59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31741C-1250-4C78-AD91-0E63D9A7630F}" type="sibTrans" cxnId="{F187E3BB-B383-48E7-92E4-6E7BAC1F59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AAB9CE-B82A-4638-9921-4E6E9F8224E9}">
      <dgm:prSet custT="1"/>
      <dgm:spPr/>
      <dgm:t>
        <a:bodyPr/>
        <a:lstStyle/>
        <a:p>
          <a:pPr algn="l"/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成为他手中的器皿：“在上帝里，我们必行大能的事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。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 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60:12)</a:t>
          </a:r>
        </a:p>
      </dgm:t>
    </dgm:pt>
    <dgm:pt modelId="{97818F1D-F5E2-48DF-A384-75F8F2020257}" type="parTrans" cxnId="{A4882A80-7A49-496B-BC8F-3E5340EBC3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1582A8-4F77-46C1-A8D3-D174F472A112}" type="sibTrans" cxnId="{A4882A80-7A49-496B-BC8F-3E5340EBC3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3ADBD-B1D7-45CF-AA8D-45A57CBC6790}">
      <dgm:prSet custT="1"/>
      <dgm:spPr/>
      <dgm:t>
        <a:bodyPr/>
        <a:lstStyle/>
        <a:p>
          <a:pPr algn="l"/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完全信靠上帝（ 诗篇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60:11)</a:t>
          </a:r>
        </a:p>
      </dgm:t>
    </dgm:pt>
    <dgm:pt modelId="{0A28693B-7AB3-410F-96B3-81D058AFCBE3}" type="parTrans" cxnId="{758FB40C-3F88-4D0D-B2EB-80B2F2230C0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7C0A66-C299-4185-9B05-6AA34B117A4D}" type="sibTrans" cxnId="{758FB40C-3F88-4D0D-B2EB-80B2F2230C0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1E845-BD85-43DB-8DA2-93BE8B6FE1DB}" type="pres">
      <dgm:prSet presAssocID="{ACD67BB4-1E0A-4A1E-AD31-192495DA0CB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BE2AD02-687E-44F7-A077-C38DF3760661}" type="pres">
      <dgm:prSet presAssocID="{9B6C72DD-D895-4062-ACFA-8A2D0C3520C3}" presName="root" presStyleCnt="0">
        <dgm:presLayoutVars>
          <dgm:chMax/>
          <dgm:chPref val="4"/>
        </dgm:presLayoutVars>
      </dgm:prSet>
      <dgm:spPr/>
    </dgm:pt>
    <dgm:pt modelId="{18713F12-59CF-424E-93BF-4A656AEBC3A5}" type="pres">
      <dgm:prSet presAssocID="{9B6C72DD-D895-4062-ACFA-8A2D0C3520C3}" presName="rootComposite" presStyleCnt="0">
        <dgm:presLayoutVars/>
      </dgm:prSet>
      <dgm:spPr/>
    </dgm:pt>
    <dgm:pt modelId="{7B0C77B3-A31D-46F5-AEFD-0AF08FA79D0C}" type="pres">
      <dgm:prSet presAssocID="{9B6C72DD-D895-4062-ACFA-8A2D0C3520C3}" presName="rootText" presStyleLbl="node0" presStyleIdx="0" presStyleCnt="1" custScaleX="110084">
        <dgm:presLayoutVars>
          <dgm:chMax/>
          <dgm:chPref val="4"/>
        </dgm:presLayoutVars>
      </dgm:prSet>
      <dgm:spPr/>
    </dgm:pt>
    <dgm:pt modelId="{BEEEFF3F-134D-4461-BE1F-E9B62BBEC6FA}" type="pres">
      <dgm:prSet presAssocID="{9B6C72DD-D895-4062-ACFA-8A2D0C3520C3}" presName="childShape" presStyleCnt="0">
        <dgm:presLayoutVars>
          <dgm:chMax val="0"/>
          <dgm:chPref val="0"/>
        </dgm:presLayoutVars>
      </dgm:prSet>
      <dgm:spPr/>
    </dgm:pt>
    <dgm:pt modelId="{BB5CA5F6-1FE4-43E2-86A9-B4A75107C6CF}" type="pres">
      <dgm:prSet presAssocID="{5A63ADBD-B1D7-45CF-AA8D-45A57CBC6790}" presName="childComposite" presStyleCnt="0">
        <dgm:presLayoutVars>
          <dgm:chMax val="0"/>
          <dgm:chPref val="0"/>
        </dgm:presLayoutVars>
      </dgm:prSet>
      <dgm:spPr/>
    </dgm:pt>
    <dgm:pt modelId="{27AB0B54-1150-4D88-A4A5-5ED9DF175664}" type="pres">
      <dgm:prSet presAssocID="{5A63ADBD-B1D7-45CF-AA8D-45A57CBC6790}" presName="Image" presStyleLbl="node1" presStyleIdx="0" presStyleCnt="3" custLinFactNeighborX="-54537"/>
      <dgm:spPr>
        <a:prstGeom prst="flowChartOnlineStorage">
          <a:avLst/>
        </a:prstGeom>
      </dgm:spPr>
    </dgm:pt>
    <dgm:pt modelId="{2D5A9FA4-6C29-42F0-B579-EE43C999758E}" type="pres">
      <dgm:prSet presAssocID="{5A63ADBD-B1D7-45CF-AA8D-45A57CBC6790}" presName="childText" presStyleLbl="lnNode1" presStyleIdx="0" presStyleCnt="3" custScaleX="111229" custLinFactNeighborX="2676">
        <dgm:presLayoutVars>
          <dgm:chMax val="0"/>
          <dgm:chPref val="0"/>
          <dgm:bulletEnabled val="1"/>
        </dgm:presLayoutVars>
      </dgm:prSet>
      <dgm:spPr/>
    </dgm:pt>
    <dgm:pt modelId="{A9D4A6F2-C073-40E9-A965-0D8C9DDE1E45}" type="pres">
      <dgm:prSet presAssocID="{120F8E4B-9BD2-4DE7-BE52-ED294764C93C}" presName="childComposite" presStyleCnt="0">
        <dgm:presLayoutVars>
          <dgm:chMax val="0"/>
          <dgm:chPref val="0"/>
        </dgm:presLayoutVars>
      </dgm:prSet>
      <dgm:spPr/>
    </dgm:pt>
    <dgm:pt modelId="{DD9C78FC-0BD4-42F7-B32E-84676F6430C9}" type="pres">
      <dgm:prSet presAssocID="{120F8E4B-9BD2-4DE7-BE52-ED294764C93C}" presName="Image" presStyleLbl="node1" presStyleIdx="1" presStyleCnt="3" custLinFactNeighborX="-54537"/>
      <dgm:spPr>
        <a:prstGeom prst="flowChartOnlineStorage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3BE760E7-234F-4120-B395-7DD80B9ACCAA}" type="pres">
      <dgm:prSet presAssocID="{120F8E4B-9BD2-4DE7-BE52-ED294764C93C}" presName="childText" presStyleLbl="lnNode1" presStyleIdx="1" presStyleCnt="3" custScaleX="111229" custLinFactNeighborX="2676">
        <dgm:presLayoutVars>
          <dgm:chMax val="0"/>
          <dgm:chPref val="0"/>
          <dgm:bulletEnabled val="1"/>
        </dgm:presLayoutVars>
      </dgm:prSet>
      <dgm:spPr/>
    </dgm:pt>
    <dgm:pt modelId="{91DA170C-3D3B-48C7-84B7-14D389E579DE}" type="pres">
      <dgm:prSet presAssocID="{B0AAB9CE-B82A-4638-9921-4E6E9F8224E9}" presName="childComposite" presStyleCnt="0">
        <dgm:presLayoutVars>
          <dgm:chMax val="0"/>
          <dgm:chPref val="0"/>
        </dgm:presLayoutVars>
      </dgm:prSet>
      <dgm:spPr/>
    </dgm:pt>
    <dgm:pt modelId="{62A66447-63F8-4B15-A010-5D9EBE6383B8}" type="pres">
      <dgm:prSet presAssocID="{B0AAB9CE-B82A-4638-9921-4E6E9F8224E9}" presName="Image" presStyleLbl="node1" presStyleIdx="2" presStyleCnt="3" custLinFactNeighborX="-54537"/>
      <dgm:spPr>
        <a:prstGeom prst="flowChartOnlineStorage">
          <a:avLst/>
        </a:prstGeom>
      </dgm:spPr>
    </dgm:pt>
    <dgm:pt modelId="{9E5CB345-0FFD-407C-9C82-96F1B75FB69C}" type="pres">
      <dgm:prSet presAssocID="{B0AAB9CE-B82A-4638-9921-4E6E9F8224E9}" presName="childText" presStyleLbl="lnNode1" presStyleIdx="2" presStyleCnt="3" custScaleX="111229" custLinFactNeighborX="2676">
        <dgm:presLayoutVars>
          <dgm:chMax val="0"/>
          <dgm:chPref val="0"/>
          <dgm:bulletEnabled val="1"/>
        </dgm:presLayoutVars>
      </dgm:prSet>
      <dgm:spPr/>
    </dgm:pt>
  </dgm:ptLst>
  <dgm:cxnLst>
    <dgm:cxn modelId="{758FB40C-3F88-4D0D-B2EB-80B2F2230C09}" srcId="{9B6C72DD-D895-4062-ACFA-8A2D0C3520C3}" destId="{5A63ADBD-B1D7-45CF-AA8D-45A57CBC6790}" srcOrd="0" destOrd="0" parTransId="{0A28693B-7AB3-410F-96B3-81D058AFCBE3}" sibTransId="{0F7C0A66-C299-4185-9B05-6AA34B117A4D}"/>
    <dgm:cxn modelId="{0399B52A-5D27-4102-9F68-F228413C2DDE}" type="presOf" srcId="{ACD67BB4-1E0A-4A1E-AD31-192495DA0CB3}" destId="{6E61E845-BD85-43DB-8DA2-93BE8B6FE1DB}" srcOrd="0" destOrd="0" presId="urn:microsoft.com/office/officeart/2008/layout/PictureAccentList#1"/>
    <dgm:cxn modelId="{E521322C-96A4-474D-B424-65FEF480170C}" type="presOf" srcId="{5A63ADBD-B1D7-45CF-AA8D-45A57CBC6790}" destId="{2D5A9FA4-6C29-42F0-B579-EE43C999758E}" srcOrd="0" destOrd="0" presId="urn:microsoft.com/office/officeart/2008/layout/PictureAccentList#1"/>
    <dgm:cxn modelId="{A4882A80-7A49-496B-BC8F-3E5340EBC375}" srcId="{9B6C72DD-D895-4062-ACFA-8A2D0C3520C3}" destId="{B0AAB9CE-B82A-4638-9921-4E6E9F8224E9}" srcOrd="2" destOrd="0" parTransId="{97818F1D-F5E2-48DF-A384-75F8F2020257}" sibTransId="{901582A8-4F77-46C1-A8D3-D174F472A112}"/>
    <dgm:cxn modelId="{F6E857B1-25FB-4A72-A280-E323DBF9013A}" type="presOf" srcId="{9B6C72DD-D895-4062-ACFA-8A2D0C3520C3}" destId="{7B0C77B3-A31D-46F5-AEFD-0AF08FA79D0C}" srcOrd="0" destOrd="0" presId="urn:microsoft.com/office/officeart/2008/layout/PictureAccentList#1"/>
    <dgm:cxn modelId="{A36FB7BB-8952-4514-AB97-8BE60DEAE5C0}" srcId="{ACD67BB4-1E0A-4A1E-AD31-192495DA0CB3}" destId="{9B6C72DD-D895-4062-ACFA-8A2D0C3520C3}" srcOrd="0" destOrd="0" parTransId="{DF483FEB-C9DC-4649-B98D-3503900B01E0}" sibTransId="{B4AA99E2-DC67-43A4-837A-579CB9EDC03F}"/>
    <dgm:cxn modelId="{F187E3BB-B383-48E7-92E4-6E7BAC1F5952}" srcId="{9B6C72DD-D895-4062-ACFA-8A2D0C3520C3}" destId="{120F8E4B-9BD2-4DE7-BE52-ED294764C93C}" srcOrd="1" destOrd="0" parTransId="{132A669B-47B6-4E60-95E3-4E17DB0F806D}" sibTransId="{A231741C-1250-4C78-AD91-0E63D9A7630F}"/>
    <dgm:cxn modelId="{111B9BBC-1EBE-4244-AAF7-B9CEB554ABA1}" type="presOf" srcId="{120F8E4B-9BD2-4DE7-BE52-ED294764C93C}" destId="{3BE760E7-234F-4120-B395-7DD80B9ACCAA}" srcOrd="0" destOrd="0" presId="urn:microsoft.com/office/officeart/2008/layout/PictureAccentList#1"/>
    <dgm:cxn modelId="{817327EB-0E71-4042-8898-E07F68ACC01F}" type="presOf" srcId="{B0AAB9CE-B82A-4638-9921-4E6E9F8224E9}" destId="{9E5CB345-0FFD-407C-9C82-96F1B75FB69C}" srcOrd="0" destOrd="0" presId="urn:microsoft.com/office/officeart/2008/layout/PictureAccentList#1"/>
    <dgm:cxn modelId="{8680E692-CEBA-43FA-BA68-897F438E616A}" type="presParOf" srcId="{6E61E845-BD85-43DB-8DA2-93BE8B6FE1DB}" destId="{FBE2AD02-687E-44F7-A077-C38DF3760661}" srcOrd="0" destOrd="0" presId="urn:microsoft.com/office/officeart/2008/layout/PictureAccentList#1"/>
    <dgm:cxn modelId="{18F23395-CECB-45F8-9B7B-6AE4D1D40344}" type="presParOf" srcId="{FBE2AD02-687E-44F7-A077-C38DF3760661}" destId="{18713F12-59CF-424E-93BF-4A656AEBC3A5}" srcOrd="0" destOrd="0" presId="urn:microsoft.com/office/officeart/2008/layout/PictureAccentList#1"/>
    <dgm:cxn modelId="{E89DCB29-BA1B-4D27-8C24-42E1FE62C99A}" type="presParOf" srcId="{18713F12-59CF-424E-93BF-4A656AEBC3A5}" destId="{7B0C77B3-A31D-46F5-AEFD-0AF08FA79D0C}" srcOrd="0" destOrd="0" presId="urn:microsoft.com/office/officeart/2008/layout/PictureAccentList#1"/>
    <dgm:cxn modelId="{C34C627F-8295-4093-A3EA-BFEB05846B4A}" type="presParOf" srcId="{FBE2AD02-687E-44F7-A077-C38DF3760661}" destId="{BEEEFF3F-134D-4461-BE1F-E9B62BBEC6FA}" srcOrd="1" destOrd="0" presId="urn:microsoft.com/office/officeart/2008/layout/PictureAccentList#1"/>
    <dgm:cxn modelId="{4FE3BCAE-B635-42F3-9099-E99607059887}" type="presParOf" srcId="{BEEEFF3F-134D-4461-BE1F-E9B62BBEC6FA}" destId="{BB5CA5F6-1FE4-43E2-86A9-B4A75107C6CF}" srcOrd="0" destOrd="0" presId="urn:microsoft.com/office/officeart/2008/layout/PictureAccentList#1"/>
    <dgm:cxn modelId="{1EA1183E-4B97-4C9E-9807-0A80F08223AA}" type="presParOf" srcId="{BB5CA5F6-1FE4-43E2-86A9-B4A75107C6CF}" destId="{27AB0B54-1150-4D88-A4A5-5ED9DF175664}" srcOrd="0" destOrd="0" presId="urn:microsoft.com/office/officeart/2008/layout/PictureAccentList#1"/>
    <dgm:cxn modelId="{F05800CF-809D-4609-8665-E644E5AE20FD}" type="presParOf" srcId="{BB5CA5F6-1FE4-43E2-86A9-B4A75107C6CF}" destId="{2D5A9FA4-6C29-42F0-B579-EE43C999758E}" srcOrd="1" destOrd="0" presId="urn:microsoft.com/office/officeart/2008/layout/PictureAccentList#1"/>
    <dgm:cxn modelId="{A7311803-F869-475D-A208-9E0D6E01A69C}" type="presParOf" srcId="{BEEEFF3F-134D-4461-BE1F-E9B62BBEC6FA}" destId="{A9D4A6F2-C073-40E9-A965-0D8C9DDE1E45}" srcOrd="1" destOrd="0" presId="urn:microsoft.com/office/officeart/2008/layout/PictureAccentList#1"/>
    <dgm:cxn modelId="{11412A20-22C5-4C5C-B0DA-900FB1907389}" type="presParOf" srcId="{A9D4A6F2-C073-40E9-A965-0D8C9DDE1E45}" destId="{DD9C78FC-0BD4-42F7-B32E-84676F6430C9}" srcOrd="0" destOrd="0" presId="urn:microsoft.com/office/officeart/2008/layout/PictureAccentList#1"/>
    <dgm:cxn modelId="{029F5094-746C-4667-A634-C839FAACD1A0}" type="presParOf" srcId="{A9D4A6F2-C073-40E9-A965-0D8C9DDE1E45}" destId="{3BE760E7-234F-4120-B395-7DD80B9ACCAA}" srcOrd="1" destOrd="0" presId="urn:microsoft.com/office/officeart/2008/layout/PictureAccentList#1"/>
    <dgm:cxn modelId="{4A6528AD-3E01-4740-A52C-EE05036680A2}" type="presParOf" srcId="{BEEEFF3F-134D-4461-BE1F-E9B62BBEC6FA}" destId="{91DA170C-3D3B-48C7-84B7-14D389E579DE}" srcOrd="2" destOrd="0" presId="urn:microsoft.com/office/officeart/2008/layout/PictureAccentList#1"/>
    <dgm:cxn modelId="{4C13B1BF-81F3-4E07-9C48-C0F0F43A16A9}" type="presParOf" srcId="{91DA170C-3D3B-48C7-84B7-14D389E579DE}" destId="{62A66447-63F8-4B15-A010-5D9EBE6383B8}" srcOrd="0" destOrd="0" presId="urn:microsoft.com/office/officeart/2008/layout/PictureAccentList#1"/>
    <dgm:cxn modelId="{7CF6C888-3BC1-4F75-89D7-30C9ADF78845}" type="presParOf" srcId="{91DA170C-3D3B-48C7-84B7-14D389E579DE}" destId="{9E5CB345-0FFD-407C-9C82-96F1B75FB69C}" srcOrd="1" destOrd="0" presId="urn:microsoft.com/office/officeart/2008/layout/PictureAccent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8321B-797C-4C9A-9CED-B31E5BB6B23D}">
      <dsp:nvSpPr>
        <dsp:cNvPr id="0" name=""/>
        <dsp:cNvSpPr/>
      </dsp:nvSpPr>
      <dsp:spPr>
        <a:xfrm>
          <a:off x="886833" y="0"/>
          <a:ext cx="10050779" cy="2862321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 w="28575"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1E33EA-FF9A-4399-83E2-844FA72C38CE}">
      <dsp:nvSpPr>
        <dsp:cNvPr id="0" name=""/>
        <dsp:cNvSpPr/>
      </dsp:nvSpPr>
      <dsp:spPr bwMode="white">
        <a:xfrm>
          <a:off x="5342" y="163942"/>
          <a:ext cx="1203807" cy="253443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阅读诗篇并祈祷</a:t>
          </a:r>
          <a:endParaRPr lang="es-ES" sz="2000" kern="1200" dirty="0"/>
        </a:p>
      </dsp:txBody>
      <dsp:txXfrm>
        <a:off x="64107" y="222707"/>
        <a:ext cx="1086277" cy="2416907"/>
      </dsp:txXfrm>
    </dsp:sp>
    <dsp:sp modelId="{6DCEA223-53BC-4EFD-9296-00502C9EC159}">
      <dsp:nvSpPr>
        <dsp:cNvPr id="0" name=""/>
        <dsp:cNvSpPr/>
      </dsp:nvSpPr>
      <dsp:spPr bwMode="white">
        <a:xfrm>
          <a:off x="1409783" y="163942"/>
          <a:ext cx="1203807" cy="2534437"/>
        </a:xfrm>
        <a:prstGeom prst="roundRect">
          <a:avLst/>
        </a:prstGeom>
        <a:gradFill rotWithShape="0">
          <a:gsLst>
            <a:gs pos="0">
              <a:schemeClr val="accent4">
                <a:hueOff val="1541353"/>
                <a:satOff val="0"/>
                <a:lumOff val="-14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541353"/>
                <a:satOff val="0"/>
                <a:lumOff val="-14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541353"/>
                <a:satOff val="0"/>
                <a:lumOff val="-14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观察诗篇执笔者对神说话的方式</a:t>
          </a:r>
          <a:endParaRPr lang="es-ES" sz="1800" kern="1200" dirty="0"/>
        </a:p>
      </dsp:txBody>
      <dsp:txXfrm>
        <a:off x="1468548" y="222707"/>
        <a:ext cx="1086277" cy="2416907"/>
      </dsp:txXfrm>
    </dsp:sp>
    <dsp:sp modelId="{5B88C27F-1A0A-47B4-A123-0363335B25DA}">
      <dsp:nvSpPr>
        <dsp:cNvPr id="0" name=""/>
        <dsp:cNvSpPr/>
      </dsp:nvSpPr>
      <dsp:spPr bwMode="white">
        <a:xfrm>
          <a:off x="2814225" y="163942"/>
          <a:ext cx="1203807" cy="2534437"/>
        </a:xfrm>
        <a:prstGeom prst="roundRect">
          <a:avLst/>
        </a:prstGeom>
        <a:gradFill rotWithShape="0">
          <a:gsLst>
            <a:gs pos="0">
              <a:schemeClr val="accent4">
                <a:hueOff val="3082706"/>
                <a:satOff val="0"/>
                <a:lumOff val="-28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082706"/>
                <a:satOff val="0"/>
                <a:lumOff val="-28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082706"/>
                <a:satOff val="0"/>
                <a:lumOff val="-28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找出他祷告的原因</a:t>
          </a:r>
          <a:endParaRPr lang="es-ES" sz="1800" kern="1200" dirty="0"/>
        </a:p>
      </dsp:txBody>
      <dsp:txXfrm>
        <a:off x="2872990" y="222707"/>
        <a:ext cx="1086277" cy="2416907"/>
      </dsp:txXfrm>
    </dsp:sp>
    <dsp:sp modelId="{BDB9DE57-DEBF-4644-A134-5ECC3B8D067A}">
      <dsp:nvSpPr>
        <dsp:cNvPr id="0" name=""/>
        <dsp:cNvSpPr/>
      </dsp:nvSpPr>
      <dsp:spPr bwMode="white">
        <a:xfrm>
          <a:off x="4218667" y="163942"/>
          <a:ext cx="1352910" cy="2534437"/>
        </a:xfrm>
        <a:prstGeom prst="roundRect">
          <a:avLst/>
        </a:prstGeom>
        <a:gradFill rotWithShape="0">
          <a:gsLst>
            <a:gs pos="0">
              <a:schemeClr val="accent4">
                <a:hueOff val="4624059"/>
                <a:satOff val="0"/>
                <a:lumOff val="-42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624059"/>
                <a:satOff val="0"/>
                <a:lumOff val="-42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624059"/>
                <a:satOff val="0"/>
                <a:lumOff val="-42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将你的处境与诗人的经历进行比较</a:t>
          </a:r>
          <a:endParaRPr lang="es-ES" sz="1800" kern="1200" dirty="0"/>
        </a:p>
      </dsp:txBody>
      <dsp:txXfrm>
        <a:off x="4284711" y="229986"/>
        <a:ext cx="1220822" cy="2402349"/>
      </dsp:txXfrm>
    </dsp:sp>
    <dsp:sp modelId="{9FA4AF6A-0E48-4579-B1EF-C2F510D30A3E}">
      <dsp:nvSpPr>
        <dsp:cNvPr id="0" name=""/>
        <dsp:cNvSpPr/>
      </dsp:nvSpPr>
      <dsp:spPr bwMode="white">
        <a:xfrm>
          <a:off x="5772212" y="163942"/>
          <a:ext cx="1703567" cy="2534437"/>
        </a:xfrm>
        <a:prstGeom prst="roundRect">
          <a:avLst/>
        </a:prstGeom>
        <a:gradFill rotWithShape="0">
          <a:gsLst>
            <a:gs pos="0">
              <a:schemeClr val="accent4">
                <a:hueOff val="6165412"/>
                <a:satOff val="0"/>
                <a:lumOff val="-57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165412"/>
                <a:satOff val="0"/>
                <a:lumOff val="-57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165412"/>
                <a:satOff val="0"/>
                <a:lumOff val="-57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想一想诗篇如何帮助你向上帝表达你的感受</a:t>
          </a:r>
          <a:endParaRPr lang="es-ES" sz="1800" kern="1200" dirty="0"/>
        </a:p>
      </dsp:txBody>
      <dsp:txXfrm>
        <a:off x="5855373" y="247103"/>
        <a:ext cx="1537245" cy="2368115"/>
      </dsp:txXfrm>
    </dsp:sp>
    <dsp:sp modelId="{4C295DEA-4EB7-4339-A78D-D1E61B96F0FE}">
      <dsp:nvSpPr>
        <dsp:cNvPr id="0" name=""/>
        <dsp:cNvSpPr/>
      </dsp:nvSpPr>
      <dsp:spPr bwMode="white">
        <a:xfrm>
          <a:off x="7676415" y="163942"/>
          <a:ext cx="1333806" cy="2534437"/>
        </a:xfrm>
        <a:prstGeom prst="roundRect">
          <a:avLst/>
        </a:prstGeom>
        <a:gradFill rotWithShape="0">
          <a:gsLst>
            <a:gs pos="0">
              <a:schemeClr val="accent4">
                <a:hueOff val="7706765"/>
                <a:satOff val="0"/>
                <a:lumOff val="-71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06765"/>
                <a:satOff val="0"/>
                <a:lumOff val="-71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06765"/>
                <a:satOff val="0"/>
                <a:lumOff val="-71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如果诗篇中有什么挑战你的东西，请反思一下</a:t>
          </a:r>
          <a:endParaRPr lang="es-ES" sz="1800" kern="1200" dirty="0"/>
        </a:p>
      </dsp:txBody>
      <dsp:txXfrm>
        <a:off x="7741526" y="229053"/>
        <a:ext cx="1203584" cy="2404215"/>
      </dsp:txXfrm>
    </dsp:sp>
    <dsp:sp modelId="{0BF85A7E-EFB0-4A4D-9EAE-5FAACCFD573E}">
      <dsp:nvSpPr>
        <dsp:cNvPr id="0" name=""/>
        <dsp:cNvSpPr/>
      </dsp:nvSpPr>
      <dsp:spPr bwMode="white">
        <a:xfrm>
          <a:off x="9210855" y="163942"/>
          <a:ext cx="1203807" cy="2534437"/>
        </a:xfrm>
        <a:prstGeom prst="roundRect">
          <a:avLst/>
        </a:prstGeom>
        <a:gradFill rotWithShape="0">
          <a:gsLst>
            <a:gs pos="0">
              <a:schemeClr val="accent4">
                <a:hueOff val="9248118"/>
                <a:satOff val="0"/>
                <a:lumOff val="-85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248118"/>
                <a:satOff val="0"/>
                <a:lumOff val="-85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248118"/>
                <a:satOff val="0"/>
                <a:lumOff val="-85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将诗篇与耶稣和他的救恩工作联系起来</a:t>
          </a:r>
          <a:endParaRPr lang="es-ES" sz="1800" kern="1200" dirty="0"/>
        </a:p>
      </dsp:txBody>
      <dsp:txXfrm>
        <a:off x="9269620" y="222707"/>
        <a:ext cx="1086277" cy="2416907"/>
      </dsp:txXfrm>
    </dsp:sp>
    <dsp:sp modelId="{283FEC9F-D3CC-49A7-B662-E30E4B4244B5}">
      <dsp:nvSpPr>
        <dsp:cNvPr id="0" name=""/>
        <dsp:cNvSpPr/>
      </dsp:nvSpPr>
      <dsp:spPr bwMode="white">
        <a:xfrm>
          <a:off x="10615297" y="163942"/>
          <a:ext cx="1203807" cy="2534437"/>
        </a:xfrm>
        <a:prstGeom prst="roundRect">
          <a:avLst/>
        </a:prstGeom>
        <a:gradFill rotWithShape="0">
          <a:gsLst>
            <a:gs pos="0">
              <a:schemeClr val="accent4">
                <a:hueOff val="10789471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789471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789471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祈求上帝把他的话语放在你的心里和思想中</a:t>
          </a:r>
          <a:endParaRPr lang="es-ES" sz="1800" kern="1200" dirty="0"/>
        </a:p>
      </dsp:txBody>
      <dsp:txXfrm>
        <a:off x="10674062" y="222707"/>
        <a:ext cx="1086277" cy="2416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139EC-3E0F-4D3D-B8DD-1F4014FD2B82}">
      <dsp:nvSpPr>
        <dsp:cNvPr id="0" name=""/>
        <dsp:cNvSpPr/>
      </dsp:nvSpPr>
      <dsp:spPr>
        <a:xfrm>
          <a:off x="2853" y="238126"/>
          <a:ext cx="2258498" cy="279193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9E10F7-6B8C-4039-A27E-226425C7E22C}">
      <dsp:nvSpPr>
        <dsp:cNvPr id="0" name=""/>
        <dsp:cNvSpPr/>
      </dsp:nvSpPr>
      <dsp:spPr>
        <a:xfrm>
          <a:off x="72865" y="336557"/>
          <a:ext cx="2118473" cy="1591169"/>
        </a:xfrm>
        <a:prstGeom prst="rect">
          <a:avLst/>
        </a:prstGeom>
        <a:blipFill rotWithShape="1">
          <a:blip xmlns:r="http://schemas.openxmlformats.org/officeDocument/2006/relationships" r:embed="rId1" cstate="print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44155C-8A53-4E42-9492-4996A46BFE9C}">
      <dsp:nvSpPr>
        <dsp:cNvPr id="0" name=""/>
        <dsp:cNvSpPr/>
      </dsp:nvSpPr>
      <dsp:spPr bwMode="white">
        <a:xfrm>
          <a:off x="36348" y="2206510"/>
          <a:ext cx="2191507" cy="7772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他责备上帝对他的冷漠：“多久了</a:t>
          </a:r>
          <a:r>
            <a:rPr lang="en-GB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?”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48" y="2206510"/>
        <a:ext cx="2191507" cy="777285"/>
      </dsp:txXfrm>
    </dsp:sp>
    <dsp:sp modelId="{7A74BFB8-AEDB-436F-A3F4-77D80A64CF12}">
      <dsp:nvSpPr>
        <dsp:cNvPr id="0" name=""/>
        <dsp:cNvSpPr/>
      </dsp:nvSpPr>
      <dsp:spPr bwMode="white">
        <a:xfrm>
          <a:off x="195760" y="1970815"/>
          <a:ext cx="1872683" cy="2448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诗篇</a:t>
          </a:r>
          <a:r>
            <a:rPr lang="en-GB" sz="1800" b="1" kern="1200" dirty="0"/>
            <a:t> 13:1-2</a:t>
          </a:r>
          <a:endParaRPr lang="es-ES" sz="1800" kern="1200" dirty="0"/>
        </a:p>
      </dsp:txBody>
      <dsp:txXfrm>
        <a:off x="195760" y="1970815"/>
        <a:ext cx="1872683" cy="244814"/>
      </dsp:txXfrm>
    </dsp:sp>
    <dsp:sp modelId="{D1A0340F-403A-4B64-A902-F210979DE1BC}">
      <dsp:nvSpPr>
        <dsp:cNvPr id="0" name=""/>
        <dsp:cNvSpPr/>
      </dsp:nvSpPr>
      <dsp:spPr>
        <a:xfrm>
          <a:off x="3134691" y="238126"/>
          <a:ext cx="2258498" cy="279193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9C859D-20B9-4EED-AE89-EC6EDEC52435}">
      <dsp:nvSpPr>
        <dsp:cNvPr id="0" name=""/>
        <dsp:cNvSpPr/>
      </dsp:nvSpPr>
      <dsp:spPr>
        <a:xfrm>
          <a:off x="3204704" y="336557"/>
          <a:ext cx="2118473" cy="1591169"/>
        </a:xfrm>
        <a:prstGeom prst="rect">
          <a:avLst/>
        </a:prstGeom>
        <a:blipFill dpi="0" rotWithShape="1">
          <a:blip xmlns:r="http://schemas.openxmlformats.org/officeDocument/2006/relationships" r:embed="rId2" cstate="print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03E7FF-BA39-4057-8C95-0B4F6DD34244}">
      <dsp:nvSpPr>
        <dsp:cNvPr id="0" name=""/>
        <dsp:cNvSpPr/>
      </dsp:nvSpPr>
      <dsp:spPr bwMode="white">
        <a:xfrm>
          <a:off x="3168186" y="2206510"/>
          <a:ext cx="2191507" cy="7772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他要求他回应，以免他的敌人欢欣鼓舞</a:t>
          </a:r>
          <a:r>
            <a:rPr lang="en-GB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8186" y="2206510"/>
        <a:ext cx="2191507" cy="777285"/>
      </dsp:txXfrm>
    </dsp:sp>
    <dsp:sp modelId="{BB20E5D1-6E7A-4632-A57E-0625077BE739}">
      <dsp:nvSpPr>
        <dsp:cNvPr id="0" name=""/>
        <dsp:cNvSpPr/>
      </dsp:nvSpPr>
      <dsp:spPr bwMode="white">
        <a:xfrm>
          <a:off x="3327599" y="1970815"/>
          <a:ext cx="1872683" cy="2448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诗篇 </a:t>
          </a:r>
          <a:r>
            <a:rPr lang="en-GB" sz="1800" b="1" kern="1200" dirty="0"/>
            <a:t> 13:3-4</a:t>
          </a:r>
          <a:endParaRPr lang="es-ES" sz="1800" kern="1200" dirty="0"/>
        </a:p>
      </dsp:txBody>
      <dsp:txXfrm>
        <a:off x="3327599" y="1970815"/>
        <a:ext cx="1872683" cy="244814"/>
      </dsp:txXfrm>
    </dsp:sp>
    <dsp:sp modelId="{F7A2D425-FC8A-41D4-B397-08A8228F3086}">
      <dsp:nvSpPr>
        <dsp:cNvPr id="0" name=""/>
        <dsp:cNvSpPr/>
      </dsp:nvSpPr>
      <dsp:spPr>
        <a:xfrm>
          <a:off x="6266530" y="238126"/>
          <a:ext cx="2258498" cy="279193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F83381-CAF3-4506-A06E-10E2FA372B6A}">
      <dsp:nvSpPr>
        <dsp:cNvPr id="0" name=""/>
        <dsp:cNvSpPr/>
      </dsp:nvSpPr>
      <dsp:spPr>
        <a:xfrm>
          <a:off x="6336542" y="336557"/>
          <a:ext cx="2118473" cy="1591169"/>
        </a:xfrm>
        <a:prstGeom prst="rect">
          <a:avLst/>
        </a:prstGeom>
        <a:blipFill dpi="0" rotWithShape="1">
          <a:blip xmlns:r="http://schemas.openxmlformats.org/officeDocument/2006/relationships" r:embed="rId3" cstate="print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54F016-CF6F-456F-8655-EB63347055D4}">
      <dsp:nvSpPr>
        <dsp:cNvPr id="0" name=""/>
        <dsp:cNvSpPr/>
      </dsp:nvSpPr>
      <dsp:spPr bwMode="white">
        <a:xfrm>
          <a:off x="6300025" y="2206510"/>
          <a:ext cx="2191507" cy="7772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schemeClr val="tx1"/>
              </a:solidFill>
            </a:rPr>
            <a:t>他表现出对上帝的完全信任，并相信他的救恩</a:t>
          </a:r>
          <a:r>
            <a:rPr lang="en-GB" sz="1600" b="1" kern="1200" dirty="0">
              <a:solidFill>
                <a:schemeClr val="tx1"/>
              </a:solidFill>
            </a:rPr>
            <a:t>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6300025" y="2206510"/>
        <a:ext cx="2191507" cy="777285"/>
      </dsp:txXfrm>
    </dsp:sp>
    <dsp:sp modelId="{362939C7-3501-4E29-A230-E3C8468E8E35}">
      <dsp:nvSpPr>
        <dsp:cNvPr id="0" name=""/>
        <dsp:cNvSpPr/>
      </dsp:nvSpPr>
      <dsp:spPr bwMode="white">
        <a:xfrm>
          <a:off x="6459437" y="1970815"/>
          <a:ext cx="1872683" cy="2448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诗篇 </a:t>
          </a:r>
          <a:r>
            <a:rPr lang="en-GB" sz="1800" b="1" kern="1200" dirty="0"/>
            <a:t> 13:5</a:t>
          </a:r>
          <a:endParaRPr lang="es-ES" sz="1800" kern="1200" dirty="0"/>
        </a:p>
      </dsp:txBody>
      <dsp:txXfrm>
        <a:off x="6459437" y="1970815"/>
        <a:ext cx="1872683" cy="244814"/>
      </dsp:txXfrm>
    </dsp:sp>
    <dsp:sp modelId="{79652DBC-F207-4894-B486-09B4BAF1E1B0}">
      <dsp:nvSpPr>
        <dsp:cNvPr id="0" name=""/>
        <dsp:cNvSpPr/>
      </dsp:nvSpPr>
      <dsp:spPr>
        <a:xfrm>
          <a:off x="9398368" y="238126"/>
          <a:ext cx="2258498" cy="279193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60ACD0-705F-48DC-BA9D-3972A5DC1E0F}">
      <dsp:nvSpPr>
        <dsp:cNvPr id="0" name=""/>
        <dsp:cNvSpPr/>
      </dsp:nvSpPr>
      <dsp:spPr>
        <a:xfrm>
          <a:off x="9468380" y="336557"/>
          <a:ext cx="2118473" cy="1591169"/>
        </a:xfrm>
        <a:prstGeom prst="rect">
          <a:avLst/>
        </a:prstGeom>
        <a:blipFill dpi="0" rotWithShape="1">
          <a:blip xmlns:r="http://schemas.openxmlformats.org/officeDocument/2006/relationships" r:embed="rId4" cstate="print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C2CD41-A2AA-419B-B77B-6C27E0C84BCE}">
      <dsp:nvSpPr>
        <dsp:cNvPr id="0" name=""/>
        <dsp:cNvSpPr/>
      </dsp:nvSpPr>
      <dsp:spPr bwMode="white">
        <a:xfrm>
          <a:off x="9431863" y="2206510"/>
          <a:ext cx="2191507" cy="7772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最后，他唱起了赞美之歌。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31863" y="2206510"/>
        <a:ext cx="2191507" cy="777285"/>
      </dsp:txXfrm>
    </dsp:sp>
    <dsp:sp modelId="{C631FA61-8829-46DD-AB5F-12A7367E82F1}">
      <dsp:nvSpPr>
        <dsp:cNvPr id="0" name=""/>
        <dsp:cNvSpPr/>
      </dsp:nvSpPr>
      <dsp:spPr bwMode="white">
        <a:xfrm>
          <a:off x="9591275" y="1970815"/>
          <a:ext cx="1872683" cy="2448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诗篇</a:t>
          </a:r>
          <a:r>
            <a:rPr lang="en-GB" sz="1800" b="1" kern="1200" dirty="0"/>
            <a:t> 13:6</a:t>
          </a:r>
          <a:endParaRPr lang="es-ES" sz="1800" kern="1200" dirty="0"/>
        </a:p>
      </dsp:txBody>
      <dsp:txXfrm>
        <a:off x="9591275" y="1970815"/>
        <a:ext cx="1872683" cy="244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C77B3-A31D-46F5-AEFD-0AF08FA79D0C}">
      <dsp:nvSpPr>
        <dsp:cNvPr id="0" name=""/>
        <dsp:cNvSpPr/>
      </dsp:nvSpPr>
      <dsp:spPr bwMode="white">
        <a:xfrm>
          <a:off x="20135" y="609"/>
          <a:ext cx="8881402" cy="366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最重要的是，这篇诗篇教导我们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</dsp:txBody>
      <dsp:txXfrm>
        <a:off x="30877" y="11351"/>
        <a:ext cx="8859918" cy="345287"/>
      </dsp:txXfrm>
    </dsp:sp>
    <dsp:sp modelId="{27AB0B54-1150-4D88-A4A5-5ED9DF175664}">
      <dsp:nvSpPr>
        <dsp:cNvPr id="0" name=""/>
        <dsp:cNvSpPr/>
      </dsp:nvSpPr>
      <dsp:spPr>
        <a:xfrm>
          <a:off x="32501" y="433400"/>
          <a:ext cx="366771" cy="366771"/>
        </a:xfrm>
        <a:prstGeom prst="flowChartOnlineStora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5A9FA4-6C29-42F0-B579-EE43C999758E}">
      <dsp:nvSpPr>
        <dsp:cNvPr id="0" name=""/>
        <dsp:cNvSpPr/>
      </dsp:nvSpPr>
      <dsp:spPr bwMode="white">
        <a:xfrm>
          <a:off x="380327" y="433400"/>
          <a:ext cx="8541345" cy="36677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完全信靠上帝（ 诗篇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60:11)</a:t>
          </a:r>
        </a:p>
      </dsp:txBody>
      <dsp:txXfrm>
        <a:off x="398235" y="451308"/>
        <a:ext cx="8505529" cy="330955"/>
      </dsp:txXfrm>
    </dsp:sp>
    <dsp:sp modelId="{DD9C78FC-0BD4-42F7-B32E-84676F6430C9}">
      <dsp:nvSpPr>
        <dsp:cNvPr id="0" name=""/>
        <dsp:cNvSpPr/>
      </dsp:nvSpPr>
      <dsp:spPr>
        <a:xfrm>
          <a:off x="32501" y="844183"/>
          <a:ext cx="366771" cy="366771"/>
        </a:xfrm>
        <a:prstGeom prst="flowChartOnlineStorag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E760E7-234F-4120-B395-7DD80B9ACCAA}">
      <dsp:nvSpPr>
        <dsp:cNvPr id="0" name=""/>
        <dsp:cNvSpPr/>
      </dsp:nvSpPr>
      <dsp:spPr bwMode="white">
        <a:xfrm>
          <a:off x="380327" y="844183"/>
          <a:ext cx="8541345" cy="366771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在世人面前高举他 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60:4)</a:t>
          </a:r>
        </a:p>
      </dsp:txBody>
      <dsp:txXfrm>
        <a:off x="398235" y="862091"/>
        <a:ext cx="8505529" cy="330955"/>
      </dsp:txXfrm>
    </dsp:sp>
    <dsp:sp modelId="{62A66447-63F8-4B15-A010-5D9EBE6383B8}">
      <dsp:nvSpPr>
        <dsp:cNvPr id="0" name=""/>
        <dsp:cNvSpPr/>
      </dsp:nvSpPr>
      <dsp:spPr>
        <a:xfrm>
          <a:off x="32501" y="1254967"/>
          <a:ext cx="366771" cy="366771"/>
        </a:xfrm>
        <a:prstGeom prst="flowChartOnlineStorage">
          <a:avLst/>
        </a:prstGeom>
        <a:gradFill rotWithShape="0">
          <a:gsLst>
            <a:gs pos="0">
              <a:schemeClr val="accent2">
                <a:hueOff val="-16380062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380062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380062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5CB345-0FFD-407C-9C82-96F1B75FB69C}">
      <dsp:nvSpPr>
        <dsp:cNvPr id="0" name=""/>
        <dsp:cNvSpPr/>
      </dsp:nvSpPr>
      <dsp:spPr bwMode="white">
        <a:xfrm>
          <a:off x="380327" y="1254967"/>
          <a:ext cx="8541345" cy="36677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6380062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380062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380062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成为他手中的器皿：“在上帝里，我们必行大能的事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。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 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60:12)</a:t>
          </a:r>
        </a:p>
      </dsp:txBody>
      <dsp:txXfrm>
        <a:off x="398235" y="1272875"/>
        <a:ext cx="8505529" cy="330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#1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Ch" val="mid"/>
                  <dgm:param type="txAnchorVert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Ch" val="mid"/>
                  <dgm:param type="txAnchorVert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#1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29FE-BD18-4325-A3C4-75C85D34F964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6256866" y="80010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persona, hombre, sostener, mujer&#10;&#10;Descripción generada automáticament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/>
          <a:srcRect r="-1"/>
          <a:stretch>
            <a:fillRect/>
          </a:stretch>
        </p:blipFill>
        <p:spPr>
          <a:xfrm>
            <a:off x="6421035" y="963507"/>
            <a:ext cx="5129784" cy="5571066"/>
          </a:xfrm>
          <a:prstGeom prst="rect">
            <a:avLst/>
          </a:prstGeom>
        </p:spPr>
      </p:pic>
      <p:sp>
        <p:nvSpPr>
          <p:cNvPr id="33" name="Rectangle 32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477012" y="80010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Un grupo de personas disfrazadas posando&#10;&#10;Descripción generada automáticamente con confianza baja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/>
          <a:srcRect r="-1"/>
          <a:stretch>
            <a:fillRect/>
          </a:stretch>
        </p:blipFill>
        <p:spPr>
          <a:xfrm>
            <a:off x="641180" y="963507"/>
            <a:ext cx="5129784" cy="55710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8995" y="-20309"/>
            <a:ext cx="771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50" dirty="0">
                <a:ln w="0"/>
                <a:solidFill>
                  <a:srgbClr val="DFC9A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求主教导我们祷告</a:t>
            </a:r>
            <a:endParaRPr lang="en-GB" sz="4000" b="1" spc="50" dirty="0">
              <a:ln w="0"/>
              <a:solidFill>
                <a:srgbClr val="DFC9A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613514" y="210566"/>
            <a:ext cx="380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BCC3B1"/>
                </a:solidFill>
              </a:rPr>
              <a:t>二零二四年年一月十三日，第二课</a:t>
            </a:r>
            <a:endParaRPr lang="en-GB" b="1" dirty="0">
              <a:solidFill>
                <a:srgbClr val="BCC3B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 bwMode="auto">
          <a:xfrm>
            <a:off x="20" y="10"/>
            <a:ext cx="12191980" cy="493963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17139" y="5214160"/>
            <a:ext cx="113577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GB" sz="32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32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耶稣在一个地方祷告。祷告完了，有个门徒对他说：“求主教导我们祷告，像约翰教导他的门徒。</a:t>
            </a:r>
            <a:r>
              <a:rPr kumimoji="0" lang="en-GB" sz="32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’” </a:t>
            </a:r>
            <a:r>
              <a:rPr kumimoji="0" lang="en-GB" sz="20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-GB" sz="20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sz="20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路加福音 </a:t>
            </a:r>
            <a:r>
              <a:rPr kumimoji="0" lang="en-GB" sz="20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11:1)</a:t>
            </a:r>
            <a:endParaRPr kumimoji="0" lang="es-ES" sz="3200" b="1" i="0" u="none" strike="noStrike" kern="1200" cap="none" spc="0" normalizeH="0" baseline="0" noProof="0" dirty="0">
              <a:ln w="12700">
                <a:solidFill>
                  <a:srgbClr val="3399FF">
                    <a:lumMod val="50000"/>
                  </a:srgbClr>
                </a:solidFill>
                <a:prstDash val="solid"/>
              </a:ln>
              <a:pattFill prst="narHorz">
                <a:fgClr>
                  <a:srgbClr val="3399FF"/>
                </a:fgClr>
                <a:bgClr>
                  <a:srgbClr val="3399FF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3399FF">
                    <a:lumMod val="50000"/>
                  </a:srgbClr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32650" y="4105635"/>
            <a:ext cx="66876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2400" b="1" dirty="0"/>
              <a:t>用诗篇祷告</a:t>
            </a:r>
            <a:r>
              <a:rPr lang="en-GB" sz="2400" b="1" dirty="0"/>
              <a:t>(</a:t>
            </a:r>
            <a:r>
              <a:rPr lang="zh-CN" altLang="en-US" sz="2400" b="1" dirty="0"/>
              <a:t>雅各书</a:t>
            </a:r>
            <a:r>
              <a:rPr lang="en-GB" sz="2400" b="1" dirty="0"/>
              <a:t> 5:13)</a:t>
            </a:r>
            <a:r>
              <a:rPr lang="zh-CN" altLang="en-US" sz="2400" b="1" dirty="0"/>
              <a:t>。</a:t>
            </a:r>
            <a:endParaRPr lang="en-GB" sz="2400" b="1" dirty="0"/>
          </a:p>
          <a:p>
            <a:pPr>
              <a:spcBef>
                <a:spcPts val="1200"/>
              </a:spcBef>
            </a:pPr>
            <a:r>
              <a:rPr lang="zh-CN" altLang="en-US" sz="2400" b="1" dirty="0"/>
              <a:t>在困难时期祷告</a:t>
            </a:r>
            <a:r>
              <a:rPr lang="en-GB" sz="2400" b="1" dirty="0"/>
              <a:t>( </a:t>
            </a:r>
            <a:r>
              <a:rPr lang="zh-CN" altLang="en-US" sz="2400" b="1" dirty="0"/>
              <a:t>诗篇</a:t>
            </a:r>
            <a:r>
              <a:rPr lang="en-GB" sz="2400" b="1" dirty="0"/>
              <a:t> 44)</a:t>
            </a:r>
            <a:r>
              <a:rPr lang="zh-CN" altLang="en-US" sz="2400" b="1" dirty="0"/>
              <a:t>。</a:t>
            </a:r>
            <a:endParaRPr lang="en-GB" sz="2400" b="1" dirty="0"/>
          </a:p>
          <a:p>
            <a:pPr>
              <a:spcBef>
                <a:spcPts val="1200"/>
              </a:spcBef>
            </a:pPr>
            <a:r>
              <a:rPr lang="zh-CN" altLang="en-US" sz="2400" b="1" dirty="0"/>
              <a:t>在绝望的时候祈祷</a:t>
            </a:r>
            <a:r>
              <a:rPr lang="en-GB" sz="2400" b="1" dirty="0"/>
              <a:t>( </a:t>
            </a:r>
            <a:r>
              <a:rPr lang="zh-CN" altLang="en-US" sz="2400" b="1" dirty="0"/>
              <a:t>诗篇</a:t>
            </a:r>
            <a:r>
              <a:rPr lang="en-GB" sz="2400" b="1" dirty="0"/>
              <a:t> 22)</a:t>
            </a:r>
            <a:r>
              <a:rPr lang="zh-CN" altLang="en-US" sz="2400" b="1" dirty="0"/>
              <a:t>。</a:t>
            </a:r>
            <a:endParaRPr lang="en-GB" sz="2400" b="1" dirty="0"/>
          </a:p>
          <a:p>
            <a:pPr>
              <a:spcBef>
                <a:spcPts val="1200"/>
              </a:spcBef>
            </a:pPr>
            <a:r>
              <a:rPr lang="zh-CN" altLang="en-US" sz="2400" b="1" dirty="0"/>
              <a:t>在怀疑和希望之间祈祷</a:t>
            </a:r>
            <a:r>
              <a:rPr lang="en-GB" sz="2400" b="1" dirty="0"/>
              <a:t>( </a:t>
            </a:r>
            <a:r>
              <a:rPr lang="zh-CN" altLang="en-US" sz="2400" b="1" dirty="0"/>
              <a:t>诗篇</a:t>
            </a:r>
            <a:r>
              <a:rPr lang="en-GB" sz="2400" b="1" dirty="0"/>
              <a:t> 13)</a:t>
            </a:r>
            <a:r>
              <a:rPr lang="zh-CN" altLang="en-US" sz="2400" b="1" dirty="0"/>
              <a:t>。</a:t>
            </a:r>
            <a:endParaRPr lang="en-GB" sz="2400" b="1" dirty="0"/>
          </a:p>
          <a:p>
            <a:pPr>
              <a:spcBef>
                <a:spcPts val="1200"/>
              </a:spcBef>
            </a:pPr>
            <a:r>
              <a:rPr lang="zh-CN" altLang="en-US" sz="2400" b="1" dirty="0"/>
              <a:t>为复兴祷告</a:t>
            </a:r>
            <a:r>
              <a:rPr lang="en-GB" sz="2400" b="1" dirty="0"/>
              <a:t>( </a:t>
            </a:r>
            <a:r>
              <a:rPr lang="zh-CN" altLang="en-US" sz="2400" b="1" dirty="0"/>
              <a:t>诗篇</a:t>
            </a:r>
            <a:r>
              <a:rPr lang="en-GB" sz="2400" b="1" dirty="0"/>
              <a:t> 60)</a:t>
            </a:r>
            <a:r>
              <a:rPr lang="zh-CN" altLang="en-US" sz="2400" b="1" dirty="0"/>
              <a:t>。</a:t>
            </a:r>
            <a:endParaRPr lang="en-GB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24116" y="142020"/>
            <a:ext cx="846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/>
              <a:t>上帝为以色列人提供了一本祈祷书：诗篇。</a:t>
            </a:r>
            <a:endParaRPr lang="en-GB" sz="2400" b="1" dirty="0"/>
          </a:p>
        </p:txBody>
      </p:sp>
      <p:pic>
        <p:nvPicPr>
          <p:cNvPr id="5" name="Imagen 4" descr="Imagen que contiene tabla, edificio, grupo, gente&#10;&#10;Descripción generada automáticamente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8884116" y="163871"/>
            <a:ext cx="3083767" cy="3647152"/>
          </a:xfrm>
          <a:prstGeom prst="rect">
            <a:avLst/>
          </a:prstGeom>
          <a:ln w="117475" cap="sq">
            <a:solidFill>
              <a:srgbClr val="BE5135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116" y="4016120"/>
            <a:ext cx="4064420" cy="2709613"/>
          </a:xfrm>
          <a:prstGeom prst="rect">
            <a:avLst/>
          </a:prstGeom>
          <a:ln w="190500" cap="sq">
            <a:solidFill>
              <a:srgbClr val="EDD7B9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Dibujo en blanco y negro&#10;&#10;Descripción generada automáticamente con confianza baja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4236" y="4629738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4236" y="4105635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Dibujo en blanco y negro&#10;&#10;Descripción generada automáticamente con confianza baja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24236" y="5153841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Dibujo en blanco y negro&#10;&#10;Descripción generada automáticamente con confianza baja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24236" y="5677944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Dibujo en blanco y negro&#10;&#10;Descripción generada automáticamente con confianza baja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24236" y="6202046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224115" y="2234901"/>
            <a:ext cx="84626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/>
              <a:t>如果你难过，请读一篇诗篇。如果你感到苦恼，请读一篇诗篇。如果怀疑攻击你，请读一篇诗篇。如果你需要饶恕，请读一篇诗篇。如果你的心中充满了感激之情，请读一篇诗篇。如果你找到了幸福的时刻，请读一首诗篇。</a:t>
            </a:r>
            <a:endParaRPr lang="en-GB" sz="24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24114" y="1537274"/>
            <a:ext cx="8462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/>
              <a:t>毫无疑问，我们会在这些感受中找到我们自己感受的一个反映。</a:t>
            </a:r>
            <a:endParaRPr lang="en-GB" sz="24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24113" y="839647"/>
            <a:ext cx="84626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/>
              <a:t>它表达了作者对他们生命中的王和主宰的最深切的感情。</a:t>
            </a:r>
            <a:endParaRPr lang="en-GB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-2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用诗篇祷告</a:t>
            </a:r>
            <a:endParaRPr lang="en-GB" sz="40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-1" y="658470"/>
            <a:ext cx="1219199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你们中间有受苦的呢，他就该祷告；有喜乐的呢，他就该歌颂。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雅各书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5:13)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6185" y="1130338"/>
            <a:ext cx="6113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使用诗篇作为赞美之歌是显而易见的（代上 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）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但这并不是它的唯一用途</a:t>
            </a:r>
            <a:r>
              <a:rPr lang="en-GB" sz="2000" b="1" dirty="0"/>
              <a:t>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61371316"/>
              </p:ext>
            </p:extLst>
          </p:nvPr>
        </p:nvGraphicFramePr>
        <p:xfrm>
          <a:off x="206185" y="3929901"/>
          <a:ext cx="11824447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grupo de personas disfrazadas&#10;&#10;Descripción generada automáticamente con confianza baja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00796" y="1175094"/>
            <a:ext cx="1953938" cy="2594073"/>
          </a:xfrm>
          <a:prstGeom prst="rect">
            <a:avLst/>
          </a:prstGeom>
          <a:ln w="88900" cap="sq" cmpd="thickThin">
            <a:solidFill>
              <a:srgbClr val="B3110D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grpSp>
        <p:nvGrpSpPr>
          <p:cNvPr id="11" name="Grupo 10"/>
          <p:cNvGrpSpPr/>
          <p:nvPr/>
        </p:nvGrpSpPr>
        <p:grpSpPr>
          <a:xfrm>
            <a:off x="8586694" y="1160479"/>
            <a:ext cx="3475321" cy="2607008"/>
            <a:chOff x="8510494" y="1141429"/>
            <a:chExt cx="3475321" cy="2607008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10494" y="1141429"/>
              <a:ext cx="3475321" cy="2606491"/>
            </a:xfrm>
            <a:prstGeom prst="rect">
              <a:avLst/>
            </a:prstGeom>
            <a:ln w="88900" cap="sq" cmpd="thickThin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Imagen 9" descr="Una caricatura de una persona&#10;&#10;Descripción generada automáticamente con confianza media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51960" y="2447365"/>
              <a:ext cx="2000203" cy="130107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CuadroTexto 8"/>
          <p:cNvSpPr txBox="1"/>
          <p:nvPr/>
        </p:nvSpPr>
        <p:spPr>
          <a:xfrm>
            <a:off x="206185" y="3429000"/>
            <a:ext cx="61139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我们怎样才能用诗篇作为祷告</a:t>
            </a:r>
            <a:r>
              <a:rPr lang="en-GB" sz="2000" b="1" dirty="0"/>
              <a:t>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06185" y="2125781"/>
            <a:ext cx="61139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每篇诗篇都是对上帝的祈祷，应该根据当下的需要来使用：去哀叹</a:t>
            </a:r>
            <a:r>
              <a:rPr lang="en-US" altLang="zh-CN" sz="2000" b="1" dirty="0"/>
              <a:t>;  </a:t>
            </a:r>
            <a:r>
              <a:rPr lang="zh-CN" altLang="en-US" sz="2000" b="1" dirty="0"/>
              <a:t>去表示感谢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去请求宽恕</a:t>
            </a:r>
            <a:r>
              <a:rPr lang="en-US" altLang="zh-CN" sz="2000" b="1" dirty="0"/>
              <a:t>;  </a:t>
            </a:r>
            <a:r>
              <a:rPr lang="zh-CN" altLang="en-US" sz="2000" b="1" dirty="0"/>
              <a:t>去寻求神圣的指引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去铭记历史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去赞美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去表达愤怒。。。。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在困难时期祷告</a:t>
            </a:r>
            <a:endParaRPr lang="en-GB" sz="4000" b="1" spc="300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" y="658470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我们为你的缘故终日被杀，人看我们如将宰的羊。</a:t>
            </a:r>
            <a:r>
              <a:rPr lang="en-GB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诗篇</a:t>
            </a:r>
            <a:r>
              <a:rPr lang="en-GB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44:22)</a:t>
            </a:r>
            <a:endParaRPr lang="es-ES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rgbClr val="406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9408" y="1093216"/>
            <a:ext cx="7515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你是否觉得上帝不公平地对待你，让你经历你不应遭遇的困难情况呢</a:t>
            </a:r>
            <a:r>
              <a:rPr lang="en-GB" sz="2000" b="1" dirty="0"/>
              <a:t>?</a:t>
            </a:r>
          </a:p>
        </p:txBody>
      </p:sp>
      <p:pic>
        <p:nvPicPr>
          <p:cNvPr id="8" name="Imagen 7" descr="Imagen que contiene viendo, perro, parado, gato&#10;&#10;Descripción generada automáticamen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677" y="1138517"/>
            <a:ext cx="4149496" cy="5521596"/>
          </a:xfrm>
          <a:prstGeom prst="roundRect">
            <a:avLst>
              <a:gd name="adj" fmla="val 725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/>
          <p:cNvSpPr txBox="1"/>
          <p:nvPr/>
        </p:nvSpPr>
        <p:spPr>
          <a:xfrm>
            <a:off x="1999127" y="3730527"/>
            <a:ext cx="57155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像诗篇执笔者一样，我们应该在祷告中自由地向上帝表达我们的感受和情绪。让我们在表达现实时呈现最真实的生活。让我们认识到，他可以带我们摆脱最复杂的情况（诗篇</a:t>
            </a:r>
            <a:r>
              <a:rPr lang="en-US" altLang="zh-CN" sz="2000" b="1" dirty="0"/>
              <a:t>44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1-8</a:t>
            </a:r>
            <a:r>
              <a:rPr lang="zh-CN" altLang="en-US" sz="2000" b="1" dirty="0"/>
              <a:t>），即使我们不明白为什么他现在不这样做。</a:t>
            </a:r>
            <a:endParaRPr lang="en-GB" sz="2000" b="1" dirty="0"/>
          </a:p>
        </p:txBody>
      </p:sp>
      <p:pic>
        <p:nvPicPr>
          <p:cNvPr id="14" name="Imagen 13" descr="Imagen que contiene texto, foto, viendo, hombre&#10;&#10;Descripción generada automáticamente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99408" y="3961203"/>
            <a:ext cx="1760477" cy="2601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199408" y="2489506"/>
            <a:ext cx="7515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诗人毫不犹豫地这样做了。以色列人民被掠夺、流放和谋杀。他们没有做任何应得到这样对待的事情！他们没有背离上帝，也没有得罪上帝（诗篇</a:t>
            </a:r>
            <a:r>
              <a:rPr lang="en-US" altLang="zh-CN" sz="2000" b="1" dirty="0"/>
              <a:t>44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9-19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99408" y="1797747"/>
            <a:ext cx="7515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也许是，也许不是。但是，如果是这样，你会在祈祷中表达出来吗，无论是公开的还是私人的</a:t>
            </a:r>
            <a:r>
              <a:rPr lang="en-GB" sz="2000" b="1" dirty="0"/>
              <a:t>?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061611" y="5619051"/>
            <a:ext cx="57155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最重要的是，让我们不要怀疑，即使在困难和艰苦中，上帝也是慈爱和怜悯的（诗篇</a:t>
            </a:r>
            <a:r>
              <a:rPr lang="en-US" altLang="zh-CN" sz="2000" b="1" dirty="0"/>
              <a:t>44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26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28575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在沮丧的时刻祈祷</a:t>
            </a:r>
            <a:endParaRPr lang="en-GB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12470" y="667435"/>
            <a:ext cx="68795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求你不要远离我，因为急难临近了，没有人帮助我。</a:t>
            </a:r>
            <a:r>
              <a:rPr lang="en-GB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-GB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诗篇</a:t>
            </a:r>
            <a:r>
              <a:rPr lang="en-GB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22:11)</a:t>
            </a:r>
            <a:endParaRPr lang="es-ES" sz="20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418602" y="1463510"/>
            <a:ext cx="66338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想象一下，耶稣用诗篇 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的话祷告，而他的身体挂在十字架上（诗篇 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）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他的手脚被刺穿了（诗篇 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）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被威胁的人群包围（诗篇 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7-8</a:t>
            </a:r>
            <a:r>
              <a:rPr lang="zh-CN" altLang="en-US" sz="2000" b="1" dirty="0"/>
              <a:t>）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观察士兵们分他的衣服（诗篇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18</a:t>
            </a:r>
            <a:r>
              <a:rPr lang="zh-CN" altLang="en-US" sz="2000" b="1" dirty="0"/>
              <a:t>）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渴了，等待他死亡的那一刻（诗篇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）</a:t>
            </a:r>
            <a:r>
              <a:rPr lang="en-US" altLang="zh-CN" sz="2000" b="1" dirty="0"/>
              <a:t>;...</a:t>
            </a:r>
            <a:r>
              <a:rPr lang="zh-CN" altLang="en-US" sz="2000" b="1" dirty="0"/>
              <a:t>绝望。</a:t>
            </a:r>
            <a:endParaRPr lang="en-GB" sz="2000" b="1" dirty="0"/>
          </a:p>
        </p:txBody>
      </p:sp>
      <p:pic>
        <p:nvPicPr>
          <p:cNvPr id="4" name="Imagen 3" descr="Imagen que contiene pasto, hombre, agua, gente&#10;&#10;Descripción generada automáticamen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76" y="2677610"/>
            <a:ext cx="3175734" cy="2381801"/>
          </a:xfrm>
          <a:prstGeom prst="snip2DiagRect">
            <a:avLst>
              <a:gd name="adj1" fmla="val 14797"/>
              <a:gd name="adj2" fmla="val 271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bujo de un hombre&#10;&#10;Descripción generada automáticamente con confianza baja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842" y="2677610"/>
            <a:ext cx="1882629" cy="14119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exterior, grupo, hombre, parado&#10;&#10;Descripción generada automáticamen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76" y="727301"/>
            <a:ext cx="1882629" cy="2524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hecho de madera, tabla, montaña, mujer&#10;&#10;Descripción generada automáticament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89535" y="727301"/>
            <a:ext cx="3222936" cy="1814513"/>
          </a:xfrm>
          <a:prstGeom prst="snip2DiagRect">
            <a:avLst>
              <a:gd name="adj1" fmla="val 1784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/>
          <p:cNvSpPr txBox="1"/>
          <p:nvPr/>
        </p:nvSpPr>
        <p:spPr>
          <a:xfrm>
            <a:off x="3401266" y="4210008"/>
            <a:ext cx="66489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在那些时刻，诗篇教导我们祈祷，让我们心灵的眼睛能看见超越我们目前的处境，能凭信心看到我们生命的恢复。凭着信心，看到我们将带着欢喜和快乐回来赞美上帝的时刻（诗篇 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25-26  </a:t>
            </a:r>
            <a:r>
              <a:rPr lang="en-GB" sz="2000" b="1" dirty="0"/>
              <a:t>) 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20" name="Imagen 19" descr="Una caricatura de una persona&#10;&#10;Descripción generada automáticamente con confianza medi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0216" y="4010225"/>
            <a:ext cx="1993808" cy="267372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Un grupo de personas sentadas en una cama&#10;&#10;Descripción generada automáticamente"/>
          <p:cNvPicPr>
            <a:picLocks noChangeAspect="1"/>
          </p:cNvPicPr>
          <p:nvPr/>
        </p:nvPicPr>
        <p:blipFill rotWithShape="1">
          <a:blip r:embed="rId8" cstate="print"/>
          <a:srcRect/>
          <a:stretch>
            <a:fillRect/>
          </a:stretch>
        </p:blipFill>
        <p:spPr>
          <a:xfrm>
            <a:off x="136291" y="5159500"/>
            <a:ext cx="3187419" cy="154405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5418602" y="3241625"/>
            <a:ext cx="66338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你的处境可能不像耶稣那样痛苦，但你肯定像他一样，在某个时候感到绝望。</a:t>
            </a:r>
            <a:endParaRPr lang="en-GB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429842" y="5653873"/>
            <a:ext cx="63367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在绝望的时候，我们可以确信上帝会听到我们的声音。他关心我们的苦难，看到我们，即使我们看不见他（诗篇 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-1" y="0"/>
            <a:ext cx="9582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在怀疑和希望之间祷告</a:t>
            </a:r>
            <a:endParaRPr lang="en-GB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5801" y="729448"/>
            <a:ext cx="683110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耶和华啊，你忘记我要到几时呢？要到永远吗？你掩面不顾我要到几时呢 </a:t>
            </a: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诗篇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13:1)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5164" y="1498713"/>
            <a:ext cx="9582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上帝忘记了我吗？有时，我们的看法是肯定的。诗人非常清楚地表达了这一点。但他超越了怀疑，向我们展示了他的希望。</a:t>
            </a:r>
            <a:endParaRPr lang="en-GB" sz="20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08550167"/>
              </p:ext>
            </p:extLst>
          </p:nvPr>
        </p:nvGraphicFramePr>
        <p:xfrm>
          <a:off x="218515" y="2132483"/>
          <a:ext cx="11659720" cy="326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857374" y="5351179"/>
            <a:ext cx="10306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当有疑问时，我们必须祈求圣灵“使我眼目光明 ”，即帮助我们消除疑虑（ 诗篇</a:t>
            </a:r>
            <a:r>
              <a:rPr lang="en-US" altLang="zh-CN" sz="2000" b="1" dirty="0"/>
              <a:t>13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 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 cstate="print"/>
          <a:srcRect/>
          <a:stretch>
            <a:fillRect/>
          </a:stretch>
        </p:blipFill>
        <p:spPr>
          <a:xfrm>
            <a:off x="9667875" y="106438"/>
            <a:ext cx="2381250" cy="2026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C1D2E6"/>
                </a:gs>
                <a:gs pos="66000">
                  <a:srgbClr val="7BBEE0">
                    <a:alpha val="0"/>
                  </a:srgbClr>
                </a:gs>
                <a:gs pos="63000">
                  <a:srgbClr val="C1D2E6"/>
                </a:gs>
                <a:gs pos="70000">
                  <a:srgbClr val="44AEDB"/>
                </a:gs>
                <a:gs pos="100000">
                  <a:srgbClr val="44AEDB"/>
                </a:gs>
              </a:gsLst>
              <a:lin ang="5400000" scaled="1"/>
            </a:gra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Descripción generada automáticamente con confianza media"/>
          <p:cNvPicPr>
            <a:picLocks noChangeAspect="1"/>
          </p:cNvPicPr>
          <p:nvPr/>
        </p:nvPicPr>
        <p:blipFill rotWithShape="1">
          <a:blip r:embed="rId9" cstate="print"/>
          <a:srcRect/>
          <a:stretch>
            <a:fillRect/>
          </a:stretch>
        </p:blipFill>
        <p:spPr>
          <a:xfrm>
            <a:off x="85164" y="5351179"/>
            <a:ext cx="1657910" cy="1400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8"/>
          <p:cNvSpPr txBox="1"/>
          <p:nvPr/>
        </p:nvSpPr>
        <p:spPr>
          <a:xfrm>
            <a:off x="1857373" y="5903422"/>
            <a:ext cx="103060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这篇诗篇向我们表明，我们在祷告中要求上帝行事也是合法的。我们必须确信诗篇中的应许也是给我们的。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为复兴祷告</a:t>
            </a:r>
            <a:endParaRPr lang="en-GB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658470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求你应允我们，用右手拯救我们，好叫你所亲爱的人得救</a:t>
            </a:r>
            <a:r>
              <a:rPr lang="zh-CN" alt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。</a:t>
            </a:r>
            <a:r>
              <a:rPr lang="en-GB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” </a:t>
            </a:r>
            <a:r>
              <a:rPr lang="en-GB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诗篇</a:t>
            </a:r>
            <a:r>
              <a:rPr lang="en-GB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60:5)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410200" y="1101538"/>
            <a:ext cx="6686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000" b="1" dirty="0"/>
              <a:t>哀歌诗篇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就像六十篇一样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是在身体、心灵或精神痛苦的时刻（或一起）表达的祈祷 </a:t>
            </a:r>
            <a:r>
              <a:rPr lang="en-GB" sz="2000" b="1" dirty="0"/>
              <a:t> 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8" name="Imagen 7" descr="Un grupo de personas sentadas en una cama&#10;&#10;Descripción generada automáticamente con confianza med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024188"/>
            <a:ext cx="5257800" cy="4100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24815423"/>
              </p:ext>
            </p:extLst>
          </p:nvPr>
        </p:nvGraphicFramePr>
        <p:xfrm>
          <a:off x="197389" y="5121351"/>
          <a:ext cx="8921673" cy="1622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Un grupo de personas disfrazadas&#10;&#10;Descripción generada automáticamente con confianza baja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06420" y="4682338"/>
            <a:ext cx="2733675" cy="20613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/>
          <p:cNvSpPr txBox="1"/>
          <p:nvPr/>
        </p:nvSpPr>
        <p:spPr>
          <a:xfrm>
            <a:off x="5410198" y="3335845"/>
            <a:ext cx="66865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000" b="1" dirty="0"/>
              <a:t>我们的苦难帮助我们怜悯那些受苦的人，就像诗篇执笔者看到世界动摇，恳求上帝说：“求你将裂口医好，因为地摇动了”（英文译为 ”求主医治他的破碎，因为他动摇了”（诗篇 </a:t>
            </a:r>
            <a:r>
              <a:rPr lang="en-US" altLang="zh-CN" sz="2000" b="1" dirty="0"/>
              <a:t>60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 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410197" y="2591076"/>
            <a:ext cx="6686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000" b="1" dirty="0"/>
              <a:t>它们还帮助我们理解上帝在掌管一切，他会在合适的时间拯救我们（诗篇 </a:t>
            </a:r>
            <a:r>
              <a:rPr lang="en-US" altLang="zh-CN" sz="2000" b="1" dirty="0"/>
              <a:t>60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410195" y="1846307"/>
            <a:ext cx="66865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000" b="1" dirty="0"/>
              <a:t>它们帮助我们意识到，苦难是义人和不义的人都会经历的一部分。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A9FA4-6C29-42F0-B579-EE43C9997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2D5A9FA4-6C29-42F0-B579-EE43C9997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E760E7-234F-4120-B395-7DD80B9AC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3BE760E7-234F-4120-B395-7DD80B9AC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5CB345-0FFD-407C-9C82-96F1B75FB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9E5CB345-0FFD-407C-9C82-96F1B75FB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7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85975" y="1400175"/>
            <a:ext cx="8029575" cy="545782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266949" y="1919028"/>
            <a:ext cx="7667625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600" b="1" dirty="0">
                <a:latin typeface="Constantia" panose="02030602050306030303" pitchFamily="18" charset="0"/>
              </a:rPr>
              <a:t>“</a:t>
            </a:r>
            <a:r>
              <a:rPr lang="zh-CN" altLang="en-US" sz="3200" b="1" dirty="0">
                <a:latin typeface="Constantia" panose="02030602050306030303" pitchFamily="18" charset="0"/>
              </a:rPr>
              <a:t>黑暗与沮丧有时会笼罩我们的心，似乎要把我们压倒，但我们不可放弃信靠之心，而当定睛注视耶稣。不管有没有感觉，我们都当忠实履行每一个已知的本份，然后安静地依靠上帝的应许。</a:t>
            </a:r>
            <a:r>
              <a:rPr lang="en-GB" sz="3200" b="1" dirty="0">
                <a:latin typeface="Constantia" panose="02030602050306030303" pitchFamily="18" charset="0"/>
              </a:rPr>
              <a:t> [</a:t>
            </a:r>
            <a:r>
              <a:rPr lang="zh-CN" altLang="en-US" sz="3200" b="1" dirty="0">
                <a:latin typeface="Constantia" panose="02030602050306030303" pitchFamily="18" charset="0"/>
              </a:rPr>
              <a:t>。。。。</a:t>
            </a:r>
            <a:r>
              <a:rPr lang="en-GB" sz="3200" b="1" dirty="0">
                <a:latin typeface="Constantia" panose="02030602050306030303" pitchFamily="18" charset="0"/>
              </a:rPr>
              <a:t>]</a:t>
            </a:r>
          </a:p>
          <a:p>
            <a:pPr>
              <a:spcBef>
                <a:spcPts val="600"/>
              </a:spcBef>
            </a:pPr>
            <a:r>
              <a:rPr lang="zh-CN" altLang="en-US" sz="3200" b="1" dirty="0">
                <a:latin typeface="Constantia" panose="02030602050306030303" pitchFamily="18" charset="0"/>
              </a:rPr>
              <a:t>我们今天也许感觉不到昨天的平安和喜乐，但我们仍要凭着信心握住基督的手，在黑暗中如在光明中一样，完全信靠祂。</a:t>
            </a:r>
            <a:r>
              <a:rPr lang="en-GB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495354" y="6412566"/>
            <a:ext cx="353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/>
              <a:t>怀爱伦（告青年书，原文</a:t>
            </a:r>
            <a:r>
              <a:rPr lang="en-MY" altLang="zh-CN" b="1" dirty="0"/>
              <a:t>111</a:t>
            </a:r>
            <a:r>
              <a:rPr lang="zh-CN" altLang="en-US" b="1" dirty="0"/>
              <a:t>面）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1954</Words>
  <Application>Microsoft Office PowerPoint</Application>
  <PresentationFormat>Panorámica</PresentationFormat>
  <Paragraphs>65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Calibri</vt:lpstr>
      <vt:lpstr>Constantia</vt:lpstr>
      <vt:lpstr>Comic Sans MS</vt:lpstr>
      <vt:lpstr>Calibri Light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83</cp:revision>
  <dcterms:created xsi:type="dcterms:W3CDTF">2023-12-28T15:45:00Z</dcterms:created>
  <dcterms:modified xsi:type="dcterms:W3CDTF">2024-01-07T14:38:45Z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8E3DDCD866114F2B889F06F0AEF8DCD6_13</vt:lpwstr>
  </property>
  <property fmtid="{D5CDD505-2E9C-101B-9397-08002B2CF9AE}" pid="3" name="KSOProductBuildVer">
    <vt:lpwstr>1033-12.2.0.13359</vt:lpwstr>
  </property>
</Properties>
</file>