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0" r:id="rId3"/>
    <p:sldId id="299" r:id="rId4"/>
    <p:sldId id="257" r:id="rId5"/>
    <p:sldId id="258" r:id="rId6"/>
    <p:sldId id="259"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A6F"/>
    <a:srgbClr val="FFBCC6"/>
    <a:srgbClr val="DFBCFF"/>
    <a:srgbClr val="BCF1FF"/>
    <a:srgbClr val="C3FFBC"/>
    <a:srgbClr val="EAE4B0"/>
    <a:srgbClr val="AE4522"/>
    <a:srgbClr val="D3E0F5"/>
    <a:srgbClr val="A0BDEA"/>
    <a:srgbClr val="A3C0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5" d="100"/>
          <a:sy n="35" d="100"/>
        </p:scale>
        <p:origin x="60" y="13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1EB7777-572D-4AE0-8337-F9EEB5F43445}" type="doc">
      <dgm:prSet loTypeId="urn:microsoft.com/office/officeart/2008/layout/AlternatingPictureBlocks#1" loCatId="list" qsTypeId="urn:microsoft.com/office/officeart/2005/8/quickstyle/simple5#1" qsCatId="simple" csTypeId="urn:microsoft.com/office/officeart/2005/8/colors/colorful2#1" csCatId="colorful" phldr="1"/>
      <dgm:spPr/>
      <dgm:t>
        <a:bodyPr/>
        <a:lstStyle/>
        <a:p>
          <a:endParaRPr lang="es-ES"/>
        </a:p>
      </dgm:t>
    </dgm:pt>
    <dgm:pt modelId="{C8ED0B89-5785-4AE4-B749-280F05AA74FA}">
      <dgm:prSet custT="1"/>
      <dgm:spPr/>
      <dgm:t>
        <a:bodyPr/>
        <a:lstStyle/>
        <a:p>
          <a:r>
            <a:rPr lang="zh-CN" altLang="en-US" sz="2000" b="1" dirty="0">
              <a:effectLst>
                <a:outerShdw blurRad="38100" dist="38100" dir="2700000" algn="tl">
                  <a:srgbClr val="000000">
                    <a:alpha val="43137"/>
                  </a:srgbClr>
                </a:outerShdw>
              </a:effectLst>
            </a:rPr>
            <a:t>他不会让我们在人生的道路上滑倒</a:t>
          </a:r>
          <a:r>
            <a:rPr lang="es-ES" sz="2000" b="1" dirty="0">
              <a:effectLst>
                <a:outerShdw blurRad="38100" dist="38100" dir="2700000" algn="tl">
                  <a:srgbClr val="000000">
                    <a:alpha val="43137"/>
                  </a:srgbClr>
                </a:outerShdw>
              </a:effectLst>
            </a:rPr>
            <a:t>(v. 3)</a:t>
          </a:r>
        </a:p>
      </dgm:t>
    </dgm:pt>
    <dgm:pt modelId="{BD18C79A-A53B-49BF-A8FC-D2C0929411E3}" type="parTrans" cxnId="{E3AE7D0B-E9C4-4FA7-A38B-C8DB9F00E5E8}">
      <dgm:prSet/>
      <dgm:spPr/>
      <dgm:t>
        <a:bodyPr/>
        <a:lstStyle/>
        <a:p>
          <a:endParaRPr lang="es-ES" sz="2000" b="1"/>
        </a:p>
      </dgm:t>
    </dgm:pt>
    <dgm:pt modelId="{DED19C79-4890-45F9-8BF9-99760818CD71}" type="sibTrans" cxnId="{E3AE7D0B-E9C4-4FA7-A38B-C8DB9F00E5E8}">
      <dgm:prSet/>
      <dgm:spPr/>
      <dgm:t>
        <a:bodyPr/>
        <a:lstStyle/>
        <a:p>
          <a:endParaRPr lang="es-ES" sz="2000" b="1"/>
        </a:p>
      </dgm:t>
    </dgm:pt>
    <dgm:pt modelId="{84CECD9E-DCB5-4C80-9797-D07BF9B29CDD}">
      <dgm:prSet custT="1"/>
      <dgm:spPr/>
      <dgm:t>
        <a:bodyPr/>
        <a:lstStyle/>
        <a:p>
          <a:r>
            <a:rPr lang="zh-CN" altLang="en-US" sz="2000" b="1" dirty="0">
              <a:solidFill>
                <a:schemeClr val="tx1"/>
              </a:solidFill>
            </a:rPr>
            <a:t>他经常看顾我们</a:t>
          </a:r>
          <a:r>
            <a:rPr lang="en-US" sz="2000" b="1" dirty="0">
              <a:solidFill>
                <a:schemeClr val="tx1"/>
              </a:solidFill>
            </a:rPr>
            <a:t> </a:t>
          </a:r>
          <a:r>
            <a:rPr lang="es-ES" sz="2000" b="1" dirty="0">
              <a:solidFill>
                <a:schemeClr val="tx1"/>
              </a:solidFill>
            </a:rPr>
            <a:t>(</a:t>
          </a:r>
          <a:r>
            <a:rPr lang="zh-CN" altLang="en-US" sz="2000" b="1" dirty="0">
              <a:solidFill>
                <a:schemeClr val="tx1"/>
              </a:solidFill>
            </a:rPr>
            <a:t>第</a:t>
          </a:r>
          <a:r>
            <a:rPr lang="es-ES" sz="2000" b="1" dirty="0">
              <a:solidFill>
                <a:schemeClr val="tx1"/>
              </a:solidFill>
            </a:rPr>
            <a:t> 4</a:t>
          </a:r>
          <a:r>
            <a:rPr lang="zh-CN" altLang="en-US" sz="2000" b="1" dirty="0">
              <a:solidFill>
                <a:schemeClr val="tx1"/>
              </a:solidFill>
            </a:rPr>
            <a:t>节</a:t>
          </a:r>
          <a:r>
            <a:rPr lang="es-ES" sz="2000" b="1" dirty="0">
              <a:solidFill>
                <a:schemeClr val="tx1"/>
              </a:solidFill>
            </a:rPr>
            <a:t>)</a:t>
          </a:r>
        </a:p>
      </dgm:t>
    </dgm:pt>
    <dgm:pt modelId="{2083EA5F-6D4F-4ABB-9D2C-0A6D72255A42}" type="parTrans" cxnId="{28C7CB2D-FD6E-4FAB-8190-05F67E53D13C}">
      <dgm:prSet/>
      <dgm:spPr/>
      <dgm:t>
        <a:bodyPr/>
        <a:lstStyle/>
        <a:p>
          <a:endParaRPr lang="es-ES" sz="2000" b="1"/>
        </a:p>
      </dgm:t>
    </dgm:pt>
    <dgm:pt modelId="{8DDB164B-7C38-409B-9AA9-0B694B8E64E8}" type="sibTrans" cxnId="{28C7CB2D-FD6E-4FAB-8190-05F67E53D13C}">
      <dgm:prSet/>
      <dgm:spPr/>
      <dgm:t>
        <a:bodyPr/>
        <a:lstStyle/>
        <a:p>
          <a:endParaRPr lang="es-ES" sz="2000" b="1"/>
        </a:p>
      </dgm:t>
    </dgm:pt>
    <dgm:pt modelId="{E6DD2562-9AD1-4EEC-94D7-C01B524F6B2D}">
      <dgm:prSet custT="1"/>
      <dgm:spPr/>
      <dgm:t>
        <a:bodyPr/>
        <a:lstStyle/>
        <a:p>
          <a:r>
            <a:rPr lang="zh-CN" altLang="en-US" sz="2000" b="1" dirty="0">
              <a:solidFill>
                <a:schemeClr val="tx1"/>
              </a:solidFill>
            </a:rPr>
            <a:t>他为我们提供物质和精神上的避难所</a:t>
          </a:r>
          <a:r>
            <a:rPr lang="es-ES" sz="2000" b="1" dirty="0">
              <a:solidFill>
                <a:schemeClr val="tx1"/>
              </a:solidFill>
            </a:rPr>
            <a:t>(5-6</a:t>
          </a:r>
          <a:r>
            <a:rPr lang="zh-CN" altLang="en-US" sz="2000" b="1" dirty="0">
              <a:solidFill>
                <a:schemeClr val="tx1"/>
              </a:solidFill>
            </a:rPr>
            <a:t>节</a:t>
          </a:r>
          <a:r>
            <a:rPr lang="es-ES" sz="2000" b="1" dirty="0">
              <a:solidFill>
                <a:schemeClr val="tx1"/>
              </a:solidFill>
            </a:rPr>
            <a:t>)</a:t>
          </a:r>
        </a:p>
      </dgm:t>
    </dgm:pt>
    <dgm:pt modelId="{40E52541-54CD-453E-8C2A-DB6BE7710CC8}" type="parTrans" cxnId="{1C2649DF-17D2-4AE3-98FF-12E4377722F4}">
      <dgm:prSet/>
      <dgm:spPr/>
      <dgm:t>
        <a:bodyPr/>
        <a:lstStyle/>
        <a:p>
          <a:endParaRPr lang="es-ES" sz="2000" b="1"/>
        </a:p>
      </dgm:t>
    </dgm:pt>
    <dgm:pt modelId="{1C069F17-55FE-4946-AD93-0A468BB4F0BC}" type="sibTrans" cxnId="{1C2649DF-17D2-4AE3-98FF-12E4377722F4}">
      <dgm:prSet/>
      <dgm:spPr/>
      <dgm:t>
        <a:bodyPr/>
        <a:lstStyle/>
        <a:p>
          <a:endParaRPr lang="es-ES" sz="2000" b="1"/>
        </a:p>
      </dgm:t>
    </dgm:pt>
    <dgm:pt modelId="{0290D396-BBCD-4D28-8E12-7F137285F953}">
      <dgm:prSet custT="1"/>
      <dgm:spPr/>
      <dgm:t>
        <a:bodyPr/>
        <a:lstStyle/>
        <a:p>
          <a:r>
            <a:rPr lang="zh-CN" altLang="en-US" sz="2000" b="1" dirty="0">
              <a:effectLst>
                <a:outerShdw blurRad="38100" dist="38100" dir="2700000" algn="tl">
                  <a:srgbClr val="000000">
                    <a:alpha val="43137"/>
                  </a:srgbClr>
                </a:outerShdw>
              </a:effectLst>
            </a:rPr>
            <a:t>他总是在我们身边保护我们</a:t>
          </a:r>
          <a:r>
            <a:rPr lang="es-ES" sz="2000" b="1" dirty="0">
              <a:effectLst>
                <a:outerShdw blurRad="38100" dist="38100" dir="2700000" algn="tl">
                  <a:srgbClr val="000000">
                    <a:alpha val="43137"/>
                  </a:srgbClr>
                </a:outerShdw>
              </a:effectLst>
            </a:rPr>
            <a:t>(</a:t>
          </a:r>
          <a:r>
            <a:rPr lang="zh-CN" altLang="en-US" sz="2000" b="1" dirty="0">
              <a:effectLst>
                <a:outerShdw blurRad="38100" dist="38100" dir="2700000" algn="tl">
                  <a:srgbClr val="000000">
                    <a:alpha val="43137"/>
                  </a:srgbClr>
                </a:outerShdw>
              </a:effectLst>
            </a:rPr>
            <a:t>第七节 </a:t>
          </a:r>
          <a:r>
            <a:rPr lang="es-ES" sz="2000" b="1" dirty="0">
              <a:effectLst>
                <a:outerShdw blurRad="38100" dist="38100" dir="2700000" algn="tl">
                  <a:srgbClr val="000000">
                    <a:alpha val="43137"/>
                  </a:srgbClr>
                </a:outerShdw>
              </a:effectLst>
            </a:rPr>
            <a:t>)</a:t>
          </a:r>
        </a:p>
      </dgm:t>
    </dgm:pt>
    <dgm:pt modelId="{AE33F7F9-5691-4A41-9C87-9248CDFDC7EF}" type="parTrans" cxnId="{B5649EA0-3ED1-45A8-9A71-573A0A94C1A4}">
      <dgm:prSet/>
      <dgm:spPr/>
      <dgm:t>
        <a:bodyPr/>
        <a:lstStyle/>
        <a:p>
          <a:endParaRPr lang="es-ES" sz="2000" b="1"/>
        </a:p>
      </dgm:t>
    </dgm:pt>
    <dgm:pt modelId="{B0FE87D0-B4A4-4382-AAEC-7A8A0315A930}" type="sibTrans" cxnId="{B5649EA0-3ED1-45A8-9A71-573A0A94C1A4}">
      <dgm:prSet/>
      <dgm:spPr/>
      <dgm:t>
        <a:bodyPr/>
        <a:lstStyle/>
        <a:p>
          <a:endParaRPr lang="es-ES" sz="2000" b="1"/>
        </a:p>
      </dgm:t>
    </dgm:pt>
    <dgm:pt modelId="{933E9756-D250-4DE1-AB68-DAA8001B7B63}">
      <dgm:prSet custT="1"/>
      <dgm:spPr/>
      <dgm:t>
        <a:bodyPr/>
        <a:lstStyle/>
        <a:p>
          <a:r>
            <a:rPr lang="zh-CN" altLang="en-US" sz="2000" b="1" dirty="0">
              <a:effectLst>
                <a:outerShdw blurRad="38100" dist="38100" dir="2700000" algn="tl">
                  <a:srgbClr val="000000">
                    <a:alpha val="43137"/>
                  </a:srgbClr>
                </a:outerShdw>
              </a:effectLst>
            </a:rPr>
            <a:t>他会在任何时候、任何地点照顾我们</a:t>
          </a:r>
          <a:r>
            <a:rPr lang="es-ES" sz="2000" b="1" dirty="0">
              <a:effectLst>
                <a:outerShdw blurRad="38100" dist="38100" dir="2700000" algn="tl">
                  <a:srgbClr val="000000">
                    <a:alpha val="43137"/>
                  </a:srgbClr>
                </a:outerShdw>
              </a:effectLst>
            </a:rPr>
            <a:t>(</a:t>
          </a:r>
          <a:r>
            <a:rPr lang="zh-CN" altLang="en-US" sz="2000" b="1" dirty="0">
              <a:effectLst>
                <a:outerShdw blurRad="38100" dist="38100" dir="2700000" algn="tl">
                  <a:srgbClr val="000000">
                    <a:alpha val="43137"/>
                  </a:srgbClr>
                </a:outerShdw>
              </a:effectLst>
            </a:rPr>
            <a:t>第</a:t>
          </a:r>
          <a:r>
            <a:rPr lang="es-ES" sz="2000" b="1" dirty="0">
              <a:effectLst>
                <a:outerShdw blurRad="38100" dist="38100" dir="2700000" algn="tl">
                  <a:srgbClr val="000000">
                    <a:alpha val="43137"/>
                  </a:srgbClr>
                </a:outerShdw>
              </a:effectLst>
            </a:rPr>
            <a:t> 8)</a:t>
          </a:r>
        </a:p>
      </dgm:t>
    </dgm:pt>
    <dgm:pt modelId="{F51D36C4-DD61-43B5-8E1E-A2593EC058B1}" type="parTrans" cxnId="{C50E179A-9351-4D10-BBD0-106DE7EABB95}">
      <dgm:prSet/>
      <dgm:spPr/>
      <dgm:t>
        <a:bodyPr/>
        <a:lstStyle/>
        <a:p>
          <a:endParaRPr lang="es-ES" sz="2000" b="1"/>
        </a:p>
      </dgm:t>
    </dgm:pt>
    <dgm:pt modelId="{73523600-EA2B-4AC1-9820-56DCCC6204B3}" type="sibTrans" cxnId="{C50E179A-9351-4D10-BBD0-106DE7EABB95}">
      <dgm:prSet/>
      <dgm:spPr/>
      <dgm:t>
        <a:bodyPr/>
        <a:lstStyle/>
        <a:p>
          <a:endParaRPr lang="es-ES" sz="2000" b="1"/>
        </a:p>
      </dgm:t>
    </dgm:pt>
    <dgm:pt modelId="{A5303B0A-0B48-4C33-8B66-59353709A84F}" type="pres">
      <dgm:prSet presAssocID="{61EB7777-572D-4AE0-8337-F9EEB5F43445}" presName="linearFlow" presStyleCnt="0">
        <dgm:presLayoutVars>
          <dgm:dir/>
          <dgm:resizeHandles val="exact"/>
        </dgm:presLayoutVars>
      </dgm:prSet>
      <dgm:spPr/>
    </dgm:pt>
    <dgm:pt modelId="{7D961E43-5322-4D51-9A29-EC1C024A09D8}" type="pres">
      <dgm:prSet presAssocID="{C8ED0B89-5785-4AE4-B749-280F05AA74FA}" presName="comp" presStyleCnt="0"/>
      <dgm:spPr/>
    </dgm:pt>
    <dgm:pt modelId="{A6DDA77E-D217-4890-B7DA-FE9628ADDE12}" type="pres">
      <dgm:prSet presAssocID="{C8ED0B89-5785-4AE4-B749-280F05AA74FA}" presName="rect2" presStyleLbl="node1" presStyleIdx="0" presStyleCnt="5" custScaleX="751498">
        <dgm:presLayoutVars>
          <dgm:bulletEnabled val="1"/>
        </dgm:presLayoutVars>
      </dgm:prSet>
      <dgm:spPr/>
    </dgm:pt>
    <dgm:pt modelId="{1E8AEC9A-71A3-4B45-B464-76908635AE1D}" type="pres">
      <dgm:prSet presAssocID="{C8ED0B89-5785-4AE4-B749-280F05AA74FA}" presName="rect1" presStyleLbl="lnNode1" presStyleIdx="0" presStyleCnt="5" custLinFactX="-300000" custLinFactNeighborX="-395629">
        <dgm:style>
          <a:lnRef idx="1">
            <a:schemeClr val="accent2"/>
          </a:lnRef>
          <a:fillRef idx="2">
            <a:schemeClr val="accent2"/>
          </a:fillRef>
          <a:effectRef idx="1">
            <a:schemeClr val="accent2"/>
          </a:effectRef>
          <a:fontRef idx="minor">
            <a:schemeClr val="dk1"/>
          </a:fontRef>
        </dgm:style>
      </dgm:prSet>
      <dgm:spPr>
        <a:prstGeom prst="actionButtonForwardNext">
          <a:avLst/>
        </a:prstGeom>
        <a:solidFill>
          <a:srgbClr val="FBCCAF"/>
        </a:solidFill>
      </dgm:spPr>
    </dgm:pt>
    <dgm:pt modelId="{E8E33524-D0B8-4BCC-9EF5-61FDC02C81F3}" type="pres">
      <dgm:prSet presAssocID="{DED19C79-4890-45F9-8BF9-99760818CD71}" presName="sibTrans" presStyleCnt="0"/>
      <dgm:spPr/>
    </dgm:pt>
    <dgm:pt modelId="{7B031D3B-210C-47ED-A8DA-9362776889C7}" type="pres">
      <dgm:prSet presAssocID="{84CECD9E-DCB5-4C80-9797-D07BF9B29CDD}" presName="comp" presStyleCnt="0"/>
      <dgm:spPr/>
    </dgm:pt>
    <dgm:pt modelId="{1BEC982E-3B1F-4431-B1AB-6D8975A848A4}" type="pres">
      <dgm:prSet presAssocID="{84CECD9E-DCB5-4C80-9797-D07BF9B29CDD}" presName="rect2" presStyleLbl="node1" presStyleIdx="1" presStyleCnt="5" custScaleX="751498">
        <dgm:presLayoutVars>
          <dgm:bulletEnabled val="1"/>
        </dgm:presLayoutVars>
      </dgm:prSet>
      <dgm:spPr/>
    </dgm:pt>
    <dgm:pt modelId="{7934E483-4318-44FD-9D14-2046BC5BA44E}" type="pres">
      <dgm:prSet presAssocID="{84CECD9E-DCB5-4C80-9797-D07BF9B29CDD}" presName="rect1" presStyleLbl="lnNode1" presStyleIdx="1" presStyleCnt="5" custLinFactX="300000" custLinFactNeighborX="384657">
        <dgm:style>
          <a:lnRef idx="1">
            <a:schemeClr val="accent6"/>
          </a:lnRef>
          <a:fillRef idx="2">
            <a:schemeClr val="accent6"/>
          </a:fillRef>
          <a:effectRef idx="1">
            <a:schemeClr val="accent6"/>
          </a:effectRef>
          <a:fontRef idx="minor">
            <a:schemeClr val="dk1"/>
          </a:fontRef>
        </dgm:style>
      </dgm:prSet>
      <dgm:spPr>
        <a:prstGeom prst="actionButtonBackPrevious">
          <a:avLst/>
        </a:prstGeom>
        <a:solidFill>
          <a:srgbClr val="B1FB97"/>
        </a:solidFill>
      </dgm:spPr>
    </dgm:pt>
    <dgm:pt modelId="{A4B5085F-5307-4DD6-AA95-E68477E53C7B}" type="pres">
      <dgm:prSet presAssocID="{8DDB164B-7C38-409B-9AA9-0B694B8E64E8}" presName="sibTrans" presStyleCnt="0"/>
      <dgm:spPr/>
    </dgm:pt>
    <dgm:pt modelId="{5E18D814-A054-4845-9542-4FA13304E60E}" type="pres">
      <dgm:prSet presAssocID="{E6DD2562-9AD1-4EEC-94D7-C01B524F6B2D}" presName="comp" presStyleCnt="0"/>
      <dgm:spPr/>
    </dgm:pt>
    <dgm:pt modelId="{7D452116-4E6A-4CDA-9031-37F809FBA75A}" type="pres">
      <dgm:prSet presAssocID="{E6DD2562-9AD1-4EEC-94D7-C01B524F6B2D}" presName="rect2" presStyleLbl="node1" presStyleIdx="2" presStyleCnt="5" custScaleX="751498">
        <dgm:presLayoutVars>
          <dgm:bulletEnabled val="1"/>
        </dgm:presLayoutVars>
      </dgm:prSet>
      <dgm:spPr/>
    </dgm:pt>
    <dgm:pt modelId="{C8B4DAE9-CF19-45AD-8EA3-4C0FB7BC75CC}" type="pres">
      <dgm:prSet presAssocID="{E6DD2562-9AD1-4EEC-94D7-C01B524F6B2D}" presName="rect1" presStyleLbl="lnNode1" presStyleIdx="2" presStyleCnt="5" custLinFactX="-300000" custLinFactNeighborX="-395629"/>
      <dgm:spPr>
        <a:prstGeom prst="actionButtonForwardNext">
          <a:avLst/>
        </a:prstGeom>
        <a:solidFill>
          <a:srgbClr val="B0FFFE"/>
        </a:solidFill>
      </dgm:spPr>
    </dgm:pt>
    <dgm:pt modelId="{FD2981BF-FEED-421D-A4A8-39E610A8B68E}" type="pres">
      <dgm:prSet presAssocID="{1C069F17-55FE-4946-AD93-0A468BB4F0BC}" presName="sibTrans" presStyleCnt="0"/>
      <dgm:spPr/>
    </dgm:pt>
    <dgm:pt modelId="{B4692309-F1D2-4F56-970D-9595F0718E9E}" type="pres">
      <dgm:prSet presAssocID="{0290D396-BBCD-4D28-8E12-7F137285F953}" presName="comp" presStyleCnt="0"/>
      <dgm:spPr/>
    </dgm:pt>
    <dgm:pt modelId="{CDB9F467-CEB0-413F-97A8-837D3A2C7DCA}" type="pres">
      <dgm:prSet presAssocID="{0290D396-BBCD-4D28-8E12-7F137285F953}" presName="rect2" presStyleLbl="node1" presStyleIdx="3" presStyleCnt="5" custScaleX="751498">
        <dgm:presLayoutVars>
          <dgm:bulletEnabled val="1"/>
        </dgm:presLayoutVars>
      </dgm:prSet>
      <dgm:spPr/>
    </dgm:pt>
    <dgm:pt modelId="{F5221322-BA12-4010-873B-1BE407C31734}" type="pres">
      <dgm:prSet presAssocID="{0290D396-BBCD-4D28-8E12-7F137285F953}" presName="rect1" presStyleLbl="lnNode1" presStyleIdx="3" presStyleCnt="5" custLinFactX="300000" custLinFactNeighborX="384657">
        <dgm:style>
          <a:lnRef idx="1">
            <a:schemeClr val="accent1"/>
          </a:lnRef>
          <a:fillRef idx="2">
            <a:schemeClr val="accent1"/>
          </a:fillRef>
          <a:effectRef idx="1">
            <a:schemeClr val="accent1"/>
          </a:effectRef>
          <a:fontRef idx="minor">
            <a:schemeClr val="dk1"/>
          </a:fontRef>
        </dgm:style>
      </dgm:prSet>
      <dgm:spPr>
        <a:prstGeom prst="actionButtonBackPrevious">
          <a:avLst/>
        </a:prstGeom>
        <a:solidFill>
          <a:srgbClr val="A7BCFF"/>
        </a:solidFill>
      </dgm:spPr>
    </dgm:pt>
    <dgm:pt modelId="{1D3B1573-097A-49BF-BC9E-26BFF911D368}" type="pres">
      <dgm:prSet presAssocID="{B0FE87D0-B4A4-4382-AAEC-7A8A0315A930}" presName="sibTrans" presStyleCnt="0"/>
      <dgm:spPr/>
    </dgm:pt>
    <dgm:pt modelId="{52CF7423-E9D1-4F3B-99EA-3105D733B138}" type="pres">
      <dgm:prSet presAssocID="{933E9756-D250-4DE1-AB68-DAA8001B7B63}" presName="comp" presStyleCnt="0"/>
      <dgm:spPr/>
    </dgm:pt>
    <dgm:pt modelId="{DC03E345-BB26-472F-A28C-2293CD94D443}" type="pres">
      <dgm:prSet presAssocID="{933E9756-D250-4DE1-AB68-DAA8001B7B63}" presName="rect2" presStyleLbl="node1" presStyleIdx="4" presStyleCnt="5" custScaleX="751498">
        <dgm:presLayoutVars>
          <dgm:bulletEnabled val="1"/>
        </dgm:presLayoutVars>
      </dgm:prSet>
      <dgm:spPr/>
    </dgm:pt>
    <dgm:pt modelId="{CC3FA847-849E-4303-8540-A5BC12188FEF}" type="pres">
      <dgm:prSet presAssocID="{933E9756-D250-4DE1-AB68-DAA8001B7B63}" presName="rect1" presStyleLbl="lnNode1" presStyleIdx="4" presStyleCnt="5" custLinFactX="-300000" custLinFactNeighborX="-395629">
        <dgm:style>
          <a:lnRef idx="1">
            <a:schemeClr val="accent3"/>
          </a:lnRef>
          <a:fillRef idx="2">
            <a:schemeClr val="accent3"/>
          </a:fillRef>
          <a:effectRef idx="1">
            <a:schemeClr val="accent3"/>
          </a:effectRef>
          <a:fontRef idx="minor">
            <a:schemeClr val="dk1"/>
          </a:fontRef>
        </dgm:style>
      </dgm:prSet>
      <dgm:spPr>
        <a:prstGeom prst="actionButtonForwardNext">
          <a:avLst/>
        </a:prstGeom>
        <a:solidFill>
          <a:srgbClr val="FFABC9"/>
        </a:solidFill>
      </dgm:spPr>
    </dgm:pt>
  </dgm:ptLst>
  <dgm:cxnLst>
    <dgm:cxn modelId="{E3AE7D0B-E9C4-4FA7-A38B-C8DB9F00E5E8}" srcId="{61EB7777-572D-4AE0-8337-F9EEB5F43445}" destId="{C8ED0B89-5785-4AE4-B749-280F05AA74FA}" srcOrd="0" destOrd="0" parTransId="{BD18C79A-A53B-49BF-A8FC-D2C0929411E3}" sibTransId="{DED19C79-4890-45F9-8BF9-99760818CD71}"/>
    <dgm:cxn modelId="{98A5D90D-B2E3-4C8B-80B8-8FE87DD2C549}" type="presOf" srcId="{933E9756-D250-4DE1-AB68-DAA8001B7B63}" destId="{DC03E345-BB26-472F-A28C-2293CD94D443}" srcOrd="0" destOrd="0" presId="urn:microsoft.com/office/officeart/2008/layout/AlternatingPictureBlocks#1"/>
    <dgm:cxn modelId="{28C7CB2D-FD6E-4FAB-8190-05F67E53D13C}" srcId="{61EB7777-572D-4AE0-8337-F9EEB5F43445}" destId="{84CECD9E-DCB5-4C80-9797-D07BF9B29CDD}" srcOrd="1" destOrd="0" parTransId="{2083EA5F-6D4F-4ABB-9D2C-0A6D72255A42}" sibTransId="{8DDB164B-7C38-409B-9AA9-0B694B8E64E8}"/>
    <dgm:cxn modelId="{4D46E541-D078-4C05-927F-0B6E628E22FD}" type="presOf" srcId="{61EB7777-572D-4AE0-8337-F9EEB5F43445}" destId="{A5303B0A-0B48-4C33-8B66-59353709A84F}" srcOrd="0" destOrd="0" presId="urn:microsoft.com/office/officeart/2008/layout/AlternatingPictureBlocks#1"/>
    <dgm:cxn modelId="{709C1E48-9F97-4401-975D-9E909F661AFE}" type="presOf" srcId="{E6DD2562-9AD1-4EEC-94D7-C01B524F6B2D}" destId="{7D452116-4E6A-4CDA-9031-37F809FBA75A}" srcOrd="0" destOrd="0" presId="urn:microsoft.com/office/officeart/2008/layout/AlternatingPictureBlocks#1"/>
    <dgm:cxn modelId="{A0AEB459-ED8E-44E6-9A98-315BB53F20CA}" type="presOf" srcId="{84CECD9E-DCB5-4C80-9797-D07BF9B29CDD}" destId="{1BEC982E-3B1F-4431-B1AB-6D8975A848A4}" srcOrd="0" destOrd="0" presId="urn:microsoft.com/office/officeart/2008/layout/AlternatingPictureBlocks#1"/>
    <dgm:cxn modelId="{C50E179A-9351-4D10-BBD0-106DE7EABB95}" srcId="{61EB7777-572D-4AE0-8337-F9EEB5F43445}" destId="{933E9756-D250-4DE1-AB68-DAA8001B7B63}" srcOrd="4" destOrd="0" parTransId="{F51D36C4-DD61-43B5-8E1E-A2593EC058B1}" sibTransId="{73523600-EA2B-4AC1-9820-56DCCC6204B3}"/>
    <dgm:cxn modelId="{CDAE4A9A-800F-44E6-847F-FA3A88FC94A8}" type="presOf" srcId="{0290D396-BBCD-4D28-8E12-7F137285F953}" destId="{CDB9F467-CEB0-413F-97A8-837D3A2C7DCA}" srcOrd="0" destOrd="0" presId="urn:microsoft.com/office/officeart/2008/layout/AlternatingPictureBlocks#1"/>
    <dgm:cxn modelId="{B5649EA0-3ED1-45A8-9A71-573A0A94C1A4}" srcId="{61EB7777-572D-4AE0-8337-F9EEB5F43445}" destId="{0290D396-BBCD-4D28-8E12-7F137285F953}" srcOrd="3" destOrd="0" parTransId="{AE33F7F9-5691-4A41-9C87-9248CDFDC7EF}" sibTransId="{B0FE87D0-B4A4-4382-AAEC-7A8A0315A930}"/>
    <dgm:cxn modelId="{76FEA5A4-6BA6-4C2D-80DC-B4121B4EE5FF}" type="presOf" srcId="{C8ED0B89-5785-4AE4-B749-280F05AA74FA}" destId="{A6DDA77E-D217-4890-B7DA-FE9628ADDE12}" srcOrd="0" destOrd="0" presId="urn:microsoft.com/office/officeart/2008/layout/AlternatingPictureBlocks#1"/>
    <dgm:cxn modelId="{1C2649DF-17D2-4AE3-98FF-12E4377722F4}" srcId="{61EB7777-572D-4AE0-8337-F9EEB5F43445}" destId="{E6DD2562-9AD1-4EEC-94D7-C01B524F6B2D}" srcOrd="2" destOrd="0" parTransId="{40E52541-54CD-453E-8C2A-DB6BE7710CC8}" sibTransId="{1C069F17-55FE-4946-AD93-0A468BB4F0BC}"/>
    <dgm:cxn modelId="{0E896967-8DC4-49C3-A0D8-0CA1F3992AD0}" type="presParOf" srcId="{A5303B0A-0B48-4C33-8B66-59353709A84F}" destId="{7D961E43-5322-4D51-9A29-EC1C024A09D8}" srcOrd="0" destOrd="0" presId="urn:microsoft.com/office/officeart/2008/layout/AlternatingPictureBlocks#1"/>
    <dgm:cxn modelId="{1DFFAA77-E71A-472E-AD06-E53D6F4ABB71}" type="presParOf" srcId="{7D961E43-5322-4D51-9A29-EC1C024A09D8}" destId="{A6DDA77E-D217-4890-B7DA-FE9628ADDE12}" srcOrd="0" destOrd="0" presId="urn:microsoft.com/office/officeart/2008/layout/AlternatingPictureBlocks#1"/>
    <dgm:cxn modelId="{12651DB6-38B3-4596-8FB9-6E02E4F1BC6C}" type="presParOf" srcId="{7D961E43-5322-4D51-9A29-EC1C024A09D8}" destId="{1E8AEC9A-71A3-4B45-B464-76908635AE1D}" srcOrd="1" destOrd="0" presId="urn:microsoft.com/office/officeart/2008/layout/AlternatingPictureBlocks#1"/>
    <dgm:cxn modelId="{163441AD-9481-413E-934B-3DACA25A69E1}" type="presParOf" srcId="{A5303B0A-0B48-4C33-8B66-59353709A84F}" destId="{E8E33524-D0B8-4BCC-9EF5-61FDC02C81F3}" srcOrd="1" destOrd="0" presId="urn:microsoft.com/office/officeart/2008/layout/AlternatingPictureBlocks#1"/>
    <dgm:cxn modelId="{A963372A-C379-4377-B1F5-30198C3753FC}" type="presParOf" srcId="{A5303B0A-0B48-4C33-8B66-59353709A84F}" destId="{7B031D3B-210C-47ED-A8DA-9362776889C7}" srcOrd="2" destOrd="0" presId="urn:microsoft.com/office/officeart/2008/layout/AlternatingPictureBlocks#1"/>
    <dgm:cxn modelId="{4F200605-3EA4-43F4-B4EE-0EB5043108CC}" type="presParOf" srcId="{7B031D3B-210C-47ED-A8DA-9362776889C7}" destId="{1BEC982E-3B1F-4431-B1AB-6D8975A848A4}" srcOrd="0" destOrd="0" presId="urn:microsoft.com/office/officeart/2008/layout/AlternatingPictureBlocks#1"/>
    <dgm:cxn modelId="{93E968CD-2055-4D3D-B43F-F6688D93DCE2}" type="presParOf" srcId="{7B031D3B-210C-47ED-A8DA-9362776889C7}" destId="{7934E483-4318-44FD-9D14-2046BC5BA44E}" srcOrd="1" destOrd="0" presId="urn:microsoft.com/office/officeart/2008/layout/AlternatingPictureBlocks#1"/>
    <dgm:cxn modelId="{BB116109-132E-4255-8171-ED8053C39F7B}" type="presParOf" srcId="{A5303B0A-0B48-4C33-8B66-59353709A84F}" destId="{A4B5085F-5307-4DD6-AA95-E68477E53C7B}" srcOrd="3" destOrd="0" presId="urn:microsoft.com/office/officeart/2008/layout/AlternatingPictureBlocks#1"/>
    <dgm:cxn modelId="{D527A605-47A8-4792-B880-EAAF72B83083}" type="presParOf" srcId="{A5303B0A-0B48-4C33-8B66-59353709A84F}" destId="{5E18D814-A054-4845-9542-4FA13304E60E}" srcOrd="4" destOrd="0" presId="urn:microsoft.com/office/officeart/2008/layout/AlternatingPictureBlocks#1"/>
    <dgm:cxn modelId="{74CA9AC2-A7A9-4942-855C-71299C2B5390}" type="presParOf" srcId="{5E18D814-A054-4845-9542-4FA13304E60E}" destId="{7D452116-4E6A-4CDA-9031-37F809FBA75A}" srcOrd="0" destOrd="0" presId="urn:microsoft.com/office/officeart/2008/layout/AlternatingPictureBlocks#1"/>
    <dgm:cxn modelId="{03E83CC0-3D7C-4F05-AA85-D984C8ECED62}" type="presParOf" srcId="{5E18D814-A054-4845-9542-4FA13304E60E}" destId="{C8B4DAE9-CF19-45AD-8EA3-4C0FB7BC75CC}" srcOrd="1" destOrd="0" presId="urn:microsoft.com/office/officeart/2008/layout/AlternatingPictureBlocks#1"/>
    <dgm:cxn modelId="{1744E324-E3D7-446D-8045-187C99E3BE5E}" type="presParOf" srcId="{A5303B0A-0B48-4C33-8B66-59353709A84F}" destId="{FD2981BF-FEED-421D-A4A8-39E610A8B68E}" srcOrd="5" destOrd="0" presId="urn:microsoft.com/office/officeart/2008/layout/AlternatingPictureBlocks#1"/>
    <dgm:cxn modelId="{356B19A8-392A-4FFD-8CF2-B968A6B84FA3}" type="presParOf" srcId="{A5303B0A-0B48-4C33-8B66-59353709A84F}" destId="{B4692309-F1D2-4F56-970D-9595F0718E9E}" srcOrd="6" destOrd="0" presId="urn:microsoft.com/office/officeart/2008/layout/AlternatingPictureBlocks#1"/>
    <dgm:cxn modelId="{C4D9A3F0-A96B-4154-937E-24E72F67975E}" type="presParOf" srcId="{B4692309-F1D2-4F56-970D-9595F0718E9E}" destId="{CDB9F467-CEB0-413F-97A8-837D3A2C7DCA}" srcOrd="0" destOrd="0" presId="urn:microsoft.com/office/officeart/2008/layout/AlternatingPictureBlocks#1"/>
    <dgm:cxn modelId="{D0365875-6F3A-46C1-BA71-5B1AC2D1F695}" type="presParOf" srcId="{B4692309-F1D2-4F56-970D-9595F0718E9E}" destId="{F5221322-BA12-4010-873B-1BE407C31734}" srcOrd="1" destOrd="0" presId="urn:microsoft.com/office/officeart/2008/layout/AlternatingPictureBlocks#1"/>
    <dgm:cxn modelId="{74FB19E4-8232-4CEE-8F3C-4F65B94EF1DB}" type="presParOf" srcId="{A5303B0A-0B48-4C33-8B66-59353709A84F}" destId="{1D3B1573-097A-49BF-BC9E-26BFF911D368}" srcOrd="7" destOrd="0" presId="urn:microsoft.com/office/officeart/2008/layout/AlternatingPictureBlocks#1"/>
    <dgm:cxn modelId="{4D447377-EA3E-4864-9A29-1944C6107A5B}" type="presParOf" srcId="{A5303B0A-0B48-4C33-8B66-59353709A84F}" destId="{52CF7423-E9D1-4F3B-99EA-3105D733B138}" srcOrd="8" destOrd="0" presId="urn:microsoft.com/office/officeart/2008/layout/AlternatingPictureBlocks#1"/>
    <dgm:cxn modelId="{DB3516F7-144B-4E08-97B7-AC7C0A348D43}" type="presParOf" srcId="{52CF7423-E9D1-4F3B-99EA-3105D733B138}" destId="{DC03E345-BB26-472F-A28C-2293CD94D443}" srcOrd="0" destOrd="0" presId="urn:microsoft.com/office/officeart/2008/layout/AlternatingPictureBlocks#1"/>
    <dgm:cxn modelId="{A92C86E1-7868-4712-8D51-F8370C5A992D}" type="presParOf" srcId="{52CF7423-E9D1-4F3B-99EA-3105D733B138}" destId="{CC3FA847-849E-4303-8540-A5BC12188FEF}" srcOrd="1" destOrd="0" presId="urn:microsoft.com/office/officeart/2008/layout/AlternatingPictureBlock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89A72-BA3B-4C69-B045-0D4642547876}" type="doc">
      <dgm:prSet loTypeId="urn:microsoft.com/office/officeart/2008/layout/BendingPictureSemiTransparentText" loCatId="picture" qsTypeId="urn:microsoft.com/office/officeart/2005/8/quickstyle/simple1#1" qsCatId="simple" csTypeId="urn:microsoft.com/office/officeart/2005/8/colors/accent1_2#1" csCatId="accent1" phldr="1"/>
      <dgm:spPr/>
      <dgm:t>
        <a:bodyPr/>
        <a:lstStyle/>
        <a:p>
          <a:endParaRPr lang="es-ES"/>
        </a:p>
      </dgm:t>
    </dgm:pt>
    <dgm:pt modelId="{73A1FD85-A657-4AD9-A7B0-04859D8E9EB3}">
      <dgm:prSet custT="1"/>
      <dgm:spPr>
        <a:solidFill>
          <a:srgbClr val="0070C0"/>
        </a:solidFill>
      </dgm:spPr>
      <dgm:t>
        <a:bodyPr/>
        <a:lstStyle/>
        <a:p>
          <a:r>
            <a:rPr lang="en-US" altLang="zh-CN" sz="2000" b="1" dirty="0">
              <a:effectLst>
                <a:outerShdw blurRad="38100" dist="38100" dir="2700000" algn="tl">
                  <a:srgbClr val="000000">
                    <a:alpha val="43137"/>
                  </a:srgbClr>
                </a:outerShdw>
              </a:effectLst>
            </a:rPr>
            <a:t>〔</a:t>
          </a:r>
          <a:r>
            <a:rPr lang="zh-CN" altLang="en-US" sz="2000" b="1" dirty="0">
              <a:effectLst>
                <a:outerShdw blurRad="38100" dist="38100" dir="2700000" algn="tl">
                  <a:srgbClr val="000000">
                    <a:alpha val="43137"/>
                  </a:srgbClr>
                </a:outerShdw>
              </a:effectLst>
            </a:rPr>
            <a:t>红</a:t>
          </a:r>
          <a:r>
            <a:rPr lang="en-US" altLang="zh-CN" sz="2000" b="1" dirty="0">
              <a:effectLst>
                <a:outerShdw blurRad="38100" dist="38100" dir="2700000" algn="tl">
                  <a:srgbClr val="000000">
                    <a:alpha val="43137"/>
                  </a:srgbClr>
                </a:outerShdw>
              </a:effectLst>
            </a:rPr>
            <a:t>〕</a:t>
          </a:r>
          <a:r>
            <a:rPr lang="zh-CN" altLang="en-US" sz="2000" b="1" dirty="0">
              <a:effectLst>
                <a:outerShdw blurRad="38100" dist="38100" dir="2700000" algn="tl">
                  <a:srgbClr val="000000">
                    <a:alpha val="43137"/>
                  </a:srgbClr>
                </a:outerShdw>
              </a:effectLst>
            </a:rPr>
            <a:t>海看见神，就逃跑了（</a:t>
          </a:r>
          <a:r>
            <a:rPr lang="en-US" altLang="zh-CN" sz="2000" b="1" dirty="0">
              <a:effectLst>
                <a:outerShdw blurRad="38100" dist="38100" dir="2700000" algn="tl">
                  <a:srgbClr val="000000">
                    <a:alpha val="43137"/>
                  </a:srgbClr>
                </a:outerShdw>
              </a:effectLst>
            </a:rPr>
            <a:t>3</a:t>
          </a:r>
          <a:r>
            <a:rPr lang="zh-CN" altLang="en-US" sz="2000" b="1" dirty="0">
              <a:effectLst>
                <a:outerShdw blurRad="38100" dist="38100" dir="2700000" algn="tl">
                  <a:srgbClr val="000000">
                    <a:alpha val="43137"/>
                  </a:srgbClr>
                </a:outerShdw>
              </a:effectLst>
            </a:rPr>
            <a:t>节第一段）</a:t>
          </a:r>
          <a:r>
            <a:rPr lang="es-ES" sz="2000" b="1" dirty="0">
              <a:effectLst>
                <a:outerShdw blurRad="38100" dist="38100" dir="2700000" algn="tl">
                  <a:srgbClr val="000000">
                    <a:alpha val="43137"/>
                  </a:srgbClr>
                </a:outerShdw>
              </a:effectLst>
            </a:rPr>
            <a:t>)</a:t>
          </a:r>
        </a:p>
      </dgm:t>
    </dgm:pt>
    <dgm:pt modelId="{DA6A197D-FA6B-466F-A165-171D2CA3799B}" type="parTrans" cxnId="{7C440B92-99B9-4B04-BA5B-28542D812965}">
      <dgm:prSet/>
      <dgm:spPr/>
      <dgm:t>
        <a:bodyPr/>
        <a:lstStyle/>
        <a:p>
          <a:endParaRPr lang="es-ES" sz="2000" b="1"/>
        </a:p>
      </dgm:t>
    </dgm:pt>
    <dgm:pt modelId="{1CE4B0D8-664A-4039-929B-068F1C3CC33B}" type="sibTrans" cxnId="{7C440B92-99B9-4B04-BA5B-28542D812965}">
      <dgm:prSet/>
      <dgm:spPr/>
      <dgm:t>
        <a:bodyPr/>
        <a:lstStyle/>
        <a:p>
          <a:endParaRPr lang="es-ES" sz="2000" b="1"/>
        </a:p>
      </dgm:t>
    </dgm:pt>
    <dgm:pt modelId="{1D0AE790-6B96-438F-BD10-A10AF0BBA10B}">
      <dgm:prSet custT="1"/>
      <dgm:spPr>
        <a:solidFill>
          <a:schemeClr val="accent2">
            <a:lumMod val="75000"/>
          </a:schemeClr>
        </a:solidFill>
      </dgm:spPr>
      <dgm:t>
        <a:bodyPr/>
        <a:lstStyle/>
        <a:p>
          <a:r>
            <a:rPr lang="zh-CN" altLang="en-US" sz="2000" b="1" dirty="0">
              <a:effectLst>
                <a:outerShdw blurRad="38100" dist="38100" dir="2700000" algn="tl">
                  <a:srgbClr val="000000">
                    <a:alpha val="43137"/>
                  </a:srgbClr>
                </a:outerShdw>
              </a:effectLst>
            </a:rPr>
            <a:t>约旦河倒流了（</a:t>
          </a:r>
          <a:r>
            <a:rPr lang="en-US" altLang="zh-CN" sz="2000" b="1" dirty="0">
              <a:effectLst>
                <a:outerShdw blurRad="38100" dist="38100" dir="2700000" algn="tl">
                  <a:srgbClr val="000000">
                    <a:alpha val="43137"/>
                  </a:srgbClr>
                </a:outerShdw>
              </a:effectLst>
            </a:rPr>
            <a:t>3</a:t>
          </a:r>
          <a:r>
            <a:rPr lang="zh-CN" altLang="en-US" sz="2000" b="1" dirty="0">
              <a:effectLst>
                <a:outerShdw blurRad="38100" dist="38100" dir="2700000" algn="tl">
                  <a:srgbClr val="000000">
                    <a:alpha val="43137"/>
                  </a:srgbClr>
                </a:outerShdw>
              </a:effectLst>
            </a:rPr>
            <a:t>节第二段）</a:t>
          </a:r>
          <a:endParaRPr lang="es-ES" sz="2000" b="1" dirty="0">
            <a:effectLst>
              <a:outerShdw blurRad="38100" dist="38100" dir="2700000" algn="tl">
                <a:srgbClr val="000000">
                  <a:alpha val="43137"/>
                </a:srgbClr>
              </a:outerShdw>
            </a:effectLst>
          </a:endParaRPr>
        </a:p>
      </dgm:t>
    </dgm:pt>
    <dgm:pt modelId="{136FA0D0-E689-4813-930D-2A19BFF30E5B}" type="parTrans" cxnId="{3E0CA4D2-FEB7-4B6D-AEAC-62E73F9559B6}">
      <dgm:prSet/>
      <dgm:spPr/>
      <dgm:t>
        <a:bodyPr/>
        <a:lstStyle/>
        <a:p>
          <a:endParaRPr lang="es-ES" sz="2000" b="1"/>
        </a:p>
      </dgm:t>
    </dgm:pt>
    <dgm:pt modelId="{236FB763-253D-404E-97C0-8F1A45A883A2}" type="sibTrans" cxnId="{3E0CA4D2-FEB7-4B6D-AEAC-62E73F9559B6}">
      <dgm:prSet/>
      <dgm:spPr/>
      <dgm:t>
        <a:bodyPr/>
        <a:lstStyle/>
        <a:p>
          <a:endParaRPr lang="es-ES" sz="2000" b="1"/>
        </a:p>
      </dgm:t>
    </dgm:pt>
    <dgm:pt modelId="{8B02EC01-F43F-42DF-8285-6147307ABDB1}">
      <dgm:prSet custT="1"/>
      <dgm:spPr>
        <a:solidFill>
          <a:srgbClr val="DD577F"/>
        </a:solidFill>
      </dgm:spPr>
      <dgm:t>
        <a:bodyPr/>
        <a:lstStyle/>
        <a:p>
          <a:r>
            <a:rPr lang="zh-CN" altLang="en-US" sz="2000" b="1" dirty="0">
              <a:effectLst>
                <a:outerShdw blurRad="38100" dist="38100" dir="2700000" algn="tl">
                  <a:srgbClr val="000000">
                    <a:alpha val="43137"/>
                  </a:srgbClr>
                </a:outerShdw>
              </a:effectLst>
            </a:rPr>
            <a:t>山和丘陵跳跃（第 </a:t>
          </a:r>
          <a:r>
            <a:rPr lang="en-US" altLang="zh-CN" sz="2000" b="1" dirty="0">
              <a:effectLst>
                <a:outerShdw blurRad="38100" dist="38100" dir="2700000" algn="tl">
                  <a:srgbClr val="000000">
                    <a:alpha val="43137"/>
                  </a:srgbClr>
                </a:outerShdw>
              </a:effectLst>
            </a:rPr>
            <a:t>4 </a:t>
          </a:r>
          <a:r>
            <a:rPr lang="zh-CN" altLang="en-US" sz="2000" b="1" dirty="0">
              <a:effectLst>
                <a:outerShdw blurRad="38100" dist="38100" dir="2700000" algn="tl">
                  <a:srgbClr val="000000">
                    <a:alpha val="43137"/>
                  </a:srgbClr>
                </a:outerShdw>
              </a:effectLst>
            </a:rPr>
            <a:t>节</a:t>
          </a:r>
          <a:r>
            <a:rPr lang="es-ES" sz="2000" b="1" dirty="0">
              <a:effectLst>
                <a:outerShdw blurRad="38100" dist="38100" dir="2700000" algn="tl">
                  <a:srgbClr val="000000">
                    <a:alpha val="43137"/>
                  </a:srgbClr>
                </a:outerShdw>
              </a:effectLst>
            </a:rPr>
            <a:t>)</a:t>
          </a:r>
        </a:p>
      </dgm:t>
    </dgm:pt>
    <dgm:pt modelId="{89414C2B-A106-445F-AD39-34FDBCF2F0B7}" type="parTrans" cxnId="{8D19FFCC-35E5-453F-8765-A6B8F8268338}">
      <dgm:prSet/>
      <dgm:spPr/>
      <dgm:t>
        <a:bodyPr/>
        <a:lstStyle/>
        <a:p>
          <a:endParaRPr lang="es-ES" sz="2000" b="1"/>
        </a:p>
      </dgm:t>
    </dgm:pt>
    <dgm:pt modelId="{750BBFFB-89DE-412F-A1D7-0DA23CA25873}" type="sibTrans" cxnId="{8D19FFCC-35E5-453F-8765-A6B8F8268338}">
      <dgm:prSet/>
      <dgm:spPr/>
      <dgm:t>
        <a:bodyPr/>
        <a:lstStyle/>
        <a:p>
          <a:endParaRPr lang="es-ES" sz="2000" b="1"/>
        </a:p>
      </dgm:t>
    </dgm:pt>
    <dgm:pt modelId="{D7AE6BF4-C1B5-4C2A-AF48-38885888469A}" type="pres">
      <dgm:prSet presAssocID="{65089A72-BA3B-4C69-B045-0D4642547876}" presName="Name0" presStyleCnt="0">
        <dgm:presLayoutVars>
          <dgm:dir/>
          <dgm:resizeHandles val="exact"/>
        </dgm:presLayoutVars>
      </dgm:prSet>
      <dgm:spPr/>
    </dgm:pt>
    <dgm:pt modelId="{C7798441-913A-4196-B97C-15E2567305CB}" type="pres">
      <dgm:prSet presAssocID="{73A1FD85-A657-4AD9-A7B0-04859D8E9EB3}" presName="composite" presStyleCnt="0"/>
      <dgm:spPr/>
    </dgm:pt>
    <dgm:pt modelId="{53C19EC9-568E-4A68-94D9-910231B330A9}" type="pres">
      <dgm:prSet presAssocID="{73A1FD85-A657-4AD9-A7B0-04859D8E9EB3}" presName="rect1" presStyleLbl="bgShp" presStyleIdx="0" presStyleCnt="3"/>
      <dgm:spPr>
        <a:blipFill rotWithShape="1">
          <a:blip xmlns:r="http://schemas.openxmlformats.org/officeDocument/2006/relationships" r:embed="rId1" cstate="print"/>
          <a:srcRect/>
          <a:stretch>
            <a:fillRect/>
          </a:stretch>
        </a:blipFill>
        <a:scene3d>
          <a:camera prst="orthographicFront"/>
          <a:lightRig rig="threePt" dir="t"/>
        </a:scene3d>
        <a:sp3d>
          <a:bevelT prst="convex"/>
        </a:sp3d>
      </dgm:spPr>
    </dgm:pt>
    <dgm:pt modelId="{A1907FF2-6C9B-41BE-8279-37FE5849B70E}" type="pres">
      <dgm:prSet presAssocID="{73A1FD85-A657-4AD9-A7B0-04859D8E9EB3}" presName="rect2" presStyleLbl="trBgShp" presStyleIdx="0" presStyleCnt="3">
        <dgm:presLayoutVars>
          <dgm:bulletEnabled val="1"/>
        </dgm:presLayoutVars>
      </dgm:prSet>
      <dgm:spPr/>
    </dgm:pt>
    <dgm:pt modelId="{FF9C9CBE-BB2B-4755-AE0E-F194ADA66317}" type="pres">
      <dgm:prSet presAssocID="{1CE4B0D8-664A-4039-929B-068F1C3CC33B}" presName="sibTrans" presStyleCnt="0"/>
      <dgm:spPr/>
    </dgm:pt>
    <dgm:pt modelId="{3AEBB9C8-CBD7-4FB9-9A0C-58ED6767F0A6}" type="pres">
      <dgm:prSet presAssocID="{1D0AE790-6B96-438F-BD10-A10AF0BBA10B}" presName="composite" presStyleCnt="0"/>
      <dgm:spPr/>
    </dgm:pt>
    <dgm:pt modelId="{BDB9A5F6-2F75-4558-ABAC-7AD40D03C3C3}" type="pres">
      <dgm:prSet presAssocID="{1D0AE790-6B96-438F-BD10-A10AF0BBA10B}" presName="rect1" presStyleLbl="bgShp" presStyleIdx="1" presStyleCnt="3"/>
      <dgm:spPr>
        <a:blipFill rotWithShape="1">
          <a:blip xmlns:r="http://schemas.openxmlformats.org/officeDocument/2006/relationships" r:embed="rId2" cstate="print"/>
          <a:srcRect/>
          <a:stretch>
            <a:fillRect/>
          </a:stretch>
        </a:blipFill>
        <a:scene3d>
          <a:camera prst="orthographicFront"/>
          <a:lightRig rig="threePt" dir="t"/>
        </a:scene3d>
        <a:sp3d>
          <a:bevelT prst="convex"/>
        </a:sp3d>
      </dgm:spPr>
    </dgm:pt>
    <dgm:pt modelId="{8681B41F-CC83-4AFC-AD6F-07F675DE7B05}" type="pres">
      <dgm:prSet presAssocID="{1D0AE790-6B96-438F-BD10-A10AF0BBA10B}" presName="rect2" presStyleLbl="trBgShp" presStyleIdx="1" presStyleCnt="3">
        <dgm:presLayoutVars>
          <dgm:bulletEnabled val="1"/>
        </dgm:presLayoutVars>
      </dgm:prSet>
      <dgm:spPr/>
    </dgm:pt>
    <dgm:pt modelId="{5B7F32E1-049D-44D5-90C5-DFE4B0DF63E0}" type="pres">
      <dgm:prSet presAssocID="{236FB763-253D-404E-97C0-8F1A45A883A2}" presName="sibTrans" presStyleCnt="0"/>
      <dgm:spPr/>
    </dgm:pt>
    <dgm:pt modelId="{ABE90CBC-10EE-4A58-8755-087680EAD17B}" type="pres">
      <dgm:prSet presAssocID="{8B02EC01-F43F-42DF-8285-6147307ABDB1}" presName="composite" presStyleCnt="0"/>
      <dgm:spPr/>
    </dgm:pt>
    <dgm:pt modelId="{19BB5A89-BB59-4273-8989-04DC3E36C780}" type="pres">
      <dgm:prSet presAssocID="{8B02EC01-F43F-42DF-8285-6147307ABDB1}" presName="rect1" presStyleLbl="bgShp" presStyleIdx="2" presStyleCnt="3"/>
      <dgm:spPr>
        <a:blipFill rotWithShape="1">
          <a:blip xmlns:r="http://schemas.openxmlformats.org/officeDocument/2006/relationships" r:embed="rId3" cstate="print"/>
          <a:srcRect/>
          <a:stretch>
            <a:fillRect/>
          </a:stretch>
        </a:blipFill>
        <a:scene3d>
          <a:camera prst="orthographicFront"/>
          <a:lightRig rig="threePt" dir="t"/>
        </a:scene3d>
        <a:sp3d>
          <a:bevelT prst="convex"/>
        </a:sp3d>
      </dgm:spPr>
    </dgm:pt>
    <dgm:pt modelId="{16452082-CBA5-495A-B865-B907F0717A15}" type="pres">
      <dgm:prSet presAssocID="{8B02EC01-F43F-42DF-8285-6147307ABDB1}" presName="rect2" presStyleLbl="trBgShp" presStyleIdx="2" presStyleCnt="3">
        <dgm:presLayoutVars>
          <dgm:bulletEnabled val="1"/>
        </dgm:presLayoutVars>
      </dgm:prSet>
      <dgm:spPr/>
    </dgm:pt>
  </dgm:ptLst>
  <dgm:cxnLst>
    <dgm:cxn modelId="{F9EBF90A-C956-4FB8-AD3C-3F4F149D136F}" type="presOf" srcId="{8B02EC01-F43F-42DF-8285-6147307ABDB1}" destId="{16452082-CBA5-495A-B865-B907F0717A15}" srcOrd="0" destOrd="0" presId="urn:microsoft.com/office/officeart/2008/layout/BendingPictureSemiTransparentText"/>
    <dgm:cxn modelId="{EC67C542-640E-4F9F-9684-ADC39152D738}" type="presOf" srcId="{73A1FD85-A657-4AD9-A7B0-04859D8E9EB3}" destId="{A1907FF2-6C9B-41BE-8279-37FE5849B70E}" srcOrd="0" destOrd="0" presId="urn:microsoft.com/office/officeart/2008/layout/BendingPictureSemiTransparentText"/>
    <dgm:cxn modelId="{91778A69-2F20-4232-81CD-945184C8BE47}" type="presOf" srcId="{65089A72-BA3B-4C69-B045-0D4642547876}" destId="{D7AE6BF4-C1B5-4C2A-AF48-38885888469A}" srcOrd="0" destOrd="0" presId="urn:microsoft.com/office/officeart/2008/layout/BendingPictureSemiTransparentText"/>
    <dgm:cxn modelId="{7C440B92-99B9-4B04-BA5B-28542D812965}" srcId="{65089A72-BA3B-4C69-B045-0D4642547876}" destId="{73A1FD85-A657-4AD9-A7B0-04859D8E9EB3}" srcOrd="0" destOrd="0" parTransId="{DA6A197D-FA6B-466F-A165-171D2CA3799B}" sibTransId="{1CE4B0D8-664A-4039-929B-068F1C3CC33B}"/>
    <dgm:cxn modelId="{8D19FFCC-35E5-453F-8765-A6B8F8268338}" srcId="{65089A72-BA3B-4C69-B045-0D4642547876}" destId="{8B02EC01-F43F-42DF-8285-6147307ABDB1}" srcOrd="2" destOrd="0" parTransId="{89414C2B-A106-445F-AD39-34FDBCF2F0B7}" sibTransId="{750BBFFB-89DE-412F-A1D7-0DA23CA25873}"/>
    <dgm:cxn modelId="{3E0CA4D2-FEB7-4B6D-AEAC-62E73F9559B6}" srcId="{65089A72-BA3B-4C69-B045-0D4642547876}" destId="{1D0AE790-6B96-438F-BD10-A10AF0BBA10B}" srcOrd="1" destOrd="0" parTransId="{136FA0D0-E689-4813-930D-2A19BFF30E5B}" sibTransId="{236FB763-253D-404E-97C0-8F1A45A883A2}"/>
    <dgm:cxn modelId="{5D9911ED-DD2D-403F-9602-8654D958EFC5}" type="presOf" srcId="{1D0AE790-6B96-438F-BD10-A10AF0BBA10B}" destId="{8681B41F-CC83-4AFC-AD6F-07F675DE7B05}" srcOrd="0" destOrd="0" presId="urn:microsoft.com/office/officeart/2008/layout/BendingPictureSemiTransparentText"/>
    <dgm:cxn modelId="{EEA8232B-1053-4810-9919-3B2AFB7342FA}" type="presParOf" srcId="{D7AE6BF4-C1B5-4C2A-AF48-38885888469A}" destId="{C7798441-913A-4196-B97C-15E2567305CB}" srcOrd="0" destOrd="0" presId="urn:microsoft.com/office/officeart/2008/layout/BendingPictureSemiTransparentText"/>
    <dgm:cxn modelId="{7A892219-D1A9-4605-B369-CFA7DEAAAD8B}" type="presParOf" srcId="{C7798441-913A-4196-B97C-15E2567305CB}" destId="{53C19EC9-568E-4A68-94D9-910231B330A9}" srcOrd="0" destOrd="0" presId="urn:microsoft.com/office/officeart/2008/layout/BendingPictureSemiTransparentText"/>
    <dgm:cxn modelId="{07CF3E8C-4580-4143-A559-B908C14EE198}" type="presParOf" srcId="{C7798441-913A-4196-B97C-15E2567305CB}" destId="{A1907FF2-6C9B-41BE-8279-37FE5849B70E}" srcOrd="1" destOrd="0" presId="urn:microsoft.com/office/officeart/2008/layout/BendingPictureSemiTransparentText"/>
    <dgm:cxn modelId="{76E2A461-1967-4BD1-954E-501519D2F5A1}" type="presParOf" srcId="{D7AE6BF4-C1B5-4C2A-AF48-38885888469A}" destId="{FF9C9CBE-BB2B-4755-AE0E-F194ADA66317}" srcOrd="1" destOrd="0" presId="urn:microsoft.com/office/officeart/2008/layout/BendingPictureSemiTransparentText"/>
    <dgm:cxn modelId="{B78C6CA5-267E-48CE-9ABE-3775BD353F49}" type="presParOf" srcId="{D7AE6BF4-C1B5-4C2A-AF48-38885888469A}" destId="{3AEBB9C8-CBD7-4FB9-9A0C-58ED6767F0A6}" srcOrd="2" destOrd="0" presId="urn:microsoft.com/office/officeart/2008/layout/BendingPictureSemiTransparentText"/>
    <dgm:cxn modelId="{16EA12D3-C943-4BA1-BCE1-F1284987F6F1}" type="presParOf" srcId="{3AEBB9C8-CBD7-4FB9-9A0C-58ED6767F0A6}" destId="{BDB9A5F6-2F75-4558-ABAC-7AD40D03C3C3}" srcOrd="0" destOrd="0" presId="urn:microsoft.com/office/officeart/2008/layout/BendingPictureSemiTransparentText"/>
    <dgm:cxn modelId="{05AE1BA1-1E4F-4DE0-9187-19672269C3B7}" type="presParOf" srcId="{3AEBB9C8-CBD7-4FB9-9A0C-58ED6767F0A6}" destId="{8681B41F-CC83-4AFC-AD6F-07F675DE7B05}" srcOrd="1" destOrd="0" presId="urn:microsoft.com/office/officeart/2008/layout/BendingPictureSemiTransparentText"/>
    <dgm:cxn modelId="{84FDCFAF-171E-4A5B-9A1F-99D857DFCABD}" type="presParOf" srcId="{D7AE6BF4-C1B5-4C2A-AF48-38885888469A}" destId="{5B7F32E1-049D-44D5-90C5-DFE4B0DF63E0}" srcOrd="3" destOrd="0" presId="urn:microsoft.com/office/officeart/2008/layout/BendingPictureSemiTransparentText"/>
    <dgm:cxn modelId="{6084083C-598B-45CC-B92C-B49705DB6CEF}" type="presParOf" srcId="{D7AE6BF4-C1B5-4C2A-AF48-38885888469A}" destId="{ABE90CBC-10EE-4A58-8755-087680EAD17B}" srcOrd="4" destOrd="0" presId="urn:microsoft.com/office/officeart/2008/layout/BendingPictureSemiTransparentText"/>
    <dgm:cxn modelId="{93A9679C-32C2-4223-8A2B-C5D7AEE106E7}" type="presParOf" srcId="{ABE90CBC-10EE-4A58-8755-087680EAD17B}" destId="{19BB5A89-BB59-4273-8989-04DC3E36C780}" srcOrd="0" destOrd="0" presId="urn:microsoft.com/office/officeart/2008/layout/BendingPictureSemiTransparentText"/>
    <dgm:cxn modelId="{35147AED-84DF-48A7-AE16-5F7B7DABD2F4}" type="presParOf" srcId="{ABE90CBC-10EE-4A58-8755-087680EAD17B}" destId="{16452082-CBA5-495A-B865-B907F0717A15}"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FD12F2-6CDF-4BA8-AAC0-F76D468823F8}" type="doc">
      <dgm:prSet loTypeId="urn:microsoft.com/office/officeart/2005/8/layout/vList3" loCatId="list" qsTypeId="urn:microsoft.com/office/officeart/2005/8/quickstyle/simple3#1" qsCatId="simple" csTypeId="urn:microsoft.com/office/officeart/2005/8/colors/colorful3#1" csCatId="colorful" phldr="1"/>
      <dgm:spPr/>
      <dgm:t>
        <a:bodyPr/>
        <a:lstStyle/>
        <a:p>
          <a:endParaRPr lang="es-ES"/>
        </a:p>
      </dgm:t>
    </dgm:pt>
    <dgm:pt modelId="{CE5CC5A1-10D5-4785-8527-BA44293FED1E}">
      <dgm:prSet custT="1"/>
      <dgm:spPr>
        <a:effectLst>
          <a:outerShdw blurRad="50800" dist="38100" dir="2700000" algn="tl" rotWithShape="0">
            <a:prstClr val="black">
              <a:alpha val="40000"/>
            </a:prstClr>
          </a:outerShdw>
        </a:effectLst>
      </dgm:spPr>
      <dgm:t>
        <a:bodyPr/>
        <a:lstStyle/>
        <a:p>
          <a:r>
            <a:rPr lang="zh-CN" altLang="en-US" sz="2000" b="1" dirty="0"/>
            <a:t>赐下救恩</a:t>
          </a:r>
          <a:r>
            <a:rPr lang="es-ES" sz="2000" b="1" dirty="0"/>
            <a:t>( </a:t>
          </a:r>
          <a:r>
            <a:rPr lang="zh-CN" altLang="en-US" sz="2000" b="1" dirty="0"/>
            <a:t>诗</a:t>
          </a:r>
          <a:r>
            <a:rPr lang="es-ES" sz="2000" b="1" dirty="0"/>
            <a:t> 14:7)</a:t>
          </a:r>
          <a:endParaRPr lang="es-ES" sz="2000" dirty="0"/>
        </a:p>
      </dgm:t>
    </dgm:pt>
    <dgm:pt modelId="{5C0AF0ED-1092-437F-93D6-B78B5CAB81D3}" type="parTrans" cxnId="{E077C43E-ECA7-440A-944F-A5ABA40BDEB3}">
      <dgm:prSet/>
      <dgm:spPr/>
      <dgm:t>
        <a:bodyPr/>
        <a:lstStyle/>
        <a:p>
          <a:endParaRPr lang="es-ES"/>
        </a:p>
      </dgm:t>
    </dgm:pt>
    <dgm:pt modelId="{EABD3DA9-4A04-4F0B-84B4-4133A9A50156}" type="sibTrans" cxnId="{E077C43E-ECA7-440A-944F-A5ABA40BDEB3}">
      <dgm:prSet/>
      <dgm:spPr/>
      <dgm:t>
        <a:bodyPr/>
        <a:lstStyle/>
        <a:p>
          <a:endParaRPr lang="es-ES"/>
        </a:p>
      </dgm:t>
    </dgm:pt>
    <dgm:pt modelId="{4EE246D6-D75D-43BA-93F2-4A3FD124BA5F}">
      <dgm:prSet custT="1"/>
      <dgm:spPr>
        <a:effectLst>
          <a:outerShdw blurRad="50800" dist="38100" dir="2700000" algn="tl" rotWithShape="0">
            <a:prstClr val="black">
              <a:alpha val="40000"/>
            </a:prstClr>
          </a:outerShdw>
        </a:effectLst>
      </dgm:spPr>
      <dgm:t>
        <a:bodyPr/>
        <a:lstStyle/>
        <a:p>
          <a:r>
            <a:rPr lang="zh-CN" altLang="en-US" sz="2000" b="1" dirty="0"/>
            <a:t>保守我们脱离罪恶</a:t>
          </a:r>
          <a:r>
            <a:rPr lang="en-US" sz="2000" b="1" dirty="0"/>
            <a:t> (</a:t>
          </a:r>
          <a:r>
            <a:rPr lang="zh-CN" altLang="en-US" sz="2000" b="1" dirty="0"/>
            <a:t>诗</a:t>
          </a:r>
          <a:r>
            <a:rPr lang="en-US" sz="2000" b="1" dirty="0"/>
            <a:t> 27:5</a:t>
          </a:r>
          <a:r>
            <a:rPr lang="es-ES" sz="2000" b="1" dirty="0"/>
            <a:t>)</a:t>
          </a:r>
          <a:endParaRPr lang="es-ES" sz="2000" dirty="0"/>
        </a:p>
      </dgm:t>
    </dgm:pt>
    <dgm:pt modelId="{53045EA3-9853-463E-B993-42D288FCAD78}" type="parTrans" cxnId="{9293A657-7BD6-4D3A-B5C8-56DA47EFE88E}">
      <dgm:prSet/>
      <dgm:spPr/>
      <dgm:t>
        <a:bodyPr/>
        <a:lstStyle/>
        <a:p>
          <a:endParaRPr lang="es-ES"/>
        </a:p>
      </dgm:t>
    </dgm:pt>
    <dgm:pt modelId="{C0C254B9-ABA5-4D98-BC95-3A9C05E168F5}" type="sibTrans" cxnId="{9293A657-7BD6-4D3A-B5C8-56DA47EFE88E}">
      <dgm:prSet/>
      <dgm:spPr/>
      <dgm:t>
        <a:bodyPr/>
        <a:lstStyle/>
        <a:p>
          <a:endParaRPr lang="es-ES"/>
        </a:p>
      </dgm:t>
    </dgm:pt>
    <dgm:pt modelId="{8E8CC303-A3BB-4551-916A-9A6D9144C4EB}">
      <dgm:prSet custT="1"/>
      <dgm:spPr>
        <a:effectLst>
          <a:outerShdw blurRad="50800" dist="38100" dir="2700000" algn="tl" rotWithShape="0">
            <a:prstClr val="black">
              <a:alpha val="40000"/>
            </a:prstClr>
          </a:outerShdw>
        </a:effectLst>
      </dgm:spPr>
      <dgm:t>
        <a:bodyPr/>
        <a:lstStyle/>
        <a:p>
          <a:r>
            <a:rPr lang="zh-CN" altLang="en-US" sz="2000" b="1" dirty="0"/>
            <a:t>供应我们的需要</a:t>
          </a:r>
          <a:r>
            <a:rPr lang="en-US" sz="2000" b="1" dirty="0"/>
            <a:t> (</a:t>
          </a:r>
          <a:r>
            <a:rPr lang="zh-CN" altLang="en-US" sz="2000" b="1" dirty="0"/>
            <a:t>诗 </a:t>
          </a:r>
          <a:r>
            <a:rPr lang="en-US" sz="2000" b="1" dirty="0"/>
            <a:t>36:8</a:t>
          </a:r>
          <a:r>
            <a:rPr lang="es-ES" sz="2000" b="1" dirty="0"/>
            <a:t>)</a:t>
          </a:r>
          <a:endParaRPr lang="es-ES" sz="2000" dirty="0"/>
        </a:p>
      </dgm:t>
    </dgm:pt>
    <dgm:pt modelId="{2572C8D4-3A2A-4A53-B8D3-DCC891ED5F19}" type="parTrans" cxnId="{79533BF8-568F-49F5-9EA9-33A8A592167A}">
      <dgm:prSet/>
      <dgm:spPr/>
      <dgm:t>
        <a:bodyPr/>
        <a:lstStyle/>
        <a:p>
          <a:endParaRPr lang="es-ES"/>
        </a:p>
      </dgm:t>
    </dgm:pt>
    <dgm:pt modelId="{9E910B0E-9C48-4501-8DE0-24F88B98D630}" type="sibTrans" cxnId="{79533BF8-568F-49F5-9EA9-33A8A592167A}">
      <dgm:prSet/>
      <dgm:spPr/>
      <dgm:t>
        <a:bodyPr/>
        <a:lstStyle/>
        <a:p>
          <a:endParaRPr lang="es-ES"/>
        </a:p>
      </dgm:t>
    </dgm:pt>
    <dgm:pt modelId="{833D05FC-F6CF-4E31-A8C3-0DE9D5E71DA1}">
      <dgm:prSet custT="1"/>
      <dgm:spPr>
        <a:effectLst>
          <a:outerShdw blurRad="50800" dist="38100" dir="2700000" algn="tl" rotWithShape="0">
            <a:prstClr val="black">
              <a:alpha val="40000"/>
            </a:prstClr>
          </a:outerShdw>
        </a:effectLst>
      </dgm:spPr>
      <dgm:t>
        <a:bodyPr/>
        <a:lstStyle/>
        <a:p>
          <a:r>
            <a:rPr lang="zh-CN" altLang="en-US" sz="2000" b="1" dirty="0"/>
            <a:t>去捍卫那无助者</a:t>
          </a:r>
          <a:r>
            <a:rPr lang="en-US" sz="2000" b="1" dirty="0"/>
            <a:t> (</a:t>
          </a:r>
          <a:r>
            <a:rPr lang="zh-CN" altLang="en-US" sz="2000" b="1" dirty="0"/>
            <a:t>诗</a:t>
          </a:r>
          <a:r>
            <a:rPr lang="en-US" sz="2000" b="1" dirty="0"/>
            <a:t> 68:5</a:t>
          </a:r>
          <a:r>
            <a:rPr lang="es-ES" sz="2000" b="1" dirty="0"/>
            <a:t>)</a:t>
          </a:r>
          <a:endParaRPr lang="es-ES" sz="2000" dirty="0"/>
        </a:p>
      </dgm:t>
    </dgm:pt>
    <dgm:pt modelId="{F4D2C502-8DFC-44BF-B8F5-0D9D99D7EC48}" type="parTrans" cxnId="{5435CFBF-95C5-4EBA-A85C-E1DAC50EBEE8}">
      <dgm:prSet/>
      <dgm:spPr/>
      <dgm:t>
        <a:bodyPr/>
        <a:lstStyle/>
        <a:p>
          <a:endParaRPr lang="es-ES"/>
        </a:p>
      </dgm:t>
    </dgm:pt>
    <dgm:pt modelId="{53EC09D6-4181-482D-B4DE-3CAE0F3A5700}" type="sibTrans" cxnId="{5435CFBF-95C5-4EBA-A85C-E1DAC50EBEE8}">
      <dgm:prSet/>
      <dgm:spPr/>
      <dgm:t>
        <a:bodyPr/>
        <a:lstStyle/>
        <a:p>
          <a:endParaRPr lang="es-ES"/>
        </a:p>
      </dgm:t>
    </dgm:pt>
    <dgm:pt modelId="{289A1A9F-FBB9-4748-B332-A80DFA26D61E}">
      <dgm:prSet custT="1"/>
      <dgm:spPr>
        <a:gradFill rotWithShape="0">
          <a:gsLst>
            <a:gs pos="0">
              <a:srgbClr val="9DC2FF"/>
            </a:gs>
            <a:gs pos="50000">
              <a:srgbClr val="A3C0EB"/>
            </a:gs>
            <a:gs pos="100000">
              <a:srgbClr val="91AEE7"/>
            </a:gs>
          </a:gsLst>
        </a:gradFill>
        <a:effectLst>
          <a:outerShdw blurRad="50800" dist="38100" dir="2700000" algn="tl" rotWithShape="0">
            <a:prstClr val="black">
              <a:alpha val="40000"/>
            </a:prstClr>
          </a:outerShdw>
        </a:effectLst>
      </dgm:spPr>
      <dgm:t>
        <a:bodyPr/>
        <a:lstStyle/>
        <a:p>
          <a:r>
            <a:rPr lang="zh-CN" altLang="en-US" sz="2000" b="1" dirty="0"/>
            <a:t>坚固我们</a:t>
          </a:r>
          <a:r>
            <a:rPr lang="es-ES" sz="2000" b="1" dirty="0"/>
            <a:t> ( </a:t>
          </a:r>
          <a:r>
            <a:rPr lang="zh-CN" altLang="en-US" sz="2000" b="1" dirty="0"/>
            <a:t>诗</a:t>
          </a:r>
          <a:r>
            <a:rPr lang="es-ES" sz="2000" b="1" dirty="0"/>
            <a:t> 68:35)</a:t>
          </a:r>
          <a:endParaRPr lang="es-ES" sz="2000" dirty="0"/>
        </a:p>
      </dgm:t>
    </dgm:pt>
    <dgm:pt modelId="{0C6D0FAC-45B9-4528-9334-C7495B8085B4}" type="parTrans" cxnId="{8E3BB2E0-A112-4191-89F2-54A00FFDB835}">
      <dgm:prSet/>
      <dgm:spPr/>
      <dgm:t>
        <a:bodyPr/>
        <a:lstStyle/>
        <a:p>
          <a:endParaRPr lang="es-ES"/>
        </a:p>
      </dgm:t>
    </dgm:pt>
    <dgm:pt modelId="{F6A6D503-6BE1-4C4E-91AC-5F9E0C22C99C}" type="sibTrans" cxnId="{8E3BB2E0-A112-4191-89F2-54A00FFDB835}">
      <dgm:prSet/>
      <dgm:spPr/>
      <dgm:t>
        <a:bodyPr/>
        <a:lstStyle/>
        <a:p>
          <a:endParaRPr lang="es-ES"/>
        </a:p>
      </dgm:t>
    </dgm:pt>
    <dgm:pt modelId="{DF2F3EA1-05A5-4D37-BBB9-FFDAF45D7380}" type="pres">
      <dgm:prSet presAssocID="{B7FD12F2-6CDF-4BA8-AAC0-F76D468823F8}" presName="linearFlow" presStyleCnt="0">
        <dgm:presLayoutVars>
          <dgm:dir/>
          <dgm:resizeHandles val="exact"/>
        </dgm:presLayoutVars>
      </dgm:prSet>
      <dgm:spPr/>
    </dgm:pt>
    <dgm:pt modelId="{E11C7541-51F1-41E7-8A60-8AD112F53F5C}" type="pres">
      <dgm:prSet presAssocID="{CE5CC5A1-10D5-4785-8527-BA44293FED1E}" presName="composite" presStyleCnt="0"/>
      <dgm:spPr/>
    </dgm:pt>
    <dgm:pt modelId="{CEDD9DAA-620E-4AF0-8565-57E70341AECC}" type="pres">
      <dgm:prSet presAssocID="{CE5CC5A1-10D5-4785-8527-BA44293FED1E}" presName="imgShp" presStyleLbl="fgImgPlace1" presStyleIdx="0" presStyleCnt="5" custLinFactX="-200000" custLinFactNeighborX="-280459"/>
      <dgm:spPr>
        <a:prstGeom prst="can">
          <a:avLst/>
        </a:prstGeom>
        <a:solidFill>
          <a:srgbClr val="FFBC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6BF98678-3EFE-42A0-B55F-E72E4E10FB3A}" type="pres">
      <dgm:prSet presAssocID="{CE5CC5A1-10D5-4785-8527-BA44293FED1E}" presName="txShp" presStyleLbl="node1" presStyleIdx="0" presStyleCnt="5" custScaleX="146784" custLinFactNeighborX="1600">
        <dgm:presLayoutVars>
          <dgm:bulletEnabled val="1"/>
        </dgm:presLayoutVars>
      </dgm:prSet>
      <dgm:spPr/>
    </dgm:pt>
    <dgm:pt modelId="{BF18C587-FB8D-4218-9CFC-F57F3AB0FD42}" type="pres">
      <dgm:prSet presAssocID="{EABD3DA9-4A04-4F0B-84B4-4133A9A50156}" presName="spacing" presStyleCnt="0"/>
      <dgm:spPr/>
    </dgm:pt>
    <dgm:pt modelId="{24264B2B-3EFD-4B86-BA43-489BFB34EB24}" type="pres">
      <dgm:prSet presAssocID="{4EE246D6-D75D-43BA-93F2-4A3FD124BA5F}" presName="composite" presStyleCnt="0"/>
      <dgm:spPr/>
    </dgm:pt>
    <dgm:pt modelId="{2FECAF23-6E3C-41D9-AA37-1F22CE6C7D01}" type="pres">
      <dgm:prSet presAssocID="{4EE246D6-D75D-43BA-93F2-4A3FD124BA5F}" presName="imgShp" presStyleLbl="fgImgPlace1" presStyleIdx="1" presStyleCnt="5" custLinFactX="-200000" custLinFactNeighborX="-280459"/>
      <dgm:spPr>
        <a:prstGeom prst="can">
          <a:avLst/>
        </a:prstGeom>
        <a:solidFill>
          <a:srgbClr val="DFB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C7288E57-AF5C-4E2C-BDEE-F87E18DD2294}" type="pres">
      <dgm:prSet presAssocID="{4EE246D6-D75D-43BA-93F2-4A3FD124BA5F}" presName="txShp" presStyleLbl="node1" presStyleIdx="1" presStyleCnt="5" custScaleX="146784" custLinFactNeighborX="1600">
        <dgm:presLayoutVars>
          <dgm:bulletEnabled val="1"/>
        </dgm:presLayoutVars>
      </dgm:prSet>
      <dgm:spPr/>
    </dgm:pt>
    <dgm:pt modelId="{8A00D8AA-E0DE-430E-A4E3-F1D213EEFF20}" type="pres">
      <dgm:prSet presAssocID="{C0C254B9-ABA5-4D98-BC95-3A9C05E168F5}" presName="spacing" presStyleCnt="0"/>
      <dgm:spPr/>
    </dgm:pt>
    <dgm:pt modelId="{33029044-7DAC-40CE-9E74-67993F237481}" type="pres">
      <dgm:prSet presAssocID="{8E8CC303-A3BB-4551-916A-9A6D9144C4EB}" presName="composite" presStyleCnt="0"/>
      <dgm:spPr/>
    </dgm:pt>
    <dgm:pt modelId="{19C9710D-7163-46B1-A052-689D2F80AA48}" type="pres">
      <dgm:prSet presAssocID="{8E8CC303-A3BB-4551-916A-9A6D9144C4EB}" presName="imgShp" presStyleLbl="fgImgPlace1" presStyleIdx="2" presStyleCnt="5" custLinFactX="-200000" custLinFactNeighborX="-280459"/>
      <dgm:spPr>
        <a:prstGeom prst="can">
          <a:avLst/>
        </a:prstGeom>
        <a:solidFill>
          <a:srgbClr val="BCF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BDFD3EB-1711-4255-A0EB-42F72EE2A9DA}" type="pres">
      <dgm:prSet presAssocID="{8E8CC303-A3BB-4551-916A-9A6D9144C4EB}" presName="txShp" presStyleLbl="node1" presStyleIdx="2" presStyleCnt="5" custScaleX="146784" custLinFactNeighborX="1600">
        <dgm:presLayoutVars>
          <dgm:bulletEnabled val="1"/>
        </dgm:presLayoutVars>
      </dgm:prSet>
      <dgm:spPr/>
    </dgm:pt>
    <dgm:pt modelId="{B6AEC8ED-1BBD-4369-951F-504AD961ABFB}" type="pres">
      <dgm:prSet presAssocID="{9E910B0E-9C48-4501-8DE0-24F88B98D630}" presName="spacing" presStyleCnt="0"/>
      <dgm:spPr/>
    </dgm:pt>
    <dgm:pt modelId="{F3796BB6-A7F4-4DB5-A17B-5489424A6D78}" type="pres">
      <dgm:prSet presAssocID="{833D05FC-F6CF-4E31-A8C3-0DE9D5E71DA1}" presName="composite" presStyleCnt="0"/>
      <dgm:spPr/>
    </dgm:pt>
    <dgm:pt modelId="{73970455-3609-42C5-96DC-70F4C56B5742}" type="pres">
      <dgm:prSet presAssocID="{833D05FC-F6CF-4E31-A8C3-0DE9D5E71DA1}" presName="imgShp" presStyleLbl="fgImgPlace1" presStyleIdx="3" presStyleCnt="5" custLinFactX="-200000" custLinFactNeighborX="-280459"/>
      <dgm:spPr>
        <a:prstGeom prst="can">
          <a:avLst/>
        </a:prstGeom>
        <a:solidFill>
          <a:srgbClr val="C3FFB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2AE11C07-F533-4E66-B299-1EFF385DC03E}" type="pres">
      <dgm:prSet presAssocID="{833D05FC-F6CF-4E31-A8C3-0DE9D5E71DA1}" presName="txShp" presStyleLbl="node1" presStyleIdx="3" presStyleCnt="5" custScaleX="146784" custLinFactNeighborX="1600">
        <dgm:presLayoutVars>
          <dgm:bulletEnabled val="1"/>
        </dgm:presLayoutVars>
      </dgm:prSet>
      <dgm:spPr/>
    </dgm:pt>
    <dgm:pt modelId="{A5468A92-08A0-4171-A8C1-56FCD8CB1067}" type="pres">
      <dgm:prSet presAssocID="{53EC09D6-4181-482D-B4DE-3CAE0F3A5700}" presName="spacing" presStyleCnt="0"/>
      <dgm:spPr/>
    </dgm:pt>
    <dgm:pt modelId="{66F6C417-D81A-45FD-B12E-79944D849320}" type="pres">
      <dgm:prSet presAssocID="{289A1A9F-FBB9-4748-B332-A80DFA26D61E}" presName="composite" presStyleCnt="0"/>
      <dgm:spPr/>
    </dgm:pt>
    <dgm:pt modelId="{1DD10B0B-B4C2-4275-B50B-09B8DD8081F6}" type="pres">
      <dgm:prSet presAssocID="{289A1A9F-FBB9-4748-B332-A80DFA26D61E}" presName="imgShp" presStyleLbl="fgImgPlace1" presStyleIdx="4" presStyleCnt="5" custLinFactX="-200000" custLinFactNeighborX="-280459"/>
      <dgm:spPr>
        <a:prstGeom prst="can">
          <a:avLst/>
        </a:prstGeom>
        <a:solidFill>
          <a:srgbClr val="D3E0F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3FEA656-5DC0-41EA-83BC-3CAAC510FF9F}" type="pres">
      <dgm:prSet presAssocID="{289A1A9F-FBB9-4748-B332-A80DFA26D61E}" presName="txShp" presStyleLbl="node1" presStyleIdx="4" presStyleCnt="5" custScaleX="146784" custLinFactNeighborX="1600">
        <dgm:presLayoutVars>
          <dgm:bulletEnabled val="1"/>
        </dgm:presLayoutVars>
      </dgm:prSet>
      <dgm:spPr/>
    </dgm:pt>
  </dgm:ptLst>
  <dgm:cxnLst>
    <dgm:cxn modelId="{C6CD8123-C80C-4740-8CEB-0712405E9643}" type="presOf" srcId="{289A1A9F-FBB9-4748-B332-A80DFA26D61E}" destId="{B3FEA656-5DC0-41EA-83BC-3CAAC510FF9F}" srcOrd="0" destOrd="0" presId="urn:microsoft.com/office/officeart/2005/8/layout/vList3"/>
    <dgm:cxn modelId="{AE9BAB28-A90A-4D1A-AD8D-47D2E82464D5}" type="presOf" srcId="{4EE246D6-D75D-43BA-93F2-4A3FD124BA5F}" destId="{C7288E57-AF5C-4E2C-BDEE-F87E18DD2294}" srcOrd="0" destOrd="0" presId="urn:microsoft.com/office/officeart/2005/8/layout/vList3"/>
    <dgm:cxn modelId="{81812E33-DCCD-44BE-923C-82E546334CCD}" type="presOf" srcId="{B7FD12F2-6CDF-4BA8-AAC0-F76D468823F8}" destId="{DF2F3EA1-05A5-4D37-BBB9-FFDAF45D7380}" srcOrd="0" destOrd="0" presId="urn:microsoft.com/office/officeart/2005/8/layout/vList3"/>
    <dgm:cxn modelId="{E077C43E-ECA7-440A-944F-A5ABA40BDEB3}" srcId="{B7FD12F2-6CDF-4BA8-AAC0-F76D468823F8}" destId="{CE5CC5A1-10D5-4785-8527-BA44293FED1E}" srcOrd="0" destOrd="0" parTransId="{5C0AF0ED-1092-437F-93D6-B78B5CAB81D3}" sibTransId="{EABD3DA9-4A04-4F0B-84B4-4133A9A50156}"/>
    <dgm:cxn modelId="{3FE2FD55-FD03-4586-B8E9-960EED4EBB22}" type="presOf" srcId="{CE5CC5A1-10D5-4785-8527-BA44293FED1E}" destId="{6BF98678-3EFE-42A0-B55F-E72E4E10FB3A}" srcOrd="0" destOrd="0" presId="urn:microsoft.com/office/officeart/2005/8/layout/vList3"/>
    <dgm:cxn modelId="{9293A657-7BD6-4D3A-B5C8-56DA47EFE88E}" srcId="{B7FD12F2-6CDF-4BA8-AAC0-F76D468823F8}" destId="{4EE246D6-D75D-43BA-93F2-4A3FD124BA5F}" srcOrd="1" destOrd="0" parTransId="{53045EA3-9853-463E-B993-42D288FCAD78}" sibTransId="{C0C254B9-ABA5-4D98-BC95-3A9C05E168F5}"/>
    <dgm:cxn modelId="{ECBBB289-78DF-4793-BB25-DE149F7E6361}" type="presOf" srcId="{8E8CC303-A3BB-4551-916A-9A6D9144C4EB}" destId="{BBDFD3EB-1711-4255-A0EB-42F72EE2A9DA}" srcOrd="0" destOrd="0" presId="urn:microsoft.com/office/officeart/2005/8/layout/vList3"/>
    <dgm:cxn modelId="{39F94F95-DD42-4B95-9887-233DF972FD52}" type="presOf" srcId="{833D05FC-F6CF-4E31-A8C3-0DE9D5E71DA1}" destId="{2AE11C07-F533-4E66-B299-1EFF385DC03E}" srcOrd="0" destOrd="0" presId="urn:microsoft.com/office/officeart/2005/8/layout/vList3"/>
    <dgm:cxn modelId="{5435CFBF-95C5-4EBA-A85C-E1DAC50EBEE8}" srcId="{B7FD12F2-6CDF-4BA8-AAC0-F76D468823F8}" destId="{833D05FC-F6CF-4E31-A8C3-0DE9D5E71DA1}" srcOrd="3" destOrd="0" parTransId="{F4D2C502-8DFC-44BF-B8F5-0D9D99D7EC48}" sibTransId="{53EC09D6-4181-482D-B4DE-3CAE0F3A5700}"/>
    <dgm:cxn modelId="{8E3BB2E0-A112-4191-89F2-54A00FFDB835}" srcId="{B7FD12F2-6CDF-4BA8-AAC0-F76D468823F8}" destId="{289A1A9F-FBB9-4748-B332-A80DFA26D61E}" srcOrd="4" destOrd="0" parTransId="{0C6D0FAC-45B9-4528-9334-C7495B8085B4}" sibTransId="{F6A6D503-6BE1-4C4E-91AC-5F9E0C22C99C}"/>
    <dgm:cxn modelId="{79533BF8-568F-49F5-9EA9-33A8A592167A}" srcId="{B7FD12F2-6CDF-4BA8-AAC0-F76D468823F8}" destId="{8E8CC303-A3BB-4551-916A-9A6D9144C4EB}" srcOrd="2" destOrd="0" parTransId="{2572C8D4-3A2A-4A53-B8D3-DCC891ED5F19}" sibTransId="{9E910B0E-9C48-4501-8DE0-24F88B98D630}"/>
    <dgm:cxn modelId="{A8EF66C6-78EF-4F5A-927B-856F154B3EA1}" type="presParOf" srcId="{DF2F3EA1-05A5-4D37-BBB9-FFDAF45D7380}" destId="{E11C7541-51F1-41E7-8A60-8AD112F53F5C}" srcOrd="0" destOrd="0" presId="urn:microsoft.com/office/officeart/2005/8/layout/vList3"/>
    <dgm:cxn modelId="{D199F992-72D9-4AA5-B852-BD491FFE5C02}" type="presParOf" srcId="{E11C7541-51F1-41E7-8A60-8AD112F53F5C}" destId="{CEDD9DAA-620E-4AF0-8565-57E70341AECC}" srcOrd="0" destOrd="0" presId="urn:microsoft.com/office/officeart/2005/8/layout/vList3"/>
    <dgm:cxn modelId="{BAE983C2-FA0B-4EB4-86D3-C1ADE4AB5607}" type="presParOf" srcId="{E11C7541-51F1-41E7-8A60-8AD112F53F5C}" destId="{6BF98678-3EFE-42A0-B55F-E72E4E10FB3A}" srcOrd="1" destOrd="0" presId="urn:microsoft.com/office/officeart/2005/8/layout/vList3"/>
    <dgm:cxn modelId="{BA96A986-AD2A-4DB0-A870-EC842E19720E}" type="presParOf" srcId="{DF2F3EA1-05A5-4D37-BBB9-FFDAF45D7380}" destId="{BF18C587-FB8D-4218-9CFC-F57F3AB0FD42}" srcOrd="1" destOrd="0" presId="urn:microsoft.com/office/officeart/2005/8/layout/vList3"/>
    <dgm:cxn modelId="{887713E6-5E57-4B68-89AC-C46B497A4FF4}" type="presParOf" srcId="{DF2F3EA1-05A5-4D37-BBB9-FFDAF45D7380}" destId="{24264B2B-3EFD-4B86-BA43-489BFB34EB24}" srcOrd="2" destOrd="0" presId="urn:microsoft.com/office/officeart/2005/8/layout/vList3"/>
    <dgm:cxn modelId="{CE22E734-9EA5-4DF7-A7D4-B31C9F89D6B8}" type="presParOf" srcId="{24264B2B-3EFD-4B86-BA43-489BFB34EB24}" destId="{2FECAF23-6E3C-41D9-AA37-1F22CE6C7D01}" srcOrd="0" destOrd="0" presId="urn:microsoft.com/office/officeart/2005/8/layout/vList3"/>
    <dgm:cxn modelId="{6447492D-B6DC-4C1D-88CA-53ED9D23F2C8}" type="presParOf" srcId="{24264B2B-3EFD-4B86-BA43-489BFB34EB24}" destId="{C7288E57-AF5C-4E2C-BDEE-F87E18DD2294}" srcOrd="1" destOrd="0" presId="urn:microsoft.com/office/officeart/2005/8/layout/vList3"/>
    <dgm:cxn modelId="{B4FD85F1-CBD4-46D3-B31C-C5A313680F2F}" type="presParOf" srcId="{DF2F3EA1-05A5-4D37-BBB9-FFDAF45D7380}" destId="{8A00D8AA-E0DE-430E-A4E3-F1D213EEFF20}" srcOrd="3" destOrd="0" presId="urn:microsoft.com/office/officeart/2005/8/layout/vList3"/>
    <dgm:cxn modelId="{BFD4FB68-909B-42B4-BA6A-A118D93A3F86}" type="presParOf" srcId="{DF2F3EA1-05A5-4D37-BBB9-FFDAF45D7380}" destId="{33029044-7DAC-40CE-9E74-67993F237481}" srcOrd="4" destOrd="0" presId="urn:microsoft.com/office/officeart/2005/8/layout/vList3"/>
    <dgm:cxn modelId="{C67EC12B-1111-4EC8-AFF4-DE8171E9569B}" type="presParOf" srcId="{33029044-7DAC-40CE-9E74-67993F237481}" destId="{19C9710D-7163-46B1-A052-689D2F80AA48}" srcOrd="0" destOrd="0" presId="urn:microsoft.com/office/officeart/2005/8/layout/vList3"/>
    <dgm:cxn modelId="{CB4D4F9F-B81B-4A11-BC6F-F6AAEF518871}" type="presParOf" srcId="{33029044-7DAC-40CE-9E74-67993F237481}" destId="{BBDFD3EB-1711-4255-A0EB-42F72EE2A9DA}" srcOrd="1" destOrd="0" presId="urn:microsoft.com/office/officeart/2005/8/layout/vList3"/>
    <dgm:cxn modelId="{BC60932A-4A54-4734-BDC2-DD27A9E847D7}" type="presParOf" srcId="{DF2F3EA1-05A5-4D37-BBB9-FFDAF45D7380}" destId="{B6AEC8ED-1BBD-4369-951F-504AD961ABFB}" srcOrd="5" destOrd="0" presId="urn:microsoft.com/office/officeart/2005/8/layout/vList3"/>
    <dgm:cxn modelId="{AB421F37-A6E5-4C84-B4E9-B5313A6644FB}" type="presParOf" srcId="{DF2F3EA1-05A5-4D37-BBB9-FFDAF45D7380}" destId="{F3796BB6-A7F4-4DB5-A17B-5489424A6D78}" srcOrd="6" destOrd="0" presId="urn:microsoft.com/office/officeart/2005/8/layout/vList3"/>
    <dgm:cxn modelId="{C1E58CE9-3FA4-431B-B444-7161F1044F16}" type="presParOf" srcId="{F3796BB6-A7F4-4DB5-A17B-5489424A6D78}" destId="{73970455-3609-42C5-96DC-70F4C56B5742}" srcOrd="0" destOrd="0" presId="urn:microsoft.com/office/officeart/2005/8/layout/vList3"/>
    <dgm:cxn modelId="{CE3DF46E-9202-48D6-86F9-39C19589EC4A}" type="presParOf" srcId="{F3796BB6-A7F4-4DB5-A17B-5489424A6D78}" destId="{2AE11C07-F533-4E66-B299-1EFF385DC03E}" srcOrd="1" destOrd="0" presId="urn:microsoft.com/office/officeart/2005/8/layout/vList3"/>
    <dgm:cxn modelId="{985DABEC-41D3-451A-870A-53B8A63B42CF}" type="presParOf" srcId="{DF2F3EA1-05A5-4D37-BBB9-FFDAF45D7380}" destId="{A5468A92-08A0-4171-A8C1-56FCD8CB1067}" srcOrd="7" destOrd="0" presId="urn:microsoft.com/office/officeart/2005/8/layout/vList3"/>
    <dgm:cxn modelId="{7CA3A5D9-8BBC-44F5-9B52-98DA8D13C35E}" type="presParOf" srcId="{DF2F3EA1-05A5-4D37-BBB9-FFDAF45D7380}" destId="{66F6C417-D81A-45FD-B12E-79944D849320}" srcOrd="8" destOrd="0" presId="urn:microsoft.com/office/officeart/2005/8/layout/vList3"/>
    <dgm:cxn modelId="{D3E2BCE1-0A07-4C48-8AB4-94A24519FC20}" type="presParOf" srcId="{66F6C417-D81A-45FD-B12E-79944D849320}" destId="{1DD10B0B-B4C2-4275-B50B-09B8DD8081F6}" srcOrd="0" destOrd="0" presId="urn:microsoft.com/office/officeart/2005/8/layout/vList3"/>
    <dgm:cxn modelId="{AD1F17E7-3161-455D-A29C-7BA59275E453}" type="presParOf" srcId="{66F6C417-D81A-45FD-B12E-79944D849320}" destId="{B3FEA656-5DC0-41EA-83BC-3CAAC510FF9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DA77E-D217-4890-B7DA-FE9628ADDE12}">
      <dsp:nvSpPr>
        <dsp:cNvPr id="0" name=""/>
        <dsp:cNvSpPr/>
      </dsp:nvSpPr>
      <dsp:spPr>
        <a:xfrm>
          <a:off x="287434" y="262"/>
          <a:ext cx="7284937" cy="4384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effectLst>
                <a:outerShdw blurRad="38100" dist="38100" dir="2700000" algn="tl">
                  <a:srgbClr val="000000">
                    <a:alpha val="43137"/>
                  </a:srgbClr>
                </a:outerShdw>
              </a:effectLst>
            </a:rPr>
            <a:t>他不会让我们在人生的道路上滑倒</a:t>
          </a:r>
          <a:r>
            <a:rPr lang="es-ES" sz="2000" b="1" kern="1200" dirty="0">
              <a:effectLst>
                <a:outerShdw blurRad="38100" dist="38100" dir="2700000" algn="tl">
                  <a:srgbClr val="000000">
                    <a:alpha val="43137"/>
                  </a:srgbClr>
                </a:outerShdw>
              </a:effectLst>
            </a:rPr>
            <a:t>(v. 3)</a:t>
          </a:r>
        </a:p>
      </dsp:txBody>
      <dsp:txXfrm>
        <a:off x="287434" y="262"/>
        <a:ext cx="7284937" cy="438439"/>
      </dsp:txXfrm>
    </dsp:sp>
    <dsp:sp modelId="{1E8AEC9A-71A3-4B45-B464-76908635AE1D}">
      <dsp:nvSpPr>
        <dsp:cNvPr id="0" name=""/>
        <dsp:cNvSpPr/>
      </dsp:nvSpPr>
      <dsp:spPr>
        <a:xfrm>
          <a:off x="0" y="262"/>
          <a:ext cx="434054" cy="438439"/>
        </a:xfrm>
        <a:prstGeom prst="actionButtonForwardNext">
          <a:avLst/>
        </a:prstGeom>
        <a:solidFill>
          <a:srgbClr val="FBCCAF"/>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1BEC982E-3B1F-4431-B1AB-6D8975A848A4}">
      <dsp:nvSpPr>
        <dsp:cNvPr id="0" name=""/>
        <dsp:cNvSpPr/>
      </dsp:nvSpPr>
      <dsp:spPr>
        <a:xfrm>
          <a:off x="287434" y="511044"/>
          <a:ext cx="7284937" cy="438439"/>
        </a:xfrm>
        <a:prstGeom prst="rect">
          <a:avLst/>
        </a:prstGeom>
        <a:gradFill rotWithShape="0">
          <a:gsLst>
            <a:gs pos="0">
              <a:schemeClr val="accent2">
                <a:hueOff val="4676157"/>
                <a:satOff val="4018"/>
                <a:lumOff val="-1519"/>
                <a:alphaOff val="0"/>
                <a:satMod val="103000"/>
                <a:lumMod val="102000"/>
                <a:tint val="94000"/>
              </a:schemeClr>
            </a:gs>
            <a:gs pos="50000">
              <a:schemeClr val="accent2">
                <a:hueOff val="4676157"/>
                <a:satOff val="4018"/>
                <a:lumOff val="-1519"/>
                <a:alphaOff val="0"/>
                <a:satMod val="110000"/>
                <a:lumMod val="100000"/>
                <a:shade val="100000"/>
              </a:schemeClr>
            </a:gs>
            <a:gs pos="100000">
              <a:schemeClr val="accent2">
                <a:hueOff val="4676157"/>
                <a:satOff val="4018"/>
                <a:lumOff val="-15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chemeClr val="tx1"/>
              </a:solidFill>
            </a:rPr>
            <a:t>他经常看顾我们</a:t>
          </a:r>
          <a:r>
            <a:rPr lang="en-US" sz="2000" b="1" kern="1200" dirty="0">
              <a:solidFill>
                <a:schemeClr val="tx1"/>
              </a:solidFill>
            </a:rPr>
            <a:t> </a:t>
          </a:r>
          <a:r>
            <a:rPr lang="es-ES" sz="2000" b="1" kern="1200" dirty="0">
              <a:solidFill>
                <a:schemeClr val="tx1"/>
              </a:solidFill>
            </a:rPr>
            <a:t>(</a:t>
          </a:r>
          <a:r>
            <a:rPr lang="zh-CN" altLang="en-US" sz="2000" b="1" kern="1200" dirty="0">
              <a:solidFill>
                <a:schemeClr val="tx1"/>
              </a:solidFill>
            </a:rPr>
            <a:t>第</a:t>
          </a:r>
          <a:r>
            <a:rPr lang="es-ES" sz="2000" b="1" kern="1200" dirty="0">
              <a:solidFill>
                <a:schemeClr val="tx1"/>
              </a:solidFill>
            </a:rPr>
            <a:t> 4</a:t>
          </a:r>
          <a:r>
            <a:rPr lang="zh-CN" altLang="en-US" sz="2000" b="1" kern="1200" dirty="0">
              <a:solidFill>
                <a:schemeClr val="tx1"/>
              </a:solidFill>
            </a:rPr>
            <a:t>节</a:t>
          </a:r>
          <a:r>
            <a:rPr lang="es-ES" sz="2000" b="1" kern="1200" dirty="0">
              <a:solidFill>
                <a:schemeClr val="tx1"/>
              </a:solidFill>
            </a:rPr>
            <a:t>)</a:t>
          </a:r>
        </a:p>
      </dsp:txBody>
      <dsp:txXfrm>
        <a:off x="287434" y="511044"/>
        <a:ext cx="7284937" cy="438439"/>
      </dsp:txXfrm>
    </dsp:sp>
    <dsp:sp modelId="{7934E483-4318-44FD-9D14-2046BC5BA44E}">
      <dsp:nvSpPr>
        <dsp:cNvPr id="0" name=""/>
        <dsp:cNvSpPr/>
      </dsp:nvSpPr>
      <dsp:spPr>
        <a:xfrm>
          <a:off x="7425751" y="511044"/>
          <a:ext cx="434054" cy="438439"/>
        </a:xfrm>
        <a:prstGeom prst="actionButtonBackPrevious">
          <a:avLst/>
        </a:prstGeom>
        <a:solidFill>
          <a:srgbClr val="B1FB97"/>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sp>
    <dsp:sp modelId="{7D452116-4E6A-4CDA-9031-37F809FBA75A}">
      <dsp:nvSpPr>
        <dsp:cNvPr id="0" name=""/>
        <dsp:cNvSpPr/>
      </dsp:nvSpPr>
      <dsp:spPr>
        <a:xfrm>
          <a:off x="287434" y="1021825"/>
          <a:ext cx="7284937" cy="438439"/>
        </a:xfrm>
        <a:prstGeom prst="rect">
          <a:avLst/>
        </a:prstGeom>
        <a:gradFill rotWithShape="0">
          <a:gsLst>
            <a:gs pos="0">
              <a:schemeClr val="accent2">
                <a:hueOff val="9352314"/>
                <a:satOff val="8036"/>
                <a:lumOff val="-3039"/>
                <a:alphaOff val="0"/>
                <a:satMod val="103000"/>
                <a:lumMod val="102000"/>
                <a:tint val="94000"/>
              </a:schemeClr>
            </a:gs>
            <a:gs pos="50000">
              <a:schemeClr val="accent2">
                <a:hueOff val="9352314"/>
                <a:satOff val="8036"/>
                <a:lumOff val="-3039"/>
                <a:alphaOff val="0"/>
                <a:satMod val="110000"/>
                <a:lumMod val="100000"/>
                <a:shade val="100000"/>
              </a:schemeClr>
            </a:gs>
            <a:gs pos="100000">
              <a:schemeClr val="accent2">
                <a:hueOff val="9352314"/>
                <a:satOff val="8036"/>
                <a:lumOff val="-30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chemeClr val="tx1"/>
              </a:solidFill>
            </a:rPr>
            <a:t>他为我们提供物质和精神上的避难所</a:t>
          </a:r>
          <a:r>
            <a:rPr lang="es-ES" sz="2000" b="1" kern="1200" dirty="0">
              <a:solidFill>
                <a:schemeClr val="tx1"/>
              </a:solidFill>
            </a:rPr>
            <a:t>(5-6</a:t>
          </a:r>
          <a:r>
            <a:rPr lang="zh-CN" altLang="en-US" sz="2000" b="1" kern="1200" dirty="0">
              <a:solidFill>
                <a:schemeClr val="tx1"/>
              </a:solidFill>
            </a:rPr>
            <a:t>节</a:t>
          </a:r>
          <a:r>
            <a:rPr lang="es-ES" sz="2000" b="1" kern="1200" dirty="0">
              <a:solidFill>
                <a:schemeClr val="tx1"/>
              </a:solidFill>
            </a:rPr>
            <a:t>)</a:t>
          </a:r>
        </a:p>
      </dsp:txBody>
      <dsp:txXfrm>
        <a:off x="287434" y="1021825"/>
        <a:ext cx="7284937" cy="438439"/>
      </dsp:txXfrm>
    </dsp:sp>
    <dsp:sp modelId="{C8B4DAE9-CF19-45AD-8EA3-4C0FB7BC75CC}">
      <dsp:nvSpPr>
        <dsp:cNvPr id="0" name=""/>
        <dsp:cNvSpPr/>
      </dsp:nvSpPr>
      <dsp:spPr>
        <a:xfrm>
          <a:off x="0" y="1021825"/>
          <a:ext cx="434054" cy="438439"/>
        </a:xfrm>
        <a:prstGeom prst="actionButtonForwardNext">
          <a:avLst/>
        </a:prstGeom>
        <a:solidFill>
          <a:srgbClr val="B0FFF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B9F467-CEB0-413F-97A8-837D3A2C7DCA}">
      <dsp:nvSpPr>
        <dsp:cNvPr id="0" name=""/>
        <dsp:cNvSpPr/>
      </dsp:nvSpPr>
      <dsp:spPr>
        <a:xfrm>
          <a:off x="287434" y="1532607"/>
          <a:ext cx="7284937" cy="438439"/>
        </a:xfrm>
        <a:prstGeom prst="rect">
          <a:avLst/>
        </a:prstGeom>
        <a:gradFill rotWithShape="0">
          <a:gsLst>
            <a:gs pos="0">
              <a:schemeClr val="accent2">
                <a:hueOff val="14028472"/>
                <a:satOff val="12054"/>
                <a:lumOff val="-4558"/>
                <a:alphaOff val="0"/>
                <a:satMod val="103000"/>
                <a:lumMod val="102000"/>
                <a:tint val="94000"/>
              </a:schemeClr>
            </a:gs>
            <a:gs pos="50000">
              <a:schemeClr val="accent2">
                <a:hueOff val="14028472"/>
                <a:satOff val="12054"/>
                <a:lumOff val="-4558"/>
                <a:alphaOff val="0"/>
                <a:satMod val="110000"/>
                <a:lumMod val="100000"/>
                <a:shade val="100000"/>
              </a:schemeClr>
            </a:gs>
            <a:gs pos="100000">
              <a:schemeClr val="accent2">
                <a:hueOff val="14028472"/>
                <a:satOff val="12054"/>
                <a:lumOff val="-45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effectLst>
                <a:outerShdw blurRad="38100" dist="38100" dir="2700000" algn="tl">
                  <a:srgbClr val="000000">
                    <a:alpha val="43137"/>
                  </a:srgbClr>
                </a:outerShdw>
              </a:effectLst>
            </a:rPr>
            <a:t>他总是在我们身边保护我们</a:t>
          </a:r>
          <a:r>
            <a:rPr lang="es-ES" sz="2000" b="1" kern="1200" dirty="0">
              <a:effectLst>
                <a:outerShdw blurRad="38100" dist="38100" dir="2700000" algn="tl">
                  <a:srgbClr val="000000">
                    <a:alpha val="43137"/>
                  </a:srgbClr>
                </a:outerShdw>
              </a:effectLst>
            </a:rPr>
            <a:t>(</a:t>
          </a:r>
          <a:r>
            <a:rPr lang="zh-CN" altLang="en-US" sz="2000" b="1" kern="1200" dirty="0">
              <a:effectLst>
                <a:outerShdw blurRad="38100" dist="38100" dir="2700000" algn="tl">
                  <a:srgbClr val="000000">
                    <a:alpha val="43137"/>
                  </a:srgbClr>
                </a:outerShdw>
              </a:effectLst>
            </a:rPr>
            <a:t>第七节 </a:t>
          </a:r>
          <a:r>
            <a:rPr lang="es-ES" sz="2000" b="1" kern="1200" dirty="0">
              <a:effectLst>
                <a:outerShdw blurRad="38100" dist="38100" dir="2700000" algn="tl">
                  <a:srgbClr val="000000">
                    <a:alpha val="43137"/>
                  </a:srgbClr>
                </a:outerShdw>
              </a:effectLst>
            </a:rPr>
            <a:t>)</a:t>
          </a:r>
        </a:p>
      </dsp:txBody>
      <dsp:txXfrm>
        <a:off x="287434" y="1532607"/>
        <a:ext cx="7284937" cy="438439"/>
      </dsp:txXfrm>
    </dsp:sp>
    <dsp:sp modelId="{F5221322-BA12-4010-873B-1BE407C31734}">
      <dsp:nvSpPr>
        <dsp:cNvPr id="0" name=""/>
        <dsp:cNvSpPr/>
      </dsp:nvSpPr>
      <dsp:spPr>
        <a:xfrm>
          <a:off x="7425751" y="1532607"/>
          <a:ext cx="434054" cy="438439"/>
        </a:xfrm>
        <a:prstGeom prst="actionButtonBackPrevious">
          <a:avLst/>
        </a:prstGeom>
        <a:solidFill>
          <a:srgbClr val="A7BCFF"/>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C03E345-BB26-472F-A28C-2293CD94D443}">
      <dsp:nvSpPr>
        <dsp:cNvPr id="0" name=""/>
        <dsp:cNvSpPr/>
      </dsp:nvSpPr>
      <dsp:spPr>
        <a:xfrm>
          <a:off x="287434" y="2043389"/>
          <a:ext cx="7284937" cy="438439"/>
        </a:xfrm>
        <a:prstGeom prst="rect">
          <a:avLst/>
        </a:prstGeom>
        <a:gradFill rotWithShape="0">
          <a:gsLst>
            <a:gs pos="0">
              <a:schemeClr val="accent2">
                <a:hueOff val="18704628"/>
                <a:satOff val="16072"/>
                <a:lumOff val="-6078"/>
                <a:alphaOff val="0"/>
                <a:satMod val="103000"/>
                <a:lumMod val="102000"/>
                <a:tint val="94000"/>
              </a:schemeClr>
            </a:gs>
            <a:gs pos="50000">
              <a:schemeClr val="accent2">
                <a:hueOff val="18704628"/>
                <a:satOff val="16072"/>
                <a:lumOff val="-6078"/>
                <a:alphaOff val="0"/>
                <a:satMod val="110000"/>
                <a:lumMod val="100000"/>
                <a:shade val="100000"/>
              </a:schemeClr>
            </a:gs>
            <a:gs pos="100000">
              <a:schemeClr val="accent2">
                <a:hueOff val="18704628"/>
                <a:satOff val="16072"/>
                <a:lumOff val="-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effectLst>
                <a:outerShdw blurRad="38100" dist="38100" dir="2700000" algn="tl">
                  <a:srgbClr val="000000">
                    <a:alpha val="43137"/>
                  </a:srgbClr>
                </a:outerShdw>
              </a:effectLst>
            </a:rPr>
            <a:t>他会在任何时候、任何地点照顾我们</a:t>
          </a:r>
          <a:r>
            <a:rPr lang="es-ES" sz="2000" b="1" kern="1200" dirty="0">
              <a:effectLst>
                <a:outerShdw blurRad="38100" dist="38100" dir="2700000" algn="tl">
                  <a:srgbClr val="000000">
                    <a:alpha val="43137"/>
                  </a:srgbClr>
                </a:outerShdw>
              </a:effectLst>
            </a:rPr>
            <a:t>(</a:t>
          </a:r>
          <a:r>
            <a:rPr lang="zh-CN" altLang="en-US" sz="2000" b="1" kern="1200" dirty="0">
              <a:effectLst>
                <a:outerShdw blurRad="38100" dist="38100" dir="2700000" algn="tl">
                  <a:srgbClr val="000000">
                    <a:alpha val="43137"/>
                  </a:srgbClr>
                </a:outerShdw>
              </a:effectLst>
            </a:rPr>
            <a:t>第</a:t>
          </a:r>
          <a:r>
            <a:rPr lang="es-ES" sz="2000" b="1" kern="1200" dirty="0">
              <a:effectLst>
                <a:outerShdw blurRad="38100" dist="38100" dir="2700000" algn="tl">
                  <a:srgbClr val="000000">
                    <a:alpha val="43137"/>
                  </a:srgbClr>
                </a:outerShdw>
              </a:effectLst>
            </a:rPr>
            <a:t> 8)</a:t>
          </a:r>
        </a:p>
      </dsp:txBody>
      <dsp:txXfrm>
        <a:off x="287434" y="2043389"/>
        <a:ext cx="7284937" cy="438439"/>
      </dsp:txXfrm>
    </dsp:sp>
    <dsp:sp modelId="{CC3FA847-849E-4303-8540-A5BC12188FEF}">
      <dsp:nvSpPr>
        <dsp:cNvPr id="0" name=""/>
        <dsp:cNvSpPr/>
      </dsp:nvSpPr>
      <dsp:spPr>
        <a:xfrm>
          <a:off x="0" y="2043389"/>
          <a:ext cx="434054" cy="438439"/>
        </a:xfrm>
        <a:prstGeom prst="actionButtonForwardNext">
          <a:avLst/>
        </a:prstGeom>
        <a:solidFill>
          <a:srgbClr val="FFABC9"/>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9EC9-568E-4A68-94D9-910231B330A9}">
      <dsp:nvSpPr>
        <dsp:cNvPr id="0" name=""/>
        <dsp:cNvSpPr/>
      </dsp:nvSpPr>
      <dsp:spPr>
        <a:xfrm>
          <a:off x="5132" y="194631"/>
          <a:ext cx="2844087" cy="2437719"/>
        </a:xfrm>
        <a:prstGeom prst="rect">
          <a:avLst/>
        </a:prstGeom>
        <a:blipFill rotWithShape="1">
          <a:blip xmlns:r="http://schemas.openxmlformats.org/officeDocument/2006/relationships" r:embed="rId1" cstate="print"/>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A1907FF2-6C9B-41BE-8279-37FE5849B70E}">
      <dsp:nvSpPr>
        <dsp:cNvPr id="0" name=""/>
        <dsp:cNvSpPr/>
      </dsp:nvSpPr>
      <dsp:spPr>
        <a:xfrm>
          <a:off x="5132" y="1901034"/>
          <a:ext cx="2844087" cy="585052"/>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effectLst>
                <a:outerShdw blurRad="38100" dist="38100" dir="2700000" algn="tl">
                  <a:srgbClr val="000000">
                    <a:alpha val="43137"/>
                  </a:srgbClr>
                </a:outerShdw>
              </a:effectLst>
            </a:rPr>
            <a:t>〔</a:t>
          </a:r>
          <a:r>
            <a:rPr lang="zh-CN" altLang="en-US" sz="2000" b="1" kern="1200" dirty="0">
              <a:effectLst>
                <a:outerShdw blurRad="38100" dist="38100" dir="2700000" algn="tl">
                  <a:srgbClr val="000000">
                    <a:alpha val="43137"/>
                  </a:srgbClr>
                </a:outerShdw>
              </a:effectLst>
            </a:rPr>
            <a:t>红</a:t>
          </a:r>
          <a:r>
            <a:rPr lang="en-US" altLang="zh-CN" sz="2000" b="1" kern="1200" dirty="0">
              <a:effectLst>
                <a:outerShdw blurRad="38100" dist="38100" dir="2700000" algn="tl">
                  <a:srgbClr val="000000">
                    <a:alpha val="43137"/>
                  </a:srgbClr>
                </a:outerShdw>
              </a:effectLst>
            </a:rPr>
            <a:t>〕</a:t>
          </a:r>
          <a:r>
            <a:rPr lang="zh-CN" altLang="en-US" sz="2000" b="1" kern="1200" dirty="0">
              <a:effectLst>
                <a:outerShdw blurRad="38100" dist="38100" dir="2700000" algn="tl">
                  <a:srgbClr val="000000">
                    <a:alpha val="43137"/>
                  </a:srgbClr>
                </a:outerShdw>
              </a:effectLst>
            </a:rPr>
            <a:t>海看见神，就逃跑了（</a:t>
          </a:r>
          <a:r>
            <a:rPr lang="en-US" altLang="zh-CN" sz="2000" b="1" kern="1200" dirty="0">
              <a:effectLst>
                <a:outerShdw blurRad="38100" dist="38100" dir="2700000" algn="tl">
                  <a:srgbClr val="000000">
                    <a:alpha val="43137"/>
                  </a:srgbClr>
                </a:outerShdw>
              </a:effectLst>
            </a:rPr>
            <a:t>3</a:t>
          </a:r>
          <a:r>
            <a:rPr lang="zh-CN" altLang="en-US" sz="2000" b="1" kern="1200" dirty="0">
              <a:effectLst>
                <a:outerShdw blurRad="38100" dist="38100" dir="2700000" algn="tl">
                  <a:srgbClr val="000000">
                    <a:alpha val="43137"/>
                  </a:srgbClr>
                </a:outerShdw>
              </a:effectLst>
            </a:rPr>
            <a:t>节第一段）</a:t>
          </a:r>
          <a:r>
            <a:rPr lang="es-ES" sz="2000" b="1" kern="1200" dirty="0">
              <a:effectLst>
                <a:outerShdw blurRad="38100" dist="38100" dir="2700000" algn="tl">
                  <a:srgbClr val="000000">
                    <a:alpha val="43137"/>
                  </a:srgbClr>
                </a:outerShdw>
              </a:effectLst>
            </a:rPr>
            <a:t>)</a:t>
          </a:r>
        </a:p>
      </dsp:txBody>
      <dsp:txXfrm>
        <a:off x="5132" y="1901034"/>
        <a:ext cx="2844087" cy="585052"/>
      </dsp:txXfrm>
    </dsp:sp>
    <dsp:sp modelId="{BDB9A5F6-2F75-4558-ABAC-7AD40D03C3C3}">
      <dsp:nvSpPr>
        <dsp:cNvPr id="0" name=""/>
        <dsp:cNvSpPr/>
      </dsp:nvSpPr>
      <dsp:spPr>
        <a:xfrm>
          <a:off x="3139309" y="194631"/>
          <a:ext cx="2844087" cy="2437719"/>
        </a:xfrm>
        <a:prstGeom prst="rect">
          <a:avLst/>
        </a:prstGeom>
        <a:blipFill rotWithShape="1">
          <a:blip xmlns:r="http://schemas.openxmlformats.org/officeDocument/2006/relationships" r:embed="rId2" cstate="print"/>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8681B41F-CC83-4AFC-AD6F-07F675DE7B05}">
      <dsp:nvSpPr>
        <dsp:cNvPr id="0" name=""/>
        <dsp:cNvSpPr/>
      </dsp:nvSpPr>
      <dsp:spPr>
        <a:xfrm>
          <a:off x="3139309" y="1901034"/>
          <a:ext cx="2844087" cy="585052"/>
        </a:xfrm>
        <a:prstGeom prst="rect">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effectLst>
                <a:outerShdw blurRad="38100" dist="38100" dir="2700000" algn="tl">
                  <a:srgbClr val="000000">
                    <a:alpha val="43137"/>
                  </a:srgbClr>
                </a:outerShdw>
              </a:effectLst>
            </a:rPr>
            <a:t>约旦河倒流了（</a:t>
          </a:r>
          <a:r>
            <a:rPr lang="en-US" altLang="zh-CN" sz="2000" b="1" kern="1200" dirty="0">
              <a:effectLst>
                <a:outerShdw blurRad="38100" dist="38100" dir="2700000" algn="tl">
                  <a:srgbClr val="000000">
                    <a:alpha val="43137"/>
                  </a:srgbClr>
                </a:outerShdw>
              </a:effectLst>
            </a:rPr>
            <a:t>3</a:t>
          </a:r>
          <a:r>
            <a:rPr lang="zh-CN" altLang="en-US" sz="2000" b="1" kern="1200" dirty="0">
              <a:effectLst>
                <a:outerShdw blurRad="38100" dist="38100" dir="2700000" algn="tl">
                  <a:srgbClr val="000000">
                    <a:alpha val="43137"/>
                  </a:srgbClr>
                </a:outerShdw>
              </a:effectLst>
            </a:rPr>
            <a:t>节第二段）</a:t>
          </a:r>
          <a:endParaRPr lang="es-ES" sz="2000" b="1" kern="1200" dirty="0">
            <a:effectLst>
              <a:outerShdw blurRad="38100" dist="38100" dir="2700000" algn="tl">
                <a:srgbClr val="000000">
                  <a:alpha val="43137"/>
                </a:srgbClr>
              </a:outerShdw>
            </a:effectLst>
          </a:endParaRPr>
        </a:p>
      </dsp:txBody>
      <dsp:txXfrm>
        <a:off x="3139309" y="1901034"/>
        <a:ext cx="2844087" cy="585052"/>
      </dsp:txXfrm>
    </dsp:sp>
    <dsp:sp modelId="{19BB5A89-BB59-4273-8989-04DC3E36C780}">
      <dsp:nvSpPr>
        <dsp:cNvPr id="0" name=""/>
        <dsp:cNvSpPr/>
      </dsp:nvSpPr>
      <dsp:spPr>
        <a:xfrm>
          <a:off x="6273485" y="194631"/>
          <a:ext cx="2844087" cy="2437719"/>
        </a:xfrm>
        <a:prstGeom prst="rect">
          <a:avLst/>
        </a:prstGeom>
        <a:blipFill rotWithShape="1">
          <a:blip xmlns:r="http://schemas.openxmlformats.org/officeDocument/2006/relationships" r:embed="rId3" cstate="print"/>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16452082-CBA5-495A-B865-B907F0717A15}">
      <dsp:nvSpPr>
        <dsp:cNvPr id="0" name=""/>
        <dsp:cNvSpPr/>
      </dsp:nvSpPr>
      <dsp:spPr>
        <a:xfrm>
          <a:off x="6273485" y="1901034"/>
          <a:ext cx="2844087" cy="585052"/>
        </a:xfrm>
        <a:prstGeom prst="rect">
          <a:avLst/>
        </a:prstGeom>
        <a:solidFill>
          <a:srgbClr val="DD577F"/>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effectLst>
                <a:outerShdw blurRad="38100" dist="38100" dir="2700000" algn="tl">
                  <a:srgbClr val="000000">
                    <a:alpha val="43137"/>
                  </a:srgbClr>
                </a:outerShdw>
              </a:effectLst>
            </a:rPr>
            <a:t>山和丘陵跳跃（第 </a:t>
          </a:r>
          <a:r>
            <a:rPr lang="en-US" altLang="zh-CN" sz="2000" b="1" kern="1200" dirty="0">
              <a:effectLst>
                <a:outerShdw blurRad="38100" dist="38100" dir="2700000" algn="tl">
                  <a:srgbClr val="000000">
                    <a:alpha val="43137"/>
                  </a:srgbClr>
                </a:outerShdw>
              </a:effectLst>
            </a:rPr>
            <a:t>4 </a:t>
          </a:r>
          <a:r>
            <a:rPr lang="zh-CN" altLang="en-US" sz="2000" b="1" kern="1200" dirty="0">
              <a:effectLst>
                <a:outerShdw blurRad="38100" dist="38100" dir="2700000" algn="tl">
                  <a:srgbClr val="000000">
                    <a:alpha val="43137"/>
                  </a:srgbClr>
                </a:outerShdw>
              </a:effectLst>
            </a:rPr>
            <a:t>节</a:t>
          </a:r>
          <a:r>
            <a:rPr lang="es-ES" sz="2000" b="1" kern="1200" dirty="0">
              <a:effectLst>
                <a:outerShdw blurRad="38100" dist="38100" dir="2700000" algn="tl">
                  <a:srgbClr val="000000">
                    <a:alpha val="43137"/>
                  </a:srgbClr>
                </a:outerShdw>
              </a:effectLst>
            </a:rPr>
            <a:t>)</a:t>
          </a:r>
        </a:p>
      </dsp:txBody>
      <dsp:txXfrm>
        <a:off x="6273485" y="1901034"/>
        <a:ext cx="2844087" cy="585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8678-3EFE-42A0-B55F-E72E4E10FB3A}">
      <dsp:nvSpPr>
        <dsp:cNvPr id="0" name=""/>
        <dsp:cNvSpPr/>
      </dsp:nvSpPr>
      <dsp:spPr>
        <a:xfrm rot="10800000">
          <a:off x="162115" y="796"/>
          <a:ext cx="7007107" cy="271603"/>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赐下救恩</a:t>
          </a:r>
          <a:r>
            <a:rPr lang="es-ES" sz="2000" b="1" kern="1200" dirty="0"/>
            <a:t>( </a:t>
          </a:r>
          <a:r>
            <a:rPr lang="zh-CN" altLang="en-US" sz="2000" b="1" kern="1200" dirty="0"/>
            <a:t>诗</a:t>
          </a:r>
          <a:r>
            <a:rPr lang="es-ES" sz="2000" b="1" kern="1200" dirty="0"/>
            <a:t> 14:7)</a:t>
          </a:r>
          <a:endParaRPr lang="es-ES" sz="2000" kern="1200" dirty="0"/>
        </a:p>
      </dsp:txBody>
      <dsp:txXfrm rot="10800000">
        <a:off x="230016" y="796"/>
        <a:ext cx="6939206" cy="271603"/>
      </dsp:txXfrm>
    </dsp:sp>
    <dsp:sp modelId="{CEDD9DAA-620E-4AF0-8565-57E70341AECC}">
      <dsp:nvSpPr>
        <dsp:cNvPr id="0" name=""/>
        <dsp:cNvSpPr/>
      </dsp:nvSpPr>
      <dsp:spPr>
        <a:xfrm>
          <a:off x="0" y="796"/>
          <a:ext cx="271603" cy="271603"/>
        </a:xfrm>
        <a:prstGeom prst="can">
          <a:avLst/>
        </a:prstGeom>
        <a:solidFill>
          <a:srgbClr val="FFBCC6"/>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C7288E57-AF5C-4E2C-BDEE-F87E18DD2294}">
      <dsp:nvSpPr>
        <dsp:cNvPr id="0" name=""/>
        <dsp:cNvSpPr/>
      </dsp:nvSpPr>
      <dsp:spPr>
        <a:xfrm rot="10800000">
          <a:off x="162115" y="340301"/>
          <a:ext cx="7007107" cy="271603"/>
        </a:xfrm>
        <a:prstGeom prst="homePlate">
          <a:avLst/>
        </a:prstGeom>
        <a:gradFill rotWithShape="0">
          <a:gsLst>
            <a:gs pos="0">
              <a:schemeClr val="accent3">
                <a:hueOff val="-4362348"/>
                <a:satOff val="0"/>
                <a:lumOff val="0"/>
                <a:alphaOff val="0"/>
                <a:lumMod val="110000"/>
                <a:satMod val="105000"/>
                <a:tint val="67000"/>
              </a:schemeClr>
            </a:gs>
            <a:gs pos="50000">
              <a:schemeClr val="accent3">
                <a:hueOff val="-4362348"/>
                <a:satOff val="0"/>
                <a:lumOff val="0"/>
                <a:alphaOff val="0"/>
                <a:lumMod val="105000"/>
                <a:satMod val="103000"/>
                <a:tint val="73000"/>
              </a:schemeClr>
            </a:gs>
            <a:gs pos="100000">
              <a:schemeClr val="accent3">
                <a:hueOff val="-4362348"/>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保守我们脱离罪恶</a:t>
          </a:r>
          <a:r>
            <a:rPr lang="en-US" sz="2000" b="1" kern="1200" dirty="0"/>
            <a:t> (</a:t>
          </a:r>
          <a:r>
            <a:rPr lang="zh-CN" altLang="en-US" sz="2000" b="1" kern="1200" dirty="0"/>
            <a:t>诗</a:t>
          </a:r>
          <a:r>
            <a:rPr lang="en-US" sz="2000" b="1" kern="1200" dirty="0"/>
            <a:t> 27:5</a:t>
          </a:r>
          <a:r>
            <a:rPr lang="es-ES" sz="2000" b="1" kern="1200" dirty="0"/>
            <a:t>)</a:t>
          </a:r>
          <a:endParaRPr lang="es-ES" sz="2000" kern="1200" dirty="0"/>
        </a:p>
      </dsp:txBody>
      <dsp:txXfrm rot="10800000">
        <a:off x="230016" y="340301"/>
        <a:ext cx="6939206" cy="271603"/>
      </dsp:txXfrm>
    </dsp:sp>
    <dsp:sp modelId="{2FECAF23-6E3C-41D9-AA37-1F22CE6C7D01}">
      <dsp:nvSpPr>
        <dsp:cNvPr id="0" name=""/>
        <dsp:cNvSpPr/>
      </dsp:nvSpPr>
      <dsp:spPr>
        <a:xfrm>
          <a:off x="0" y="340301"/>
          <a:ext cx="271603" cy="271603"/>
        </a:xfrm>
        <a:prstGeom prst="can">
          <a:avLst/>
        </a:prstGeom>
        <a:solidFill>
          <a:srgbClr val="DFBC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BDFD3EB-1711-4255-A0EB-42F72EE2A9DA}">
      <dsp:nvSpPr>
        <dsp:cNvPr id="0" name=""/>
        <dsp:cNvSpPr/>
      </dsp:nvSpPr>
      <dsp:spPr>
        <a:xfrm rot="10800000">
          <a:off x="162115" y="679806"/>
          <a:ext cx="7007107" cy="271603"/>
        </a:xfrm>
        <a:prstGeom prst="homePlate">
          <a:avLst/>
        </a:prstGeom>
        <a:gradFill rotWithShape="0">
          <a:gsLst>
            <a:gs pos="0">
              <a:schemeClr val="accent3">
                <a:hueOff val="-8724695"/>
                <a:satOff val="0"/>
                <a:lumOff val="0"/>
                <a:alphaOff val="0"/>
                <a:lumMod val="110000"/>
                <a:satMod val="105000"/>
                <a:tint val="67000"/>
              </a:schemeClr>
            </a:gs>
            <a:gs pos="50000">
              <a:schemeClr val="accent3">
                <a:hueOff val="-8724695"/>
                <a:satOff val="0"/>
                <a:lumOff val="0"/>
                <a:alphaOff val="0"/>
                <a:lumMod val="105000"/>
                <a:satMod val="103000"/>
                <a:tint val="73000"/>
              </a:schemeClr>
            </a:gs>
            <a:gs pos="100000">
              <a:schemeClr val="accent3">
                <a:hueOff val="-8724695"/>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供应我们的需要</a:t>
          </a:r>
          <a:r>
            <a:rPr lang="en-US" sz="2000" b="1" kern="1200" dirty="0"/>
            <a:t> (</a:t>
          </a:r>
          <a:r>
            <a:rPr lang="zh-CN" altLang="en-US" sz="2000" b="1" kern="1200" dirty="0"/>
            <a:t>诗 </a:t>
          </a:r>
          <a:r>
            <a:rPr lang="en-US" sz="2000" b="1" kern="1200" dirty="0"/>
            <a:t>36:8</a:t>
          </a:r>
          <a:r>
            <a:rPr lang="es-ES" sz="2000" b="1" kern="1200" dirty="0"/>
            <a:t>)</a:t>
          </a:r>
          <a:endParaRPr lang="es-ES" sz="2000" kern="1200" dirty="0"/>
        </a:p>
      </dsp:txBody>
      <dsp:txXfrm rot="10800000">
        <a:off x="230016" y="679806"/>
        <a:ext cx="6939206" cy="271603"/>
      </dsp:txXfrm>
    </dsp:sp>
    <dsp:sp modelId="{19C9710D-7163-46B1-A052-689D2F80AA48}">
      <dsp:nvSpPr>
        <dsp:cNvPr id="0" name=""/>
        <dsp:cNvSpPr/>
      </dsp:nvSpPr>
      <dsp:spPr>
        <a:xfrm>
          <a:off x="0" y="679806"/>
          <a:ext cx="271603" cy="271603"/>
        </a:xfrm>
        <a:prstGeom prst="can">
          <a:avLst/>
        </a:prstGeom>
        <a:solidFill>
          <a:srgbClr val="BCF1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2AE11C07-F533-4E66-B299-1EFF385DC03E}">
      <dsp:nvSpPr>
        <dsp:cNvPr id="0" name=""/>
        <dsp:cNvSpPr/>
      </dsp:nvSpPr>
      <dsp:spPr>
        <a:xfrm rot="10800000">
          <a:off x="162115" y="1019310"/>
          <a:ext cx="7007107" cy="271603"/>
        </a:xfrm>
        <a:prstGeom prst="homePlate">
          <a:avLst/>
        </a:prstGeom>
        <a:gradFill rotWithShape="0">
          <a:gsLst>
            <a:gs pos="0">
              <a:schemeClr val="accent3">
                <a:hueOff val="-13087043"/>
                <a:satOff val="0"/>
                <a:lumOff val="0"/>
                <a:alphaOff val="0"/>
                <a:lumMod val="110000"/>
                <a:satMod val="105000"/>
                <a:tint val="67000"/>
              </a:schemeClr>
            </a:gs>
            <a:gs pos="50000">
              <a:schemeClr val="accent3">
                <a:hueOff val="-13087043"/>
                <a:satOff val="0"/>
                <a:lumOff val="0"/>
                <a:alphaOff val="0"/>
                <a:lumMod val="105000"/>
                <a:satMod val="103000"/>
                <a:tint val="73000"/>
              </a:schemeClr>
            </a:gs>
            <a:gs pos="100000">
              <a:schemeClr val="accent3">
                <a:hueOff val="-13087043"/>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去捍卫那无助者</a:t>
          </a:r>
          <a:r>
            <a:rPr lang="en-US" sz="2000" b="1" kern="1200" dirty="0"/>
            <a:t> (</a:t>
          </a:r>
          <a:r>
            <a:rPr lang="zh-CN" altLang="en-US" sz="2000" b="1" kern="1200" dirty="0"/>
            <a:t>诗</a:t>
          </a:r>
          <a:r>
            <a:rPr lang="en-US" sz="2000" b="1" kern="1200" dirty="0"/>
            <a:t> 68:5</a:t>
          </a:r>
          <a:r>
            <a:rPr lang="es-ES" sz="2000" b="1" kern="1200" dirty="0"/>
            <a:t>)</a:t>
          </a:r>
          <a:endParaRPr lang="es-ES" sz="2000" kern="1200" dirty="0"/>
        </a:p>
      </dsp:txBody>
      <dsp:txXfrm rot="10800000">
        <a:off x="230016" y="1019310"/>
        <a:ext cx="6939206" cy="271603"/>
      </dsp:txXfrm>
    </dsp:sp>
    <dsp:sp modelId="{73970455-3609-42C5-96DC-70F4C56B5742}">
      <dsp:nvSpPr>
        <dsp:cNvPr id="0" name=""/>
        <dsp:cNvSpPr/>
      </dsp:nvSpPr>
      <dsp:spPr>
        <a:xfrm>
          <a:off x="0" y="1019310"/>
          <a:ext cx="271603" cy="271603"/>
        </a:xfrm>
        <a:prstGeom prst="can">
          <a:avLst/>
        </a:prstGeom>
        <a:solidFill>
          <a:srgbClr val="C3FFBC"/>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3FEA656-5DC0-41EA-83BC-3CAAC510FF9F}">
      <dsp:nvSpPr>
        <dsp:cNvPr id="0" name=""/>
        <dsp:cNvSpPr/>
      </dsp:nvSpPr>
      <dsp:spPr>
        <a:xfrm rot="10800000">
          <a:off x="162115" y="1358815"/>
          <a:ext cx="7007107" cy="271603"/>
        </a:xfrm>
        <a:prstGeom prst="homePlate">
          <a:avLst/>
        </a:prstGeom>
        <a:gradFill rotWithShape="0">
          <a:gsLst>
            <a:gs pos="0">
              <a:srgbClr val="9DC2FF"/>
            </a:gs>
            <a:gs pos="50000">
              <a:srgbClr val="A3C0EB"/>
            </a:gs>
            <a:gs pos="100000">
              <a:srgbClr val="91AEE7"/>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坚固我们</a:t>
          </a:r>
          <a:r>
            <a:rPr lang="es-ES" sz="2000" b="1" kern="1200" dirty="0"/>
            <a:t> ( </a:t>
          </a:r>
          <a:r>
            <a:rPr lang="zh-CN" altLang="en-US" sz="2000" b="1" kern="1200" dirty="0"/>
            <a:t>诗</a:t>
          </a:r>
          <a:r>
            <a:rPr lang="es-ES" sz="2000" b="1" kern="1200" dirty="0"/>
            <a:t> 68:35)</a:t>
          </a:r>
          <a:endParaRPr lang="es-ES" sz="2000" kern="1200" dirty="0"/>
        </a:p>
      </dsp:txBody>
      <dsp:txXfrm rot="10800000">
        <a:off x="230016" y="1358815"/>
        <a:ext cx="6939206" cy="271603"/>
      </dsp:txXfrm>
    </dsp:sp>
    <dsp:sp modelId="{1DD10B0B-B4C2-4275-B50B-09B8DD8081F6}">
      <dsp:nvSpPr>
        <dsp:cNvPr id="0" name=""/>
        <dsp:cNvSpPr/>
      </dsp:nvSpPr>
      <dsp:spPr>
        <a:xfrm>
          <a:off x="0" y="1358815"/>
          <a:ext cx="271603" cy="271603"/>
        </a:xfrm>
        <a:prstGeom prst="can">
          <a:avLst/>
        </a:prstGeom>
        <a:solidFill>
          <a:srgbClr val="D3E0F5"/>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1">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5F5B923-6FB3-44A4-AAB6-0F9E1BA1A808}"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5F5B923-6FB3-44A4-AAB6-0F9E1BA1A808}"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5F5B923-6FB3-44A4-AAB6-0F9E1BA1A808}"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DE3003D6-D5B7-4B55-AFF4-D6D5C8961537}" type="datetimeFigureOut">
              <a:rPr lang="es-ES" smtClean="0"/>
              <a:t>22/01/2024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7C6DEDB-40CE-460C-ABB5-87DE01744766}"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E3003D6-D5B7-4B55-AFF4-D6D5C8961537}" type="datetimeFigureOut">
              <a:rPr lang="es-ES" smtClean="0"/>
              <a:t>22/01/2024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7C6DEDB-40CE-460C-ABB5-87DE01744766}"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DE3003D6-D5B7-4B55-AFF4-D6D5C8961537}" type="datetimeFigureOut">
              <a:rPr lang="es-ES" smtClean="0"/>
              <a:t>22/01/2024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7C6DEDB-40CE-460C-ABB5-87DE01744766}"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DE3003D6-D5B7-4B55-AFF4-D6D5C8961537}" type="datetimeFigureOut">
              <a:rPr lang="es-ES" smtClean="0"/>
              <a:t>22/01/2024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7C6DEDB-40CE-460C-ABB5-87DE01744766}"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DE3003D6-D5B7-4B55-AFF4-D6D5C8961537}" type="datetimeFigureOut">
              <a:rPr lang="es-ES" smtClean="0"/>
              <a:t>22/01/2024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7C6DEDB-40CE-460C-ABB5-87DE01744766}"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DE3003D6-D5B7-4B55-AFF4-D6D5C8961537}" type="datetimeFigureOut">
              <a:rPr lang="es-ES" smtClean="0"/>
              <a:t>22/01/2024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7C6DEDB-40CE-460C-ABB5-87DE01744766}"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E3003D6-D5B7-4B55-AFF4-D6D5C8961537}" type="datetimeFigureOut">
              <a:rPr lang="es-ES" smtClean="0"/>
              <a:t>22/01/2024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7C6DEDB-40CE-460C-ABB5-87DE01744766}"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DE3003D6-D5B7-4B55-AFF4-D6D5C8961537}" type="datetimeFigureOut">
              <a:rPr lang="es-ES" smtClean="0"/>
              <a:t>22/01/2024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7C6DEDB-40CE-460C-ABB5-87DE01744766}"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5F5B923-6FB3-44A4-AAB6-0F9E1BA1A808}"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DE3003D6-D5B7-4B55-AFF4-D6D5C8961537}" type="datetimeFigureOut">
              <a:rPr lang="es-ES" smtClean="0"/>
              <a:t>22/01/2024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7C6DEDB-40CE-460C-ABB5-87DE01744766}"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E3003D6-D5B7-4B55-AFF4-D6D5C8961537}" type="datetimeFigureOut">
              <a:rPr lang="es-ES" smtClean="0"/>
              <a:t>22/01/2024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7C6DEDB-40CE-460C-ABB5-87DE01744766}"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E3003D6-D5B7-4B55-AFF4-D6D5C8961537}" type="datetimeFigureOut">
              <a:rPr lang="es-ES" smtClean="0"/>
              <a:t>22/01/2024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7C6DEDB-40CE-460C-ABB5-87DE01744766}"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5F5B923-6FB3-44A4-AAB6-0F9E1BA1A808}"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0B4C1355-220C-428B-A061-AC44A1A7D87C}" type="datetimeFigureOut">
              <a:rPr lang="es-ES" smtClean="0"/>
              <a:t>22/01/2024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5F5B923-6FB3-44A4-AAB6-0F9E1BA1A808}"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0B4C1355-220C-428B-A061-AC44A1A7D87C}" type="datetimeFigureOut">
              <a:rPr lang="es-ES" smtClean="0"/>
              <a:t>22/01/2024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5F5B923-6FB3-44A4-AAB6-0F9E1BA1A808}"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0B4C1355-220C-428B-A061-AC44A1A7D87C}" type="datetimeFigureOut">
              <a:rPr lang="es-ES" smtClean="0"/>
              <a:t>22/01/2024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5F5B923-6FB3-44A4-AAB6-0F9E1BA1A808}"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B4C1355-220C-428B-A061-AC44A1A7D87C}" type="datetimeFigureOut">
              <a:rPr lang="es-ES" smtClean="0"/>
              <a:t>22/01/2024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5F5B923-6FB3-44A4-AAB6-0F9E1BA1A808}"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0B4C1355-220C-428B-A061-AC44A1A7D87C}" type="datetimeFigureOut">
              <a:rPr lang="es-ES" smtClean="0"/>
              <a:t>22/01/2024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5F5B923-6FB3-44A4-AAB6-0F9E1BA1A808}"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0B4C1355-220C-428B-A061-AC44A1A7D87C}" type="datetimeFigureOut">
              <a:rPr lang="es-ES" smtClean="0"/>
              <a:t>22/01/2024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5F5B923-6FB3-44A4-AAB6-0F9E1BA1A808}"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C1355-220C-428B-A061-AC44A1A7D87C}" type="datetimeFigureOut">
              <a:rPr lang="es-ES" smtClean="0"/>
              <a:t>22/01/2024</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5B923-6FB3-44A4-AAB6-0F9E1BA1A808}"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22/01/2024</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4.jpeg"/><Relationship Id="rId5" Type="http://schemas.openxmlformats.org/officeDocument/2006/relationships/diagramData" Target="../diagrams/data1.xml"/><Relationship Id="rId10" Type="http://schemas.openxmlformats.org/officeDocument/2006/relationships/image" Target="../media/image23.jpeg"/><Relationship Id="rId4" Type="http://schemas.openxmlformats.org/officeDocument/2006/relationships/image" Target="../media/image22.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6.jpeg"/><Relationship Id="rId4" Type="http://schemas.openxmlformats.org/officeDocument/2006/relationships/diagramLayout" Target="../diagrams/layout2.xml"/><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Un dibujo de una persona&#10;&#10;Descripción generada automáticamente con confianza baja"/>
          <p:cNvPicPr>
            <a:picLocks noGrp="1" noRot="1" noChangeAspect="1" noMove="1" noResize="1" noEditPoints="1" noAdjustHandles="1" noChangeArrowheads="1" noChangeShapeType="1" noCrop="1"/>
          </p:cNvPicPr>
          <p:nvPr/>
        </p:nvPicPr>
        <p:blipFill rotWithShape="1">
          <a:blip r:embed="rId2" cstate="print"/>
          <a:srcRect/>
          <a:stretch>
            <a:fillRect/>
          </a:stretch>
        </p:blipFill>
        <p:spPr>
          <a:xfrm>
            <a:off x="3965834" y="215553"/>
            <a:ext cx="8017477" cy="6426893"/>
          </a:xfrm>
          <a:prstGeom prst="rect">
            <a:avLst/>
          </a:prstGeom>
          <a:effectLst>
            <a:innerShdw blurRad="114300">
              <a:prstClr val="black"/>
            </a:innerShdw>
          </a:effectLst>
        </p:spPr>
      </p:pic>
      <p:sp>
        <p:nvSpPr>
          <p:cNvPr id="11" name="Rectangle 10"/>
          <p:cNvSpPr>
            <a:spLocks noGrp="1" noRot="1" noChangeAspect="1" noMove="1" noResize="1" noEditPoints="1" noAdjustHandles="1" noChangeArrowheads="1" noChangeShapeType="1"/>
          </p:cNvSpPr>
          <p:nvPr/>
        </p:nvSpPr>
        <p:spPr>
          <a:xfrm>
            <a:off x="208690" y="292608"/>
            <a:ext cx="11596214" cy="62453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178406" y="420167"/>
            <a:ext cx="3787428" cy="4524315"/>
          </a:xfrm>
          <a:prstGeom prst="rect">
            <a:avLst/>
          </a:prstGeom>
          <a:noFill/>
        </p:spPr>
        <p:txBody>
          <a:bodyPr wrap="square" rtlCol="0">
            <a:spAutoFit/>
            <a:scene3d>
              <a:camera prst="orthographicFront"/>
              <a:lightRig rig="threePt" dir="t"/>
            </a:scene3d>
            <a:sp3d extrusionH="57150">
              <a:bevelT w="38100" h="38100" prst="convex"/>
            </a:sp3d>
          </a:bodyPr>
          <a:lstStyle/>
          <a:p>
            <a:pPr algn="ctr"/>
            <a:r>
              <a:rPr lang="zh-CN" alt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上帝</a:t>
            </a:r>
            <a:endParaRPr lang="en-MY" altLang="zh-CN"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algn="ctr"/>
            <a:r>
              <a:rPr lang="zh-CN" alt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垂听</a:t>
            </a:r>
            <a:endParaRPr lang="en-MY" altLang="zh-CN"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algn="ctr"/>
            <a:r>
              <a:rPr lang="zh-CN" alt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并</a:t>
            </a:r>
            <a:endParaRPr lang="en-MY" altLang="zh-CN"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algn="ctr"/>
            <a:r>
              <a:rPr lang="zh-CN" alt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拯救</a:t>
            </a:r>
            <a:endParaRPr lang="es-E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CuadroTexto 6"/>
          <p:cNvSpPr txBox="1"/>
          <p:nvPr/>
        </p:nvSpPr>
        <p:spPr>
          <a:xfrm>
            <a:off x="331907" y="5669857"/>
            <a:ext cx="3757144" cy="707886"/>
          </a:xfrm>
          <a:prstGeom prst="rect">
            <a:avLst/>
          </a:prstGeom>
          <a:noFill/>
        </p:spPr>
        <p:txBody>
          <a:bodyPr wrap="square" rtlCol="0">
            <a:spAutoFit/>
          </a:bodyPr>
          <a:lstStyle/>
          <a:p>
            <a:pPr algn="ctr"/>
            <a:r>
              <a:rPr lang="zh-CN" altLang="en-US" sz="2000" b="1" dirty="0">
                <a:solidFill>
                  <a:schemeClr val="accent2">
                    <a:lumMod val="40000"/>
                    <a:lumOff val="60000"/>
                  </a:schemeClr>
                </a:solidFill>
              </a:rPr>
              <a:t>二零二四年一月二十七日，</a:t>
            </a:r>
            <a:endParaRPr lang="en-MY" altLang="zh-CN" sz="2000" b="1" dirty="0">
              <a:solidFill>
                <a:schemeClr val="accent2">
                  <a:lumMod val="40000"/>
                  <a:lumOff val="60000"/>
                </a:schemeClr>
              </a:solidFill>
            </a:endParaRPr>
          </a:p>
          <a:p>
            <a:pPr algn="ctr"/>
            <a:r>
              <a:rPr lang="zh-CN" altLang="en-US" sz="2000" b="1" dirty="0">
                <a:solidFill>
                  <a:schemeClr val="accent2">
                    <a:lumMod val="40000"/>
                    <a:lumOff val="60000"/>
                  </a:schemeClr>
                </a:solidFill>
              </a:rPr>
              <a:t>第四课</a:t>
            </a:r>
            <a:endParaRPr lang="es-ES" sz="2000" b="1" dirty="0">
              <a:solidFill>
                <a:schemeClr val="accent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a:spLocks noGrp="1" noRot="1" noChangeAspect="1" noMove="1" noResize="1" noEditPoints="1" noAdjustHandles="1" noChangeArrowheads="1" noChangeShapeType="1" noTextEdit="1"/>
          </p:cNvSpPr>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a:spLocks noGrp="1" noRot="1" noChangeAspect="1" noMove="1" noResize="1" noEditPoints="1" noAdjustHandles="1" noChangeArrowheads="1" noChangeShapeType="1"/>
          </p:cNvSpPr>
          <p:nvPr/>
        </p:nvSpPr>
        <p:spPr>
          <a:xfrm flipH="1">
            <a:off x="2" y="4892468"/>
            <a:ext cx="12191998" cy="1976223"/>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Un hombre acostado en el suelo&#10;&#10;Descripción generada automáticamente con confianza media"/>
          <p:cNvPicPr>
            <a:picLocks noGrp="1" noRot="1" noChangeAspect="1" noMove="1" noResize="1" noEditPoints="1" noAdjustHandles="1" noChangeArrowheads="1" noChangeShapeType="1" noCrop="1"/>
          </p:cNvPicPr>
          <p:nvPr/>
        </p:nvPicPr>
        <p:blipFill rotWithShape="1">
          <a:blip r:embed="rId3" cstate="print"/>
          <a:srcRect/>
          <a:stretch>
            <a:fillRect/>
          </a:stretch>
        </p:blipFill>
        <p:spPr>
          <a:xfrm>
            <a:off x="-1" y="190"/>
            <a:ext cx="8128855" cy="4892278"/>
          </a:xfrm>
          <a:prstGeom prst="rect">
            <a:avLst/>
          </a:prstGeom>
        </p:spPr>
      </p:pic>
      <p:pic>
        <p:nvPicPr>
          <p:cNvPr id="4" name="Imagen 3" descr="Una persona con la mano en la cara&#10;&#10;Descripción generada automáticamente con confianza baja"/>
          <p:cNvPicPr>
            <a:picLocks noGrp="1" noRot="1" noChangeAspect="1" noMove="1" noResize="1" noEditPoints="1" noAdjustHandles="1" noChangeArrowheads="1" noChangeShapeType="1" noCrop="1"/>
          </p:cNvPicPr>
          <p:nvPr/>
        </p:nvPicPr>
        <p:blipFill rotWithShape="1">
          <a:blip r:embed="rId4" cstate="print"/>
          <a:srcRect/>
          <a:stretch>
            <a:fillRect/>
          </a:stretch>
        </p:blipFill>
        <p:spPr>
          <a:xfrm>
            <a:off x="8128856" y="0"/>
            <a:ext cx="4063143" cy="6868691"/>
          </a:xfrm>
          <a:prstGeom prst="rect">
            <a:avLst/>
          </a:prstGeom>
        </p:spPr>
      </p:pic>
      <p:sp>
        <p:nvSpPr>
          <p:cNvPr id="5" name="CuadroTexto 4"/>
          <p:cNvSpPr txBox="1"/>
          <p:nvPr/>
        </p:nvSpPr>
        <p:spPr>
          <a:xfrm>
            <a:off x="124822" y="5247519"/>
            <a:ext cx="8003903" cy="1077218"/>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a:defRPr/>
            </a:pPr>
            <a:r>
              <a:rPr kumimoji="0" lang="es-ES" sz="3200" b="1" i="0" u="none" strike="noStrike" kern="1200" cap="none" spc="0" normalizeH="0" baseline="0" noProof="0" dirty="0">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zh-CN" altLang="en-US" sz="3200" b="1" i="0" u="none" strike="noStrike" kern="1200" cap="none" spc="0" normalizeH="0" baseline="0" noProof="0" dirty="0">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义人呼求，耶和华听见了，便救他们脱离一切患难。</a:t>
            </a:r>
            <a:r>
              <a:rPr kumimoji="0" lang="es-ES" sz="3200" b="1" i="0" u="none" strike="noStrike" kern="1200" cap="none" spc="0" normalizeH="0" baseline="0" noProof="0" dirty="0">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000" b="1" i="0" u="none" strike="noStrike" kern="1200" cap="none" spc="0" normalizeH="0" baseline="0" noProof="0" dirty="0">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s-ES" sz="2000" b="1" dirty="0">
                <a:solidFill>
                  <a:srgbClr val="FFC000"/>
                </a:solidFill>
                <a:effectLst>
                  <a:outerShdw blurRad="38100" dist="38100" dir="2700000" algn="tl">
                    <a:srgbClr val="000000">
                      <a:alpha val="43137"/>
                    </a:srgbClr>
                  </a:outerShdw>
                </a:effectLst>
                <a:latin typeface="Comic Sans MS" panose="030F0702030302020204" pitchFamily="66" charset="0"/>
              </a:rPr>
              <a:t> </a:t>
            </a:r>
            <a:r>
              <a:rPr lang="zh-CN" altLang="en-US" sz="2000" b="1" dirty="0">
                <a:solidFill>
                  <a:srgbClr val="FFC000"/>
                </a:solidFill>
                <a:effectLst>
                  <a:outerShdw blurRad="38100" dist="38100" dir="2700000" algn="tl">
                    <a:srgbClr val="000000">
                      <a:alpha val="43137"/>
                    </a:srgbClr>
                  </a:outerShdw>
                </a:effectLst>
                <a:latin typeface="Comic Sans MS" panose="030F0702030302020204" pitchFamily="66" charset="0"/>
              </a:rPr>
              <a:t>诗篇</a:t>
            </a:r>
            <a:r>
              <a:rPr kumimoji="0" lang="es-ES" sz="2000" b="1" i="0" u="none" strike="noStrike" kern="1200" cap="none" spc="0" normalizeH="0" baseline="0" noProof="0" dirty="0">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 34:17)</a:t>
            </a:r>
            <a:endParaRPr kumimoji="0" lang="es-ES" sz="3200" b="1" i="0" u="none" strike="noStrike" kern="1200" cap="none" spc="0" normalizeH="0" baseline="0" noProof="0" dirty="0">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duotone>
              <a:schemeClr val="accent1">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6720840" y="4155002"/>
            <a:ext cx="5439784" cy="2554545"/>
          </a:xfrm>
          <a:prstGeom prst="rect">
            <a:avLst/>
          </a:prstGeom>
          <a:noFill/>
          <a:effectLst/>
        </p:spPr>
        <p:txBody>
          <a:bodyPr wrap="square" rtlCol="0">
            <a:spAutoFit/>
            <a:scene3d>
              <a:camera prst="orthographicFront"/>
              <a:lightRig rig="threePt" dir="t"/>
            </a:scene3d>
            <a:sp3d extrusionH="57150">
              <a:bevelT w="38100" h="38100"/>
            </a:sp3d>
          </a:bodyPr>
          <a:lstStyle/>
          <a:p>
            <a:pPr>
              <a:spcBef>
                <a:spcPts val="1200"/>
              </a:spcBef>
            </a:pPr>
            <a:r>
              <a:rPr lang="zh-CN" altLang="en-US" sz="2400" b="1" dirty="0">
                <a:solidFill>
                  <a:srgbClr val="FB40A8"/>
                </a:solidFill>
                <a:effectLst>
                  <a:outerShdw blurRad="50800" dist="38100" dir="2700000" algn="tl" rotWithShape="0">
                    <a:prstClr val="black">
                      <a:alpha val="40000"/>
                    </a:prstClr>
                  </a:outerShdw>
                </a:effectLst>
                <a:highlight>
                  <a:srgbClr val="FED6EC"/>
                </a:highlight>
              </a:rPr>
              <a:t>耶和华知道</a:t>
            </a:r>
            <a:r>
              <a:rPr lang="en-US" altLang="zh-CN" sz="2400" b="1" dirty="0">
                <a:solidFill>
                  <a:srgbClr val="FB40A8"/>
                </a:solidFill>
                <a:effectLst>
                  <a:outerShdw blurRad="50800" dist="38100" dir="2700000" algn="tl" rotWithShape="0">
                    <a:prstClr val="black">
                      <a:alpha val="40000"/>
                    </a:prstClr>
                  </a:outerShdw>
                </a:effectLst>
                <a:highlight>
                  <a:srgbClr val="FED6EC"/>
                </a:highlight>
              </a:rPr>
              <a:t> </a:t>
            </a:r>
            <a:r>
              <a:rPr lang="en-US" sz="2400" b="1" dirty="0">
                <a:solidFill>
                  <a:srgbClr val="FB40A8"/>
                </a:solidFill>
                <a:effectLst>
                  <a:outerShdw blurRad="50800" dist="38100" dir="2700000" algn="tl" rotWithShape="0">
                    <a:prstClr val="black">
                      <a:alpha val="40000"/>
                    </a:prstClr>
                  </a:outerShdw>
                </a:effectLst>
                <a:highlight>
                  <a:srgbClr val="FED6EC"/>
                </a:highlight>
              </a:rPr>
              <a:t>(</a:t>
            </a:r>
            <a:r>
              <a:rPr lang="zh-CN" altLang="en-US" sz="2400" b="1" dirty="0">
                <a:solidFill>
                  <a:srgbClr val="FB40A8"/>
                </a:solidFill>
                <a:effectLst>
                  <a:outerShdw blurRad="50800" dist="38100" dir="2700000" algn="tl" rotWithShape="0">
                    <a:prstClr val="black">
                      <a:alpha val="40000"/>
                    </a:prstClr>
                  </a:outerShdw>
                </a:effectLst>
                <a:highlight>
                  <a:srgbClr val="FED6EC"/>
                </a:highlight>
              </a:rPr>
              <a:t>诗篇</a:t>
            </a:r>
            <a:r>
              <a:rPr lang="en-US" sz="2400" b="1" dirty="0">
                <a:solidFill>
                  <a:srgbClr val="FB40A8"/>
                </a:solidFill>
                <a:effectLst>
                  <a:outerShdw blurRad="50800" dist="38100" dir="2700000" algn="tl" rotWithShape="0">
                    <a:prstClr val="black">
                      <a:alpha val="40000"/>
                    </a:prstClr>
                  </a:outerShdw>
                </a:effectLst>
                <a:highlight>
                  <a:srgbClr val="FED6EC"/>
                </a:highlight>
              </a:rPr>
              <a:t> 139</a:t>
            </a:r>
            <a:r>
              <a:rPr lang="es-ES" sz="2400" b="1" dirty="0">
                <a:solidFill>
                  <a:srgbClr val="FB40A8"/>
                </a:solidFill>
                <a:effectLst>
                  <a:outerShdw blurRad="50800" dist="38100" dir="2700000" algn="tl" rotWithShape="0">
                    <a:prstClr val="black">
                      <a:alpha val="40000"/>
                    </a:prstClr>
                  </a:outerShdw>
                </a:effectLst>
                <a:highlight>
                  <a:srgbClr val="FED6EC"/>
                </a:highlight>
              </a:rPr>
              <a:t>)</a:t>
            </a:r>
            <a:r>
              <a:rPr lang="zh-CN" altLang="en-US" sz="2400" b="1" dirty="0">
                <a:solidFill>
                  <a:srgbClr val="FB40A8"/>
                </a:solidFill>
                <a:effectLst>
                  <a:outerShdw blurRad="50800" dist="38100" dir="2700000" algn="tl" rotWithShape="0">
                    <a:prstClr val="black">
                      <a:alpha val="40000"/>
                    </a:prstClr>
                  </a:outerShdw>
                </a:effectLst>
                <a:highlight>
                  <a:srgbClr val="FED6EC"/>
                </a:highlight>
              </a:rPr>
              <a:t>。</a:t>
            </a:r>
            <a:endParaRPr lang="es-ES" sz="2400" b="1" dirty="0">
              <a:solidFill>
                <a:srgbClr val="FB40A8"/>
              </a:solidFill>
              <a:effectLst>
                <a:outerShdw blurRad="50800" dist="38100" dir="2700000" algn="tl" rotWithShape="0">
                  <a:prstClr val="black">
                    <a:alpha val="40000"/>
                  </a:prstClr>
                </a:outerShdw>
              </a:effectLst>
              <a:highlight>
                <a:srgbClr val="FED6EC"/>
              </a:highlight>
            </a:endParaRPr>
          </a:p>
          <a:p>
            <a:pPr>
              <a:spcBef>
                <a:spcPts val="1200"/>
              </a:spcBef>
            </a:pPr>
            <a:r>
              <a:rPr lang="zh-CN" altLang="en-US" sz="2400" b="1" dirty="0">
                <a:solidFill>
                  <a:srgbClr val="9944BD"/>
                </a:solidFill>
                <a:effectLst>
                  <a:outerShdw blurRad="50800" dist="38100" dir="2700000" algn="tl" rotWithShape="0">
                    <a:prstClr val="black">
                      <a:alpha val="40000"/>
                    </a:prstClr>
                  </a:outerShdw>
                </a:effectLst>
                <a:highlight>
                  <a:srgbClr val="E8D4F0"/>
                </a:highlight>
              </a:rPr>
              <a:t>耶和华关心（诗篇</a:t>
            </a:r>
            <a:r>
              <a:rPr lang="en-US" sz="2400" b="1" dirty="0">
                <a:solidFill>
                  <a:srgbClr val="9944BD"/>
                </a:solidFill>
                <a:effectLst>
                  <a:outerShdw blurRad="50800" dist="38100" dir="2700000" algn="tl" rotWithShape="0">
                    <a:prstClr val="black">
                      <a:alpha val="40000"/>
                    </a:prstClr>
                  </a:outerShdw>
                </a:effectLst>
                <a:highlight>
                  <a:srgbClr val="E8D4F0"/>
                </a:highlight>
              </a:rPr>
              <a:t> 121</a:t>
            </a:r>
            <a:r>
              <a:rPr lang="es-ES" sz="2400" b="1" dirty="0">
                <a:solidFill>
                  <a:srgbClr val="9944BD"/>
                </a:solidFill>
                <a:effectLst>
                  <a:outerShdw blurRad="50800" dist="38100" dir="2700000" algn="tl" rotWithShape="0">
                    <a:prstClr val="black">
                      <a:alpha val="40000"/>
                    </a:prstClr>
                  </a:outerShdw>
                </a:effectLst>
                <a:highlight>
                  <a:srgbClr val="E8D4F0"/>
                </a:highlight>
              </a:rPr>
              <a:t>)</a:t>
            </a:r>
            <a:r>
              <a:rPr lang="zh-CN" altLang="en-US" sz="2400" b="1" dirty="0">
                <a:solidFill>
                  <a:srgbClr val="9944BD"/>
                </a:solidFill>
                <a:effectLst>
                  <a:outerShdw blurRad="50800" dist="38100" dir="2700000" algn="tl" rotWithShape="0">
                    <a:prstClr val="black">
                      <a:alpha val="40000"/>
                    </a:prstClr>
                  </a:outerShdw>
                </a:effectLst>
                <a:highlight>
                  <a:srgbClr val="E8D4F0"/>
                </a:highlight>
              </a:rPr>
              <a:t>。</a:t>
            </a:r>
            <a:endParaRPr lang="es-ES" sz="2400" b="1" dirty="0">
              <a:solidFill>
                <a:srgbClr val="9944BD"/>
              </a:solidFill>
              <a:effectLst>
                <a:outerShdw blurRad="50800" dist="38100" dir="2700000" algn="tl" rotWithShape="0">
                  <a:prstClr val="black">
                    <a:alpha val="40000"/>
                  </a:prstClr>
                </a:outerShdw>
              </a:effectLst>
              <a:highlight>
                <a:srgbClr val="E8D4F0"/>
              </a:highlight>
            </a:endParaRPr>
          </a:p>
          <a:p>
            <a:pPr>
              <a:spcBef>
                <a:spcPts val="1200"/>
              </a:spcBef>
            </a:pPr>
            <a:r>
              <a:rPr lang="zh-CN" altLang="en-US" sz="2400" b="1" dirty="0">
                <a:solidFill>
                  <a:srgbClr val="409DBA"/>
                </a:solidFill>
                <a:effectLst>
                  <a:outerShdw blurRad="50800" dist="38100" dir="2700000" algn="tl" rotWithShape="0">
                    <a:prstClr val="black">
                      <a:alpha val="40000"/>
                    </a:prstClr>
                  </a:outerShdw>
                </a:effectLst>
                <a:highlight>
                  <a:srgbClr val="C1DFE9"/>
                </a:highlight>
              </a:rPr>
              <a:t>耶和华捍卫（诗篇</a:t>
            </a:r>
            <a:r>
              <a:rPr lang="en-US" sz="2400" b="1" dirty="0">
                <a:solidFill>
                  <a:srgbClr val="409DBA"/>
                </a:solidFill>
                <a:effectLst>
                  <a:outerShdw blurRad="50800" dist="38100" dir="2700000" algn="tl" rotWithShape="0">
                    <a:prstClr val="black">
                      <a:alpha val="40000"/>
                    </a:prstClr>
                  </a:outerShdw>
                </a:effectLst>
                <a:highlight>
                  <a:srgbClr val="C1DFE9"/>
                </a:highlight>
              </a:rPr>
              <a:t>  17 </a:t>
            </a:r>
            <a:r>
              <a:rPr lang="es-ES" sz="2400" b="1" dirty="0">
                <a:solidFill>
                  <a:srgbClr val="409DBA"/>
                </a:solidFill>
                <a:effectLst>
                  <a:outerShdw blurRad="50800" dist="38100" dir="2700000" algn="tl" rotWithShape="0">
                    <a:prstClr val="black">
                      <a:alpha val="40000"/>
                    </a:prstClr>
                  </a:outerShdw>
                </a:effectLst>
                <a:highlight>
                  <a:srgbClr val="C1DFE9"/>
                </a:highlight>
              </a:rPr>
              <a:t>)</a:t>
            </a:r>
            <a:r>
              <a:rPr lang="zh-CN" altLang="en-US" sz="2400" b="1" dirty="0">
                <a:solidFill>
                  <a:srgbClr val="409DBA"/>
                </a:solidFill>
                <a:effectLst>
                  <a:outerShdw blurRad="50800" dist="38100" dir="2700000" algn="tl" rotWithShape="0">
                    <a:prstClr val="black">
                      <a:alpha val="40000"/>
                    </a:prstClr>
                  </a:outerShdw>
                </a:effectLst>
                <a:highlight>
                  <a:srgbClr val="C1DFE9"/>
                </a:highlight>
              </a:rPr>
              <a:t>。</a:t>
            </a:r>
            <a:endParaRPr lang="es-ES" sz="2400" b="1" dirty="0">
              <a:solidFill>
                <a:srgbClr val="409DBA"/>
              </a:solidFill>
              <a:effectLst>
                <a:outerShdw blurRad="50800" dist="38100" dir="2700000" algn="tl" rotWithShape="0">
                  <a:prstClr val="black">
                    <a:alpha val="40000"/>
                  </a:prstClr>
                </a:outerShdw>
              </a:effectLst>
              <a:highlight>
                <a:srgbClr val="C1DFE9"/>
              </a:highlight>
            </a:endParaRPr>
          </a:p>
          <a:p>
            <a:pPr>
              <a:spcBef>
                <a:spcPts val="1200"/>
              </a:spcBef>
            </a:pPr>
            <a:r>
              <a:rPr lang="zh-CN" altLang="en-US" sz="2400" b="1" dirty="0">
                <a:solidFill>
                  <a:srgbClr val="3EB85F"/>
                </a:solidFill>
                <a:effectLst>
                  <a:outerShdw blurRad="50800" dist="38100" dir="2700000" algn="tl" rotWithShape="0">
                    <a:prstClr val="black">
                      <a:alpha val="40000"/>
                    </a:prstClr>
                  </a:outerShdw>
                </a:effectLst>
                <a:highlight>
                  <a:srgbClr val="C6ECD0"/>
                </a:highlight>
              </a:rPr>
              <a:t>耶和华拯救（诗篇</a:t>
            </a:r>
            <a:r>
              <a:rPr lang="en-US" sz="2400" b="1" dirty="0">
                <a:solidFill>
                  <a:srgbClr val="3EB85F"/>
                </a:solidFill>
                <a:effectLst>
                  <a:outerShdw blurRad="50800" dist="38100" dir="2700000" algn="tl" rotWithShape="0">
                    <a:prstClr val="black">
                      <a:alpha val="40000"/>
                    </a:prstClr>
                  </a:outerShdw>
                </a:effectLst>
                <a:highlight>
                  <a:srgbClr val="C6ECD0"/>
                </a:highlight>
              </a:rPr>
              <a:t> 114</a:t>
            </a:r>
            <a:r>
              <a:rPr lang="es-ES" sz="2400" b="1" dirty="0">
                <a:solidFill>
                  <a:srgbClr val="3EB85F"/>
                </a:solidFill>
                <a:effectLst>
                  <a:outerShdw blurRad="50800" dist="38100" dir="2700000" algn="tl" rotWithShape="0">
                    <a:prstClr val="black">
                      <a:alpha val="40000"/>
                    </a:prstClr>
                  </a:outerShdw>
                </a:effectLst>
                <a:highlight>
                  <a:srgbClr val="C6ECD0"/>
                </a:highlight>
              </a:rPr>
              <a:t>)</a:t>
            </a:r>
            <a:r>
              <a:rPr lang="zh-CN" altLang="en-US" sz="2400" b="1" dirty="0">
                <a:solidFill>
                  <a:srgbClr val="3EB85F"/>
                </a:solidFill>
                <a:effectLst>
                  <a:outerShdw blurRad="50800" dist="38100" dir="2700000" algn="tl" rotWithShape="0">
                    <a:prstClr val="black">
                      <a:alpha val="40000"/>
                    </a:prstClr>
                  </a:outerShdw>
                </a:effectLst>
                <a:highlight>
                  <a:srgbClr val="C6ECD0"/>
                </a:highlight>
              </a:rPr>
              <a:t>。</a:t>
            </a:r>
            <a:endParaRPr lang="es-ES" sz="2400" b="1" dirty="0">
              <a:solidFill>
                <a:srgbClr val="3EB85F"/>
              </a:solidFill>
              <a:effectLst>
                <a:outerShdw blurRad="50800" dist="38100" dir="2700000" algn="tl" rotWithShape="0">
                  <a:prstClr val="black">
                    <a:alpha val="40000"/>
                  </a:prstClr>
                </a:outerShdw>
              </a:effectLst>
              <a:highlight>
                <a:srgbClr val="C6ECD0"/>
              </a:highlight>
            </a:endParaRPr>
          </a:p>
          <a:p>
            <a:pPr>
              <a:spcBef>
                <a:spcPts val="1200"/>
              </a:spcBef>
            </a:pPr>
            <a:r>
              <a:rPr lang="zh-CN" altLang="en-US" sz="2400" b="1" dirty="0">
                <a:solidFill>
                  <a:srgbClr val="B77B3D"/>
                </a:solidFill>
                <a:effectLst>
                  <a:outerShdw blurRad="50800" dist="38100" dir="2700000" algn="tl" rotWithShape="0">
                    <a:prstClr val="black">
                      <a:alpha val="40000"/>
                    </a:prstClr>
                  </a:outerShdw>
                </a:effectLst>
                <a:highlight>
                  <a:srgbClr val="F2E4D6"/>
                </a:highlight>
              </a:rPr>
              <a:t>耶和华垂听并拯救。</a:t>
            </a:r>
            <a:endParaRPr lang="es-ES" sz="2400" b="1" dirty="0">
              <a:solidFill>
                <a:srgbClr val="B77B3D"/>
              </a:solidFill>
              <a:effectLst>
                <a:outerShdw blurRad="50800" dist="38100" dir="2700000" algn="tl" rotWithShape="0">
                  <a:prstClr val="black">
                    <a:alpha val="40000"/>
                  </a:prstClr>
                </a:outerShdw>
              </a:effectLst>
              <a:highlight>
                <a:srgbClr val="F2E4D6"/>
              </a:highlight>
            </a:endParaRPr>
          </a:p>
        </p:txBody>
      </p:sp>
      <p:sp>
        <p:nvSpPr>
          <p:cNvPr id="3" name="CuadroTexto 2"/>
          <p:cNvSpPr txBox="1"/>
          <p:nvPr/>
        </p:nvSpPr>
        <p:spPr>
          <a:xfrm>
            <a:off x="195609" y="184335"/>
            <a:ext cx="6525231" cy="830997"/>
          </a:xfrm>
          <a:prstGeom prst="rect">
            <a:avLst/>
          </a:prstGeom>
          <a:noFill/>
        </p:spPr>
        <p:txBody>
          <a:bodyPr wrap="square" rtlCol="0">
            <a:spAutoFit/>
          </a:bodyPr>
          <a:lstStyle/>
          <a:p>
            <a:pPr>
              <a:spcBef>
                <a:spcPts val="600"/>
              </a:spcBef>
            </a:pPr>
            <a:r>
              <a:rPr lang="zh-CN" altLang="en-US" sz="2400" b="1" dirty="0"/>
              <a:t>上帝不是一个遥远而被动的神。他认识我们，关心我们，捍卫我们，解放我们。</a:t>
            </a:r>
            <a:endParaRPr lang="es-ES" sz="2400" b="1" dirty="0"/>
          </a:p>
        </p:txBody>
      </p:sp>
      <p:pic>
        <p:nvPicPr>
          <p:cNvPr id="5" name="Imagen 4" descr="Imagen que contiene exterior, hombre, parado, mujer&#10;&#10;Descripción generada automáticamente"/>
          <p:cNvPicPr>
            <a:picLocks noChangeAspect="1"/>
          </p:cNvPicPr>
          <p:nvPr/>
        </p:nvPicPr>
        <p:blipFill>
          <a:blip r:embed="rId3" cstate="print"/>
          <a:stretch>
            <a:fillRect/>
          </a:stretch>
        </p:blipFill>
        <p:spPr>
          <a:xfrm flipH="1">
            <a:off x="6786282" y="200692"/>
            <a:ext cx="2372457" cy="3727592"/>
          </a:xfrm>
          <a:prstGeom prst="round2DiagRect">
            <a:avLst>
              <a:gd name="adj1" fmla="val 16667"/>
              <a:gd name="adj2" fmla="val 0"/>
            </a:avLst>
          </a:prstGeom>
          <a:ln w="88900" cap="sq">
            <a:solidFill>
              <a:schemeClr val="accent1">
                <a:lumMod val="60000"/>
                <a:lumOff val="40000"/>
              </a:schemeClr>
            </a:solidFill>
            <a:miter lim="800000"/>
            <a:headEnd/>
            <a:tailEnd/>
          </a:ln>
          <a:effectLst>
            <a:outerShdw blurRad="254000" algn="tl" rotWithShape="0">
              <a:srgbClr val="000000">
                <a:alpha val="43000"/>
              </a:srgbClr>
            </a:outerShdw>
          </a:effectLst>
          <a:scene3d>
            <a:camera prst="orthographicFront"/>
            <a:lightRig rig="threePt" dir="t"/>
          </a:scene3d>
          <a:sp3d>
            <a:bevelT prst="angle"/>
          </a:sp3d>
        </p:spPr>
      </p:pic>
      <p:pic>
        <p:nvPicPr>
          <p:cNvPr id="7" name="Imagen 6" descr="Imagen que contiene interior, edificio, fuego, cocina&#10;&#10;Descripción generada automáticamente"/>
          <p:cNvPicPr>
            <a:picLocks noChangeAspect="1"/>
          </p:cNvPicPr>
          <p:nvPr/>
        </p:nvPicPr>
        <p:blipFill>
          <a:blip r:embed="rId4" cstate="print"/>
          <a:stretch>
            <a:fillRect/>
          </a:stretch>
        </p:blipFill>
        <p:spPr>
          <a:xfrm>
            <a:off x="9315997" y="200692"/>
            <a:ext cx="2794820" cy="3727592"/>
          </a:xfrm>
          <a:prstGeom prst="round2DiagRect">
            <a:avLst>
              <a:gd name="adj1" fmla="val 16667"/>
              <a:gd name="adj2" fmla="val 0"/>
            </a:avLst>
          </a:prstGeom>
          <a:ln w="88900" cap="sq">
            <a:solidFill>
              <a:srgbClr val="FF6161"/>
            </a:solidFill>
            <a:miter lim="800000"/>
            <a:headEnd/>
            <a:tailEnd/>
          </a:ln>
          <a:effectLst>
            <a:outerShdw blurRad="254000" algn="tl" rotWithShape="0">
              <a:srgbClr val="000000">
                <a:alpha val="43000"/>
              </a:srgbClr>
            </a:outerShdw>
          </a:effectLst>
          <a:scene3d>
            <a:camera prst="orthographicFront"/>
            <a:lightRig rig="threePt" dir="t"/>
          </a:scene3d>
          <a:sp3d>
            <a:bevelT prst="angle"/>
          </a:sp3d>
        </p:spPr>
      </p:pic>
      <p:pic>
        <p:nvPicPr>
          <p:cNvPr id="9" name="Imagen 8" descr="Imagen que contiene gente, grupo, parado, pila&#10;&#10;Descripción generada automáticamente"/>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Lst>
          </a:blip>
          <a:srcRect/>
          <a:stretch>
            <a:fillRect/>
          </a:stretch>
        </p:blipFill>
        <p:spPr>
          <a:xfrm>
            <a:off x="259976" y="3540106"/>
            <a:ext cx="5145743" cy="3086424"/>
          </a:xfrm>
          <a:prstGeom prst="round2DiagRect">
            <a:avLst>
              <a:gd name="adj1" fmla="val 16667"/>
              <a:gd name="adj2" fmla="val 15271"/>
            </a:avLst>
          </a:prstGeom>
          <a:ln w="88900" cap="sq">
            <a:solidFill>
              <a:schemeClr val="accent4">
                <a:lumMod val="60000"/>
                <a:lumOff val="40000"/>
              </a:schemeClr>
            </a:solidFill>
            <a:miter lim="800000"/>
            <a:headEnd/>
            <a:tailEnd/>
          </a:ln>
          <a:effectLst>
            <a:outerShdw blurRad="254000" algn="tl" rotWithShape="0">
              <a:srgbClr val="000000">
                <a:alpha val="43000"/>
              </a:srgbClr>
            </a:outerShdw>
          </a:effectLst>
          <a:scene3d>
            <a:camera prst="orthographicFront"/>
            <a:lightRig rig="threePt" dir="t"/>
          </a:scene3d>
          <a:sp3d>
            <a:bevelT prst="angle"/>
          </a:sp3d>
        </p:spPr>
      </p:pic>
      <p:pic>
        <p:nvPicPr>
          <p:cNvPr id="12" name="Imagen 11" descr="Icono&#10;&#10;Descripción generada automáticamente"/>
          <p:cNvPicPr>
            <a:picLocks noChangeAspect="1"/>
          </p:cNvPicPr>
          <p:nvPr/>
        </p:nvPicPr>
        <p:blipFill>
          <a:blip r:embed="rId7" cstate="print"/>
          <a:stretch>
            <a:fillRect/>
          </a:stretch>
        </p:blipFill>
        <p:spPr>
          <a:xfrm>
            <a:off x="6204614" y="6240592"/>
            <a:ext cx="483365" cy="423646"/>
          </a:xfrm>
          <a:prstGeom prst="rect">
            <a:avLst/>
          </a:prstGeom>
          <a:effectLst>
            <a:outerShdw blurRad="50800" dist="38100" dir="8100000" algn="tr" rotWithShape="0">
              <a:prstClr val="black">
                <a:alpha val="40000"/>
              </a:prstClr>
            </a:outerShdw>
          </a:effectLst>
        </p:spPr>
      </p:pic>
      <p:pic>
        <p:nvPicPr>
          <p:cNvPr id="13" name="Imagen 12" descr="Icono&#10;&#10;Descripción generada automáticamente"/>
          <p:cNvPicPr>
            <a:picLocks noChangeAspect="1"/>
          </p:cNvPicPr>
          <p:nvPr/>
        </p:nvPicPr>
        <p:blipFill>
          <a:blip r:embed="rId8" cstate="print"/>
          <a:stretch>
            <a:fillRect/>
          </a:stretch>
        </p:blipFill>
        <p:spPr>
          <a:xfrm>
            <a:off x="6204614" y="5723343"/>
            <a:ext cx="483365" cy="423646"/>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p:cNvPicPr>
            <a:picLocks noChangeAspect="1"/>
          </p:cNvPicPr>
          <p:nvPr/>
        </p:nvPicPr>
        <p:blipFill>
          <a:blip r:embed="rId9" cstate="print"/>
          <a:stretch>
            <a:fillRect/>
          </a:stretch>
        </p:blipFill>
        <p:spPr>
          <a:xfrm>
            <a:off x="6204614" y="5206093"/>
            <a:ext cx="483365" cy="423646"/>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p:cNvPicPr>
            <a:picLocks noChangeAspect="1"/>
          </p:cNvPicPr>
          <p:nvPr/>
        </p:nvPicPr>
        <p:blipFill>
          <a:blip r:embed="rId10" cstate="print"/>
          <a:stretch>
            <a:fillRect/>
          </a:stretch>
        </p:blipFill>
        <p:spPr>
          <a:xfrm>
            <a:off x="6204614" y="4688843"/>
            <a:ext cx="483365" cy="423646"/>
          </a:xfrm>
          <a:prstGeom prst="rect">
            <a:avLst/>
          </a:prstGeom>
          <a:effectLst>
            <a:outerShdw blurRad="50800" dist="38100" dir="8100000" algn="tr" rotWithShape="0">
              <a:prstClr val="black">
                <a:alpha val="40000"/>
              </a:prstClr>
            </a:outerShdw>
          </a:effectLst>
        </p:spPr>
      </p:pic>
      <p:pic>
        <p:nvPicPr>
          <p:cNvPr id="16" name="Imagen 15" descr="Icono&#10;&#10;Descripción generada automáticamente con confianza media"/>
          <p:cNvPicPr>
            <a:picLocks noChangeAspect="1"/>
          </p:cNvPicPr>
          <p:nvPr/>
        </p:nvPicPr>
        <p:blipFill>
          <a:blip r:embed="rId11" cstate="print"/>
          <a:stretch>
            <a:fillRect/>
          </a:stretch>
        </p:blipFill>
        <p:spPr>
          <a:xfrm>
            <a:off x="6204614" y="4171593"/>
            <a:ext cx="483365" cy="423646"/>
          </a:xfrm>
          <a:prstGeom prst="rect">
            <a:avLst/>
          </a:prstGeom>
          <a:effectLst>
            <a:outerShdw blurRad="50800" dist="38100" dir="8100000" algn="tr" rotWithShape="0">
              <a:prstClr val="black">
                <a:alpha val="40000"/>
              </a:prstClr>
            </a:outerShdw>
          </a:effectLst>
        </p:spPr>
      </p:pic>
      <p:sp>
        <p:nvSpPr>
          <p:cNvPr id="6" name="CuadroTexto 5"/>
          <p:cNvSpPr txBox="1"/>
          <p:nvPr/>
        </p:nvSpPr>
        <p:spPr>
          <a:xfrm>
            <a:off x="197896" y="2569603"/>
            <a:ext cx="6588386" cy="461665"/>
          </a:xfrm>
          <a:prstGeom prst="rect">
            <a:avLst/>
          </a:prstGeom>
          <a:noFill/>
        </p:spPr>
        <p:txBody>
          <a:bodyPr wrap="square">
            <a:spAutoFit/>
          </a:bodyPr>
          <a:lstStyle/>
          <a:p>
            <a:pPr>
              <a:spcBef>
                <a:spcPts val="600"/>
              </a:spcBef>
            </a:pPr>
            <a:r>
              <a:rPr lang="zh-CN" altLang="en-US" sz="2400" b="1" dirty="0"/>
              <a:t>我们并不孤单</a:t>
            </a:r>
            <a:r>
              <a:rPr lang="en-US" altLang="zh-CN" sz="2400" b="1" dirty="0"/>
              <a:t>; </a:t>
            </a:r>
            <a:r>
              <a:rPr lang="zh-CN" altLang="en-US" sz="2400" b="1" dirty="0"/>
              <a:t>我们有一位上帝来保护我们。</a:t>
            </a:r>
            <a:endParaRPr lang="es-ES" sz="2400" b="1" dirty="0"/>
          </a:p>
        </p:txBody>
      </p:sp>
      <p:sp>
        <p:nvSpPr>
          <p:cNvPr id="10" name="CuadroTexto 9"/>
          <p:cNvSpPr txBox="1"/>
          <p:nvPr/>
        </p:nvSpPr>
        <p:spPr>
          <a:xfrm>
            <a:off x="195609" y="999943"/>
            <a:ext cx="6525230" cy="1200329"/>
          </a:xfrm>
          <a:prstGeom prst="rect">
            <a:avLst/>
          </a:prstGeom>
          <a:noFill/>
        </p:spPr>
        <p:txBody>
          <a:bodyPr wrap="square">
            <a:spAutoFit/>
          </a:bodyPr>
          <a:lstStyle/>
          <a:p>
            <a:pPr>
              <a:spcBef>
                <a:spcPts val="600"/>
              </a:spcBef>
            </a:pPr>
            <a:r>
              <a:rPr lang="zh-CN" altLang="en-US" sz="2400" b="1" dirty="0"/>
              <a:t>上帝垂听我们，为我们行事。这是以色列人的经历</a:t>
            </a:r>
            <a:r>
              <a:rPr lang="en-US" altLang="zh-CN" sz="2400" b="1" dirty="0"/>
              <a:t>;</a:t>
            </a:r>
            <a:r>
              <a:rPr lang="zh-CN" altLang="en-US" sz="2400" b="1" dirty="0"/>
              <a:t>以及诗篇作者在困难时期向上帝呼求时的经历。</a:t>
            </a:r>
            <a:endParaRPr lang="es-ES" sz="24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145">
                                          <p:stCondLst>
                                            <p:cond delay="0"/>
                                          </p:stCondLst>
                                        </p:cTn>
                                        <p:tgtEl>
                                          <p:spTgt spid="16"/>
                                        </p:tgtEl>
                                      </p:cBhvr>
                                    </p:animEffect>
                                    <p:anim calcmode="lin" valueType="num">
                                      <p:cBhvr>
                                        <p:cTn id="48"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3" dur="7">
                                          <p:stCondLst>
                                            <p:cond delay="162"/>
                                          </p:stCondLst>
                                        </p:cTn>
                                        <p:tgtEl>
                                          <p:spTgt spid="16"/>
                                        </p:tgtEl>
                                      </p:cBhvr>
                                      <p:to x="100000" y="60000"/>
                                    </p:animScale>
                                    <p:animScale>
                                      <p:cBhvr>
                                        <p:cTn id="54" dur="41" decel="50000">
                                          <p:stCondLst>
                                            <p:cond delay="169"/>
                                          </p:stCondLst>
                                        </p:cTn>
                                        <p:tgtEl>
                                          <p:spTgt spid="16"/>
                                        </p:tgtEl>
                                      </p:cBhvr>
                                      <p:to x="100000" y="100000"/>
                                    </p:animScale>
                                    <p:animScale>
                                      <p:cBhvr>
                                        <p:cTn id="55" dur="7">
                                          <p:stCondLst>
                                            <p:cond delay="328"/>
                                          </p:stCondLst>
                                        </p:cTn>
                                        <p:tgtEl>
                                          <p:spTgt spid="16"/>
                                        </p:tgtEl>
                                      </p:cBhvr>
                                      <p:to x="100000" y="80000"/>
                                    </p:animScale>
                                    <p:animScale>
                                      <p:cBhvr>
                                        <p:cTn id="56" dur="41" decel="50000">
                                          <p:stCondLst>
                                            <p:cond delay="335"/>
                                          </p:stCondLst>
                                        </p:cTn>
                                        <p:tgtEl>
                                          <p:spTgt spid="16"/>
                                        </p:tgtEl>
                                      </p:cBhvr>
                                      <p:to x="100000" y="100000"/>
                                    </p:animScale>
                                    <p:animScale>
                                      <p:cBhvr>
                                        <p:cTn id="57" dur="7">
                                          <p:stCondLst>
                                            <p:cond delay="410"/>
                                          </p:stCondLst>
                                        </p:cTn>
                                        <p:tgtEl>
                                          <p:spTgt spid="16"/>
                                        </p:tgtEl>
                                      </p:cBhvr>
                                      <p:to x="100000" y="90000"/>
                                    </p:animScale>
                                    <p:animScale>
                                      <p:cBhvr>
                                        <p:cTn id="58" dur="41" decel="50000">
                                          <p:stCondLst>
                                            <p:cond delay="417"/>
                                          </p:stCondLst>
                                        </p:cTn>
                                        <p:tgtEl>
                                          <p:spTgt spid="16"/>
                                        </p:tgtEl>
                                      </p:cBhvr>
                                      <p:to x="100000" y="100000"/>
                                    </p:animScale>
                                    <p:animScale>
                                      <p:cBhvr>
                                        <p:cTn id="59" dur="7">
                                          <p:stCondLst>
                                            <p:cond delay="452"/>
                                          </p:stCondLst>
                                        </p:cTn>
                                        <p:tgtEl>
                                          <p:spTgt spid="16"/>
                                        </p:tgtEl>
                                      </p:cBhvr>
                                      <p:to x="100000" y="95000"/>
                                    </p:animScale>
                                    <p:animScale>
                                      <p:cBhvr>
                                        <p:cTn id="60" dur="41" decel="50000">
                                          <p:stCondLst>
                                            <p:cond delay="459"/>
                                          </p:stCondLst>
                                        </p:cTn>
                                        <p:tgtEl>
                                          <p:spTgt spid="16"/>
                                        </p:tgtEl>
                                      </p:cBhvr>
                                      <p:to x="100000" y="100000"/>
                                    </p:animScale>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145">
                                          <p:stCondLst>
                                            <p:cond delay="0"/>
                                          </p:stCondLst>
                                        </p:cTn>
                                        <p:tgtEl>
                                          <p:spTgt spid="15"/>
                                        </p:tgtEl>
                                      </p:cBhvr>
                                    </p:animEffect>
                                    <p:anim calcmode="lin" valueType="num">
                                      <p:cBhvr>
                                        <p:cTn id="70"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1"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2"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73"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74"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75" dur="7">
                                          <p:stCondLst>
                                            <p:cond delay="162"/>
                                          </p:stCondLst>
                                        </p:cTn>
                                        <p:tgtEl>
                                          <p:spTgt spid="15"/>
                                        </p:tgtEl>
                                      </p:cBhvr>
                                      <p:to x="100000" y="60000"/>
                                    </p:animScale>
                                    <p:animScale>
                                      <p:cBhvr>
                                        <p:cTn id="76" dur="41" decel="50000">
                                          <p:stCondLst>
                                            <p:cond delay="169"/>
                                          </p:stCondLst>
                                        </p:cTn>
                                        <p:tgtEl>
                                          <p:spTgt spid="15"/>
                                        </p:tgtEl>
                                      </p:cBhvr>
                                      <p:to x="100000" y="100000"/>
                                    </p:animScale>
                                    <p:animScale>
                                      <p:cBhvr>
                                        <p:cTn id="77" dur="7">
                                          <p:stCondLst>
                                            <p:cond delay="328"/>
                                          </p:stCondLst>
                                        </p:cTn>
                                        <p:tgtEl>
                                          <p:spTgt spid="15"/>
                                        </p:tgtEl>
                                      </p:cBhvr>
                                      <p:to x="100000" y="80000"/>
                                    </p:animScale>
                                    <p:animScale>
                                      <p:cBhvr>
                                        <p:cTn id="78" dur="41" decel="50000">
                                          <p:stCondLst>
                                            <p:cond delay="335"/>
                                          </p:stCondLst>
                                        </p:cTn>
                                        <p:tgtEl>
                                          <p:spTgt spid="15"/>
                                        </p:tgtEl>
                                      </p:cBhvr>
                                      <p:to x="100000" y="100000"/>
                                    </p:animScale>
                                    <p:animScale>
                                      <p:cBhvr>
                                        <p:cTn id="79" dur="7">
                                          <p:stCondLst>
                                            <p:cond delay="410"/>
                                          </p:stCondLst>
                                        </p:cTn>
                                        <p:tgtEl>
                                          <p:spTgt spid="15"/>
                                        </p:tgtEl>
                                      </p:cBhvr>
                                      <p:to x="100000" y="90000"/>
                                    </p:animScale>
                                    <p:animScale>
                                      <p:cBhvr>
                                        <p:cTn id="80" dur="41" decel="50000">
                                          <p:stCondLst>
                                            <p:cond delay="417"/>
                                          </p:stCondLst>
                                        </p:cTn>
                                        <p:tgtEl>
                                          <p:spTgt spid="15"/>
                                        </p:tgtEl>
                                      </p:cBhvr>
                                      <p:to x="100000" y="100000"/>
                                    </p:animScale>
                                    <p:animScale>
                                      <p:cBhvr>
                                        <p:cTn id="81" dur="7">
                                          <p:stCondLst>
                                            <p:cond delay="452"/>
                                          </p:stCondLst>
                                        </p:cTn>
                                        <p:tgtEl>
                                          <p:spTgt spid="15"/>
                                        </p:tgtEl>
                                      </p:cBhvr>
                                      <p:to x="100000" y="95000"/>
                                    </p:animScale>
                                    <p:animScale>
                                      <p:cBhvr>
                                        <p:cTn id="82" dur="41" decel="50000">
                                          <p:stCondLst>
                                            <p:cond delay="459"/>
                                          </p:stCondLst>
                                        </p:cTn>
                                        <p:tgtEl>
                                          <p:spTgt spid="15"/>
                                        </p:tgtEl>
                                      </p:cBhvr>
                                      <p:to x="100000" y="100000"/>
                                    </p:animScale>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1" end="1"/>
                                            </p:txEl>
                                          </p:spTgt>
                                        </p:tgtEl>
                                        <p:attrNameLst>
                                          <p:attrName>style.visibility</p:attrName>
                                        </p:attrNameLst>
                                      </p:cBhvr>
                                      <p:to>
                                        <p:strVal val="visible"/>
                                      </p:to>
                                    </p:set>
                                    <p:animEffect transition="in" filter="wipe(left)">
                                      <p:cBhvr>
                                        <p:cTn id="86" dur="500"/>
                                        <p:tgtEl>
                                          <p:spTgt spid="2">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145">
                                          <p:stCondLst>
                                            <p:cond delay="0"/>
                                          </p:stCondLst>
                                        </p:cTn>
                                        <p:tgtEl>
                                          <p:spTgt spid="14"/>
                                        </p:tgtEl>
                                      </p:cBhvr>
                                    </p:animEffect>
                                    <p:anim calcmode="lin" valueType="num">
                                      <p:cBhvr>
                                        <p:cTn id="92"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95"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96"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97" dur="7">
                                          <p:stCondLst>
                                            <p:cond delay="162"/>
                                          </p:stCondLst>
                                        </p:cTn>
                                        <p:tgtEl>
                                          <p:spTgt spid="14"/>
                                        </p:tgtEl>
                                      </p:cBhvr>
                                      <p:to x="100000" y="60000"/>
                                    </p:animScale>
                                    <p:animScale>
                                      <p:cBhvr>
                                        <p:cTn id="98" dur="41" decel="50000">
                                          <p:stCondLst>
                                            <p:cond delay="169"/>
                                          </p:stCondLst>
                                        </p:cTn>
                                        <p:tgtEl>
                                          <p:spTgt spid="14"/>
                                        </p:tgtEl>
                                      </p:cBhvr>
                                      <p:to x="100000" y="100000"/>
                                    </p:animScale>
                                    <p:animScale>
                                      <p:cBhvr>
                                        <p:cTn id="99" dur="7">
                                          <p:stCondLst>
                                            <p:cond delay="328"/>
                                          </p:stCondLst>
                                        </p:cTn>
                                        <p:tgtEl>
                                          <p:spTgt spid="14"/>
                                        </p:tgtEl>
                                      </p:cBhvr>
                                      <p:to x="100000" y="80000"/>
                                    </p:animScale>
                                    <p:animScale>
                                      <p:cBhvr>
                                        <p:cTn id="100" dur="41" decel="50000">
                                          <p:stCondLst>
                                            <p:cond delay="335"/>
                                          </p:stCondLst>
                                        </p:cTn>
                                        <p:tgtEl>
                                          <p:spTgt spid="14"/>
                                        </p:tgtEl>
                                      </p:cBhvr>
                                      <p:to x="100000" y="100000"/>
                                    </p:animScale>
                                    <p:animScale>
                                      <p:cBhvr>
                                        <p:cTn id="101" dur="7">
                                          <p:stCondLst>
                                            <p:cond delay="410"/>
                                          </p:stCondLst>
                                        </p:cTn>
                                        <p:tgtEl>
                                          <p:spTgt spid="14"/>
                                        </p:tgtEl>
                                      </p:cBhvr>
                                      <p:to x="100000" y="90000"/>
                                    </p:animScale>
                                    <p:animScale>
                                      <p:cBhvr>
                                        <p:cTn id="102" dur="41" decel="50000">
                                          <p:stCondLst>
                                            <p:cond delay="417"/>
                                          </p:stCondLst>
                                        </p:cTn>
                                        <p:tgtEl>
                                          <p:spTgt spid="14"/>
                                        </p:tgtEl>
                                      </p:cBhvr>
                                      <p:to x="100000" y="100000"/>
                                    </p:animScale>
                                    <p:animScale>
                                      <p:cBhvr>
                                        <p:cTn id="103" dur="7">
                                          <p:stCondLst>
                                            <p:cond delay="452"/>
                                          </p:stCondLst>
                                        </p:cTn>
                                        <p:tgtEl>
                                          <p:spTgt spid="14"/>
                                        </p:tgtEl>
                                      </p:cBhvr>
                                      <p:to x="100000" y="95000"/>
                                    </p:animScale>
                                    <p:animScale>
                                      <p:cBhvr>
                                        <p:cTn id="104" dur="41" decel="50000">
                                          <p:stCondLst>
                                            <p:cond delay="459"/>
                                          </p:stCondLst>
                                        </p:cTn>
                                        <p:tgtEl>
                                          <p:spTgt spid="14"/>
                                        </p:tgtEl>
                                      </p:cBhvr>
                                      <p:to x="100000" y="100000"/>
                                    </p:animScale>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txEl>
                                              <p:pRg st="2" end="2"/>
                                            </p:txEl>
                                          </p:spTgt>
                                        </p:tgtEl>
                                        <p:attrNameLst>
                                          <p:attrName>style.visibility</p:attrName>
                                        </p:attrNameLst>
                                      </p:cBhvr>
                                      <p:to>
                                        <p:strVal val="visible"/>
                                      </p:to>
                                    </p:set>
                                    <p:animEffect transition="in" filter="wipe(left)">
                                      <p:cBhvr>
                                        <p:cTn id="108" dur="500"/>
                                        <p:tgtEl>
                                          <p:spTgt spid="2">
                                            <p:txEl>
                                              <p:pRg st="2" end="2"/>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down)">
                                      <p:cBhvr>
                                        <p:cTn id="113" dur="145">
                                          <p:stCondLst>
                                            <p:cond delay="0"/>
                                          </p:stCondLst>
                                        </p:cTn>
                                        <p:tgtEl>
                                          <p:spTgt spid="13"/>
                                        </p:tgtEl>
                                      </p:cBhvr>
                                    </p:animEffect>
                                    <p:anim calcmode="lin" valueType="num">
                                      <p:cBhvr>
                                        <p:cTn id="114"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5"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6"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117"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118"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119" dur="7">
                                          <p:stCondLst>
                                            <p:cond delay="162"/>
                                          </p:stCondLst>
                                        </p:cTn>
                                        <p:tgtEl>
                                          <p:spTgt spid="13"/>
                                        </p:tgtEl>
                                      </p:cBhvr>
                                      <p:to x="100000" y="60000"/>
                                    </p:animScale>
                                    <p:animScale>
                                      <p:cBhvr>
                                        <p:cTn id="120" dur="41" decel="50000">
                                          <p:stCondLst>
                                            <p:cond delay="169"/>
                                          </p:stCondLst>
                                        </p:cTn>
                                        <p:tgtEl>
                                          <p:spTgt spid="13"/>
                                        </p:tgtEl>
                                      </p:cBhvr>
                                      <p:to x="100000" y="100000"/>
                                    </p:animScale>
                                    <p:animScale>
                                      <p:cBhvr>
                                        <p:cTn id="121" dur="7">
                                          <p:stCondLst>
                                            <p:cond delay="328"/>
                                          </p:stCondLst>
                                        </p:cTn>
                                        <p:tgtEl>
                                          <p:spTgt spid="13"/>
                                        </p:tgtEl>
                                      </p:cBhvr>
                                      <p:to x="100000" y="80000"/>
                                    </p:animScale>
                                    <p:animScale>
                                      <p:cBhvr>
                                        <p:cTn id="122" dur="41" decel="50000">
                                          <p:stCondLst>
                                            <p:cond delay="335"/>
                                          </p:stCondLst>
                                        </p:cTn>
                                        <p:tgtEl>
                                          <p:spTgt spid="13"/>
                                        </p:tgtEl>
                                      </p:cBhvr>
                                      <p:to x="100000" y="100000"/>
                                    </p:animScale>
                                    <p:animScale>
                                      <p:cBhvr>
                                        <p:cTn id="123" dur="7">
                                          <p:stCondLst>
                                            <p:cond delay="410"/>
                                          </p:stCondLst>
                                        </p:cTn>
                                        <p:tgtEl>
                                          <p:spTgt spid="13"/>
                                        </p:tgtEl>
                                      </p:cBhvr>
                                      <p:to x="100000" y="90000"/>
                                    </p:animScale>
                                    <p:animScale>
                                      <p:cBhvr>
                                        <p:cTn id="124" dur="41" decel="50000">
                                          <p:stCondLst>
                                            <p:cond delay="417"/>
                                          </p:stCondLst>
                                        </p:cTn>
                                        <p:tgtEl>
                                          <p:spTgt spid="13"/>
                                        </p:tgtEl>
                                      </p:cBhvr>
                                      <p:to x="100000" y="100000"/>
                                    </p:animScale>
                                    <p:animScale>
                                      <p:cBhvr>
                                        <p:cTn id="125" dur="7">
                                          <p:stCondLst>
                                            <p:cond delay="452"/>
                                          </p:stCondLst>
                                        </p:cTn>
                                        <p:tgtEl>
                                          <p:spTgt spid="13"/>
                                        </p:tgtEl>
                                      </p:cBhvr>
                                      <p:to x="100000" y="95000"/>
                                    </p:animScale>
                                    <p:animScale>
                                      <p:cBhvr>
                                        <p:cTn id="126" dur="41" decel="50000">
                                          <p:stCondLst>
                                            <p:cond delay="459"/>
                                          </p:stCondLst>
                                        </p:cTn>
                                        <p:tgtEl>
                                          <p:spTgt spid="13"/>
                                        </p:tgtEl>
                                      </p:cBhvr>
                                      <p:to x="100000" y="100000"/>
                                    </p:animScale>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2">
                                            <p:txEl>
                                              <p:pRg st="3" end="3"/>
                                            </p:txEl>
                                          </p:spTgt>
                                        </p:tgtEl>
                                        <p:attrNameLst>
                                          <p:attrName>style.visibility</p:attrName>
                                        </p:attrNameLst>
                                      </p:cBhvr>
                                      <p:to>
                                        <p:strVal val="visible"/>
                                      </p:to>
                                    </p:set>
                                    <p:animEffect transition="in" filter="wipe(left)">
                                      <p:cBhvr>
                                        <p:cTn id="130" dur="500"/>
                                        <p:tgtEl>
                                          <p:spTgt spid="2">
                                            <p:txEl>
                                              <p:pRg st="3" end="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wipe(down)">
                                      <p:cBhvr>
                                        <p:cTn id="135" dur="145">
                                          <p:stCondLst>
                                            <p:cond delay="0"/>
                                          </p:stCondLst>
                                        </p:cTn>
                                        <p:tgtEl>
                                          <p:spTgt spid="12"/>
                                        </p:tgtEl>
                                      </p:cBhvr>
                                    </p:animEffect>
                                    <p:anim calcmode="lin" valueType="num">
                                      <p:cBhvr>
                                        <p:cTn id="136"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41" dur="7">
                                          <p:stCondLst>
                                            <p:cond delay="162"/>
                                          </p:stCondLst>
                                        </p:cTn>
                                        <p:tgtEl>
                                          <p:spTgt spid="12"/>
                                        </p:tgtEl>
                                      </p:cBhvr>
                                      <p:to x="100000" y="60000"/>
                                    </p:animScale>
                                    <p:animScale>
                                      <p:cBhvr>
                                        <p:cTn id="142" dur="41" decel="50000">
                                          <p:stCondLst>
                                            <p:cond delay="169"/>
                                          </p:stCondLst>
                                        </p:cTn>
                                        <p:tgtEl>
                                          <p:spTgt spid="12"/>
                                        </p:tgtEl>
                                      </p:cBhvr>
                                      <p:to x="100000" y="100000"/>
                                    </p:animScale>
                                    <p:animScale>
                                      <p:cBhvr>
                                        <p:cTn id="143" dur="7">
                                          <p:stCondLst>
                                            <p:cond delay="328"/>
                                          </p:stCondLst>
                                        </p:cTn>
                                        <p:tgtEl>
                                          <p:spTgt spid="12"/>
                                        </p:tgtEl>
                                      </p:cBhvr>
                                      <p:to x="100000" y="80000"/>
                                    </p:animScale>
                                    <p:animScale>
                                      <p:cBhvr>
                                        <p:cTn id="144" dur="41" decel="50000">
                                          <p:stCondLst>
                                            <p:cond delay="335"/>
                                          </p:stCondLst>
                                        </p:cTn>
                                        <p:tgtEl>
                                          <p:spTgt spid="12"/>
                                        </p:tgtEl>
                                      </p:cBhvr>
                                      <p:to x="100000" y="100000"/>
                                    </p:animScale>
                                    <p:animScale>
                                      <p:cBhvr>
                                        <p:cTn id="145" dur="7">
                                          <p:stCondLst>
                                            <p:cond delay="410"/>
                                          </p:stCondLst>
                                        </p:cTn>
                                        <p:tgtEl>
                                          <p:spTgt spid="12"/>
                                        </p:tgtEl>
                                      </p:cBhvr>
                                      <p:to x="100000" y="90000"/>
                                    </p:animScale>
                                    <p:animScale>
                                      <p:cBhvr>
                                        <p:cTn id="146" dur="41" decel="50000">
                                          <p:stCondLst>
                                            <p:cond delay="417"/>
                                          </p:stCondLst>
                                        </p:cTn>
                                        <p:tgtEl>
                                          <p:spTgt spid="12"/>
                                        </p:tgtEl>
                                      </p:cBhvr>
                                      <p:to x="100000" y="100000"/>
                                    </p:animScale>
                                    <p:animScale>
                                      <p:cBhvr>
                                        <p:cTn id="147" dur="7">
                                          <p:stCondLst>
                                            <p:cond delay="452"/>
                                          </p:stCondLst>
                                        </p:cTn>
                                        <p:tgtEl>
                                          <p:spTgt spid="12"/>
                                        </p:tgtEl>
                                      </p:cBhvr>
                                      <p:to x="100000" y="95000"/>
                                    </p:animScale>
                                    <p:animScale>
                                      <p:cBhvr>
                                        <p:cTn id="148" dur="41" decel="50000">
                                          <p:stCondLst>
                                            <p:cond delay="459"/>
                                          </p:stCondLst>
                                        </p:cTn>
                                        <p:tgtEl>
                                          <p:spTgt spid="12"/>
                                        </p:tgtEl>
                                      </p:cBhvr>
                                      <p:to x="100000" y="100000"/>
                                    </p:animScale>
                                  </p:childTnLst>
                                </p:cTn>
                              </p:par>
                            </p:childTnLst>
                          </p:cTn>
                        </p:par>
                        <p:par>
                          <p:cTn id="149" fill="hold">
                            <p:stCondLst>
                              <p:cond delay="500"/>
                            </p:stCondLst>
                            <p:childTnLst>
                              <p:par>
                                <p:cTn id="150" presetID="22" presetClass="entr" presetSubtype="8" fill="hold" grpId="0" nodeType="afterEffect">
                                  <p:stCondLst>
                                    <p:cond delay="0"/>
                                  </p:stCondLst>
                                  <p:childTnLst>
                                    <p:set>
                                      <p:cBhvr>
                                        <p:cTn id="151" dur="1" fill="hold">
                                          <p:stCondLst>
                                            <p:cond delay="0"/>
                                          </p:stCondLst>
                                        </p:cTn>
                                        <p:tgtEl>
                                          <p:spTgt spid="2">
                                            <p:txEl>
                                              <p:pRg st="4" end="4"/>
                                            </p:txEl>
                                          </p:spTgt>
                                        </p:tgtEl>
                                        <p:attrNameLst>
                                          <p:attrName>style.visibility</p:attrName>
                                        </p:attrNameLst>
                                      </p:cBhvr>
                                      <p:to>
                                        <p:strVal val="visible"/>
                                      </p:to>
                                    </p:set>
                                    <p:animEffect transition="in" filter="wipe(left)">
                                      <p:cBhvr>
                                        <p:cTn id="15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2781300" y="0"/>
            <a:ext cx="9410700" cy="707886"/>
          </a:xfrm>
          <a:prstGeom prst="rect">
            <a:avLst/>
          </a:prstGeom>
          <a:noFill/>
        </p:spPr>
        <p:txBody>
          <a:bodyPr wrap="square">
            <a:spAutoFit/>
          </a:bodyPr>
          <a:lstStyle/>
          <a:p>
            <a:pPr algn="ctr"/>
            <a:r>
              <a:rPr lang="zh-CN" altLang="en-US" sz="4000" b="1" spc="300" dirty="0">
                <a:ln w="6600">
                  <a:solidFill>
                    <a:schemeClr val="accent2"/>
                  </a:solidFill>
                  <a:prstDash val="solid"/>
                </a:ln>
                <a:solidFill>
                  <a:srgbClr val="FFFFFF"/>
                </a:solidFill>
                <a:effectLst>
                  <a:outerShdw dist="38100" dir="2700000" algn="tl" rotWithShape="0">
                    <a:schemeClr val="accent2"/>
                  </a:outerShdw>
                </a:effectLst>
              </a:rPr>
              <a:t>耶和华知道</a:t>
            </a:r>
            <a:endParaRPr lang="es-ES" sz="40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p:cNvSpPr txBox="1"/>
          <p:nvPr/>
        </p:nvSpPr>
        <p:spPr>
          <a:xfrm>
            <a:off x="3882838" y="603825"/>
            <a:ext cx="7207624" cy="40011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347A9F"/>
                </a:solidFill>
                <a:latin typeface="Comic Sans MS" panose="030F0702030302020204" pitchFamily="66" charset="0"/>
              </a:rPr>
              <a:t>“</a:t>
            </a:r>
            <a:r>
              <a:rPr lang="zh-CN" altLang="en-US" sz="2000" b="1" dirty="0">
                <a:solidFill>
                  <a:srgbClr val="347A9F"/>
                </a:solidFill>
                <a:latin typeface="Comic Sans MS" panose="030F0702030302020204" pitchFamily="66" charset="0"/>
              </a:rPr>
              <a:t>耶和华啊，你已经鉴察我、认识我。</a:t>
            </a:r>
            <a:r>
              <a:rPr lang="es-ES" b="1" dirty="0">
                <a:solidFill>
                  <a:srgbClr val="347A9F"/>
                </a:solidFill>
                <a:latin typeface="Comic Sans MS" panose="030F0702030302020204" pitchFamily="66" charset="0"/>
              </a:rPr>
              <a:t>” </a:t>
            </a:r>
            <a:r>
              <a:rPr lang="es-ES" sz="1400" b="1" dirty="0">
                <a:solidFill>
                  <a:srgbClr val="347A9F"/>
                </a:solidFill>
                <a:latin typeface="Comic Sans MS" panose="030F0702030302020204" pitchFamily="66" charset="0"/>
              </a:rPr>
              <a:t>( </a:t>
            </a:r>
            <a:r>
              <a:rPr lang="zh-CN" altLang="en-US" sz="1400" b="1" dirty="0">
                <a:solidFill>
                  <a:srgbClr val="347A9F"/>
                </a:solidFill>
                <a:latin typeface="Comic Sans MS" panose="030F0702030302020204" pitchFamily="66" charset="0"/>
              </a:rPr>
              <a:t>诗篇</a:t>
            </a:r>
            <a:r>
              <a:rPr lang="es-ES" sz="1400" b="1" dirty="0">
                <a:solidFill>
                  <a:srgbClr val="347A9F"/>
                </a:solidFill>
                <a:latin typeface="Comic Sans MS" panose="030F0702030302020204" pitchFamily="66" charset="0"/>
              </a:rPr>
              <a:t> 139:1)</a:t>
            </a:r>
            <a:endParaRPr lang="es-ES" b="1" dirty="0">
              <a:solidFill>
                <a:srgbClr val="347A9F"/>
              </a:solidFill>
              <a:latin typeface="Comic Sans MS" panose="030F0702030302020204" pitchFamily="66" charset="0"/>
            </a:endParaRPr>
          </a:p>
        </p:txBody>
      </p:sp>
      <p:sp>
        <p:nvSpPr>
          <p:cNvPr id="8" name="CuadroTexto 7"/>
          <p:cNvSpPr txBox="1"/>
          <p:nvPr/>
        </p:nvSpPr>
        <p:spPr>
          <a:xfrm>
            <a:off x="67559" y="954107"/>
            <a:ext cx="8085980" cy="1015663"/>
          </a:xfrm>
          <a:prstGeom prst="rect">
            <a:avLst/>
          </a:prstGeom>
          <a:noFill/>
        </p:spPr>
        <p:txBody>
          <a:bodyPr wrap="square" rtlCol="0">
            <a:spAutoFit/>
          </a:bodyPr>
          <a:lstStyle/>
          <a:p>
            <a:pPr>
              <a:spcBef>
                <a:spcPts val="600"/>
              </a:spcBef>
            </a:pPr>
            <a:r>
              <a:rPr lang="zh-CN" altLang="en-US" sz="2000" b="1" dirty="0"/>
              <a:t>大卫知道他的整个生命在上帝面前是透明的（诗篇</a:t>
            </a:r>
            <a:r>
              <a:rPr lang="en-US" altLang="zh-CN" sz="2000" b="1" dirty="0"/>
              <a:t>139</a:t>
            </a:r>
            <a:r>
              <a:rPr lang="zh-CN" altLang="en-US" sz="2000" b="1" dirty="0"/>
              <a:t>：</a:t>
            </a:r>
            <a:r>
              <a:rPr lang="en-US" altLang="zh-CN" sz="2000" b="1" dirty="0"/>
              <a:t>2-3</a:t>
            </a:r>
            <a:r>
              <a:rPr lang="zh-CN" altLang="en-US" sz="2000" b="1" dirty="0"/>
              <a:t>）。上帝在他出生之前就已经认识他了，因为上帝使他在他母腹里长大（诗篇 </a:t>
            </a:r>
            <a:r>
              <a:rPr lang="en-US" altLang="zh-CN" sz="2000" b="1" dirty="0"/>
              <a:t>139</a:t>
            </a:r>
            <a:r>
              <a:rPr lang="zh-CN" altLang="en-US" sz="2000" b="1" dirty="0"/>
              <a:t>：</a:t>
            </a:r>
            <a:r>
              <a:rPr lang="en-US" altLang="zh-CN" sz="2000" b="1" dirty="0"/>
              <a:t>13-16</a:t>
            </a:r>
            <a:r>
              <a:rPr lang="es-ES" sz="2000" b="1" dirty="0"/>
              <a:t>)</a:t>
            </a:r>
            <a:r>
              <a:rPr lang="zh-CN" altLang="en-US" sz="2000" b="1" dirty="0"/>
              <a:t>。</a:t>
            </a:r>
            <a:endParaRPr lang="es-ES" sz="2000" b="1" dirty="0"/>
          </a:p>
        </p:txBody>
      </p:sp>
      <p:pic>
        <p:nvPicPr>
          <p:cNvPr id="4" name="Imagen 3" descr="Un dibujo de una persona&#10;&#10;Descripción generada automáticamente con confianza baja"/>
          <p:cNvPicPr>
            <a:picLocks noChangeAspect="1"/>
          </p:cNvPicPr>
          <p:nvPr/>
        </p:nvPicPr>
        <p:blipFill rotWithShape="1">
          <a:blip r:embed="rId3" cstate="print"/>
          <a:srcRect/>
          <a:stretch>
            <a:fillRect/>
          </a:stretch>
        </p:blipFill>
        <p:spPr>
          <a:xfrm>
            <a:off x="8569826" y="1127466"/>
            <a:ext cx="3495279" cy="2171183"/>
          </a:xfrm>
          <a:prstGeom prst="rect">
            <a:avLst/>
          </a:prstGeom>
          <a:solidFill>
            <a:srgbClr val="FFFFFF">
              <a:shade val="85000"/>
            </a:srgbClr>
          </a:solidFill>
          <a:ln w="88900" cap="sq">
            <a:gradFill flip="none" rotWithShape="1">
              <a:gsLst>
                <a:gs pos="0">
                  <a:srgbClr val="FF9128"/>
                </a:gs>
                <a:gs pos="35000">
                  <a:srgbClr val="FF9128"/>
                </a:gs>
                <a:gs pos="64000">
                  <a:srgbClr val="1977C1"/>
                </a:gs>
                <a:gs pos="100000">
                  <a:srgbClr val="1977C1"/>
                </a:gs>
              </a:gsLst>
              <a:lin ang="0" scaled="1"/>
              <a:tileRect/>
            </a:gra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p:cNvSpPr txBox="1"/>
          <p:nvPr/>
        </p:nvSpPr>
        <p:spPr>
          <a:xfrm>
            <a:off x="7927663" y="3498097"/>
            <a:ext cx="4311472" cy="1938992"/>
          </a:xfrm>
          <a:prstGeom prst="rect">
            <a:avLst/>
          </a:prstGeom>
          <a:noFill/>
        </p:spPr>
        <p:txBody>
          <a:bodyPr wrap="square">
            <a:spAutoFit/>
          </a:bodyPr>
          <a:lstStyle/>
          <a:p>
            <a:pPr>
              <a:spcBef>
                <a:spcPts val="600"/>
              </a:spcBef>
            </a:pPr>
            <a:r>
              <a:rPr lang="zh-CN" altLang="en-US" sz="2000" b="1" dirty="0"/>
              <a:t>没有一个地方如此黑暗，以至于它可以将你隐藏起来，不在上帝的面前（诗篇</a:t>
            </a:r>
            <a:r>
              <a:rPr lang="en-US" altLang="zh-CN" sz="2000" b="1" dirty="0"/>
              <a:t>139</a:t>
            </a:r>
            <a:r>
              <a:rPr lang="zh-CN" altLang="en-US" sz="2000" b="1" dirty="0"/>
              <a:t>：</a:t>
            </a:r>
            <a:r>
              <a:rPr lang="en-US" altLang="zh-CN" sz="2000" b="1" dirty="0"/>
              <a:t>11-12</a:t>
            </a:r>
            <a:r>
              <a:rPr lang="zh-CN" altLang="en-US" sz="2000" b="1" dirty="0"/>
              <a:t>）。但大卫并不寻求逃跑。他希望并渴望接受上帝的监察。试着过一种讨神喜悦的公义生活，远离邪恶（诗篇 </a:t>
            </a:r>
            <a:r>
              <a:rPr lang="en-US" altLang="zh-CN" sz="2000" b="1" dirty="0"/>
              <a:t>139</a:t>
            </a:r>
            <a:r>
              <a:rPr lang="zh-CN" altLang="en-US" sz="2000" b="1" dirty="0"/>
              <a:t>：</a:t>
            </a:r>
            <a:r>
              <a:rPr lang="en-US" altLang="zh-CN" sz="2000" b="1" dirty="0"/>
              <a:t>17-23</a:t>
            </a:r>
            <a:r>
              <a:rPr lang="zh-CN" altLang="en-US" sz="2000" b="1" dirty="0"/>
              <a:t>）。</a:t>
            </a:r>
            <a:endParaRPr lang="es-ES" sz="2000" b="1" dirty="0"/>
          </a:p>
        </p:txBody>
      </p:sp>
      <p:pic>
        <p:nvPicPr>
          <p:cNvPr id="12" name="Imagen 11"/>
          <p:cNvPicPr>
            <a:picLocks noChangeAspect="1"/>
          </p:cNvPicPr>
          <p:nvPr/>
        </p:nvPicPr>
        <p:blipFill rotWithShape="1">
          <a:blip r:embed="rId4" cstate="print"/>
          <a:srcRect/>
          <a:stretch>
            <a:fillRect/>
          </a:stretch>
        </p:blipFill>
        <p:spPr>
          <a:xfrm>
            <a:off x="109382" y="3277820"/>
            <a:ext cx="1916067" cy="3438525"/>
          </a:xfrm>
          <a:prstGeom prst="rect">
            <a:avLst/>
          </a:prstGeom>
          <a:ln w="38100">
            <a:solidFill>
              <a:srgbClr val="00B0F0"/>
            </a:solidFill>
          </a:ln>
        </p:spPr>
      </p:pic>
      <p:pic>
        <p:nvPicPr>
          <p:cNvPr id="13" name="Imagen 12"/>
          <p:cNvPicPr>
            <a:picLocks noChangeAspect="1"/>
          </p:cNvPicPr>
          <p:nvPr/>
        </p:nvPicPr>
        <p:blipFill rotWithShape="1">
          <a:blip r:embed="rId5" cstate="print"/>
          <a:srcRect/>
          <a:stretch>
            <a:fillRect/>
          </a:stretch>
        </p:blipFill>
        <p:spPr>
          <a:xfrm>
            <a:off x="2061075" y="3277820"/>
            <a:ext cx="1916067" cy="3438524"/>
          </a:xfrm>
          <a:prstGeom prst="rect">
            <a:avLst/>
          </a:prstGeom>
          <a:ln w="38100">
            <a:solidFill>
              <a:srgbClr val="00B0F0"/>
            </a:solidFill>
          </a:ln>
        </p:spPr>
      </p:pic>
      <p:pic>
        <p:nvPicPr>
          <p:cNvPr id="14" name="Imagen 13"/>
          <p:cNvPicPr>
            <a:picLocks noChangeAspect="1"/>
          </p:cNvPicPr>
          <p:nvPr/>
        </p:nvPicPr>
        <p:blipFill rotWithShape="1">
          <a:blip r:embed="rId6" cstate="print"/>
          <a:srcRect/>
          <a:stretch>
            <a:fillRect/>
          </a:stretch>
        </p:blipFill>
        <p:spPr>
          <a:xfrm>
            <a:off x="4012768" y="3277820"/>
            <a:ext cx="1916068" cy="3438524"/>
          </a:xfrm>
          <a:prstGeom prst="rect">
            <a:avLst/>
          </a:prstGeom>
          <a:ln w="38100">
            <a:solidFill>
              <a:srgbClr val="00B0F0"/>
            </a:solidFill>
          </a:ln>
        </p:spPr>
      </p:pic>
      <p:pic>
        <p:nvPicPr>
          <p:cNvPr id="16" name="Imagen 15"/>
          <p:cNvPicPr>
            <a:picLocks noChangeAspect="1"/>
          </p:cNvPicPr>
          <p:nvPr/>
        </p:nvPicPr>
        <p:blipFill rotWithShape="1">
          <a:blip r:embed="rId7" cstate="print"/>
          <a:srcRect/>
          <a:stretch>
            <a:fillRect/>
          </a:stretch>
        </p:blipFill>
        <p:spPr>
          <a:xfrm>
            <a:off x="5964461" y="3277820"/>
            <a:ext cx="1916067" cy="3438524"/>
          </a:xfrm>
          <a:prstGeom prst="rect">
            <a:avLst/>
          </a:prstGeom>
          <a:ln w="38100">
            <a:solidFill>
              <a:srgbClr val="00B0F0"/>
            </a:solidFill>
          </a:ln>
        </p:spPr>
      </p:pic>
      <p:pic>
        <p:nvPicPr>
          <p:cNvPr id="18" name="Imagen 17" descr="Humo saliendo de la cara de una persona&#10;&#10;Descripción generada automáticamente con confianza baja"/>
          <p:cNvPicPr>
            <a:picLocks noChangeAspect="1"/>
          </p:cNvPicPr>
          <p:nvPr/>
        </p:nvPicPr>
        <p:blipFill rotWithShape="1">
          <a:blip r:embed="rId8" cstate="print"/>
          <a:srcRect/>
          <a:stretch>
            <a:fillRect/>
          </a:stretch>
        </p:blipFill>
        <p:spPr>
          <a:xfrm flipH="1">
            <a:off x="-15969" y="-38100"/>
            <a:ext cx="2964737" cy="1085850"/>
          </a:xfrm>
          <a:prstGeom prst="rect">
            <a:avLst/>
          </a:prstGeom>
          <a:ln>
            <a:noFill/>
          </a:ln>
          <a:effectLst>
            <a:softEdge rad="112500"/>
          </a:effectLst>
        </p:spPr>
      </p:pic>
      <p:sp>
        <p:nvSpPr>
          <p:cNvPr id="5" name="CuadroTexto 4"/>
          <p:cNvSpPr txBox="1"/>
          <p:nvPr/>
        </p:nvSpPr>
        <p:spPr>
          <a:xfrm>
            <a:off x="67559" y="1877241"/>
            <a:ext cx="8502267" cy="1323439"/>
          </a:xfrm>
          <a:prstGeom prst="rect">
            <a:avLst/>
          </a:prstGeom>
          <a:noFill/>
        </p:spPr>
        <p:txBody>
          <a:bodyPr wrap="square">
            <a:spAutoFit/>
          </a:bodyPr>
          <a:lstStyle/>
          <a:p>
            <a:pPr>
              <a:spcBef>
                <a:spcPts val="600"/>
              </a:spcBef>
            </a:pPr>
            <a:r>
              <a:rPr lang="zh-CN" altLang="en-US" sz="1950" b="1" dirty="0"/>
              <a:t>无论你走到哪里，你都可以遇见上帝，因为上帝在每个地方。如果你升到最高（天堂），他就在那里</a:t>
            </a:r>
            <a:r>
              <a:rPr lang="en-US" altLang="zh-CN" sz="1950" b="1" dirty="0"/>
              <a:t>; </a:t>
            </a:r>
            <a:r>
              <a:rPr lang="zh-CN" altLang="en-US" sz="1950" b="1" dirty="0"/>
              <a:t>如果你下到深处（阴间），他会找到你</a:t>
            </a:r>
            <a:r>
              <a:rPr lang="en-US" altLang="zh-CN" sz="1950" b="1" dirty="0"/>
              <a:t>; </a:t>
            </a:r>
            <a:r>
              <a:rPr lang="zh-CN" altLang="en-US" sz="1950" b="1" dirty="0"/>
              <a:t>如果你转向东方（黎明的翅膀），他会引导你</a:t>
            </a:r>
            <a:r>
              <a:rPr lang="en-US" altLang="zh-CN" sz="1950" b="1" dirty="0"/>
              <a:t>;  </a:t>
            </a:r>
            <a:r>
              <a:rPr lang="zh-CN" altLang="en-US" sz="1950" b="1" dirty="0"/>
              <a:t>如果你向西走（到海的尽头），他的手会保护你（诗篇 </a:t>
            </a:r>
            <a:r>
              <a:rPr lang="en-US" altLang="zh-CN" sz="1950" b="1" dirty="0"/>
              <a:t>139</a:t>
            </a:r>
            <a:r>
              <a:rPr lang="zh-CN" altLang="en-US" sz="1950" b="1" dirty="0"/>
              <a:t>：</a:t>
            </a:r>
            <a:r>
              <a:rPr lang="en-US" altLang="zh-CN" sz="1950" b="1" dirty="0"/>
              <a:t>7-10 </a:t>
            </a:r>
            <a:r>
              <a:rPr lang="es-ES" sz="1950" b="1" dirty="0"/>
              <a:t>)</a:t>
            </a:r>
            <a:r>
              <a:rPr lang="zh-CN" altLang="en-US" sz="1950" b="1" dirty="0"/>
              <a:t>。</a:t>
            </a:r>
            <a:endParaRPr lang="es-ES" sz="1950" b="1" dirty="0"/>
          </a:p>
        </p:txBody>
      </p:sp>
      <p:sp>
        <p:nvSpPr>
          <p:cNvPr id="10" name="CuadroTexto 9"/>
          <p:cNvSpPr txBox="1"/>
          <p:nvPr/>
        </p:nvSpPr>
        <p:spPr>
          <a:xfrm>
            <a:off x="7927662" y="5581028"/>
            <a:ext cx="4264338" cy="1015663"/>
          </a:xfrm>
          <a:prstGeom prst="rect">
            <a:avLst/>
          </a:prstGeom>
          <a:noFill/>
        </p:spPr>
        <p:txBody>
          <a:bodyPr wrap="square">
            <a:spAutoFit/>
          </a:bodyPr>
          <a:lstStyle/>
          <a:p>
            <a:pPr>
              <a:spcBef>
                <a:spcPts val="600"/>
              </a:spcBef>
            </a:pPr>
            <a:r>
              <a:rPr lang="zh-CN" altLang="en-US" sz="2000" b="1" dirty="0"/>
              <a:t>他知道，如果他失败了，上帝还是会使他的道路变直的（诗篇 </a:t>
            </a:r>
            <a:r>
              <a:rPr lang="en-US" altLang="zh-CN" sz="2000" b="1" dirty="0"/>
              <a:t>139</a:t>
            </a:r>
            <a:r>
              <a:rPr lang="zh-CN" altLang="en-US" sz="2000" b="1" dirty="0"/>
              <a:t>：</a:t>
            </a:r>
            <a:r>
              <a:rPr lang="en-US" altLang="zh-CN" sz="2000" b="1" dirty="0"/>
              <a:t>24</a:t>
            </a:r>
            <a:r>
              <a:rPr lang="zh-CN" altLang="en-US" sz="2000" b="1" dirty="0"/>
              <a:t>）。这也是你与上帝的经历吗</a:t>
            </a:r>
            <a:r>
              <a:rPr lang="es-ES" sz="20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strips(upRight)">
                                      <p:cBhvr>
                                        <p:cTn id="33" dur="500"/>
                                        <p:tgtEl>
                                          <p:spTgt spid="12"/>
                                        </p:tgtEl>
                                      </p:cBhvr>
                                    </p:animEffect>
                                  </p:childTnLst>
                                </p:cTn>
                              </p:par>
                            </p:childTnLst>
                          </p:cTn>
                        </p:par>
                        <p:par>
                          <p:cTn id="34" fill="hold">
                            <p:stCondLst>
                              <p:cond delay="500"/>
                            </p:stCondLst>
                            <p:childTnLst>
                              <p:par>
                                <p:cTn id="35" presetID="18" presetClass="entr" presetSubtype="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Right)">
                                      <p:cBhvr>
                                        <p:cTn id="37" dur="500"/>
                                        <p:tgtEl>
                                          <p:spTgt spid="13"/>
                                        </p:tgtEl>
                                      </p:cBhvr>
                                    </p:animEffect>
                                  </p:childTnLst>
                                </p:cTn>
                              </p:par>
                            </p:childTnLst>
                          </p:cTn>
                        </p:par>
                        <p:par>
                          <p:cTn id="38" fill="hold">
                            <p:stCondLst>
                              <p:cond delay="1000"/>
                            </p:stCondLst>
                            <p:childTnLst>
                              <p:par>
                                <p:cTn id="39" presetID="18" presetClass="entr" presetSubtype="3"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trips(upRight)">
                                      <p:cBhvr>
                                        <p:cTn id="41" dur="500"/>
                                        <p:tgtEl>
                                          <p:spTgt spid="14"/>
                                        </p:tgtEl>
                                      </p:cBhvr>
                                    </p:animEffect>
                                  </p:childTnLst>
                                </p:cTn>
                              </p:par>
                            </p:childTnLst>
                          </p:cTn>
                        </p:par>
                        <p:par>
                          <p:cTn id="42" fill="hold">
                            <p:stCondLst>
                              <p:cond delay="1500"/>
                            </p:stCondLst>
                            <p:childTnLst>
                              <p:par>
                                <p:cTn id="43" presetID="18" presetClass="entr" presetSubtype="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trips(downRight)">
                                      <p:cBhvr>
                                        <p:cTn id="45" dur="500"/>
                                        <p:tgtEl>
                                          <p:spTgt spid="16"/>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6" grpId="0"/>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2" name="Grupo 1"/>
          <p:cNvGrpSpPr/>
          <p:nvPr/>
        </p:nvGrpSpPr>
        <p:grpSpPr>
          <a:xfrm>
            <a:off x="9768135" y="71369"/>
            <a:ext cx="2262236" cy="2637664"/>
            <a:chOff x="9768135" y="71369"/>
            <a:chExt cx="2262236" cy="2637664"/>
          </a:xfrm>
        </p:grpSpPr>
        <p:sp>
          <p:nvSpPr>
            <p:cNvPr id="20" name="Rectángulo: esquinas redondeadas 19"/>
            <p:cNvSpPr/>
            <p:nvPr/>
          </p:nvSpPr>
          <p:spPr>
            <a:xfrm>
              <a:off x="9768137" y="90419"/>
              <a:ext cx="2262234" cy="2618614"/>
            </a:xfrm>
            <a:prstGeom prst="roundRect">
              <a:avLst/>
            </a:prstGeom>
            <a:blipFill dpi="0" rotWithShape="1">
              <a:blip r:embed="rId3" cstate="print"/>
              <a:srcRect/>
              <a:stretch>
                <a:fillRect/>
              </a:stretch>
            </a:blipFill>
            <a:ln w="38100">
              <a:solidFill>
                <a:schemeClr val="accent5">
                  <a:lumMod val="60000"/>
                  <a:lumOff val="40000"/>
                </a:schemeClr>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Un par de personas de pie&#10;&#10;Descripción generada automáticamente con confianza baja"/>
            <p:cNvPicPr>
              <a:picLocks noChangeAspect="1"/>
            </p:cNvPicPr>
            <p:nvPr/>
          </p:nvPicPr>
          <p:blipFill rotWithShape="1">
            <a:blip r:embed="rId4" cstate="print"/>
            <a:srcRect/>
            <a:stretch>
              <a:fillRect/>
            </a:stretch>
          </p:blipFill>
          <p:spPr>
            <a:xfrm>
              <a:off x="9768135" y="71369"/>
              <a:ext cx="2262235" cy="2618614"/>
            </a:xfrm>
            <a:prstGeom prst="rect">
              <a:avLst/>
            </a:prstGeom>
          </p:spPr>
        </p:pic>
      </p:grpSp>
      <p:sp>
        <p:nvSpPr>
          <p:cNvPr id="3" name="CuadroTexto 2"/>
          <p:cNvSpPr txBox="1"/>
          <p:nvPr/>
        </p:nvSpPr>
        <p:spPr>
          <a:xfrm>
            <a:off x="0" y="0"/>
            <a:ext cx="9768134" cy="707886"/>
          </a:xfrm>
          <a:prstGeom prst="rect">
            <a:avLst/>
          </a:prstGeom>
          <a:noFill/>
        </p:spPr>
        <p:txBody>
          <a:bodyPr wrap="square">
            <a:spAutoFit/>
          </a:bodyPr>
          <a:lstStyle/>
          <a:p>
            <a:pPr algn="ctr"/>
            <a:r>
              <a:rPr lang="zh-CN" altLang="en-US" sz="40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耶和华关心</a:t>
            </a:r>
            <a:endParaRPr lang="es-ES" sz="40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CuadroTexto 4"/>
          <p:cNvSpPr txBox="1"/>
          <p:nvPr/>
        </p:nvSpPr>
        <p:spPr>
          <a:xfrm>
            <a:off x="123824" y="645585"/>
            <a:ext cx="9743383" cy="40011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75000"/>
                  </a:schemeClr>
                </a:solidFill>
                <a:latin typeface="Comic Sans MS" panose="030F0702030302020204" pitchFamily="66" charset="0"/>
              </a:rPr>
              <a:t>“</a:t>
            </a:r>
            <a:r>
              <a:rPr lang="zh-CN" altLang="en-US" sz="2000" b="1" dirty="0">
                <a:solidFill>
                  <a:schemeClr val="accent2">
                    <a:lumMod val="75000"/>
                  </a:schemeClr>
                </a:solidFill>
                <a:latin typeface="Comic Sans MS" panose="030F0702030302020204" pitchFamily="66" charset="0"/>
              </a:rPr>
              <a:t>耶和华要保护你，免受一切的灾害。他要保护你的性命。</a:t>
            </a:r>
            <a:r>
              <a:rPr lang="es-ES" b="1" dirty="0">
                <a:solidFill>
                  <a:schemeClr val="accent2">
                    <a:lumMod val="75000"/>
                  </a:schemeClr>
                </a:solidFill>
                <a:latin typeface="Comic Sans MS" panose="030F0702030302020204" pitchFamily="66" charset="0"/>
              </a:rPr>
              <a:t>” </a:t>
            </a:r>
            <a:r>
              <a:rPr lang="es-ES" sz="1400" b="1" dirty="0">
                <a:solidFill>
                  <a:schemeClr val="accent2">
                    <a:lumMod val="75000"/>
                  </a:schemeClr>
                </a:solidFill>
                <a:latin typeface="Comic Sans MS" panose="030F0702030302020204" pitchFamily="66" charset="0"/>
              </a:rPr>
              <a:t>( </a:t>
            </a:r>
            <a:r>
              <a:rPr lang="zh-CN" altLang="en-US" sz="1400" b="1" dirty="0">
                <a:solidFill>
                  <a:schemeClr val="accent2">
                    <a:lumMod val="75000"/>
                  </a:schemeClr>
                </a:solidFill>
                <a:latin typeface="Comic Sans MS" panose="030F0702030302020204" pitchFamily="66" charset="0"/>
              </a:rPr>
              <a:t>诗篇</a:t>
            </a:r>
            <a:r>
              <a:rPr lang="es-ES" sz="1400" b="1" dirty="0">
                <a:solidFill>
                  <a:schemeClr val="accent2">
                    <a:lumMod val="75000"/>
                  </a:schemeClr>
                </a:solidFill>
                <a:latin typeface="Comic Sans MS" panose="030F0702030302020204" pitchFamily="66" charset="0"/>
              </a:rPr>
              <a:t> 121:7)</a:t>
            </a:r>
            <a:endParaRPr lang="es-ES" b="1" dirty="0">
              <a:solidFill>
                <a:schemeClr val="accent2">
                  <a:lumMod val="75000"/>
                </a:schemeClr>
              </a:solidFill>
              <a:latin typeface="Comic Sans MS" panose="030F0702030302020204" pitchFamily="66" charset="0"/>
            </a:endParaRPr>
          </a:p>
        </p:txBody>
      </p:sp>
      <p:sp>
        <p:nvSpPr>
          <p:cNvPr id="6" name="CuadroTexto 5"/>
          <p:cNvSpPr txBox="1"/>
          <p:nvPr/>
        </p:nvSpPr>
        <p:spPr>
          <a:xfrm>
            <a:off x="123825" y="1067549"/>
            <a:ext cx="9277350" cy="707886"/>
          </a:xfrm>
          <a:prstGeom prst="rect">
            <a:avLst/>
          </a:prstGeom>
          <a:noFill/>
        </p:spPr>
        <p:txBody>
          <a:bodyPr wrap="square" rtlCol="0">
            <a:spAutoFit/>
          </a:bodyPr>
          <a:lstStyle/>
          <a:p>
            <a:pPr>
              <a:spcBef>
                <a:spcPts val="600"/>
              </a:spcBef>
            </a:pPr>
            <a:r>
              <a:rPr lang="zh-CN" altLang="en-US" sz="2000" b="1" dirty="0"/>
              <a:t>无论你的处境多么绝望，上帝都会垂听（诗篇 </a:t>
            </a:r>
            <a:r>
              <a:rPr lang="en-US" altLang="zh-CN" sz="2000" b="1" dirty="0"/>
              <a:t>130</a:t>
            </a:r>
            <a:r>
              <a:rPr lang="zh-CN" altLang="en-US" sz="2000" b="1" dirty="0"/>
              <a:t>：</a:t>
            </a:r>
            <a:r>
              <a:rPr lang="en-US" altLang="zh-CN" sz="2000" b="1" dirty="0"/>
              <a:t>1-2</a:t>
            </a:r>
            <a:r>
              <a:rPr lang="zh-CN" altLang="en-US" sz="2000" b="1" dirty="0"/>
              <a:t>）。当我们呼求时，他会为我们行事（诗篇 </a:t>
            </a:r>
            <a:r>
              <a:rPr lang="en-US" altLang="zh-CN" sz="2000" b="1" dirty="0"/>
              <a:t>9</a:t>
            </a:r>
            <a:r>
              <a:rPr lang="zh-CN" altLang="en-US" sz="2000" b="1" dirty="0"/>
              <a:t>：</a:t>
            </a:r>
            <a:r>
              <a:rPr lang="en-US" altLang="zh-CN" sz="2000" b="1" dirty="0"/>
              <a:t>10</a:t>
            </a:r>
            <a:r>
              <a:rPr lang="zh-CN" altLang="en-US" sz="2000" b="1" dirty="0"/>
              <a:t>）。每个寻求主恩惠的人都有希望（诗篇 </a:t>
            </a:r>
            <a:r>
              <a:rPr lang="en-US" altLang="zh-CN" sz="2000" b="1" dirty="0"/>
              <a:t>16</a:t>
            </a:r>
            <a:r>
              <a:rPr lang="zh-CN" altLang="en-US" sz="2000" b="1" dirty="0"/>
              <a:t>：</a:t>
            </a:r>
            <a:r>
              <a:rPr lang="en-US" altLang="zh-CN" sz="2000" b="1" dirty="0"/>
              <a:t>8 </a:t>
            </a:r>
            <a:r>
              <a:rPr lang="es-ES" sz="2000" b="1" dirty="0"/>
              <a:t>)</a:t>
            </a:r>
            <a:r>
              <a:rPr lang="zh-CN" altLang="en-US" sz="2000" b="1" dirty="0"/>
              <a:t>。</a:t>
            </a:r>
            <a:endParaRPr lang="es-ES" sz="2000" b="1" dirty="0"/>
          </a:p>
        </p:txBody>
      </p:sp>
      <p:graphicFrame>
        <p:nvGraphicFramePr>
          <p:cNvPr id="11" name="Diagrama 10">
            <a:hlinkClick r:id="" action="ppaction://hlinkshowjump?jump=previousslide" highlightClick="1"/>
          </p:cNvPr>
          <p:cNvGraphicFramePr/>
          <p:nvPr>
            <p:extLst>
              <p:ext uri="{D42A27DB-BD31-4B8C-83A1-F6EECF244321}">
                <p14:modId xmlns:p14="http://schemas.microsoft.com/office/powerpoint/2010/main" val="2685801825"/>
              </p:ext>
            </p:extLst>
          </p:nvPr>
        </p:nvGraphicFramePr>
        <p:xfrm>
          <a:off x="4208369" y="2775708"/>
          <a:ext cx="7859806" cy="24820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p:cNvSpPr txBox="1"/>
          <p:nvPr/>
        </p:nvSpPr>
        <p:spPr>
          <a:xfrm>
            <a:off x="0" y="5414893"/>
            <a:ext cx="9401175" cy="707886"/>
          </a:xfrm>
          <a:prstGeom prst="rect">
            <a:avLst/>
          </a:prstGeom>
          <a:noFill/>
        </p:spPr>
        <p:txBody>
          <a:bodyPr wrap="square" rtlCol="0">
            <a:spAutoFit/>
          </a:bodyPr>
          <a:lstStyle/>
          <a:p>
            <a:pPr>
              <a:spcBef>
                <a:spcPts val="600"/>
              </a:spcBef>
            </a:pPr>
            <a:r>
              <a:rPr lang="zh-CN" altLang="en-US" sz="2000" b="1" dirty="0"/>
              <a:t>遇到困难去哪里寻求帮助？去山上？去经济强权？还是政治强权？去向我们的家人和朋友吗？（诗篇 </a:t>
            </a:r>
            <a:r>
              <a:rPr lang="en-US" altLang="zh-CN" sz="2000" b="1" dirty="0"/>
              <a:t>121</a:t>
            </a:r>
            <a:r>
              <a:rPr lang="zh-CN" altLang="en-US" sz="2000" b="1" dirty="0"/>
              <a:t>：</a:t>
            </a:r>
            <a:r>
              <a:rPr lang="en-US" altLang="zh-CN" sz="2000" b="1" dirty="0"/>
              <a:t>1 </a:t>
            </a:r>
            <a:r>
              <a:rPr lang="es-ES" sz="2000" b="1" dirty="0"/>
              <a:t>)</a:t>
            </a:r>
            <a:r>
              <a:rPr lang="zh-CN" altLang="en-US" sz="2000" b="1" dirty="0"/>
              <a:t>。</a:t>
            </a:r>
            <a:endParaRPr lang="es-ES" sz="2000" b="1" dirty="0"/>
          </a:p>
        </p:txBody>
      </p:sp>
      <p:pic>
        <p:nvPicPr>
          <p:cNvPr id="10" name="Imagen 9" descr="Personas sentadas en una mesa&#10;&#10;Descripción generada automáticamente con confianza baja"/>
          <p:cNvPicPr>
            <a:picLocks noChangeAspect="1"/>
          </p:cNvPicPr>
          <p:nvPr/>
        </p:nvPicPr>
        <p:blipFill>
          <a:blip r:embed="rId10"/>
          <a:stretch>
            <a:fillRect/>
          </a:stretch>
        </p:blipFill>
        <p:spPr>
          <a:xfrm>
            <a:off x="123825" y="2122132"/>
            <a:ext cx="3919584" cy="3135667"/>
          </a:xfrm>
          <a:prstGeom prst="roundRect">
            <a:avLst>
              <a:gd name="adj" fmla="val 755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48139"/>
            </a:contourClr>
          </a:sp3d>
        </p:spPr>
      </p:pic>
      <p:sp>
        <p:nvSpPr>
          <p:cNvPr id="13" name="CuadroTexto 12"/>
          <p:cNvSpPr txBox="1"/>
          <p:nvPr/>
        </p:nvSpPr>
        <p:spPr>
          <a:xfrm>
            <a:off x="4208368" y="2035587"/>
            <a:ext cx="5357767" cy="1092607"/>
          </a:xfrm>
          <a:prstGeom prst="rect">
            <a:avLst/>
          </a:prstGeom>
          <a:noFill/>
        </p:spPr>
        <p:txBody>
          <a:bodyPr wrap="square">
            <a:spAutoFit/>
          </a:bodyPr>
          <a:lstStyle/>
          <a:p>
            <a:pPr>
              <a:spcBef>
                <a:spcPts val="600"/>
              </a:spcBef>
            </a:pPr>
            <a:r>
              <a:rPr lang="zh-CN" altLang="en-US" sz="2000" b="1" dirty="0"/>
              <a:t>在诗篇 </a:t>
            </a:r>
            <a:r>
              <a:rPr lang="en-US" altLang="zh-CN" sz="2000" b="1" dirty="0"/>
              <a:t>121 </a:t>
            </a:r>
            <a:r>
              <a:rPr lang="zh-CN" altLang="en-US" sz="2000" b="1" dirty="0"/>
              <a:t>篇中，我们找到了对我们的帮助者、帮助和守护者的描述</a:t>
            </a:r>
            <a:r>
              <a:rPr lang="es-ES" sz="2000" b="1" dirty="0"/>
              <a:t>:</a:t>
            </a:r>
          </a:p>
          <a:p>
            <a:pPr>
              <a:spcBef>
                <a:spcPts val="600"/>
              </a:spcBef>
            </a:pPr>
            <a:endParaRPr lang="es-ES" sz="2000" b="1" dirty="0"/>
          </a:p>
        </p:txBody>
      </p:sp>
      <p:pic>
        <p:nvPicPr>
          <p:cNvPr id="22" name="Imagen 21" descr="Un par de personas en una montaña nevada&#10;&#10;Descripción generada automáticamente con confianza media"/>
          <p:cNvPicPr>
            <a:picLocks noChangeAspect="1"/>
          </p:cNvPicPr>
          <p:nvPr/>
        </p:nvPicPr>
        <p:blipFill rotWithShape="1">
          <a:blip r:embed="rId11" cstate="print"/>
          <a:srcRect/>
          <a:stretch>
            <a:fillRect/>
          </a:stretch>
        </p:blipFill>
        <p:spPr>
          <a:xfrm>
            <a:off x="9484658" y="5430674"/>
            <a:ext cx="2583517" cy="1336907"/>
          </a:xfrm>
          <a:prstGeom prst="roundRect">
            <a:avLst>
              <a:gd name="adj" fmla="val 4167"/>
            </a:avLst>
          </a:prstGeom>
          <a:solidFill>
            <a:srgbClr val="FFFFFF"/>
          </a:solidFill>
          <a:ln w="76200" cap="sq">
            <a:solidFill>
              <a:schemeClr val="bg2">
                <a:lumMod val="50000"/>
              </a:schemeClr>
            </a:solidFill>
            <a:miter lim="800000"/>
            <a:headEnd/>
            <a:tailEnd/>
          </a:ln>
          <a:effectLst/>
          <a:scene3d>
            <a:camera prst="orthographicFront"/>
            <a:lightRig rig="threePt" dir="t">
              <a:rot lat="0" lon="0" rev="2700000"/>
            </a:lightRig>
          </a:scene3d>
          <a:sp3d contourW="6350">
            <a:bevelT h="38100"/>
            <a:contourClr>
              <a:srgbClr val="C0C0C0"/>
            </a:contourClr>
          </a:sp3d>
        </p:spPr>
      </p:pic>
      <p:sp>
        <p:nvSpPr>
          <p:cNvPr id="7" name="CuadroTexto 6"/>
          <p:cNvSpPr txBox="1"/>
          <p:nvPr/>
        </p:nvSpPr>
        <p:spPr>
          <a:xfrm>
            <a:off x="0" y="6122779"/>
            <a:ext cx="9401174" cy="707886"/>
          </a:xfrm>
          <a:prstGeom prst="rect">
            <a:avLst/>
          </a:prstGeom>
          <a:noFill/>
        </p:spPr>
        <p:txBody>
          <a:bodyPr wrap="square">
            <a:spAutoFit/>
          </a:bodyPr>
          <a:lstStyle/>
          <a:p>
            <a:pPr>
              <a:spcBef>
                <a:spcPts val="600"/>
              </a:spcBef>
            </a:pPr>
            <a:r>
              <a:rPr lang="zh-CN" altLang="en-US" sz="2000" b="1" dirty="0"/>
              <a:t>虽然它们可以提供帮助，但它们都可能让我们失望。只有一位是永不会让我们失望的 ：“我的帮助是从创造天地的耶和华而来的”（诗篇 </a:t>
            </a:r>
            <a:r>
              <a:rPr lang="en-US" altLang="zh-CN" sz="2000" b="1" dirty="0"/>
              <a:t>121</a:t>
            </a:r>
            <a:r>
              <a:rPr lang="zh-CN" altLang="en-US" sz="2000" b="1" dirty="0"/>
              <a:t>：</a:t>
            </a:r>
            <a:r>
              <a:rPr lang="en-US" altLang="zh-CN" sz="2000" b="1" dirty="0"/>
              <a:t>2 </a:t>
            </a:r>
            <a:r>
              <a:rPr lang="es-ES" sz="2000" b="1" dirty="0"/>
              <a:t>)</a:t>
            </a:r>
            <a:r>
              <a:rPr lang="zh-CN" altLang="en-US" sz="2000" b="1" dirty="0"/>
              <a:t>。</a:t>
            </a:r>
            <a:endParaRPr lang="es-ES"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par>
                          <p:cTn id="20" fill="hold">
                            <p:stCondLst>
                              <p:cond delay="2000"/>
                            </p:stCondLst>
                            <p:childTnLst>
                              <p:par>
                                <p:cTn id="21" presetID="17" presetClass="entr" presetSubtype="8" fill="hold" grpId="0" nodeType="afterEffect">
                                  <p:stCondLst>
                                    <p:cond delay="0"/>
                                  </p:stCondLst>
                                  <p:iterate type="lt">
                                    <p:tmPct val="5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ppt_w/2"/>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graphicEl>
                                              <a:dgm id="{1E8AEC9A-71A3-4B45-B464-76908635AE1D}"/>
                                            </p:graphicEl>
                                          </p:spTgt>
                                        </p:tgtEl>
                                        <p:attrNameLst>
                                          <p:attrName>style.visibility</p:attrName>
                                        </p:attrNameLst>
                                      </p:cBhvr>
                                      <p:to>
                                        <p:strVal val="visible"/>
                                      </p:to>
                                    </p:set>
                                    <p:anim calcmode="lin" valueType="num">
                                      <p:cBhvr>
                                        <p:cTn id="50" dur="500" fill="hold"/>
                                        <p:tgtEl>
                                          <p:spTgt spid="11">
                                            <p:graphicEl>
                                              <a:dgm id="{1E8AEC9A-71A3-4B45-B464-76908635AE1D}"/>
                                            </p:graphicEl>
                                          </p:spTgt>
                                        </p:tgtEl>
                                        <p:attrNameLst>
                                          <p:attrName>ppt_w</p:attrName>
                                        </p:attrNameLst>
                                      </p:cBhvr>
                                      <p:tavLst>
                                        <p:tav tm="0">
                                          <p:val>
                                            <p:fltVal val="0"/>
                                          </p:val>
                                        </p:tav>
                                        <p:tav tm="100000">
                                          <p:val>
                                            <p:strVal val="#ppt_w"/>
                                          </p:val>
                                        </p:tav>
                                      </p:tavLst>
                                    </p:anim>
                                    <p:anim calcmode="lin" valueType="num">
                                      <p:cBhvr>
                                        <p:cTn id="51" dur="500" fill="hold"/>
                                        <p:tgtEl>
                                          <p:spTgt spid="11">
                                            <p:graphicEl>
                                              <a:dgm id="{1E8AEC9A-71A3-4B45-B464-76908635AE1D}"/>
                                            </p:graphicEl>
                                          </p:spTgt>
                                        </p:tgtEl>
                                        <p:attrNameLst>
                                          <p:attrName>ppt_h</p:attrName>
                                        </p:attrNameLst>
                                      </p:cBhvr>
                                      <p:tavLst>
                                        <p:tav tm="0">
                                          <p:val>
                                            <p:fltVal val="0"/>
                                          </p:val>
                                        </p:tav>
                                        <p:tav tm="100000">
                                          <p:val>
                                            <p:strVal val="#ppt_h"/>
                                          </p:val>
                                        </p:tav>
                                      </p:tavLst>
                                    </p:anim>
                                    <p:animEffect transition="in" filter="fade">
                                      <p:cBhvr>
                                        <p:cTn id="52" dur="500"/>
                                        <p:tgtEl>
                                          <p:spTgt spid="11">
                                            <p:graphicEl>
                                              <a:dgm id="{1E8AEC9A-71A3-4B45-B464-76908635AE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1">
                                            <p:graphicEl>
                                              <a:dgm id="{A6DDA77E-D217-4890-B7DA-FE9628ADDE12}"/>
                                            </p:graphicEl>
                                          </p:spTgt>
                                        </p:tgtEl>
                                        <p:attrNameLst>
                                          <p:attrName>style.visibility</p:attrName>
                                        </p:attrNameLst>
                                      </p:cBhvr>
                                      <p:to>
                                        <p:strVal val="visible"/>
                                      </p:to>
                                    </p:set>
                                    <p:animEffect transition="in" filter="wipe(left)">
                                      <p:cBhvr>
                                        <p:cTn id="56" dur="500"/>
                                        <p:tgtEl>
                                          <p:spTgt spid="11">
                                            <p:graphicEl>
                                              <a:dgm id="{A6DDA77E-D217-4890-B7DA-FE9628ADDE12}"/>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graphicEl>
                                              <a:dgm id="{7934E483-4318-44FD-9D14-2046BC5BA44E}"/>
                                            </p:graphicEl>
                                          </p:spTgt>
                                        </p:tgtEl>
                                        <p:attrNameLst>
                                          <p:attrName>style.visibility</p:attrName>
                                        </p:attrNameLst>
                                      </p:cBhvr>
                                      <p:to>
                                        <p:strVal val="visible"/>
                                      </p:to>
                                    </p:set>
                                    <p:anim calcmode="lin" valueType="num">
                                      <p:cBhvr>
                                        <p:cTn id="61" dur="500" fill="hold"/>
                                        <p:tgtEl>
                                          <p:spTgt spid="11">
                                            <p:graphicEl>
                                              <a:dgm id="{7934E483-4318-44FD-9D14-2046BC5BA44E}"/>
                                            </p:graphicEl>
                                          </p:spTgt>
                                        </p:tgtEl>
                                        <p:attrNameLst>
                                          <p:attrName>ppt_w</p:attrName>
                                        </p:attrNameLst>
                                      </p:cBhvr>
                                      <p:tavLst>
                                        <p:tav tm="0">
                                          <p:val>
                                            <p:fltVal val="0"/>
                                          </p:val>
                                        </p:tav>
                                        <p:tav tm="100000">
                                          <p:val>
                                            <p:strVal val="#ppt_w"/>
                                          </p:val>
                                        </p:tav>
                                      </p:tavLst>
                                    </p:anim>
                                    <p:anim calcmode="lin" valueType="num">
                                      <p:cBhvr>
                                        <p:cTn id="62" dur="500" fill="hold"/>
                                        <p:tgtEl>
                                          <p:spTgt spid="11">
                                            <p:graphicEl>
                                              <a:dgm id="{7934E483-4318-44FD-9D14-2046BC5BA44E}"/>
                                            </p:graphicEl>
                                          </p:spTgt>
                                        </p:tgtEl>
                                        <p:attrNameLst>
                                          <p:attrName>ppt_h</p:attrName>
                                        </p:attrNameLst>
                                      </p:cBhvr>
                                      <p:tavLst>
                                        <p:tav tm="0">
                                          <p:val>
                                            <p:fltVal val="0"/>
                                          </p:val>
                                        </p:tav>
                                        <p:tav tm="100000">
                                          <p:val>
                                            <p:strVal val="#ppt_h"/>
                                          </p:val>
                                        </p:tav>
                                      </p:tavLst>
                                    </p:anim>
                                    <p:animEffect transition="in" filter="fade">
                                      <p:cBhvr>
                                        <p:cTn id="63" dur="500"/>
                                        <p:tgtEl>
                                          <p:spTgt spid="11">
                                            <p:graphicEl>
                                              <a:dgm id="{7934E483-4318-44FD-9D14-2046BC5BA44E}"/>
                                            </p:graphicEl>
                                          </p:spTgt>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11">
                                            <p:graphicEl>
                                              <a:dgm id="{1BEC982E-3B1F-4431-B1AB-6D8975A848A4}"/>
                                            </p:graphicEl>
                                          </p:spTgt>
                                        </p:tgtEl>
                                        <p:attrNameLst>
                                          <p:attrName>style.visibility</p:attrName>
                                        </p:attrNameLst>
                                      </p:cBhvr>
                                      <p:to>
                                        <p:strVal val="visible"/>
                                      </p:to>
                                    </p:set>
                                    <p:animEffect transition="in" filter="wipe(right)">
                                      <p:cBhvr>
                                        <p:cTn id="67" dur="500"/>
                                        <p:tgtEl>
                                          <p:spTgt spid="11">
                                            <p:graphicEl>
                                              <a:dgm id="{1BEC982E-3B1F-4431-B1AB-6D8975A848A4}"/>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1">
                                            <p:graphicEl>
                                              <a:dgm id="{C8B4DAE9-CF19-45AD-8EA3-4C0FB7BC75CC}"/>
                                            </p:graphicEl>
                                          </p:spTgt>
                                        </p:tgtEl>
                                        <p:attrNameLst>
                                          <p:attrName>style.visibility</p:attrName>
                                        </p:attrNameLst>
                                      </p:cBhvr>
                                      <p:to>
                                        <p:strVal val="visible"/>
                                      </p:to>
                                    </p:set>
                                    <p:anim calcmode="lin" valueType="num">
                                      <p:cBhvr>
                                        <p:cTn id="72" dur="500" fill="hold"/>
                                        <p:tgtEl>
                                          <p:spTgt spid="11">
                                            <p:graphicEl>
                                              <a:dgm id="{C8B4DAE9-CF19-45AD-8EA3-4C0FB7BC75CC}"/>
                                            </p:graphicEl>
                                          </p:spTgt>
                                        </p:tgtEl>
                                        <p:attrNameLst>
                                          <p:attrName>ppt_w</p:attrName>
                                        </p:attrNameLst>
                                      </p:cBhvr>
                                      <p:tavLst>
                                        <p:tav tm="0">
                                          <p:val>
                                            <p:fltVal val="0"/>
                                          </p:val>
                                        </p:tav>
                                        <p:tav tm="100000">
                                          <p:val>
                                            <p:strVal val="#ppt_w"/>
                                          </p:val>
                                        </p:tav>
                                      </p:tavLst>
                                    </p:anim>
                                    <p:anim calcmode="lin" valueType="num">
                                      <p:cBhvr>
                                        <p:cTn id="73" dur="500" fill="hold"/>
                                        <p:tgtEl>
                                          <p:spTgt spid="11">
                                            <p:graphicEl>
                                              <a:dgm id="{C8B4DAE9-CF19-45AD-8EA3-4C0FB7BC75CC}"/>
                                            </p:graphicEl>
                                          </p:spTgt>
                                        </p:tgtEl>
                                        <p:attrNameLst>
                                          <p:attrName>ppt_h</p:attrName>
                                        </p:attrNameLst>
                                      </p:cBhvr>
                                      <p:tavLst>
                                        <p:tav tm="0">
                                          <p:val>
                                            <p:fltVal val="0"/>
                                          </p:val>
                                        </p:tav>
                                        <p:tav tm="100000">
                                          <p:val>
                                            <p:strVal val="#ppt_h"/>
                                          </p:val>
                                        </p:tav>
                                      </p:tavLst>
                                    </p:anim>
                                    <p:animEffect transition="in" filter="fade">
                                      <p:cBhvr>
                                        <p:cTn id="74" dur="500"/>
                                        <p:tgtEl>
                                          <p:spTgt spid="11">
                                            <p:graphicEl>
                                              <a:dgm id="{C8B4DAE9-CF19-45AD-8EA3-4C0FB7BC75C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1">
                                            <p:graphicEl>
                                              <a:dgm id="{7D452116-4E6A-4CDA-9031-37F809FBA75A}"/>
                                            </p:graphicEl>
                                          </p:spTgt>
                                        </p:tgtEl>
                                        <p:attrNameLst>
                                          <p:attrName>style.visibility</p:attrName>
                                        </p:attrNameLst>
                                      </p:cBhvr>
                                      <p:to>
                                        <p:strVal val="visible"/>
                                      </p:to>
                                    </p:set>
                                    <p:animEffect transition="in" filter="wipe(left)">
                                      <p:cBhvr>
                                        <p:cTn id="78" dur="500"/>
                                        <p:tgtEl>
                                          <p:spTgt spid="11">
                                            <p:graphicEl>
                                              <a:dgm id="{7D452116-4E6A-4CDA-9031-37F809FBA75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1">
                                            <p:graphicEl>
                                              <a:dgm id="{F5221322-BA12-4010-873B-1BE407C31734}"/>
                                            </p:graphicEl>
                                          </p:spTgt>
                                        </p:tgtEl>
                                        <p:attrNameLst>
                                          <p:attrName>style.visibility</p:attrName>
                                        </p:attrNameLst>
                                      </p:cBhvr>
                                      <p:to>
                                        <p:strVal val="visible"/>
                                      </p:to>
                                    </p:set>
                                    <p:anim calcmode="lin" valueType="num">
                                      <p:cBhvr>
                                        <p:cTn id="83" dur="500" fill="hold"/>
                                        <p:tgtEl>
                                          <p:spTgt spid="11">
                                            <p:graphicEl>
                                              <a:dgm id="{F5221322-BA12-4010-873B-1BE407C31734}"/>
                                            </p:graphicEl>
                                          </p:spTgt>
                                        </p:tgtEl>
                                        <p:attrNameLst>
                                          <p:attrName>ppt_w</p:attrName>
                                        </p:attrNameLst>
                                      </p:cBhvr>
                                      <p:tavLst>
                                        <p:tav tm="0">
                                          <p:val>
                                            <p:fltVal val="0"/>
                                          </p:val>
                                        </p:tav>
                                        <p:tav tm="100000">
                                          <p:val>
                                            <p:strVal val="#ppt_w"/>
                                          </p:val>
                                        </p:tav>
                                      </p:tavLst>
                                    </p:anim>
                                    <p:anim calcmode="lin" valueType="num">
                                      <p:cBhvr>
                                        <p:cTn id="84" dur="500" fill="hold"/>
                                        <p:tgtEl>
                                          <p:spTgt spid="11">
                                            <p:graphicEl>
                                              <a:dgm id="{F5221322-BA12-4010-873B-1BE407C31734}"/>
                                            </p:graphicEl>
                                          </p:spTgt>
                                        </p:tgtEl>
                                        <p:attrNameLst>
                                          <p:attrName>ppt_h</p:attrName>
                                        </p:attrNameLst>
                                      </p:cBhvr>
                                      <p:tavLst>
                                        <p:tav tm="0">
                                          <p:val>
                                            <p:fltVal val="0"/>
                                          </p:val>
                                        </p:tav>
                                        <p:tav tm="100000">
                                          <p:val>
                                            <p:strVal val="#ppt_h"/>
                                          </p:val>
                                        </p:tav>
                                      </p:tavLst>
                                    </p:anim>
                                    <p:animEffect transition="in" filter="fade">
                                      <p:cBhvr>
                                        <p:cTn id="85" dur="500"/>
                                        <p:tgtEl>
                                          <p:spTgt spid="11">
                                            <p:graphicEl>
                                              <a:dgm id="{F5221322-BA12-4010-873B-1BE407C31734}"/>
                                            </p:graphicEl>
                                          </p:spTgt>
                                        </p:tgtEl>
                                      </p:cBhvr>
                                    </p:animEffect>
                                  </p:childTnLst>
                                </p:cTn>
                              </p:par>
                            </p:childTnLst>
                          </p:cTn>
                        </p:par>
                        <p:par>
                          <p:cTn id="86" fill="hold">
                            <p:stCondLst>
                              <p:cond delay="500"/>
                            </p:stCondLst>
                            <p:childTnLst>
                              <p:par>
                                <p:cTn id="87" presetID="22" presetClass="entr" presetSubtype="2" fill="hold" grpId="0" nodeType="afterEffect">
                                  <p:stCondLst>
                                    <p:cond delay="0"/>
                                  </p:stCondLst>
                                  <p:childTnLst>
                                    <p:set>
                                      <p:cBhvr>
                                        <p:cTn id="88" dur="1" fill="hold">
                                          <p:stCondLst>
                                            <p:cond delay="0"/>
                                          </p:stCondLst>
                                        </p:cTn>
                                        <p:tgtEl>
                                          <p:spTgt spid="11">
                                            <p:graphicEl>
                                              <a:dgm id="{CDB9F467-CEB0-413F-97A8-837D3A2C7DCA}"/>
                                            </p:graphicEl>
                                          </p:spTgt>
                                        </p:tgtEl>
                                        <p:attrNameLst>
                                          <p:attrName>style.visibility</p:attrName>
                                        </p:attrNameLst>
                                      </p:cBhvr>
                                      <p:to>
                                        <p:strVal val="visible"/>
                                      </p:to>
                                    </p:set>
                                    <p:animEffect transition="in" filter="wipe(right)">
                                      <p:cBhvr>
                                        <p:cTn id="89" dur="500"/>
                                        <p:tgtEl>
                                          <p:spTgt spid="11">
                                            <p:graphicEl>
                                              <a:dgm id="{CDB9F467-CEB0-413F-97A8-837D3A2C7DCA}"/>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11">
                                            <p:graphicEl>
                                              <a:dgm id="{CC3FA847-849E-4303-8540-A5BC12188FEF}"/>
                                            </p:graphicEl>
                                          </p:spTgt>
                                        </p:tgtEl>
                                        <p:attrNameLst>
                                          <p:attrName>style.visibility</p:attrName>
                                        </p:attrNameLst>
                                      </p:cBhvr>
                                      <p:to>
                                        <p:strVal val="visible"/>
                                      </p:to>
                                    </p:set>
                                    <p:anim calcmode="lin" valueType="num">
                                      <p:cBhvr>
                                        <p:cTn id="94" dur="500" fill="hold"/>
                                        <p:tgtEl>
                                          <p:spTgt spid="11">
                                            <p:graphicEl>
                                              <a:dgm id="{CC3FA847-849E-4303-8540-A5BC12188FEF}"/>
                                            </p:graphicEl>
                                          </p:spTgt>
                                        </p:tgtEl>
                                        <p:attrNameLst>
                                          <p:attrName>ppt_w</p:attrName>
                                        </p:attrNameLst>
                                      </p:cBhvr>
                                      <p:tavLst>
                                        <p:tav tm="0">
                                          <p:val>
                                            <p:fltVal val="0"/>
                                          </p:val>
                                        </p:tav>
                                        <p:tav tm="100000">
                                          <p:val>
                                            <p:strVal val="#ppt_w"/>
                                          </p:val>
                                        </p:tav>
                                      </p:tavLst>
                                    </p:anim>
                                    <p:anim calcmode="lin" valueType="num">
                                      <p:cBhvr>
                                        <p:cTn id="95" dur="500" fill="hold"/>
                                        <p:tgtEl>
                                          <p:spTgt spid="11">
                                            <p:graphicEl>
                                              <a:dgm id="{CC3FA847-849E-4303-8540-A5BC12188FEF}"/>
                                            </p:graphicEl>
                                          </p:spTgt>
                                        </p:tgtEl>
                                        <p:attrNameLst>
                                          <p:attrName>ppt_h</p:attrName>
                                        </p:attrNameLst>
                                      </p:cBhvr>
                                      <p:tavLst>
                                        <p:tav tm="0">
                                          <p:val>
                                            <p:fltVal val="0"/>
                                          </p:val>
                                        </p:tav>
                                        <p:tav tm="100000">
                                          <p:val>
                                            <p:strVal val="#ppt_h"/>
                                          </p:val>
                                        </p:tav>
                                      </p:tavLst>
                                    </p:anim>
                                    <p:animEffect transition="in" filter="fade">
                                      <p:cBhvr>
                                        <p:cTn id="96" dur="500"/>
                                        <p:tgtEl>
                                          <p:spTgt spid="11">
                                            <p:graphicEl>
                                              <a:dgm id="{CC3FA847-849E-4303-8540-A5BC12188FEF}"/>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1">
                                            <p:graphicEl>
                                              <a:dgm id="{DC03E345-BB26-472F-A28C-2293CD94D443}"/>
                                            </p:graphicEl>
                                          </p:spTgt>
                                        </p:tgtEl>
                                        <p:attrNameLst>
                                          <p:attrName>style.visibility</p:attrName>
                                        </p:attrNameLst>
                                      </p:cBhvr>
                                      <p:to>
                                        <p:strVal val="visible"/>
                                      </p:to>
                                    </p:set>
                                    <p:animEffect transition="in" filter="wipe(left)">
                                      <p:cBhvr>
                                        <p:cTn id="100" dur="500"/>
                                        <p:tgtEl>
                                          <p:spTgt spid="11">
                                            <p:graphicEl>
                                              <a:dgm id="{DC03E345-BB26-472F-A28C-2293CD94D44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1000" fill="hold"/>
                                        <p:tgtEl>
                                          <p:spTgt spid="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1000"/>
                                        <p:tgtEl>
                                          <p:spTgt spid="22"/>
                                        </p:tgtEl>
                                      </p:cBhvr>
                                    </p:animEffect>
                                    <p:anim calcmode="lin" valueType="num">
                                      <p:cBhvr>
                                        <p:cTn id="111" dur="1000" fill="hold"/>
                                        <p:tgtEl>
                                          <p:spTgt spid="22"/>
                                        </p:tgtEl>
                                        <p:attrNameLst>
                                          <p:attrName>ppt_x</p:attrName>
                                        </p:attrNameLst>
                                      </p:cBhvr>
                                      <p:tavLst>
                                        <p:tav tm="0">
                                          <p:val>
                                            <p:strVal val="#ppt_x"/>
                                          </p:val>
                                        </p:tav>
                                        <p:tav tm="100000">
                                          <p:val>
                                            <p:strVal val="#ppt_x"/>
                                          </p:val>
                                        </p:tav>
                                      </p:tavLst>
                                    </p:anim>
                                    <p:anim calcmode="lin" valueType="num">
                                      <p:cBhvr>
                                        <p:cTn id="1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wipe(left)">
                                      <p:cBhvr>
                                        <p:cTn id="1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1" grpId="0" uiExpand="1">
        <p:bldSub>
          <a:bldDgm bld="one"/>
        </p:bldSub>
      </p:bldGraphic>
      <p:bldP spid="8" grpId="0"/>
      <p:bldP spid="1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0" y="0"/>
            <a:ext cx="12192000" cy="707886"/>
          </a:xfrm>
          <a:prstGeom prst="rect">
            <a:avLst/>
          </a:prstGeom>
          <a:noFill/>
        </p:spPr>
        <p:txBody>
          <a:bodyPr wrap="square">
            <a:spAutoFit/>
          </a:bodyPr>
          <a:lstStyle/>
          <a:p>
            <a:pPr algn="ctr"/>
            <a:r>
              <a:rPr lang="zh-CN" altLang="en-US" sz="40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耶和华捍卫</a:t>
            </a:r>
            <a:endParaRPr lang="es-ES" sz="40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p:cNvSpPr txBox="1"/>
          <p:nvPr/>
        </p:nvSpPr>
        <p:spPr>
          <a:xfrm>
            <a:off x="452717" y="602705"/>
            <a:ext cx="11286565" cy="400110"/>
          </a:xfrm>
          <a:prstGeom prst="rect">
            <a:avLst/>
          </a:prstGeom>
          <a:noFill/>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zh-CN" altLang="en-US" sz="2000" b="1" dirty="0">
                <a:solidFill>
                  <a:srgbClr val="FFFF00"/>
                </a:solidFill>
                <a:effectLst>
                  <a:outerShdw blurRad="38100" dist="38100" dir="2700000" algn="tl">
                    <a:srgbClr val="000000">
                      <a:alpha val="43137"/>
                    </a:srgbClr>
                  </a:outerShdw>
                </a:effectLst>
                <a:latin typeface="Comic Sans MS" panose="030F0702030302020204" pitchFamily="66" charset="0"/>
              </a:rPr>
              <a:t>求你保护我，如同保护眼中的瞳人，将我隐藏在你翅膀的荫下。</a:t>
            </a: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zh-CN" altLang="en-US" sz="1400" b="1" dirty="0">
                <a:solidFill>
                  <a:srgbClr val="FFFF00"/>
                </a:solidFill>
                <a:effectLst>
                  <a:outerShdw blurRad="38100" dist="38100" dir="2700000" algn="tl">
                    <a:srgbClr val="000000">
                      <a:alpha val="43137"/>
                    </a:srgbClr>
                  </a:outerShdw>
                </a:effectLst>
                <a:latin typeface="Comic Sans MS" panose="030F0702030302020204" pitchFamily="66" charset="0"/>
              </a:rPr>
              <a:t>诗篇</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 17:8)</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p:cNvSpPr txBox="1"/>
          <p:nvPr/>
        </p:nvSpPr>
        <p:spPr>
          <a:xfrm>
            <a:off x="3619499" y="1083834"/>
            <a:ext cx="4760143" cy="1015663"/>
          </a:xfrm>
          <a:prstGeom prst="rect">
            <a:avLst/>
          </a:prstGeom>
          <a:noFill/>
        </p:spPr>
        <p:txBody>
          <a:bodyPr wrap="square" rtlCol="0">
            <a:spAutoFit/>
          </a:bodyPr>
          <a:lstStyle/>
          <a:p>
            <a:pPr>
              <a:spcBef>
                <a:spcPts val="600"/>
              </a:spcBef>
            </a:pPr>
            <a:r>
              <a:rPr lang="zh-CN" altLang="en-US" sz="2000" b="1" dirty="0"/>
              <a:t>大卫对上帝对他的期望一致的生活充满信心，他要求他成为他的捍卫者（诗篇 </a:t>
            </a:r>
            <a:r>
              <a:rPr lang="en-US" altLang="zh-CN" sz="2000" b="1" dirty="0"/>
              <a:t>17</a:t>
            </a:r>
            <a:r>
              <a:rPr lang="zh-CN" altLang="en-US" sz="2000" b="1" dirty="0"/>
              <a:t>：</a:t>
            </a:r>
            <a:r>
              <a:rPr lang="en-US" altLang="zh-CN" sz="2000" b="1" dirty="0"/>
              <a:t>1-5</a:t>
            </a:r>
            <a:r>
              <a:rPr lang="es-ES" sz="2000" b="1" dirty="0"/>
              <a:t>)</a:t>
            </a:r>
            <a:r>
              <a:rPr lang="zh-CN" altLang="en-US" sz="2000" b="1" dirty="0"/>
              <a:t>。</a:t>
            </a:r>
            <a:endParaRPr lang="es-ES" sz="2000" b="1" dirty="0"/>
          </a:p>
        </p:txBody>
      </p:sp>
      <p:pic>
        <p:nvPicPr>
          <p:cNvPr id="4" name="Imagen 3" descr="Imagen que contiene gato, puesto, viendo, hombre&#10;&#10;Descripción generada automáticamente"/>
          <p:cNvPicPr>
            <a:picLocks noChangeAspect="1"/>
          </p:cNvPicPr>
          <p:nvPr/>
        </p:nvPicPr>
        <p:blipFill>
          <a:blip r:embed="rId3"/>
          <a:stretch>
            <a:fillRect/>
          </a:stretch>
        </p:blipFill>
        <p:spPr>
          <a:xfrm>
            <a:off x="169322" y="1083834"/>
            <a:ext cx="3373977" cy="3651528"/>
          </a:xfrm>
          <a:prstGeom prst="roundRect">
            <a:avLst>
              <a:gd name="adj" fmla="val 4167"/>
            </a:avLst>
          </a:prstGeom>
          <a:solidFill>
            <a:srgbClr val="FFFFFF"/>
          </a:solidFill>
          <a:ln w="76200" cap="sq">
            <a:solidFill>
              <a:schemeClr val="accent4">
                <a:lumMod val="60000"/>
                <a:lumOff val="40000"/>
              </a:schemeClr>
            </a:solidFill>
            <a:miter lim="800000"/>
            <a:headEnd/>
            <a:tailEnd/>
          </a:ln>
          <a:effectLst/>
          <a:scene3d>
            <a:camera prst="orthographicFront"/>
            <a:lightRig rig="threePt" dir="t">
              <a:rot lat="0" lon="0" rev="2700000"/>
            </a:lightRig>
          </a:scene3d>
          <a:sp3d contourW="6350">
            <a:bevelT h="38100"/>
            <a:contourClr>
              <a:srgbClr val="C0C0C0"/>
            </a:contourClr>
          </a:sp3d>
        </p:spPr>
      </p:pic>
      <p:pic>
        <p:nvPicPr>
          <p:cNvPr id="7" name="Imagen 6"/>
          <p:cNvPicPr>
            <a:picLocks noChangeAspect="1"/>
          </p:cNvPicPr>
          <p:nvPr/>
        </p:nvPicPr>
        <p:blipFill>
          <a:blip r:embed="rId4" cstate="print"/>
          <a:stretch>
            <a:fillRect/>
          </a:stretch>
        </p:blipFill>
        <p:spPr>
          <a:xfrm>
            <a:off x="8379641" y="972037"/>
            <a:ext cx="3643035" cy="2276897"/>
          </a:xfrm>
          <a:prstGeom prst="roundRect">
            <a:avLst>
              <a:gd name="adj" fmla="val 1373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agen 7"/>
          <p:cNvPicPr>
            <a:picLocks noChangeAspect="1"/>
          </p:cNvPicPr>
          <p:nvPr/>
        </p:nvPicPr>
        <p:blipFill>
          <a:blip r:embed="rId5" cstate="print"/>
          <a:stretch>
            <a:fillRect/>
          </a:stretch>
        </p:blipFill>
        <p:spPr>
          <a:xfrm>
            <a:off x="45497" y="4847159"/>
            <a:ext cx="3935953" cy="1792042"/>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9" name="Imagen 8"/>
          <p:cNvPicPr>
            <a:picLocks noChangeAspect="1"/>
          </p:cNvPicPr>
          <p:nvPr/>
        </p:nvPicPr>
        <p:blipFill rotWithShape="1">
          <a:blip r:embed="rId6" cstate="print"/>
          <a:srcRect/>
          <a:stretch>
            <a:fillRect/>
          </a:stretch>
        </p:blipFill>
        <p:spPr>
          <a:xfrm>
            <a:off x="8379641" y="3451530"/>
            <a:ext cx="3643035" cy="3055063"/>
          </a:xfrm>
          <a:prstGeom prst="rect">
            <a:avLst/>
          </a:prstGeom>
          <a:ln w="88900" cap="sq" cmpd="thickThin">
            <a:solidFill>
              <a:schemeClr val="accent5">
                <a:lumMod val="75000"/>
              </a:schemeClr>
            </a:solidFill>
            <a:prstDash val="solid"/>
            <a:miter lim="800000"/>
            <a:headEnd/>
            <a:tailEnd/>
          </a:ln>
          <a:effectLst>
            <a:innerShdw blurRad="76200">
              <a:srgbClr val="000000"/>
            </a:innerShdw>
          </a:effectLst>
        </p:spPr>
      </p:pic>
      <p:sp>
        <p:nvSpPr>
          <p:cNvPr id="10" name="CuadroTexto 9"/>
          <p:cNvSpPr txBox="1"/>
          <p:nvPr/>
        </p:nvSpPr>
        <p:spPr>
          <a:xfrm>
            <a:off x="3619498" y="5266334"/>
            <a:ext cx="4591054" cy="1015663"/>
          </a:xfrm>
          <a:prstGeom prst="rect">
            <a:avLst/>
          </a:prstGeom>
          <a:noFill/>
        </p:spPr>
        <p:txBody>
          <a:bodyPr wrap="square">
            <a:spAutoFit/>
          </a:bodyPr>
          <a:lstStyle/>
          <a:p>
            <a:pPr>
              <a:spcBef>
                <a:spcPts val="600"/>
              </a:spcBef>
            </a:pPr>
            <a:r>
              <a:rPr lang="zh-CN" altLang="en-US" sz="2000" b="1" dirty="0"/>
              <a:t>毫无疑问，我们有一位主，他在所有逆境中保护我们。让我们转向祂。让我们在他的荫下避难。</a:t>
            </a:r>
            <a:endParaRPr lang="es-ES" sz="2000" b="1" dirty="0"/>
          </a:p>
        </p:txBody>
      </p:sp>
      <p:sp>
        <p:nvSpPr>
          <p:cNvPr id="12" name="CuadroTexto 11"/>
          <p:cNvSpPr txBox="1"/>
          <p:nvPr/>
        </p:nvSpPr>
        <p:spPr>
          <a:xfrm>
            <a:off x="3619498" y="3963398"/>
            <a:ext cx="4591054" cy="1015663"/>
          </a:xfrm>
          <a:prstGeom prst="rect">
            <a:avLst/>
          </a:prstGeom>
          <a:noFill/>
        </p:spPr>
        <p:txBody>
          <a:bodyPr wrap="square">
            <a:spAutoFit/>
          </a:bodyPr>
          <a:lstStyle/>
          <a:p>
            <a:pPr>
              <a:spcBef>
                <a:spcPts val="600"/>
              </a:spcBef>
            </a:pPr>
            <a:r>
              <a:rPr lang="zh-CN" altLang="en-US" sz="2000" b="1" dirty="0"/>
              <a:t>其他的比喻包括“避难所”、“荫”、“山寨”、“右手”（诗篇 </a:t>
            </a:r>
            <a:r>
              <a:rPr lang="en-US" altLang="zh-CN" sz="2000" b="1" dirty="0"/>
              <a:t>91</a:t>
            </a:r>
            <a:r>
              <a:rPr lang="zh-CN" altLang="en-US" sz="2000" b="1" dirty="0"/>
              <a:t>：</a:t>
            </a:r>
            <a:r>
              <a:rPr lang="en-US" altLang="zh-CN" sz="2000" b="1" dirty="0"/>
              <a:t>1-2; 17</a:t>
            </a:r>
            <a:r>
              <a:rPr lang="zh-CN" altLang="en-US" sz="2000" b="1" dirty="0"/>
              <a:t>：</a:t>
            </a:r>
            <a:r>
              <a:rPr lang="en-US" altLang="zh-CN" sz="2000" b="1" dirty="0"/>
              <a:t>7-8</a:t>
            </a:r>
            <a:r>
              <a:rPr lang="zh-CN" altLang="en-US" sz="2000" b="1" dirty="0"/>
              <a:t>）。这一切都在向我们描述祂的保护和安全。</a:t>
            </a:r>
            <a:endParaRPr lang="es-ES" sz="2000" b="1" dirty="0"/>
          </a:p>
        </p:txBody>
      </p:sp>
      <p:sp>
        <p:nvSpPr>
          <p:cNvPr id="14" name="CuadroTexto 13"/>
          <p:cNvSpPr txBox="1"/>
          <p:nvPr/>
        </p:nvSpPr>
        <p:spPr>
          <a:xfrm>
            <a:off x="3619498" y="2093990"/>
            <a:ext cx="4760142" cy="1631216"/>
          </a:xfrm>
          <a:prstGeom prst="rect">
            <a:avLst/>
          </a:prstGeom>
          <a:noFill/>
        </p:spPr>
        <p:txBody>
          <a:bodyPr wrap="square">
            <a:spAutoFit/>
          </a:bodyPr>
          <a:lstStyle/>
          <a:p>
            <a:pPr>
              <a:spcBef>
                <a:spcPts val="600"/>
              </a:spcBef>
            </a:pPr>
            <a:r>
              <a:rPr lang="zh-CN" altLang="en-US" sz="2000" b="1" dirty="0"/>
              <a:t>诗人用鸟的比喻告诉我们上帝如何保护我们：“他必用自己的翎毛遮蔽你，你要投靠在他的翅膀底下。”（诗篇 </a:t>
            </a:r>
            <a:r>
              <a:rPr lang="en-US" altLang="zh-CN" sz="2000" b="1" dirty="0"/>
              <a:t>91</a:t>
            </a:r>
            <a:r>
              <a:rPr lang="zh-CN" altLang="en-US" sz="2000" b="1" dirty="0"/>
              <a:t>：</a:t>
            </a:r>
            <a:r>
              <a:rPr lang="en-US" altLang="zh-CN" sz="2000" b="1" dirty="0"/>
              <a:t>4</a:t>
            </a:r>
            <a:r>
              <a:rPr lang="zh-CN" altLang="en-US" sz="2000" b="1" dirty="0"/>
              <a:t>）。他还用军事语言告诉我们他的积极防御：“他的诚实是大小的盾牌”（诗篇 </a:t>
            </a:r>
            <a:r>
              <a:rPr lang="en-US" altLang="zh-CN" sz="2000" b="1" dirty="0"/>
              <a:t>91</a:t>
            </a:r>
            <a:r>
              <a:rPr lang="zh-CN" altLang="en-US" sz="2000" b="1" dirty="0"/>
              <a:t>：</a:t>
            </a:r>
            <a:r>
              <a:rPr lang="en-US" altLang="zh-CN" sz="2000" b="1" dirty="0"/>
              <a:t>4 </a:t>
            </a:r>
            <a:r>
              <a:rPr lang="zh-CN" altLang="en-US" sz="2000" b="1" dirty="0"/>
              <a:t>）。</a:t>
            </a:r>
            <a:endParaRPr lang="es-ES"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8)">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anim calcmode="lin" valueType="num">
                                      <p:cBhvr>
                                        <p:cTn id="34" dur="400" fill="hold"/>
                                        <p:tgtEl>
                                          <p:spTgt spid="7"/>
                                        </p:tgtEl>
                                        <p:attrNameLst>
                                          <p:attrName>ppt_x</p:attrName>
                                        </p:attrNameLst>
                                      </p:cBhvr>
                                      <p:tavLst>
                                        <p:tav tm="0">
                                          <p:val>
                                            <p:strVal val="#ppt_x"/>
                                          </p:val>
                                        </p:tav>
                                        <p:tav tm="100000">
                                          <p:val>
                                            <p:strVal val="#ppt_x"/>
                                          </p:val>
                                        </p:tav>
                                      </p:tavLst>
                                    </p:anim>
                                    <p:anim calcmode="lin" valueType="num">
                                      <p:cBhvr>
                                        <p:cTn id="35" dur="400" fill="hold"/>
                                        <p:tgtEl>
                                          <p:spTgt spid="7"/>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ppt_x</p:attrName>
                                        </p:attrNameLst>
                                      </p:cBhvr>
                                      <p:tavLst>
                                        <p:tav tm="0">
                                          <p:val>
                                            <p:strVal val="#ppt_x+#ppt_w/2"/>
                                          </p:val>
                                        </p:tav>
                                        <p:tav tm="100000">
                                          <p:val>
                                            <p:strVal val="#ppt_x"/>
                                          </p:val>
                                        </p:tav>
                                      </p:tavLst>
                                    </p:anim>
                                    <p:anim calcmode="lin" valueType="num">
                                      <p:cBhvr>
                                        <p:cTn id="47" dur="500" fill="hold"/>
                                        <p:tgtEl>
                                          <p:spTgt spid="8"/>
                                        </p:tgtEl>
                                        <p:attrNameLst>
                                          <p:attrName>ppt_y</p:attrName>
                                        </p:attrNameLst>
                                      </p:cBhvr>
                                      <p:tavLst>
                                        <p:tav tm="0">
                                          <p:val>
                                            <p:strVal val="#ppt_y"/>
                                          </p:val>
                                        </p:tav>
                                        <p:tav tm="100000">
                                          <p:val>
                                            <p:strVal val="#ppt_y"/>
                                          </p:val>
                                        </p:tav>
                                      </p:tavLst>
                                    </p:anim>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900" decel="100000" fill="hold"/>
                                        <p:tgtEl>
                                          <p:spTgt spid="10"/>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62" presetID="37"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900" decel="100000" fill="hold"/>
                                        <p:tgtEl>
                                          <p:spTgt spid="9"/>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2315899" y="0"/>
            <a:ext cx="7557247"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zh-CN" altLang="en-US" sz="4000" b="1" spc="300" dirty="0">
                <a:solidFill>
                  <a:schemeClr val="accent4"/>
                </a:solidFill>
                <a:effectLst>
                  <a:outerShdw blurRad="38100" dist="38100" dir="2700000" algn="tl">
                    <a:srgbClr val="000000">
                      <a:alpha val="43137"/>
                    </a:srgbClr>
                  </a:outerShdw>
                </a:effectLst>
              </a:rPr>
              <a:t>耶和华解放</a:t>
            </a:r>
            <a:endParaRPr lang="es-ES" sz="4000" b="1" spc="300" dirty="0">
              <a:solidFill>
                <a:schemeClr val="accent4"/>
              </a:solidFill>
              <a:effectLst>
                <a:outerShdw blurRad="38100" dist="38100" dir="2700000" algn="tl">
                  <a:srgbClr val="000000">
                    <a:alpha val="43137"/>
                  </a:srgbClr>
                </a:outerShdw>
              </a:effectLst>
            </a:endParaRPr>
          </a:p>
        </p:txBody>
      </p:sp>
      <p:sp>
        <p:nvSpPr>
          <p:cNvPr id="5" name="CuadroTexto 4"/>
          <p:cNvSpPr txBox="1"/>
          <p:nvPr/>
        </p:nvSpPr>
        <p:spPr>
          <a:xfrm>
            <a:off x="2227073" y="657975"/>
            <a:ext cx="7646811" cy="369332"/>
          </a:xfrm>
          <a:prstGeom prst="rect">
            <a:avLst/>
          </a:prstGeom>
          <a:noFill/>
        </p:spPr>
        <p:txBody>
          <a:bodyPr wrap="square">
            <a:spAutoFit/>
          </a:bodyPr>
          <a:lstStyle/>
          <a:p>
            <a:pPr algn="ctr"/>
            <a:r>
              <a:rPr lang="es-ES" b="1" dirty="0">
                <a:solidFill>
                  <a:srgbClr val="B0FFFE"/>
                </a:solidFill>
                <a:effectLst>
                  <a:outerShdw blurRad="38100" dist="38100" dir="2700000" algn="tl">
                    <a:srgbClr val="000000">
                      <a:alpha val="43137"/>
                    </a:srgbClr>
                  </a:outerShdw>
                </a:effectLst>
                <a:latin typeface="Comic Sans MS" panose="030F0702030302020204" pitchFamily="66" charset="0"/>
              </a:rPr>
              <a:t>“</a:t>
            </a:r>
            <a:r>
              <a:rPr lang="zh-CN" altLang="en-US" b="1" dirty="0">
                <a:solidFill>
                  <a:srgbClr val="B0FFFE"/>
                </a:solidFill>
                <a:effectLst>
                  <a:outerShdw blurRad="38100" dist="38100" dir="2700000" algn="tl">
                    <a:srgbClr val="000000">
                      <a:alpha val="43137"/>
                    </a:srgbClr>
                  </a:outerShdw>
                </a:effectLst>
                <a:latin typeface="Comic Sans MS" panose="030F0702030302020204" pitchFamily="66" charset="0"/>
              </a:rPr>
              <a:t>沧海看见就奔逃，约旦河也倒流。</a:t>
            </a:r>
            <a:r>
              <a:rPr lang="en-US" b="1" dirty="0">
                <a:solidFill>
                  <a:srgbClr val="B0FFFE"/>
                </a:solidFill>
                <a:effectLst>
                  <a:outerShdw blurRad="38100" dist="38100" dir="2700000" algn="tl">
                    <a:srgbClr val="000000">
                      <a:alpha val="43137"/>
                    </a:srgbClr>
                  </a:outerShdw>
                </a:effectLst>
                <a:latin typeface="Comic Sans MS" panose="030F0702030302020204" pitchFamily="66" charset="0"/>
              </a:rPr>
              <a:t>” ( </a:t>
            </a:r>
            <a:r>
              <a:rPr lang="zh-CN" altLang="en-US" b="1" dirty="0">
                <a:solidFill>
                  <a:srgbClr val="B0FFFE"/>
                </a:solidFill>
                <a:effectLst>
                  <a:outerShdw blurRad="38100" dist="38100" dir="2700000" algn="tl">
                    <a:srgbClr val="000000">
                      <a:alpha val="43137"/>
                    </a:srgbClr>
                  </a:outerShdw>
                </a:effectLst>
                <a:latin typeface="Comic Sans MS" panose="030F0702030302020204" pitchFamily="66" charset="0"/>
              </a:rPr>
              <a:t>诗篇</a:t>
            </a:r>
            <a:r>
              <a:rPr lang="en-US" b="1" dirty="0">
                <a:solidFill>
                  <a:srgbClr val="B0FFFE"/>
                </a:solidFill>
                <a:effectLst>
                  <a:outerShdw blurRad="38100" dist="38100" dir="2700000" algn="tl">
                    <a:srgbClr val="000000">
                      <a:alpha val="43137"/>
                    </a:srgbClr>
                  </a:outerShdw>
                </a:effectLst>
                <a:latin typeface="Comic Sans MS" panose="030F0702030302020204" pitchFamily="66" charset="0"/>
              </a:rPr>
              <a:t> 114:3</a:t>
            </a:r>
            <a:r>
              <a:rPr lang="es-ES" sz="1400" b="1" dirty="0">
                <a:solidFill>
                  <a:srgbClr val="B0FFFE"/>
                </a:solidFill>
                <a:effectLst>
                  <a:outerShdw blurRad="38100" dist="38100" dir="2700000" algn="tl">
                    <a:srgbClr val="000000">
                      <a:alpha val="43137"/>
                    </a:srgbClr>
                  </a:outerShdw>
                </a:effectLst>
                <a:latin typeface="Comic Sans MS" panose="030F0702030302020204" pitchFamily="66" charset="0"/>
              </a:rPr>
              <a:t>)</a:t>
            </a:r>
            <a:endParaRPr lang="es-ES" b="1" dirty="0">
              <a:solidFill>
                <a:srgbClr val="B0FFFE"/>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p:cNvSpPr txBox="1"/>
          <p:nvPr/>
        </p:nvSpPr>
        <p:spPr>
          <a:xfrm>
            <a:off x="2593038" y="1206668"/>
            <a:ext cx="7160562" cy="707886"/>
          </a:xfrm>
          <a:prstGeom prst="rect">
            <a:avLst/>
          </a:prstGeom>
          <a:noFill/>
        </p:spPr>
        <p:txBody>
          <a:bodyPr wrap="square" rtlCol="0">
            <a:spAutoFit/>
          </a:bodyPr>
          <a:lstStyle/>
          <a:p>
            <a:pPr>
              <a:spcBef>
                <a:spcPts val="600"/>
              </a:spcBef>
            </a:pPr>
            <a:r>
              <a:rPr lang="zh-CN" altLang="en-US" sz="2000" b="1" dirty="0"/>
              <a:t>我们发现的解放的最伟大的例子（在几篇诗篇中被记载）是以色列人离开埃及，进入迦南地的经历。</a:t>
            </a:r>
            <a:endParaRPr lang="es-ES" sz="2000" b="1" dirty="0"/>
          </a:p>
        </p:txBody>
      </p:sp>
      <p:graphicFrame>
        <p:nvGraphicFramePr>
          <p:cNvPr id="2" name="Diagrama 1"/>
          <p:cNvGraphicFramePr/>
          <p:nvPr>
            <p:extLst>
              <p:ext uri="{D42A27DB-BD31-4B8C-83A1-F6EECF244321}">
                <p14:modId xmlns:p14="http://schemas.microsoft.com/office/powerpoint/2010/main" val="1962461278"/>
              </p:ext>
            </p:extLst>
          </p:nvPr>
        </p:nvGraphicFramePr>
        <p:xfrm>
          <a:off x="2593038" y="2175782"/>
          <a:ext cx="9122706" cy="2826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p:cNvSpPr txBox="1"/>
          <p:nvPr/>
        </p:nvSpPr>
        <p:spPr>
          <a:xfrm>
            <a:off x="2945462" y="4842064"/>
            <a:ext cx="8770282" cy="707886"/>
          </a:xfrm>
          <a:prstGeom prst="rect">
            <a:avLst/>
          </a:prstGeom>
          <a:noFill/>
        </p:spPr>
        <p:txBody>
          <a:bodyPr wrap="square" rtlCol="0">
            <a:spAutoFit/>
          </a:bodyPr>
          <a:lstStyle/>
          <a:p>
            <a:pPr>
              <a:spcBef>
                <a:spcPts val="600"/>
              </a:spcBef>
            </a:pPr>
            <a:r>
              <a:rPr lang="zh-CN" altLang="en-US" sz="2000" b="1" dirty="0"/>
              <a:t>作为造物主，上帝使用他对自然界的掌控能力来释放他的子民。难道他今天不会为我们做同样的事情吗</a:t>
            </a:r>
            <a:r>
              <a:rPr lang="es-ES" sz="2000" b="1" dirty="0"/>
              <a:t>?</a:t>
            </a:r>
          </a:p>
        </p:txBody>
      </p:sp>
      <p:sp>
        <p:nvSpPr>
          <p:cNvPr id="9" name="CuadroTexto 8"/>
          <p:cNvSpPr txBox="1"/>
          <p:nvPr/>
        </p:nvSpPr>
        <p:spPr>
          <a:xfrm>
            <a:off x="117943" y="2465888"/>
            <a:ext cx="2475095" cy="1631216"/>
          </a:xfrm>
          <a:prstGeom prst="rect">
            <a:avLst/>
          </a:prstGeom>
          <a:noFill/>
        </p:spPr>
        <p:txBody>
          <a:bodyPr wrap="square">
            <a:spAutoFit/>
          </a:bodyPr>
          <a:lstStyle/>
          <a:p>
            <a:pPr>
              <a:spcBef>
                <a:spcPts val="600"/>
              </a:spcBef>
            </a:pPr>
            <a:r>
              <a:rPr lang="zh-CN" altLang="en-US" sz="2000" b="1" dirty="0"/>
              <a:t>诗篇</a:t>
            </a:r>
            <a:r>
              <a:rPr lang="en-US" altLang="zh-CN" sz="2000" b="1" dirty="0"/>
              <a:t>114</a:t>
            </a:r>
            <a:r>
              <a:rPr lang="zh-CN" altLang="en-US" sz="2000" b="1" dirty="0"/>
              <a:t>篇以简短而富有诗意的方式表达了上帝如何为他的子民消除到达应许之地的困难：</a:t>
            </a:r>
            <a:endParaRPr lang="es-ES" sz="2000" b="1" dirty="0"/>
          </a:p>
        </p:txBody>
      </p:sp>
      <p:pic>
        <p:nvPicPr>
          <p:cNvPr id="11" name="Imagen 10" descr="Un dibujo de un grupo de personas en una playa&#10;&#10;Descripción generada automáticamente con confianza media"/>
          <p:cNvPicPr>
            <a:picLocks noChangeAspect="1"/>
          </p:cNvPicPr>
          <p:nvPr/>
        </p:nvPicPr>
        <p:blipFill>
          <a:blip r:embed="rId8" cstate="print"/>
          <a:stretch>
            <a:fillRect/>
          </a:stretch>
        </p:blipFill>
        <p:spPr>
          <a:xfrm>
            <a:off x="138298" y="116060"/>
            <a:ext cx="2087299" cy="2087299"/>
          </a:xfrm>
          <a:prstGeom prst="snip2DiagRect">
            <a:avLst>
              <a:gd name="adj1" fmla="val 17340"/>
              <a:gd name="adj2" fmla="val 0"/>
            </a:avLst>
          </a:prstGeom>
          <a:solidFill>
            <a:srgbClr val="FFFFFF">
              <a:shade val="85000"/>
            </a:srgbClr>
          </a:solidFill>
          <a:ln w="88900" cap="sq">
            <a:solidFill>
              <a:schemeClr val="accent4">
                <a:lumMod val="60000"/>
                <a:lumOff val="40000"/>
              </a:schemeClr>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dibujo de un grupo de personas en una montaña&#10;&#10;Descripción generada automáticamente con confianza baja"/>
          <p:cNvPicPr>
            <a:picLocks noChangeAspect="1"/>
          </p:cNvPicPr>
          <p:nvPr/>
        </p:nvPicPr>
        <p:blipFill rotWithShape="1">
          <a:blip r:embed="rId9" cstate="print"/>
          <a:srcRect/>
          <a:stretch>
            <a:fillRect/>
          </a:stretch>
        </p:blipFill>
        <p:spPr>
          <a:xfrm>
            <a:off x="9961972" y="135489"/>
            <a:ext cx="2087299" cy="2086842"/>
          </a:xfrm>
          <a:prstGeom prst="snip2DiagRect">
            <a:avLst/>
          </a:prstGeom>
          <a:solidFill>
            <a:srgbClr val="FFFFFF">
              <a:shade val="85000"/>
            </a:srgbClr>
          </a:solidFill>
          <a:ln w="88900" cap="sq">
            <a:solidFill>
              <a:schemeClr val="accent4">
                <a:lumMod val="60000"/>
                <a:lumOff val="40000"/>
              </a:schemeClr>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grupo de personas en una alberca&#10;&#10;Descripción generada automáticamente"/>
          <p:cNvPicPr>
            <a:picLocks noChangeAspect="1"/>
          </p:cNvPicPr>
          <p:nvPr/>
        </p:nvPicPr>
        <p:blipFill rotWithShape="1">
          <a:blip r:embed="rId10" cstate="print"/>
          <a:srcRect/>
          <a:stretch>
            <a:fillRect/>
          </a:stretch>
        </p:blipFill>
        <p:spPr>
          <a:xfrm>
            <a:off x="209550" y="4975186"/>
            <a:ext cx="2470685" cy="1724025"/>
          </a:xfrm>
          <a:prstGeom prst="snip2DiagRect">
            <a:avLst>
              <a:gd name="adj1" fmla="val 18785"/>
              <a:gd name="adj2" fmla="val 16667"/>
            </a:avLst>
          </a:prstGeom>
          <a:solidFill>
            <a:srgbClr val="FFFFFF">
              <a:shade val="85000"/>
            </a:srgbClr>
          </a:solidFill>
          <a:ln w="88900" cap="sq">
            <a:solidFill>
              <a:srgbClr val="27FCFC"/>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p:cNvSpPr txBox="1"/>
          <p:nvPr/>
        </p:nvSpPr>
        <p:spPr>
          <a:xfrm>
            <a:off x="2945462" y="5549950"/>
            <a:ext cx="9246538" cy="1015663"/>
          </a:xfrm>
          <a:prstGeom prst="rect">
            <a:avLst/>
          </a:prstGeom>
          <a:noFill/>
        </p:spPr>
        <p:txBody>
          <a:bodyPr wrap="square">
            <a:spAutoFit/>
          </a:bodyPr>
          <a:lstStyle/>
          <a:p>
            <a:pPr>
              <a:spcBef>
                <a:spcPts val="600"/>
              </a:spcBef>
            </a:pPr>
            <a:r>
              <a:rPr lang="zh-CN" altLang="en-US" sz="2000" b="1" dirty="0"/>
              <a:t>保罗告诉我们，这些事情发生是要给我们一个鉴戒（林前 </a:t>
            </a:r>
            <a:r>
              <a:rPr lang="en-US" altLang="zh-CN" sz="2000" b="1" dirty="0"/>
              <a:t>10</a:t>
            </a:r>
            <a:r>
              <a:rPr lang="zh-CN" altLang="en-US" sz="2000" b="1" dirty="0"/>
              <a:t>：</a:t>
            </a:r>
            <a:r>
              <a:rPr lang="en-US" altLang="zh-CN" sz="2000" b="1" dirty="0"/>
              <a:t>1-6</a:t>
            </a:r>
            <a:r>
              <a:rPr lang="zh-CN" altLang="en-US" sz="2000" b="1" dirty="0"/>
              <a:t>）。像他们一样，我们也奇迹般地从罪恶中解脱出来，我们前往天上迦南的旅程充满了危险（高山和丘陵）。但在耶和华面前，“大地颤抖”（诗篇 </a:t>
            </a:r>
            <a:r>
              <a:rPr lang="en-US" altLang="zh-CN" sz="2000" b="1" dirty="0"/>
              <a:t>114</a:t>
            </a:r>
            <a:r>
              <a:rPr lang="zh-CN" altLang="en-US" sz="2000" b="1" dirty="0"/>
              <a:t>：</a:t>
            </a:r>
            <a:r>
              <a:rPr lang="en-US" altLang="zh-CN" sz="2000" b="1" dirty="0"/>
              <a:t>7</a:t>
            </a:r>
            <a:r>
              <a:rPr lang="es-ES" sz="2000" b="1" dirty="0"/>
              <a:t>)</a:t>
            </a:r>
            <a:r>
              <a:rPr lang="zh-CN" altLang="en-US" sz="2000" b="1" dirty="0"/>
              <a:t>。</a:t>
            </a:r>
            <a:endParaRPr lang="es-ES"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53C19EC9-568E-4A68-94D9-910231B330A9}"/>
                                            </p:graphicEl>
                                          </p:spTgt>
                                        </p:tgtEl>
                                        <p:attrNameLst>
                                          <p:attrName>style.visibility</p:attrName>
                                        </p:attrNameLst>
                                      </p:cBhvr>
                                      <p:to>
                                        <p:strVal val="visible"/>
                                      </p:to>
                                    </p:set>
                                    <p:anim calcmode="lin" valueType="num">
                                      <p:cBhvr>
                                        <p:cTn id="45" dur="500" fill="hold"/>
                                        <p:tgtEl>
                                          <p:spTgt spid="2">
                                            <p:graphicEl>
                                              <a:dgm id="{53C19EC9-568E-4A68-94D9-910231B330A9}"/>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53C19EC9-568E-4A68-94D9-910231B330A9}"/>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53C19EC9-568E-4A68-94D9-910231B330A9}"/>
                                            </p:graphicEl>
                                          </p:spTgt>
                                        </p:tgtEl>
                                      </p:cBhvr>
                                    </p:animEffect>
                                    <p:anim calcmode="lin" valueType="num">
                                      <p:cBhvr>
                                        <p:cTn id="48" dur="500" fill="hold"/>
                                        <p:tgtEl>
                                          <p:spTgt spid="2">
                                            <p:graphicEl>
                                              <a:dgm id="{53C19EC9-568E-4A68-94D9-910231B330A9}"/>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53C19EC9-568E-4A68-94D9-910231B330A9}"/>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A1907FF2-6C9B-41BE-8279-37FE5849B70E}"/>
                                            </p:graphicEl>
                                          </p:spTgt>
                                        </p:tgtEl>
                                        <p:attrNameLst>
                                          <p:attrName>style.visibility</p:attrName>
                                        </p:attrNameLst>
                                      </p:cBhvr>
                                      <p:to>
                                        <p:strVal val="visible"/>
                                      </p:to>
                                    </p:set>
                                    <p:anim calcmode="lin" valueType="num">
                                      <p:cBhvr>
                                        <p:cTn id="52" dur="500" fill="hold"/>
                                        <p:tgtEl>
                                          <p:spTgt spid="2">
                                            <p:graphicEl>
                                              <a:dgm id="{A1907FF2-6C9B-41BE-8279-37FE5849B70E}"/>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A1907FF2-6C9B-41BE-8279-37FE5849B70E}"/>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A1907FF2-6C9B-41BE-8279-37FE5849B70E}"/>
                                            </p:graphicEl>
                                          </p:spTgt>
                                        </p:tgtEl>
                                      </p:cBhvr>
                                    </p:animEffect>
                                    <p:anim calcmode="lin" valueType="num">
                                      <p:cBhvr>
                                        <p:cTn id="55" dur="500" fill="hold"/>
                                        <p:tgtEl>
                                          <p:spTgt spid="2">
                                            <p:graphicEl>
                                              <a:dgm id="{A1907FF2-6C9B-41BE-8279-37FE5849B70E}"/>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A1907FF2-6C9B-41BE-8279-37FE5849B70E}"/>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BDB9A5F6-2F75-4558-ABAC-7AD40D03C3C3}"/>
                                            </p:graphicEl>
                                          </p:spTgt>
                                        </p:tgtEl>
                                        <p:attrNameLst>
                                          <p:attrName>style.visibility</p:attrName>
                                        </p:attrNameLst>
                                      </p:cBhvr>
                                      <p:to>
                                        <p:strVal val="visible"/>
                                      </p:to>
                                    </p:set>
                                    <p:anim calcmode="lin" valueType="num">
                                      <p:cBhvr>
                                        <p:cTn id="61" dur="500" fill="hold"/>
                                        <p:tgtEl>
                                          <p:spTgt spid="2">
                                            <p:graphicEl>
                                              <a:dgm id="{BDB9A5F6-2F75-4558-ABAC-7AD40D03C3C3}"/>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BDB9A5F6-2F75-4558-ABAC-7AD40D03C3C3}"/>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BDB9A5F6-2F75-4558-ABAC-7AD40D03C3C3}"/>
                                            </p:graphicEl>
                                          </p:spTgt>
                                        </p:tgtEl>
                                      </p:cBhvr>
                                    </p:animEffect>
                                    <p:anim calcmode="lin" valueType="num">
                                      <p:cBhvr>
                                        <p:cTn id="64" dur="500" fill="hold"/>
                                        <p:tgtEl>
                                          <p:spTgt spid="2">
                                            <p:graphicEl>
                                              <a:dgm id="{BDB9A5F6-2F75-4558-ABAC-7AD40D03C3C3}"/>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BDB9A5F6-2F75-4558-ABAC-7AD40D03C3C3}"/>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8681B41F-CC83-4AFC-AD6F-07F675DE7B05}"/>
                                            </p:graphicEl>
                                          </p:spTgt>
                                        </p:tgtEl>
                                        <p:attrNameLst>
                                          <p:attrName>style.visibility</p:attrName>
                                        </p:attrNameLst>
                                      </p:cBhvr>
                                      <p:to>
                                        <p:strVal val="visible"/>
                                      </p:to>
                                    </p:set>
                                    <p:anim calcmode="lin" valueType="num">
                                      <p:cBhvr>
                                        <p:cTn id="68" dur="500" fill="hold"/>
                                        <p:tgtEl>
                                          <p:spTgt spid="2">
                                            <p:graphicEl>
                                              <a:dgm id="{8681B41F-CC83-4AFC-AD6F-07F675DE7B05}"/>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8681B41F-CC83-4AFC-AD6F-07F675DE7B05}"/>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8681B41F-CC83-4AFC-AD6F-07F675DE7B05}"/>
                                            </p:graphicEl>
                                          </p:spTgt>
                                        </p:tgtEl>
                                      </p:cBhvr>
                                    </p:animEffect>
                                    <p:anim calcmode="lin" valueType="num">
                                      <p:cBhvr>
                                        <p:cTn id="71" dur="500" fill="hold"/>
                                        <p:tgtEl>
                                          <p:spTgt spid="2">
                                            <p:graphicEl>
                                              <a:dgm id="{8681B41F-CC83-4AFC-AD6F-07F675DE7B05}"/>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8681B41F-CC83-4AFC-AD6F-07F675DE7B05}"/>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9BB5A89-BB59-4273-8989-04DC3E36C780}"/>
                                            </p:graphicEl>
                                          </p:spTgt>
                                        </p:tgtEl>
                                        <p:attrNameLst>
                                          <p:attrName>style.visibility</p:attrName>
                                        </p:attrNameLst>
                                      </p:cBhvr>
                                      <p:to>
                                        <p:strVal val="visible"/>
                                      </p:to>
                                    </p:set>
                                    <p:anim calcmode="lin" valueType="num">
                                      <p:cBhvr>
                                        <p:cTn id="77" dur="500" fill="hold"/>
                                        <p:tgtEl>
                                          <p:spTgt spid="2">
                                            <p:graphicEl>
                                              <a:dgm id="{19BB5A89-BB59-4273-8989-04DC3E36C780}"/>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9BB5A89-BB59-4273-8989-04DC3E36C780}"/>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9BB5A89-BB59-4273-8989-04DC3E36C780}"/>
                                            </p:graphicEl>
                                          </p:spTgt>
                                        </p:tgtEl>
                                      </p:cBhvr>
                                    </p:animEffect>
                                    <p:anim calcmode="lin" valueType="num">
                                      <p:cBhvr>
                                        <p:cTn id="80" dur="500" fill="hold"/>
                                        <p:tgtEl>
                                          <p:spTgt spid="2">
                                            <p:graphicEl>
                                              <a:dgm id="{19BB5A89-BB59-4273-8989-04DC3E36C780}"/>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9BB5A89-BB59-4273-8989-04DC3E36C780}"/>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16452082-CBA5-495A-B865-B907F0717A15}"/>
                                            </p:graphicEl>
                                          </p:spTgt>
                                        </p:tgtEl>
                                        <p:attrNameLst>
                                          <p:attrName>style.visibility</p:attrName>
                                        </p:attrNameLst>
                                      </p:cBhvr>
                                      <p:to>
                                        <p:strVal val="visible"/>
                                      </p:to>
                                    </p:set>
                                    <p:anim calcmode="lin" valueType="num">
                                      <p:cBhvr>
                                        <p:cTn id="84" dur="500" fill="hold"/>
                                        <p:tgtEl>
                                          <p:spTgt spid="2">
                                            <p:graphicEl>
                                              <a:dgm id="{16452082-CBA5-495A-B865-B907F0717A1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16452082-CBA5-495A-B865-B907F0717A1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16452082-CBA5-495A-B865-B907F0717A15}"/>
                                            </p:graphicEl>
                                          </p:spTgt>
                                        </p:tgtEl>
                                      </p:cBhvr>
                                    </p:animEffect>
                                    <p:anim calcmode="lin" valueType="num">
                                      <p:cBhvr>
                                        <p:cTn id="87" dur="500" fill="hold"/>
                                        <p:tgtEl>
                                          <p:spTgt spid="2">
                                            <p:graphicEl>
                                              <a:dgm id="{16452082-CBA5-495A-B865-B907F0717A1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16452082-CBA5-495A-B865-B907F0717A1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fill="hold"/>
                                        <p:tgtEl>
                                          <p:spTgt spid="21"/>
                                        </p:tgtEl>
                                        <p:attrNameLst>
                                          <p:attrName>ppt_x</p:attrName>
                                        </p:attrNameLst>
                                      </p:cBhvr>
                                      <p:tavLst>
                                        <p:tav tm="0">
                                          <p:val>
                                            <p:strVal val="0-#ppt_w/2"/>
                                          </p:val>
                                        </p:tav>
                                        <p:tav tm="100000">
                                          <p:val>
                                            <p:strVal val="#ppt_x"/>
                                          </p:val>
                                        </p:tav>
                                      </p:tavLst>
                                    </p:anim>
                                    <p:anim calcmode="lin" valueType="num">
                                      <p:cBhvr additive="base">
                                        <p:cTn id="99" dur="500" fill="hold"/>
                                        <p:tgtEl>
                                          <p:spTgt spid="21"/>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0-#ppt_w/2"/>
                                          </p:val>
                                        </p:tav>
                                        <p:tav tm="100000">
                                          <p:val>
                                            <p:strVal val="#ppt_x"/>
                                          </p:val>
                                        </p:tav>
                                      </p:tavLst>
                                    </p:anim>
                                    <p:anim calcmode="lin" valueType="num">
                                      <p:cBhvr additive="base">
                                        <p:cTn id="10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4746721" y="0"/>
            <a:ext cx="7445278" cy="707886"/>
          </a:xfrm>
          <a:prstGeom prst="rect">
            <a:avLst/>
          </a:prstGeom>
          <a:noFill/>
        </p:spPr>
        <p:txBody>
          <a:bodyPr wrap="square">
            <a:spAutoFit/>
          </a:bodyPr>
          <a:lstStyle/>
          <a:p>
            <a:pPr algn="ctr"/>
            <a:r>
              <a:rPr lang="zh-CN" altLang="en-US" sz="4000" b="1" spc="50" dirty="0">
                <a:ln w="0"/>
                <a:solidFill>
                  <a:srgbClr val="FFFF00"/>
                </a:solidFill>
                <a:effectLst>
                  <a:innerShdw blurRad="63500" dist="50800" dir="13500000">
                    <a:srgbClr val="000000">
                      <a:alpha val="50000"/>
                    </a:srgbClr>
                  </a:innerShdw>
                </a:effectLst>
              </a:rPr>
              <a:t>耶和华垂听并拯救</a:t>
            </a:r>
            <a:endParaRPr lang="es-ES" sz="4000" b="1" spc="50" dirty="0">
              <a:ln w="0"/>
              <a:solidFill>
                <a:srgbClr val="FFFF00"/>
              </a:solidFill>
              <a:effectLst>
                <a:innerShdw blurRad="63500" dist="50800" dir="13500000">
                  <a:srgbClr val="000000">
                    <a:alpha val="50000"/>
                  </a:srgbClr>
                </a:innerShdw>
              </a:effectLst>
            </a:endParaRPr>
          </a:p>
        </p:txBody>
      </p:sp>
      <p:sp>
        <p:nvSpPr>
          <p:cNvPr id="5" name="CuadroTexto 4"/>
          <p:cNvSpPr txBox="1"/>
          <p:nvPr/>
        </p:nvSpPr>
        <p:spPr>
          <a:xfrm>
            <a:off x="4746718" y="676770"/>
            <a:ext cx="7445279" cy="400110"/>
          </a:xfrm>
          <a:prstGeom prst="rect">
            <a:avLst/>
          </a:prstGeom>
          <a:noFill/>
        </p:spPr>
        <p:txBody>
          <a:bodyPr wrap="square">
            <a:spAutoFit/>
          </a:bodyPr>
          <a:lstStyle/>
          <a:p>
            <a:pPr algn="ct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zh-CN" altLang="en-US" sz="20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愿他从圣所救助你，从锡安坚固你。</a:t>
            </a: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zh-CN" altLang="en-U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诗篇</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20:2 )</a:t>
            </a:r>
            <a:endPar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p:cNvSpPr txBox="1"/>
          <p:nvPr/>
        </p:nvSpPr>
        <p:spPr>
          <a:xfrm>
            <a:off x="4880071" y="1163657"/>
            <a:ext cx="7311927" cy="1323439"/>
          </a:xfrm>
          <a:prstGeom prst="rect">
            <a:avLst/>
          </a:prstGeom>
          <a:noFill/>
        </p:spPr>
        <p:txBody>
          <a:bodyPr wrap="square" rtlCol="0">
            <a:spAutoFit/>
          </a:bodyPr>
          <a:lstStyle/>
          <a:p>
            <a:pPr>
              <a:spcBef>
                <a:spcPts val="600"/>
              </a:spcBef>
            </a:pPr>
            <a:r>
              <a:rPr lang="zh-CN" altLang="en-US" sz="2000" b="1" dirty="0"/>
              <a:t>虽然圣所（圣殿）在锡安山（耶路撒冷）上，但以色列人很清楚，上帝并没有实际居住在那里。神住在高处，“这帐幕是主所支的，不是人所支的。”（希伯来书 </a:t>
            </a:r>
            <a:r>
              <a:rPr lang="en-US" altLang="zh-CN" sz="2000" b="1" dirty="0"/>
              <a:t>8</a:t>
            </a:r>
            <a:r>
              <a:rPr lang="zh-CN" altLang="en-US" sz="2000" b="1" dirty="0"/>
              <a:t>：</a:t>
            </a:r>
            <a:r>
              <a:rPr lang="en-US" altLang="zh-CN" sz="2000" b="1" dirty="0"/>
              <a:t>2</a:t>
            </a:r>
            <a:r>
              <a:rPr lang="zh-CN" altLang="en-US" sz="2000" b="1" dirty="0"/>
              <a:t>），但他从那里垂听并拯救（诗篇 </a:t>
            </a:r>
            <a:r>
              <a:rPr lang="en-US" altLang="zh-CN" sz="2000" b="1" dirty="0"/>
              <a:t>20</a:t>
            </a:r>
            <a:r>
              <a:rPr lang="zh-CN" altLang="en-US" sz="2000" b="1" dirty="0"/>
              <a:t>：</a:t>
            </a:r>
            <a:r>
              <a:rPr lang="en-US" altLang="zh-CN" sz="2000" b="1" dirty="0"/>
              <a:t>2;3</a:t>
            </a:r>
            <a:r>
              <a:rPr lang="zh-CN" altLang="en-US" sz="2000" b="1" dirty="0"/>
              <a:t>：</a:t>
            </a:r>
            <a:r>
              <a:rPr lang="en-US" altLang="zh-CN" sz="2000" b="1" dirty="0"/>
              <a:t>4; </a:t>
            </a:r>
            <a:r>
              <a:rPr lang="zh-CN" altLang="en-US" sz="2000" b="1" dirty="0"/>
              <a:t>王上</a:t>
            </a:r>
            <a:r>
              <a:rPr lang="en-US" altLang="zh-CN" sz="2000" b="1" dirty="0"/>
              <a:t>8</a:t>
            </a:r>
            <a:r>
              <a:rPr lang="zh-CN" altLang="en-US" sz="2000" b="1" dirty="0"/>
              <a:t>：</a:t>
            </a:r>
            <a:r>
              <a:rPr lang="en-US" altLang="zh-CN" sz="2000" b="1" dirty="0"/>
              <a:t>30</a:t>
            </a:r>
            <a:r>
              <a:rPr lang="es-ES" sz="2000" b="1" dirty="0"/>
              <a:t>)</a:t>
            </a:r>
            <a:r>
              <a:rPr lang="zh-CN" altLang="en-US" sz="2000" b="1" dirty="0"/>
              <a:t>。</a:t>
            </a:r>
            <a:endParaRPr lang="es-ES" sz="2000" b="1" dirty="0"/>
          </a:p>
        </p:txBody>
      </p:sp>
      <p:graphicFrame>
        <p:nvGraphicFramePr>
          <p:cNvPr id="9" name="Diagrama 8"/>
          <p:cNvGraphicFramePr/>
          <p:nvPr>
            <p:extLst>
              <p:ext uri="{D42A27DB-BD31-4B8C-83A1-F6EECF244321}">
                <p14:modId xmlns:p14="http://schemas.microsoft.com/office/powerpoint/2010/main" val="3283008769"/>
              </p:ext>
            </p:extLst>
          </p:nvPr>
        </p:nvGraphicFramePr>
        <p:xfrm>
          <a:off x="4880072" y="3823961"/>
          <a:ext cx="7178578"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p:cNvSpPr txBox="1"/>
          <p:nvPr/>
        </p:nvSpPr>
        <p:spPr>
          <a:xfrm>
            <a:off x="4880072" y="5483991"/>
            <a:ext cx="7311927" cy="1015663"/>
          </a:xfrm>
          <a:prstGeom prst="rect">
            <a:avLst/>
          </a:prstGeom>
          <a:noFill/>
        </p:spPr>
        <p:txBody>
          <a:bodyPr wrap="square" rtlCol="0">
            <a:spAutoFit/>
          </a:bodyPr>
          <a:lstStyle/>
          <a:p>
            <a:pPr>
              <a:spcBef>
                <a:spcPts val="600"/>
              </a:spcBef>
            </a:pPr>
            <a:r>
              <a:rPr lang="zh-CN" altLang="en-US" sz="2000" b="1" dirty="0"/>
              <a:t>当人们通过悔改和接受他的恩典和宽恕与上帝保持正确的关系时，他们就可以祈求上帝的拯救保证。圣所礼拜代表了在耶稣身上找到的救恩。</a:t>
            </a:r>
            <a:endParaRPr lang="es-ES" sz="2000" b="1" dirty="0"/>
          </a:p>
        </p:txBody>
      </p:sp>
      <p:pic>
        <p:nvPicPr>
          <p:cNvPr id="4" name="Imagen 3" descr="Un dibujo de una persona&#10;&#10;Descripción generada automáticamente con confianza baja"/>
          <p:cNvPicPr>
            <a:picLocks noChangeAspect="1"/>
          </p:cNvPicPr>
          <p:nvPr/>
        </p:nvPicPr>
        <p:blipFill>
          <a:blip r:embed="rId8"/>
          <a:stretch>
            <a:fillRect/>
          </a:stretch>
        </p:blipFill>
        <p:spPr>
          <a:xfrm>
            <a:off x="133350" y="173555"/>
            <a:ext cx="4613371" cy="6512995"/>
          </a:xfrm>
          <a:prstGeom prst="rect">
            <a:avLst/>
          </a:prstGeom>
          <a:ln w="38100" cap="sq">
            <a:gradFill>
              <a:gsLst>
                <a:gs pos="0">
                  <a:srgbClr val="FFFF00"/>
                </a:gs>
                <a:gs pos="15000">
                  <a:srgbClr val="FFFF00"/>
                </a:gs>
                <a:gs pos="18000">
                  <a:srgbClr val="AE4522"/>
                </a:gs>
                <a:gs pos="100000">
                  <a:srgbClr val="AE4522"/>
                </a:gs>
              </a:gsLst>
              <a:lin ang="5400000" scaled="1"/>
            </a:gradFill>
            <a:prstDash val="solid"/>
            <a:miter lim="800000"/>
            <a:headEnd/>
            <a:tailEnd/>
          </a:ln>
          <a:effectLst>
            <a:outerShdw blurRad="50800" dist="38100" dir="2700000" algn="tl" rotWithShape="0">
              <a:srgbClr val="000000">
                <a:alpha val="43000"/>
              </a:srgbClr>
            </a:outerShdw>
          </a:effectLst>
        </p:spPr>
      </p:pic>
      <p:sp>
        <p:nvSpPr>
          <p:cNvPr id="7" name="CuadroTexto 6"/>
          <p:cNvSpPr txBox="1"/>
          <p:nvPr/>
        </p:nvSpPr>
        <p:spPr>
          <a:xfrm>
            <a:off x="4880071" y="2794873"/>
            <a:ext cx="7311926" cy="707886"/>
          </a:xfrm>
          <a:prstGeom prst="rect">
            <a:avLst/>
          </a:prstGeom>
          <a:noFill/>
        </p:spPr>
        <p:txBody>
          <a:bodyPr wrap="square">
            <a:spAutoFit/>
          </a:bodyPr>
          <a:lstStyle/>
          <a:p>
            <a:pPr>
              <a:spcBef>
                <a:spcPts val="600"/>
              </a:spcBef>
            </a:pPr>
            <a:r>
              <a:rPr lang="zh-CN" altLang="en-US" sz="2000" b="1" dirty="0"/>
              <a:t>出于这个原因，我们可以坦然无惧地接近他，确信我们会被垂听（希伯来书</a:t>
            </a:r>
            <a:r>
              <a:rPr lang="en-US" altLang="zh-CN" sz="2000" b="1" dirty="0"/>
              <a:t>4</a:t>
            </a:r>
            <a:r>
              <a:rPr lang="zh-CN" altLang="en-US" sz="2000" b="1" dirty="0"/>
              <a:t>：</a:t>
            </a:r>
            <a:r>
              <a:rPr lang="en-US" altLang="zh-CN" sz="2000" b="1" dirty="0"/>
              <a:t>16</a:t>
            </a:r>
            <a:r>
              <a:rPr lang="zh-CN" altLang="en-US" sz="2000" b="1" dirty="0"/>
              <a:t>）。但是他能从他的圣所做些什么呢？</a:t>
            </a:r>
            <a:r>
              <a:rPr lang="es-ES" sz="20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graphicEl>
                                              <a:dgm id="{CEDD9DAA-620E-4AF0-8565-57E70341AECC}"/>
                                            </p:graphicEl>
                                          </p:spTgt>
                                        </p:tgtEl>
                                        <p:attrNameLst>
                                          <p:attrName>style.visibility</p:attrName>
                                        </p:attrNameLst>
                                      </p:cBhvr>
                                      <p:to>
                                        <p:strVal val="visible"/>
                                      </p:to>
                                    </p:set>
                                    <p:anim calcmode="lin" valueType="num">
                                      <p:cBhvr>
                                        <p:cTn id="34" dur="500" fill="hold"/>
                                        <p:tgtEl>
                                          <p:spTgt spid="9">
                                            <p:graphicEl>
                                              <a:dgm id="{CEDD9DAA-620E-4AF0-8565-57E70341AECC}"/>
                                            </p:graphicEl>
                                          </p:spTgt>
                                        </p:tgtEl>
                                        <p:attrNameLst>
                                          <p:attrName>ppt_w</p:attrName>
                                        </p:attrNameLst>
                                      </p:cBhvr>
                                      <p:tavLst>
                                        <p:tav tm="0">
                                          <p:val>
                                            <p:fltVal val="0"/>
                                          </p:val>
                                        </p:tav>
                                        <p:tav tm="100000">
                                          <p:val>
                                            <p:strVal val="#ppt_w"/>
                                          </p:val>
                                        </p:tav>
                                      </p:tavLst>
                                    </p:anim>
                                    <p:anim calcmode="lin" valueType="num">
                                      <p:cBhvr>
                                        <p:cTn id="35" dur="500" fill="hold"/>
                                        <p:tgtEl>
                                          <p:spTgt spid="9">
                                            <p:graphicEl>
                                              <a:dgm id="{CEDD9DAA-620E-4AF0-8565-57E70341AECC}"/>
                                            </p:graphicEl>
                                          </p:spTgt>
                                        </p:tgtEl>
                                        <p:attrNameLst>
                                          <p:attrName>ppt_h</p:attrName>
                                        </p:attrNameLst>
                                      </p:cBhvr>
                                      <p:tavLst>
                                        <p:tav tm="0">
                                          <p:val>
                                            <p:fltVal val="0"/>
                                          </p:val>
                                        </p:tav>
                                        <p:tav tm="100000">
                                          <p:val>
                                            <p:strVal val="#ppt_h"/>
                                          </p:val>
                                        </p:tav>
                                      </p:tavLst>
                                    </p:anim>
                                    <p:animEffect transition="in" filter="fade">
                                      <p:cBhvr>
                                        <p:cTn id="36" dur="500"/>
                                        <p:tgtEl>
                                          <p:spTgt spid="9">
                                            <p:graphicEl>
                                              <a:dgm id="{CEDD9DAA-620E-4AF0-8565-57E70341AECC}"/>
                                            </p:graphicEl>
                                          </p:spTgt>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graphicEl>
                                              <a:dgm id="{6BF98678-3EFE-42A0-B55F-E72E4E10FB3A}"/>
                                            </p:graphicEl>
                                          </p:spTgt>
                                        </p:tgtEl>
                                        <p:attrNameLst>
                                          <p:attrName>style.visibility</p:attrName>
                                        </p:attrNameLst>
                                      </p:cBhvr>
                                      <p:to>
                                        <p:strVal val="visible"/>
                                      </p:to>
                                    </p:set>
                                    <p:animEffect transition="in" filter="wipe(left)">
                                      <p:cBhvr>
                                        <p:cTn id="40" dur="500"/>
                                        <p:tgtEl>
                                          <p:spTgt spid="9">
                                            <p:graphicEl>
                                              <a:dgm id="{6BF98678-3EFE-42A0-B55F-E72E4E10FB3A}"/>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graphicEl>
                                              <a:dgm id="{2FECAF23-6E3C-41D9-AA37-1F22CE6C7D01}"/>
                                            </p:graphicEl>
                                          </p:spTgt>
                                        </p:tgtEl>
                                        <p:attrNameLst>
                                          <p:attrName>style.visibility</p:attrName>
                                        </p:attrNameLst>
                                      </p:cBhvr>
                                      <p:to>
                                        <p:strVal val="visible"/>
                                      </p:to>
                                    </p:set>
                                    <p:anim calcmode="lin" valueType="num">
                                      <p:cBhvr>
                                        <p:cTn id="45" dur="500" fill="hold"/>
                                        <p:tgtEl>
                                          <p:spTgt spid="9">
                                            <p:graphicEl>
                                              <a:dgm id="{2FECAF23-6E3C-41D9-AA37-1F22CE6C7D01}"/>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2FECAF23-6E3C-41D9-AA37-1F22CE6C7D01}"/>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2FECAF23-6E3C-41D9-AA37-1F22CE6C7D01}"/>
                                            </p:graphicEl>
                                          </p:spTgt>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9">
                                            <p:graphicEl>
                                              <a:dgm id="{C7288E57-AF5C-4E2C-BDEE-F87E18DD2294}"/>
                                            </p:graphicEl>
                                          </p:spTgt>
                                        </p:tgtEl>
                                        <p:attrNameLst>
                                          <p:attrName>style.visibility</p:attrName>
                                        </p:attrNameLst>
                                      </p:cBhvr>
                                      <p:to>
                                        <p:strVal val="visible"/>
                                      </p:to>
                                    </p:set>
                                    <p:animEffect transition="in" filter="wipe(left)">
                                      <p:cBhvr>
                                        <p:cTn id="51" dur="500"/>
                                        <p:tgtEl>
                                          <p:spTgt spid="9">
                                            <p:graphicEl>
                                              <a:dgm id="{C7288E57-AF5C-4E2C-BDEE-F87E18DD229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graphicEl>
                                              <a:dgm id="{19C9710D-7163-46B1-A052-689D2F80AA48}"/>
                                            </p:graphicEl>
                                          </p:spTgt>
                                        </p:tgtEl>
                                        <p:attrNameLst>
                                          <p:attrName>style.visibility</p:attrName>
                                        </p:attrNameLst>
                                      </p:cBhvr>
                                      <p:to>
                                        <p:strVal val="visible"/>
                                      </p:to>
                                    </p:set>
                                    <p:anim calcmode="lin" valueType="num">
                                      <p:cBhvr>
                                        <p:cTn id="56" dur="500" fill="hold"/>
                                        <p:tgtEl>
                                          <p:spTgt spid="9">
                                            <p:graphicEl>
                                              <a:dgm id="{19C9710D-7163-46B1-A052-689D2F80AA48}"/>
                                            </p:graphicEl>
                                          </p:spTgt>
                                        </p:tgtEl>
                                        <p:attrNameLst>
                                          <p:attrName>ppt_w</p:attrName>
                                        </p:attrNameLst>
                                      </p:cBhvr>
                                      <p:tavLst>
                                        <p:tav tm="0">
                                          <p:val>
                                            <p:fltVal val="0"/>
                                          </p:val>
                                        </p:tav>
                                        <p:tav tm="100000">
                                          <p:val>
                                            <p:strVal val="#ppt_w"/>
                                          </p:val>
                                        </p:tav>
                                      </p:tavLst>
                                    </p:anim>
                                    <p:anim calcmode="lin" valueType="num">
                                      <p:cBhvr>
                                        <p:cTn id="57" dur="500" fill="hold"/>
                                        <p:tgtEl>
                                          <p:spTgt spid="9">
                                            <p:graphicEl>
                                              <a:dgm id="{19C9710D-7163-46B1-A052-689D2F80AA48}"/>
                                            </p:graphicEl>
                                          </p:spTgt>
                                        </p:tgtEl>
                                        <p:attrNameLst>
                                          <p:attrName>ppt_h</p:attrName>
                                        </p:attrNameLst>
                                      </p:cBhvr>
                                      <p:tavLst>
                                        <p:tav tm="0">
                                          <p:val>
                                            <p:fltVal val="0"/>
                                          </p:val>
                                        </p:tav>
                                        <p:tav tm="100000">
                                          <p:val>
                                            <p:strVal val="#ppt_h"/>
                                          </p:val>
                                        </p:tav>
                                      </p:tavLst>
                                    </p:anim>
                                    <p:animEffect transition="in" filter="fade">
                                      <p:cBhvr>
                                        <p:cTn id="58" dur="500"/>
                                        <p:tgtEl>
                                          <p:spTgt spid="9">
                                            <p:graphicEl>
                                              <a:dgm id="{19C9710D-7163-46B1-A052-689D2F80AA48}"/>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9">
                                            <p:graphicEl>
                                              <a:dgm id="{BBDFD3EB-1711-4255-A0EB-42F72EE2A9DA}"/>
                                            </p:graphicEl>
                                          </p:spTgt>
                                        </p:tgtEl>
                                        <p:attrNameLst>
                                          <p:attrName>style.visibility</p:attrName>
                                        </p:attrNameLst>
                                      </p:cBhvr>
                                      <p:to>
                                        <p:strVal val="visible"/>
                                      </p:to>
                                    </p:set>
                                    <p:animEffect transition="in" filter="wipe(left)">
                                      <p:cBhvr>
                                        <p:cTn id="62" dur="500"/>
                                        <p:tgtEl>
                                          <p:spTgt spid="9">
                                            <p:graphicEl>
                                              <a:dgm id="{BBDFD3EB-1711-4255-A0EB-42F72EE2A9D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73970455-3609-42C5-96DC-70F4C56B5742}"/>
                                            </p:graphicEl>
                                          </p:spTgt>
                                        </p:tgtEl>
                                        <p:attrNameLst>
                                          <p:attrName>style.visibility</p:attrName>
                                        </p:attrNameLst>
                                      </p:cBhvr>
                                      <p:to>
                                        <p:strVal val="visible"/>
                                      </p:to>
                                    </p:set>
                                    <p:anim calcmode="lin" valueType="num">
                                      <p:cBhvr>
                                        <p:cTn id="67" dur="500" fill="hold"/>
                                        <p:tgtEl>
                                          <p:spTgt spid="9">
                                            <p:graphicEl>
                                              <a:dgm id="{73970455-3609-42C5-96DC-70F4C56B5742}"/>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73970455-3609-42C5-96DC-70F4C56B5742}"/>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73970455-3609-42C5-96DC-70F4C56B5742}"/>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9">
                                            <p:graphicEl>
                                              <a:dgm id="{2AE11C07-F533-4E66-B299-1EFF385DC03E}"/>
                                            </p:graphicEl>
                                          </p:spTgt>
                                        </p:tgtEl>
                                        <p:attrNameLst>
                                          <p:attrName>style.visibility</p:attrName>
                                        </p:attrNameLst>
                                      </p:cBhvr>
                                      <p:to>
                                        <p:strVal val="visible"/>
                                      </p:to>
                                    </p:set>
                                    <p:animEffect transition="in" filter="wipe(left)">
                                      <p:cBhvr>
                                        <p:cTn id="73" dur="500"/>
                                        <p:tgtEl>
                                          <p:spTgt spid="9">
                                            <p:graphicEl>
                                              <a:dgm id="{2AE11C07-F533-4E66-B299-1EFF385DC03E}"/>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9">
                                            <p:graphicEl>
                                              <a:dgm id="{1DD10B0B-B4C2-4275-B50B-09B8DD8081F6}"/>
                                            </p:graphicEl>
                                          </p:spTgt>
                                        </p:tgtEl>
                                        <p:attrNameLst>
                                          <p:attrName>style.visibility</p:attrName>
                                        </p:attrNameLst>
                                      </p:cBhvr>
                                      <p:to>
                                        <p:strVal val="visible"/>
                                      </p:to>
                                    </p:set>
                                    <p:anim calcmode="lin" valueType="num">
                                      <p:cBhvr>
                                        <p:cTn id="78" dur="500" fill="hold"/>
                                        <p:tgtEl>
                                          <p:spTgt spid="9">
                                            <p:graphicEl>
                                              <a:dgm id="{1DD10B0B-B4C2-4275-B50B-09B8DD8081F6}"/>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1DD10B0B-B4C2-4275-B50B-09B8DD8081F6}"/>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1DD10B0B-B4C2-4275-B50B-09B8DD8081F6}"/>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9">
                                            <p:graphicEl>
                                              <a:dgm id="{B3FEA656-5DC0-41EA-83BC-3CAAC510FF9F}"/>
                                            </p:graphicEl>
                                          </p:spTgt>
                                        </p:tgtEl>
                                        <p:attrNameLst>
                                          <p:attrName>style.visibility</p:attrName>
                                        </p:attrNameLst>
                                      </p:cBhvr>
                                      <p:to>
                                        <p:strVal val="visible"/>
                                      </p:to>
                                    </p:set>
                                    <p:animEffect transition="in" filter="wipe(left)">
                                      <p:cBhvr>
                                        <p:cTn id="84" dur="500"/>
                                        <p:tgtEl>
                                          <p:spTgt spid="9">
                                            <p:graphicEl>
                                              <a:dgm id="{B3FEA656-5DC0-41EA-83BC-3CAAC510FF9F}"/>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wipe(left)">
                                      <p:cBhvr>
                                        <p:cTn id="8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860611" y="494853"/>
            <a:ext cx="10327342" cy="6001643"/>
          </a:xfrm>
          <a:prstGeom prst="rect">
            <a:avLst/>
          </a:prstGeom>
          <a:noFill/>
        </p:spPr>
        <p:txBody>
          <a:bodyPr wrap="square">
            <a:spAutoFit/>
          </a:bodyPr>
          <a:lstStyle/>
          <a:p>
            <a:pPr>
              <a:spcBef>
                <a:spcPts val="600"/>
              </a:spcBef>
            </a:pPr>
            <a:r>
              <a:rPr lang="es-ES" sz="2400" b="1" dirty="0">
                <a:latin typeface="Constantia" panose="02030602050306030303" pitchFamily="18" charset="0"/>
              </a:rPr>
              <a:t>“ </a:t>
            </a:r>
            <a:r>
              <a:rPr lang="zh-CN" altLang="en-US" sz="3200" b="1" dirty="0">
                <a:latin typeface="Constantia" panose="02030602050306030303" pitchFamily="18" charset="0"/>
              </a:rPr>
              <a:t>要把你的需要、喜乐、忧伤、顾虑和恐惧摆在上帝面前。祂不会被你压倒累垮。连你们的头发祂也数过。祂决不会不关心祂儿女的需要。“主是满心怜悯，大有慈悲”（雅</a:t>
            </a:r>
            <a:r>
              <a:rPr lang="en-US" altLang="zh-CN" sz="3200" b="1" dirty="0">
                <a:latin typeface="Constantia" panose="02030602050306030303" pitchFamily="18" charset="0"/>
              </a:rPr>
              <a:t>5:11</a:t>
            </a:r>
            <a:r>
              <a:rPr lang="zh-CN" altLang="en-US" sz="3200" b="1" dirty="0">
                <a:latin typeface="Constantia" panose="02030602050306030303" pitchFamily="18" charset="0"/>
              </a:rPr>
              <a:t>）。祂的爱心被我们的忧伤和陈诉所触动。把郁积在心中的所有事情都交给祂吧！没有什么大事是祂承受不了的，因为祂托住诸世界，治理宇宙的一切事务。也没有什么与我们平安有关的事，在祂看来是微不足道的。在我们的历史中，没有一页是黑暗到祂不愿意阅读的。也没有什么烦恼是祂难以解开的。上帝最小的儿女所临到的每一患难，伤害心灵的每一忧虑，从他们口中发出的每一喜乐的欢呼和每一虔诚的祷告，都会引起我们天父的眷念和立时关注。</a:t>
            </a:r>
            <a:r>
              <a:rPr lang="es-ES" sz="3200" b="1" dirty="0">
                <a:latin typeface="Constantia" panose="02030602050306030303" pitchFamily="18" charset="0"/>
              </a:rPr>
              <a:t>”</a:t>
            </a:r>
          </a:p>
        </p:txBody>
      </p:sp>
      <p:sp>
        <p:nvSpPr>
          <p:cNvPr id="4" name="CuadroTexto 3"/>
          <p:cNvSpPr txBox="1"/>
          <p:nvPr/>
        </p:nvSpPr>
        <p:spPr>
          <a:xfrm>
            <a:off x="6714908" y="6096386"/>
            <a:ext cx="4544835" cy="400110"/>
          </a:xfrm>
          <a:prstGeom prst="rect">
            <a:avLst/>
          </a:prstGeom>
          <a:noFill/>
        </p:spPr>
        <p:txBody>
          <a:bodyPr wrap="none" rtlCol="0">
            <a:spAutoFit/>
          </a:bodyPr>
          <a:lstStyle/>
          <a:p>
            <a:pPr algn="r"/>
            <a:r>
              <a:rPr lang="zh-CN" altLang="en-US" sz="2000" b="1" dirty="0"/>
              <a:t>怀爱伦（喜乐的泉源，原文第一百面）</a:t>
            </a:r>
            <a:endParaRPr lang="es-ES"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oj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227</TotalTime>
  <Words>2043</Words>
  <Application>Microsoft Office PowerPoint</Application>
  <PresentationFormat>Panorámica</PresentationFormat>
  <Paragraphs>59</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Arial</vt:lpstr>
      <vt:lpstr>Calibri Light</vt:lpstr>
      <vt:lpstr>Calibri</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100</cp:revision>
  <dcterms:created xsi:type="dcterms:W3CDTF">2024-01-07T16:15:00Z</dcterms:created>
  <dcterms:modified xsi:type="dcterms:W3CDTF">2024-01-22T06:36:46Z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B63C7CF402B24C889FA596AFFCD91F8E_13</vt:lpwstr>
  </property>
  <property fmtid="{D5CDD505-2E9C-101B-9397-08002B2CF9AE}" pid="3" name="KSOProductBuildVer">
    <vt:lpwstr>1033-12.2.0.13431</vt:lpwstr>
  </property>
</Properties>
</file>