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66" r:id="rId3"/>
    <p:sldId id="295" r:id="rId4"/>
    <p:sldId id="257" r:id="rId5"/>
    <p:sldId id="267" r:id="rId6"/>
    <p:sldId id="268" r:id="rId7"/>
    <p:sldId id="269" r:id="rId8"/>
    <p:sldId id="261" r:id="rId9"/>
    <p:sldId id="270" r:id="rId10"/>
    <p:sldId id="264" r:id="rId11"/>
  </p:sldIdLst>
  <p:sldSz cx="12192000" cy="6858000"/>
  <p:notesSz cx="6858000" cy="9144000"/>
  <p:embeddedFontLst>
    <p:embeddedFont>
      <p:font typeface="Arial Rounded MT Bold" panose="020F0704030504030204" pitchFamily="3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Comic Sans MS" panose="030F0702030302020204" pitchFamily="66" charset="0"/>
      <p:regular r:id="rId20"/>
      <p:bold r:id="rId21"/>
      <p:italic r:id="rId22"/>
      <p:boldItalic r:id="rId23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D0FC"/>
    <a:srgbClr val="E9EAE5"/>
    <a:srgbClr val="5E4956"/>
    <a:srgbClr val="584453"/>
    <a:srgbClr val="735E62"/>
    <a:srgbClr val="15507D"/>
    <a:srgbClr val="429DDF"/>
    <a:srgbClr val="493948"/>
    <a:srgbClr val="483948"/>
    <a:srgbClr val="F7D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9239" autoAdjust="0"/>
  </p:normalViewPr>
  <p:slideViewPr>
    <p:cSldViewPr snapToGrid="0">
      <p:cViewPr varScale="1">
        <p:scale>
          <a:sx n="35" d="100"/>
          <a:sy n="35" d="100"/>
        </p:scale>
        <p:origin x="48" y="11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1BB72D-2E06-4D68-A0EC-51FFFCB269F0}" type="doc">
      <dgm:prSet loTypeId="urn:microsoft.com/office/officeart/2005/8/layout/defaul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5BA72246-999B-45B2-9695-DF53CF510B7A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Ena </a:t>
          </a:r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lotu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ena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</a:t>
          </a:r>
          <a:r>
            <a:rPr lang="en-AU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 Tabu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Same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92)</a:t>
          </a:r>
        </a:p>
      </dgm:t>
    </dgm:pt>
    <dgm:pt modelId="{25013BC1-98EE-427A-9165-49FAE1397FB4}" type="parTrans" cxnId="{DA45D31E-023C-4D82-9E1E-77BD12F891D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AAA9CE-19AD-4138-9A8E-0241F7AF07C1}" type="sibTrans" cxnId="{DA45D31E-023C-4D82-9E1E-77BD12F891D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D61BA3-F5FB-4496-BD4F-5BF653ECCCB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 </a:t>
          </a:r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lotu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veimataka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ena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valenisoro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(“</a:t>
          </a:r>
          <a:r>
            <a:rPr lang="es-ES" sz="20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hallel</a:t>
          </a:r>
          <a:r>
            <a:rPr lang="en-FJ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</a:t>
          </a:r>
          <a:r>
            <a:rPr lang="en-FJ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veisiga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 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Same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145-150)</a:t>
          </a:r>
        </a:p>
      </dgm:t>
    </dgm:pt>
    <dgm:pt modelId="{9663A8BC-5016-440D-A7C6-49BCCE66842C}" type="parTrans" cxnId="{037FE639-64DC-4A84-9F67-1284EC9E39A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906C4C-B563-42D9-AA03-3877C0A142E9}" type="sibTrans" cxnId="{037FE639-64DC-4A84-9F67-1284EC9E39A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3D01C8-741F-46F3-A52F-1B8B990116D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Ena </a:t>
          </a:r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lakolako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ki </a:t>
          </a:r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solevu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kei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vulavou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-US" sz="20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hallel</a:t>
          </a:r>
          <a:r>
            <a:rPr lang="en-FJ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FJ" sz="20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Ijipita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 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113-118; </a:t>
          </a:r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kei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-US" sz="20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hallel</a:t>
          </a:r>
          <a:r>
            <a:rPr lang="en-FJ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levu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 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136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807F55B4-620A-467B-ADC5-F74B521F0629}" type="sibTrans" cxnId="{C60EC7EF-2D38-4CBC-ADE1-701BA8E34BF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DA56EE-89A5-4A1A-89AC-A83BB94B4FCC}" type="parTrans" cxnId="{C60EC7EF-2D38-4CBC-ADE1-701BA8E34BF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D6AA69-E992-4500-9698-AE4512D88A26}" type="pres">
      <dgm:prSet presAssocID="{741BB72D-2E06-4D68-A0EC-51FFFCB269F0}" presName="diagram" presStyleCnt="0">
        <dgm:presLayoutVars>
          <dgm:dir/>
          <dgm:resizeHandles val="exact"/>
        </dgm:presLayoutVars>
      </dgm:prSet>
      <dgm:spPr/>
    </dgm:pt>
    <dgm:pt modelId="{0D811430-D49F-4594-9B6A-83EA9735D9D7}" type="pres">
      <dgm:prSet presAssocID="{5BA72246-999B-45B2-9695-DF53CF510B7A}" presName="node" presStyleLbl="node1" presStyleIdx="0" presStyleCnt="3" custScaleY="142925">
        <dgm:presLayoutVars>
          <dgm:bulletEnabled val="1"/>
        </dgm:presLayoutVars>
      </dgm:prSet>
      <dgm:spPr/>
    </dgm:pt>
    <dgm:pt modelId="{1CDE6D4C-DFD9-430D-8D29-C3A229BD6785}" type="pres">
      <dgm:prSet presAssocID="{95AAA9CE-19AD-4138-9A8E-0241F7AF07C1}" presName="sibTrans" presStyleCnt="0"/>
      <dgm:spPr/>
    </dgm:pt>
    <dgm:pt modelId="{32D2967F-A394-440A-9E5A-CF4F136B1321}" type="pres">
      <dgm:prSet presAssocID="{BF3D01C8-741F-46F3-A52F-1B8B990116DD}" presName="node" presStyleLbl="node1" presStyleIdx="1" presStyleCnt="3" custScaleX="170635" custScaleY="142925">
        <dgm:presLayoutVars>
          <dgm:bulletEnabled val="1"/>
        </dgm:presLayoutVars>
      </dgm:prSet>
      <dgm:spPr/>
    </dgm:pt>
    <dgm:pt modelId="{C9EB7062-EF78-435B-8AB8-C3045FF59843}" type="pres">
      <dgm:prSet presAssocID="{807F55B4-620A-467B-ADC5-F74B521F0629}" presName="sibTrans" presStyleCnt="0"/>
      <dgm:spPr/>
    </dgm:pt>
    <dgm:pt modelId="{3F08BFCD-1BEF-4A47-B7CF-669D97957350}" type="pres">
      <dgm:prSet presAssocID="{32D61BA3-F5FB-4496-BD4F-5BF653ECCCBD}" presName="node" presStyleLbl="node1" presStyleIdx="2" presStyleCnt="3" custScaleY="142925">
        <dgm:presLayoutVars>
          <dgm:bulletEnabled val="1"/>
        </dgm:presLayoutVars>
      </dgm:prSet>
      <dgm:spPr/>
    </dgm:pt>
  </dgm:ptLst>
  <dgm:cxnLst>
    <dgm:cxn modelId="{DA45D31E-023C-4D82-9E1E-77BD12F891D0}" srcId="{741BB72D-2E06-4D68-A0EC-51FFFCB269F0}" destId="{5BA72246-999B-45B2-9695-DF53CF510B7A}" srcOrd="0" destOrd="0" parTransId="{25013BC1-98EE-427A-9165-49FAE1397FB4}" sibTransId="{95AAA9CE-19AD-4138-9A8E-0241F7AF07C1}"/>
    <dgm:cxn modelId="{0862D220-D110-46AB-A911-350CC14E0A9F}" type="presOf" srcId="{741BB72D-2E06-4D68-A0EC-51FFFCB269F0}" destId="{8AD6AA69-E992-4500-9698-AE4512D88A26}" srcOrd="0" destOrd="0" presId="urn:microsoft.com/office/officeart/2005/8/layout/default"/>
    <dgm:cxn modelId="{E1135135-1A8E-4E61-9F3A-B45196235E13}" type="presOf" srcId="{32D61BA3-F5FB-4496-BD4F-5BF653ECCCBD}" destId="{3F08BFCD-1BEF-4A47-B7CF-669D97957350}" srcOrd="0" destOrd="0" presId="urn:microsoft.com/office/officeart/2005/8/layout/default"/>
    <dgm:cxn modelId="{037FE639-64DC-4A84-9F67-1284EC9E39A2}" srcId="{741BB72D-2E06-4D68-A0EC-51FFFCB269F0}" destId="{32D61BA3-F5FB-4496-BD4F-5BF653ECCCBD}" srcOrd="2" destOrd="0" parTransId="{9663A8BC-5016-440D-A7C6-49BCCE66842C}" sibTransId="{79906C4C-B563-42D9-AA03-3877C0A142E9}"/>
    <dgm:cxn modelId="{DB36E34E-DEA2-48EF-AAB9-2E7C43C8F12B}" type="presOf" srcId="{5BA72246-999B-45B2-9695-DF53CF510B7A}" destId="{0D811430-D49F-4594-9B6A-83EA9735D9D7}" srcOrd="0" destOrd="0" presId="urn:microsoft.com/office/officeart/2005/8/layout/default"/>
    <dgm:cxn modelId="{F6CEC08D-1F13-489C-9AB8-7FBF33A379AE}" type="presOf" srcId="{BF3D01C8-741F-46F3-A52F-1B8B990116DD}" destId="{32D2967F-A394-440A-9E5A-CF4F136B1321}" srcOrd="0" destOrd="0" presId="urn:microsoft.com/office/officeart/2005/8/layout/default"/>
    <dgm:cxn modelId="{C60EC7EF-2D38-4CBC-ADE1-701BA8E34BF2}" srcId="{741BB72D-2E06-4D68-A0EC-51FFFCB269F0}" destId="{BF3D01C8-741F-46F3-A52F-1B8B990116DD}" srcOrd="1" destOrd="0" parTransId="{A5DA56EE-89A5-4A1A-89AC-A83BB94B4FCC}" sibTransId="{807F55B4-620A-467B-ADC5-F74B521F0629}"/>
    <dgm:cxn modelId="{92D0FDD7-524E-4E91-AE55-0D8660B1B61D}" type="presParOf" srcId="{8AD6AA69-E992-4500-9698-AE4512D88A26}" destId="{0D811430-D49F-4594-9B6A-83EA9735D9D7}" srcOrd="0" destOrd="0" presId="urn:microsoft.com/office/officeart/2005/8/layout/default"/>
    <dgm:cxn modelId="{CCA1C5F5-C310-45A9-AB15-8C8C280CFCBC}" type="presParOf" srcId="{8AD6AA69-E992-4500-9698-AE4512D88A26}" destId="{1CDE6D4C-DFD9-430D-8D29-C3A229BD6785}" srcOrd="1" destOrd="0" presId="urn:microsoft.com/office/officeart/2005/8/layout/default"/>
    <dgm:cxn modelId="{7C936929-AF76-443F-B452-929E1D9C6544}" type="presParOf" srcId="{8AD6AA69-E992-4500-9698-AE4512D88A26}" destId="{32D2967F-A394-440A-9E5A-CF4F136B1321}" srcOrd="2" destOrd="0" presId="urn:microsoft.com/office/officeart/2005/8/layout/default"/>
    <dgm:cxn modelId="{216E8A47-012D-43F6-B410-C21564B3FD05}" type="presParOf" srcId="{8AD6AA69-E992-4500-9698-AE4512D88A26}" destId="{C9EB7062-EF78-435B-8AB8-C3045FF59843}" srcOrd="3" destOrd="0" presId="urn:microsoft.com/office/officeart/2005/8/layout/default"/>
    <dgm:cxn modelId="{7EF606B4-17FF-4F8D-864C-676004D94EE3}" type="presParOf" srcId="{8AD6AA69-E992-4500-9698-AE4512D88A26}" destId="{3F08BFCD-1BEF-4A47-B7CF-669D9795735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73DD3A-F97B-45C0-8808-8A64F8084716}" type="doc">
      <dgm:prSet loTypeId="urn:microsoft.com/office/officeart/2008/layout/VerticalCurvedLis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AAD5896-64DD-45A2-937A-32F61AB8395F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scene3d>
          <a:camera prst="orthographicFront"/>
          <a:lightRig rig="threePt" dir="t">
            <a:rot lat="0" lon="0" rev="7500000"/>
          </a:lightRig>
        </a:scene3d>
        <a:sp3d>
          <a:bevelT/>
        </a:sp3d>
      </dgm:spPr>
      <dgm:t>
        <a:bodyPr/>
        <a:lstStyle/>
        <a:p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Esafa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kei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ratou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luvena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tagane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(50, 73-83)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D3DDD0-CFC2-4E36-8147-C27B352B5F36}" type="parTrans" cxnId="{8B5BB49D-95EA-495F-8F65-DC87FC599E7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65BAF5-F7A8-44FA-8F82-7A129ECE1172}" type="sibTrans" cxnId="{8B5BB49D-95EA-495F-8F65-DC87FC599E7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14A007-4519-4207-9D6E-E46B9C0C05B6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scene3d>
          <a:camera prst="orthographicFront"/>
          <a:lightRig rig="threePt" dir="t">
            <a:rot lat="0" lon="0" rev="7500000"/>
          </a:lightRig>
        </a:scene3d>
        <a:sp3d>
          <a:bevelT/>
        </a:sp3d>
      </dgm:spPr>
      <dgm:t>
        <a:bodyPr/>
        <a:lstStyle/>
        <a:p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Ratou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luvei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Kora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(42, 44-47, 49, 84-85, 88)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986EEF-F997-498F-A59E-7AAC70E288CB}" type="parTrans" cxnId="{09CF873D-C8F9-4E51-8BDE-58A9A961512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53F755-F79D-4B96-A5ED-E09E98CE5A94}" type="sibTrans" cxnId="{09CF873D-C8F9-4E51-8BDE-58A9A961512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2982DC-6F47-4D6D-96BD-88AC6452FFE5}">
      <dgm:prSet custT="1"/>
      <dgm:spPr>
        <a:gradFill rotWithShape="0">
          <a:gsLst>
            <a:gs pos="0">
              <a:srgbClr val="D7D200"/>
            </a:gs>
            <a:gs pos="50000">
              <a:srgbClr val="9E9A00"/>
            </a:gs>
            <a:gs pos="100000">
              <a:srgbClr val="868313"/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gm:spPr>
      <dgm:t>
        <a:bodyPr/>
        <a:lstStyle/>
        <a:p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Emani </a:t>
          </a:r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Eseraiti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(88,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veivuke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vola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45A3D0-79C1-455E-B81C-2E006D3550F2}" type="parTrans" cxnId="{281A102B-203A-43D8-BD01-02FFEB4DFD8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F676DC-F044-4192-8DEA-BE661A12DF5C}" type="sibTrans" cxnId="{281A102B-203A-43D8-BD01-02FFEB4DFD8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D6C210-5B58-49EE-851F-0BF0A33CC0AC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scene3d>
          <a:camera prst="orthographicFront"/>
          <a:lightRig rig="threePt" dir="t">
            <a:rot lat="0" lon="0" rev="7500000"/>
          </a:lightRig>
        </a:scene3d>
        <a:sp3d>
          <a:bevelT/>
        </a:sp3d>
      </dgm:spPr>
      <dgm:t>
        <a:bodyPr/>
        <a:lstStyle/>
        <a:p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Ecani na 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seraiti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(89)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7DFF5E-F374-4A3C-8F10-CA8A7E650C06}" type="parTrans" cxnId="{2DC848C9-8D34-405A-8F7F-379BB89F49A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694396-6809-4EE6-A729-02618E543A41}" type="sibTrans" cxnId="{2DC848C9-8D34-405A-8F7F-379BB89F49A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9669AA-7E05-4931-817E-3CEF7BEDE215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scene3d>
          <a:camera prst="orthographicFront"/>
          <a:lightRig rig="threePt" dir="t">
            <a:rot lat="0" lon="0" rev="7500000"/>
          </a:lightRig>
        </a:scene3d>
        <a:sp3d>
          <a:bevelT/>
        </a:sp3d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Solomon</a:t>
          </a:r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(72, 127)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A0829E-805B-4600-9043-C62D2CEB2441}" type="parTrans" cxnId="{A44DDAAA-DD96-4A46-AACA-D4FF78C9A34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744488-27C2-47F8-A739-0DFD4E180F32}" type="sibTrans" cxnId="{A44DDAAA-DD96-4A46-AACA-D4FF78C9A34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C8FE37-0A4B-465E-B053-7E4247106CB5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scene3d>
          <a:camera prst="orthographicFront"/>
          <a:lightRig rig="threePt" dir="t">
            <a:rot lat="0" lon="0" rev="7500000"/>
          </a:lightRig>
        </a:scene3d>
        <a:sp3d>
          <a:bevelT/>
        </a:sp3d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Moses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(90)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DC12AD-E4B0-4D18-9AC6-7F3F99E54B6A}" type="parTrans" cxnId="{C42BFF7F-408F-49D8-84E2-BF3AF9BB1C1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5EEC76-FD8B-4749-B63D-FE92B565C5B3}" type="sibTrans" cxnId="{C42BFF7F-408F-49D8-84E2-BF3AF9BB1C1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7D0C26-EE6B-4AD9-B753-C3C75D228EEC}" type="pres">
      <dgm:prSet presAssocID="{9873DD3A-F97B-45C0-8808-8A64F8084716}" presName="Name0" presStyleCnt="0">
        <dgm:presLayoutVars>
          <dgm:chMax val="7"/>
          <dgm:chPref val="7"/>
          <dgm:dir/>
        </dgm:presLayoutVars>
      </dgm:prSet>
      <dgm:spPr/>
    </dgm:pt>
    <dgm:pt modelId="{5B32D128-2769-4118-BACC-E08B746556EF}" type="pres">
      <dgm:prSet presAssocID="{9873DD3A-F97B-45C0-8808-8A64F8084716}" presName="Name1" presStyleCnt="0"/>
      <dgm:spPr/>
    </dgm:pt>
    <dgm:pt modelId="{A6DACDCF-6DDF-4286-8B95-B061A7FD061E}" type="pres">
      <dgm:prSet presAssocID="{9873DD3A-F97B-45C0-8808-8A64F8084716}" presName="cycle" presStyleCnt="0"/>
      <dgm:spPr/>
    </dgm:pt>
    <dgm:pt modelId="{93091E3D-77E3-4C80-8585-29F2FE48DB0A}" type="pres">
      <dgm:prSet presAssocID="{9873DD3A-F97B-45C0-8808-8A64F8084716}" presName="srcNode" presStyleLbl="node1" presStyleIdx="0" presStyleCnt="6"/>
      <dgm:spPr/>
    </dgm:pt>
    <dgm:pt modelId="{6E37AAAC-FA8D-48FC-A3E6-D68C25BFF1EC}" type="pres">
      <dgm:prSet presAssocID="{9873DD3A-F97B-45C0-8808-8A64F8084716}" presName="conn" presStyleLbl="parChTrans1D2" presStyleIdx="0" presStyleCnt="1"/>
      <dgm:spPr/>
    </dgm:pt>
    <dgm:pt modelId="{0D139AC9-3908-45AE-9701-1DE4F97F2565}" type="pres">
      <dgm:prSet presAssocID="{9873DD3A-F97B-45C0-8808-8A64F8084716}" presName="extraNode" presStyleLbl="node1" presStyleIdx="0" presStyleCnt="6"/>
      <dgm:spPr/>
    </dgm:pt>
    <dgm:pt modelId="{8FAB3FD5-E710-49C4-B41B-E1DFB4C37A54}" type="pres">
      <dgm:prSet presAssocID="{9873DD3A-F97B-45C0-8808-8A64F8084716}" presName="dstNode" presStyleLbl="node1" presStyleIdx="0" presStyleCnt="6"/>
      <dgm:spPr/>
    </dgm:pt>
    <dgm:pt modelId="{AB32ED25-A6D7-44C1-A176-D380553EA326}" type="pres">
      <dgm:prSet presAssocID="{8AAD5896-64DD-45A2-937A-32F61AB8395F}" presName="text_1" presStyleLbl="node1" presStyleIdx="0" presStyleCnt="6">
        <dgm:presLayoutVars>
          <dgm:bulletEnabled val="1"/>
        </dgm:presLayoutVars>
      </dgm:prSet>
      <dgm:spPr/>
    </dgm:pt>
    <dgm:pt modelId="{54E6C32D-2B8A-4F18-B132-4D67C4DCA676}" type="pres">
      <dgm:prSet presAssocID="{8AAD5896-64DD-45A2-937A-32F61AB8395F}" presName="accent_1" presStyleCnt="0"/>
      <dgm:spPr/>
    </dgm:pt>
    <dgm:pt modelId="{EE729A4E-9704-4591-8A2C-10AE8BDA9759}" type="pres">
      <dgm:prSet presAssocID="{8AAD5896-64DD-45A2-937A-32F61AB8395F}" presName="accentRepeatNode" presStyleLbl="solidFgAcc1" presStyleIdx="0" presStyleCnt="6"/>
      <dgm:spPr>
        <a:solidFill>
          <a:srgbClr val="FCBAFC"/>
        </a:solidFill>
        <a:ln>
          <a:solidFill>
            <a:schemeClr val="accent1">
              <a:lumMod val="75000"/>
            </a:schemeClr>
          </a:solidFill>
        </a:ln>
      </dgm:spPr>
    </dgm:pt>
    <dgm:pt modelId="{3CFE68FE-25D6-4BAB-B077-07466E47B032}" type="pres">
      <dgm:prSet presAssocID="{8614A007-4519-4207-9D6E-E46B9C0C05B6}" presName="text_2" presStyleLbl="node1" presStyleIdx="1" presStyleCnt="6">
        <dgm:presLayoutVars>
          <dgm:bulletEnabled val="1"/>
        </dgm:presLayoutVars>
      </dgm:prSet>
      <dgm:spPr/>
    </dgm:pt>
    <dgm:pt modelId="{D8C3BFDB-3CA4-40E6-82EC-F2B0378132CB}" type="pres">
      <dgm:prSet presAssocID="{8614A007-4519-4207-9D6E-E46B9C0C05B6}" presName="accent_2" presStyleCnt="0"/>
      <dgm:spPr/>
    </dgm:pt>
    <dgm:pt modelId="{C7A88F3C-4D82-4706-9BE7-48AB6B461592}" type="pres">
      <dgm:prSet presAssocID="{8614A007-4519-4207-9D6E-E46B9C0C05B6}" presName="accentRepeatNode" presStyleLbl="solidFgAcc1" presStyleIdx="1" presStyleCnt="6"/>
      <dgm:spPr>
        <a:solidFill>
          <a:srgbClr val="FCC8C8"/>
        </a:solidFill>
      </dgm:spPr>
    </dgm:pt>
    <dgm:pt modelId="{57364418-9691-4413-9196-94846F9F73A4}" type="pres">
      <dgm:prSet presAssocID="{6D2982DC-6F47-4D6D-96BD-88AC6452FFE5}" presName="text_3" presStyleLbl="node1" presStyleIdx="2" presStyleCnt="6">
        <dgm:presLayoutVars>
          <dgm:bulletEnabled val="1"/>
        </dgm:presLayoutVars>
      </dgm:prSet>
      <dgm:spPr/>
    </dgm:pt>
    <dgm:pt modelId="{9438C254-8D86-4E4A-9006-785148C578B1}" type="pres">
      <dgm:prSet presAssocID="{6D2982DC-6F47-4D6D-96BD-88AC6452FFE5}" presName="accent_3" presStyleCnt="0"/>
      <dgm:spPr/>
    </dgm:pt>
    <dgm:pt modelId="{43848723-57BF-4680-A233-C2368E5300F3}" type="pres">
      <dgm:prSet presAssocID="{6D2982DC-6F47-4D6D-96BD-88AC6452FFE5}" presName="accentRepeatNode" presStyleLbl="solidFgAcc1" presStyleIdx="2" presStyleCnt="6"/>
      <dgm:spPr>
        <a:solidFill>
          <a:srgbClr val="FEFCBA"/>
        </a:solidFill>
        <a:ln>
          <a:solidFill>
            <a:schemeClr val="accent4">
              <a:lumMod val="50000"/>
            </a:schemeClr>
          </a:solidFill>
        </a:ln>
      </dgm:spPr>
    </dgm:pt>
    <dgm:pt modelId="{90C79FA0-7831-4019-A188-B2890B7C380F}" type="pres">
      <dgm:prSet presAssocID="{CBD6C210-5B58-49EE-851F-0BF0A33CC0AC}" presName="text_4" presStyleLbl="node1" presStyleIdx="3" presStyleCnt="6">
        <dgm:presLayoutVars>
          <dgm:bulletEnabled val="1"/>
        </dgm:presLayoutVars>
      </dgm:prSet>
      <dgm:spPr/>
    </dgm:pt>
    <dgm:pt modelId="{0203C6C0-31D1-46DC-AB42-60F0C2189DEB}" type="pres">
      <dgm:prSet presAssocID="{CBD6C210-5B58-49EE-851F-0BF0A33CC0AC}" presName="accent_4" presStyleCnt="0"/>
      <dgm:spPr/>
    </dgm:pt>
    <dgm:pt modelId="{20C3B23D-9338-4082-A40F-5AA9440EF63E}" type="pres">
      <dgm:prSet presAssocID="{CBD6C210-5B58-49EE-851F-0BF0A33CC0AC}" presName="accentRepeatNode" presStyleLbl="solidFgAcc1" presStyleIdx="3" presStyleCnt="6"/>
      <dgm:spPr>
        <a:solidFill>
          <a:srgbClr val="CDEBCD"/>
        </a:solidFill>
      </dgm:spPr>
    </dgm:pt>
    <dgm:pt modelId="{48863D7F-10B2-4E1E-81C6-1F7233B3E7D8}" type="pres">
      <dgm:prSet presAssocID="{639669AA-7E05-4931-817E-3CEF7BEDE215}" presName="text_5" presStyleLbl="node1" presStyleIdx="4" presStyleCnt="6">
        <dgm:presLayoutVars>
          <dgm:bulletEnabled val="1"/>
        </dgm:presLayoutVars>
      </dgm:prSet>
      <dgm:spPr/>
    </dgm:pt>
    <dgm:pt modelId="{8FF83359-71B9-4651-98AC-661E9FED5B4C}" type="pres">
      <dgm:prSet presAssocID="{639669AA-7E05-4931-817E-3CEF7BEDE215}" presName="accent_5" presStyleCnt="0"/>
      <dgm:spPr/>
    </dgm:pt>
    <dgm:pt modelId="{B62B82C4-C7A6-4946-B924-8018636BA649}" type="pres">
      <dgm:prSet presAssocID="{639669AA-7E05-4931-817E-3CEF7BEDE215}" presName="accentRepeatNode" presStyleLbl="solidFgAcc1" presStyleIdx="4" presStyleCnt="6"/>
      <dgm:spPr>
        <a:solidFill>
          <a:srgbClr val="F8DD92"/>
        </a:solidFill>
      </dgm:spPr>
    </dgm:pt>
    <dgm:pt modelId="{39C93416-F0FE-4C1B-96C6-D6A0EC27ED78}" type="pres">
      <dgm:prSet presAssocID="{3FC8FE37-0A4B-465E-B053-7E4247106CB5}" presName="text_6" presStyleLbl="node1" presStyleIdx="5" presStyleCnt="6">
        <dgm:presLayoutVars>
          <dgm:bulletEnabled val="1"/>
        </dgm:presLayoutVars>
      </dgm:prSet>
      <dgm:spPr/>
    </dgm:pt>
    <dgm:pt modelId="{CF2D8695-31E6-4479-990F-326B8398F70D}" type="pres">
      <dgm:prSet presAssocID="{3FC8FE37-0A4B-465E-B053-7E4247106CB5}" presName="accent_6" presStyleCnt="0"/>
      <dgm:spPr/>
    </dgm:pt>
    <dgm:pt modelId="{F7240464-27BD-4928-BE97-7BE7630E6EA4}" type="pres">
      <dgm:prSet presAssocID="{3FC8FE37-0A4B-465E-B053-7E4247106CB5}" presName="accentRepeatNode" presStyleLbl="solidFgAcc1" presStyleIdx="5" presStyleCnt="6"/>
      <dgm:spPr>
        <a:solidFill>
          <a:srgbClr val="B0E7FA"/>
        </a:solidFill>
      </dgm:spPr>
    </dgm:pt>
  </dgm:ptLst>
  <dgm:cxnLst>
    <dgm:cxn modelId="{281A102B-203A-43D8-BD01-02FFEB4DFD84}" srcId="{9873DD3A-F97B-45C0-8808-8A64F8084716}" destId="{6D2982DC-6F47-4D6D-96BD-88AC6452FFE5}" srcOrd="2" destOrd="0" parTransId="{FE45A3D0-79C1-455E-B81C-2E006D3550F2}" sibTransId="{14F676DC-F044-4192-8DEA-BE661A12DF5C}"/>
    <dgm:cxn modelId="{09CF873D-C8F9-4E51-8BDE-58A9A9615127}" srcId="{9873DD3A-F97B-45C0-8808-8A64F8084716}" destId="{8614A007-4519-4207-9D6E-E46B9C0C05B6}" srcOrd="1" destOrd="0" parTransId="{F5986EEF-F997-498F-A59E-7AAC70E288CB}" sibTransId="{BC53F755-F79D-4B96-A5ED-E09E98CE5A94}"/>
    <dgm:cxn modelId="{EAF06441-86B7-4C75-9108-A7400549320B}" type="presOf" srcId="{6B65BAF5-F7A8-44FA-8F82-7A129ECE1172}" destId="{6E37AAAC-FA8D-48FC-A3E6-D68C25BFF1EC}" srcOrd="0" destOrd="0" presId="urn:microsoft.com/office/officeart/2008/layout/VerticalCurvedList"/>
    <dgm:cxn modelId="{64E7094B-B642-48E5-B725-340C32FCF3AE}" type="presOf" srcId="{9873DD3A-F97B-45C0-8808-8A64F8084716}" destId="{1F7D0C26-EE6B-4AD9-B753-C3C75D228EEC}" srcOrd="0" destOrd="0" presId="urn:microsoft.com/office/officeart/2008/layout/VerticalCurvedList"/>
    <dgm:cxn modelId="{655AAB4B-5164-4523-BE86-D51459727A42}" type="presOf" srcId="{639669AA-7E05-4931-817E-3CEF7BEDE215}" destId="{48863D7F-10B2-4E1E-81C6-1F7233B3E7D8}" srcOrd="0" destOrd="0" presId="urn:microsoft.com/office/officeart/2008/layout/VerticalCurvedList"/>
    <dgm:cxn modelId="{7F22F457-5C65-45B5-B798-29535C94A754}" type="presOf" srcId="{3FC8FE37-0A4B-465E-B053-7E4247106CB5}" destId="{39C93416-F0FE-4C1B-96C6-D6A0EC27ED78}" srcOrd="0" destOrd="0" presId="urn:microsoft.com/office/officeart/2008/layout/VerticalCurvedList"/>
    <dgm:cxn modelId="{6980097B-FE6E-4504-8AC0-D005902C0F04}" type="presOf" srcId="{CBD6C210-5B58-49EE-851F-0BF0A33CC0AC}" destId="{90C79FA0-7831-4019-A188-B2890B7C380F}" srcOrd="0" destOrd="0" presId="urn:microsoft.com/office/officeart/2008/layout/VerticalCurvedList"/>
    <dgm:cxn modelId="{C42BFF7F-408F-49D8-84E2-BF3AF9BB1C10}" srcId="{9873DD3A-F97B-45C0-8808-8A64F8084716}" destId="{3FC8FE37-0A4B-465E-B053-7E4247106CB5}" srcOrd="5" destOrd="0" parTransId="{91DC12AD-E4B0-4D18-9AC6-7F3F99E54B6A}" sibTransId="{A75EEC76-FD8B-4749-B63D-FE92B565C5B3}"/>
    <dgm:cxn modelId="{AA91FC97-E4E4-4816-9198-78F1DF5FDE30}" type="presOf" srcId="{6D2982DC-6F47-4D6D-96BD-88AC6452FFE5}" destId="{57364418-9691-4413-9196-94846F9F73A4}" srcOrd="0" destOrd="0" presId="urn:microsoft.com/office/officeart/2008/layout/VerticalCurvedList"/>
    <dgm:cxn modelId="{8B5BB49D-95EA-495F-8F65-DC87FC599E7C}" srcId="{9873DD3A-F97B-45C0-8808-8A64F8084716}" destId="{8AAD5896-64DD-45A2-937A-32F61AB8395F}" srcOrd="0" destOrd="0" parTransId="{9DD3DDD0-CFC2-4E36-8147-C27B352B5F36}" sibTransId="{6B65BAF5-F7A8-44FA-8F82-7A129ECE1172}"/>
    <dgm:cxn modelId="{A44DDAAA-DD96-4A46-AACA-D4FF78C9A34F}" srcId="{9873DD3A-F97B-45C0-8808-8A64F8084716}" destId="{639669AA-7E05-4931-817E-3CEF7BEDE215}" srcOrd="4" destOrd="0" parTransId="{B4A0829E-805B-4600-9043-C62D2CEB2441}" sibTransId="{A6744488-27C2-47F8-A739-0DFD4E180F32}"/>
    <dgm:cxn modelId="{D756F5B5-4255-4EA7-9374-65FE4CF5DF28}" type="presOf" srcId="{8AAD5896-64DD-45A2-937A-32F61AB8395F}" destId="{AB32ED25-A6D7-44C1-A176-D380553EA326}" srcOrd="0" destOrd="0" presId="urn:microsoft.com/office/officeart/2008/layout/VerticalCurvedList"/>
    <dgm:cxn modelId="{2DC848C9-8D34-405A-8F7F-379BB89F49A9}" srcId="{9873DD3A-F97B-45C0-8808-8A64F8084716}" destId="{CBD6C210-5B58-49EE-851F-0BF0A33CC0AC}" srcOrd="3" destOrd="0" parTransId="{CB7DFF5E-F374-4A3C-8F10-CA8A7E650C06}" sibTransId="{89694396-6809-4EE6-A729-02618E543A41}"/>
    <dgm:cxn modelId="{21C309DD-61D9-4878-A31B-468894C58751}" type="presOf" srcId="{8614A007-4519-4207-9D6E-E46B9C0C05B6}" destId="{3CFE68FE-25D6-4BAB-B077-07466E47B032}" srcOrd="0" destOrd="0" presId="urn:microsoft.com/office/officeart/2008/layout/VerticalCurvedList"/>
    <dgm:cxn modelId="{AD160889-F01F-4607-A3AD-282CAC60E145}" type="presParOf" srcId="{1F7D0C26-EE6B-4AD9-B753-C3C75D228EEC}" destId="{5B32D128-2769-4118-BACC-E08B746556EF}" srcOrd="0" destOrd="0" presId="urn:microsoft.com/office/officeart/2008/layout/VerticalCurvedList"/>
    <dgm:cxn modelId="{62EAD069-24F1-4395-B7A5-02F660BC2862}" type="presParOf" srcId="{5B32D128-2769-4118-BACC-E08B746556EF}" destId="{A6DACDCF-6DDF-4286-8B95-B061A7FD061E}" srcOrd="0" destOrd="0" presId="urn:microsoft.com/office/officeart/2008/layout/VerticalCurvedList"/>
    <dgm:cxn modelId="{090D9E43-709C-434C-9D2F-88B5F142AB55}" type="presParOf" srcId="{A6DACDCF-6DDF-4286-8B95-B061A7FD061E}" destId="{93091E3D-77E3-4C80-8585-29F2FE48DB0A}" srcOrd="0" destOrd="0" presId="urn:microsoft.com/office/officeart/2008/layout/VerticalCurvedList"/>
    <dgm:cxn modelId="{5A04922F-30A2-4C74-964A-5B68F414CF8F}" type="presParOf" srcId="{A6DACDCF-6DDF-4286-8B95-B061A7FD061E}" destId="{6E37AAAC-FA8D-48FC-A3E6-D68C25BFF1EC}" srcOrd="1" destOrd="0" presId="urn:microsoft.com/office/officeart/2008/layout/VerticalCurvedList"/>
    <dgm:cxn modelId="{83BDAED0-15D4-4711-B963-60DCD9F5721B}" type="presParOf" srcId="{A6DACDCF-6DDF-4286-8B95-B061A7FD061E}" destId="{0D139AC9-3908-45AE-9701-1DE4F97F2565}" srcOrd="2" destOrd="0" presId="urn:microsoft.com/office/officeart/2008/layout/VerticalCurvedList"/>
    <dgm:cxn modelId="{06C7D844-B491-4EB4-AD77-25F0307718DB}" type="presParOf" srcId="{A6DACDCF-6DDF-4286-8B95-B061A7FD061E}" destId="{8FAB3FD5-E710-49C4-B41B-E1DFB4C37A54}" srcOrd="3" destOrd="0" presId="urn:microsoft.com/office/officeart/2008/layout/VerticalCurvedList"/>
    <dgm:cxn modelId="{94DB76EF-DD98-4631-87E6-45A51DDA8A5B}" type="presParOf" srcId="{5B32D128-2769-4118-BACC-E08B746556EF}" destId="{AB32ED25-A6D7-44C1-A176-D380553EA326}" srcOrd="1" destOrd="0" presId="urn:microsoft.com/office/officeart/2008/layout/VerticalCurvedList"/>
    <dgm:cxn modelId="{BF2379CE-9656-4E68-8429-A15220D98A79}" type="presParOf" srcId="{5B32D128-2769-4118-BACC-E08B746556EF}" destId="{54E6C32D-2B8A-4F18-B132-4D67C4DCA676}" srcOrd="2" destOrd="0" presId="urn:microsoft.com/office/officeart/2008/layout/VerticalCurvedList"/>
    <dgm:cxn modelId="{A43091DE-533B-4858-8F21-7EC8110A8510}" type="presParOf" srcId="{54E6C32D-2B8A-4F18-B132-4D67C4DCA676}" destId="{EE729A4E-9704-4591-8A2C-10AE8BDA9759}" srcOrd="0" destOrd="0" presId="urn:microsoft.com/office/officeart/2008/layout/VerticalCurvedList"/>
    <dgm:cxn modelId="{4D66DF7B-3965-4B7F-9745-9FE6BD3C4E0E}" type="presParOf" srcId="{5B32D128-2769-4118-BACC-E08B746556EF}" destId="{3CFE68FE-25D6-4BAB-B077-07466E47B032}" srcOrd="3" destOrd="0" presId="urn:microsoft.com/office/officeart/2008/layout/VerticalCurvedList"/>
    <dgm:cxn modelId="{EC0694FC-8D82-4923-A2DE-4D2E522FB789}" type="presParOf" srcId="{5B32D128-2769-4118-BACC-E08B746556EF}" destId="{D8C3BFDB-3CA4-40E6-82EC-F2B0378132CB}" srcOrd="4" destOrd="0" presId="urn:microsoft.com/office/officeart/2008/layout/VerticalCurvedList"/>
    <dgm:cxn modelId="{6B9CCD52-6D8F-417C-8ED8-BDE9BC29DFD7}" type="presParOf" srcId="{D8C3BFDB-3CA4-40E6-82EC-F2B0378132CB}" destId="{C7A88F3C-4D82-4706-9BE7-48AB6B461592}" srcOrd="0" destOrd="0" presId="urn:microsoft.com/office/officeart/2008/layout/VerticalCurvedList"/>
    <dgm:cxn modelId="{062BEB07-6F8C-49FA-BB5E-6DA7149B1B71}" type="presParOf" srcId="{5B32D128-2769-4118-BACC-E08B746556EF}" destId="{57364418-9691-4413-9196-94846F9F73A4}" srcOrd="5" destOrd="0" presId="urn:microsoft.com/office/officeart/2008/layout/VerticalCurvedList"/>
    <dgm:cxn modelId="{F11F73CB-F873-474B-9F3E-D8736550AE85}" type="presParOf" srcId="{5B32D128-2769-4118-BACC-E08B746556EF}" destId="{9438C254-8D86-4E4A-9006-785148C578B1}" srcOrd="6" destOrd="0" presId="urn:microsoft.com/office/officeart/2008/layout/VerticalCurvedList"/>
    <dgm:cxn modelId="{6811B556-C3CA-4DF2-B796-7AD103016913}" type="presParOf" srcId="{9438C254-8D86-4E4A-9006-785148C578B1}" destId="{43848723-57BF-4680-A233-C2368E5300F3}" srcOrd="0" destOrd="0" presId="urn:microsoft.com/office/officeart/2008/layout/VerticalCurvedList"/>
    <dgm:cxn modelId="{904B3F11-2037-45E2-94AD-AE5FD7F43262}" type="presParOf" srcId="{5B32D128-2769-4118-BACC-E08B746556EF}" destId="{90C79FA0-7831-4019-A188-B2890B7C380F}" srcOrd="7" destOrd="0" presId="urn:microsoft.com/office/officeart/2008/layout/VerticalCurvedList"/>
    <dgm:cxn modelId="{3C70B7F8-DBD0-43FE-9402-4D34F6B2AF63}" type="presParOf" srcId="{5B32D128-2769-4118-BACC-E08B746556EF}" destId="{0203C6C0-31D1-46DC-AB42-60F0C2189DEB}" srcOrd="8" destOrd="0" presId="urn:microsoft.com/office/officeart/2008/layout/VerticalCurvedList"/>
    <dgm:cxn modelId="{956F5774-B939-43FD-92B0-850016E489A0}" type="presParOf" srcId="{0203C6C0-31D1-46DC-AB42-60F0C2189DEB}" destId="{20C3B23D-9338-4082-A40F-5AA9440EF63E}" srcOrd="0" destOrd="0" presId="urn:microsoft.com/office/officeart/2008/layout/VerticalCurvedList"/>
    <dgm:cxn modelId="{D33FA8A2-677B-42EB-8575-0067327EB6C6}" type="presParOf" srcId="{5B32D128-2769-4118-BACC-E08B746556EF}" destId="{48863D7F-10B2-4E1E-81C6-1F7233B3E7D8}" srcOrd="9" destOrd="0" presId="urn:microsoft.com/office/officeart/2008/layout/VerticalCurvedList"/>
    <dgm:cxn modelId="{E4236645-30F5-4F83-9CAC-FFA048ACDA50}" type="presParOf" srcId="{5B32D128-2769-4118-BACC-E08B746556EF}" destId="{8FF83359-71B9-4651-98AC-661E9FED5B4C}" srcOrd="10" destOrd="0" presId="urn:microsoft.com/office/officeart/2008/layout/VerticalCurvedList"/>
    <dgm:cxn modelId="{C45566B3-D905-4312-99A5-9C9DA419619B}" type="presParOf" srcId="{8FF83359-71B9-4651-98AC-661E9FED5B4C}" destId="{B62B82C4-C7A6-4946-B924-8018636BA649}" srcOrd="0" destOrd="0" presId="urn:microsoft.com/office/officeart/2008/layout/VerticalCurvedList"/>
    <dgm:cxn modelId="{AA879563-F2A5-499D-99F9-3AD66E69C2D8}" type="presParOf" srcId="{5B32D128-2769-4118-BACC-E08B746556EF}" destId="{39C93416-F0FE-4C1B-96C6-D6A0EC27ED78}" srcOrd="11" destOrd="0" presId="urn:microsoft.com/office/officeart/2008/layout/VerticalCurvedList"/>
    <dgm:cxn modelId="{11F9DECE-C73E-4757-AF1A-7AE9FC4106D8}" type="presParOf" srcId="{5B32D128-2769-4118-BACC-E08B746556EF}" destId="{CF2D8695-31E6-4479-990F-326B8398F70D}" srcOrd="12" destOrd="0" presId="urn:microsoft.com/office/officeart/2008/layout/VerticalCurvedList"/>
    <dgm:cxn modelId="{DAD74674-2CAE-4C29-9BC2-7AB80397187D}" type="presParOf" srcId="{CF2D8695-31E6-4479-990F-326B8398F70D}" destId="{F7240464-27BD-4928-BE97-7BE7630E6EA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9A28BA-BEBB-4453-8862-0AEFF0C8AA7F}" type="doc">
      <dgm:prSet loTypeId="urn:microsoft.com/office/officeart/2005/8/layout/vList3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9B7DAD4-4F3C-4DD5-A791-8D390489BA59}">
      <dgm:prSet custT="1"/>
      <dgm:spPr/>
      <dgm:t>
        <a:bodyPr lIns="216000"/>
        <a:lstStyle/>
        <a:p>
          <a:pPr marL="0" indent="0" algn="l"/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Veikadredre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23773-8100-4E44-BA14-C2BCA61D836E}" type="parTrans" cxnId="{1D703B79-699B-4FC4-A893-A3CE6E09983C}">
      <dgm:prSet/>
      <dgm:spPr/>
      <dgm:t>
        <a:bodyPr/>
        <a:lstStyle/>
        <a:p>
          <a:endParaRPr lang="es-ES" sz="2000"/>
        </a:p>
      </dgm:t>
    </dgm:pt>
    <dgm:pt modelId="{C71561FC-36CC-479D-83A5-54A91992EB24}" type="sibTrans" cxnId="{1D703B79-699B-4FC4-A893-A3CE6E09983C}">
      <dgm:prSet/>
      <dgm:spPr/>
      <dgm:t>
        <a:bodyPr/>
        <a:lstStyle/>
        <a:p>
          <a:endParaRPr lang="es-ES" sz="2000"/>
        </a:p>
      </dgm:t>
    </dgm:pt>
    <dgm:pt modelId="{45770509-9D68-4041-B1AB-B1FFC550CAC4}">
      <dgm:prSet custT="1"/>
      <dgm:spPr/>
      <dgm:t>
        <a:bodyPr lIns="216000"/>
        <a:lstStyle/>
        <a:p>
          <a:pPr algn="l"/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Lomalomarua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kei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vakararawataki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2F9DB8-CD1F-4CF4-B9B4-62DDE485DF5C}" type="parTrans" cxnId="{40C5FA44-BA7E-4874-B204-893FDD0D627A}">
      <dgm:prSet/>
      <dgm:spPr/>
      <dgm:t>
        <a:bodyPr/>
        <a:lstStyle/>
        <a:p>
          <a:endParaRPr lang="es-ES" sz="2000"/>
        </a:p>
      </dgm:t>
    </dgm:pt>
    <dgm:pt modelId="{58AF59DA-AE35-4975-BFEE-2209E54DE9E2}" type="sibTrans" cxnId="{40C5FA44-BA7E-4874-B204-893FDD0D627A}">
      <dgm:prSet/>
      <dgm:spPr/>
      <dgm:t>
        <a:bodyPr/>
        <a:lstStyle/>
        <a:p>
          <a:endParaRPr lang="es-ES" sz="2000"/>
        </a:p>
      </dgm:t>
    </dgm:pt>
    <dgm:pt modelId="{B1ECA97B-CA92-4577-B85F-CF0EA87F4E14}">
      <dgm:prSet custT="1"/>
      <dgm:spPr/>
      <dgm:t>
        <a:bodyPr lIns="216000"/>
        <a:lstStyle/>
        <a:p>
          <a:pPr algn="l"/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Vakila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veivosoti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Kalou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0AD379-67BA-4805-81A1-DD1E7B6E567A}" type="parTrans" cxnId="{054389A2-B501-416F-8B2F-34995BD08171}">
      <dgm:prSet/>
      <dgm:spPr/>
      <dgm:t>
        <a:bodyPr/>
        <a:lstStyle/>
        <a:p>
          <a:endParaRPr lang="es-ES" sz="2000"/>
        </a:p>
      </dgm:t>
    </dgm:pt>
    <dgm:pt modelId="{30D40063-B610-48E5-9D27-FCFC03429CF2}" type="sibTrans" cxnId="{054389A2-B501-416F-8B2F-34995BD08171}">
      <dgm:prSet/>
      <dgm:spPr/>
      <dgm:t>
        <a:bodyPr/>
        <a:lstStyle/>
        <a:p>
          <a:endParaRPr lang="es-ES" sz="2000"/>
        </a:p>
      </dgm:t>
    </dgm:pt>
    <dgm:pt modelId="{21610E00-FF77-4E41-9196-490556EFA6D4}">
      <dgm:prSet custT="1"/>
      <dgm:spPr/>
      <dgm:t>
        <a:bodyPr lIns="216000"/>
        <a:lstStyle/>
        <a:p>
          <a:pPr algn="l"/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Reki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0B7271-2DBF-46F9-B06D-E2AF4B4D42C7}" type="parTrans" cxnId="{E9333FFB-93B4-4247-BA25-4527FD3EDAA5}">
      <dgm:prSet/>
      <dgm:spPr/>
      <dgm:t>
        <a:bodyPr/>
        <a:lstStyle/>
        <a:p>
          <a:endParaRPr lang="es-ES" sz="2000"/>
        </a:p>
      </dgm:t>
    </dgm:pt>
    <dgm:pt modelId="{2446349C-A3F2-48F5-B67F-5E2302503A4E}" type="sibTrans" cxnId="{E9333FFB-93B4-4247-BA25-4527FD3EDAA5}">
      <dgm:prSet/>
      <dgm:spPr/>
      <dgm:t>
        <a:bodyPr/>
        <a:lstStyle/>
        <a:p>
          <a:endParaRPr lang="es-ES" sz="2000"/>
        </a:p>
      </dgm:t>
    </dgm:pt>
    <dgm:pt modelId="{9D81C9DF-9B33-46F2-A1EE-51AF9ECFEE5D}">
      <dgm:prSet custT="1"/>
      <dgm:spPr/>
      <dgm:t>
        <a:bodyPr lIns="216000"/>
        <a:lstStyle/>
        <a:p>
          <a:pPr algn="l"/>
          <a:r>
            <a:rPr lang="en-FJ" sz="1850" b="1" dirty="0" err="1">
              <a:solidFill>
                <a:schemeClr val="tx1"/>
              </a:solidFill>
            </a:rPr>
            <a:t>Vakararavi</a:t>
          </a:r>
          <a:r>
            <a:rPr lang="en-FJ" sz="1850" b="1" dirty="0">
              <a:solidFill>
                <a:schemeClr val="tx1"/>
              </a:solidFill>
            </a:rPr>
            <a:t> ki </a:t>
          </a:r>
          <a:r>
            <a:rPr lang="en-FJ" sz="1850" b="1" dirty="0" err="1">
              <a:solidFill>
                <a:schemeClr val="tx1"/>
              </a:solidFill>
            </a:rPr>
            <a:t>na</a:t>
          </a:r>
          <a:r>
            <a:rPr lang="en-FJ" sz="1850" b="1" dirty="0">
              <a:solidFill>
                <a:schemeClr val="tx1"/>
              </a:solidFill>
            </a:rPr>
            <a:t> </a:t>
          </a:r>
          <a:r>
            <a:rPr lang="en-FJ" sz="1850" b="1" dirty="0" err="1">
              <a:solidFill>
                <a:schemeClr val="tx1"/>
              </a:solidFill>
            </a:rPr>
            <a:t>vua</a:t>
          </a:r>
          <a:r>
            <a:rPr lang="en-FJ" sz="1850" b="1" dirty="0">
              <a:solidFill>
                <a:schemeClr val="tx1"/>
              </a:solidFill>
            </a:rPr>
            <a:t> </a:t>
          </a:r>
          <a:r>
            <a:rPr lang="en-FJ" sz="1850" b="1" dirty="0" err="1">
              <a:solidFill>
                <a:schemeClr val="tx1"/>
              </a:solidFill>
            </a:rPr>
            <a:t>na</a:t>
          </a:r>
          <a:r>
            <a:rPr lang="en-FJ" sz="1850" b="1" dirty="0">
              <a:solidFill>
                <a:schemeClr val="tx1"/>
              </a:solidFill>
            </a:rPr>
            <a:t> Kalou </a:t>
          </a:r>
          <a:r>
            <a:rPr lang="en-FJ" sz="1850" b="1" dirty="0" err="1">
              <a:solidFill>
                <a:schemeClr val="tx1"/>
              </a:solidFill>
            </a:rPr>
            <a:t>ena</a:t>
          </a:r>
          <a:r>
            <a:rPr lang="en-FJ" sz="1850" b="1" dirty="0">
              <a:solidFill>
                <a:schemeClr val="tx1"/>
              </a:solidFill>
            </a:rPr>
            <a:t> </a:t>
          </a:r>
          <a:r>
            <a:rPr lang="en-FJ" sz="1850" b="1" dirty="0" err="1">
              <a:solidFill>
                <a:schemeClr val="tx1"/>
              </a:solidFill>
            </a:rPr>
            <a:t>nona</a:t>
          </a:r>
          <a:r>
            <a:rPr lang="en-FJ" sz="1850" b="1" dirty="0">
              <a:solidFill>
                <a:schemeClr val="tx1"/>
              </a:solidFill>
            </a:rPr>
            <a:t> </a:t>
          </a:r>
          <a:r>
            <a:rPr lang="en-FJ" sz="1850" b="1" dirty="0" err="1">
              <a:solidFill>
                <a:schemeClr val="tx1"/>
              </a:solidFill>
            </a:rPr>
            <a:t>dina</a:t>
          </a:r>
          <a:r>
            <a:rPr lang="en-FJ" sz="1850" b="1" dirty="0">
              <a:solidFill>
                <a:schemeClr val="tx1"/>
              </a:solidFill>
            </a:rPr>
            <a:t> </a:t>
          </a:r>
          <a:r>
            <a:rPr lang="en-FJ" sz="1850" b="1" dirty="0" err="1">
              <a:solidFill>
                <a:schemeClr val="tx1"/>
              </a:solidFill>
            </a:rPr>
            <a:t>kei</a:t>
          </a:r>
          <a:r>
            <a:rPr lang="en-FJ" sz="1850" b="1" dirty="0">
              <a:solidFill>
                <a:schemeClr val="tx1"/>
              </a:solidFill>
            </a:rPr>
            <a:t> </a:t>
          </a:r>
          <a:r>
            <a:rPr lang="en-FJ" sz="1850" b="1" dirty="0" err="1">
              <a:solidFill>
                <a:schemeClr val="tx1"/>
              </a:solidFill>
            </a:rPr>
            <a:t>na</a:t>
          </a:r>
          <a:r>
            <a:rPr lang="en-FJ" sz="1850" b="1" dirty="0">
              <a:solidFill>
                <a:schemeClr val="tx1"/>
              </a:solidFill>
            </a:rPr>
            <a:t> </a:t>
          </a:r>
          <a:r>
            <a:rPr lang="en-FJ" sz="1850" b="1" dirty="0" err="1">
              <a:solidFill>
                <a:schemeClr val="tx1"/>
              </a:solidFill>
            </a:rPr>
            <a:t>loloma</a:t>
          </a:r>
          <a:endParaRPr lang="es-ES" sz="1850" dirty="0">
            <a:solidFill>
              <a:schemeClr val="tx1"/>
            </a:solidFill>
          </a:endParaRPr>
        </a:p>
      </dgm:t>
    </dgm:pt>
    <dgm:pt modelId="{628A6142-0033-46E3-94AC-0C311D03EE04}" type="parTrans" cxnId="{B6C09CA8-C38B-4C9D-8F8C-77899AFF8147}">
      <dgm:prSet/>
      <dgm:spPr/>
      <dgm:t>
        <a:bodyPr/>
        <a:lstStyle/>
        <a:p>
          <a:endParaRPr lang="es-ES" sz="2000"/>
        </a:p>
      </dgm:t>
    </dgm:pt>
    <dgm:pt modelId="{56BBDF6E-CD79-43EC-9A44-9A2207A4A0A0}" type="sibTrans" cxnId="{B6C09CA8-C38B-4C9D-8F8C-77899AFF8147}">
      <dgm:prSet/>
      <dgm:spPr/>
      <dgm:t>
        <a:bodyPr/>
        <a:lstStyle/>
        <a:p>
          <a:endParaRPr lang="es-ES" sz="2000"/>
        </a:p>
      </dgm:t>
    </dgm:pt>
    <dgm:pt modelId="{0FB4C6EC-611D-479F-9CBC-31DD071B7083}">
      <dgm:prSet custT="1"/>
      <dgm:spPr/>
      <dgm:t>
        <a:bodyPr lIns="216000"/>
        <a:lstStyle/>
        <a:p>
          <a:pPr algn="l"/>
          <a:r>
            <a:rPr lang="en-FJ" sz="2000" b="1" dirty="0" err="1">
              <a:solidFill>
                <a:schemeClr val="tx1"/>
              </a:solidFill>
            </a:rPr>
            <a:t>Vakanuinui</a:t>
          </a:r>
          <a:r>
            <a:rPr lang="en-FJ" sz="2000" b="1" dirty="0">
              <a:solidFill>
                <a:schemeClr val="tx1"/>
              </a:solidFill>
            </a:rPr>
            <a:t> </a:t>
          </a:r>
          <a:r>
            <a:rPr lang="en-FJ" sz="2000" b="1" dirty="0" err="1">
              <a:solidFill>
                <a:schemeClr val="tx1"/>
              </a:solidFill>
            </a:rPr>
            <a:t>vua</a:t>
          </a:r>
          <a:r>
            <a:rPr lang="en-FJ" sz="2000" b="1" dirty="0">
              <a:solidFill>
                <a:schemeClr val="tx1"/>
              </a:solidFill>
            </a:rPr>
            <a:t> </a:t>
          </a:r>
          <a:r>
            <a:rPr lang="en-FJ" sz="2000" b="1" dirty="0" err="1">
              <a:solidFill>
                <a:schemeClr val="tx1"/>
              </a:solidFill>
            </a:rPr>
            <a:t>na</a:t>
          </a:r>
          <a:r>
            <a:rPr lang="en-FJ" sz="2000" b="1" dirty="0">
              <a:solidFill>
                <a:schemeClr val="tx1"/>
              </a:solidFill>
            </a:rPr>
            <a:t> Kalou</a:t>
          </a:r>
          <a:endParaRPr lang="es-ES" sz="2000" dirty="0">
            <a:solidFill>
              <a:schemeClr val="tx1"/>
            </a:solidFill>
          </a:endParaRPr>
        </a:p>
      </dgm:t>
    </dgm:pt>
    <dgm:pt modelId="{8D013E7B-8399-48A6-A384-820B9BFF684B}" type="parTrans" cxnId="{41D43C5A-DA3C-4DB9-9622-3834CF200FBC}">
      <dgm:prSet/>
      <dgm:spPr/>
      <dgm:t>
        <a:bodyPr/>
        <a:lstStyle/>
        <a:p>
          <a:endParaRPr lang="es-ES" sz="2000"/>
        </a:p>
      </dgm:t>
    </dgm:pt>
    <dgm:pt modelId="{AFF05613-3153-4A73-80F2-948743F366E5}" type="sibTrans" cxnId="{41D43C5A-DA3C-4DB9-9622-3834CF200FBC}">
      <dgm:prSet/>
      <dgm:spPr/>
      <dgm:t>
        <a:bodyPr/>
        <a:lstStyle/>
        <a:p>
          <a:endParaRPr lang="es-ES" sz="2000"/>
        </a:p>
      </dgm:t>
    </dgm:pt>
    <dgm:pt modelId="{E167B426-B1F4-4F8F-94B5-001FB1CF238C}">
      <dgm:prSet custT="1"/>
      <dgm:spPr/>
      <dgm:t>
        <a:bodyPr lIns="216000"/>
        <a:lstStyle/>
        <a:p>
          <a:pPr algn="l"/>
          <a:r>
            <a:rPr lang="en-FJ" sz="2000" b="1" dirty="0" err="1">
              <a:solidFill>
                <a:schemeClr val="tx1"/>
              </a:solidFill>
            </a:rPr>
            <a:t>Vakadinata</a:t>
          </a:r>
          <a:r>
            <a:rPr lang="en-FJ" sz="2000" b="1" dirty="0">
              <a:solidFill>
                <a:schemeClr val="tx1"/>
              </a:solidFill>
            </a:rPr>
            <a:t> </a:t>
          </a:r>
          <a:r>
            <a:rPr lang="en-FJ" sz="2000" b="1" dirty="0" err="1">
              <a:solidFill>
                <a:schemeClr val="tx1"/>
              </a:solidFill>
            </a:rPr>
            <a:t>na</a:t>
          </a:r>
          <a:r>
            <a:rPr lang="en-FJ" sz="2000" b="1" dirty="0">
              <a:solidFill>
                <a:schemeClr val="tx1"/>
              </a:solidFill>
            </a:rPr>
            <a:t> </a:t>
          </a:r>
          <a:r>
            <a:rPr lang="en-FJ" sz="2000" b="1" dirty="0" err="1">
              <a:solidFill>
                <a:schemeClr val="tx1"/>
              </a:solidFill>
            </a:rPr>
            <a:t>vosaniyalayala</a:t>
          </a:r>
          <a:r>
            <a:rPr lang="en-FJ" sz="2000" b="1" dirty="0">
              <a:solidFill>
                <a:schemeClr val="tx1"/>
              </a:solidFill>
            </a:rPr>
            <a:t> </a:t>
          </a:r>
          <a:r>
            <a:rPr lang="en-FJ" sz="2000" b="1" dirty="0" err="1">
              <a:solidFill>
                <a:schemeClr val="tx1"/>
              </a:solidFill>
            </a:rPr>
            <a:t>ni</a:t>
          </a:r>
          <a:r>
            <a:rPr lang="en-FJ" sz="2000" b="1" dirty="0">
              <a:solidFill>
                <a:schemeClr val="tx1"/>
              </a:solidFill>
            </a:rPr>
            <a:t> Kalou</a:t>
          </a:r>
          <a:endParaRPr lang="es-ES" sz="2000" dirty="0">
            <a:solidFill>
              <a:schemeClr val="tx1"/>
            </a:solidFill>
          </a:endParaRPr>
        </a:p>
      </dgm:t>
    </dgm:pt>
    <dgm:pt modelId="{1D8C3D8D-F8B2-49F4-B279-AF09C4F25440}" type="parTrans" cxnId="{B1583773-E59B-4DB1-8DB4-B985AB1BDB94}">
      <dgm:prSet/>
      <dgm:spPr/>
      <dgm:t>
        <a:bodyPr/>
        <a:lstStyle/>
        <a:p>
          <a:endParaRPr lang="es-ES" sz="2000"/>
        </a:p>
      </dgm:t>
    </dgm:pt>
    <dgm:pt modelId="{BD25B480-50F8-4F92-94CA-012FC2AE024A}" type="sibTrans" cxnId="{B1583773-E59B-4DB1-8DB4-B985AB1BDB94}">
      <dgm:prSet/>
      <dgm:spPr/>
      <dgm:t>
        <a:bodyPr/>
        <a:lstStyle/>
        <a:p>
          <a:endParaRPr lang="es-ES" sz="2000"/>
        </a:p>
      </dgm:t>
    </dgm:pt>
    <dgm:pt modelId="{D98C8441-CC4B-41F0-9074-7AD0287B7C92}">
      <dgm:prSet custT="1"/>
      <dgm:spPr/>
      <dgm:t>
        <a:bodyPr lIns="216000"/>
        <a:lstStyle/>
        <a:p>
          <a:pPr algn="l"/>
          <a:r>
            <a:rPr lang="en-FJ" sz="2000" b="1" dirty="0" err="1">
              <a:solidFill>
                <a:schemeClr val="tx1"/>
              </a:solidFill>
            </a:rPr>
            <a:t>Tukuniyalotaki</a:t>
          </a:r>
          <a:r>
            <a:rPr lang="en-FJ" sz="2000" b="1" dirty="0">
              <a:solidFill>
                <a:schemeClr val="tx1"/>
              </a:solidFill>
            </a:rPr>
            <a:t> </a:t>
          </a:r>
          <a:r>
            <a:rPr lang="en-FJ" sz="2000" b="1" dirty="0" err="1">
              <a:solidFill>
                <a:schemeClr val="tx1"/>
              </a:solidFill>
            </a:rPr>
            <a:t>ni</a:t>
          </a:r>
          <a:r>
            <a:rPr lang="en-FJ" sz="2000" b="1" dirty="0">
              <a:solidFill>
                <a:schemeClr val="tx1"/>
              </a:solidFill>
            </a:rPr>
            <a:t> </a:t>
          </a:r>
          <a:r>
            <a:rPr lang="en-FJ" sz="2000" b="1" dirty="0" err="1">
              <a:solidFill>
                <a:schemeClr val="tx1"/>
              </a:solidFill>
            </a:rPr>
            <a:t>vakalesui</a:t>
          </a:r>
          <a:r>
            <a:rPr lang="en-FJ" sz="2000" b="1" dirty="0">
              <a:solidFill>
                <a:schemeClr val="tx1"/>
              </a:solidFill>
            </a:rPr>
            <a:t> </a:t>
          </a:r>
          <a:r>
            <a:rPr lang="en-FJ" sz="2000" b="1" dirty="0" err="1">
              <a:solidFill>
                <a:schemeClr val="tx1"/>
              </a:solidFill>
            </a:rPr>
            <a:t>vua</a:t>
          </a:r>
          <a:r>
            <a:rPr lang="en-FJ" sz="2000" b="1" dirty="0">
              <a:solidFill>
                <a:schemeClr val="tx1"/>
              </a:solidFill>
            </a:rPr>
            <a:t> </a:t>
          </a:r>
          <a:r>
            <a:rPr lang="en-FJ" sz="2000" b="1" dirty="0" err="1">
              <a:solidFill>
                <a:schemeClr val="tx1"/>
              </a:solidFill>
            </a:rPr>
            <a:t>na</a:t>
          </a:r>
          <a:r>
            <a:rPr lang="en-FJ" sz="2000" b="1" dirty="0">
              <a:solidFill>
                <a:schemeClr val="tx1"/>
              </a:solidFill>
            </a:rPr>
            <a:t> Kalou</a:t>
          </a:r>
          <a:endParaRPr lang="es-ES" sz="2000" dirty="0">
            <a:solidFill>
              <a:schemeClr val="tx1"/>
            </a:solidFill>
          </a:endParaRPr>
        </a:p>
      </dgm:t>
    </dgm:pt>
    <dgm:pt modelId="{A1E67C23-8CBD-4DAD-BDC2-486322E07092}" type="parTrans" cxnId="{0A194605-E4C0-4535-8C59-15474C9AC49C}">
      <dgm:prSet/>
      <dgm:spPr/>
      <dgm:t>
        <a:bodyPr/>
        <a:lstStyle/>
        <a:p>
          <a:endParaRPr lang="es-ES" sz="2000"/>
        </a:p>
      </dgm:t>
    </dgm:pt>
    <dgm:pt modelId="{9C39A0A6-CFE5-4A07-A0DB-B5C80B4F9ECD}" type="sibTrans" cxnId="{0A194605-E4C0-4535-8C59-15474C9AC49C}">
      <dgm:prSet/>
      <dgm:spPr/>
      <dgm:t>
        <a:bodyPr/>
        <a:lstStyle/>
        <a:p>
          <a:endParaRPr lang="es-ES" sz="2000"/>
        </a:p>
      </dgm:t>
    </dgm:pt>
    <dgm:pt modelId="{7EA99963-3367-49AE-A8BD-FEB03CA5ACF8}">
      <dgm:prSet custT="1"/>
      <dgm:spPr/>
      <dgm:t>
        <a:bodyPr lIns="216000"/>
        <a:lstStyle/>
        <a:p>
          <a:pPr algn="l"/>
          <a:r>
            <a:rPr lang="en-FJ" sz="2000" b="1" dirty="0" err="1">
              <a:solidFill>
                <a:schemeClr val="tx1"/>
              </a:solidFill>
            </a:rPr>
            <a:t>Tagica</a:t>
          </a:r>
          <a:r>
            <a:rPr lang="en-FJ" sz="2000" b="1" dirty="0">
              <a:solidFill>
                <a:schemeClr val="tx1"/>
              </a:solidFill>
            </a:rPr>
            <a:t> </a:t>
          </a:r>
          <a:r>
            <a:rPr lang="en-FJ" sz="2000" b="1" dirty="0" err="1">
              <a:solidFill>
                <a:schemeClr val="tx1"/>
              </a:solidFill>
            </a:rPr>
            <a:t>na</a:t>
          </a:r>
          <a:r>
            <a:rPr lang="en-FJ" sz="2000" b="1" dirty="0">
              <a:solidFill>
                <a:schemeClr val="tx1"/>
              </a:solidFill>
            </a:rPr>
            <a:t> </a:t>
          </a:r>
          <a:r>
            <a:rPr lang="en-FJ" sz="2000" b="1" dirty="0" err="1">
              <a:solidFill>
                <a:schemeClr val="tx1"/>
              </a:solidFill>
            </a:rPr>
            <a:t>veivakabulai</a:t>
          </a:r>
          <a:endParaRPr lang="es-ES" sz="2000" dirty="0">
            <a:solidFill>
              <a:schemeClr val="tx1"/>
            </a:solidFill>
          </a:endParaRPr>
        </a:p>
      </dgm:t>
    </dgm:pt>
    <dgm:pt modelId="{5F0EEA3F-B6B6-44B6-B781-F684F86BEE95}" type="parTrans" cxnId="{629C175C-B7A8-41A7-A915-5840F93209BC}">
      <dgm:prSet/>
      <dgm:spPr/>
      <dgm:t>
        <a:bodyPr/>
        <a:lstStyle/>
        <a:p>
          <a:endParaRPr lang="es-ES" sz="2000"/>
        </a:p>
      </dgm:t>
    </dgm:pt>
    <dgm:pt modelId="{C69EE07A-9651-43FE-AE20-42AA8D9A4865}" type="sibTrans" cxnId="{629C175C-B7A8-41A7-A915-5840F93209BC}">
      <dgm:prSet/>
      <dgm:spPr/>
      <dgm:t>
        <a:bodyPr/>
        <a:lstStyle/>
        <a:p>
          <a:endParaRPr lang="es-ES" sz="2000"/>
        </a:p>
      </dgm:t>
    </dgm:pt>
    <dgm:pt modelId="{C55513B2-74E0-49E5-8899-1F2735F0C792}" type="pres">
      <dgm:prSet presAssocID="{EF9A28BA-BEBB-4453-8862-0AEFF0C8AA7F}" presName="linearFlow" presStyleCnt="0">
        <dgm:presLayoutVars>
          <dgm:dir/>
          <dgm:resizeHandles val="exact"/>
        </dgm:presLayoutVars>
      </dgm:prSet>
      <dgm:spPr/>
    </dgm:pt>
    <dgm:pt modelId="{49EE1EA1-4E50-4909-811D-F96BE7455827}" type="pres">
      <dgm:prSet presAssocID="{E9B7DAD4-4F3C-4DD5-A791-8D390489BA59}" presName="composite" presStyleCnt="0"/>
      <dgm:spPr/>
    </dgm:pt>
    <dgm:pt modelId="{D2AD003E-D79D-4F70-9A69-F76CD2604391}" type="pres">
      <dgm:prSet presAssocID="{E9B7DAD4-4F3C-4DD5-A791-8D390489BA59}" presName="imgShp" presStyleLbl="fgImgPlace1" presStyleIdx="0" presStyleCnt="9" custScaleX="148537" custLinFactX="-100000" custLinFactNeighborX="-194064"/>
      <dgm:spPr>
        <a:prstGeom prst="diamond">
          <a:avLst/>
        </a:prstGeom>
        <a:scene3d>
          <a:camera prst="orthographicFront"/>
          <a:lightRig rig="threePt" dir="t"/>
        </a:scene3d>
        <a:sp3d>
          <a:bevelT prst="relaxedInset"/>
        </a:sp3d>
      </dgm:spPr>
    </dgm:pt>
    <dgm:pt modelId="{992F61B5-01ED-4AAD-B6E9-9F3AC85F70A6}" type="pres">
      <dgm:prSet presAssocID="{E9B7DAD4-4F3C-4DD5-A791-8D390489BA59}" presName="txShp" presStyleLbl="node1" presStyleIdx="0" presStyleCnt="9" custScaleX="142484" custLinFactNeighborX="3727">
        <dgm:presLayoutVars>
          <dgm:bulletEnabled val="1"/>
        </dgm:presLayoutVars>
      </dgm:prSet>
      <dgm:spPr/>
    </dgm:pt>
    <dgm:pt modelId="{42BB21F5-1017-4567-8183-C25563A94183}" type="pres">
      <dgm:prSet presAssocID="{C71561FC-36CC-479D-83A5-54A91992EB24}" presName="spacing" presStyleCnt="0"/>
      <dgm:spPr/>
    </dgm:pt>
    <dgm:pt modelId="{BB3FB4BF-1AF1-40DF-93CE-81EB80EBFA3C}" type="pres">
      <dgm:prSet presAssocID="{45770509-9D68-4041-B1AB-B1FFC550CAC4}" presName="composite" presStyleCnt="0"/>
      <dgm:spPr/>
    </dgm:pt>
    <dgm:pt modelId="{FE7A6A8E-E8B6-4600-9837-18407D6CB354}" type="pres">
      <dgm:prSet presAssocID="{45770509-9D68-4041-B1AB-B1FFC550CAC4}" presName="imgShp" presStyleLbl="fgImgPlace1" presStyleIdx="1" presStyleCnt="9" custScaleX="148537" custLinFactX="-100000" custLinFactNeighborX="-194064"/>
      <dgm:spPr>
        <a:prstGeom prst="diamond">
          <a:avLst/>
        </a:prstGeom>
        <a:scene3d>
          <a:camera prst="orthographicFront"/>
          <a:lightRig rig="threePt" dir="t"/>
        </a:scene3d>
        <a:sp3d>
          <a:bevelT prst="relaxedInset"/>
        </a:sp3d>
      </dgm:spPr>
    </dgm:pt>
    <dgm:pt modelId="{9DD7489D-803A-450D-8C91-C04A28BB579D}" type="pres">
      <dgm:prSet presAssocID="{45770509-9D68-4041-B1AB-B1FFC550CAC4}" presName="txShp" presStyleLbl="node1" presStyleIdx="1" presStyleCnt="9" custScaleX="142484" custLinFactNeighborX="3727">
        <dgm:presLayoutVars>
          <dgm:bulletEnabled val="1"/>
        </dgm:presLayoutVars>
      </dgm:prSet>
      <dgm:spPr/>
    </dgm:pt>
    <dgm:pt modelId="{72E952A5-AE02-4B65-AB48-3B673DA4AD40}" type="pres">
      <dgm:prSet presAssocID="{58AF59DA-AE35-4975-BFEE-2209E54DE9E2}" presName="spacing" presStyleCnt="0"/>
      <dgm:spPr/>
    </dgm:pt>
    <dgm:pt modelId="{6B747A2A-2F1D-45AB-93DD-88662EC7BFC0}" type="pres">
      <dgm:prSet presAssocID="{B1ECA97B-CA92-4577-B85F-CF0EA87F4E14}" presName="composite" presStyleCnt="0"/>
      <dgm:spPr/>
    </dgm:pt>
    <dgm:pt modelId="{070A386D-19DD-4A1D-A5DB-180B10779523}" type="pres">
      <dgm:prSet presAssocID="{B1ECA97B-CA92-4577-B85F-CF0EA87F4E14}" presName="imgShp" presStyleLbl="fgImgPlace1" presStyleIdx="2" presStyleCnt="9" custScaleX="148537" custLinFactX="-100000" custLinFactNeighborX="-194064"/>
      <dgm:spPr>
        <a:prstGeom prst="diamond">
          <a:avLst/>
        </a:prstGeom>
        <a:scene3d>
          <a:camera prst="orthographicFront"/>
          <a:lightRig rig="threePt" dir="t"/>
        </a:scene3d>
        <a:sp3d>
          <a:bevelT prst="relaxedInset"/>
        </a:sp3d>
      </dgm:spPr>
    </dgm:pt>
    <dgm:pt modelId="{A613A5B6-DA7E-4FD5-8C7A-2B9D7B68A72C}" type="pres">
      <dgm:prSet presAssocID="{B1ECA97B-CA92-4577-B85F-CF0EA87F4E14}" presName="txShp" presStyleLbl="node1" presStyleIdx="2" presStyleCnt="9" custScaleX="142484" custLinFactNeighborX="3727">
        <dgm:presLayoutVars>
          <dgm:bulletEnabled val="1"/>
        </dgm:presLayoutVars>
      </dgm:prSet>
      <dgm:spPr/>
    </dgm:pt>
    <dgm:pt modelId="{DDFFD29A-A89F-42A1-8A2B-0CD05C6CF17B}" type="pres">
      <dgm:prSet presAssocID="{30D40063-B610-48E5-9D27-FCFC03429CF2}" presName="spacing" presStyleCnt="0"/>
      <dgm:spPr/>
    </dgm:pt>
    <dgm:pt modelId="{861DA0E2-8A2D-4FFC-8711-2F911041685C}" type="pres">
      <dgm:prSet presAssocID="{21610E00-FF77-4E41-9196-490556EFA6D4}" presName="composite" presStyleCnt="0"/>
      <dgm:spPr/>
    </dgm:pt>
    <dgm:pt modelId="{D064DEC5-F1BA-4DA0-9BE8-5E17A7F6E35C}" type="pres">
      <dgm:prSet presAssocID="{21610E00-FF77-4E41-9196-490556EFA6D4}" presName="imgShp" presStyleLbl="fgImgPlace1" presStyleIdx="3" presStyleCnt="9" custScaleX="148537" custLinFactX="-100000" custLinFactNeighborX="-194064"/>
      <dgm:spPr>
        <a:prstGeom prst="diamond">
          <a:avLst/>
        </a:prstGeom>
        <a:scene3d>
          <a:camera prst="orthographicFront"/>
          <a:lightRig rig="threePt" dir="t"/>
        </a:scene3d>
        <a:sp3d>
          <a:bevelT prst="relaxedInset"/>
        </a:sp3d>
      </dgm:spPr>
    </dgm:pt>
    <dgm:pt modelId="{31CE77D3-B297-41E7-8517-0476A782BCEB}" type="pres">
      <dgm:prSet presAssocID="{21610E00-FF77-4E41-9196-490556EFA6D4}" presName="txShp" presStyleLbl="node1" presStyleIdx="3" presStyleCnt="9" custScaleX="142484" custLinFactNeighborX="3727">
        <dgm:presLayoutVars>
          <dgm:bulletEnabled val="1"/>
        </dgm:presLayoutVars>
      </dgm:prSet>
      <dgm:spPr/>
    </dgm:pt>
    <dgm:pt modelId="{13FA270D-BFEC-42EE-9055-6AC4C080D960}" type="pres">
      <dgm:prSet presAssocID="{2446349C-A3F2-48F5-B67F-5E2302503A4E}" presName="spacing" presStyleCnt="0"/>
      <dgm:spPr/>
    </dgm:pt>
    <dgm:pt modelId="{5B48DF87-2430-4364-9FF6-867501A37AD6}" type="pres">
      <dgm:prSet presAssocID="{9D81C9DF-9B33-46F2-A1EE-51AF9ECFEE5D}" presName="composite" presStyleCnt="0"/>
      <dgm:spPr/>
    </dgm:pt>
    <dgm:pt modelId="{DCA95AAD-41BD-43C2-87E4-2ED6DBE6F752}" type="pres">
      <dgm:prSet presAssocID="{9D81C9DF-9B33-46F2-A1EE-51AF9ECFEE5D}" presName="imgShp" presStyleLbl="fgImgPlace1" presStyleIdx="4" presStyleCnt="9" custScaleX="148537" custLinFactX="-100000" custLinFactNeighborX="-194064"/>
      <dgm:spPr>
        <a:prstGeom prst="diamond">
          <a:avLst/>
        </a:prstGeom>
        <a:scene3d>
          <a:camera prst="orthographicFront"/>
          <a:lightRig rig="threePt" dir="t"/>
        </a:scene3d>
        <a:sp3d>
          <a:bevelT prst="relaxedInset"/>
        </a:sp3d>
      </dgm:spPr>
    </dgm:pt>
    <dgm:pt modelId="{0500EE51-59DC-4AFB-B8B1-56649D8DD873}" type="pres">
      <dgm:prSet presAssocID="{9D81C9DF-9B33-46F2-A1EE-51AF9ECFEE5D}" presName="txShp" presStyleLbl="node1" presStyleIdx="4" presStyleCnt="9" custScaleX="142484" custLinFactNeighborX="3727">
        <dgm:presLayoutVars>
          <dgm:bulletEnabled val="1"/>
        </dgm:presLayoutVars>
      </dgm:prSet>
      <dgm:spPr/>
    </dgm:pt>
    <dgm:pt modelId="{AA350491-88AA-4678-BA0C-3832447126EB}" type="pres">
      <dgm:prSet presAssocID="{56BBDF6E-CD79-43EC-9A44-9A2207A4A0A0}" presName="spacing" presStyleCnt="0"/>
      <dgm:spPr/>
    </dgm:pt>
    <dgm:pt modelId="{0DA34AA7-4AC7-4653-A3ED-7784911848FE}" type="pres">
      <dgm:prSet presAssocID="{0FB4C6EC-611D-479F-9CBC-31DD071B7083}" presName="composite" presStyleCnt="0"/>
      <dgm:spPr/>
    </dgm:pt>
    <dgm:pt modelId="{727E9074-3C5C-45C2-9F90-0273882D337F}" type="pres">
      <dgm:prSet presAssocID="{0FB4C6EC-611D-479F-9CBC-31DD071B7083}" presName="imgShp" presStyleLbl="fgImgPlace1" presStyleIdx="5" presStyleCnt="9" custScaleX="148537" custLinFactX="-100000" custLinFactNeighborX="-194064"/>
      <dgm:spPr>
        <a:prstGeom prst="diamond">
          <a:avLst/>
        </a:prstGeom>
        <a:scene3d>
          <a:camera prst="orthographicFront"/>
          <a:lightRig rig="threePt" dir="t"/>
        </a:scene3d>
        <a:sp3d>
          <a:bevelT prst="relaxedInset"/>
        </a:sp3d>
      </dgm:spPr>
    </dgm:pt>
    <dgm:pt modelId="{F1E86F8F-23D3-434D-BE79-DDDEFB8967FF}" type="pres">
      <dgm:prSet presAssocID="{0FB4C6EC-611D-479F-9CBC-31DD071B7083}" presName="txShp" presStyleLbl="node1" presStyleIdx="5" presStyleCnt="9" custScaleX="142484" custLinFactNeighborX="3727">
        <dgm:presLayoutVars>
          <dgm:bulletEnabled val="1"/>
        </dgm:presLayoutVars>
      </dgm:prSet>
      <dgm:spPr/>
    </dgm:pt>
    <dgm:pt modelId="{A1A335F9-0369-438E-AF58-C96F359CD8BB}" type="pres">
      <dgm:prSet presAssocID="{AFF05613-3153-4A73-80F2-948743F366E5}" presName="spacing" presStyleCnt="0"/>
      <dgm:spPr/>
    </dgm:pt>
    <dgm:pt modelId="{C1215D26-94EF-4C59-BA07-60B5A010BD38}" type="pres">
      <dgm:prSet presAssocID="{E167B426-B1F4-4F8F-94B5-001FB1CF238C}" presName="composite" presStyleCnt="0"/>
      <dgm:spPr/>
    </dgm:pt>
    <dgm:pt modelId="{0D98B1E8-EC2A-4CC5-8188-3C899FA11019}" type="pres">
      <dgm:prSet presAssocID="{E167B426-B1F4-4F8F-94B5-001FB1CF238C}" presName="imgShp" presStyleLbl="fgImgPlace1" presStyleIdx="6" presStyleCnt="9" custScaleX="148537" custLinFactX="-100000" custLinFactNeighborX="-194064"/>
      <dgm:spPr>
        <a:prstGeom prst="diamond">
          <a:avLst/>
        </a:prstGeom>
        <a:scene3d>
          <a:camera prst="orthographicFront"/>
          <a:lightRig rig="threePt" dir="t"/>
        </a:scene3d>
        <a:sp3d>
          <a:bevelT prst="relaxedInset"/>
        </a:sp3d>
      </dgm:spPr>
    </dgm:pt>
    <dgm:pt modelId="{07EF7AB3-EEF9-4098-A0E2-A243D5CC539F}" type="pres">
      <dgm:prSet presAssocID="{E167B426-B1F4-4F8F-94B5-001FB1CF238C}" presName="txShp" presStyleLbl="node1" presStyleIdx="6" presStyleCnt="9" custScaleX="142484" custLinFactNeighborX="3727">
        <dgm:presLayoutVars>
          <dgm:bulletEnabled val="1"/>
        </dgm:presLayoutVars>
      </dgm:prSet>
      <dgm:spPr/>
    </dgm:pt>
    <dgm:pt modelId="{ACED15BF-112D-476B-88EA-8303827B23CE}" type="pres">
      <dgm:prSet presAssocID="{BD25B480-50F8-4F92-94CA-012FC2AE024A}" presName="spacing" presStyleCnt="0"/>
      <dgm:spPr/>
    </dgm:pt>
    <dgm:pt modelId="{D96AFC40-3003-453F-86D1-925EB4C51471}" type="pres">
      <dgm:prSet presAssocID="{D98C8441-CC4B-41F0-9074-7AD0287B7C92}" presName="composite" presStyleCnt="0"/>
      <dgm:spPr/>
    </dgm:pt>
    <dgm:pt modelId="{945464B3-C2E9-495C-936C-0B98C2DBCC9B}" type="pres">
      <dgm:prSet presAssocID="{D98C8441-CC4B-41F0-9074-7AD0287B7C92}" presName="imgShp" presStyleLbl="fgImgPlace1" presStyleIdx="7" presStyleCnt="9" custScaleX="148537" custLinFactX="-100000" custLinFactNeighborX="-194064"/>
      <dgm:spPr>
        <a:prstGeom prst="diamond">
          <a:avLst/>
        </a:prstGeom>
        <a:scene3d>
          <a:camera prst="orthographicFront"/>
          <a:lightRig rig="threePt" dir="t"/>
        </a:scene3d>
        <a:sp3d>
          <a:bevelT prst="relaxedInset"/>
        </a:sp3d>
      </dgm:spPr>
    </dgm:pt>
    <dgm:pt modelId="{802C0D3A-2E10-4A81-8E97-6C6E01E60665}" type="pres">
      <dgm:prSet presAssocID="{D98C8441-CC4B-41F0-9074-7AD0287B7C92}" presName="txShp" presStyleLbl="node1" presStyleIdx="7" presStyleCnt="9" custScaleX="142484" custLinFactNeighborX="3727">
        <dgm:presLayoutVars>
          <dgm:bulletEnabled val="1"/>
        </dgm:presLayoutVars>
      </dgm:prSet>
      <dgm:spPr/>
    </dgm:pt>
    <dgm:pt modelId="{5A98CA56-82CE-4D1D-9981-45E8AA92631A}" type="pres">
      <dgm:prSet presAssocID="{9C39A0A6-CFE5-4A07-A0DB-B5C80B4F9ECD}" presName="spacing" presStyleCnt="0"/>
      <dgm:spPr/>
    </dgm:pt>
    <dgm:pt modelId="{D568D285-7FBF-4699-8712-D2EEA576C785}" type="pres">
      <dgm:prSet presAssocID="{7EA99963-3367-49AE-A8BD-FEB03CA5ACF8}" presName="composite" presStyleCnt="0"/>
      <dgm:spPr/>
    </dgm:pt>
    <dgm:pt modelId="{2C437520-2C61-4F17-BFF1-C9FB95928D7E}" type="pres">
      <dgm:prSet presAssocID="{7EA99963-3367-49AE-A8BD-FEB03CA5ACF8}" presName="imgShp" presStyleLbl="fgImgPlace1" presStyleIdx="8" presStyleCnt="9" custScaleX="148537" custLinFactX="-100000" custLinFactNeighborX="-194064"/>
      <dgm:spPr>
        <a:prstGeom prst="diamond">
          <a:avLst/>
        </a:prstGeom>
        <a:scene3d>
          <a:camera prst="orthographicFront"/>
          <a:lightRig rig="threePt" dir="t"/>
        </a:scene3d>
        <a:sp3d>
          <a:bevelT prst="relaxedInset"/>
        </a:sp3d>
      </dgm:spPr>
    </dgm:pt>
    <dgm:pt modelId="{274F2AA3-D4A9-4BB1-BC22-5E46F4A41E81}" type="pres">
      <dgm:prSet presAssocID="{7EA99963-3367-49AE-A8BD-FEB03CA5ACF8}" presName="txShp" presStyleLbl="node1" presStyleIdx="8" presStyleCnt="9" custScaleX="142484" custLinFactNeighborX="3727">
        <dgm:presLayoutVars>
          <dgm:bulletEnabled val="1"/>
        </dgm:presLayoutVars>
      </dgm:prSet>
      <dgm:spPr/>
    </dgm:pt>
  </dgm:ptLst>
  <dgm:cxnLst>
    <dgm:cxn modelId="{0A194605-E4C0-4535-8C59-15474C9AC49C}" srcId="{EF9A28BA-BEBB-4453-8862-0AEFF0C8AA7F}" destId="{D98C8441-CC4B-41F0-9074-7AD0287B7C92}" srcOrd="7" destOrd="0" parTransId="{A1E67C23-8CBD-4DAD-BDC2-486322E07092}" sibTransId="{9C39A0A6-CFE5-4A07-A0DB-B5C80B4F9ECD}"/>
    <dgm:cxn modelId="{01C84821-1556-4E64-8FD7-9DF0FE2F7435}" type="presOf" srcId="{E9B7DAD4-4F3C-4DD5-A791-8D390489BA59}" destId="{992F61B5-01ED-4AAD-B6E9-9F3AC85F70A6}" srcOrd="0" destOrd="0" presId="urn:microsoft.com/office/officeart/2005/8/layout/vList3"/>
    <dgm:cxn modelId="{0500D72B-1554-4C38-9BD7-564EAEC5E956}" type="presOf" srcId="{7EA99963-3367-49AE-A8BD-FEB03CA5ACF8}" destId="{274F2AA3-D4A9-4BB1-BC22-5E46F4A41E81}" srcOrd="0" destOrd="0" presId="urn:microsoft.com/office/officeart/2005/8/layout/vList3"/>
    <dgm:cxn modelId="{99AA462F-9ECF-489A-A6C6-85CFBD85E2DA}" type="presOf" srcId="{0FB4C6EC-611D-479F-9CBC-31DD071B7083}" destId="{F1E86F8F-23D3-434D-BE79-DDDEFB8967FF}" srcOrd="0" destOrd="0" presId="urn:microsoft.com/office/officeart/2005/8/layout/vList3"/>
    <dgm:cxn modelId="{629C175C-B7A8-41A7-A915-5840F93209BC}" srcId="{EF9A28BA-BEBB-4453-8862-0AEFF0C8AA7F}" destId="{7EA99963-3367-49AE-A8BD-FEB03CA5ACF8}" srcOrd="8" destOrd="0" parTransId="{5F0EEA3F-B6B6-44B6-B781-F684F86BEE95}" sibTransId="{C69EE07A-9651-43FE-AE20-42AA8D9A4865}"/>
    <dgm:cxn modelId="{B8EA985C-D3D6-486C-AADC-AC07A4388DC1}" type="presOf" srcId="{21610E00-FF77-4E41-9196-490556EFA6D4}" destId="{31CE77D3-B297-41E7-8517-0476A782BCEB}" srcOrd="0" destOrd="0" presId="urn:microsoft.com/office/officeart/2005/8/layout/vList3"/>
    <dgm:cxn modelId="{40C5FA44-BA7E-4874-B204-893FDD0D627A}" srcId="{EF9A28BA-BEBB-4453-8862-0AEFF0C8AA7F}" destId="{45770509-9D68-4041-B1AB-B1FFC550CAC4}" srcOrd="1" destOrd="0" parTransId="{272F9DB8-CD1F-4CF4-B9B4-62DDE485DF5C}" sibTransId="{58AF59DA-AE35-4975-BFEE-2209E54DE9E2}"/>
    <dgm:cxn modelId="{C0DDCA4A-4AAF-41B6-B738-2D0FE54883F5}" type="presOf" srcId="{9D81C9DF-9B33-46F2-A1EE-51AF9ECFEE5D}" destId="{0500EE51-59DC-4AFB-B8B1-56649D8DD873}" srcOrd="0" destOrd="0" presId="urn:microsoft.com/office/officeart/2005/8/layout/vList3"/>
    <dgm:cxn modelId="{B1583773-E59B-4DB1-8DB4-B985AB1BDB94}" srcId="{EF9A28BA-BEBB-4453-8862-0AEFF0C8AA7F}" destId="{E167B426-B1F4-4F8F-94B5-001FB1CF238C}" srcOrd="6" destOrd="0" parTransId="{1D8C3D8D-F8B2-49F4-B279-AF09C4F25440}" sibTransId="{BD25B480-50F8-4F92-94CA-012FC2AE024A}"/>
    <dgm:cxn modelId="{1D703B79-699B-4FC4-A893-A3CE6E09983C}" srcId="{EF9A28BA-BEBB-4453-8862-0AEFF0C8AA7F}" destId="{E9B7DAD4-4F3C-4DD5-A791-8D390489BA59}" srcOrd="0" destOrd="0" parTransId="{CAD23773-8100-4E44-BA14-C2BCA61D836E}" sibTransId="{C71561FC-36CC-479D-83A5-54A91992EB24}"/>
    <dgm:cxn modelId="{41D43C5A-DA3C-4DB9-9622-3834CF200FBC}" srcId="{EF9A28BA-BEBB-4453-8862-0AEFF0C8AA7F}" destId="{0FB4C6EC-611D-479F-9CBC-31DD071B7083}" srcOrd="5" destOrd="0" parTransId="{8D013E7B-8399-48A6-A384-820B9BFF684B}" sibTransId="{AFF05613-3153-4A73-80F2-948743F366E5}"/>
    <dgm:cxn modelId="{A0E95B87-9B3B-43EC-9662-624467FB49FA}" type="presOf" srcId="{EF9A28BA-BEBB-4453-8862-0AEFF0C8AA7F}" destId="{C55513B2-74E0-49E5-8899-1F2735F0C792}" srcOrd="0" destOrd="0" presId="urn:microsoft.com/office/officeart/2005/8/layout/vList3"/>
    <dgm:cxn modelId="{054389A2-B501-416F-8B2F-34995BD08171}" srcId="{EF9A28BA-BEBB-4453-8862-0AEFF0C8AA7F}" destId="{B1ECA97B-CA92-4577-B85F-CF0EA87F4E14}" srcOrd="2" destOrd="0" parTransId="{A50AD379-67BA-4805-81A1-DD1E7B6E567A}" sibTransId="{30D40063-B610-48E5-9D27-FCFC03429CF2}"/>
    <dgm:cxn modelId="{B6C09CA8-C38B-4C9D-8F8C-77899AFF8147}" srcId="{EF9A28BA-BEBB-4453-8862-0AEFF0C8AA7F}" destId="{9D81C9DF-9B33-46F2-A1EE-51AF9ECFEE5D}" srcOrd="4" destOrd="0" parTransId="{628A6142-0033-46E3-94AC-0C311D03EE04}" sibTransId="{56BBDF6E-CD79-43EC-9A44-9A2207A4A0A0}"/>
    <dgm:cxn modelId="{02B659A9-0314-4DC0-8B05-AB89EB6498B3}" type="presOf" srcId="{E167B426-B1F4-4F8F-94B5-001FB1CF238C}" destId="{07EF7AB3-EEF9-4098-A0E2-A243D5CC539F}" srcOrd="0" destOrd="0" presId="urn:microsoft.com/office/officeart/2005/8/layout/vList3"/>
    <dgm:cxn modelId="{190149D2-682A-4B3E-B263-89E15661DEE0}" type="presOf" srcId="{B1ECA97B-CA92-4577-B85F-CF0EA87F4E14}" destId="{A613A5B6-DA7E-4FD5-8C7A-2B9D7B68A72C}" srcOrd="0" destOrd="0" presId="urn:microsoft.com/office/officeart/2005/8/layout/vList3"/>
    <dgm:cxn modelId="{C087F1D7-CB1C-434F-825E-A6B3E9329411}" type="presOf" srcId="{D98C8441-CC4B-41F0-9074-7AD0287B7C92}" destId="{802C0D3A-2E10-4A81-8E97-6C6E01E60665}" srcOrd="0" destOrd="0" presId="urn:microsoft.com/office/officeart/2005/8/layout/vList3"/>
    <dgm:cxn modelId="{985E65E8-355F-411C-8DC2-623C64932AB8}" type="presOf" srcId="{45770509-9D68-4041-B1AB-B1FFC550CAC4}" destId="{9DD7489D-803A-450D-8C91-C04A28BB579D}" srcOrd="0" destOrd="0" presId="urn:microsoft.com/office/officeart/2005/8/layout/vList3"/>
    <dgm:cxn modelId="{E9333FFB-93B4-4247-BA25-4527FD3EDAA5}" srcId="{EF9A28BA-BEBB-4453-8862-0AEFF0C8AA7F}" destId="{21610E00-FF77-4E41-9196-490556EFA6D4}" srcOrd="3" destOrd="0" parTransId="{5C0B7271-2DBF-46F9-B06D-E2AF4B4D42C7}" sibTransId="{2446349C-A3F2-48F5-B67F-5E2302503A4E}"/>
    <dgm:cxn modelId="{2870ED72-DC12-48EC-AE60-A7F6D51B840E}" type="presParOf" srcId="{C55513B2-74E0-49E5-8899-1F2735F0C792}" destId="{49EE1EA1-4E50-4909-811D-F96BE7455827}" srcOrd="0" destOrd="0" presId="urn:microsoft.com/office/officeart/2005/8/layout/vList3"/>
    <dgm:cxn modelId="{C0070972-7D17-40EC-80DD-DB0307D0AC9E}" type="presParOf" srcId="{49EE1EA1-4E50-4909-811D-F96BE7455827}" destId="{D2AD003E-D79D-4F70-9A69-F76CD2604391}" srcOrd="0" destOrd="0" presId="urn:microsoft.com/office/officeart/2005/8/layout/vList3"/>
    <dgm:cxn modelId="{CF0F1462-35F2-416E-A234-673F3D193196}" type="presParOf" srcId="{49EE1EA1-4E50-4909-811D-F96BE7455827}" destId="{992F61B5-01ED-4AAD-B6E9-9F3AC85F70A6}" srcOrd="1" destOrd="0" presId="urn:microsoft.com/office/officeart/2005/8/layout/vList3"/>
    <dgm:cxn modelId="{129A3FA9-F31F-43E5-9E99-9B757A973D63}" type="presParOf" srcId="{C55513B2-74E0-49E5-8899-1F2735F0C792}" destId="{42BB21F5-1017-4567-8183-C25563A94183}" srcOrd="1" destOrd="0" presId="urn:microsoft.com/office/officeart/2005/8/layout/vList3"/>
    <dgm:cxn modelId="{8119FD87-D9FB-453A-B599-FABC4F42B604}" type="presParOf" srcId="{C55513B2-74E0-49E5-8899-1F2735F0C792}" destId="{BB3FB4BF-1AF1-40DF-93CE-81EB80EBFA3C}" srcOrd="2" destOrd="0" presId="urn:microsoft.com/office/officeart/2005/8/layout/vList3"/>
    <dgm:cxn modelId="{7E0C022F-4163-4E96-9B2A-60427DF9892E}" type="presParOf" srcId="{BB3FB4BF-1AF1-40DF-93CE-81EB80EBFA3C}" destId="{FE7A6A8E-E8B6-4600-9837-18407D6CB354}" srcOrd="0" destOrd="0" presId="urn:microsoft.com/office/officeart/2005/8/layout/vList3"/>
    <dgm:cxn modelId="{5B4AEE89-7A38-4B4A-AE75-1609A8ABB404}" type="presParOf" srcId="{BB3FB4BF-1AF1-40DF-93CE-81EB80EBFA3C}" destId="{9DD7489D-803A-450D-8C91-C04A28BB579D}" srcOrd="1" destOrd="0" presId="urn:microsoft.com/office/officeart/2005/8/layout/vList3"/>
    <dgm:cxn modelId="{F0E01E5A-A352-42DB-B707-734771926E47}" type="presParOf" srcId="{C55513B2-74E0-49E5-8899-1F2735F0C792}" destId="{72E952A5-AE02-4B65-AB48-3B673DA4AD40}" srcOrd="3" destOrd="0" presId="urn:microsoft.com/office/officeart/2005/8/layout/vList3"/>
    <dgm:cxn modelId="{F811EE2E-8EF5-4AA1-A831-A127CA00127A}" type="presParOf" srcId="{C55513B2-74E0-49E5-8899-1F2735F0C792}" destId="{6B747A2A-2F1D-45AB-93DD-88662EC7BFC0}" srcOrd="4" destOrd="0" presId="urn:microsoft.com/office/officeart/2005/8/layout/vList3"/>
    <dgm:cxn modelId="{626CE63A-16B4-4985-B0AA-661BF2C6EA8C}" type="presParOf" srcId="{6B747A2A-2F1D-45AB-93DD-88662EC7BFC0}" destId="{070A386D-19DD-4A1D-A5DB-180B10779523}" srcOrd="0" destOrd="0" presId="urn:microsoft.com/office/officeart/2005/8/layout/vList3"/>
    <dgm:cxn modelId="{C6894421-BA0B-4F1C-A5A1-58FF1EE47762}" type="presParOf" srcId="{6B747A2A-2F1D-45AB-93DD-88662EC7BFC0}" destId="{A613A5B6-DA7E-4FD5-8C7A-2B9D7B68A72C}" srcOrd="1" destOrd="0" presId="urn:microsoft.com/office/officeart/2005/8/layout/vList3"/>
    <dgm:cxn modelId="{508EC704-F042-49F7-B946-8304C740F907}" type="presParOf" srcId="{C55513B2-74E0-49E5-8899-1F2735F0C792}" destId="{DDFFD29A-A89F-42A1-8A2B-0CD05C6CF17B}" srcOrd="5" destOrd="0" presId="urn:microsoft.com/office/officeart/2005/8/layout/vList3"/>
    <dgm:cxn modelId="{6B72BDDD-3A5F-46FF-8F06-CDA7BB3DF941}" type="presParOf" srcId="{C55513B2-74E0-49E5-8899-1F2735F0C792}" destId="{861DA0E2-8A2D-4FFC-8711-2F911041685C}" srcOrd="6" destOrd="0" presId="urn:microsoft.com/office/officeart/2005/8/layout/vList3"/>
    <dgm:cxn modelId="{63DB8A90-81F8-42EC-9006-1C9E201C5EBF}" type="presParOf" srcId="{861DA0E2-8A2D-4FFC-8711-2F911041685C}" destId="{D064DEC5-F1BA-4DA0-9BE8-5E17A7F6E35C}" srcOrd="0" destOrd="0" presId="urn:microsoft.com/office/officeart/2005/8/layout/vList3"/>
    <dgm:cxn modelId="{48EE8284-548C-4193-B7F6-E2CDC04C57B6}" type="presParOf" srcId="{861DA0E2-8A2D-4FFC-8711-2F911041685C}" destId="{31CE77D3-B297-41E7-8517-0476A782BCEB}" srcOrd="1" destOrd="0" presId="urn:microsoft.com/office/officeart/2005/8/layout/vList3"/>
    <dgm:cxn modelId="{67D13E84-1B84-4C53-A7B6-7D5CF4966FC2}" type="presParOf" srcId="{C55513B2-74E0-49E5-8899-1F2735F0C792}" destId="{13FA270D-BFEC-42EE-9055-6AC4C080D960}" srcOrd="7" destOrd="0" presId="urn:microsoft.com/office/officeart/2005/8/layout/vList3"/>
    <dgm:cxn modelId="{2E02B521-EFF5-4A3D-93E5-73ABB17563A6}" type="presParOf" srcId="{C55513B2-74E0-49E5-8899-1F2735F0C792}" destId="{5B48DF87-2430-4364-9FF6-867501A37AD6}" srcOrd="8" destOrd="0" presId="urn:microsoft.com/office/officeart/2005/8/layout/vList3"/>
    <dgm:cxn modelId="{9380056E-C625-4CC4-9672-983727B3A6DA}" type="presParOf" srcId="{5B48DF87-2430-4364-9FF6-867501A37AD6}" destId="{DCA95AAD-41BD-43C2-87E4-2ED6DBE6F752}" srcOrd="0" destOrd="0" presId="urn:microsoft.com/office/officeart/2005/8/layout/vList3"/>
    <dgm:cxn modelId="{E6A539EC-83D3-470F-B13B-0B19763B5748}" type="presParOf" srcId="{5B48DF87-2430-4364-9FF6-867501A37AD6}" destId="{0500EE51-59DC-4AFB-B8B1-56649D8DD873}" srcOrd="1" destOrd="0" presId="urn:microsoft.com/office/officeart/2005/8/layout/vList3"/>
    <dgm:cxn modelId="{A55DAD9B-BFB4-4446-A29F-71B626296B68}" type="presParOf" srcId="{C55513B2-74E0-49E5-8899-1F2735F0C792}" destId="{AA350491-88AA-4678-BA0C-3832447126EB}" srcOrd="9" destOrd="0" presId="urn:microsoft.com/office/officeart/2005/8/layout/vList3"/>
    <dgm:cxn modelId="{3964CAB4-1A26-4EE1-BF86-D3A7678DFFF4}" type="presParOf" srcId="{C55513B2-74E0-49E5-8899-1F2735F0C792}" destId="{0DA34AA7-4AC7-4653-A3ED-7784911848FE}" srcOrd="10" destOrd="0" presId="urn:microsoft.com/office/officeart/2005/8/layout/vList3"/>
    <dgm:cxn modelId="{DFE5E456-F5A3-42CE-A764-848F2F6CE9A9}" type="presParOf" srcId="{0DA34AA7-4AC7-4653-A3ED-7784911848FE}" destId="{727E9074-3C5C-45C2-9F90-0273882D337F}" srcOrd="0" destOrd="0" presId="urn:microsoft.com/office/officeart/2005/8/layout/vList3"/>
    <dgm:cxn modelId="{6B18A902-AE37-4177-9CC7-4E62FDA5CEA6}" type="presParOf" srcId="{0DA34AA7-4AC7-4653-A3ED-7784911848FE}" destId="{F1E86F8F-23D3-434D-BE79-DDDEFB8967FF}" srcOrd="1" destOrd="0" presId="urn:microsoft.com/office/officeart/2005/8/layout/vList3"/>
    <dgm:cxn modelId="{4ABE55E2-6BF5-4FF0-9874-AAA375748712}" type="presParOf" srcId="{C55513B2-74E0-49E5-8899-1F2735F0C792}" destId="{A1A335F9-0369-438E-AF58-C96F359CD8BB}" srcOrd="11" destOrd="0" presId="urn:microsoft.com/office/officeart/2005/8/layout/vList3"/>
    <dgm:cxn modelId="{6A1BF59A-7D93-4AD0-9F09-936E5290426E}" type="presParOf" srcId="{C55513B2-74E0-49E5-8899-1F2735F0C792}" destId="{C1215D26-94EF-4C59-BA07-60B5A010BD38}" srcOrd="12" destOrd="0" presId="urn:microsoft.com/office/officeart/2005/8/layout/vList3"/>
    <dgm:cxn modelId="{AC57A4A0-26F5-4C45-BDA8-7ED34349F3D6}" type="presParOf" srcId="{C1215D26-94EF-4C59-BA07-60B5A010BD38}" destId="{0D98B1E8-EC2A-4CC5-8188-3C899FA11019}" srcOrd="0" destOrd="0" presId="urn:microsoft.com/office/officeart/2005/8/layout/vList3"/>
    <dgm:cxn modelId="{45E50D1B-1C0A-49EF-A249-4001E8EE6BCA}" type="presParOf" srcId="{C1215D26-94EF-4C59-BA07-60B5A010BD38}" destId="{07EF7AB3-EEF9-4098-A0E2-A243D5CC539F}" srcOrd="1" destOrd="0" presId="urn:microsoft.com/office/officeart/2005/8/layout/vList3"/>
    <dgm:cxn modelId="{C1B27964-21BC-42BA-829F-D7B7A875988C}" type="presParOf" srcId="{C55513B2-74E0-49E5-8899-1F2735F0C792}" destId="{ACED15BF-112D-476B-88EA-8303827B23CE}" srcOrd="13" destOrd="0" presId="urn:microsoft.com/office/officeart/2005/8/layout/vList3"/>
    <dgm:cxn modelId="{4E71CE53-146C-478D-B089-7B8EB5499C32}" type="presParOf" srcId="{C55513B2-74E0-49E5-8899-1F2735F0C792}" destId="{D96AFC40-3003-453F-86D1-925EB4C51471}" srcOrd="14" destOrd="0" presId="urn:microsoft.com/office/officeart/2005/8/layout/vList3"/>
    <dgm:cxn modelId="{72694DA5-6613-4D81-A108-43CD3A98D269}" type="presParOf" srcId="{D96AFC40-3003-453F-86D1-925EB4C51471}" destId="{945464B3-C2E9-495C-936C-0B98C2DBCC9B}" srcOrd="0" destOrd="0" presId="urn:microsoft.com/office/officeart/2005/8/layout/vList3"/>
    <dgm:cxn modelId="{F7A5C3DE-CDA4-4AAE-879B-CD15F1D123B8}" type="presParOf" srcId="{D96AFC40-3003-453F-86D1-925EB4C51471}" destId="{802C0D3A-2E10-4A81-8E97-6C6E01E60665}" srcOrd="1" destOrd="0" presId="urn:microsoft.com/office/officeart/2005/8/layout/vList3"/>
    <dgm:cxn modelId="{37CAEB3A-1C71-4341-8C50-54DD8D91DCE5}" type="presParOf" srcId="{C55513B2-74E0-49E5-8899-1F2735F0C792}" destId="{5A98CA56-82CE-4D1D-9981-45E8AA92631A}" srcOrd="15" destOrd="0" presId="urn:microsoft.com/office/officeart/2005/8/layout/vList3"/>
    <dgm:cxn modelId="{14237234-4C20-4773-A2DA-CF5A861D9C14}" type="presParOf" srcId="{C55513B2-74E0-49E5-8899-1F2735F0C792}" destId="{D568D285-7FBF-4699-8712-D2EEA576C785}" srcOrd="16" destOrd="0" presId="urn:microsoft.com/office/officeart/2005/8/layout/vList3"/>
    <dgm:cxn modelId="{BB5C06F3-FE37-4BA2-B164-D9BFAB77CED4}" type="presParOf" srcId="{D568D285-7FBF-4699-8712-D2EEA576C785}" destId="{2C437520-2C61-4F17-BFF1-C9FB95928D7E}" srcOrd="0" destOrd="0" presId="urn:microsoft.com/office/officeart/2005/8/layout/vList3"/>
    <dgm:cxn modelId="{AC2BA462-BE46-4675-9384-9E770A86B5C5}" type="presParOf" srcId="{D568D285-7FBF-4699-8712-D2EEA576C785}" destId="{274F2AA3-D4A9-4BB1-BC22-5E46F4A41E8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52FDED-43D0-40F5-B96B-921CA9DD2913}" type="doc">
      <dgm:prSet loTypeId="urn:microsoft.com/office/officeart/2005/8/layout/lProcess3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1CE54D3-9960-4B60-A57E-30D860BAB5F8}">
      <dgm:prSet custT="1"/>
      <dgm:spPr/>
      <dgm:t>
        <a:bodyPr/>
        <a:lstStyle/>
        <a:p>
          <a:r>
            <a:rPr lang="es-ES" sz="1800" b="1" u="none" dirty="0" err="1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Parallelism</a:t>
          </a:r>
          <a:endParaRPr lang="es-ES" sz="1800" u="none" dirty="0">
            <a:solidFill>
              <a:schemeClr val="accent4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3AA2A4-CC9D-49EB-8997-F3CBF5799FB4}" type="parTrans" cxnId="{F756C6E0-7A02-4AB8-8B72-035F7BAE6869}">
      <dgm:prSet/>
      <dgm:spPr/>
      <dgm:t>
        <a:bodyPr/>
        <a:lstStyle/>
        <a:p>
          <a:endParaRPr lang="es-ES" sz="1800"/>
        </a:p>
      </dgm:t>
    </dgm:pt>
    <dgm:pt modelId="{3EF312B1-0E8A-41CD-B196-6DAE82B0302D}" type="sibTrans" cxnId="{F756C6E0-7A02-4AB8-8B72-035F7BAE6869}">
      <dgm:prSet/>
      <dgm:spPr/>
      <dgm:t>
        <a:bodyPr/>
        <a:lstStyle/>
        <a:p>
          <a:endParaRPr lang="es-ES" sz="1800"/>
        </a:p>
      </dgm:t>
    </dgm:pt>
    <dgm:pt modelId="{2AEBB9C1-27E2-4637-AB83-A0655A862084}">
      <dgm:prSet custT="1"/>
      <dgm:spPr/>
      <dgm:t>
        <a:bodyPr/>
        <a:lstStyle/>
        <a:p>
          <a:r>
            <a:rPr lang="es-ES" sz="1800" b="1" u="none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Images</a:t>
          </a:r>
          <a:endParaRPr lang="es-ES" sz="1800" u="none" dirty="0">
            <a:solidFill>
              <a:schemeClr val="accent4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A4200D-B5D9-46D0-B1AD-1A18BC21EB88}" type="parTrans" cxnId="{A2D9CD6E-23B6-4B70-9E45-365143CDCB8F}">
      <dgm:prSet/>
      <dgm:spPr/>
      <dgm:t>
        <a:bodyPr/>
        <a:lstStyle/>
        <a:p>
          <a:endParaRPr lang="es-ES" sz="1800"/>
        </a:p>
      </dgm:t>
    </dgm:pt>
    <dgm:pt modelId="{D1231D6B-4725-490A-940F-E51A49B76311}" type="sibTrans" cxnId="{A2D9CD6E-23B6-4B70-9E45-365143CDCB8F}">
      <dgm:prSet/>
      <dgm:spPr/>
      <dgm:t>
        <a:bodyPr/>
        <a:lstStyle/>
        <a:p>
          <a:endParaRPr lang="es-ES" sz="1800"/>
        </a:p>
      </dgm:t>
    </dgm:pt>
    <dgm:pt modelId="{F1EC02DB-B8C0-46EE-BD95-1A76962B9D27}">
      <dgm:prSet custT="1"/>
      <dgm:spPr/>
      <dgm:t>
        <a:bodyPr/>
        <a:lstStyle/>
        <a:p>
          <a:r>
            <a:rPr lang="es-ES" sz="1800" b="1" u="none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Merism</a:t>
          </a:r>
          <a:endParaRPr lang="es-ES" sz="1800" u="none" dirty="0">
            <a:solidFill>
              <a:schemeClr val="accent4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440BE8-EDEB-42BA-B413-45F08A0BB42F}" type="parTrans" cxnId="{3DCB7455-551E-4846-B280-A19B78E33E81}">
      <dgm:prSet/>
      <dgm:spPr/>
      <dgm:t>
        <a:bodyPr/>
        <a:lstStyle/>
        <a:p>
          <a:endParaRPr lang="es-ES" sz="1800"/>
        </a:p>
      </dgm:t>
    </dgm:pt>
    <dgm:pt modelId="{BEB8E966-F2BC-440A-A2DF-0F1A6ADB9FFB}" type="sibTrans" cxnId="{3DCB7455-551E-4846-B280-A19B78E33E81}">
      <dgm:prSet/>
      <dgm:spPr/>
      <dgm:t>
        <a:bodyPr/>
        <a:lstStyle/>
        <a:p>
          <a:endParaRPr lang="es-ES" sz="1800"/>
        </a:p>
      </dgm:t>
    </dgm:pt>
    <dgm:pt modelId="{6B1E4AF3-1006-4DFB-A116-E96644A16B4C}">
      <dgm:prSet custT="1"/>
      <dgm:spPr/>
      <dgm:t>
        <a:bodyPr/>
        <a:lstStyle/>
        <a:p>
          <a:r>
            <a:rPr lang="es-ES" sz="1800" b="1" u="none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Word games</a:t>
          </a:r>
          <a:endParaRPr lang="es-ES" sz="1800" u="none" dirty="0">
            <a:solidFill>
              <a:schemeClr val="accent4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8B9130-2ACC-4823-B613-522E7EBD823E}" type="parTrans" cxnId="{86C5289A-5DC1-4D66-A79B-7BAA30E501C1}">
      <dgm:prSet/>
      <dgm:spPr/>
      <dgm:t>
        <a:bodyPr/>
        <a:lstStyle/>
        <a:p>
          <a:endParaRPr lang="es-ES" sz="1800"/>
        </a:p>
      </dgm:t>
    </dgm:pt>
    <dgm:pt modelId="{3397E403-9A23-473F-8074-B85F2C3474A6}" type="sibTrans" cxnId="{86C5289A-5DC1-4D66-A79B-7BAA30E501C1}">
      <dgm:prSet/>
      <dgm:spPr/>
      <dgm:t>
        <a:bodyPr/>
        <a:lstStyle/>
        <a:p>
          <a:endParaRPr lang="es-ES" sz="1800"/>
        </a:p>
      </dgm:t>
    </dgm:pt>
    <dgm:pt modelId="{CF9B8309-3619-4A02-B8A8-5B029CBF78E9}">
      <dgm:prSet custT="1"/>
      <dgm:spPr>
        <a:solidFill>
          <a:schemeClr val="accent5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r>
            <a:rPr lang="en-FJ" sz="1800" b="1" dirty="0" err="1"/>
            <a:t>Semata</a:t>
          </a:r>
          <a:r>
            <a:rPr lang="en-FJ" sz="1800" b="1" dirty="0"/>
            <a:t> </a:t>
          </a:r>
          <a:r>
            <a:rPr lang="en-FJ" sz="1800" b="1" dirty="0" err="1"/>
            <a:t>na</a:t>
          </a:r>
          <a:r>
            <a:rPr lang="en-FJ" sz="1800" b="1" dirty="0"/>
            <a:t> </a:t>
          </a:r>
          <a:r>
            <a:rPr lang="en-FJ" sz="1800" b="1" dirty="0" err="1"/>
            <a:t>vosa</a:t>
          </a:r>
          <a:r>
            <a:rPr lang="en-FJ" sz="1800" b="1" dirty="0"/>
            <a:t>, </a:t>
          </a:r>
          <a:r>
            <a:rPr lang="en-FJ" sz="1800" b="1" dirty="0" err="1"/>
            <a:t>yatu</a:t>
          </a:r>
          <a:r>
            <a:rPr lang="en-FJ" sz="1800" b="1" dirty="0"/>
            <a:t> </a:t>
          </a:r>
          <a:r>
            <a:rPr lang="en-FJ" sz="1800" b="1" dirty="0" err="1"/>
            <a:t>vosa</a:t>
          </a:r>
          <a:r>
            <a:rPr lang="en-FJ" sz="1800" b="1" dirty="0"/>
            <a:t>, </a:t>
          </a:r>
          <a:r>
            <a:rPr lang="en-FJ" sz="1800" b="1" dirty="0" err="1"/>
            <a:t>kei</a:t>
          </a:r>
          <a:r>
            <a:rPr lang="en-FJ" sz="1800" b="1" dirty="0"/>
            <a:t> </a:t>
          </a:r>
          <a:r>
            <a:rPr lang="en-FJ" sz="1800" b="1" dirty="0" err="1"/>
            <a:t>na</a:t>
          </a:r>
          <a:r>
            <a:rPr lang="en-FJ" sz="1800" b="1" dirty="0"/>
            <a:t> </a:t>
          </a:r>
          <a:r>
            <a:rPr lang="en-FJ" sz="1800" b="1" dirty="0" err="1"/>
            <a:t>veivananau</a:t>
          </a:r>
          <a:r>
            <a:rPr lang="en-FJ" sz="1800" b="1" dirty="0"/>
            <a:t> </a:t>
          </a:r>
          <a:r>
            <a:rPr lang="en-FJ" sz="1800" b="1" dirty="0" err="1"/>
            <a:t>tautauvata</a:t>
          </a:r>
          <a:r>
            <a:rPr lang="en-FJ" sz="1800" b="1" dirty="0"/>
            <a:t>, </a:t>
          </a:r>
          <a:r>
            <a:rPr lang="en-FJ" sz="1800" b="1" dirty="0" err="1"/>
            <a:t>tokaruataka</a:t>
          </a:r>
          <a:r>
            <a:rPr lang="en-FJ" sz="1800" b="1" dirty="0"/>
            <a:t> se </a:t>
          </a:r>
          <a:r>
            <a:rPr lang="en-FJ" sz="1800" b="1" dirty="0" err="1"/>
            <a:t>laveta</a:t>
          </a:r>
          <a:r>
            <a:rPr lang="en-FJ" sz="1800" b="1" dirty="0"/>
            <a:t> </a:t>
          </a:r>
          <a:r>
            <a:rPr lang="en-FJ" sz="1800" b="1" dirty="0" err="1"/>
            <a:t>na</a:t>
          </a:r>
          <a:r>
            <a:rPr lang="en-FJ" sz="1800" b="1" dirty="0"/>
            <a:t> </a:t>
          </a:r>
          <a:r>
            <a:rPr lang="en-FJ" sz="1800" b="1" dirty="0" err="1"/>
            <a:t>veibasai</a:t>
          </a:r>
          <a:r>
            <a:rPr lang="en-FJ" sz="1800" b="1" dirty="0"/>
            <a:t> </a:t>
          </a:r>
          <a:r>
            <a:rPr lang="en-FJ" sz="1800" b="1" dirty="0" err="1"/>
            <a:t>ni</a:t>
          </a:r>
          <a:r>
            <a:rPr lang="en-FJ" sz="1800" b="1" dirty="0"/>
            <a:t> so </a:t>
          </a:r>
          <a:r>
            <a:rPr lang="en-FJ" sz="1800" b="1" dirty="0" err="1"/>
            <a:t>na</a:t>
          </a:r>
          <a:r>
            <a:rPr lang="en-FJ" sz="1800" b="1" dirty="0"/>
            <a:t> </a:t>
          </a:r>
          <a:r>
            <a:rPr lang="en-FJ" sz="1800" b="1" dirty="0" err="1"/>
            <a:t>vakanananu</a:t>
          </a:r>
          <a:endParaRPr lang="es-ES" sz="1800" dirty="0"/>
        </a:p>
      </dgm:t>
    </dgm:pt>
    <dgm:pt modelId="{7A44F6AC-84DA-4B8D-BC7E-E1127ECFD5A7}" type="parTrans" cxnId="{54A5F16C-6EE4-43A0-87C7-E6FF61943623}">
      <dgm:prSet/>
      <dgm:spPr/>
      <dgm:t>
        <a:bodyPr/>
        <a:lstStyle/>
        <a:p>
          <a:endParaRPr lang="es-ES" sz="1800"/>
        </a:p>
      </dgm:t>
    </dgm:pt>
    <dgm:pt modelId="{AA21021D-E254-4D1D-B256-BE2542FB61F8}" type="sibTrans" cxnId="{54A5F16C-6EE4-43A0-87C7-E6FF61943623}">
      <dgm:prSet/>
      <dgm:spPr/>
      <dgm:t>
        <a:bodyPr/>
        <a:lstStyle/>
        <a:p>
          <a:endParaRPr lang="es-ES" sz="1800"/>
        </a:p>
      </dgm:t>
    </dgm:pt>
    <dgm:pt modelId="{29EEE047-BF2D-403B-B219-0D7D70E4CCFC}">
      <dgm:prSet custT="1"/>
      <dgm:spPr>
        <a:solidFill>
          <a:schemeClr val="accent5">
            <a:tint val="40000"/>
            <a:hueOff val="-744725"/>
            <a:satOff val="3910"/>
            <a:lumOff val="358"/>
          </a:schemeClr>
        </a:solidFill>
      </dgm:spPr>
      <dgm:t>
        <a:bodyPr/>
        <a:lstStyle/>
        <a:p>
          <a:r>
            <a:rPr lang="es-ES" sz="1600" b="1" dirty="0"/>
            <a:t> </a:t>
          </a:r>
          <a:r>
            <a:rPr lang="en-US" sz="1600" b="1" dirty="0" err="1"/>
            <a:t>na</a:t>
          </a:r>
          <a:r>
            <a:rPr lang="en-FJ" sz="1600" b="1" dirty="0"/>
            <a:t> </a:t>
          </a:r>
          <a:r>
            <a:rPr lang="en-FJ" sz="1600" b="1" dirty="0">
              <a:solidFill>
                <a:schemeClr val="accent1"/>
              </a:solidFill>
            </a:rPr>
            <a:t>n</a:t>
          </a:r>
          <a:r>
            <a:rPr lang="en-US" sz="1600" b="1" dirty="0" err="1">
              <a:solidFill>
                <a:schemeClr val="accent1"/>
              </a:solidFill>
            </a:rPr>
            <a:t>omuni</a:t>
          </a:r>
          <a:r>
            <a:rPr lang="en-US" sz="1600" b="1" dirty="0">
              <a:solidFill>
                <a:schemeClr val="accent1"/>
              </a:solidFill>
            </a:rPr>
            <a:t> </a:t>
          </a:r>
          <a:r>
            <a:rPr lang="en-US" sz="1600" b="1" dirty="0" err="1">
              <a:solidFill>
                <a:schemeClr val="accent1"/>
              </a:solidFill>
            </a:rPr>
            <a:t>lomalagi</a:t>
          </a:r>
          <a:r>
            <a:rPr lang="en-US" sz="1600" b="1" dirty="0"/>
            <a:t>, </a:t>
          </a:r>
          <a:r>
            <a:rPr lang="en-US" sz="1600" b="1" dirty="0" err="1"/>
            <a:t>na</a:t>
          </a:r>
          <a:r>
            <a:rPr lang="en-US" sz="1600" b="1" dirty="0"/>
            <a:t> </a:t>
          </a:r>
          <a:r>
            <a:rPr lang="en-US" sz="1600" b="1" dirty="0" err="1">
              <a:solidFill>
                <a:srgbClr val="00B050"/>
              </a:solidFill>
            </a:rPr>
            <a:t>cakacaka</a:t>
          </a:r>
          <a:r>
            <a:rPr lang="en-US" sz="1600" b="1" dirty="0">
              <a:solidFill>
                <a:srgbClr val="00B050"/>
              </a:solidFill>
            </a:rPr>
            <a:t> </a:t>
          </a:r>
          <a:r>
            <a:rPr lang="en-US" sz="1600" b="1" dirty="0" err="1">
              <a:solidFill>
                <a:srgbClr val="00B050"/>
              </a:solidFill>
            </a:rPr>
            <a:t>ni</a:t>
          </a:r>
          <a:r>
            <a:rPr lang="en-US" sz="1600" b="1" dirty="0">
              <a:solidFill>
                <a:srgbClr val="00B050"/>
              </a:solidFill>
            </a:rPr>
            <a:t> </a:t>
          </a:r>
          <a:r>
            <a:rPr lang="en-US" sz="1600" b="1" dirty="0" err="1">
              <a:solidFill>
                <a:srgbClr val="00B050"/>
              </a:solidFill>
            </a:rPr>
            <a:t>qaqalo</a:t>
          </a:r>
          <a:r>
            <a:rPr lang="en-US" sz="1600" b="1" dirty="0">
              <a:solidFill>
                <a:srgbClr val="00B050"/>
              </a:solidFill>
            </a:rPr>
            <a:t> </a:t>
          </a:r>
          <a:r>
            <a:rPr lang="en-US" sz="1600" b="1" dirty="0" err="1">
              <a:solidFill>
                <a:srgbClr val="00B050"/>
              </a:solidFill>
            </a:rPr>
            <a:t>ni</a:t>
          </a:r>
          <a:r>
            <a:rPr lang="en-US" sz="1600" b="1" dirty="0">
              <a:solidFill>
                <a:srgbClr val="00B050"/>
              </a:solidFill>
            </a:rPr>
            <a:t> </a:t>
          </a:r>
          <a:r>
            <a:rPr lang="en-US" sz="1600" b="1" dirty="0" err="1">
              <a:solidFill>
                <a:srgbClr val="00B050"/>
              </a:solidFill>
            </a:rPr>
            <a:t>ligamuni</a:t>
          </a:r>
          <a:r>
            <a:rPr lang="en-US" sz="1600" b="1" dirty="0">
              <a:solidFill>
                <a:srgbClr val="00B050"/>
              </a:solidFill>
            </a:rPr>
            <a:t>, </a:t>
          </a:r>
          <a:r>
            <a:rPr lang="en-US" sz="1600" b="1" dirty="0"/>
            <a:t>Na </a:t>
          </a:r>
          <a:r>
            <a:rPr lang="en-US" sz="1600" b="1" dirty="0" err="1">
              <a:solidFill>
                <a:schemeClr val="accent1"/>
              </a:solidFill>
            </a:rPr>
            <a:t>vula</a:t>
          </a:r>
          <a:r>
            <a:rPr lang="en-US" sz="1600" b="1" dirty="0">
              <a:solidFill>
                <a:schemeClr val="accent1"/>
              </a:solidFill>
            </a:rPr>
            <a:t> </a:t>
          </a:r>
          <a:r>
            <a:rPr lang="en-US" sz="1600" b="1" dirty="0" err="1">
              <a:solidFill>
                <a:schemeClr val="accent1"/>
              </a:solidFill>
            </a:rPr>
            <a:t>kei</a:t>
          </a:r>
          <a:r>
            <a:rPr lang="en-US" sz="1600" b="1" dirty="0">
              <a:solidFill>
                <a:schemeClr val="accent1"/>
              </a:solidFill>
            </a:rPr>
            <a:t> </a:t>
          </a:r>
          <a:r>
            <a:rPr lang="en-US" sz="1600" b="1" dirty="0" err="1">
              <a:solidFill>
                <a:schemeClr val="accent1"/>
              </a:solidFill>
            </a:rPr>
            <a:t>na</a:t>
          </a:r>
          <a:r>
            <a:rPr lang="en-US" sz="1600" b="1" dirty="0">
              <a:solidFill>
                <a:schemeClr val="accent1"/>
              </a:solidFill>
            </a:rPr>
            <a:t> </a:t>
          </a:r>
          <a:r>
            <a:rPr lang="en-US" sz="1600" b="1" dirty="0" err="1">
              <a:solidFill>
                <a:schemeClr val="accent1"/>
              </a:solidFill>
            </a:rPr>
            <a:t>kalokalo</a:t>
          </a:r>
          <a:r>
            <a:rPr lang="en-FJ" sz="1600" b="1" dirty="0">
              <a:solidFill>
                <a:schemeClr val="accent1"/>
              </a:solidFill>
            </a:rPr>
            <a:t>...</a:t>
          </a:r>
          <a:r>
            <a:rPr lang="en-FJ" sz="1600" b="1" dirty="0"/>
            <a:t>Same 8:3</a:t>
          </a:r>
          <a:endParaRPr lang="es-ES" sz="1600" b="1" dirty="0"/>
        </a:p>
      </dgm:t>
    </dgm:pt>
    <dgm:pt modelId="{85A3C0E0-C0D2-4366-9905-416A5D7F0B13}" type="parTrans" cxnId="{981C8AAE-ED84-4721-BD8F-2DF65E5586BE}">
      <dgm:prSet/>
      <dgm:spPr/>
      <dgm:t>
        <a:bodyPr/>
        <a:lstStyle/>
        <a:p>
          <a:endParaRPr lang="es-ES" sz="1800"/>
        </a:p>
      </dgm:t>
    </dgm:pt>
    <dgm:pt modelId="{C0EE270B-C3FD-4100-A7ED-768B92DF7FF0}" type="sibTrans" cxnId="{981C8AAE-ED84-4721-BD8F-2DF65E5586BE}">
      <dgm:prSet/>
      <dgm:spPr/>
      <dgm:t>
        <a:bodyPr/>
        <a:lstStyle/>
        <a:p>
          <a:endParaRPr lang="es-ES" sz="1800"/>
        </a:p>
      </dgm:t>
    </dgm:pt>
    <dgm:pt modelId="{A9EBD187-29CD-4D5B-9B98-47DD6319790C}">
      <dgm:prSet custT="1"/>
      <dgm:spPr>
        <a:solidFill>
          <a:schemeClr val="accent5">
            <a:tint val="40000"/>
            <a:hueOff val="-1489450"/>
            <a:satOff val="7820"/>
            <a:lumOff val="715"/>
          </a:schemeClr>
        </a:solidFill>
      </dgm:spPr>
      <dgm:t>
        <a:bodyPr/>
        <a:lstStyle/>
        <a:p>
          <a:r>
            <a:rPr lang="en-FJ" sz="1800" b="1" dirty="0" err="1"/>
            <a:t>Vakaiyaloyalotaka</a:t>
          </a:r>
          <a:r>
            <a:rPr lang="en-FJ" sz="1800" b="1" dirty="0"/>
            <a:t> </a:t>
          </a:r>
          <a:r>
            <a:rPr lang="en-FJ" sz="1800" b="1" dirty="0" err="1"/>
            <a:t>eso</a:t>
          </a:r>
          <a:r>
            <a:rPr lang="en-FJ" sz="1800" b="1" dirty="0"/>
            <a:t> </a:t>
          </a:r>
          <a:r>
            <a:rPr lang="en-FJ" sz="1800" b="1" dirty="0" err="1"/>
            <a:t>na</a:t>
          </a:r>
          <a:r>
            <a:rPr lang="en-FJ" sz="1800" b="1" dirty="0"/>
            <a:t> </a:t>
          </a:r>
          <a:r>
            <a:rPr lang="en-FJ" sz="1800" b="1" dirty="0" err="1"/>
            <a:t>veivosa</a:t>
          </a:r>
          <a:r>
            <a:rPr lang="en-FJ" sz="1800" b="1" dirty="0"/>
            <a:t> (</a:t>
          </a:r>
          <a:r>
            <a:rPr lang="es-ES" sz="1800" b="1" dirty="0"/>
            <a:t>figurative </a:t>
          </a:r>
          <a:r>
            <a:rPr lang="es-ES" sz="1800" b="1" dirty="0" err="1"/>
            <a:t>language</a:t>
          </a:r>
          <a:endParaRPr lang="es-ES" sz="1800" dirty="0"/>
        </a:p>
      </dgm:t>
    </dgm:pt>
    <dgm:pt modelId="{B41BCD73-E31A-4CBE-A891-9AD5FABD006B}" type="parTrans" cxnId="{CAF54C98-9D4D-432A-96CA-4DF010838110}">
      <dgm:prSet/>
      <dgm:spPr/>
      <dgm:t>
        <a:bodyPr/>
        <a:lstStyle/>
        <a:p>
          <a:endParaRPr lang="es-ES" sz="1800"/>
        </a:p>
      </dgm:t>
    </dgm:pt>
    <dgm:pt modelId="{22672B98-8ADB-491A-959F-FD95B2D7F8A2}" type="sibTrans" cxnId="{CAF54C98-9D4D-432A-96CA-4DF010838110}">
      <dgm:prSet/>
      <dgm:spPr/>
      <dgm:t>
        <a:bodyPr/>
        <a:lstStyle/>
        <a:p>
          <a:endParaRPr lang="es-ES" sz="1800"/>
        </a:p>
      </dgm:t>
    </dgm:pt>
    <dgm:pt modelId="{12E76A5B-C9DD-4F08-A461-861CE5B2ECA2}">
      <dgm:prSet custT="1"/>
      <dgm:spPr>
        <a:solidFill>
          <a:schemeClr val="accent5">
            <a:tint val="40000"/>
            <a:hueOff val="-2234175"/>
            <a:satOff val="11730"/>
            <a:lumOff val="1073"/>
          </a:schemeClr>
        </a:solidFill>
      </dgm:spPr>
      <dgm:t>
        <a:bodyPr/>
        <a:lstStyle/>
        <a:p>
          <a:r>
            <a:rPr lang="en-US" sz="1600" b="1" dirty="0"/>
            <a:t>Me </a:t>
          </a:r>
          <a:r>
            <a:rPr lang="en-US" sz="1600" b="1" dirty="0" err="1"/>
            <a:t>cobo</a:t>
          </a:r>
          <a:r>
            <a:rPr lang="en-US" sz="1600" b="1" dirty="0"/>
            <a:t> </a:t>
          </a:r>
          <a:r>
            <a:rPr lang="en-US" sz="1600" b="1" dirty="0" err="1"/>
            <a:t>na</a:t>
          </a:r>
          <a:r>
            <a:rPr lang="en-US" sz="1600" b="1" dirty="0"/>
            <a:t> </a:t>
          </a:r>
          <a:r>
            <a:rPr lang="en-US" sz="1600" b="1" dirty="0" err="1"/>
            <a:t>uciwai</a:t>
          </a:r>
          <a:r>
            <a:rPr lang="en-US" sz="1600" b="1" dirty="0"/>
            <a:t>:</a:t>
          </a:r>
          <a:r>
            <a:rPr lang="en-FJ" sz="1600" b="1" dirty="0"/>
            <a:t> </a:t>
          </a:r>
          <a:r>
            <a:rPr lang="en-US" sz="1600" b="1" dirty="0"/>
            <a:t>Me </a:t>
          </a:r>
          <a:r>
            <a:rPr lang="en-US" sz="1600" b="1" dirty="0" err="1"/>
            <a:t>reki</a:t>
          </a:r>
          <a:r>
            <a:rPr lang="en-US" sz="1600" b="1" dirty="0"/>
            <a:t> </a:t>
          </a:r>
          <a:r>
            <a:rPr lang="en-US" sz="1600" b="1" dirty="0" err="1"/>
            <a:t>vata</a:t>
          </a:r>
          <a:r>
            <a:rPr lang="en-US" sz="1600" b="1" dirty="0"/>
            <a:t> </a:t>
          </a:r>
          <a:r>
            <a:rPr lang="en-US" sz="1600" b="1" dirty="0" err="1"/>
            <a:t>na</a:t>
          </a:r>
          <a:r>
            <a:rPr lang="en-US" sz="1600" b="1" dirty="0"/>
            <a:t> </a:t>
          </a:r>
          <a:r>
            <a:rPr lang="en-US" sz="1600" b="1" dirty="0" err="1"/>
            <a:t>veiulu-ni-vanua</a:t>
          </a:r>
          <a:r>
            <a:rPr lang="en-US" sz="1600" b="1" dirty="0"/>
            <a:t> </a:t>
          </a:r>
          <a:r>
            <a:rPr lang="es-ES" sz="1600" b="1" dirty="0"/>
            <a:t>(</a:t>
          </a:r>
          <a:r>
            <a:rPr lang="en-FJ" sz="1600" b="1" dirty="0"/>
            <a:t>Same</a:t>
          </a:r>
          <a:r>
            <a:rPr lang="es-ES" sz="1600" b="1" dirty="0"/>
            <a:t> 98:8)</a:t>
          </a:r>
        </a:p>
      </dgm:t>
    </dgm:pt>
    <dgm:pt modelId="{83B20CD4-CC2C-46A7-9723-05C23D792F44}" type="parTrans" cxnId="{32472982-4D1F-472F-B9BF-076B92443B59}">
      <dgm:prSet/>
      <dgm:spPr/>
      <dgm:t>
        <a:bodyPr/>
        <a:lstStyle/>
        <a:p>
          <a:endParaRPr lang="es-ES" sz="1800"/>
        </a:p>
      </dgm:t>
    </dgm:pt>
    <dgm:pt modelId="{A145FFE7-D1C3-4475-B478-0C76A726F4AD}" type="sibTrans" cxnId="{32472982-4D1F-472F-B9BF-076B92443B59}">
      <dgm:prSet/>
      <dgm:spPr/>
      <dgm:t>
        <a:bodyPr/>
        <a:lstStyle/>
        <a:p>
          <a:endParaRPr lang="es-ES" sz="1800"/>
        </a:p>
      </dgm:t>
    </dgm:pt>
    <dgm:pt modelId="{C32F5DAE-10E5-44AF-9417-9EFD38585F2A}">
      <dgm:prSet custT="1"/>
      <dgm:spPr>
        <a:solidFill>
          <a:schemeClr val="accent5">
            <a:tint val="40000"/>
            <a:hueOff val="-2978900"/>
            <a:satOff val="15639"/>
            <a:lumOff val="1430"/>
          </a:schemeClr>
        </a:solidFill>
      </dgm:spPr>
      <dgm:t>
        <a:bodyPr/>
        <a:lstStyle/>
        <a:p>
          <a:r>
            <a:rPr lang="en-US" sz="1800" b="1" dirty="0"/>
            <a:t>Expresses the whole through contrasting parts</a:t>
          </a:r>
          <a:r>
            <a:rPr lang="en-FJ" sz="1800" b="1" dirty="0"/>
            <a:t> Psalms 88:1</a:t>
          </a:r>
          <a:endParaRPr lang="es-ES" sz="1800" dirty="0"/>
        </a:p>
      </dgm:t>
    </dgm:pt>
    <dgm:pt modelId="{7E636278-96A5-43CD-9205-B99BC63B7221}" type="parTrans" cxnId="{EBB208FD-7CC5-4463-87E2-655CD3059FED}">
      <dgm:prSet/>
      <dgm:spPr/>
      <dgm:t>
        <a:bodyPr/>
        <a:lstStyle/>
        <a:p>
          <a:endParaRPr lang="es-ES" sz="1800"/>
        </a:p>
      </dgm:t>
    </dgm:pt>
    <dgm:pt modelId="{EFB7E626-B1A9-4D1C-86B8-1AC6BF85A095}" type="sibTrans" cxnId="{EBB208FD-7CC5-4463-87E2-655CD3059FED}">
      <dgm:prSet/>
      <dgm:spPr/>
      <dgm:t>
        <a:bodyPr/>
        <a:lstStyle/>
        <a:p>
          <a:endParaRPr lang="es-ES" sz="1800"/>
        </a:p>
      </dgm:t>
    </dgm:pt>
    <dgm:pt modelId="{09C24AC2-53FF-4EE8-914D-A22764C44D36}">
      <dgm:prSet custT="1"/>
      <dgm:spPr>
        <a:solidFill>
          <a:schemeClr val="accent5">
            <a:tint val="40000"/>
            <a:hueOff val="-3723624"/>
            <a:satOff val="19549"/>
            <a:lumOff val="1788"/>
          </a:schemeClr>
        </a:solidFill>
      </dgm:spPr>
      <dgm:t>
        <a:bodyPr/>
        <a:lstStyle/>
        <a:p>
          <a:r>
            <a:rPr lang="en-US" sz="1600" b="1" dirty="0" err="1"/>
            <a:t>Kemuni</a:t>
          </a:r>
          <a:r>
            <a:rPr lang="en-US" sz="1600" b="1" dirty="0"/>
            <a:t> </a:t>
          </a:r>
          <a:r>
            <a:rPr lang="en-US" sz="1600" b="1" dirty="0" err="1"/>
            <a:t>Jiova</a:t>
          </a:r>
          <a:r>
            <a:rPr lang="en-US" sz="1600" b="1" dirty="0"/>
            <a:t> </a:t>
          </a:r>
          <a:r>
            <a:rPr lang="en-US" sz="1600" b="1" dirty="0" err="1"/>
            <a:t>na</a:t>
          </a:r>
          <a:r>
            <a:rPr lang="en-US" sz="1600" b="1" dirty="0"/>
            <a:t> Kalou </a:t>
          </a:r>
          <a:r>
            <a:rPr lang="en-US" sz="1600" b="1" dirty="0" err="1"/>
            <a:t>sa</a:t>
          </a:r>
          <a:r>
            <a:rPr lang="en-US" sz="1600" b="1" dirty="0"/>
            <a:t> </a:t>
          </a:r>
          <a:r>
            <a:rPr lang="en-US" sz="1600" b="1" dirty="0" err="1"/>
            <a:t>dauvakabulai</a:t>
          </a:r>
          <a:r>
            <a:rPr lang="en-US" sz="1600" b="1" dirty="0"/>
            <a:t> au, </a:t>
          </a:r>
          <a:r>
            <a:rPr lang="en-US" sz="1600" b="1" dirty="0" err="1"/>
            <a:t>Ka’u</a:t>
          </a:r>
          <a:r>
            <a:rPr lang="en-US" sz="1600" b="1" dirty="0"/>
            <a:t> a </a:t>
          </a:r>
          <a:r>
            <a:rPr lang="en-US" sz="1600" b="1" dirty="0" err="1"/>
            <a:t>tagi</a:t>
          </a:r>
          <a:r>
            <a:rPr lang="en-US" sz="1600" b="1" dirty="0"/>
            <a:t> e </a:t>
          </a:r>
          <a:r>
            <a:rPr lang="en-US" sz="1600" b="1" dirty="0" err="1"/>
            <a:t>na</a:t>
          </a:r>
          <a:r>
            <a:rPr lang="en-US" sz="1600" b="1" dirty="0"/>
            <a:t> </a:t>
          </a:r>
          <a:r>
            <a:rPr lang="en-US" sz="1600" b="1" dirty="0" err="1">
              <a:solidFill>
                <a:schemeClr val="accent1"/>
              </a:solidFill>
            </a:rPr>
            <a:t>siga</a:t>
          </a:r>
          <a:r>
            <a:rPr lang="en-US" sz="1600" b="1" dirty="0">
              <a:solidFill>
                <a:schemeClr val="accent1"/>
              </a:solidFill>
            </a:rPr>
            <a:t> </a:t>
          </a:r>
          <a:r>
            <a:rPr lang="en-US" sz="1600" b="1" dirty="0" err="1">
              <a:solidFill>
                <a:schemeClr val="accent1"/>
              </a:solidFill>
            </a:rPr>
            <a:t>kei</a:t>
          </a:r>
          <a:r>
            <a:rPr lang="en-US" sz="1600" b="1" dirty="0">
              <a:solidFill>
                <a:schemeClr val="accent1"/>
              </a:solidFill>
            </a:rPr>
            <a:t> </a:t>
          </a:r>
          <a:r>
            <a:rPr lang="en-US" sz="1600" b="1" dirty="0" err="1">
              <a:solidFill>
                <a:schemeClr val="accent1"/>
              </a:solidFill>
            </a:rPr>
            <a:t>na</a:t>
          </a:r>
          <a:r>
            <a:rPr lang="en-US" sz="1600" b="1" dirty="0">
              <a:solidFill>
                <a:schemeClr val="accent1"/>
              </a:solidFill>
            </a:rPr>
            <a:t> </a:t>
          </a:r>
          <a:r>
            <a:rPr lang="en-US" sz="1600" b="1" dirty="0" err="1">
              <a:solidFill>
                <a:schemeClr val="accent1"/>
              </a:solidFill>
            </a:rPr>
            <a:t>bogi</a:t>
          </a:r>
          <a:r>
            <a:rPr lang="en-US" sz="1600" b="1" dirty="0">
              <a:solidFill>
                <a:schemeClr val="accent1"/>
              </a:solidFill>
            </a:rPr>
            <a:t> </a:t>
          </a:r>
          <a:r>
            <a:rPr lang="en-US" sz="1600" b="1" dirty="0"/>
            <a:t>e </a:t>
          </a:r>
          <a:r>
            <a:rPr lang="en-US" sz="1600" b="1" dirty="0" err="1"/>
            <a:t>matamuni</a:t>
          </a:r>
          <a:r>
            <a:rPr lang="en-US" sz="1600" b="1" dirty="0"/>
            <a:t>: </a:t>
          </a:r>
          <a:endParaRPr lang="es-ES" sz="1600" b="1" dirty="0"/>
        </a:p>
      </dgm:t>
    </dgm:pt>
    <dgm:pt modelId="{4DFA98B1-1D0E-4D07-8FF1-34A734567FE2}" type="parTrans" cxnId="{A0268D31-A822-46CC-B794-7557037A03E2}">
      <dgm:prSet/>
      <dgm:spPr/>
      <dgm:t>
        <a:bodyPr/>
        <a:lstStyle/>
        <a:p>
          <a:endParaRPr lang="es-ES" sz="1800"/>
        </a:p>
      </dgm:t>
    </dgm:pt>
    <dgm:pt modelId="{7EA3B066-8E8B-4091-B718-9043F39EF605}" type="sibTrans" cxnId="{A0268D31-A822-46CC-B794-7557037A03E2}">
      <dgm:prSet/>
      <dgm:spPr/>
      <dgm:t>
        <a:bodyPr/>
        <a:lstStyle/>
        <a:p>
          <a:endParaRPr lang="es-ES" sz="1800"/>
        </a:p>
      </dgm:t>
    </dgm:pt>
    <dgm:pt modelId="{11F51841-4905-4EFC-A8C9-F486350806CF}">
      <dgm:prSet custT="1"/>
      <dgm:spPr>
        <a:solidFill>
          <a:schemeClr val="accent5">
            <a:tint val="40000"/>
            <a:hueOff val="-4468349"/>
            <a:satOff val="23459"/>
            <a:lumOff val="2145"/>
          </a:schemeClr>
        </a:solidFill>
      </dgm:spPr>
      <dgm:t>
        <a:bodyPr/>
        <a:lstStyle/>
        <a:p>
          <a:r>
            <a:rPr lang="en-FJ" sz="1600" b="1" dirty="0" err="1"/>
            <a:t>Vakayagataka</a:t>
          </a:r>
          <a:r>
            <a:rPr lang="en-FJ" sz="1600" b="1" dirty="0"/>
            <a:t> </a:t>
          </a:r>
          <a:r>
            <a:rPr lang="en-FJ" sz="1600" b="1" dirty="0" err="1"/>
            <a:t>na</a:t>
          </a:r>
          <a:r>
            <a:rPr lang="en-FJ" sz="1600" b="1" dirty="0"/>
            <a:t> </a:t>
          </a:r>
          <a:r>
            <a:rPr lang="en-FJ" sz="1600" b="1" dirty="0" err="1"/>
            <a:t>vosa</a:t>
          </a:r>
          <a:r>
            <a:rPr lang="en-FJ" sz="1600" b="1" dirty="0"/>
            <a:t> </a:t>
          </a:r>
          <a:r>
            <a:rPr lang="en-FJ" sz="1600" b="1" dirty="0" err="1"/>
            <a:t>rogorogovata</a:t>
          </a:r>
          <a:r>
            <a:rPr lang="en-FJ" sz="1600" b="1" dirty="0"/>
            <a:t> me </a:t>
          </a:r>
          <a:r>
            <a:rPr lang="en-FJ" sz="1600" b="1" dirty="0" err="1"/>
            <a:t>vakararamataka</a:t>
          </a:r>
          <a:r>
            <a:rPr lang="en-FJ" sz="1600" b="1" dirty="0"/>
            <a:t> </a:t>
          </a:r>
          <a:r>
            <a:rPr lang="en-FJ" sz="1600" b="1" dirty="0" err="1"/>
            <a:t>nona</a:t>
          </a:r>
          <a:r>
            <a:rPr lang="en-FJ" sz="1600" b="1" dirty="0"/>
            <a:t> </a:t>
          </a:r>
          <a:r>
            <a:rPr lang="en-FJ" sz="1600" b="1" dirty="0" err="1"/>
            <a:t>i</a:t>
          </a:r>
          <a:r>
            <a:rPr lang="en-FJ" sz="1600" b="1" dirty="0"/>
            <a:t> tukutuku. Eda </a:t>
          </a:r>
          <a:r>
            <a:rPr lang="en-FJ" sz="1600" b="1" dirty="0" err="1"/>
            <a:t>raica</a:t>
          </a:r>
          <a:r>
            <a:rPr lang="en-FJ" sz="1600" b="1" dirty="0"/>
            <a:t> </a:t>
          </a:r>
          <a:r>
            <a:rPr lang="en-FJ" sz="1600" b="1" dirty="0" err="1"/>
            <a:t>ena</a:t>
          </a:r>
          <a:r>
            <a:rPr lang="en-FJ" sz="1600" b="1" dirty="0"/>
            <a:t> Same 96:5 </a:t>
          </a:r>
          <a:r>
            <a:rPr lang="en-FJ" sz="1600" b="1" dirty="0" err="1"/>
            <a:t>na</a:t>
          </a:r>
          <a:r>
            <a:rPr lang="en-FJ" sz="1600" b="1" dirty="0"/>
            <a:t> </a:t>
          </a:r>
          <a:r>
            <a:rPr lang="en-FJ" sz="1600" b="1" dirty="0" err="1"/>
            <a:t>vosa</a:t>
          </a:r>
          <a:r>
            <a:rPr lang="en-FJ" sz="1600" b="1" dirty="0"/>
            <a:t> </a:t>
          </a:r>
          <a:r>
            <a:rPr lang="en-FJ" sz="1600" b="1" dirty="0" err="1"/>
            <a:t>e</a:t>
          </a:r>
          <a:r>
            <a:rPr lang="en-FJ" sz="1600" b="1" i="1" dirty="0" err="1"/>
            <a:t>lohim</a:t>
          </a:r>
          <a:r>
            <a:rPr lang="en-FJ" sz="1600" b="1" i="1" dirty="0"/>
            <a:t> </a:t>
          </a:r>
          <a:r>
            <a:rPr lang="en-FJ" sz="1600" b="1" dirty="0"/>
            <a:t>(</a:t>
          </a:r>
          <a:r>
            <a:rPr lang="en-FJ" sz="1600" b="1" dirty="0" err="1"/>
            <a:t>kalou</a:t>
          </a:r>
          <a:r>
            <a:rPr lang="en-FJ" sz="1600" b="1" dirty="0"/>
            <a:t>) </a:t>
          </a:r>
          <a:r>
            <a:rPr lang="en-FJ" sz="1600" b="1" dirty="0" err="1"/>
            <a:t>kei</a:t>
          </a:r>
          <a:r>
            <a:rPr lang="en-FJ" sz="1600" b="1" dirty="0"/>
            <a:t> </a:t>
          </a:r>
          <a:r>
            <a:rPr lang="en-FJ" sz="1600" b="1" dirty="0" err="1"/>
            <a:t>na</a:t>
          </a:r>
          <a:r>
            <a:rPr lang="en-FJ" sz="1600" b="1" dirty="0"/>
            <a:t> </a:t>
          </a:r>
          <a:r>
            <a:rPr lang="en-FJ" sz="1600" b="1" i="1" dirty="0"/>
            <a:t>elilim</a:t>
          </a:r>
          <a:r>
            <a:rPr lang="en-FJ" sz="1600" b="1" dirty="0"/>
            <a:t> (</a:t>
          </a:r>
          <a:r>
            <a:rPr lang="en-FJ" sz="1600" b="1" dirty="0" err="1"/>
            <a:t>matakau</a:t>
          </a:r>
          <a:r>
            <a:rPr lang="en-FJ" sz="1600" b="1" dirty="0"/>
            <a:t>)</a:t>
          </a:r>
          <a:endParaRPr lang="es-ES" sz="1600" dirty="0"/>
        </a:p>
      </dgm:t>
    </dgm:pt>
    <dgm:pt modelId="{0D7CB0B3-3384-48CC-B63C-9B5539B7B1B8}" type="parTrans" cxnId="{038DEC7D-74CC-4AA6-8CE4-08D702E125E0}">
      <dgm:prSet/>
      <dgm:spPr/>
      <dgm:t>
        <a:bodyPr/>
        <a:lstStyle/>
        <a:p>
          <a:endParaRPr lang="es-ES" sz="1800"/>
        </a:p>
      </dgm:t>
    </dgm:pt>
    <dgm:pt modelId="{01451C64-9BF9-43C4-96D2-0BDE41AA2C29}" type="sibTrans" cxnId="{038DEC7D-74CC-4AA6-8CE4-08D702E125E0}">
      <dgm:prSet/>
      <dgm:spPr/>
      <dgm:t>
        <a:bodyPr/>
        <a:lstStyle/>
        <a:p>
          <a:endParaRPr lang="es-ES" sz="1800"/>
        </a:p>
      </dgm:t>
    </dgm:pt>
    <dgm:pt modelId="{9EA1325F-5597-4F7C-A746-56A0CAC72EEB}">
      <dgm:prSet custT="1"/>
      <dgm:spPr>
        <a:solidFill>
          <a:schemeClr val="accent5">
            <a:tint val="40000"/>
            <a:hueOff val="-5213074"/>
            <a:satOff val="27369"/>
            <a:lumOff val="2503"/>
          </a:schemeClr>
        </a:solidFill>
      </dgm:spPr>
      <dgm:t>
        <a:bodyPr/>
        <a:lstStyle/>
        <a:p>
          <a:r>
            <a:rPr lang="en-US" sz="1600" b="1" kern="1200" dirty="0"/>
            <a:t>Ni ra </a:t>
          </a:r>
          <a:r>
            <a:rPr lang="en-US" sz="1600" b="1" kern="1200" dirty="0" err="1"/>
            <a:t>sa</a:t>
          </a:r>
          <a:r>
            <a:rPr lang="en-US" sz="1600" b="1" kern="1200" dirty="0"/>
            <a:t> </a:t>
          </a:r>
          <a:r>
            <a:rPr lang="en-US" sz="1600" b="1" kern="1200" dirty="0" err="1">
              <a:solidFill>
                <a:srgbClr val="FF0000"/>
              </a:solidFill>
            </a:rPr>
            <a:t>matakau</a:t>
          </a:r>
          <a:r>
            <a:rPr lang="en-US" sz="1600" b="1" kern="1200" dirty="0"/>
            <a:t> </a:t>
          </a:r>
          <a:r>
            <a:rPr lang="en-US" sz="1600" b="1" kern="1200" dirty="0" err="1"/>
            <a:t>walega</a:t>
          </a:r>
          <a:r>
            <a:rPr lang="en-US" sz="1600" b="1" kern="1200" dirty="0"/>
            <a:t> </a:t>
          </a:r>
          <a:r>
            <a:rPr lang="en-US" sz="1600" b="1" kern="1200" dirty="0" err="1"/>
            <a:t>na</a:t>
          </a:r>
          <a:r>
            <a:rPr lang="en-US" sz="1600" b="1" kern="1200" dirty="0"/>
            <a:t> </a:t>
          </a:r>
          <a:r>
            <a:rPr lang="en-US" sz="1600" b="1" kern="1200" dirty="0" err="1"/>
            <a:t>nodra</a:t>
          </a:r>
          <a:r>
            <a:rPr lang="en-US" sz="1600" b="1" kern="1200" dirty="0"/>
            <a:t> </a:t>
          </a:r>
          <a:r>
            <a:rPr lang="en-US" sz="1600" b="1" kern="1200" dirty="0" err="1">
              <a:solidFill>
                <a:srgbClr val="FF0000"/>
              </a:solidFill>
            </a:rPr>
            <a:t>kalou</a:t>
          </a:r>
          <a:r>
            <a:rPr lang="en-US" sz="1600" b="1" kern="1200" dirty="0"/>
            <a:t> </a:t>
          </a:r>
          <a:r>
            <a:rPr lang="en-US" sz="1600" b="1" kern="1200" dirty="0" err="1"/>
            <a:t>na</a:t>
          </a:r>
          <a:r>
            <a:rPr lang="en-US" sz="1600" b="1" kern="1200" dirty="0"/>
            <a:t> </a:t>
          </a:r>
          <a:r>
            <a:rPr lang="en-US" sz="1600" b="1" kern="1200" dirty="0" err="1"/>
            <a:t>veimatanitu:Ia</a:t>
          </a:r>
          <a:r>
            <a:rPr lang="en-US" sz="1600" b="1" kern="1200" dirty="0"/>
            <a:t> ko </a:t>
          </a:r>
          <a:r>
            <a:rPr lang="en-US" sz="1600" b="1" kern="1200" dirty="0" err="1"/>
            <a:t>Jiova</a:t>
          </a:r>
          <a:r>
            <a:rPr lang="en-US" sz="1600" b="1" kern="1200" dirty="0"/>
            <a:t> ga </a:t>
          </a:r>
          <a:r>
            <a:rPr lang="en-US" sz="1600" b="1" kern="1200" dirty="0" err="1"/>
            <a:t>sa</a:t>
          </a:r>
          <a:r>
            <a:rPr lang="en-US" sz="1600" b="1" kern="1200" dirty="0"/>
            <a:t> </a:t>
          </a:r>
          <a:r>
            <a:rPr lang="en-US" sz="1600" b="1" kern="1200" dirty="0" err="1"/>
            <a:t>bulia</a:t>
          </a:r>
          <a:r>
            <a:rPr lang="en-US" sz="1600" b="1" kern="1200" dirty="0"/>
            <a:t> </a:t>
          </a:r>
          <a:r>
            <a:rPr lang="en-US" sz="1600" b="1" kern="1200" dirty="0" err="1"/>
            <a:t>na</a:t>
          </a:r>
          <a:r>
            <a:rPr lang="en-US" sz="1600" b="1" kern="1200" dirty="0"/>
            <a:t> </a:t>
          </a:r>
          <a:r>
            <a:rPr lang="en-US" sz="1600" b="1" kern="1200" dirty="0" err="1"/>
            <a:t>lomalagi</a:t>
          </a:r>
          <a:r>
            <a:rPr lang="en-US" sz="1600" b="1" kern="1200" dirty="0"/>
            <a:t>.</a:t>
          </a:r>
          <a:endParaRPr lang="es-ES" sz="1600" b="1" kern="1200" dirty="0"/>
        </a:p>
      </dgm:t>
    </dgm:pt>
    <dgm:pt modelId="{2DA29276-949D-41FD-8420-21C0EC1A1951}" type="parTrans" cxnId="{DA14176E-F665-4176-9004-E1CC21100E90}">
      <dgm:prSet/>
      <dgm:spPr/>
      <dgm:t>
        <a:bodyPr/>
        <a:lstStyle/>
        <a:p>
          <a:endParaRPr lang="es-ES" sz="1800"/>
        </a:p>
      </dgm:t>
    </dgm:pt>
    <dgm:pt modelId="{30984E2A-F5ED-45D2-A413-7DF2A22664DA}" type="sibTrans" cxnId="{DA14176E-F665-4176-9004-E1CC21100E90}">
      <dgm:prSet/>
      <dgm:spPr/>
      <dgm:t>
        <a:bodyPr/>
        <a:lstStyle/>
        <a:p>
          <a:endParaRPr lang="es-ES" sz="1800"/>
        </a:p>
      </dgm:t>
    </dgm:pt>
    <dgm:pt modelId="{825CEEE0-1740-46FA-AB68-9DE42AA6A719}" type="pres">
      <dgm:prSet presAssocID="{1B52FDED-43D0-40F5-B96B-921CA9DD2913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A7CDBAA1-4080-4F41-BA18-0CA7076F064A}" type="pres">
      <dgm:prSet presAssocID="{E1CE54D3-9960-4B60-A57E-30D860BAB5F8}" presName="horFlow" presStyleCnt="0"/>
      <dgm:spPr/>
    </dgm:pt>
    <dgm:pt modelId="{88208951-9151-45AD-BD02-F2F388120405}" type="pres">
      <dgm:prSet presAssocID="{E1CE54D3-9960-4B60-A57E-30D860BAB5F8}" presName="bigChev" presStyleLbl="node1" presStyleIdx="0" presStyleCnt="4" custScaleX="130247"/>
      <dgm:spPr/>
    </dgm:pt>
    <dgm:pt modelId="{E4644081-A1D9-42BD-ADF5-2A23741694B1}" type="pres">
      <dgm:prSet presAssocID="{7A44F6AC-84DA-4B8D-BC7E-E1127ECFD5A7}" presName="parTrans" presStyleCnt="0"/>
      <dgm:spPr/>
    </dgm:pt>
    <dgm:pt modelId="{83F76C9D-0437-4FAA-9E09-0F8096EDB7AA}" type="pres">
      <dgm:prSet presAssocID="{CF9B8309-3619-4A02-B8A8-5B029CBF78E9}" presName="node" presStyleLbl="alignAccFollowNode1" presStyleIdx="0" presStyleCnt="8" custScaleX="522655">
        <dgm:presLayoutVars>
          <dgm:bulletEnabled val="1"/>
        </dgm:presLayoutVars>
      </dgm:prSet>
      <dgm:spPr/>
    </dgm:pt>
    <dgm:pt modelId="{5566A5A1-CAC3-4228-AF78-E54B92C2FBAB}" type="pres">
      <dgm:prSet presAssocID="{AA21021D-E254-4D1D-B256-BE2542FB61F8}" presName="sibTrans" presStyleCnt="0"/>
      <dgm:spPr/>
    </dgm:pt>
    <dgm:pt modelId="{C80B9E57-1FA9-45D5-81BB-7D0FB9F9395E}" type="pres">
      <dgm:prSet presAssocID="{29EEE047-BF2D-403B-B219-0D7D70E4CCFC}" presName="node" presStyleLbl="alignAccFollowNode1" presStyleIdx="1" presStyleCnt="8" custScaleX="385809">
        <dgm:presLayoutVars>
          <dgm:bulletEnabled val="1"/>
        </dgm:presLayoutVars>
      </dgm:prSet>
      <dgm:spPr/>
    </dgm:pt>
    <dgm:pt modelId="{B2CFDF43-3CD2-4291-8F67-0B17CF2C3274}" type="pres">
      <dgm:prSet presAssocID="{E1CE54D3-9960-4B60-A57E-30D860BAB5F8}" presName="vSp" presStyleCnt="0"/>
      <dgm:spPr/>
    </dgm:pt>
    <dgm:pt modelId="{CACBDB5B-4AC6-4A51-AB4F-D08794475FBC}" type="pres">
      <dgm:prSet presAssocID="{2AEBB9C1-27E2-4637-AB83-A0655A862084}" presName="horFlow" presStyleCnt="0"/>
      <dgm:spPr/>
    </dgm:pt>
    <dgm:pt modelId="{36D77E71-D7B7-4432-B8EB-C740E4F5D8FE}" type="pres">
      <dgm:prSet presAssocID="{2AEBB9C1-27E2-4637-AB83-A0655A862084}" presName="bigChev" presStyleLbl="node1" presStyleIdx="1" presStyleCnt="4" custScaleX="130247"/>
      <dgm:spPr/>
    </dgm:pt>
    <dgm:pt modelId="{DC1B72EA-7FF3-46F4-92A7-1CC5E5F7A366}" type="pres">
      <dgm:prSet presAssocID="{B41BCD73-E31A-4CBE-A891-9AD5FABD006B}" presName="parTrans" presStyleCnt="0"/>
      <dgm:spPr/>
    </dgm:pt>
    <dgm:pt modelId="{6B7E0CCA-28FD-422B-B162-A18A66E65B3C}" type="pres">
      <dgm:prSet presAssocID="{A9EBD187-29CD-4D5B-9B98-47DD6319790C}" presName="node" presStyleLbl="alignAccFollowNode1" presStyleIdx="2" presStyleCnt="8" custScaleX="522655">
        <dgm:presLayoutVars>
          <dgm:bulletEnabled val="1"/>
        </dgm:presLayoutVars>
      </dgm:prSet>
      <dgm:spPr/>
    </dgm:pt>
    <dgm:pt modelId="{A8AD0402-21B0-4FB5-99F1-142F57B72399}" type="pres">
      <dgm:prSet presAssocID="{22672B98-8ADB-491A-959F-FD95B2D7F8A2}" presName="sibTrans" presStyleCnt="0"/>
      <dgm:spPr/>
    </dgm:pt>
    <dgm:pt modelId="{2B12DA08-3509-4762-BE70-DA1222ADB677}" type="pres">
      <dgm:prSet presAssocID="{12E76A5B-C9DD-4F08-A461-861CE5B2ECA2}" presName="node" presStyleLbl="alignAccFollowNode1" presStyleIdx="3" presStyleCnt="8" custScaleX="385809">
        <dgm:presLayoutVars>
          <dgm:bulletEnabled val="1"/>
        </dgm:presLayoutVars>
      </dgm:prSet>
      <dgm:spPr/>
    </dgm:pt>
    <dgm:pt modelId="{F09D4500-33EC-4989-BE20-E5800B439759}" type="pres">
      <dgm:prSet presAssocID="{2AEBB9C1-27E2-4637-AB83-A0655A862084}" presName="vSp" presStyleCnt="0"/>
      <dgm:spPr/>
    </dgm:pt>
    <dgm:pt modelId="{996BFF9C-A739-4B30-ABED-95A239DCDE26}" type="pres">
      <dgm:prSet presAssocID="{F1EC02DB-B8C0-46EE-BD95-1A76962B9D27}" presName="horFlow" presStyleCnt="0"/>
      <dgm:spPr/>
    </dgm:pt>
    <dgm:pt modelId="{58C8BD14-0B97-4CBD-BB11-CC6FEB4A2C39}" type="pres">
      <dgm:prSet presAssocID="{F1EC02DB-B8C0-46EE-BD95-1A76962B9D27}" presName="bigChev" presStyleLbl="node1" presStyleIdx="2" presStyleCnt="4" custScaleX="130247"/>
      <dgm:spPr/>
    </dgm:pt>
    <dgm:pt modelId="{B042F54C-5A08-444D-BB9B-F2072E45F4D1}" type="pres">
      <dgm:prSet presAssocID="{7E636278-96A5-43CD-9205-B99BC63B7221}" presName="parTrans" presStyleCnt="0"/>
      <dgm:spPr/>
    </dgm:pt>
    <dgm:pt modelId="{F678435A-205F-4465-A604-D0921B819392}" type="pres">
      <dgm:prSet presAssocID="{C32F5DAE-10E5-44AF-9417-9EFD38585F2A}" presName="node" presStyleLbl="alignAccFollowNode1" presStyleIdx="4" presStyleCnt="8" custScaleX="522655">
        <dgm:presLayoutVars>
          <dgm:bulletEnabled val="1"/>
        </dgm:presLayoutVars>
      </dgm:prSet>
      <dgm:spPr/>
    </dgm:pt>
    <dgm:pt modelId="{46E17B81-2A37-4D5C-83C1-1164E8C42B66}" type="pres">
      <dgm:prSet presAssocID="{EFB7E626-B1A9-4D1C-86B8-1AC6BF85A095}" presName="sibTrans" presStyleCnt="0"/>
      <dgm:spPr/>
    </dgm:pt>
    <dgm:pt modelId="{92DD8C40-5A60-40F7-89D3-6E66F0A1E203}" type="pres">
      <dgm:prSet presAssocID="{09C24AC2-53FF-4EE8-914D-A22764C44D36}" presName="node" presStyleLbl="alignAccFollowNode1" presStyleIdx="5" presStyleCnt="8" custScaleX="385809">
        <dgm:presLayoutVars>
          <dgm:bulletEnabled val="1"/>
        </dgm:presLayoutVars>
      </dgm:prSet>
      <dgm:spPr/>
    </dgm:pt>
    <dgm:pt modelId="{75F20097-FE36-47DE-936E-9BDC00C988D8}" type="pres">
      <dgm:prSet presAssocID="{F1EC02DB-B8C0-46EE-BD95-1A76962B9D27}" presName="vSp" presStyleCnt="0"/>
      <dgm:spPr/>
    </dgm:pt>
    <dgm:pt modelId="{62FE0863-75C2-4920-BFDE-5858025AE85B}" type="pres">
      <dgm:prSet presAssocID="{6B1E4AF3-1006-4DFB-A116-E96644A16B4C}" presName="horFlow" presStyleCnt="0"/>
      <dgm:spPr/>
    </dgm:pt>
    <dgm:pt modelId="{2C5C2F1B-B5BF-458B-9344-7E656FF6ACAC}" type="pres">
      <dgm:prSet presAssocID="{6B1E4AF3-1006-4DFB-A116-E96644A16B4C}" presName="bigChev" presStyleLbl="node1" presStyleIdx="3" presStyleCnt="4" custScaleX="130247"/>
      <dgm:spPr/>
    </dgm:pt>
    <dgm:pt modelId="{56A00C23-3AB6-4E44-9203-75F65596DD79}" type="pres">
      <dgm:prSet presAssocID="{0D7CB0B3-3384-48CC-B63C-9B5539B7B1B8}" presName="parTrans" presStyleCnt="0"/>
      <dgm:spPr/>
    </dgm:pt>
    <dgm:pt modelId="{C9E8EC2B-BFBE-4ABD-9B1E-3D1D333D58AE}" type="pres">
      <dgm:prSet presAssocID="{11F51841-4905-4EFC-A8C9-F486350806CF}" presName="node" presStyleLbl="alignAccFollowNode1" presStyleIdx="6" presStyleCnt="8" custScaleX="522655" custScaleY="146482">
        <dgm:presLayoutVars>
          <dgm:bulletEnabled val="1"/>
        </dgm:presLayoutVars>
      </dgm:prSet>
      <dgm:spPr/>
    </dgm:pt>
    <dgm:pt modelId="{E147E950-39A1-41F6-BEDA-BDD4A8FB16F2}" type="pres">
      <dgm:prSet presAssocID="{01451C64-9BF9-43C4-96D2-0BDE41AA2C29}" presName="sibTrans" presStyleCnt="0"/>
      <dgm:spPr/>
    </dgm:pt>
    <dgm:pt modelId="{7A9B9DC5-A23D-49EF-AE43-C38188E07BE5}" type="pres">
      <dgm:prSet presAssocID="{9EA1325F-5597-4F7C-A746-56A0CAC72EEB}" presName="node" presStyleLbl="alignAccFollowNode1" presStyleIdx="7" presStyleCnt="8" custScaleX="385809">
        <dgm:presLayoutVars>
          <dgm:bulletEnabled val="1"/>
        </dgm:presLayoutVars>
      </dgm:prSet>
      <dgm:spPr/>
    </dgm:pt>
  </dgm:ptLst>
  <dgm:cxnLst>
    <dgm:cxn modelId="{DDE29F0E-6099-436B-82EF-D8CB2003ACAA}" type="presOf" srcId="{C32F5DAE-10E5-44AF-9417-9EFD38585F2A}" destId="{F678435A-205F-4465-A604-D0921B819392}" srcOrd="0" destOrd="0" presId="urn:microsoft.com/office/officeart/2005/8/layout/lProcess3"/>
    <dgm:cxn modelId="{AF7AC812-4301-4F55-870A-1C56AE755637}" type="presOf" srcId="{9EA1325F-5597-4F7C-A746-56A0CAC72EEB}" destId="{7A9B9DC5-A23D-49EF-AE43-C38188E07BE5}" srcOrd="0" destOrd="0" presId="urn:microsoft.com/office/officeart/2005/8/layout/lProcess3"/>
    <dgm:cxn modelId="{A0268D31-A822-46CC-B794-7557037A03E2}" srcId="{F1EC02DB-B8C0-46EE-BD95-1A76962B9D27}" destId="{09C24AC2-53FF-4EE8-914D-A22764C44D36}" srcOrd="1" destOrd="0" parTransId="{4DFA98B1-1D0E-4D07-8FF1-34A734567FE2}" sibTransId="{7EA3B066-8E8B-4091-B718-9043F39EF605}"/>
    <dgm:cxn modelId="{D1211536-84F3-4AAC-9F01-E795564B581A}" type="presOf" srcId="{E1CE54D3-9960-4B60-A57E-30D860BAB5F8}" destId="{88208951-9151-45AD-BD02-F2F388120405}" srcOrd="0" destOrd="0" presId="urn:microsoft.com/office/officeart/2005/8/layout/lProcess3"/>
    <dgm:cxn modelId="{19C11E61-F4A9-4856-98CE-9CB5007EA36A}" type="presOf" srcId="{2AEBB9C1-27E2-4637-AB83-A0655A862084}" destId="{36D77E71-D7B7-4432-B8EB-C740E4F5D8FE}" srcOrd="0" destOrd="0" presId="urn:microsoft.com/office/officeart/2005/8/layout/lProcess3"/>
    <dgm:cxn modelId="{54A5F16C-6EE4-43A0-87C7-E6FF61943623}" srcId="{E1CE54D3-9960-4B60-A57E-30D860BAB5F8}" destId="{CF9B8309-3619-4A02-B8A8-5B029CBF78E9}" srcOrd="0" destOrd="0" parTransId="{7A44F6AC-84DA-4B8D-BC7E-E1127ECFD5A7}" sibTransId="{AA21021D-E254-4D1D-B256-BE2542FB61F8}"/>
    <dgm:cxn modelId="{DA14176E-F665-4176-9004-E1CC21100E90}" srcId="{6B1E4AF3-1006-4DFB-A116-E96644A16B4C}" destId="{9EA1325F-5597-4F7C-A746-56A0CAC72EEB}" srcOrd="1" destOrd="0" parTransId="{2DA29276-949D-41FD-8420-21C0EC1A1951}" sibTransId="{30984E2A-F5ED-45D2-A413-7DF2A22664DA}"/>
    <dgm:cxn modelId="{A2D9CD6E-23B6-4B70-9E45-365143CDCB8F}" srcId="{1B52FDED-43D0-40F5-B96B-921CA9DD2913}" destId="{2AEBB9C1-27E2-4637-AB83-A0655A862084}" srcOrd="1" destOrd="0" parTransId="{42A4200D-B5D9-46D0-B1AD-1A18BC21EB88}" sibTransId="{D1231D6B-4725-490A-940F-E51A49B76311}"/>
    <dgm:cxn modelId="{3DCB7455-551E-4846-B280-A19B78E33E81}" srcId="{1B52FDED-43D0-40F5-B96B-921CA9DD2913}" destId="{F1EC02DB-B8C0-46EE-BD95-1A76962B9D27}" srcOrd="2" destOrd="0" parTransId="{A9440BE8-EDEB-42BA-B413-45F08A0BB42F}" sibTransId="{BEB8E966-F2BC-440A-A2DF-0F1A6ADB9FFB}"/>
    <dgm:cxn modelId="{06239478-4B2A-44E1-88E7-62A8171BB538}" type="presOf" srcId="{12E76A5B-C9DD-4F08-A461-861CE5B2ECA2}" destId="{2B12DA08-3509-4762-BE70-DA1222ADB677}" srcOrd="0" destOrd="0" presId="urn:microsoft.com/office/officeart/2005/8/layout/lProcess3"/>
    <dgm:cxn modelId="{58752B59-B561-4B68-846E-E889D7642780}" type="presOf" srcId="{29EEE047-BF2D-403B-B219-0D7D70E4CCFC}" destId="{C80B9E57-1FA9-45D5-81BB-7D0FB9F9395E}" srcOrd="0" destOrd="0" presId="urn:microsoft.com/office/officeart/2005/8/layout/lProcess3"/>
    <dgm:cxn modelId="{038DEC7D-74CC-4AA6-8CE4-08D702E125E0}" srcId="{6B1E4AF3-1006-4DFB-A116-E96644A16B4C}" destId="{11F51841-4905-4EFC-A8C9-F486350806CF}" srcOrd="0" destOrd="0" parTransId="{0D7CB0B3-3384-48CC-B63C-9B5539B7B1B8}" sibTransId="{01451C64-9BF9-43C4-96D2-0BDE41AA2C29}"/>
    <dgm:cxn modelId="{32472982-4D1F-472F-B9BF-076B92443B59}" srcId="{2AEBB9C1-27E2-4637-AB83-A0655A862084}" destId="{12E76A5B-C9DD-4F08-A461-861CE5B2ECA2}" srcOrd="1" destOrd="0" parTransId="{83B20CD4-CC2C-46A7-9723-05C23D792F44}" sibTransId="{A145FFE7-D1C3-4475-B478-0C76A726F4AD}"/>
    <dgm:cxn modelId="{ED850D8D-2195-4A1F-9E00-22EE79E4127D}" type="presOf" srcId="{A9EBD187-29CD-4D5B-9B98-47DD6319790C}" destId="{6B7E0CCA-28FD-422B-B162-A18A66E65B3C}" srcOrd="0" destOrd="0" presId="urn:microsoft.com/office/officeart/2005/8/layout/lProcess3"/>
    <dgm:cxn modelId="{CAF54C98-9D4D-432A-96CA-4DF010838110}" srcId="{2AEBB9C1-27E2-4637-AB83-A0655A862084}" destId="{A9EBD187-29CD-4D5B-9B98-47DD6319790C}" srcOrd="0" destOrd="0" parTransId="{B41BCD73-E31A-4CBE-A891-9AD5FABD006B}" sibTransId="{22672B98-8ADB-491A-959F-FD95B2D7F8A2}"/>
    <dgm:cxn modelId="{86C5289A-5DC1-4D66-A79B-7BAA30E501C1}" srcId="{1B52FDED-43D0-40F5-B96B-921CA9DD2913}" destId="{6B1E4AF3-1006-4DFB-A116-E96644A16B4C}" srcOrd="3" destOrd="0" parTransId="{998B9130-2ACC-4823-B613-522E7EBD823E}" sibTransId="{3397E403-9A23-473F-8074-B85F2C3474A6}"/>
    <dgm:cxn modelId="{9D920BA4-9193-403F-8148-F729CB0D3D80}" type="presOf" srcId="{6B1E4AF3-1006-4DFB-A116-E96644A16B4C}" destId="{2C5C2F1B-B5BF-458B-9344-7E656FF6ACAC}" srcOrd="0" destOrd="0" presId="urn:microsoft.com/office/officeart/2005/8/layout/lProcess3"/>
    <dgm:cxn modelId="{981C8AAE-ED84-4721-BD8F-2DF65E5586BE}" srcId="{E1CE54D3-9960-4B60-A57E-30D860BAB5F8}" destId="{29EEE047-BF2D-403B-B219-0D7D70E4CCFC}" srcOrd="1" destOrd="0" parTransId="{85A3C0E0-C0D2-4366-9905-416A5D7F0B13}" sibTransId="{C0EE270B-C3FD-4100-A7ED-768B92DF7FF0}"/>
    <dgm:cxn modelId="{3FC664CB-15B7-46E3-9ADE-391645BEDE8A}" type="presOf" srcId="{11F51841-4905-4EFC-A8C9-F486350806CF}" destId="{C9E8EC2B-BFBE-4ABD-9B1E-3D1D333D58AE}" srcOrd="0" destOrd="0" presId="urn:microsoft.com/office/officeart/2005/8/layout/lProcess3"/>
    <dgm:cxn modelId="{D6269BCF-191A-4E2C-AC38-3F9192CDB5F3}" type="presOf" srcId="{F1EC02DB-B8C0-46EE-BD95-1A76962B9D27}" destId="{58C8BD14-0B97-4CBD-BB11-CC6FEB4A2C39}" srcOrd="0" destOrd="0" presId="urn:microsoft.com/office/officeart/2005/8/layout/lProcess3"/>
    <dgm:cxn modelId="{0A045CD3-CDCF-4268-86B0-ECFE4D7ED3F0}" type="presOf" srcId="{1B52FDED-43D0-40F5-B96B-921CA9DD2913}" destId="{825CEEE0-1740-46FA-AB68-9DE42AA6A719}" srcOrd="0" destOrd="0" presId="urn:microsoft.com/office/officeart/2005/8/layout/lProcess3"/>
    <dgm:cxn modelId="{A86B01D4-A0D2-40B2-A112-FF37D6ED0ADE}" type="presOf" srcId="{CF9B8309-3619-4A02-B8A8-5B029CBF78E9}" destId="{83F76C9D-0437-4FAA-9E09-0F8096EDB7AA}" srcOrd="0" destOrd="0" presId="urn:microsoft.com/office/officeart/2005/8/layout/lProcess3"/>
    <dgm:cxn modelId="{E678F9D7-B07B-4A42-A03B-0904090A651F}" type="presOf" srcId="{09C24AC2-53FF-4EE8-914D-A22764C44D36}" destId="{92DD8C40-5A60-40F7-89D3-6E66F0A1E203}" srcOrd="0" destOrd="0" presId="urn:microsoft.com/office/officeart/2005/8/layout/lProcess3"/>
    <dgm:cxn modelId="{F756C6E0-7A02-4AB8-8B72-035F7BAE6869}" srcId="{1B52FDED-43D0-40F5-B96B-921CA9DD2913}" destId="{E1CE54D3-9960-4B60-A57E-30D860BAB5F8}" srcOrd="0" destOrd="0" parTransId="{EB3AA2A4-CC9D-49EB-8997-F3CBF5799FB4}" sibTransId="{3EF312B1-0E8A-41CD-B196-6DAE82B0302D}"/>
    <dgm:cxn modelId="{EBB208FD-7CC5-4463-87E2-655CD3059FED}" srcId="{F1EC02DB-B8C0-46EE-BD95-1A76962B9D27}" destId="{C32F5DAE-10E5-44AF-9417-9EFD38585F2A}" srcOrd="0" destOrd="0" parTransId="{7E636278-96A5-43CD-9205-B99BC63B7221}" sibTransId="{EFB7E626-B1A9-4D1C-86B8-1AC6BF85A095}"/>
    <dgm:cxn modelId="{48C16386-8B52-499C-84A5-67FCB8D2D72F}" type="presParOf" srcId="{825CEEE0-1740-46FA-AB68-9DE42AA6A719}" destId="{A7CDBAA1-4080-4F41-BA18-0CA7076F064A}" srcOrd="0" destOrd="0" presId="urn:microsoft.com/office/officeart/2005/8/layout/lProcess3"/>
    <dgm:cxn modelId="{1264CA88-FCF8-45B4-A0E9-EA5385FE1597}" type="presParOf" srcId="{A7CDBAA1-4080-4F41-BA18-0CA7076F064A}" destId="{88208951-9151-45AD-BD02-F2F388120405}" srcOrd="0" destOrd="0" presId="urn:microsoft.com/office/officeart/2005/8/layout/lProcess3"/>
    <dgm:cxn modelId="{4054FB5E-C802-42C0-A1FD-4260DF0ED4AA}" type="presParOf" srcId="{A7CDBAA1-4080-4F41-BA18-0CA7076F064A}" destId="{E4644081-A1D9-42BD-ADF5-2A23741694B1}" srcOrd="1" destOrd="0" presId="urn:microsoft.com/office/officeart/2005/8/layout/lProcess3"/>
    <dgm:cxn modelId="{4BB5593F-60DE-4B2B-91AA-BB8B3E415AE6}" type="presParOf" srcId="{A7CDBAA1-4080-4F41-BA18-0CA7076F064A}" destId="{83F76C9D-0437-4FAA-9E09-0F8096EDB7AA}" srcOrd="2" destOrd="0" presId="urn:microsoft.com/office/officeart/2005/8/layout/lProcess3"/>
    <dgm:cxn modelId="{330BC0DF-7E25-43D1-B1A6-BD549FD4A8D4}" type="presParOf" srcId="{A7CDBAA1-4080-4F41-BA18-0CA7076F064A}" destId="{5566A5A1-CAC3-4228-AF78-E54B92C2FBAB}" srcOrd="3" destOrd="0" presId="urn:microsoft.com/office/officeart/2005/8/layout/lProcess3"/>
    <dgm:cxn modelId="{26A95213-A032-4D00-8E7E-7715CB3B0687}" type="presParOf" srcId="{A7CDBAA1-4080-4F41-BA18-0CA7076F064A}" destId="{C80B9E57-1FA9-45D5-81BB-7D0FB9F9395E}" srcOrd="4" destOrd="0" presId="urn:microsoft.com/office/officeart/2005/8/layout/lProcess3"/>
    <dgm:cxn modelId="{3F93CBB7-36C3-46D9-A25A-9E42914C1EF5}" type="presParOf" srcId="{825CEEE0-1740-46FA-AB68-9DE42AA6A719}" destId="{B2CFDF43-3CD2-4291-8F67-0B17CF2C3274}" srcOrd="1" destOrd="0" presId="urn:microsoft.com/office/officeart/2005/8/layout/lProcess3"/>
    <dgm:cxn modelId="{21C40540-5756-4B13-A75B-22452EEA3D46}" type="presParOf" srcId="{825CEEE0-1740-46FA-AB68-9DE42AA6A719}" destId="{CACBDB5B-4AC6-4A51-AB4F-D08794475FBC}" srcOrd="2" destOrd="0" presId="urn:microsoft.com/office/officeart/2005/8/layout/lProcess3"/>
    <dgm:cxn modelId="{0F74B9A4-5CF2-4F73-9B2E-0D61FA76B645}" type="presParOf" srcId="{CACBDB5B-4AC6-4A51-AB4F-D08794475FBC}" destId="{36D77E71-D7B7-4432-B8EB-C740E4F5D8FE}" srcOrd="0" destOrd="0" presId="urn:microsoft.com/office/officeart/2005/8/layout/lProcess3"/>
    <dgm:cxn modelId="{78F31843-984E-4BF4-BB49-BA9265B9F298}" type="presParOf" srcId="{CACBDB5B-4AC6-4A51-AB4F-D08794475FBC}" destId="{DC1B72EA-7FF3-46F4-92A7-1CC5E5F7A366}" srcOrd="1" destOrd="0" presId="urn:microsoft.com/office/officeart/2005/8/layout/lProcess3"/>
    <dgm:cxn modelId="{50CF13EF-F3D7-4967-817C-569DE9616B79}" type="presParOf" srcId="{CACBDB5B-4AC6-4A51-AB4F-D08794475FBC}" destId="{6B7E0CCA-28FD-422B-B162-A18A66E65B3C}" srcOrd="2" destOrd="0" presId="urn:microsoft.com/office/officeart/2005/8/layout/lProcess3"/>
    <dgm:cxn modelId="{849FA6B8-CA83-4054-8A57-27A4E4F8DFFB}" type="presParOf" srcId="{CACBDB5B-4AC6-4A51-AB4F-D08794475FBC}" destId="{A8AD0402-21B0-4FB5-99F1-142F57B72399}" srcOrd="3" destOrd="0" presId="urn:microsoft.com/office/officeart/2005/8/layout/lProcess3"/>
    <dgm:cxn modelId="{258D7241-7024-4C59-A82C-E23637D04998}" type="presParOf" srcId="{CACBDB5B-4AC6-4A51-AB4F-D08794475FBC}" destId="{2B12DA08-3509-4762-BE70-DA1222ADB677}" srcOrd="4" destOrd="0" presId="urn:microsoft.com/office/officeart/2005/8/layout/lProcess3"/>
    <dgm:cxn modelId="{B67CA4F8-29D4-495E-B67D-714EB55369DD}" type="presParOf" srcId="{825CEEE0-1740-46FA-AB68-9DE42AA6A719}" destId="{F09D4500-33EC-4989-BE20-E5800B439759}" srcOrd="3" destOrd="0" presId="urn:microsoft.com/office/officeart/2005/8/layout/lProcess3"/>
    <dgm:cxn modelId="{4FD645C7-C199-4DB1-871A-60412690CC6D}" type="presParOf" srcId="{825CEEE0-1740-46FA-AB68-9DE42AA6A719}" destId="{996BFF9C-A739-4B30-ABED-95A239DCDE26}" srcOrd="4" destOrd="0" presId="urn:microsoft.com/office/officeart/2005/8/layout/lProcess3"/>
    <dgm:cxn modelId="{570AFC74-74AA-456D-945B-71294EB7AAA0}" type="presParOf" srcId="{996BFF9C-A739-4B30-ABED-95A239DCDE26}" destId="{58C8BD14-0B97-4CBD-BB11-CC6FEB4A2C39}" srcOrd="0" destOrd="0" presId="urn:microsoft.com/office/officeart/2005/8/layout/lProcess3"/>
    <dgm:cxn modelId="{E090E7D1-2BB2-4714-B221-C66D86E3FC18}" type="presParOf" srcId="{996BFF9C-A739-4B30-ABED-95A239DCDE26}" destId="{B042F54C-5A08-444D-BB9B-F2072E45F4D1}" srcOrd="1" destOrd="0" presId="urn:microsoft.com/office/officeart/2005/8/layout/lProcess3"/>
    <dgm:cxn modelId="{8A9EE626-4DFB-4D07-B72B-921B07264826}" type="presParOf" srcId="{996BFF9C-A739-4B30-ABED-95A239DCDE26}" destId="{F678435A-205F-4465-A604-D0921B819392}" srcOrd="2" destOrd="0" presId="urn:microsoft.com/office/officeart/2005/8/layout/lProcess3"/>
    <dgm:cxn modelId="{696DD097-C85B-41A2-A621-F250B9F3327B}" type="presParOf" srcId="{996BFF9C-A739-4B30-ABED-95A239DCDE26}" destId="{46E17B81-2A37-4D5C-83C1-1164E8C42B66}" srcOrd="3" destOrd="0" presId="urn:microsoft.com/office/officeart/2005/8/layout/lProcess3"/>
    <dgm:cxn modelId="{ECDB5C35-58E2-49B7-993F-751D93959795}" type="presParOf" srcId="{996BFF9C-A739-4B30-ABED-95A239DCDE26}" destId="{92DD8C40-5A60-40F7-89D3-6E66F0A1E203}" srcOrd="4" destOrd="0" presId="urn:microsoft.com/office/officeart/2005/8/layout/lProcess3"/>
    <dgm:cxn modelId="{CBF760BB-FBE7-4565-B693-2594A4845769}" type="presParOf" srcId="{825CEEE0-1740-46FA-AB68-9DE42AA6A719}" destId="{75F20097-FE36-47DE-936E-9BDC00C988D8}" srcOrd="5" destOrd="0" presId="urn:microsoft.com/office/officeart/2005/8/layout/lProcess3"/>
    <dgm:cxn modelId="{1D3135F2-4E1B-40FE-BFA9-B686D829762E}" type="presParOf" srcId="{825CEEE0-1740-46FA-AB68-9DE42AA6A719}" destId="{62FE0863-75C2-4920-BFDE-5858025AE85B}" srcOrd="6" destOrd="0" presId="urn:microsoft.com/office/officeart/2005/8/layout/lProcess3"/>
    <dgm:cxn modelId="{221FEC6F-8ED5-4CE9-8131-C177681C5CDD}" type="presParOf" srcId="{62FE0863-75C2-4920-BFDE-5858025AE85B}" destId="{2C5C2F1B-B5BF-458B-9344-7E656FF6ACAC}" srcOrd="0" destOrd="0" presId="urn:microsoft.com/office/officeart/2005/8/layout/lProcess3"/>
    <dgm:cxn modelId="{AFC851BE-920B-49FC-96DB-BD8D09D288DA}" type="presParOf" srcId="{62FE0863-75C2-4920-BFDE-5858025AE85B}" destId="{56A00C23-3AB6-4E44-9203-75F65596DD79}" srcOrd="1" destOrd="0" presId="urn:microsoft.com/office/officeart/2005/8/layout/lProcess3"/>
    <dgm:cxn modelId="{62395F2F-0D20-43C2-B29A-42A65CFEC555}" type="presParOf" srcId="{62FE0863-75C2-4920-BFDE-5858025AE85B}" destId="{C9E8EC2B-BFBE-4ABD-9B1E-3D1D333D58AE}" srcOrd="2" destOrd="0" presId="urn:microsoft.com/office/officeart/2005/8/layout/lProcess3"/>
    <dgm:cxn modelId="{8F868716-9C33-449B-BD06-281448F5605A}" type="presParOf" srcId="{62FE0863-75C2-4920-BFDE-5858025AE85B}" destId="{E147E950-39A1-41F6-BEDA-BDD4A8FB16F2}" srcOrd="3" destOrd="0" presId="urn:microsoft.com/office/officeart/2005/8/layout/lProcess3"/>
    <dgm:cxn modelId="{38DBB79E-32BD-4561-9819-763F552FB73C}" type="presParOf" srcId="{62FE0863-75C2-4920-BFDE-5858025AE85B}" destId="{7A9B9DC5-A23D-49EF-AE43-C38188E07BE5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C93470-970B-43BA-91B3-5D05665C0D85}" type="doc">
      <dgm:prSet loTypeId="urn:microsoft.com/office/officeart/2005/8/layout/vList5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2C233C6-500F-4A52-A4AA-D8EF558B7255}">
      <dgm:prSet custT="1"/>
      <dgm:spPr/>
      <dgm:t>
        <a:bodyPr/>
        <a:lstStyle/>
        <a:p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Same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46:1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292F83-ACB6-4B97-8DC7-48D0E2B7EF54}" type="parTrans" cxnId="{CDE158C0-FED7-4FE3-8258-EC72F828BE97}">
      <dgm:prSet/>
      <dgm:spPr/>
      <dgm:t>
        <a:bodyPr/>
        <a:lstStyle/>
        <a:p>
          <a:endParaRPr lang="es-ES" sz="2000"/>
        </a:p>
      </dgm:t>
    </dgm:pt>
    <dgm:pt modelId="{A64A4BB0-C21D-474D-9661-3F85A2458F73}" type="sibTrans" cxnId="{CDE158C0-FED7-4FE3-8258-EC72F828BE97}">
      <dgm:prSet/>
      <dgm:spPr/>
      <dgm:t>
        <a:bodyPr/>
        <a:lstStyle/>
        <a:p>
          <a:endParaRPr lang="es-ES" sz="2000"/>
        </a:p>
      </dgm:t>
    </dgm:pt>
    <dgm:pt modelId="{47176FCF-A15B-463E-8DB9-E93B06B89538}">
      <dgm:prSet custT="1"/>
      <dgm:spPr/>
      <dgm:t>
        <a:bodyPr/>
        <a:lstStyle/>
        <a:p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Same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47:1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57F8C5-DA52-430F-BB45-4A4BD5CEB805}" type="parTrans" cxnId="{D8CDDC4F-C64E-4F62-8E8C-E9C5F49C3640}">
      <dgm:prSet/>
      <dgm:spPr/>
      <dgm:t>
        <a:bodyPr/>
        <a:lstStyle/>
        <a:p>
          <a:endParaRPr lang="es-ES" sz="2000"/>
        </a:p>
      </dgm:t>
    </dgm:pt>
    <dgm:pt modelId="{51AF6771-0903-49D3-B613-E4583D306426}" type="sibTrans" cxnId="{D8CDDC4F-C64E-4F62-8E8C-E9C5F49C3640}">
      <dgm:prSet/>
      <dgm:spPr/>
      <dgm:t>
        <a:bodyPr/>
        <a:lstStyle/>
        <a:p>
          <a:endParaRPr lang="es-ES" sz="2000"/>
        </a:p>
      </dgm:t>
    </dgm:pt>
    <dgm:pt modelId="{2EFA308D-8446-4546-95BB-2254E1EE4CCB}">
      <dgm:prSet custT="1"/>
      <dgm:spPr/>
      <dgm:t>
        <a:bodyPr/>
        <a:lstStyle/>
        <a:p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Same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57:2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A838FA-AF5E-4ED0-97F3-DBE779DAC772}" type="parTrans" cxnId="{6C5BCBAB-48A5-48AC-9ADF-8D03BEB4A0B8}">
      <dgm:prSet/>
      <dgm:spPr/>
      <dgm:t>
        <a:bodyPr/>
        <a:lstStyle/>
        <a:p>
          <a:endParaRPr lang="es-ES" sz="2000"/>
        </a:p>
      </dgm:t>
    </dgm:pt>
    <dgm:pt modelId="{C71E2001-88B9-4BF5-8DA7-AF98FD89344E}" type="sibTrans" cxnId="{6C5BCBAB-48A5-48AC-9ADF-8D03BEB4A0B8}">
      <dgm:prSet/>
      <dgm:spPr/>
      <dgm:t>
        <a:bodyPr/>
        <a:lstStyle/>
        <a:p>
          <a:endParaRPr lang="es-ES" sz="2000"/>
        </a:p>
      </dgm:t>
    </dgm:pt>
    <dgm:pt modelId="{F82874E2-08F4-404C-80E1-49E86DBAA95E}">
      <dgm:prSet custT="1"/>
      <dgm:spPr/>
      <dgm:t>
        <a:bodyPr/>
        <a:lstStyle/>
        <a:p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Same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62:8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980FAF-204B-42D8-A71C-23B6A7AC3EF7}" type="parTrans" cxnId="{B5AB83F6-32A1-4E66-AE95-9D3F784EEC18}">
      <dgm:prSet/>
      <dgm:spPr/>
      <dgm:t>
        <a:bodyPr/>
        <a:lstStyle/>
        <a:p>
          <a:endParaRPr lang="es-ES" sz="2000"/>
        </a:p>
      </dgm:t>
    </dgm:pt>
    <dgm:pt modelId="{428407E8-680D-469D-8A04-EE391C407E88}" type="sibTrans" cxnId="{B5AB83F6-32A1-4E66-AE95-9D3F784EEC18}">
      <dgm:prSet/>
      <dgm:spPr/>
      <dgm:t>
        <a:bodyPr/>
        <a:lstStyle/>
        <a:p>
          <a:endParaRPr lang="es-ES" sz="2000"/>
        </a:p>
      </dgm:t>
    </dgm:pt>
    <dgm:pt modelId="{52B3A24A-078B-479E-BF25-DF9903FE6451}">
      <dgm:prSet custT="1"/>
      <dgm:spPr/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Psalm 82:8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781309-10AA-444A-A096-8DE19AD540AC}" type="parTrans" cxnId="{3C95C973-8D3F-4527-9AFC-1156E3B1DBC4}">
      <dgm:prSet/>
      <dgm:spPr/>
      <dgm:t>
        <a:bodyPr/>
        <a:lstStyle/>
        <a:p>
          <a:endParaRPr lang="es-ES" sz="2000"/>
        </a:p>
      </dgm:t>
    </dgm:pt>
    <dgm:pt modelId="{B18F3787-319B-410E-B84A-4D07D3201D1B}" type="sibTrans" cxnId="{3C95C973-8D3F-4527-9AFC-1156E3B1DBC4}">
      <dgm:prSet/>
      <dgm:spPr/>
      <dgm:t>
        <a:bodyPr/>
        <a:lstStyle/>
        <a:p>
          <a:endParaRPr lang="es-ES" sz="2000"/>
        </a:p>
      </dgm:t>
    </dgm:pt>
    <dgm:pt modelId="{7A6BAEF4-E1DD-40C2-8738-DFFCF09ACEF7}">
      <dgm:prSet custT="1"/>
      <dgm:spPr/>
      <dgm:t>
        <a:bodyPr/>
        <a:lstStyle/>
        <a:p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Same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121:7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A067EC-439A-4707-8217-7683DAB7CD7C}" type="parTrans" cxnId="{8285AD7C-AF1F-409E-BF18-7BEBEA1E173E}">
      <dgm:prSet/>
      <dgm:spPr/>
      <dgm:t>
        <a:bodyPr/>
        <a:lstStyle/>
        <a:p>
          <a:endParaRPr lang="es-ES" sz="2000"/>
        </a:p>
      </dgm:t>
    </dgm:pt>
    <dgm:pt modelId="{84C61FB4-FF36-4342-8C9E-955DCE899B54}" type="sibTrans" cxnId="{8285AD7C-AF1F-409E-BF18-7BEBEA1E173E}">
      <dgm:prSet/>
      <dgm:spPr/>
      <dgm:t>
        <a:bodyPr/>
        <a:lstStyle/>
        <a:p>
          <a:endParaRPr lang="es-ES" sz="2000"/>
        </a:p>
      </dgm:t>
    </dgm:pt>
    <dgm:pt modelId="{E217AB10-18AF-4A4D-BB26-07AEFD161729}">
      <dgm:prSet custT="1"/>
      <dgm:spPr>
        <a:solidFill>
          <a:schemeClr val="accent2">
            <a:tint val="40000"/>
            <a:hueOff val="-1773296"/>
            <a:satOff val="0"/>
            <a:lumOff val="0"/>
          </a:schemeClr>
        </a:solidFill>
      </dgm:spPr>
      <dgm:t>
        <a:bodyPr lIns="108000"/>
        <a:lstStyle/>
        <a:p>
          <a:pPr>
            <a:buNone/>
          </a:pPr>
          <a:r>
            <a:rPr lang="en-FJ" sz="2000" b="1" dirty="0"/>
            <a:t>Eda </a:t>
          </a:r>
          <a:r>
            <a:rPr lang="en-FJ" sz="2000" b="1" dirty="0" err="1"/>
            <a:t>lagita</a:t>
          </a:r>
          <a:r>
            <a:rPr lang="en-FJ" sz="2000" b="1" dirty="0"/>
            <a:t> ka </a:t>
          </a:r>
          <a:r>
            <a:rPr lang="en-FJ" sz="2000" b="1" dirty="0" err="1"/>
            <a:t>vakacerecerei</a:t>
          </a:r>
          <a:r>
            <a:rPr lang="en-FJ" sz="2000" b="1" dirty="0"/>
            <a:t> </a:t>
          </a:r>
          <a:r>
            <a:rPr lang="en-FJ" sz="2000" b="1" dirty="0" err="1"/>
            <a:t>koya</a:t>
          </a:r>
          <a:r>
            <a:rPr lang="en-FJ" sz="2000" b="1" dirty="0"/>
            <a:t> </a:t>
          </a:r>
          <a:r>
            <a:rPr lang="en-FJ" sz="2000" b="1" dirty="0" err="1"/>
            <a:t>ena</a:t>
          </a:r>
          <a:r>
            <a:rPr lang="en-FJ" sz="2000" b="1" dirty="0"/>
            <a:t> </a:t>
          </a:r>
          <a:r>
            <a:rPr lang="en-FJ" sz="2000" b="1" dirty="0" err="1"/>
            <a:t>gauna</a:t>
          </a:r>
          <a:r>
            <a:rPr lang="en-FJ" sz="2000" b="1" dirty="0"/>
            <a:t> </a:t>
          </a:r>
          <a:r>
            <a:rPr lang="en-FJ" sz="2000" b="1" dirty="0" err="1"/>
            <a:t>taucoko</a:t>
          </a:r>
          <a:endParaRPr lang="es-ES" sz="2000" dirty="0"/>
        </a:p>
      </dgm:t>
    </dgm:pt>
    <dgm:pt modelId="{A42A0144-2120-44DB-8255-522C8C1C4F5C}" type="parTrans" cxnId="{B4000818-EA7E-4636-A597-9E91A10DA217}">
      <dgm:prSet/>
      <dgm:spPr/>
      <dgm:t>
        <a:bodyPr/>
        <a:lstStyle/>
        <a:p>
          <a:endParaRPr lang="es-ES" sz="2000"/>
        </a:p>
      </dgm:t>
    </dgm:pt>
    <dgm:pt modelId="{A32FAF29-0FA9-4CF8-B48E-44173D8D00CB}" type="sibTrans" cxnId="{B4000818-EA7E-4636-A597-9E91A10DA217}">
      <dgm:prSet/>
      <dgm:spPr/>
      <dgm:t>
        <a:bodyPr/>
        <a:lstStyle/>
        <a:p>
          <a:endParaRPr lang="es-ES" sz="2000"/>
        </a:p>
      </dgm:t>
    </dgm:pt>
    <dgm:pt modelId="{5E31D354-1FD3-4516-83A2-CFD0C2237437}">
      <dgm:prSet custT="1"/>
      <dgm:spPr>
        <a:solidFill>
          <a:schemeClr val="accent2">
            <a:tint val="40000"/>
            <a:hueOff val="-3546593"/>
            <a:satOff val="0"/>
            <a:lumOff val="0"/>
          </a:schemeClr>
        </a:solidFill>
      </dgm:spPr>
      <dgm:t>
        <a:bodyPr lIns="108000"/>
        <a:lstStyle/>
        <a:p>
          <a:pPr>
            <a:buNone/>
          </a:pPr>
          <a:r>
            <a:rPr lang="en-FJ" sz="2000" b="1" dirty="0"/>
            <a:t>A </a:t>
          </a:r>
          <a:r>
            <a:rPr lang="en-FJ" sz="2000" b="1" dirty="0" err="1"/>
            <a:t>noda</a:t>
          </a:r>
          <a:r>
            <a:rPr lang="en-FJ" sz="2000" b="1" dirty="0"/>
            <a:t> </a:t>
          </a:r>
          <a:r>
            <a:rPr lang="en-FJ" sz="2000" b="1" dirty="0" err="1"/>
            <a:t>i</a:t>
          </a:r>
          <a:r>
            <a:rPr lang="en-FJ" sz="2000" b="1" dirty="0"/>
            <a:t> </a:t>
          </a:r>
          <a:r>
            <a:rPr lang="en-FJ" sz="2000" b="1" dirty="0" err="1"/>
            <a:t>drodro</a:t>
          </a:r>
          <a:r>
            <a:rPr lang="en-FJ" sz="2000" b="1" dirty="0"/>
            <a:t> ka </a:t>
          </a:r>
          <a:r>
            <a:rPr lang="en-FJ" sz="2000" b="1" dirty="0" err="1"/>
            <a:t>noda</a:t>
          </a:r>
          <a:r>
            <a:rPr lang="en-FJ" sz="2000" b="1" dirty="0"/>
            <a:t> </a:t>
          </a:r>
          <a:r>
            <a:rPr lang="en-FJ" sz="2000" b="1" dirty="0" err="1"/>
            <a:t>kaukauwa</a:t>
          </a:r>
          <a:endParaRPr lang="es-ES" sz="2000" dirty="0"/>
        </a:p>
      </dgm:t>
    </dgm:pt>
    <dgm:pt modelId="{05C13999-AA89-4086-9307-1755400EFA84}" type="parTrans" cxnId="{062FE7D6-CA34-43AE-AB88-EFABA5175464}">
      <dgm:prSet/>
      <dgm:spPr/>
      <dgm:t>
        <a:bodyPr/>
        <a:lstStyle/>
        <a:p>
          <a:endParaRPr lang="es-ES" sz="2000"/>
        </a:p>
      </dgm:t>
    </dgm:pt>
    <dgm:pt modelId="{F2C87EEA-279D-4E8F-94B5-278AC67A1EEA}" type="sibTrans" cxnId="{062FE7D6-CA34-43AE-AB88-EFABA5175464}">
      <dgm:prSet/>
      <dgm:spPr/>
      <dgm:t>
        <a:bodyPr/>
        <a:lstStyle/>
        <a:p>
          <a:endParaRPr lang="es-ES" sz="2000"/>
        </a:p>
      </dgm:t>
    </dgm:pt>
    <dgm:pt modelId="{10C5CC51-216E-41EF-A02A-B4E4A965B4BD}">
      <dgm:prSet custT="1"/>
      <dgm:spPr>
        <a:solidFill>
          <a:schemeClr val="accent2">
            <a:tint val="40000"/>
            <a:hueOff val="-5319890"/>
            <a:satOff val="0"/>
            <a:lumOff val="0"/>
          </a:schemeClr>
        </a:solidFill>
      </dgm:spPr>
      <dgm:t>
        <a:bodyPr lIns="108000"/>
        <a:lstStyle/>
        <a:p>
          <a:pPr>
            <a:buNone/>
          </a:pPr>
          <a:r>
            <a:rPr lang="en-FJ" sz="2000" b="1" dirty="0"/>
            <a:t>Eda </a:t>
          </a:r>
          <a:r>
            <a:rPr lang="en-FJ" sz="2000" b="1" dirty="0" err="1"/>
            <a:t>kaila</a:t>
          </a:r>
          <a:r>
            <a:rPr lang="en-FJ" sz="2000" b="1" dirty="0"/>
            <a:t> </a:t>
          </a:r>
          <a:r>
            <a:rPr lang="en-FJ" sz="2000" b="1" dirty="0" err="1"/>
            <a:t>vua</a:t>
          </a:r>
          <a:r>
            <a:rPr lang="en-FJ" sz="2000" b="1" dirty="0"/>
            <a:t> </a:t>
          </a:r>
          <a:r>
            <a:rPr lang="en-FJ" sz="2000" b="1" dirty="0" err="1"/>
            <a:t>ena</a:t>
          </a:r>
          <a:r>
            <a:rPr lang="en-FJ" sz="2000" b="1" dirty="0"/>
            <a:t> </a:t>
          </a:r>
          <a:r>
            <a:rPr lang="en-FJ" sz="2000" b="1" dirty="0" err="1"/>
            <a:t>kaila</a:t>
          </a:r>
          <a:r>
            <a:rPr lang="en-FJ" sz="2000" b="1" dirty="0"/>
            <a:t> </a:t>
          </a:r>
          <a:r>
            <a:rPr lang="en-FJ" sz="2000" b="1" dirty="0" err="1"/>
            <a:t>ni</a:t>
          </a:r>
          <a:r>
            <a:rPr lang="en-FJ" sz="2000" b="1" dirty="0"/>
            <a:t> </a:t>
          </a:r>
          <a:r>
            <a:rPr lang="en-FJ" sz="2000" b="1" dirty="0" err="1"/>
            <a:t>marau</a:t>
          </a:r>
          <a:endParaRPr lang="es-ES" sz="2000" dirty="0"/>
        </a:p>
      </dgm:t>
    </dgm:pt>
    <dgm:pt modelId="{8D7BF309-F1C9-4528-B0CE-5A6080041D00}" type="parTrans" cxnId="{1B889DA3-E79C-43C0-B629-492FE2C8919E}">
      <dgm:prSet/>
      <dgm:spPr/>
      <dgm:t>
        <a:bodyPr/>
        <a:lstStyle/>
        <a:p>
          <a:endParaRPr lang="es-ES" sz="2000"/>
        </a:p>
      </dgm:t>
    </dgm:pt>
    <dgm:pt modelId="{CC0E437B-3AA1-4F2F-B442-722327300FAF}" type="sibTrans" cxnId="{1B889DA3-E79C-43C0-B629-492FE2C8919E}">
      <dgm:prSet/>
      <dgm:spPr/>
      <dgm:t>
        <a:bodyPr/>
        <a:lstStyle/>
        <a:p>
          <a:endParaRPr lang="es-ES" sz="2000"/>
        </a:p>
      </dgm:t>
    </dgm:pt>
    <dgm:pt modelId="{5D6592CD-F6A3-408A-951B-D2BA9CF2ACB1}">
      <dgm:prSet custT="1"/>
      <dgm:spPr>
        <a:solidFill>
          <a:schemeClr val="accent2">
            <a:tint val="40000"/>
            <a:hueOff val="-7093186"/>
            <a:satOff val="0"/>
            <a:lumOff val="0"/>
          </a:schemeClr>
        </a:solidFill>
      </dgm:spPr>
      <dgm:t>
        <a:bodyPr lIns="108000"/>
        <a:lstStyle/>
        <a:p>
          <a:pPr>
            <a:buNone/>
          </a:pPr>
          <a:r>
            <a:rPr lang="en-FJ" sz="2000" b="1" dirty="0"/>
            <a:t>Eda </a:t>
          </a:r>
          <a:r>
            <a:rPr lang="en-FJ" sz="2000" b="1" dirty="0" err="1"/>
            <a:t>tagi</a:t>
          </a:r>
          <a:r>
            <a:rPr lang="en-FJ" sz="2000" b="1" dirty="0"/>
            <a:t> </a:t>
          </a:r>
          <a:r>
            <a:rPr lang="en-FJ" sz="2000" b="1" dirty="0" err="1"/>
            <a:t>vua</a:t>
          </a:r>
          <a:r>
            <a:rPr lang="en-FJ" sz="2000" b="1" dirty="0"/>
            <a:t> </a:t>
          </a:r>
          <a:r>
            <a:rPr lang="en-FJ" sz="2000" b="1" dirty="0" err="1"/>
            <a:t>sa</a:t>
          </a:r>
          <a:r>
            <a:rPr lang="en-FJ" sz="2000" b="1" dirty="0"/>
            <a:t> </a:t>
          </a:r>
          <a:r>
            <a:rPr lang="en-FJ" sz="2000" b="1" dirty="0" err="1"/>
            <a:t>cakacaka</a:t>
          </a:r>
          <a:r>
            <a:rPr lang="en-FJ" sz="2000" b="1" dirty="0"/>
            <a:t> </a:t>
          </a:r>
          <a:r>
            <a:rPr lang="en-FJ" sz="2000" b="1" dirty="0" err="1"/>
            <a:t>tiko</a:t>
          </a:r>
          <a:r>
            <a:rPr lang="en-FJ" sz="2000" b="1" dirty="0"/>
            <a:t> </a:t>
          </a:r>
          <a:r>
            <a:rPr lang="en-FJ" sz="2000" b="1" dirty="0" err="1"/>
            <a:t>ena</a:t>
          </a:r>
          <a:r>
            <a:rPr lang="en-FJ" sz="2000" b="1" dirty="0"/>
            <a:t> </a:t>
          </a:r>
          <a:r>
            <a:rPr lang="en-FJ" sz="2000" b="1" dirty="0" err="1"/>
            <a:t>vukuda</a:t>
          </a:r>
          <a:r>
            <a:rPr lang="es-ES" sz="2000" b="1" dirty="0"/>
            <a:t> </a:t>
          </a:r>
          <a:endParaRPr lang="es-ES" sz="2000" dirty="0"/>
        </a:p>
      </dgm:t>
    </dgm:pt>
    <dgm:pt modelId="{BFD3A360-9D39-480A-95B8-19995334C599}" type="parTrans" cxnId="{C519AC05-626A-443F-A21B-6BA22D8A29A9}">
      <dgm:prSet/>
      <dgm:spPr/>
      <dgm:t>
        <a:bodyPr/>
        <a:lstStyle/>
        <a:p>
          <a:endParaRPr lang="es-ES" sz="2000"/>
        </a:p>
      </dgm:t>
    </dgm:pt>
    <dgm:pt modelId="{A0CA176E-B32C-4FE6-A144-1CB66354733D}" type="sibTrans" cxnId="{C519AC05-626A-443F-A21B-6BA22D8A29A9}">
      <dgm:prSet/>
      <dgm:spPr/>
      <dgm:t>
        <a:bodyPr/>
        <a:lstStyle/>
        <a:p>
          <a:endParaRPr lang="es-ES" sz="2000"/>
        </a:p>
      </dgm:t>
    </dgm:pt>
    <dgm:pt modelId="{187A8653-4FB7-4EBA-B53D-E8CEA9ED31A3}">
      <dgm:prSet custT="1"/>
      <dgm:spPr>
        <a:solidFill>
          <a:schemeClr val="accent2">
            <a:tint val="40000"/>
            <a:hueOff val="-8866482"/>
            <a:satOff val="0"/>
            <a:lumOff val="0"/>
          </a:schemeClr>
        </a:solidFill>
      </dgm:spPr>
      <dgm:t>
        <a:bodyPr lIns="108000"/>
        <a:lstStyle/>
        <a:p>
          <a:pPr>
            <a:buNone/>
          </a:pPr>
          <a:r>
            <a:rPr lang="en-FJ" sz="2000" b="1" dirty="0"/>
            <a:t>Eda </a:t>
          </a:r>
          <a:r>
            <a:rPr lang="en-FJ" sz="2000" b="1" dirty="0" err="1"/>
            <a:t>sova</a:t>
          </a:r>
          <a:r>
            <a:rPr lang="en-FJ" sz="2000" b="1" dirty="0"/>
            <a:t> </a:t>
          </a:r>
          <a:r>
            <a:rPr lang="en-FJ" sz="2000" b="1" dirty="0" err="1"/>
            <a:t>na</a:t>
          </a:r>
          <a:r>
            <a:rPr lang="en-FJ" sz="2000" b="1" dirty="0"/>
            <a:t> </a:t>
          </a:r>
          <a:r>
            <a:rPr lang="en-FJ" sz="2000" b="1" dirty="0" err="1"/>
            <a:t>lomada</a:t>
          </a:r>
          <a:r>
            <a:rPr lang="en-FJ" sz="2000" b="1" dirty="0"/>
            <a:t> e </a:t>
          </a:r>
          <a:r>
            <a:rPr lang="en-FJ" sz="2000" b="1" dirty="0" err="1"/>
            <a:t>matana</a:t>
          </a:r>
          <a:endParaRPr lang="es-ES" sz="2000" dirty="0"/>
        </a:p>
      </dgm:t>
    </dgm:pt>
    <dgm:pt modelId="{F4203235-A47F-40DB-A166-687AEE3EF29F}" type="parTrans" cxnId="{2AF00C8C-F748-4498-90C4-7D5617B1C068}">
      <dgm:prSet/>
      <dgm:spPr/>
      <dgm:t>
        <a:bodyPr/>
        <a:lstStyle/>
        <a:p>
          <a:endParaRPr lang="es-ES" sz="2000"/>
        </a:p>
      </dgm:t>
    </dgm:pt>
    <dgm:pt modelId="{2BF1FB1E-487C-4386-B268-39E435FBE3ED}" type="sibTrans" cxnId="{2AF00C8C-F748-4498-90C4-7D5617B1C068}">
      <dgm:prSet/>
      <dgm:spPr/>
      <dgm:t>
        <a:bodyPr/>
        <a:lstStyle/>
        <a:p>
          <a:endParaRPr lang="es-ES" sz="2000"/>
        </a:p>
      </dgm:t>
    </dgm:pt>
    <dgm:pt modelId="{3F090AB9-D01A-42CD-929D-C0784F7F6AC0}">
      <dgm:prSet custT="1"/>
      <dgm:spPr>
        <a:solidFill>
          <a:schemeClr val="accent2">
            <a:tint val="40000"/>
            <a:hueOff val="-10639779"/>
            <a:satOff val="0"/>
            <a:lumOff val="0"/>
          </a:schemeClr>
        </a:solidFill>
      </dgm:spPr>
      <dgm:t>
        <a:bodyPr lIns="108000"/>
        <a:lstStyle/>
        <a:p>
          <a:pPr>
            <a:buNone/>
          </a:pPr>
          <a:r>
            <a:rPr lang="en-FJ" sz="2000" b="1" dirty="0"/>
            <a:t>Eda </a:t>
          </a:r>
          <a:r>
            <a:rPr lang="en-FJ" sz="2000" b="1" dirty="0" err="1"/>
            <a:t>tagica</a:t>
          </a:r>
          <a:r>
            <a:rPr lang="en-FJ" sz="2000" b="1" dirty="0"/>
            <a:t> </a:t>
          </a:r>
          <a:r>
            <a:rPr lang="en-FJ" sz="2000" b="1" dirty="0" err="1"/>
            <a:t>na</a:t>
          </a:r>
          <a:r>
            <a:rPr lang="en-FJ" sz="2000" b="1" dirty="0"/>
            <a:t> </a:t>
          </a:r>
          <a:r>
            <a:rPr lang="en-FJ" sz="2000" b="1" dirty="0" err="1"/>
            <a:t>nona</a:t>
          </a:r>
          <a:r>
            <a:rPr lang="en-FJ" sz="2000" b="1" dirty="0"/>
            <a:t> </a:t>
          </a:r>
          <a:r>
            <a:rPr lang="en-FJ" sz="2000" b="1" dirty="0" err="1"/>
            <a:t>lewa</a:t>
          </a:r>
          <a:r>
            <a:rPr lang="en-FJ" sz="2000" b="1" dirty="0"/>
            <a:t> </a:t>
          </a:r>
          <a:r>
            <a:rPr lang="en-FJ" sz="2000" b="1" dirty="0" err="1"/>
            <a:t>dodonu</a:t>
          </a:r>
          <a:endParaRPr lang="es-ES" sz="2000" dirty="0"/>
        </a:p>
      </dgm:t>
    </dgm:pt>
    <dgm:pt modelId="{186B5845-350F-4D55-B7F3-99C75995266D}" type="parTrans" cxnId="{582F1958-0DF4-4B2C-A106-2498C09535E8}">
      <dgm:prSet/>
      <dgm:spPr/>
      <dgm:t>
        <a:bodyPr/>
        <a:lstStyle/>
        <a:p>
          <a:endParaRPr lang="es-ES" sz="2000"/>
        </a:p>
      </dgm:t>
    </dgm:pt>
    <dgm:pt modelId="{DD092438-5C15-4933-B214-5A8846B5A2AD}" type="sibTrans" cxnId="{582F1958-0DF4-4B2C-A106-2498C09535E8}">
      <dgm:prSet/>
      <dgm:spPr/>
      <dgm:t>
        <a:bodyPr/>
        <a:lstStyle/>
        <a:p>
          <a:endParaRPr lang="es-ES" sz="2000"/>
        </a:p>
      </dgm:t>
    </dgm:pt>
    <dgm:pt modelId="{A70CB0EA-CFB3-4386-8F35-A863DC8CBE3B}">
      <dgm:prSet custT="1"/>
      <dgm:spPr>
        <a:solidFill>
          <a:schemeClr val="accent2">
            <a:tint val="40000"/>
            <a:hueOff val="-12413075"/>
            <a:satOff val="0"/>
            <a:lumOff val="0"/>
          </a:schemeClr>
        </a:solidFill>
      </dgm:spPr>
      <dgm:t>
        <a:bodyPr lIns="108000"/>
        <a:lstStyle/>
        <a:p>
          <a:pPr>
            <a:buNone/>
          </a:pPr>
          <a:r>
            <a:rPr lang="en-FJ" sz="2000" b="1" dirty="0"/>
            <a:t>Ena </a:t>
          </a:r>
          <a:r>
            <a:rPr lang="en-FJ" sz="2000" b="1" dirty="0" err="1"/>
            <a:t>maroroi</a:t>
          </a:r>
          <a:r>
            <a:rPr lang="en-FJ" sz="2000" b="1" dirty="0"/>
            <a:t> </a:t>
          </a:r>
          <a:r>
            <a:rPr lang="en-FJ" sz="2000" b="1" dirty="0" err="1"/>
            <a:t>keda</a:t>
          </a:r>
          <a:r>
            <a:rPr lang="en-FJ" sz="2000" b="1" dirty="0"/>
            <a:t> </a:t>
          </a:r>
          <a:r>
            <a:rPr lang="en-FJ" sz="2000" b="1" dirty="0" err="1"/>
            <a:t>mai</a:t>
          </a:r>
          <a:r>
            <a:rPr lang="en-FJ" sz="2000" b="1" dirty="0"/>
            <a:t> </a:t>
          </a:r>
          <a:r>
            <a:rPr lang="en-FJ" sz="2000" b="1" dirty="0" err="1"/>
            <a:t>na</a:t>
          </a:r>
          <a:r>
            <a:rPr lang="en-FJ" sz="2000" b="1" dirty="0"/>
            <a:t> ca </a:t>
          </a:r>
          <a:r>
            <a:rPr lang="en-FJ" sz="2000" b="1" dirty="0" err="1"/>
            <a:t>kecega</a:t>
          </a:r>
          <a:endParaRPr lang="es-ES" sz="2000" dirty="0"/>
        </a:p>
      </dgm:t>
    </dgm:pt>
    <dgm:pt modelId="{304BED80-0054-48E9-8625-6425BBDE00B8}" type="parTrans" cxnId="{44E93CD4-4824-44BF-A628-6880396E5925}">
      <dgm:prSet/>
      <dgm:spPr/>
      <dgm:t>
        <a:bodyPr/>
        <a:lstStyle/>
        <a:p>
          <a:endParaRPr lang="es-ES" sz="2000"/>
        </a:p>
      </dgm:t>
    </dgm:pt>
    <dgm:pt modelId="{A2233438-656D-42FE-9030-31B645CFA954}" type="sibTrans" cxnId="{44E93CD4-4824-44BF-A628-6880396E5925}">
      <dgm:prSet/>
      <dgm:spPr/>
      <dgm:t>
        <a:bodyPr/>
        <a:lstStyle/>
        <a:p>
          <a:endParaRPr lang="es-ES" sz="2000"/>
        </a:p>
      </dgm:t>
    </dgm:pt>
    <dgm:pt modelId="{628C1A0B-4C7F-4CCA-BDD3-4FAEAD0EBB5A}">
      <dgm:prSet custT="1"/>
      <dgm:spPr/>
      <dgm:t>
        <a:bodyPr/>
        <a:lstStyle/>
        <a:p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Same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44:8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B7971D-B927-485E-AD47-F1CA2E1BAF98}" type="sibTrans" cxnId="{0CCF3E18-2CA1-4C5C-BB86-986375274ED4}">
      <dgm:prSet/>
      <dgm:spPr/>
      <dgm:t>
        <a:bodyPr/>
        <a:lstStyle/>
        <a:p>
          <a:endParaRPr lang="es-ES" sz="2000"/>
        </a:p>
      </dgm:t>
    </dgm:pt>
    <dgm:pt modelId="{C544E0CA-F09A-4B77-9E5C-2C0A4D1D3C16}" type="parTrans" cxnId="{0CCF3E18-2CA1-4C5C-BB86-986375274ED4}">
      <dgm:prSet/>
      <dgm:spPr/>
      <dgm:t>
        <a:bodyPr/>
        <a:lstStyle/>
        <a:p>
          <a:endParaRPr lang="es-ES" sz="2000"/>
        </a:p>
      </dgm:t>
    </dgm:pt>
    <dgm:pt modelId="{CA186D64-60EF-48CD-9771-361B3FE22D3F}">
      <dgm:prSet custT="1"/>
      <dgm:spPr/>
      <dgm:t>
        <a:bodyPr/>
        <a:lstStyle/>
        <a:p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Same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16:8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A5C9BF-DB1C-416F-8066-904D6ACDF044}" type="sibTrans" cxnId="{4712AB5A-CD1F-443B-A061-89B4A7BB8A5C}">
      <dgm:prSet/>
      <dgm:spPr/>
      <dgm:t>
        <a:bodyPr/>
        <a:lstStyle/>
        <a:p>
          <a:endParaRPr lang="es-ES" sz="2000"/>
        </a:p>
      </dgm:t>
    </dgm:pt>
    <dgm:pt modelId="{8C5A94E2-19A1-4126-A933-10E4A8FE36E8}" type="parTrans" cxnId="{4712AB5A-CD1F-443B-A061-89B4A7BB8A5C}">
      <dgm:prSet/>
      <dgm:spPr/>
      <dgm:t>
        <a:bodyPr/>
        <a:lstStyle/>
        <a:p>
          <a:endParaRPr lang="es-ES" sz="2000"/>
        </a:p>
      </dgm:t>
    </dgm:pt>
    <dgm:pt modelId="{FC4DE5BC-6DA7-4177-9E87-BD16C2F2329F}">
      <dgm:prSet custT="1"/>
      <dgm:spPr>
        <a:solidFill>
          <a:schemeClr val="accent2">
            <a:tint val="40000"/>
            <a:hueOff val="0"/>
            <a:satOff val="0"/>
            <a:lumOff val="0"/>
          </a:schemeClr>
        </a:solidFill>
      </dgm:spPr>
      <dgm:t>
        <a:bodyPr lIns="108000"/>
        <a:lstStyle/>
        <a:p>
          <a:pPr>
            <a:buNone/>
          </a:pPr>
          <a:r>
            <a:rPr lang="en-FJ" sz="2000" b="1" dirty="0"/>
            <a:t>Sa </a:t>
          </a:r>
          <a:r>
            <a:rPr lang="en-FJ" sz="2000" b="1" dirty="0" err="1"/>
            <a:t>dau</a:t>
          </a:r>
          <a:r>
            <a:rPr lang="en-FJ" sz="2000" b="1" dirty="0"/>
            <a:t> </a:t>
          </a:r>
          <a:r>
            <a:rPr lang="en-FJ" sz="2000" b="1" dirty="0" err="1"/>
            <a:t>tikoga</a:t>
          </a:r>
          <a:r>
            <a:rPr lang="en-FJ" sz="2000" b="1" dirty="0"/>
            <a:t> </a:t>
          </a:r>
          <a:r>
            <a:rPr lang="en-FJ" sz="2000" b="1" dirty="0" err="1"/>
            <a:t>ena</a:t>
          </a:r>
          <a:r>
            <a:rPr lang="en-FJ" sz="2000" b="1" dirty="0"/>
            <a:t> </a:t>
          </a:r>
          <a:r>
            <a:rPr lang="en-FJ" sz="2000" b="1" dirty="0" err="1"/>
            <a:t>noda</a:t>
          </a:r>
          <a:r>
            <a:rPr lang="en-FJ" sz="2000" b="1" dirty="0"/>
            <a:t> </a:t>
          </a:r>
          <a:r>
            <a:rPr lang="en-FJ" sz="2000" b="1" dirty="0" err="1"/>
            <a:t>vakanananu</a:t>
          </a:r>
          <a:endParaRPr lang="es-ES" sz="2000" dirty="0"/>
        </a:p>
      </dgm:t>
    </dgm:pt>
    <dgm:pt modelId="{7C18D909-FEF2-4783-AFE6-F9A800713046}" type="sibTrans" cxnId="{60AA8136-2D6E-4B87-8034-13490129DCEE}">
      <dgm:prSet/>
      <dgm:spPr/>
      <dgm:t>
        <a:bodyPr/>
        <a:lstStyle/>
        <a:p>
          <a:endParaRPr lang="es-ES" sz="2000"/>
        </a:p>
      </dgm:t>
    </dgm:pt>
    <dgm:pt modelId="{0631D29E-2FB8-4259-830A-4B3EBEFA9675}" type="parTrans" cxnId="{60AA8136-2D6E-4B87-8034-13490129DCEE}">
      <dgm:prSet/>
      <dgm:spPr/>
      <dgm:t>
        <a:bodyPr/>
        <a:lstStyle/>
        <a:p>
          <a:endParaRPr lang="es-ES" sz="2000"/>
        </a:p>
      </dgm:t>
    </dgm:pt>
    <dgm:pt modelId="{F2CEBCD9-74F5-47E8-B09B-A4EC8C3BD058}" type="pres">
      <dgm:prSet presAssocID="{EBC93470-970B-43BA-91B3-5D05665C0D85}" presName="Name0" presStyleCnt="0">
        <dgm:presLayoutVars>
          <dgm:dir/>
          <dgm:animLvl val="lvl"/>
          <dgm:resizeHandles val="exact"/>
        </dgm:presLayoutVars>
      </dgm:prSet>
      <dgm:spPr/>
    </dgm:pt>
    <dgm:pt modelId="{AC298C51-77FF-4B70-B832-60A934E72C8A}" type="pres">
      <dgm:prSet presAssocID="{CA186D64-60EF-48CD-9771-361B3FE22D3F}" presName="linNode" presStyleCnt="0"/>
      <dgm:spPr/>
    </dgm:pt>
    <dgm:pt modelId="{1BE937D6-1205-4637-962E-620024D1A494}" type="pres">
      <dgm:prSet presAssocID="{CA186D64-60EF-48CD-9771-361B3FE22D3F}" presName="parentText" presStyleLbl="node1" presStyleIdx="0" presStyleCnt="8" custScaleX="60395">
        <dgm:presLayoutVars>
          <dgm:chMax val="1"/>
          <dgm:bulletEnabled val="1"/>
        </dgm:presLayoutVars>
      </dgm:prSet>
      <dgm:spPr/>
    </dgm:pt>
    <dgm:pt modelId="{40CEAF1F-2245-45B9-8F02-3C0159847750}" type="pres">
      <dgm:prSet presAssocID="{CA186D64-60EF-48CD-9771-361B3FE22D3F}" presName="descendantText" presStyleLbl="alignAccFollowNode1" presStyleIdx="0" presStyleCnt="8" custScaleX="121365">
        <dgm:presLayoutVars>
          <dgm:bulletEnabled val="1"/>
        </dgm:presLayoutVars>
      </dgm:prSet>
      <dgm:spPr/>
    </dgm:pt>
    <dgm:pt modelId="{A530BEA5-E570-4759-A82C-86D4FB9CAE42}" type="pres">
      <dgm:prSet presAssocID="{2CA5C9BF-DB1C-416F-8066-904D6ACDF044}" presName="sp" presStyleCnt="0"/>
      <dgm:spPr/>
    </dgm:pt>
    <dgm:pt modelId="{E3AE020A-4F4E-45F8-A7E3-A4040C35D4EF}" type="pres">
      <dgm:prSet presAssocID="{628C1A0B-4C7F-4CCA-BDD3-4FAEAD0EBB5A}" presName="linNode" presStyleCnt="0"/>
      <dgm:spPr/>
    </dgm:pt>
    <dgm:pt modelId="{F4F28795-BEC8-4393-8459-C33BB703F645}" type="pres">
      <dgm:prSet presAssocID="{628C1A0B-4C7F-4CCA-BDD3-4FAEAD0EBB5A}" presName="parentText" presStyleLbl="node1" presStyleIdx="1" presStyleCnt="8" custScaleX="60395">
        <dgm:presLayoutVars>
          <dgm:chMax val="1"/>
          <dgm:bulletEnabled val="1"/>
        </dgm:presLayoutVars>
      </dgm:prSet>
      <dgm:spPr/>
    </dgm:pt>
    <dgm:pt modelId="{936CE09C-ABAA-4AE6-B160-23A32D457FF0}" type="pres">
      <dgm:prSet presAssocID="{628C1A0B-4C7F-4CCA-BDD3-4FAEAD0EBB5A}" presName="descendantText" presStyleLbl="alignAccFollowNode1" presStyleIdx="1" presStyleCnt="8" custScaleX="121365">
        <dgm:presLayoutVars>
          <dgm:bulletEnabled val="1"/>
        </dgm:presLayoutVars>
      </dgm:prSet>
      <dgm:spPr/>
    </dgm:pt>
    <dgm:pt modelId="{3D2E8705-AFEA-4F82-A8B7-E64A122E0026}" type="pres">
      <dgm:prSet presAssocID="{C6B7971D-B927-485E-AD47-F1CA2E1BAF98}" presName="sp" presStyleCnt="0"/>
      <dgm:spPr/>
    </dgm:pt>
    <dgm:pt modelId="{B9A1EE20-3300-4252-8D98-8033004BE929}" type="pres">
      <dgm:prSet presAssocID="{82C233C6-500F-4A52-A4AA-D8EF558B7255}" presName="linNode" presStyleCnt="0"/>
      <dgm:spPr/>
    </dgm:pt>
    <dgm:pt modelId="{E1A9C86A-8B9B-46DB-9512-2BD760751C29}" type="pres">
      <dgm:prSet presAssocID="{82C233C6-500F-4A52-A4AA-D8EF558B7255}" presName="parentText" presStyleLbl="node1" presStyleIdx="2" presStyleCnt="8" custScaleX="60395">
        <dgm:presLayoutVars>
          <dgm:chMax val="1"/>
          <dgm:bulletEnabled val="1"/>
        </dgm:presLayoutVars>
      </dgm:prSet>
      <dgm:spPr/>
    </dgm:pt>
    <dgm:pt modelId="{EFED291D-96DA-453D-801C-A8CD7B296407}" type="pres">
      <dgm:prSet presAssocID="{82C233C6-500F-4A52-A4AA-D8EF558B7255}" presName="descendantText" presStyleLbl="alignAccFollowNode1" presStyleIdx="2" presStyleCnt="8" custScaleX="121365">
        <dgm:presLayoutVars>
          <dgm:bulletEnabled val="1"/>
        </dgm:presLayoutVars>
      </dgm:prSet>
      <dgm:spPr/>
    </dgm:pt>
    <dgm:pt modelId="{FD83B147-EA1E-4D31-AB41-8030B4C3DBFB}" type="pres">
      <dgm:prSet presAssocID="{A64A4BB0-C21D-474D-9661-3F85A2458F73}" presName="sp" presStyleCnt="0"/>
      <dgm:spPr/>
    </dgm:pt>
    <dgm:pt modelId="{AAB6E68B-7564-4394-8A46-FAD7B61A87FA}" type="pres">
      <dgm:prSet presAssocID="{47176FCF-A15B-463E-8DB9-E93B06B89538}" presName="linNode" presStyleCnt="0"/>
      <dgm:spPr/>
    </dgm:pt>
    <dgm:pt modelId="{4BDF90C1-3084-4965-8D45-6CB2DEE3BC68}" type="pres">
      <dgm:prSet presAssocID="{47176FCF-A15B-463E-8DB9-E93B06B89538}" presName="parentText" presStyleLbl="node1" presStyleIdx="3" presStyleCnt="8" custScaleX="60395">
        <dgm:presLayoutVars>
          <dgm:chMax val="1"/>
          <dgm:bulletEnabled val="1"/>
        </dgm:presLayoutVars>
      </dgm:prSet>
      <dgm:spPr/>
    </dgm:pt>
    <dgm:pt modelId="{3F3A2E6A-C76A-4B14-8192-EB4A8C75D88D}" type="pres">
      <dgm:prSet presAssocID="{47176FCF-A15B-463E-8DB9-E93B06B89538}" presName="descendantText" presStyleLbl="alignAccFollowNode1" presStyleIdx="3" presStyleCnt="8" custScaleX="121365">
        <dgm:presLayoutVars>
          <dgm:bulletEnabled val="1"/>
        </dgm:presLayoutVars>
      </dgm:prSet>
      <dgm:spPr/>
    </dgm:pt>
    <dgm:pt modelId="{F99ECB2B-A3F7-4C3D-B115-C241CECDF9DA}" type="pres">
      <dgm:prSet presAssocID="{51AF6771-0903-49D3-B613-E4583D306426}" presName="sp" presStyleCnt="0"/>
      <dgm:spPr/>
    </dgm:pt>
    <dgm:pt modelId="{1552B367-A77B-4286-8727-15A138467439}" type="pres">
      <dgm:prSet presAssocID="{2EFA308D-8446-4546-95BB-2254E1EE4CCB}" presName="linNode" presStyleCnt="0"/>
      <dgm:spPr/>
    </dgm:pt>
    <dgm:pt modelId="{AA427264-7AC7-46E9-8864-50176EC457D3}" type="pres">
      <dgm:prSet presAssocID="{2EFA308D-8446-4546-95BB-2254E1EE4CCB}" presName="parentText" presStyleLbl="node1" presStyleIdx="4" presStyleCnt="8" custScaleX="60395">
        <dgm:presLayoutVars>
          <dgm:chMax val="1"/>
          <dgm:bulletEnabled val="1"/>
        </dgm:presLayoutVars>
      </dgm:prSet>
      <dgm:spPr/>
    </dgm:pt>
    <dgm:pt modelId="{4079F711-DC57-4218-9E6C-59771B8B8F7C}" type="pres">
      <dgm:prSet presAssocID="{2EFA308D-8446-4546-95BB-2254E1EE4CCB}" presName="descendantText" presStyleLbl="alignAccFollowNode1" presStyleIdx="4" presStyleCnt="8" custScaleX="121365">
        <dgm:presLayoutVars>
          <dgm:bulletEnabled val="1"/>
        </dgm:presLayoutVars>
      </dgm:prSet>
      <dgm:spPr/>
    </dgm:pt>
    <dgm:pt modelId="{D9C9BF48-7E59-47F7-94B6-F6C66CD113EE}" type="pres">
      <dgm:prSet presAssocID="{C71E2001-88B9-4BF5-8DA7-AF98FD89344E}" presName="sp" presStyleCnt="0"/>
      <dgm:spPr/>
    </dgm:pt>
    <dgm:pt modelId="{99458F45-C354-44D0-8702-3101BA5A6F0D}" type="pres">
      <dgm:prSet presAssocID="{F82874E2-08F4-404C-80E1-49E86DBAA95E}" presName="linNode" presStyleCnt="0"/>
      <dgm:spPr/>
    </dgm:pt>
    <dgm:pt modelId="{9C2726C7-CBC1-482E-92A8-952609C27DED}" type="pres">
      <dgm:prSet presAssocID="{F82874E2-08F4-404C-80E1-49E86DBAA95E}" presName="parentText" presStyleLbl="node1" presStyleIdx="5" presStyleCnt="8" custScaleX="60395">
        <dgm:presLayoutVars>
          <dgm:chMax val="1"/>
          <dgm:bulletEnabled val="1"/>
        </dgm:presLayoutVars>
      </dgm:prSet>
      <dgm:spPr/>
    </dgm:pt>
    <dgm:pt modelId="{3C9D6F81-6846-4F52-8D8E-717CAC45550F}" type="pres">
      <dgm:prSet presAssocID="{F82874E2-08F4-404C-80E1-49E86DBAA95E}" presName="descendantText" presStyleLbl="alignAccFollowNode1" presStyleIdx="5" presStyleCnt="8" custScaleX="121365">
        <dgm:presLayoutVars>
          <dgm:bulletEnabled val="1"/>
        </dgm:presLayoutVars>
      </dgm:prSet>
      <dgm:spPr/>
    </dgm:pt>
    <dgm:pt modelId="{B2BB5B7A-E27F-4E7B-8BDB-8D9A9D7F7A42}" type="pres">
      <dgm:prSet presAssocID="{428407E8-680D-469D-8A04-EE391C407E88}" presName="sp" presStyleCnt="0"/>
      <dgm:spPr/>
    </dgm:pt>
    <dgm:pt modelId="{F0DAADA3-ABD4-4C35-8CA0-A340681856EE}" type="pres">
      <dgm:prSet presAssocID="{52B3A24A-078B-479E-BF25-DF9903FE6451}" presName="linNode" presStyleCnt="0"/>
      <dgm:spPr/>
    </dgm:pt>
    <dgm:pt modelId="{F5DB6B8D-BBBB-4808-B3E2-E4E68CE21D99}" type="pres">
      <dgm:prSet presAssocID="{52B3A24A-078B-479E-BF25-DF9903FE6451}" presName="parentText" presStyleLbl="node1" presStyleIdx="6" presStyleCnt="8" custScaleX="60395">
        <dgm:presLayoutVars>
          <dgm:chMax val="1"/>
          <dgm:bulletEnabled val="1"/>
        </dgm:presLayoutVars>
      </dgm:prSet>
      <dgm:spPr/>
    </dgm:pt>
    <dgm:pt modelId="{6E168412-4629-4503-A324-6AEB3A59E421}" type="pres">
      <dgm:prSet presAssocID="{52B3A24A-078B-479E-BF25-DF9903FE6451}" presName="descendantText" presStyleLbl="alignAccFollowNode1" presStyleIdx="6" presStyleCnt="8" custScaleX="121365">
        <dgm:presLayoutVars>
          <dgm:bulletEnabled val="1"/>
        </dgm:presLayoutVars>
      </dgm:prSet>
      <dgm:spPr/>
    </dgm:pt>
    <dgm:pt modelId="{416C810F-D9B2-4943-B071-1D3E892D95A7}" type="pres">
      <dgm:prSet presAssocID="{B18F3787-319B-410E-B84A-4D07D3201D1B}" presName="sp" presStyleCnt="0"/>
      <dgm:spPr/>
    </dgm:pt>
    <dgm:pt modelId="{F305B454-32CC-4118-933C-F050DFF33793}" type="pres">
      <dgm:prSet presAssocID="{7A6BAEF4-E1DD-40C2-8738-DFFCF09ACEF7}" presName="linNode" presStyleCnt="0"/>
      <dgm:spPr/>
    </dgm:pt>
    <dgm:pt modelId="{7259078D-3DC5-4E6B-8B37-DD29DF6C79A4}" type="pres">
      <dgm:prSet presAssocID="{7A6BAEF4-E1DD-40C2-8738-DFFCF09ACEF7}" presName="parentText" presStyleLbl="node1" presStyleIdx="7" presStyleCnt="8" custScaleX="60395">
        <dgm:presLayoutVars>
          <dgm:chMax val="1"/>
          <dgm:bulletEnabled val="1"/>
        </dgm:presLayoutVars>
      </dgm:prSet>
      <dgm:spPr/>
    </dgm:pt>
    <dgm:pt modelId="{D6BEB018-322F-45C7-81F7-D5C4AA81450A}" type="pres">
      <dgm:prSet presAssocID="{7A6BAEF4-E1DD-40C2-8738-DFFCF09ACEF7}" presName="descendantText" presStyleLbl="alignAccFollowNode1" presStyleIdx="7" presStyleCnt="8" custScaleX="121365">
        <dgm:presLayoutVars>
          <dgm:bulletEnabled val="1"/>
        </dgm:presLayoutVars>
      </dgm:prSet>
      <dgm:spPr/>
    </dgm:pt>
  </dgm:ptLst>
  <dgm:cxnLst>
    <dgm:cxn modelId="{6FAC8303-02C3-462A-9166-CE98658DA4D5}" type="presOf" srcId="{47176FCF-A15B-463E-8DB9-E93B06B89538}" destId="{4BDF90C1-3084-4965-8D45-6CB2DEE3BC68}" srcOrd="0" destOrd="0" presId="urn:microsoft.com/office/officeart/2005/8/layout/vList5"/>
    <dgm:cxn modelId="{C519AC05-626A-443F-A21B-6BA22D8A29A9}" srcId="{2EFA308D-8446-4546-95BB-2254E1EE4CCB}" destId="{5D6592CD-F6A3-408A-951B-D2BA9CF2ACB1}" srcOrd="0" destOrd="0" parTransId="{BFD3A360-9D39-480A-95B8-19995334C599}" sibTransId="{A0CA176E-B32C-4FE6-A144-1CB66354733D}"/>
    <dgm:cxn modelId="{B4000818-EA7E-4636-A597-9E91A10DA217}" srcId="{628C1A0B-4C7F-4CCA-BDD3-4FAEAD0EBB5A}" destId="{E217AB10-18AF-4A4D-BB26-07AEFD161729}" srcOrd="0" destOrd="0" parTransId="{A42A0144-2120-44DB-8255-522C8C1C4F5C}" sibTransId="{A32FAF29-0FA9-4CF8-B48E-44173D8D00CB}"/>
    <dgm:cxn modelId="{0CCF3E18-2CA1-4C5C-BB86-986375274ED4}" srcId="{EBC93470-970B-43BA-91B3-5D05665C0D85}" destId="{628C1A0B-4C7F-4CCA-BDD3-4FAEAD0EBB5A}" srcOrd="1" destOrd="0" parTransId="{C544E0CA-F09A-4B77-9E5C-2C0A4D1D3C16}" sibTransId="{C6B7971D-B927-485E-AD47-F1CA2E1BAF98}"/>
    <dgm:cxn modelId="{80190822-3E01-46D5-9E80-B247C0F80581}" type="presOf" srcId="{2EFA308D-8446-4546-95BB-2254E1EE4CCB}" destId="{AA427264-7AC7-46E9-8864-50176EC457D3}" srcOrd="0" destOrd="0" presId="urn:microsoft.com/office/officeart/2005/8/layout/vList5"/>
    <dgm:cxn modelId="{60AA8136-2D6E-4B87-8034-13490129DCEE}" srcId="{CA186D64-60EF-48CD-9771-361B3FE22D3F}" destId="{FC4DE5BC-6DA7-4177-9E87-BD16C2F2329F}" srcOrd="0" destOrd="0" parTransId="{0631D29E-2FB8-4259-830A-4B3EBEFA9675}" sibTransId="{7C18D909-FEF2-4783-AFE6-F9A800713046}"/>
    <dgm:cxn modelId="{27A9D939-8ACA-4757-B4A8-CE71163C7133}" type="presOf" srcId="{F82874E2-08F4-404C-80E1-49E86DBAA95E}" destId="{9C2726C7-CBC1-482E-92A8-952609C27DED}" srcOrd="0" destOrd="0" presId="urn:microsoft.com/office/officeart/2005/8/layout/vList5"/>
    <dgm:cxn modelId="{B49B4366-B584-4BD0-821C-966B44582DC3}" type="presOf" srcId="{5D6592CD-F6A3-408A-951B-D2BA9CF2ACB1}" destId="{4079F711-DC57-4218-9E6C-59771B8B8F7C}" srcOrd="0" destOrd="0" presId="urn:microsoft.com/office/officeart/2005/8/layout/vList5"/>
    <dgm:cxn modelId="{D8CDDC4F-C64E-4F62-8E8C-E9C5F49C3640}" srcId="{EBC93470-970B-43BA-91B3-5D05665C0D85}" destId="{47176FCF-A15B-463E-8DB9-E93B06B89538}" srcOrd="3" destOrd="0" parTransId="{3857F8C5-DA52-430F-BB45-4A4BD5CEB805}" sibTransId="{51AF6771-0903-49D3-B613-E4583D306426}"/>
    <dgm:cxn modelId="{7E98B951-727B-43BA-9C12-FD6301F31E48}" type="presOf" srcId="{7A6BAEF4-E1DD-40C2-8738-DFFCF09ACEF7}" destId="{7259078D-3DC5-4E6B-8B37-DD29DF6C79A4}" srcOrd="0" destOrd="0" presId="urn:microsoft.com/office/officeart/2005/8/layout/vList5"/>
    <dgm:cxn modelId="{1D9E5572-99DC-445D-93A0-B8B81809982E}" type="presOf" srcId="{5E31D354-1FD3-4516-83A2-CFD0C2237437}" destId="{EFED291D-96DA-453D-801C-A8CD7B296407}" srcOrd="0" destOrd="0" presId="urn:microsoft.com/office/officeart/2005/8/layout/vList5"/>
    <dgm:cxn modelId="{3C95C973-8D3F-4527-9AFC-1156E3B1DBC4}" srcId="{EBC93470-970B-43BA-91B3-5D05665C0D85}" destId="{52B3A24A-078B-479E-BF25-DF9903FE6451}" srcOrd="6" destOrd="0" parTransId="{79781309-10AA-444A-A096-8DE19AD540AC}" sibTransId="{B18F3787-319B-410E-B84A-4D07D3201D1B}"/>
    <dgm:cxn modelId="{582F1958-0DF4-4B2C-A106-2498C09535E8}" srcId="{52B3A24A-078B-479E-BF25-DF9903FE6451}" destId="{3F090AB9-D01A-42CD-929D-C0784F7F6AC0}" srcOrd="0" destOrd="0" parTransId="{186B5845-350F-4D55-B7F3-99C75995266D}" sibTransId="{DD092438-5C15-4933-B214-5A8846B5A2AD}"/>
    <dgm:cxn modelId="{4712AB5A-CD1F-443B-A061-89B4A7BB8A5C}" srcId="{EBC93470-970B-43BA-91B3-5D05665C0D85}" destId="{CA186D64-60EF-48CD-9771-361B3FE22D3F}" srcOrd="0" destOrd="0" parTransId="{8C5A94E2-19A1-4126-A933-10E4A8FE36E8}" sibTransId="{2CA5C9BF-DB1C-416F-8066-904D6ACDF044}"/>
    <dgm:cxn modelId="{8285AD7C-AF1F-409E-BF18-7BEBEA1E173E}" srcId="{EBC93470-970B-43BA-91B3-5D05665C0D85}" destId="{7A6BAEF4-E1DD-40C2-8738-DFFCF09ACEF7}" srcOrd="7" destOrd="0" parTransId="{A6A067EC-439A-4707-8217-7683DAB7CD7C}" sibTransId="{84C61FB4-FF36-4342-8C9E-955DCE899B54}"/>
    <dgm:cxn modelId="{2AF00C8C-F748-4498-90C4-7D5617B1C068}" srcId="{F82874E2-08F4-404C-80E1-49E86DBAA95E}" destId="{187A8653-4FB7-4EBA-B53D-E8CEA9ED31A3}" srcOrd="0" destOrd="0" parTransId="{F4203235-A47F-40DB-A166-687AEE3EF29F}" sibTransId="{2BF1FB1E-487C-4386-B268-39E435FBE3ED}"/>
    <dgm:cxn modelId="{BC566090-1402-4FCB-BC89-8D728AE5F303}" type="presOf" srcId="{3F090AB9-D01A-42CD-929D-C0784F7F6AC0}" destId="{6E168412-4629-4503-A324-6AEB3A59E421}" srcOrd="0" destOrd="0" presId="urn:microsoft.com/office/officeart/2005/8/layout/vList5"/>
    <dgm:cxn modelId="{B2FC639B-6796-44BF-B446-333A0CE5112B}" type="presOf" srcId="{A70CB0EA-CFB3-4386-8F35-A863DC8CBE3B}" destId="{D6BEB018-322F-45C7-81F7-D5C4AA81450A}" srcOrd="0" destOrd="0" presId="urn:microsoft.com/office/officeart/2005/8/layout/vList5"/>
    <dgm:cxn modelId="{1B889DA3-E79C-43C0-B629-492FE2C8919E}" srcId="{47176FCF-A15B-463E-8DB9-E93B06B89538}" destId="{10C5CC51-216E-41EF-A02A-B4E4A965B4BD}" srcOrd="0" destOrd="0" parTransId="{8D7BF309-F1C9-4528-B0CE-5A6080041D00}" sibTransId="{CC0E437B-3AA1-4F2F-B442-722327300FAF}"/>
    <dgm:cxn modelId="{3539A5A4-7484-4F3F-AB48-B0A5A6A3D1A9}" type="presOf" srcId="{82C233C6-500F-4A52-A4AA-D8EF558B7255}" destId="{E1A9C86A-8B9B-46DB-9512-2BD760751C29}" srcOrd="0" destOrd="0" presId="urn:microsoft.com/office/officeart/2005/8/layout/vList5"/>
    <dgm:cxn modelId="{6C5BCBAB-48A5-48AC-9ADF-8D03BEB4A0B8}" srcId="{EBC93470-970B-43BA-91B3-5D05665C0D85}" destId="{2EFA308D-8446-4546-95BB-2254E1EE4CCB}" srcOrd="4" destOrd="0" parTransId="{1AA838FA-AF5E-4ED0-97F3-DBE779DAC772}" sibTransId="{C71E2001-88B9-4BF5-8DA7-AF98FD89344E}"/>
    <dgm:cxn modelId="{6E3A9DAF-EB7F-456F-8935-4A4BB3435181}" type="presOf" srcId="{FC4DE5BC-6DA7-4177-9E87-BD16C2F2329F}" destId="{40CEAF1F-2245-45B9-8F02-3C0159847750}" srcOrd="0" destOrd="0" presId="urn:microsoft.com/office/officeart/2005/8/layout/vList5"/>
    <dgm:cxn modelId="{043663B8-7E12-4990-A139-33E6D26E113F}" type="presOf" srcId="{CA186D64-60EF-48CD-9771-361B3FE22D3F}" destId="{1BE937D6-1205-4637-962E-620024D1A494}" srcOrd="0" destOrd="0" presId="urn:microsoft.com/office/officeart/2005/8/layout/vList5"/>
    <dgm:cxn modelId="{BCF2A3BB-7769-4109-82CF-80824831FDE2}" type="presOf" srcId="{187A8653-4FB7-4EBA-B53D-E8CEA9ED31A3}" destId="{3C9D6F81-6846-4F52-8D8E-717CAC45550F}" srcOrd="0" destOrd="0" presId="urn:microsoft.com/office/officeart/2005/8/layout/vList5"/>
    <dgm:cxn modelId="{CDE158C0-FED7-4FE3-8258-EC72F828BE97}" srcId="{EBC93470-970B-43BA-91B3-5D05665C0D85}" destId="{82C233C6-500F-4A52-A4AA-D8EF558B7255}" srcOrd="2" destOrd="0" parTransId="{9D292F83-ACB6-4B97-8DC7-48D0E2B7EF54}" sibTransId="{A64A4BB0-C21D-474D-9661-3F85A2458F73}"/>
    <dgm:cxn modelId="{3870B3C0-BB56-47B2-B0D3-C1762155CE76}" type="presOf" srcId="{628C1A0B-4C7F-4CCA-BDD3-4FAEAD0EBB5A}" destId="{F4F28795-BEC8-4393-8459-C33BB703F645}" srcOrd="0" destOrd="0" presId="urn:microsoft.com/office/officeart/2005/8/layout/vList5"/>
    <dgm:cxn modelId="{44E93CD4-4824-44BF-A628-6880396E5925}" srcId="{7A6BAEF4-E1DD-40C2-8738-DFFCF09ACEF7}" destId="{A70CB0EA-CFB3-4386-8F35-A863DC8CBE3B}" srcOrd="0" destOrd="0" parTransId="{304BED80-0054-48E9-8625-6425BBDE00B8}" sibTransId="{A2233438-656D-42FE-9030-31B645CFA954}"/>
    <dgm:cxn modelId="{062FE7D6-CA34-43AE-AB88-EFABA5175464}" srcId="{82C233C6-500F-4A52-A4AA-D8EF558B7255}" destId="{5E31D354-1FD3-4516-83A2-CFD0C2237437}" srcOrd="0" destOrd="0" parTransId="{05C13999-AA89-4086-9307-1755400EFA84}" sibTransId="{F2C87EEA-279D-4E8F-94B5-278AC67A1EEA}"/>
    <dgm:cxn modelId="{9AE5D6DA-87ED-469C-A7C1-F8947713B8D2}" type="presOf" srcId="{E217AB10-18AF-4A4D-BB26-07AEFD161729}" destId="{936CE09C-ABAA-4AE6-B160-23A32D457FF0}" srcOrd="0" destOrd="0" presId="urn:microsoft.com/office/officeart/2005/8/layout/vList5"/>
    <dgm:cxn modelId="{52E2D2E5-AAB1-4B52-B840-B80447B39F22}" type="presOf" srcId="{EBC93470-970B-43BA-91B3-5D05665C0D85}" destId="{F2CEBCD9-74F5-47E8-B09B-A4EC8C3BD058}" srcOrd="0" destOrd="0" presId="urn:microsoft.com/office/officeart/2005/8/layout/vList5"/>
    <dgm:cxn modelId="{B19B03EB-BAA6-4FD5-8504-89F06B82A433}" type="presOf" srcId="{52B3A24A-078B-479E-BF25-DF9903FE6451}" destId="{F5DB6B8D-BBBB-4808-B3E2-E4E68CE21D99}" srcOrd="0" destOrd="0" presId="urn:microsoft.com/office/officeart/2005/8/layout/vList5"/>
    <dgm:cxn modelId="{C20D92F0-C23A-461B-AF59-0604246D8974}" type="presOf" srcId="{10C5CC51-216E-41EF-A02A-B4E4A965B4BD}" destId="{3F3A2E6A-C76A-4B14-8192-EB4A8C75D88D}" srcOrd="0" destOrd="0" presId="urn:microsoft.com/office/officeart/2005/8/layout/vList5"/>
    <dgm:cxn modelId="{B5AB83F6-32A1-4E66-AE95-9D3F784EEC18}" srcId="{EBC93470-970B-43BA-91B3-5D05665C0D85}" destId="{F82874E2-08F4-404C-80E1-49E86DBAA95E}" srcOrd="5" destOrd="0" parTransId="{D3980FAF-204B-42D8-A71C-23B6A7AC3EF7}" sibTransId="{428407E8-680D-469D-8A04-EE391C407E88}"/>
    <dgm:cxn modelId="{E89EE500-5B69-4D49-A26C-5CFBC2CCAE09}" type="presParOf" srcId="{F2CEBCD9-74F5-47E8-B09B-A4EC8C3BD058}" destId="{AC298C51-77FF-4B70-B832-60A934E72C8A}" srcOrd="0" destOrd="0" presId="urn:microsoft.com/office/officeart/2005/8/layout/vList5"/>
    <dgm:cxn modelId="{EC7AF5F1-B0A2-4CB3-8708-8AEF1F319763}" type="presParOf" srcId="{AC298C51-77FF-4B70-B832-60A934E72C8A}" destId="{1BE937D6-1205-4637-962E-620024D1A494}" srcOrd="0" destOrd="0" presId="urn:microsoft.com/office/officeart/2005/8/layout/vList5"/>
    <dgm:cxn modelId="{5F34B489-6ECF-456F-898E-D3DBE7DC4AB7}" type="presParOf" srcId="{AC298C51-77FF-4B70-B832-60A934E72C8A}" destId="{40CEAF1F-2245-45B9-8F02-3C0159847750}" srcOrd="1" destOrd="0" presId="urn:microsoft.com/office/officeart/2005/8/layout/vList5"/>
    <dgm:cxn modelId="{CC807C60-AC30-44E7-BD17-02E6CA810AD0}" type="presParOf" srcId="{F2CEBCD9-74F5-47E8-B09B-A4EC8C3BD058}" destId="{A530BEA5-E570-4759-A82C-86D4FB9CAE42}" srcOrd="1" destOrd="0" presId="urn:microsoft.com/office/officeart/2005/8/layout/vList5"/>
    <dgm:cxn modelId="{F36C23D4-8F80-46C8-9A66-815481B1956F}" type="presParOf" srcId="{F2CEBCD9-74F5-47E8-B09B-A4EC8C3BD058}" destId="{E3AE020A-4F4E-45F8-A7E3-A4040C35D4EF}" srcOrd="2" destOrd="0" presId="urn:microsoft.com/office/officeart/2005/8/layout/vList5"/>
    <dgm:cxn modelId="{11A1D036-32CC-4E21-9D84-7383CC9AC9D4}" type="presParOf" srcId="{E3AE020A-4F4E-45F8-A7E3-A4040C35D4EF}" destId="{F4F28795-BEC8-4393-8459-C33BB703F645}" srcOrd="0" destOrd="0" presId="urn:microsoft.com/office/officeart/2005/8/layout/vList5"/>
    <dgm:cxn modelId="{93E50FB6-8FC3-4016-A346-9F40D232D894}" type="presParOf" srcId="{E3AE020A-4F4E-45F8-A7E3-A4040C35D4EF}" destId="{936CE09C-ABAA-4AE6-B160-23A32D457FF0}" srcOrd="1" destOrd="0" presId="urn:microsoft.com/office/officeart/2005/8/layout/vList5"/>
    <dgm:cxn modelId="{22A39C6B-B057-4A4A-B7C8-C9327C021A79}" type="presParOf" srcId="{F2CEBCD9-74F5-47E8-B09B-A4EC8C3BD058}" destId="{3D2E8705-AFEA-4F82-A8B7-E64A122E0026}" srcOrd="3" destOrd="0" presId="urn:microsoft.com/office/officeart/2005/8/layout/vList5"/>
    <dgm:cxn modelId="{0A8371B6-BCF7-497F-A6E2-1C6B2D261035}" type="presParOf" srcId="{F2CEBCD9-74F5-47E8-B09B-A4EC8C3BD058}" destId="{B9A1EE20-3300-4252-8D98-8033004BE929}" srcOrd="4" destOrd="0" presId="urn:microsoft.com/office/officeart/2005/8/layout/vList5"/>
    <dgm:cxn modelId="{02BBAB92-9441-4861-9704-9DD7B2CC6A3A}" type="presParOf" srcId="{B9A1EE20-3300-4252-8D98-8033004BE929}" destId="{E1A9C86A-8B9B-46DB-9512-2BD760751C29}" srcOrd="0" destOrd="0" presId="urn:microsoft.com/office/officeart/2005/8/layout/vList5"/>
    <dgm:cxn modelId="{3B147540-25A2-43C7-A40E-5D302B0C9975}" type="presParOf" srcId="{B9A1EE20-3300-4252-8D98-8033004BE929}" destId="{EFED291D-96DA-453D-801C-A8CD7B296407}" srcOrd="1" destOrd="0" presId="urn:microsoft.com/office/officeart/2005/8/layout/vList5"/>
    <dgm:cxn modelId="{FF8652BB-BDB0-45DD-BA3C-178948F461F0}" type="presParOf" srcId="{F2CEBCD9-74F5-47E8-B09B-A4EC8C3BD058}" destId="{FD83B147-EA1E-4D31-AB41-8030B4C3DBFB}" srcOrd="5" destOrd="0" presId="urn:microsoft.com/office/officeart/2005/8/layout/vList5"/>
    <dgm:cxn modelId="{ACAA31D0-D5B6-4359-8E0D-F3ADCBB4DCF1}" type="presParOf" srcId="{F2CEBCD9-74F5-47E8-B09B-A4EC8C3BD058}" destId="{AAB6E68B-7564-4394-8A46-FAD7B61A87FA}" srcOrd="6" destOrd="0" presId="urn:microsoft.com/office/officeart/2005/8/layout/vList5"/>
    <dgm:cxn modelId="{3CDF59E7-E8DD-4B3C-A597-27DB5F70722C}" type="presParOf" srcId="{AAB6E68B-7564-4394-8A46-FAD7B61A87FA}" destId="{4BDF90C1-3084-4965-8D45-6CB2DEE3BC68}" srcOrd="0" destOrd="0" presId="urn:microsoft.com/office/officeart/2005/8/layout/vList5"/>
    <dgm:cxn modelId="{37334B2D-4166-4B2C-832E-E0F1589A080F}" type="presParOf" srcId="{AAB6E68B-7564-4394-8A46-FAD7B61A87FA}" destId="{3F3A2E6A-C76A-4B14-8192-EB4A8C75D88D}" srcOrd="1" destOrd="0" presId="urn:microsoft.com/office/officeart/2005/8/layout/vList5"/>
    <dgm:cxn modelId="{C5844340-CF91-44B0-80F6-FEBE5A749503}" type="presParOf" srcId="{F2CEBCD9-74F5-47E8-B09B-A4EC8C3BD058}" destId="{F99ECB2B-A3F7-4C3D-B115-C241CECDF9DA}" srcOrd="7" destOrd="0" presId="urn:microsoft.com/office/officeart/2005/8/layout/vList5"/>
    <dgm:cxn modelId="{AAEE387F-1972-4ACC-8D18-9C18B59E5D6F}" type="presParOf" srcId="{F2CEBCD9-74F5-47E8-B09B-A4EC8C3BD058}" destId="{1552B367-A77B-4286-8727-15A138467439}" srcOrd="8" destOrd="0" presId="urn:microsoft.com/office/officeart/2005/8/layout/vList5"/>
    <dgm:cxn modelId="{381BEE07-7228-40EA-A786-AA51E6C6D71B}" type="presParOf" srcId="{1552B367-A77B-4286-8727-15A138467439}" destId="{AA427264-7AC7-46E9-8864-50176EC457D3}" srcOrd="0" destOrd="0" presId="urn:microsoft.com/office/officeart/2005/8/layout/vList5"/>
    <dgm:cxn modelId="{DB4C95E5-7497-4BDD-A048-A209C32B07FA}" type="presParOf" srcId="{1552B367-A77B-4286-8727-15A138467439}" destId="{4079F711-DC57-4218-9E6C-59771B8B8F7C}" srcOrd="1" destOrd="0" presId="urn:microsoft.com/office/officeart/2005/8/layout/vList5"/>
    <dgm:cxn modelId="{FFA4B408-2AD7-4F91-86FC-EC342BAB0C88}" type="presParOf" srcId="{F2CEBCD9-74F5-47E8-B09B-A4EC8C3BD058}" destId="{D9C9BF48-7E59-47F7-94B6-F6C66CD113EE}" srcOrd="9" destOrd="0" presId="urn:microsoft.com/office/officeart/2005/8/layout/vList5"/>
    <dgm:cxn modelId="{E50C8EFD-3BC7-4AE5-9CD9-7B95393DD56C}" type="presParOf" srcId="{F2CEBCD9-74F5-47E8-B09B-A4EC8C3BD058}" destId="{99458F45-C354-44D0-8702-3101BA5A6F0D}" srcOrd="10" destOrd="0" presId="urn:microsoft.com/office/officeart/2005/8/layout/vList5"/>
    <dgm:cxn modelId="{815A2E6D-7DAD-4567-99DC-C5775C13496E}" type="presParOf" srcId="{99458F45-C354-44D0-8702-3101BA5A6F0D}" destId="{9C2726C7-CBC1-482E-92A8-952609C27DED}" srcOrd="0" destOrd="0" presId="urn:microsoft.com/office/officeart/2005/8/layout/vList5"/>
    <dgm:cxn modelId="{8F38330E-347E-4353-BE4D-B4663357DA4B}" type="presParOf" srcId="{99458F45-C354-44D0-8702-3101BA5A6F0D}" destId="{3C9D6F81-6846-4F52-8D8E-717CAC45550F}" srcOrd="1" destOrd="0" presId="urn:microsoft.com/office/officeart/2005/8/layout/vList5"/>
    <dgm:cxn modelId="{0B1EEA1C-E7E9-499E-867C-5C81A71C04A4}" type="presParOf" srcId="{F2CEBCD9-74F5-47E8-B09B-A4EC8C3BD058}" destId="{B2BB5B7A-E27F-4E7B-8BDB-8D9A9D7F7A42}" srcOrd="11" destOrd="0" presId="urn:microsoft.com/office/officeart/2005/8/layout/vList5"/>
    <dgm:cxn modelId="{DCAFD969-40E4-4227-8802-029016F800FF}" type="presParOf" srcId="{F2CEBCD9-74F5-47E8-B09B-A4EC8C3BD058}" destId="{F0DAADA3-ABD4-4C35-8CA0-A340681856EE}" srcOrd="12" destOrd="0" presId="urn:microsoft.com/office/officeart/2005/8/layout/vList5"/>
    <dgm:cxn modelId="{8DB86DC8-55BA-4530-B240-45485B3125B0}" type="presParOf" srcId="{F0DAADA3-ABD4-4C35-8CA0-A340681856EE}" destId="{F5DB6B8D-BBBB-4808-B3E2-E4E68CE21D99}" srcOrd="0" destOrd="0" presId="urn:microsoft.com/office/officeart/2005/8/layout/vList5"/>
    <dgm:cxn modelId="{B341337D-8F71-440B-A402-0D27956A5E2D}" type="presParOf" srcId="{F0DAADA3-ABD4-4C35-8CA0-A340681856EE}" destId="{6E168412-4629-4503-A324-6AEB3A59E421}" srcOrd="1" destOrd="0" presId="urn:microsoft.com/office/officeart/2005/8/layout/vList5"/>
    <dgm:cxn modelId="{6737C7FD-4376-4BF4-AEB3-FA201DA48031}" type="presParOf" srcId="{F2CEBCD9-74F5-47E8-B09B-A4EC8C3BD058}" destId="{416C810F-D9B2-4943-B071-1D3E892D95A7}" srcOrd="13" destOrd="0" presId="urn:microsoft.com/office/officeart/2005/8/layout/vList5"/>
    <dgm:cxn modelId="{8F7C0641-6882-4764-ACD9-5F14D6A6AD9C}" type="presParOf" srcId="{F2CEBCD9-74F5-47E8-B09B-A4EC8C3BD058}" destId="{F305B454-32CC-4118-933C-F050DFF33793}" srcOrd="14" destOrd="0" presId="urn:microsoft.com/office/officeart/2005/8/layout/vList5"/>
    <dgm:cxn modelId="{BF76DE8B-6FF4-4B54-AE90-8F4A629A30DE}" type="presParOf" srcId="{F305B454-32CC-4118-933C-F050DFF33793}" destId="{7259078D-3DC5-4E6B-8B37-DD29DF6C79A4}" srcOrd="0" destOrd="0" presId="urn:microsoft.com/office/officeart/2005/8/layout/vList5"/>
    <dgm:cxn modelId="{796B4DCD-DE2D-4C92-8BF7-88905AA6D70D}" type="presParOf" srcId="{F305B454-32CC-4118-933C-F050DFF33793}" destId="{D6BEB018-322F-45C7-81F7-D5C4AA81450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11430-D49F-4594-9B6A-83EA9735D9D7}">
      <dsp:nvSpPr>
        <dsp:cNvPr id="0" name=""/>
        <dsp:cNvSpPr/>
      </dsp:nvSpPr>
      <dsp:spPr>
        <a:xfrm>
          <a:off x="1924" y="81418"/>
          <a:ext cx="1880837" cy="161291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Ena </a:t>
          </a: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lotu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ena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</a:t>
          </a:r>
          <a:r>
            <a:rPr lang="en-AU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 Tabu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Same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92)</a:t>
          </a:r>
        </a:p>
      </dsp:txBody>
      <dsp:txXfrm>
        <a:off x="1924" y="81418"/>
        <a:ext cx="1880837" cy="1612912"/>
      </dsp:txXfrm>
    </dsp:sp>
    <dsp:sp modelId="{32D2967F-A394-440A-9E5A-CF4F136B1321}">
      <dsp:nvSpPr>
        <dsp:cNvPr id="0" name=""/>
        <dsp:cNvSpPr/>
      </dsp:nvSpPr>
      <dsp:spPr>
        <a:xfrm>
          <a:off x="2070846" y="81418"/>
          <a:ext cx="3209366" cy="1612912"/>
        </a:xfrm>
        <a:prstGeom prst="rect">
          <a:avLst/>
        </a:prstGeom>
        <a:gradFill rotWithShape="0">
          <a:gsLst>
            <a:gs pos="0">
              <a:schemeClr val="accent2">
                <a:hueOff val="-5849996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849996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849996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Ena </a:t>
          </a: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lakolako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ki </a:t>
          </a: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solevu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kei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vulavou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-US" sz="20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hallel</a:t>
          </a:r>
          <a:r>
            <a:rPr lang="en-FJ" sz="20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FJ" sz="20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Ijipita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 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113-118; </a:t>
          </a: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kei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-US" sz="20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hallel</a:t>
          </a:r>
          <a:r>
            <a:rPr lang="en-FJ" sz="20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levu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 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136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2070846" y="81418"/>
        <a:ext cx="3209366" cy="1612912"/>
      </dsp:txXfrm>
    </dsp:sp>
    <dsp:sp modelId="{3F08BFCD-1BEF-4A47-B7CF-669D97957350}">
      <dsp:nvSpPr>
        <dsp:cNvPr id="0" name=""/>
        <dsp:cNvSpPr/>
      </dsp:nvSpPr>
      <dsp:spPr>
        <a:xfrm>
          <a:off x="5468296" y="81418"/>
          <a:ext cx="1880837" cy="1612912"/>
        </a:xfrm>
        <a:prstGeom prst="rect">
          <a:avLst/>
        </a:prstGeom>
        <a:gradFill rotWithShape="0">
          <a:gsLst>
            <a:gs pos="0">
              <a:schemeClr val="accent2">
                <a:hueOff val="-11699993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99993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99993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 </a:t>
          </a: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lotu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veimataka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ena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valenisoro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(“</a:t>
          </a:r>
          <a:r>
            <a:rPr lang="es-ES" sz="20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hallel</a:t>
          </a:r>
          <a:r>
            <a:rPr lang="en-FJ" sz="20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</a:t>
          </a:r>
          <a:r>
            <a:rPr lang="en-FJ" sz="20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veisiga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 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Same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145-150)</a:t>
          </a:r>
        </a:p>
      </dsp:txBody>
      <dsp:txXfrm>
        <a:off x="5468296" y="81418"/>
        <a:ext cx="1880837" cy="16129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7AAAC-FA8D-48FC-A3E6-D68C25BFF1EC}">
      <dsp:nvSpPr>
        <dsp:cNvPr id="0" name=""/>
        <dsp:cNvSpPr/>
      </dsp:nvSpPr>
      <dsp:spPr>
        <a:xfrm>
          <a:off x="-3875908" y="-595188"/>
          <a:ext cx="4619376" cy="4619376"/>
        </a:xfrm>
        <a:prstGeom prst="blockArc">
          <a:avLst>
            <a:gd name="adj1" fmla="val 18900000"/>
            <a:gd name="adj2" fmla="val 2700000"/>
            <a:gd name="adj3" fmla="val 46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32ED25-A6D7-44C1-A176-D380553EA326}">
      <dsp:nvSpPr>
        <dsp:cNvPr id="0" name=""/>
        <dsp:cNvSpPr/>
      </dsp:nvSpPr>
      <dsp:spPr>
        <a:xfrm>
          <a:off x="278197" y="180571"/>
          <a:ext cx="5367552" cy="361005"/>
        </a:xfrm>
        <a:prstGeom prst="rect">
          <a:avLst/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54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Esafa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kei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ratou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luvena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tagane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(50, 73-83)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8197" y="180571"/>
        <a:ext cx="5367552" cy="361005"/>
      </dsp:txXfrm>
    </dsp:sp>
    <dsp:sp modelId="{EE729A4E-9704-4591-8A2C-10AE8BDA9759}">
      <dsp:nvSpPr>
        <dsp:cNvPr id="0" name=""/>
        <dsp:cNvSpPr/>
      </dsp:nvSpPr>
      <dsp:spPr>
        <a:xfrm>
          <a:off x="52569" y="135445"/>
          <a:ext cx="451256" cy="451256"/>
        </a:xfrm>
        <a:prstGeom prst="ellipse">
          <a:avLst/>
        </a:prstGeom>
        <a:solidFill>
          <a:srgbClr val="FCBAFC"/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FE68FE-25D6-4BAB-B077-07466E47B032}">
      <dsp:nvSpPr>
        <dsp:cNvPr id="0" name=""/>
        <dsp:cNvSpPr/>
      </dsp:nvSpPr>
      <dsp:spPr>
        <a:xfrm>
          <a:off x="575148" y="722010"/>
          <a:ext cx="5070600" cy="361005"/>
        </a:xfrm>
        <a:prstGeom prst="rect">
          <a:avLst/>
        </a:prstGeom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54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Ratou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luvei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Kora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(42, 44-47, 49, 84-85, 88)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5148" y="722010"/>
        <a:ext cx="5070600" cy="361005"/>
      </dsp:txXfrm>
    </dsp:sp>
    <dsp:sp modelId="{C7A88F3C-4D82-4706-9BE7-48AB6B461592}">
      <dsp:nvSpPr>
        <dsp:cNvPr id="0" name=""/>
        <dsp:cNvSpPr/>
      </dsp:nvSpPr>
      <dsp:spPr>
        <a:xfrm>
          <a:off x="349520" y="676884"/>
          <a:ext cx="451256" cy="451256"/>
        </a:xfrm>
        <a:prstGeom prst="ellipse">
          <a:avLst/>
        </a:prstGeom>
        <a:solidFill>
          <a:srgbClr val="FCC8C8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7364418-9691-4413-9196-94846F9F73A4}">
      <dsp:nvSpPr>
        <dsp:cNvPr id="0" name=""/>
        <dsp:cNvSpPr/>
      </dsp:nvSpPr>
      <dsp:spPr>
        <a:xfrm>
          <a:off x="710937" y="1263449"/>
          <a:ext cx="4934812" cy="361005"/>
        </a:xfrm>
        <a:prstGeom prst="rect">
          <a:avLst/>
        </a:prstGeom>
        <a:gradFill rotWithShape="0">
          <a:gsLst>
            <a:gs pos="0">
              <a:srgbClr val="D7D200"/>
            </a:gs>
            <a:gs pos="50000">
              <a:srgbClr val="9E9A00"/>
            </a:gs>
            <a:gs pos="100000">
              <a:srgbClr val="868313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654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Emani </a:t>
          </a: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Eseraiti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(88,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veivuke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vola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10937" y="1263449"/>
        <a:ext cx="4934812" cy="361005"/>
      </dsp:txXfrm>
    </dsp:sp>
    <dsp:sp modelId="{43848723-57BF-4680-A233-C2368E5300F3}">
      <dsp:nvSpPr>
        <dsp:cNvPr id="0" name=""/>
        <dsp:cNvSpPr/>
      </dsp:nvSpPr>
      <dsp:spPr>
        <a:xfrm>
          <a:off x="485308" y="1218323"/>
          <a:ext cx="451256" cy="451256"/>
        </a:xfrm>
        <a:prstGeom prst="ellipse">
          <a:avLst/>
        </a:prstGeom>
        <a:solidFill>
          <a:srgbClr val="FEFCBA"/>
        </a:solidFill>
        <a:ln w="635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C79FA0-7831-4019-A188-B2890B7C380F}">
      <dsp:nvSpPr>
        <dsp:cNvPr id="0" name=""/>
        <dsp:cNvSpPr/>
      </dsp:nvSpPr>
      <dsp:spPr>
        <a:xfrm>
          <a:off x="710937" y="1804545"/>
          <a:ext cx="4934812" cy="361005"/>
        </a:xfrm>
        <a:prstGeom prst="rect">
          <a:avLst/>
        </a:prstGeom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54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Ecani na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seraiti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(89)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10937" y="1804545"/>
        <a:ext cx="4934812" cy="361005"/>
      </dsp:txXfrm>
    </dsp:sp>
    <dsp:sp modelId="{20C3B23D-9338-4082-A40F-5AA9440EF63E}">
      <dsp:nvSpPr>
        <dsp:cNvPr id="0" name=""/>
        <dsp:cNvSpPr/>
      </dsp:nvSpPr>
      <dsp:spPr>
        <a:xfrm>
          <a:off x="485308" y="1759419"/>
          <a:ext cx="451256" cy="451256"/>
        </a:xfrm>
        <a:prstGeom prst="ellipse">
          <a:avLst/>
        </a:prstGeom>
        <a:solidFill>
          <a:srgbClr val="CDEBCD"/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863D7F-10B2-4E1E-81C6-1F7233B3E7D8}">
      <dsp:nvSpPr>
        <dsp:cNvPr id="0" name=""/>
        <dsp:cNvSpPr/>
      </dsp:nvSpPr>
      <dsp:spPr>
        <a:xfrm>
          <a:off x="575148" y="2345984"/>
          <a:ext cx="5070600" cy="361005"/>
        </a:xfrm>
        <a:prstGeom prst="rect">
          <a:avLst/>
        </a:prstGeom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54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Solomon</a:t>
          </a: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(72, 127)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5148" y="2345984"/>
        <a:ext cx="5070600" cy="361005"/>
      </dsp:txXfrm>
    </dsp:sp>
    <dsp:sp modelId="{B62B82C4-C7A6-4946-B924-8018636BA649}">
      <dsp:nvSpPr>
        <dsp:cNvPr id="0" name=""/>
        <dsp:cNvSpPr/>
      </dsp:nvSpPr>
      <dsp:spPr>
        <a:xfrm>
          <a:off x="349520" y="2300859"/>
          <a:ext cx="451256" cy="451256"/>
        </a:xfrm>
        <a:prstGeom prst="ellipse">
          <a:avLst/>
        </a:prstGeom>
        <a:solidFill>
          <a:srgbClr val="F8DD92"/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C93416-F0FE-4C1B-96C6-D6A0EC27ED78}">
      <dsp:nvSpPr>
        <dsp:cNvPr id="0" name=""/>
        <dsp:cNvSpPr/>
      </dsp:nvSpPr>
      <dsp:spPr>
        <a:xfrm>
          <a:off x="278197" y="2887423"/>
          <a:ext cx="5367552" cy="361005"/>
        </a:xfrm>
        <a:prstGeom prst="rect">
          <a:avLst/>
        </a:prstGeom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54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Moses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(90)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8197" y="2887423"/>
        <a:ext cx="5367552" cy="361005"/>
      </dsp:txXfrm>
    </dsp:sp>
    <dsp:sp modelId="{F7240464-27BD-4928-BE97-7BE7630E6EA4}">
      <dsp:nvSpPr>
        <dsp:cNvPr id="0" name=""/>
        <dsp:cNvSpPr/>
      </dsp:nvSpPr>
      <dsp:spPr>
        <a:xfrm>
          <a:off x="52569" y="2842298"/>
          <a:ext cx="451256" cy="451256"/>
        </a:xfrm>
        <a:prstGeom prst="ellipse">
          <a:avLst/>
        </a:prstGeom>
        <a:solidFill>
          <a:srgbClr val="B0E7FA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F61B5-01ED-4AAD-B6E9-9F3AC85F70A6}">
      <dsp:nvSpPr>
        <dsp:cNvPr id="0" name=""/>
        <dsp:cNvSpPr/>
      </dsp:nvSpPr>
      <dsp:spPr>
        <a:xfrm rot="10800000">
          <a:off x="333406" y="1175"/>
          <a:ext cx="6191228" cy="268273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6000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Veikadredre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00474" y="1175"/>
        <a:ext cx="6124160" cy="268273"/>
      </dsp:txXfrm>
    </dsp:sp>
    <dsp:sp modelId="{D2AD003E-D79D-4F70-9A69-F76CD2604391}">
      <dsp:nvSpPr>
        <dsp:cNvPr id="0" name=""/>
        <dsp:cNvSpPr/>
      </dsp:nvSpPr>
      <dsp:spPr>
        <a:xfrm>
          <a:off x="106331" y="1175"/>
          <a:ext cx="398485" cy="268273"/>
        </a:xfrm>
        <a:prstGeom prst="diamond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DD7489D-803A-450D-8C91-C04A28BB579D}">
      <dsp:nvSpPr>
        <dsp:cNvPr id="0" name=""/>
        <dsp:cNvSpPr/>
      </dsp:nvSpPr>
      <dsp:spPr>
        <a:xfrm rot="10800000">
          <a:off x="333406" y="349530"/>
          <a:ext cx="6191228" cy="268273"/>
        </a:xfrm>
        <a:prstGeom prst="homePlate">
          <a:avLst/>
        </a:prstGeom>
        <a:gradFill rotWithShape="0">
          <a:gsLst>
            <a:gs pos="0">
              <a:schemeClr val="accent3">
                <a:hueOff val="450000"/>
                <a:satOff val="0"/>
                <a:lumOff val="37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450000"/>
                <a:satOff val="0"/>
                <a:lumOff val="37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450000"/>
                <a:satOff val="0"/>
                <a:lumOff val="37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6000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Lomalomarua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kei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vakararawataki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00474" y="349530"/>
        <a:ext cx="6124160" cy="268273"/>
      </dsp:txXfrm>
    </dsp:sp>
    <dsp:sp modelId="{FE7A6A8E-E8B6-4600-9837-18407D6CB354}">
      <dsp:nvSpPr>
        <dsp:cNvPr id="0" name=""/>
        <dsp:cNvSpPr/>
      </dsp:nvSpPr>
      <dsp:spPr>
        <a:xfrm>
          <a:off x="106331" y="349530"/>
          <a:ext cx="398485" cy="268273"/>
        </a:xfrm>
        <a:prstGeom prst="diamond">
          <a:avLst/>
        </a:prstGeom>
        <a:solidFill>
          <a:schemeClr val="accent3">
            <a:tint val="50000"/>
            <a:hueOff val="450000"/>
            <a:satOff val="6486"/>
            <a:lumOff val="843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613A5B6-DA7E-4FD5-8C7A-2B9D7B68A72C}">
      <dsp:nvSpPr>
        <dsp:cNvPr id="0" name=""/>
        <dsp:cNvSpPr/>
      </dsp:nvSpPr>
      <dsp:spPr>
        <a:xfrm rot="10800000">
          <a:off x="333406" y="697885"/>
          <a:ext cx="6191228" cy="268273"/>
        </a:xfrm>
        <a:prstGeom prst="homePlate">
          <a:avLst/>
        </a:prstGeom>
        <a:gradFill rotWithShape="0">
          <a:gsLst>
            <a:gs pos="0">
              <a:schemeClr val="accent3">
                <a:hueOff val="900000"/>
                <a:satOff val="0"/>
                <a:lumOff val="7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0000"/>
                <a:satOff val="0"/>
                <a:lumOff val="7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0000"/>
                <a:satOff val="0"/>
                <a:lumOff val="7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6000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Vakila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veivosoti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Kalou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00474" y="697885"/>
        <a:ext cx="6124160" cy="268273"/>
      </dsp:txXfrm>
    </dsp:sp>
    <dsp:sp modelId="{070A386D-19DD-4A1D-A5DB-180B10779523}">
      <dsp:nvSpPr>
        <dsp:cNvPr id="0" name=""/>
        <dsp:cNvSpPr/>
      </dsp:nvSpPr>
      <dsp:spPr>
        <a:xfrm>
          <a:off x="106331" y="697885"/>
          <a:ext cx="398485" cy="268273"/>
        </a:xfrm>
        <a:prstGeom prst="diamond">
          <a:avLst/>
        </a:prstGeom>
        <a:solidFill>
          <a:schemeClr val="accent3">
            <a:tint val="50000"/>
            <a:hueOff val="900000"/>
            <a:satOff val="12972"/>
            <a:lumOff val="1686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1CE77D3-B297-41E7-8517-0476A782BCEB}">
      <dsp:nvSpPr>
        <dsp:cNvPr id="0" name=""/>
        <dsp:cNvSpPr/>
      </dsp:nvSpPr>
      <dsp:spPr>
        <a:xfrm rot="10800000">
          <a:off x="333406" y="1046240"/>
          <a:ext cx="6191228" cy="268273"/>
        </a:xfrm>
        <a:prstGeom prst="homePlate">
          <a:avLst/>
        </a:prstGeom>
        <a:gradFill rotWithShape="0">
          <a:gsLst>
            <a:gs pos="0">
              <a:schemeClr val="accent3">
                <a:hueOff val="1350000"/>
                <a:satOff val="0"/>
                <a:lumOff val="112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0000"/>
                <a:satOff val="0"/>
                <a:lumOff val="112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0000"/>
                <a:satOff val="0"/>
                <a:lumOff val="112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6000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Reki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00474" y="1046240"/>
        <a:ext cx="6124160" cy="268273"/>
      </dsp:txXfrm>
    </dsp:sp>
    <dsp:sp modelId="{D064DEC5-F1BA-4DA0-9BE8-5E17A7F6E35C}">
      <dsp:nvSpPr>
        <dsp:cNvPr id="0" name=""/>
        <dsp:cNvSpPr/>
      </dsp:nvSpPr>
      <dsp:spPr>
        <a:xfrm>
          <a:off x="106331" y="1046240"/>
          <a:ext cx="398485" cy="268273"/>
        </a:xfrm>
        <a:prstGeom prst="diamond">
          <a:avLst/>
        </a:prstGeom>
        <a:solidFill>
          <a:schemeClr val="accent3">
            <a:tint val="50000"/>
            <a:hueOff val="1350000"/>
            <a:satOff val="19458"/>
            <a:lumOff val="2529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500EE51-59DC-4AFB-B8B1-56649D8DD873}">
      <dsp:nvSpPr>
        <dsp:cNvPr id="0" name=""/>
        <dsp:cNvSpPr/>
      </dsp:nvSpPr>
      <dsp:spPr>
        <a:xfrm rot="10800000">
          <a:off x="333406" y="1394595"/>
          <a:ext cx="6191228" cy="268273"/>
        </a:xfrm>
        <a:prstGeom prst="homePlate">
          <a:avLst/>
        </a:prstGeom>
        <a:gradFill rotWithShape="0">
          <a:gsLst>
            <a:gs pos="0">
              <a:schemeClr val="accent3">
                <a:hueOff val="1800000"/>
                <a:satOff val="0"/>
                <a:lumOff val="15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0000"/>
                <a:satOff val="0"/>
                <a:lumOff val="15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0000"/>
                <a:satOff val="0"/>
                <a:lumOff val="15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6000" tIns="72390" rIns="135128" bIns="72390" numCol="1" spcCol="1270" anchor="ctr" anchorCtr="0">
          <a:noAutofit/>
        </a:bodyPr>
        <a:lstStyle/>
        <a:p>
          <a:pPr marL="0" lvl="0" indent="0" algn="l" defTabSz="8223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J" sz="1850" b="1" kern="1200" dirty="0" err="1">
              <a:solidFill>
                <a:schemeClr val="tx1"/>
              </a:solidFill>
            </a:rPr>
            <a:t>Vakararavi</a:t>
          </a:r>
          <a:r>
            <a:rPr lang="en-FJ" sz="1850" b="1" kern="1200" dirty="0">
              <a:solidFill>
                <a:schemeClr val="tx1"/>
              </a:solidFill>
            </a:rPr>
            <a:t> ki </a:t>
          </a:r>
          <a:r>
            <a:rPr lang="en-FJ" sz="1850" b="1" kern="1200" dirty="0" err="1">
              <a:solidFill>
                <a:schemeClr val="tx1"/>
              </a:solidFill>
            </a:rPr>
            <a:t>na</a:t>
          </a:r>
          <a:r>
            <a:rPr lang="en-FJ" sz="1850" b="1" kern="1200" dirty="0">
              <a:solidFill>
                <a:schemeClr val="tx1"/>
              </a:solidFill>
            </a:rPr>
            <a:t> </a:t>
          </a:r>
          <a:r>
            <a:rPr lang="en-FJ" sz="1850" b="1" kern="1200" dirty="0" err="1">
              <a:solidFill>
                <a:schemeClr val="tx1"/>
              </a:solidFill>
            </a:rPr>
            <a:t>vua</a:t>
          </a:r>
          <a:r>
            <a:rPr lang="en-FJ" sz="1850" b="1" kern="1200" dirty="0">
              <a:solidFill>
                <a:schemeClr val="tx1"/>
              </a:solidFill>
            </a:rPr>
            <a:t> </a:t>
          </a:r>
          <a:r>
            <a:rPr lang="en-FJ" sz="1850" b="1" kern="1200" dirty="0" err="1">
              <a:solidFill>
                <a:schemeClr val="tx1"/>
              </a:solidFill>
            </a:rPr>
            <a:t>na</a:t>
          </a:r>
          <a:r>
            <a:rPr lang="en-FJ" sz="1850" b="1" kern="1200" dirty="0">
              <a:solidFill>
                <a:schemeClr val="tx1"/>
              </a:solidFill>
            </a:rPr>
            <a:t> Kalou </a:t>
          </a:r>
          <a:r>
            <a:rPr lang="en-FJ" sz="1850" b="1" kern="1200" dirty="0" err="1">
              <a:solidFill>
                <a:schemeClr val="tx1"/>
              </a:solidFill>
            </a:rPr>
            <a:t>ena</a:t>
          </a:r>
          <a:r>
            <a:rPr lang="en-FJ" sz="1850" b="1" kern="1200" dirty="0">
              <a:solidFill>
                <a:schemeClr val="tx1"/>
              </a:solidFill>
            </a:rPr>
            <a:t> </a:t>
          </a:r>
          <a:r>
            <a:rPr lang="en-FJ" sz="1850" b="1" kern="1200" dirty="0" err="1">
              <a:solidFill>
                <a:schemeClr val="tx1"/>
              </a:solidFill>
            </a:rPr>
            <a:t>nona</a:t>
          </a:r>
          <a:r>
            <a:rPr lang="en-FJ" sz="1850" b="1" kern="1200" dirty="0">
              <a:solidFill>
                <a:schemeClr val="tx1"/>
              </a:solidFill>
            </a:rPr>
            <a:t> </a:t>
          </a:r>
          <a:r>
            <a:rPr lang="en-FJ" sz="1850" b="1" kern="1200" dirty="0" err="1">
              <a:solidFill>
                <a:schemeClr val="tx1"/>
              </a:solidFill>
            </a:rPr>
            <a:t>dina</a:t>
          </a:r>
          <a:r>
            <a:rPr lang="en-FJ" sz="1850" b="1" kern="1200" dirty="0">
              <a:solidFill>
                <a:schemeClr val="tx1"/>
              </a:solidFill>
            </a:rPr>
            <a:t> </a:t>
          </a:r>
          <a:r>
            <a:rPr lang="en-FJ" sz="1850" b="1" kern="1200" dirty="0" err="1">
              <a:solidFill>
                <a:schemeClr val="tx1"/>
              </a:solidFill>
            </a:rPr>
            <a:t>kei</a:t>
          </a:r>
          <a:r>
            <a:rPr lang="en-FJ" sz="1850" b="1" kern="1200" dirty="0">
              <a:solidFill>
                <a:schemeClr val="tx1"/>
              </a:solidFill>
            </a:rPr>
            <a:t> </a:t>
          </a:r>
          <a:r>
            <a:rPr lang="en-FJ" sz="1850" b="1" kern="1200" dirty="0" err="1">
              <a:solidFill>
                <a:schemeClr val="tx1"/>
              </a:solidFill>
            </a:rPr>
            <a:t>na</a:t>
          </a:r>
          <a:r>
            <a:rPr lang="en-FJ" sz="1850" b="1" kern="1200" dirty="0">
              <a:solidFill>
                <a:schemeClr val="tx1"/>
              </a:solidFill>
            </a:rPr>
            <a:t> </a:t>
          </a:r>
          <a:r>
            <a:rPr lang="en-FJ" sz="1850" b="1" kern="1200" dirty="0" err="1">
              <a:solidFill>
                <a:schemeClr val="tx1"/>
              </a:solidFill>
            </a:rPr>
            <a:t>loloma</a:t>
          </a:r>
          <a:endParaRPr lang="es-ES" sz="1850" kern="1200" dirty="0">
            <a:solidFill>
              <a:schemeClr val="tx1"/>
            </a:solidFill>
          </a:endParaRPr>
        </a:p>
      </dsp:txBody>
      <dsp:txXfrm rot="10800000">
        <a:off x="400474" y="1394595"/>
        <a:ext cx="6124160" cy="268273"/>
      </dsp:txXfrm>
    </dsp:sp>
    <dsp:sp modelId="{DCA95AAD-41BD-43C2-87E4-2ED6DBE6F752}">
      <dsp:nvSpPr>
        <dsp:cNvPr id="0" name=""/>
        <dsp:cNvSpPr/>
      </dsp:nvSpPr>
      <dsp:spPr>
        <a:xfrm>
          <a:off x="106331" y="1394595"/>
          <a:ext cx="398485" cy="268273"/>
        </a:xfrm>
        <a:prstGeom prst="diamond">
          <a:avLst/>
        </a:prstGeom>
        <a:solidFill>
          <a:schemeClr val="accent3">
            <a:tint val="50000"/>
            <a:hueOff val="1800000"/>
            <a:satOff val="25944"/>
            <a:lumOff val="3372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1E86F8F-23D3-434D-BE79-DDDEFB8967FF}">
      <dsp:nvSpPr>
        <dsp:cNvPr id="0" name=""/>
        <dsp:cNvSpPr/>
      </dsp:nvSpPr>
      <dsp:spPr>
        <a:xfrm rot="10800000">
          <a:off x="333406" y="1742950"/>
          <a:ext cx="6191228" cy="268273"/>
        </a:xfrm>
        <a:prstGeom prst="homePlate">
          <a:avLst/>
        </a:prstGeom>
        <a:gradFill rotWithShape="0">
          <a:gsLst>
            <a:gs pos="0">
              <a:schemeClr val="accent3">
                <a:hueOff val="2250000"/>
                <a:satOff val="0"/>
                <a:lumOff val="187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250000"/>
                <a:satOff val="0"/>
                <a:lumOff val="187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250000"/>
                <a:satOff val="0"/>
                <a:lumOff val="187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6000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J" sz="2000" b="1" kern="1200" dirty="0" err="1">
              <a:solidFill>
                <a:schemeClr val="tx1"/>
              </a:solidFill>
            </a:rPr>
            <a:t>Vakanuinui</a:t>
          </a:r>
          <a:r>
            <a:rPr lang="en-FJ" sz="2000" b="1" kern="1200" dirty="0">
              <a:solidFill>
                <a:schemeClr val="tx1"/>
              </a:solidFill>
            </a:rPr>
            <a:t> </a:t>
          </a:r>
          <a:r>
            <a:rPr lang="en-FJ" sz="2000" b="1" kern="1200" dirty="0" err="1">
              <a:solidFill>
                <a:schemeClr val="tx1"/>
              </a:solidFill>
            </a:rPr>
            <a:t>vua</a:t>
          </a:r>
          <a:r>
            <a:rPr lang="en-FJ" sz="2000" b="1" kern="1200" dirty="0">
              <a:solidFill>
                <a:schemeClr val="tx1"/>
              </a:solidFill>
            </a:rPr>
            <a:t> </a:t>
          </a:r>
          <a:r>
            <a:rPr lang="en-FJ" sz="2000" b="1" kern="1200" dirty="0" err="1">
              <a:solidFill>
                <a:schemeClr val="tx1"/>
              </a:solidFill>
            </a:rPr>
            <a:t>na</a:t>
          </a:r>
          <a:r>
            <a:rPr lang="en-FJ" sz="2000" b="1" kern="1200" dirty="0">
              <a:solidFill>
                <a:schemeClr val="tx1"/>
              </a:solidFill>
            </a:rPr>
            <a:t> Kalou</a:t>
          </a:r>
          <a:endParaRPr lang="es-ES" sz="2000" kern="1200" dirty="0">
            <a:solidFill>
              <a:schemeClr val="tx1"/>
            </a:solidFill>
          </a:endParaRPr>
        </a:p>
      </dsp:txBody>
      <dsp:txXfrm rot="10800000">
        <a:off x="400474" y="1742950"/>
        <a:ext cx="6124160" cy="268273"/>
      </dsp:txXfrm>
    </dsp:sp>
    <dsp:sp modelId="{727E9074-3C5C-45C2-9F90-0273882D337F}">
      <dsp:nvSpPr>
        <dsp:cNvPr id="0" name=""/>
        <dsp:cNvSpPr/>
      </dsp:nvSpPr>
      <dsp:spPr>
        <a:xfrm>
          <a:off x="106331" y="1742950"/>
          <a:ext cx="398485" cy="268273"/>
        </a:xfrm>
        <a:prstGeom prst="diamond">
          <a:avLst/>
        </a:prstGeom>
        <a:solidFill>
          <a:schemeClr val="accent3">
            <a:tint val="50000"/>
            <a:hueOff val="2250000"/>
            <a:satOff val="32430"/>
            <a:lumOff val="4215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7EF7AB3-EEF9-4098-A0E2-A243D5CC539F}">
      <dsp:nvSpPr>
        <dsp:cNvPr id="0" name=""/>
        <dsp:cNvSpPr/>
      </dsp:nvSpPr>
      <dsp:spPr>
        <a:xfrm rot="10800000">
          <a:off x="333406" y="2091305"/>
          <a:ext cx="6191228" cy="268273"/>
        </a:xfrm>
        <a:prstGeom prst="homePlate">
          <a:avLst/>
        </a:prstGeom>
        <a:gradFill rotWithShape="0">
          <a:gsLst>
            <a:gs pos="0">
              <a:schemeClr val="accent3">
                <a:hueOff val="2700000"/>
                <a:satOff val="0"/>
                <a:lumOff val="22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00000"/>
                <a:satOff val="0"/>
                <a:lumOff val="22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00000"/>
                <a:satOff val="0"/>
                <a:lumOff val="22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6000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J" sz="2000" b="1" kern="1200" dirty="0" err="1">
              <a:solidFill>
                <a:schemeClr val="tx1"/>
              </a:solidFill>
            </a:rPr>
            <a:t>Vakadinata</a:t>
          </a:r>
          <a:r>
            <a:rPr lang="en-FJ" sz="2000" b="1" kern="1200" dirty="0">
              <a:solidFill>
                <a:schemeClr val="tx1"/>
              </a:solidFill>
            </a:rPr>
            <a:t> </a:t>
          </a:r>
          <a:r>
            <a:rPr lang="en-FJ" sz="2000" b="1" kern="1200" dirty="0" err="1">
              <a:solidFill>
                <a:schemeClr val="tx1"/>
              </a:solidFill>
            </a:rPr>
            <a:t>na</a:t>
          </a:r>
          <a:r>
            <a:rPr lang="en-FJ" sz="2000" b="1" kern="1200" dirty="0">
              <a:solidFill>
                <a:schemeClr val="tx1"/>
              </a:solidFill>
            </a:rPr>
            <a:t> </a:t>
          </a:r>
          <a:r>
            <a:rPr lang="en-FJ" sz="2000" b="1" kern="1200" dirty="0" err="1">
              <a:solidFill>
                <a:schemeClr val="tx1"/>
              </a:solidFill>
            </a:rPr>
            <a:t>vosaniyalayala</a:t>
          </a:r>
          <a:r>
            <a:rPr lang="en-FJ" sz="2000" b="1" kern="1200" dirty="0">
              <a:solidFill>
                <a:schemeClr val="tx1"/>
              </a:solidFill>
            </a:rPr>
            <a:t> </a:t>
          </a:r>
          <a:r>
            <a:rPr lang="en-FJ" sz="2000" b="1" kern="1200" dirty="0" err="1">
              <a:solidFill>
                <a:schemeClr val="tx1"/>
              </a:solidFill>
            </a:rPr>
            <a:t>ni</a:t>
          </a:r>
          <a:r>
            <a:rPr lang="en-FJ" sz="2000" b="1" kern="1200" dirty="0">
              <a:solidFill>
                <a:schemeClr val="tx1"/>
              </a:solidFill>
            </a:rPr>
            <a:t> Kalou</a:t>
          </a:r>
          <a:endParaRPr lang="es-ES" sz="2000" kern="1200" dirty="0">
            <a:solidFill>
              <a:schemeClr val="tx1"/>
            </a:solidFill>
          </a:endParaRPr>
        </a:p>
      </dsp:txBody>
      <dsp:txXfrm rot="10800000">
        <a:off x="400474" y="2091305"/>
        <a:ext cx="6124160" cy="268273"/>
      </dsp:txXfrm>
    </dsp:sp>
    <dsp:sp modelId="{0D98B1E8-EC2A-4CC5-8188-3C899FA11019}">
      <dsp:nvSpPr>
        <dsp:cNvPr id="0" name=""/>
        <dsp:cNvSpPr/>
      </dsp:nvSpPr>
      <dsp:spPr>
        <a:xfrm>
          <a:off x="106331" y="2091305"/>
          <a:ext cx="398485" cy="268273"/>
        </a:xfrm>
        <a:prstGeom prst="diamond">
          <a:avLst/>
        </a:prstGeom>
        <a:solidFill>
          <a:schemeClr val="accent3">
            <a:tint val="50000"/>
            <a:hueOff val="2700000"/>
            <a:satOff val="38916"/>
            <a:lumOff val="5058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02C0D3A-2E10-4A81-8E97-6C6E01E60665}">
      <dsp:nvSpPr>
        <dsp:cNvPr id="0" name=""/>
        <dsp:cNvSpPr/>
      </dsp:nvSpPr>
      <dsp:spPr>
        <a:xfrm rot="10800000">
          <a:off x="333406" y="2439660"/>
          <a:ext cx="6191228" cy="268273"/>
        </a:xfrm>
        <a:prstGeom prst="homePlate">
          <a:avLst/>
        </a:prstGeom>
        <a:gradFill rotWithShape="0">
          <a:gsLst>
            <a:gs pos="0">
              <a:schemeClr val="accent3">
                <a:hueOff val="3150000"/>
                <a:satOff val="0"/>
                <a:lumOff val="262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150000"/>
                <a:satOff val="0"/>
                <a:lumOff val="262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150000"/>
                <a:satOff val="0"/>
                <a:lumOff val="262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6000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J" sz="2000" b="1" kern="1200" dirty="0" err="1">
              <a:solidFill>
                <a:schemeClr val="tx1"/>
              </a:solidFill>
            </a:rPr>
            <a:t>Tukuniyalotaki</a:t>
          </a:r>
          <a:r>
            <a:rPr lang="en-FJ" sz="2000" b="1" kern="1200" dirty="0">
              <a:solidFill>
                <a:schemeClr val="tx1"/>
              </a:solidFill>
            </a:rPr>
            <a:t> </a:t>
          </a:r>
          <a:r>
            <a:rPr lang="en-FJ" sz="2000" b="1" kern="1200" dirty="0" err="1">
              <a:solidFill>
                <a:schemeClr val="tx1"/>
              </a:solidFill>
            </a:rPr>
            <a:t>ni</a:t>
          </a:r>
          <a:r>
            <a:rPr lang="en-FJ" sz="2000" b="1" kern="1200" dirty="0">
              <a:solidFill>
                <a:schemeClr val="tx1"/>
              </a:solidFill>
            </a:rPr>
            <a:t> </a:t>
          </a:r>
          <a:r>
            <a:rPr lang="en-FJ" sz="2000" b="1" kern="1200" dirty="0" err="1">
              <a:solidFill>
                <a:schemeClr val="tx1"/>
              </a:solidFill>
            </a:rPr>
            <a:t>vakalesui</a:t>
          </a:r>
          <a:r>
            <a:rPr lang="en-FJ" sz="2000" b="1" kern="1200" dirty="0">
              <a:solidFill>
                <a:schemeClr val="tx1"/>
              </a:solidFill>
            </a:rPr>
            <a:t> </a:t>
          </a:r>
          <a:r>
            <a:rPr lang="en-FJ" sz="2000" b="1" kern="1200" dirty="0" err="1">
              <a:solidFill>
                <a:schemeClr val="tx1"/>
              </a:solidFill>
            </a:rPr>
            <a:t>vua</a:t>
          </a:r>
          <a:r>
            <a:rPr lang="en-FJ" sz="2000" b="1" kern="1200" dirty="0">
              <a:solidFill>
                <a:schemeClr val="tx1"/>
              </a:solidFill>
            </a:rPr>
            <a:t> </a:t>
          </a:r>
          <a:r>
            <a:rPr lang="en-FJ" sz="2000" b="1" kern="1200" dirty="0" err="1">
              <a:solidFill>
                <a:schemeClr val="tx1"/>
              </a:solidFill>
            </a:rPr>
            <a:t>na</a:t>
          </a:r>
          <a:r>
            <a:rPr lang="en-FJ" sz="2000" b="1" kern="1200" dirty="0">
              <a:solidFill>
                <a:schemeClr val="tx1"/>
              </a:solidFill>
            </a:rPr>
            <a:t> Kalou</a:t>
          </a:r>
          <a:endParaRPr lang="es-ES" sz="2000" kern="1200" dirty="0">
            <a:solidFill>
              <a:schemeClr val="tx1"/>
            </a:solidFill>
          </a:endParaRPr>
        </a:p>
      </dsp:txBody>
      <dsp:txXfrm rot="10800000">
        <a:off x="400474" y="2439660"/>
        <a:ext cx="6124160" cy="268273"/>
      </dsp:txXfrm>
    </dsp:sp>
    <dsp:sp modelId="{945464B3-C2E9-495C-936C-0B98C2DBCC9B}">
      <dsp:nvSpPr>
        <dsp:cNvPr id="0" name=""/>
        <dsp:cNvSpPr/>
      </dsp:nvSpPr>
      <dsp:spPr>
        <a:xfrm>
          <a:off x="106331" y="2439660"/>
          <a:ext cx="398485" cy="268273"/>
        </a:xfrm>
        <a:prstGeom prst="diamond">
          <a:avLst/>
        </a:prstGeom>
        <a:solidFill>
          <a:schemeClr val="accent3">
            <a:tint val="50000"/>
            <a:hueOff val="3150000"/>
            <a:satOff val="45402"/>
            <a:lumOff val="5901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74F2AA3-D4A9-4BB1-BC22-5E46F4A41E81}">
      <dsp:nvSpPr>
        <dsp:cNvPr id="0" name=""/>
        <dsp:cNvSpPr/>
      </dsp:nvSpPr>
      <dsp:spPr>
        <a:xfrm rot="10800000">
          <a:off x="333406" y="2788016"/>
          <a:ext cx="6191228" cy="268273"/>
        </a:xfrm>
        <a:prstGeom prst="homePlate">
          <a:avLst/>
        </a:prstGeom>
        <a:gradFill rotWithShape="0">
          <a:gsLst>
            <a:gs pos="0">
              <a:schemeClr val="accent3">
                <a:hueOff val="3600000"/>
                <a:satOff val="0"/>
                <a:lumOff val="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600000"/>
                <a:satOff val="0"/>
                <a:lumOff val="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600000"/>
                <a:satOff val="0"/>
                <a:lumOff val="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6000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J" sz="2000" b="1" kern="1200" dirty="0" err="1">
              <a:solidFill>
                <a:schemeClr val="tx1"/>
              </a:solidFill>
            </a:rPr>
            <a:t>Tagica</a:t>
          </a:r>
          <a:r>
            <a:rPr lang="en-FJ" sz="2000" b="1" kern="1200" dirty="0">
              <a:solidFill>
                <a:schemeClr val="tx1"/>
              </a:solidFill>
            </a:rPr>
            <a:t> </a:t>
          </a:r>
          <a:r>
            <a:rPr lang="en-FJ" sz="2000" b="1" kern="1200" dirty="0" err="1">
              <a:solidFill>
                <a:schemeClr val="tx1"/>
              </a:solidFill>
            </a:rPr>
            <a:t>na</a:t>
          </a:r>
          <a:r>
            <a:rPr lang="en-FJ" sz="2000" b="1" kern="1200" dirty="0">
              <a:solidFill>
                <a:schemeClr val="tx1"/>
              </a:solidFill>
            </a:rPr>
            <a:t> </a:t>
          </a:r>
          <a:r>
            <a:rPr lang="en-FJ" sz="2000" b="1" kern="1200" dirty="0" err="1">
              <a:solidFill>
                <a:schemeClr val="tx1"/>
              </a:solidFill>
            </a:rPr>
            <a:t>veivakabulai</a:t>
          </a:r>
          <a:endParaRPr lang="es-ES" sz="2000" kern="1200" dirty="0">
            <a:solidFill>
              <a:schemeClr val="tx1"/>
            </a:solidFill>
          </a:endParaRPr>
        </a:p>
      </dsp:txBody>
      <dsp:txXfrm rot="10800000">
        <a:off x="400474" y="2788016"/>
        <a:ext cx="6124160" cy="268273"/>
      </dsp:txXfrm>
    </dsp:sp>
    <dsp:sp modelId="{2C437520-2C61-4F17-BFF1-C9FB95928D7E}">
      <dsp:nvSpPr>
        <dsp:cNvPr id="0" name=""/>
        <dsp:cNvSpPr/>
      </dsp:nvSpPr>
      <dsp:spPr>
        <a:xfrm>
          <a:off x="106331" y="2788016"/>
          <a:ext cx="398485" cy="268273"/>
        </a:xfrm>
        <a:prstGeom prst="diamond">
          <a:avLst/>
        </a:prstGeom>
        <a:solidFill>
          <a:schemeClr val="accent3">
            <a:tint val="50000"/>
            <a:hueOff val="3600000"/>
            <a:satOff val="51888"/>
            <a:lumOff val="6744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08951-9151-45AD-BD02-F2F388120405}">
      <dsp:nvSpPr>
        <dsp:cNvPr id="0" name=""/>
        <dsp:cNvSpPr/>
      </dsp:nvSpPr>
      <dsp:spPr>
        <a:xfrm>
          <a:off x="37474" y="1236"/>
          <a:ext cx="1809299" cy="55565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u="none" kern="1200" dirty="0" err="1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Parallelism</a:t>
          </a:r>
          <a:endParaRPr lang="es-ES" sz="1800" u="none" kern="1200" dirty="0">
            <a:solidFill>
              <a:schemeClr val="accent4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5300" y="1236"/>
        <a:ext cx="1253648" cy="555651"/>
      </dsp:txXfrm>
    </dsp:sp>
    <dsp:sp modelId="{83F76C9D-0437-4FAA-9E09-0F8096EDB7AA}">
      <dsp:nvSpPr>
        <dsp:cNvPr id="0" name=""/>
        <dsp:cNvSpPr/>
      </dsp:nvSpPr>
      <dsp:spPr>
        <a:xfrm>
          <a:off x="1666187" y="48467"/>
          <a:ext cx="6026093" cy="461190"/>
        </a:xfrm>
        <a:prstGeom prst="chevron">
          <a:avLst/>
        </a:prstGeom>
        <a:solidFill>
          <a:schemeClr val="accent5">
            <a:tint val="40000"/>
            <a:hueOff val="0"/>
            <a:satOff val="0"/>
            <a:lum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J" sz="1800" b="1" kern="1200" dirty="0" err="1"/>
            <a:t>Semata</a:t>
          </a:r>
          <a:r>
            <a:rPr lang="en-FJ" sz="1800" b="1" kern="1200" dirty="0"/>
            <a:t> </a:t>
          </a:r>
          <a:r>
            <a:rPr lang="en-FJ" sz="1800" b="1" kern="1200" dirty="0" err="1"/>
            <a:t>na</a:t>
          </a:r>
          <a:r>
            <a:rPr lang="en-FJ" sz="1800" b="1" kern="1200" dirty="0"/>
            <a:t> </a:t>
          </a:r>
          <a:r>
            <a:rPr lang="en-FJ" sz="1800" b="1" kern="1200" dirty="0" err="1"/>
            <a:t>vosa</a:t>
          </a:r>
          <a:r>
            <a:rPr lang="en-FJ" sz="1800" b="1" kern="1200" dirty="0"/>
            <a:t>, </a:t>
          </a:r>
          <a:r>
            <a:rPr lang="en-FJ" sz="1800" b="1" kern="1200" dirty="0" err="1"/>
            <a:t>yatu</a:t>
          </a:r>
          <a:r>
            <a:rPr lang="en-FJ" sz="1800" b="1" kern="1200" dirty="0"/>
            <a:t> </a:t>
          </a:r>
          <a:r>
            <a:rPr lang="en-FJ" sz="1800" b="1" kern="1200" dirty="0" err="1"/>
            <a:t>vosa</a:t>
          </a:r>
          <a:r>
            <a:rPr lang="en-FJ" sz="1800" b="1" kern="1200" dirty="0"/>
            <a:t>, </a:t>
          </a:r>
          <a:r>
            <a:rPr lang="en-FJ" sz="1800" b="1" kern="1200" dirty="0" err="1"/>
            <a:t>kei</a:t>
          </a:r>
          <a:r>
            <a:rPr lang="en-FJ" sz="1800" b="1" kern="1200" dirty="0"/>
            <a:t> </a:t>
          </a:r>
          <a:r>
            <a:rPr lang="en-FJ" sz="1800" b="1" kern="1200" dirty="0" err="1"/>
            <a:t>na</a:t>
          </a:r>
          <a:r>
            <a:rPr lang="en-FJ" sz="1800" b="1" kern="1200" dirty="0"/>
            <a:t> </a:t>
          </a:r>
          <a:r>
            <a:rPr lang="en-FJ" sz="1800" b="1" kern="1200" dirty="0" err="1"/>
            <a:t>veivananau</a:t>
          </a:r>
          <a:r>
            <a:rPr lang="en-FJ" sz="1800" b="1" kern="1200" dirty="0"/>
            <a:t> </a:t>
          </a:r>
          <a:r>
            <a:rPr lang="en-FJ" sz="1800" b="1" kern="1200" dirty="0" err="1"/>
            <a:t>tautauvata</a:t>
          </a:r>
          <a:r>
            <a:rPr lang="en-FJ" sz="1800" b="1" kern="1200" dirty="0"/>
            <a:t>, </a:t>
          </a:r>
          <a:r>
            <a:rPr lang="en-FJ" sz="1800" b="1" kern="1200" dirty="0" err="1"/>
            <a:t>tokaruataka</a:t>
          </a:r>
          <a:r>
            <a:rPr lang="en-FJ" sz="1800" b="1" kern="1200" dirty="0"/>
            <a:t> se </a:t>
          </a:r>
          <a:r>
            <a:rPr lang="en-FJ" sz="1800" b="1" kern="1200" dirty="0" err="1"/>
            <a:t>laveta</a:t>
          </a:r>
          <a:r>
            <a:rPr lang="en-FJ" sz="1800" b="1" kern="1200" dirty="0"/>
            <a:t> </a:t>
          </a:r>
          <a:r>
            <a:rPr lang="en-FJ" sz="1800" b="1" kern="1200" dirty="0" err="1"/>
            <a:t>na</a:t>
          </a:r>
          <a:r>
            <a:rPr lang="en-FJ" sz="1800" b="1" kern="1200" dirty="0"/>
            <a:t> </a:t>
          </a:r>
          <a:r>
            <a:rPr lang="en-FJ" sz="1800" b="1" kern="1200" dirty="0" err="1"/>
            <a:t>veibasai</a:t>
          </a:r>
          <a:r>
            <a:rPr lang="en-FJ" sz="1800" b="1" kern="1200" dirty="0"/>
            <a:t> </a:t>
          </a:r>
          <a:r>
            <a:rPr lang="en-FJ" sz="1800" b="1" kern="1200" dirty="0" err="1"/>
            <a:t>ni</a:t>
          </a:r>
          <a:r>
            <a:rPr lang="en-FJ" sz="1800" b="1" kern="1200" dirty="0"/>
            <a:t> so </a:t>
          </a:r>
          <a:r>
            <a:rPr lang="en-FJ" sz="1800" b="1" kern="1200" dirty="0" err="1"/>
            <a:t>na</a:t>
          </a:r>
          <a:r>
            <a:rPr lang="en-FJ" sz="1800" b="1" kern="1200" dirty="0"/>
            <a:t> </a:t>
          </a:r>
          <a:r>
            <a:rPr lang="en-FJ" sz="1800" b="1" kern="1200" dirty="0" err="1"/>
            <a:t>vakanananu</a:t>
          </a:r>
          <a:endParaRPr lang="es-ES" sz="1800" kern="1200" dirty="0"/>
        </a:p>
      </dsp:txBody>
      <dsp:txXfrm>
        <a:off x="1896782" y="48467"/>
        <a:ext cx="5564903" cy="461190"/>
      </dsp:txXfrm>
    </dsp:sp>
    <dsp:sp modelId="{C80B9E57-1FA9-45D5-81BB-7D0FB9F9395E}">
      <dsp:nvSpPr>
        <dsp:cNvPr id="0" name=""/>
        <dsp:cNvSpPr/>
      </dsp:nvSpPr>
      <dsp:spPr>
        <a:xfrm>
          <a:off x="7530864" y="48467"/>
          <a:ext cx="4448290" cy="461190"/>
        </a:xfrm>
        <a:prstGeom prst="chevron">
          <a:avLst/>
        </a:prstGeom>
        <a:solidFill>
          <a:schemeClr val="accent5">
            <a:tint val="40000"/>
            <a:hueOff val="-744725"/>
            <a:satOff val="3910"/>
            <a:lumOff val="358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 </a:t>
          </a:r>
          <a:r>
            <a:rPr lang="en-US" sz="1600" b="1" kern="1200" dirty="0" err="1"/>
            <a:t>na</a:t>
          </a:r>
          <a:r>
            <a:rPr lang="en-FJ" sz="1600" b="1" kern="1200" dirty="0"/>
            <a:t> </a:t>
          </a:r>
          <a:r>
            <a:rPr lang="en-FJ" sz="1600" b="1" kern="1200" dirty="0">
              <a:solidFill>
                <a:schemeClr val="accent1"/>
              </a:solidFill>
            </a:rPr>
            <a:t>n</a:t>
          </a:r>
          <a:r>
            <a:rPr lang="en-US" sz="1600" b="1" kern="1200" dirty="0" err="1">
              <a:solidFill>
                <a:schemeClr val="accent1"/>
              </a:solidFill>
            </a:rPr>
            <a:t>omuni</a:t>
          </a:r>
          <a:r>
            <a:rPr lang="en-US" sz="1600" b="1" kern="1200" dirty="0">
              <a:solidFill>
                <a:schemeClr val="accent1"/>
              </a:solidFill>
            </a:rPr>
            <a:t> </a:t>
          </a:r>
          <a:r>
            <a:rPr lang="en-US" sz="1600" b="1" kern="1200" dirty="0" err="1">
              <a:solidFill>
                <a:schemeClr val="accent1"/>
              </a:solidFill>
            </a:rPr>
            <a:t>lomalagi</a:t>
          </a:r>
          <a:r>
            <a:rPr lang="en-US" sz="1600" b="1" kern="1200" dirty="0"/>
            <a:t>, </a:t>
          </a:r>
          <a:r>
            <a:rPr lang="en-US" sz="1600" b="1" kern="1200" dirty="0" err="1"/>
            <a:t>na</a:t>
          </a:r>
          <a:r>
            <a:rPr lang="en-US" sz="1600" b="1" kern="1200" dirty="0"/>
            <a:t> </a:t>
          </a:r>
          <a:r>
            <a:rPr lang="en-US" sz="1600" b="1" kern="1200" dirty="0" err="1">
              <a:solidFill>
                <a:srgbClr val="00B050"/>
              </a:solidFill>
            </a:rPr>
            <a:t>cakacaka</a:t>
          </a:r>
          <a:r>
            <a:rPr lang="en-US" sz="1600" b="1" kern="1200" dirty="0">
              <a:solidFill>
                <a:srgbClr val="00B050"/>
              </a:solidFill>
            </a:rPr>
            <a:t> </a:t>
          </a:r>
          <a:r>
            <a:rPr lang="en-US" sz="1600" b="1" kern="1200" dirty="0" err="1">
              <a:solidFill>
                <a:srgbClr val="00B050"/>
              </a:solidFill>
            </a:rPr>
            <a:t>ni</a:t>
          </a:r>
          <a:r>
            <a:rPr lang="en-US" sz="1600" b="1" kern="1200" dirty="0">
              <a:solidFill>
                <a:srgbClr val="00B050"/>
              </a:solidFill>
            </a:rPr>
            <a:t> </a:t>
          </a:r>
          <a:r>
            <a:rPr lang="en-US" sz="1600" b="1" kern="1200" dirty="0" err="1">
              <a:solidFill>
                <a:srgbClr val="00B050"/>
              </a:solidFill>
            </a:rPr>
            <a:t>qaqalo</a:t>
          </a:r>
          <a:r>
            <a:rPr lang="en-US" sz="1600" b="1" kern="1200" dirty="0">
              <a:solidFill>
                <a:srgbClr val="00B050"/>
              </a:solidFill>
            </a:rPr>
            <a:t> </a:t>
          </a:r>
          <a:r>
            <a:rPr lang="en-US" sz="1600" b="1" kern="1200" dirty="0" err="1">
              <a:solidFill>
                <a:srgbClr val="00B050"/>
              </a:solidFill>
            </a:rPr>
            <a:t>ni</a:t>
          </a:r>
          <a:r>
            <a:rPr lang="en-US" sz="1600" b="1" kern="1200" dirty="0">
              <a:solidFill>
                <a:srgbClr val="00B050"/>
              </a:solidFill>
            </a:rPr>
            <a:t> </a:t>
          </a:r>
          <a:r>
            <a:rPr lang="en-US" sz="1600" b="1" kern="1200" dirty="0" err="1">
              <a:solidFill>
                <a:srgbClr val="00B050"/>
              </a:solidFill>
            </a:rPr>
            <a:t>ligamuni</a:t>
          </a:r>
          <a:r>
            <a:rPr lang="en-US" sz="1600" b="1" kern="1200" dirty="0">
              <a:solidFill>
                <a:srgbClr val="00B050"/>
              </a:solidFill>
            </a:rPr>
            <a:t>, </a:t>
          </a:r>
          <a:r>
            <a:rPr lang="en-US" sz="1600" b="1" kern="1200" dirty="0"/>
            <a:t>Na </a:t>
          </a:r>
          <a:r>
            <a:rPr lang="en-US" sz="1600" b="1" kern="1200" dirty="0" err="1">
              <a:solidFill>
                <a:schemeClr val="accent1"/>
              </a:solidFill>
            </a:rPr>
            <a:t>vula</a:t>
          </a:r>
          <a:r>
            <a:rPr lang="en-US" sz="1600" b="1" kern="1200" dirty="0">
              <a:solidFill>
                <a:schemeClr val="accent1"/>
              </a:solidFill>
            </a:rPr>
            <a:t> </a:t>
          </a:r>
          <a:r>
            <a:rPr lang="en-US" sz="1600" b="1" kern="1200" dirty="0" err="1">
              <a:solidFill>
                <a:schemeClr val="accent1"/>
              </a:solidFill>
            </a:rPr>
            <a:t>kei</a:t>
          </a:r>
          <a:r>
            <a:rPr lang="en-US" sz="1600" b="1" kern="1200" dirty="0">
              <a:solidFill>
                <a:schemeClr val="accent1"/>
              </a:solidFill>
            </a:rPr>
            <a:t> </a:t>
          </a:r>
          <a:r>
            <a:rPr lang="en-US" sz="1600" b="1" kern="1200" dirty="0" err="1">
              <a:solidFill>
                <a:schemeClr val="accent1"/>
              </a:solidFill>
            </a:rPr>
            <a:t>na</a:t>
          </a:r>
          <a:r>
            <a:rPr lang="en-US" sz="1600" b="1" kern="1200" dirty="0">
              <a:solidFill>
                <a:schemeClr val="accent1"/>
              </a:solidFill>
            </a:rPr>
            <a:t> </a:t>
          </a:r>
          <a:r>
            <a:rPr lang="en-US" sz="1600" b="1" kern="1200" dirty="0" err="1">
              <a:solidFill>
                <a:schemeClr val="accent1"/>
              </a:solidFill>
            </a:rPr>
            <a:t>kalokalo</a:t>
          </a:r>
          <a:r>
            <a:rPr lang="en-FJ" sz="1600" b="1" kern="1200" dirty="0">
              <a:solidFill>
                <a:schemeClr val="accent1"/>
              </a:solidFill>
            </a:rPr>
            <a:t>...</a:t>
          </a:r>
          <a:r>
            <a:rPr lang="en-FJ" sz="1600" b="1" kern="1200" dirty="0"/>
            <a:t>Same 8:3</a:t>
          </a:r>
          <a:endParaRPr lang="es-ES" sz="1600" b="1" kern="1200" dirty="0"/>
        </a:p>
      </dsp:txBody>
      <dsp:txXfrm>
        <a:off x="7761459" y="48467"/>
        <a:ext cx="3987100" cy="461190"/>
      </dsp:txXfrm>
    </dsp:sp>
    <dsp:sp modelId="{36D77E71-D7B7-4432-B8EB-C740E4F5D8FE}">
      <dsp:nvSpPr>
        <dsp:cNvPr id="0" name=""/>
        <dsp:cNvSpPr/>
      </dsp:nvSpPr>
      <dsp:spPr>
        <a:xfrm>
          <a:off x="37474" y="634679"/>
          <a:ext cx="1809299" cy="555651"/>
        </a:xfrm>
        <a:prstGeom prst="chevron">
          <a:avLst/>
        </a:prstGeom>
        <a:solidFill>
          <a:schemeClr val="accent5">
            <a:hueOff val="-1499998"/>
            <a:satOff val="16666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u="none" kern="12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Images</a:t>
          </a:r>
          <a:endParaRPr lang="es-ES" sz="1800" u="none" kern="1200" dirty="0">
            <a:solidFill>
              <a:schemeClr val="accent4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5300" y="634679"/>
        <a:ext cx="1253648" cy="555651"/>
      </dsp:txXfrm>
    </dsp:sp>
    <dsp:sp modelId="{6B7E0CCA-28FD-422B-B162-A18A66E65B3C}">
      <dsp:nvSpPr>
        <dsp:cNvPr id="0" name=""/>
        <dsp:cNvSpPr/>
      </dsp:nvSpPr>
      <dsp:spPr>
        <a:xfrm>
          <a:off x="1666187" y="681910"/>
          <a:ext cx="6026093" cy="461190"/>
        </a:xfrm>
        <a:prstGeom prst="chevron">
          <a:avLst/>
        </a:prstGeom>
        <a:solidFill>
          <a:schemeClr val="accent5">
            <a:tint val="40000"/>
            <a:hueOff val="-1489450"/>
            <a:satOff val="7820"/>
            <a:lumOff val="715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J" sz="1800" b="1" kern="1200" dirty="0" err="1"/>
            <a:t>Vakaiyaloyalotaka</a:t>
          </a:r>
          <a:r>
            <a:rPr lang="en-FJ" sz="1800" b="1" kern="1200" dirty="0"/>
            <a:t> </a:t>
          </a:r>
          <a:r>
            <a:rPr lang="en-FJ" sz="1800" b="1" kern="1200" dirty="0" err="1"/>
            <a:t>eso</a:t>
          </a:r>
          <a:r>
            <a:rPr lang="en-FJ" sz="1800" b="1" kern="1200" dirty="0"/>
            <a:t> </a:t>
          </a:r>
          <a:r>
            <a:rPr lang="en-FJ" sz="1800" b="1" kern="1200" dirty="0" err="1"/>
            <a:t>na</a:t>
          </a:r>
          <a:r>
            <a:rPr lang="en-FJ" sz="1800" b="1" kern="1200" dirty="0"/>
            <a:t> </a:t>
          </a:r>
          <a:r>
            <a:rPr lang="en-FJ" sz="1800" b="1" kern="1200" dirty="0" err="1"/>
            <a:t>veivosa</a:t>
          </a:r>
          <a:r>
            <a:rPr lang="en-FJ" sz="1800" b="1" kern="1200" dirty="0"/>
            <a:t> (</a:t>
          </a:r>
          <a:r>
            <a:rPr lang="es-ES" sz="1800" b="1" kern="1200" dirty="0"/>
            <a:t>figurative </a:t>
          </a:r>
          <a:r>
            <a:rPr lang="es-ES" sz="1800" b="1" kern="1200" dirty="0" err="1"/>
            <a:t>language</a:t>
          </a:r>
          <a:endParaRPr lang="es-ES" sz="1800" kern="1200" dirty="0"/>
        </a:p>
      </dsp:txBody>
      <dsp:txXfrm>
        <a:off x="1896782" y="681910"/>
        <a:ext cx="5564903" cy="461190"/>
      </dsp:txXfrm>
    </dsp:sp>
    <dsp:sp modelId="{2B12DA08-3509-4762-BE70-DA1222ADB677}">
      <dsp:nvSpPr>
        <dsp:cNvPr id="0" name=""/>
        <dsp:cNvSpPr/>
      </dsp:nvSpPr>
      <dsp:spPr>
        <a:xfrm>
          <a:off x="7530864" y="681910"/>
          <a:ext cx="4448290" cy="461190"/>
        </a:xfrm>
        <a:prstGeom prst="chevron">
          <a:avLst/>
        </a:prstGeom>
        <a:solidFill>
          <a:schemeClr val="accent5">
            <a:tint val="40000"/>
            <a:hueOff val="-2234175"/>
            <a:satOff val="11730"/>
            <a:lumOff val="1073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Me </a:t>
          </a:r>
          <a:r>
            <a:rPr lang="en-US" sz="1600" b="1" kern="1200" dirty="0" err="1"/>
            <a:t>cobo</a:t>
          </a:r>
          <a:r>
            <a:rPr lang="en-US" sz="1600" b="1" kern="1200" dirty="0"/>
            <a:t> </a:t>
          </a:r>
          <a:r>
            <a:rPr lang="en-US" sz="1600" b="1" kern="1200" dirty="0" err="1"/>
            <a:t>na</a:t>
          </a:r>
          <a:r>
            <a:rPr lang="en-US" sz="1600" b="1" kern="1200" dirty="0"/>
            <a:t> </a:t>
          </a:r>
          <a:r>
            <a:rPr lang="en-US" sz="1600" b="1" kern="1200" dirty="0" err="1"/>
            <a:t>uciwai</a:t>
          </a:r>
          <a:r>
            <a:rPr lang="en-US" sz="1600" b="1" kern="1200" dirty="0"/>
            <a:t>:</a:t>
          </a:r>
          <a:r>
            <a:rPr lang="en-FJ" sz="1600" b="1" kern="1200" dirty="0"/>
            <a:t> </a:t>
          </a:r>
          <a:r>
            <a:rPr lang="en-US" sz="1600" b="1" kern="1200" dirty="0"/>
            <a:t>Me </a:t>
          </a:r>
          <a:r>
            <a:rPr lang="en-US" sz="1600" b="1" kern="1200" dirty="0" err="1"/>
            <a:t>reki</a:t>
          </a:r>
          <a:r>
            <a:rPr lang="en-US" sz="1600" b="1" kern="1200" dirty="0"/>
            <a:t> </a:t>
          </a:r>
          <a:r>
            <a:rPr lang="en-US" sz="1600" b="1" kern="1200" dirty="0" err="1"/>
            <a:t>vata</a:t>
          </a:r>
          <a:r>
            <a:rPr lang="en-US" sz="1600" b="1" kern="1200" dirty="0"/>
            <a:t> </a:t>
          </a:r>
          <a:r>
            <a:rPr lang="en-US" sz="1600" b="1" kern="1200" dirty="0" err="1"/>
            <a:t>na</a:t>
          </a:r>
          <a:r>
            <a:rPr lang="en-US" sz="1600" b="1" kern="1200" dirty="0"/>
            <a:t> </a:t>
          </a:r>
          <a:r>
            <a:rPr lang="en-US" sz="1600" b="1" kern="1200" dirty="0" err="1"/>
            <a:t>veiulu-ni-vanua</a:t>
          </a:r>
          <a:r>
            <a:rPr lang="en-US" sz="1600" b="1" kern="1200" dirty="0"/>
            <a:t> </a:t>
          </a:r>
          <a:r>
            <a:rPr lang="es-ES" sz="1600" b="1" kern="1200" dirty="0"/>
            <a:t>(</a:t>
          </a:r>
          <a:r>
            <a:rPr lang="en-FJ" sz="1600" b="1" kern="1200" dirty="0"/>
            <a:t>Same</a:t>
          </a:r>
          <a:r>
            <a:rPr lang="es-ES" sz="1600" b="1" kern="1200" dirty="0"/>
            <a:t> 98:8)</a:t>
          </a:r>
        </a:p>
      </dsp:txBody>
      <dsp:txXfrm>
        <a:off x="7761459" y="681910"/>
        <a:ext cx="3987100" cy="461190"/>
      </dsp:txXfrm>
    </dsp:sp>
    <dsp:sp modelId="{58C8BD14-0B97-4CBD-BB11-CC6FEB4A2C39}">
      <dsp:nvSpPr>
        <dsp:cNvPr id="0" name=""/>
        <dsp:cNvSpPr/>
      </dsp:nvSpPr>
      <dsp:spPr>
        <a:xfrm>
          <a:off x="37474" y="1268122"/>
          <a:ext cx="1809299" cy="555651"/>
        </a:xfrm>
        <a:prstGeom prst="chevron">
          <a:avLst/>
        </a:prstGeom>
        <a:solidFill>
          <a:schemeClr val="accent5">
            <a:hueOff val="-2999995"/>
            <a:satOff val="33331"/>
            <a:lumOff val="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u="none" kern="12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Merism</a:t>
          </a:r>
          <a:endParaRPr lang="es-ES" sz="1800" u="none" kern="1200" dirty="0">
            <a:solidFill>
              <a:schemeClr val="accent4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5300" y="1268122"/>
        <a:ext cx="1253648" cy="555651"/>
      </dsp:txXfrm>
    </dsp:sp>
    <dsp:sp modelId="{F678435A-205F-4465-A604-D0921B819392}">
      <dsp:nvSpPr>
        <dsp:cNvPr id="0" name=""/>
        <dsp:cNvSpPr/>
      </dsp:nvSpPr>
      <dsp:spPr>
        <a:xfrm>
          <a:off x="1666187" y="1315353"/>
          <a:ext cx="6026093" cy="461190"/>
        </a:xfrm>
        <a:prstGeom prst="chevron">
          <a:avLst/>
        </a:prstGeom>
        <a:solidFill>
          <a:schemeClr val="accent5">
            <a:tint val="40000"/>
            <a:hueOff val="-2978900"/>
            <a:satOff val="15639"/>
            <a:lumOff val="143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Expresses the whole through contrasting parts</a:t>
          </a:r>
          <a:r>
            <a:rPr lang="en-FJ" sz="1800" b="1" kern="1200" dirty="0"/>
            <a:t> Psalms 88:1</a:t>
          </a:r>
          <a:endParaRPr lang="es-ES" sz="1800" kern="1200" dirty="0"/>
        </a:p>
      </dsp:txBody>
      <dsp:txXfrm>
        <a:off x="1896782" y="1315353"/>
        <a:ext cx="5564903" cy="461190"/>
      </dsp:txXfrm>
    </dsp:sp>
    <dsp:sp modelId="{92DD8C40-5A60-40F7-89D3-6E66F0A1E203}">
      <dsp:nvSpPr>
        <dsp:cNvPr id="0" name=""/>
        <dsp:cNvSpPr/>
      </dsp:nvSpPr>
      <dsp:spPr>
        <a:xfrm>
          <a:off x="7530864" y="1315353"/>
          <a:ext cx="4448290" cy="461190"/>
        </a:xfrm>
        <a:prstGeom prst="chevron">
          <a:avLst/>
        </a:prstGeom>
        <a:solidFill>
          <a:schemeClr val="accent5">
            <a:tint val="40000"/>
            <a:hueOff val="-3723624"/>
            <a:satOff val="19549"/>
            <a:lumOff val="1788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Kemuni</a:t>
          </a:r>
          <a:r>
            <a:rPr lang="en-US" sz="1600" b="1" kern="1200" dirty="0"/>
            <a:t> </a:t>
          </a:r>
          <a:r>
            <a:rPr lang="en-US" sz="1600" b="1" kern="1200" dirty="0" err="1"/>
            <a:t>Jiova</a:t>
          </a:r>
          <a:r>
            <a:rPr lang="en-US" sz="1600" b="1" kern="1200" dirty="0"/>
            <a:t> </a:t>
          </a:r>
          <a:r>
            <a:rPr lang="en-US" sz="1600" b="1" kern="1200" dirty="0" err="1"/>
            <a:t>na</a:t>
          </a:r>
          <a:r>
            <a:rPr lang="en-US" sz="1600" b="1" kern="1200" dirty="0"/>
            <a:t> Kalou </a:t>
          </a:r>
          <a:r>
            <a:rPr lang="en-US" sz="1600" b="1" kern="1200" dirty="0" err="1"/>
            <a:t>sa</a:t>
          </a:r>
          <a:r>
            <a:rPr lang="en-US" sz="1600" b="1" kern="1200" dirty="0"/>
            <a:t> </a:t>
          </a:r>
          <a:r>
            <a:rPr lang="en-US" sz="1600" b="1" kern="1200" dirty="0" err="1"/>
            <a:t>dauvakabulai</a:t>
          </a:r>
          <a:r>
            <a:rPr lang="en-US" sz="1600" b="1" kern="1200" dirty="0"/>
            <a:t> au, </a:t>
          </a:r>
          <a:r>
            <a:rPr lang="en-US" sz="1600" b="1" kern="1200" dirty="0" err="1"/>
            <a:t>Ka’u</a:t>
          </a:r>
          <a:r>
            <a:rPr lang="en-US" sz="1600" b="1" kern="1200" dirty="0"/>
            <a:t> a </a:t>
          </a:r>
          <a:r>
            <a:rPr lang="en-US" sz="1600" b="1" kern="1200" dirty="0" err="1"/>
            <a:t>tagi</a:t>
          </a:r>
          <a:r>
            <a:rPr lang="en-US" sz="1600" b="1" kern="1200" dirty="0"/>
            <a:t> e </a:t>
          </a:r>
          <a:r>
            <a:rPr lang="en-US" sz="1600" b="1" kern="1200" dirty="0" err="1"/>
            <a:t>na</a:t>
          </a:r>
          <a:r>
            <a:rPr lang="en-US" sz="1600" b="1" kern="1200" dirty="0"/>
            <a:t> </a:t>
          </a:r>
          <a:r>
            <a:rPr lang="en-US" sz="1600" b="1" kern="1200" dirty="0" err="1">
              <a:solidFill>
                <a:schemeClr val="accent1"/>
              </a:solidFill>
            </a:rPr>
            <a:t>siga</a:t>
          </a:r>
          <a:r>
            <a:rPr lang="en-US" sz="1600" b="1" kern="1200" dirty="0">
              <a:solidFill>
                <a:schemeClr val="accent1"/>
              </a:solidFill>
            </a:rPr>
            <a:t> </a:t>
          </a:r>
          <a:r>
            <a:rPr lang="en-US" sz="1600" b="1" kern="1200" dirty="0" err="1">
              <a:solidFill>
                <a:schemeClr val="accent1"/>
              </a:solidFill>
            </a:rPr>
            <a:t>kei</a:t>
          </a:r>
          <a:r>
            <a:rPr lang="en-US" sz="1600" b="1" kern="1200" dirty="0">
              <a:solidFill>
                <a:schemeClr val="accent1"/>
              </a:solidFill>
            </a:rPr>
            <a:t> </a:t>
          </a:r>
          <a:r>
            <a:rPr lang="en-US" sz="1600" b="1" kern="1200" dirty="0" err="1">
              <a:solidFill>
                <a:schemeClr val="accent1"/>
              </a:solidFill>
            </a:rPr>
            <a:t>na</a:t>
          </a:r>
          <a:r>
            <a:rPr lang="en-US" sz="1600" b="1" kern="1200" dirty="0">
              <a:solidFill>
                <a:schemeClr val="accent1"/>
              </a:solidFill>
            </a:rPr>
            <a:t> </a:t>
          </a:r>
          <a:r>
            <a:rPr lang="en-US" sz="1600" b="1" kern="1200" dirty="0" err="1">
              <a:solidFill>
                <a:schemeClr val="accent1"/>
              </a:solidFill>
            </a:rPr>
            <a:t>bogi</a:t>
          </a:r>
          <a:r>
            <a:rPr lang="en-US" sz="1600" b="1" kern="1200" dirty="0">
              <a:solidFill>
                <a:schemeClr val="accent1"/>
              </a:solidFill>
            </a:rPr>
            <a:t> </a:t>
          </a:r>
          <a:r>
            <a:rPr lang="en-US" sz="1600" b="1" kern="1200" dirty="0"/>
            <a:t>e </a:t>
          </a:r>
          <a:r>
            <a:rPr lang="en-US" sz="1600" b="1" kern="1200" dirty="0" err="1"/>
            <a:t>matamuni</a:t>
          </a:r>
          <a:r>
            <a:rPr lang="en-US" sz="1600" b="1" kern="1200" dirty="0"/>
            <a:t>: </a:t>
          </a:r>
          <a:endParaRPr lang="es-ES" sz="1600" b="1" kern="1200" dirty="0"/>
        </a:p>
      </dsp:txBody>
      <dsp:txXfrm>
        <a:off x="7761459" y="1315353"/>
        <a:ext cx="3987100" cy="461190"/>
      </dsp:txXfrm>
    </dsp:sp>
    <dsp:sp modelId="{2C5C2F1B-B5BF-458B-9344-7E656FF6ACAC}">
      <dsp:nvSpPr>
        <dsp:cNvPr id="0" name=""/>
        <dsp:cNvSpPr/>
      </dsp:nvSpPr>
      <dsp:spPr>
        <a:xfrm>
          <a:off x="37474" y="1961520"/>
          <a:ext cx="1809299" cy="555651"/>
        </a:xfrm>
        <a:prstGeom prst="chevron">
          <a:avLst/>
        </a:prstGeom>
        <a:solidFill>
          <a:schemeClr val="accent5">
            <a:hueOff val="-4499993"/>
            <a:satOff val="49997"/>
            <a:lumOff val="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u="none" kern="12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Word games</a:t>
          </a:r>
          <a:endParaRPr lang="es-ES" sz="1800" u="none" kern="1200" dirty="0">
            <a:solidFill>
              <a:schemeClr val="accent4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5300" y="1961520"/>
        <a:ext cx="1253648" cy="555651"/>
      </dsp:txXfrm>
    </dsp:sp>
    <dsp:sp modelId="{C9E8EC2B-BFBE-4ABD-9B1E-3D1D333D58AE}">
      <dsp:nvSpPr>
        <dsp:cNvPr id="0" name=""/>
        <dsp:cNvSpPr/>
      </dsp:nvSpPr>
      <dsp:spPr>
        <a:xfrm>
          <a:off x="1666187" y="1901565"/>
          <a:ext cx="6026093" cy="675561"/>
        </a:xfrm>
        <a:prstGeom prst="chevron">
          <a:avLst/>
        </a:prstGeom>
        <a:solidFill>
          <a:schemeClr val="accent5">
            <a:tint val="40000"/>
            <a:hueOff val="-4468349"/>
            <a:satOff val="23459"/>
            <a:lumOff val="2145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J" sz="1600" b="1" kern="1200" dirty="0" err="1"/>
            <a:t>Vakayagataka</a:t>
          </a:r>
          <a:r>
            <a:rPr lang="en-FJ" sz="1600" b="1" kern="1200" dirty="0"/>
            <a:t> </a:t>
          </a:r>
          <a:r>
            <a:rPr lang="en-FJ" sz="1600" b="1" kern="1200" dirty="0" err="1"/>
            <a:t>na</a:t>
          </a:r>
          <a:r>
            <a:rPr lang="en-FJ" sz="1600" b="1" kern="1200" dirty="0"/>
            <a:t> </a:t>
          </a:r>
          <a:r>
            <a:rPr lang="en-FJ" sz="1600" b="1" kern="1200" dirty="0" err="1"/>
            <a:t>vosa</a:t>
          </a:r>
          <a:r>
            <a:rPr lang="en-FJ" sz="1600" b="1" kern="1200" dirty="0"/>
            <a:t> </a:t>
          </a:r>
          <a:r>
            <a:rPr lang="en-FJ" sz="1600" b="1" kern="1200" dirty="0" err="1"/>
            <a:t>rogorogovata</a:t>
          </a:r>
          <a:r>
            <a:rPr lang="en-FJ" sz="1600" b="1" kern="1200" dirty="0"/>
            <a:t> me </a:t>
          </a:r>
          <a:r>
            <a:rPr lang="en-FJ" sz="1600" b="1" kern="1200" dirty="0" err="1"/>
            <a:t>vakararamataka</a:t>
          </a:r>
          <a:r>
            <a:rPr lang="en-FJ" sz="1600" b="1" kern="1200" dirty="0"/>
            <a:t> </a:t>
          </a:r>
          <a:r>
            <a:rPr lang="en-FJ" sz="1600" b="1" kern="1200" dirty="0" err="1"/>
            <a:t>nona</a:t>
          </a:r>
          <a:r>
            <a:rPr lang="en-FJ" sz="1600" b="1" kern="1200" dirty="0"/>
            <a:t> </a:t>
          </a:r>
          <a:r>
            <a:rPr lang="en-FJ" sz="1600" b="1" kern="1200" dirty="0" err="1"/>
            <a:t>i</a:t>
          </a:r>
          <a:r>
            <a:rPr lang="en-FJ" sz="1600" b="1" kern="1200" dirty="0"/>
            <a:t> tukutuku. Eda </a:t>
          </a:r>
          <a:r>
            <a:rPr lang="en-FJ" sz="1600" b="1" kern="1200" dirty="0" err="1"/>
            <a:t>raica</a:t>
          </a:r>
          <a:r>
            <a:rPr lang="en-FJ" sz="1600" b="1" kern="1200" dirty="0"/>
            <a:t> </a:t>
          </a:r>
          <a:r>
            <a:rPr lang="en-FJ" sz="1600" b="1" kern="1200" dirty="0" err="1"/>
            <a:t>ena</a:t>
          </a:r>
          <a:r>
            <a:rPr lang="en-FJ" sz="1600" b="1" kern="1200" dirty="0"/>
            <a:t> Same 96:5 </a:t>
          </a:r>
          <a:r>
            <a:rPr lang="en-FJ" sz="1600" b="1" kern="1200" dirty="0" err="1"/>
            <a:t>na</a:t>
          </a:r>
          <a:r>
            <a:rPr lang="en-FJ" sz="1600" b="1" kern="1200" dirty="0"/>
            <a:t> </a:t>
          </a:r>
          <a:r>
            <a:rPr lang="en-FJ" sz="1600" b="1" kern="1200" dirty="0" err="1"/>
            <a:t>vosa</a:t>
          </a:r>
          <a:r>
            <a:rPr lang="en-FJ" sz="1600" b="1" kern="1200" dirty="0"/>
            <a:t> </a:t>
          </a:r>
          <a:r>
            <a:rPr lang="en-FJ" sz="1600" b="1" kern="1200" dirty="0" err="1"/>
            <a:t>e</a:t>
          </a:r>
          <a:r>
            <a:rPr lang="en-FJ" sz="1600" b="1" i="1" kern="1200" dirty="0" err="1"/>
            <a:t>lohim</a:t>
          </a:r>
          <a:r>
            <a:rPr lang="en-FJ" sz="1600" b="1" i="1" kern="1200" dirty="0"/>
            <a:t> </a:t>
          </a:r>
          <a:r>
            <a:rPr lang="en-FJ" sz="1600" b="1" kern="1200" dirty="0"/>
            <a:t>(</a:t>
          </a:r>
          <a:r>
            <a:rPr lang="en-FJ" sz="1600" b="1" kern="1200" dirty="0" err="1"/>
            <a:t>kalou</a:t>
          </a:r>
          <a:r>
            <a:rPr lang="en-FJ" sz="1600" b="1" kern="1200" dirty="0"/>
            <a:t>) </a:t>
          </a:r>
          <a:r>
            <a:rPr lang="en-FJ" sz="1600" b="1" kern="1200" dirty="0" err="1"/>
            <a:t>kei</a:t>
          </a:r>
          <a:r>
            <a:rPr lang="en-FJ" sz="1600" b="1" kern="1200" dirty="0"/>
            <a:t> </a:t>
          </a:r>
          <a:r>
            <a:rPr lang="en-FJ" sz="1600" b="1" kern="1200" dirty="0" err="1"/>
            <a:t>na</a:t>
          </a:r>
          <a:r>
            <a:rPr lang="en-FJ" sz="1600" b="1" kern="1200" dirty="0"/>
            <a:t> </a:t>
          </a:r>
          <a:r>
            <a:rPr lang="en-FJ" sz="1600" b="1" i="1" kern="1200" dirty="0"/>
            <a:t>elilim</a:t>
          </a:r>
          <a:r>
            <a:rPr lang="en-FJ" sz="1600" b="1" kern="1200" dirty="0"/>
            <a:t> (</a:t>
          </a:r>
          <a:r>
            <a:rPr lang="en-FJ" sz="1600" b="1" kern="1200" dirty="0" err="1"/>
            <a:t>matakau</a:t>
          </a:r>
          <a:r>
            <a:rPr lang="en-FJ" sz="1600" b="1" kern="1200" dirty="0"/>
            <a:t>)</a:t>
          </a:r>
          <a:endParaRPr lang="es-ES" sz="1600" kern="1200" dirty="0"/>
        </a:p>
      </dsp:txBody>
      <dsp:txXfrm>
        <a:off x="2003968" y="1901565"/>
        <a:ext cx="5350532" cy="675561"/>
      </dsp:txXfrm>
    </dsp:sp>
    <dsp:sp modelId="{7A9B9DC5-A23D-49EF-AE43-C38188E07BE5}">
      <dsp:nvSpPr>
        <dsp:cNvPr id="0" name=""/>
        <dsp:cNvSpPr/>
      </dsp:nvSpPr>
      <dsp:spPr>
        <a:xfrm>
          <a:off x="7530864" y="2008751"/>
          <a:ext cx="4448290" cy="461190"/>
        </a:xfrm>
        <a:prstGeom prst="chevron">
          <a:avLst/>
        </a:prstGeom>
        <a:solidFill>
          <a:schemeClr val="accent5">
            <a:tint val="40000"/>
            <a:hueOff val="-5213074"/>
            <a:satOff val="27369"/>
            <a:lumOff val="2503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Ni ra </a:t>
          </a:r>
          <a:r>
            <a:rPr lang="en-US" sz="1600" b="1" kern="1200" dirty="0" err="1"/>
            <a:t>sa</a:t>
          </a:r>
          <a:r>
            <a:rPr lang="en-US" sz="1600" b="1" kern="1200" dirty="0"/>
            <a:t> </a:t>
          </a:r>
          <a:r>
            <a:rPr lang="en-US" sz="1600" b="1" kern="1200" dirty="0" err="1">
              <a:solidFill>
                <a:srgbClr val="FF0000"/>
              </a:solidFill>
            </a:rPr>
            <a:t>matakau</a:t>
          </a:r>
          <a:r>
            <a:rPr lang="en-US" sz="1600" b="1" kern="1200" dirty="0"/>
            <a:t> </a:t>
          </a:r>
          <a:r>
            <a:rPr lang="en-US" sz="1600" b="1" kern="1200" dirty="0" err="1"/>
            <a:t>walega</a:t>
          </a:r>
          <a:r>
            <a:rPr lang="en-US" sz="1600" b="1" kern="1200" dirty="0"/>
            <a:t> </a:t>
          </a:r>
          <a:r>
            <a:rPr lang="en-US" sz="1600" b="1" kern="1200" dirty="0" err="1"/>
            <a:t>na</a:t>
          </a:r>
          <a:r>
            <a:rPr lang="en-US" sz="1600" b="1" kern="1200" dirty="0"/>
            <a:t> </a:t>
          </a:r>
          <a:r>
            <a:rPr lang="en-US" sz="1600" b="1" kern="1200" dirty="0" err="1"/>
            <a:t>nodra</a:t>
          </a:r>
          <a:r>
            <a:rPr lang="en-US" sz="1600" b="1" kern="1200" dirty="0"/>
            <a:t> </a:t>
          </a:r>
          <a:r>
            <a:rPr lang="en-US" sz="1600" b="1" kern="1200" dirty="0" err="1">
              <a:solidFill>
                <a:srgbClr val="FF0000"/>
              </a:solidFill>
            </a:rPr>
            <a:t>kalou</a:t>
          </a:r>
          <a:r>
            <a:rPr lang="en-US" sz="1600" b="1" kern="1200" dirty="0"/>
            <a:t> </a:t>
          </a:r>
          <a:r>
            <a:rPr lang="en-US" sz="1600" b="1" kern="1200" dirty="0" err="1"/>
            <a:t>na</a:t>
          </a:r>
          <a:r>
            <a:rPr lang="en-US" sz="1600" b="1" kern="1200" dirty="0"/>
            <a:t> </a:t>
          </a:r>
          <a:r>
            <a:rPr lang="en-US" sz="1600" b="1" kern="1200" dirty="0" err="1"/>
            <a:t>veimatanitu:Ia</a:t>
          </a:r>
          <a:r>
            <a:rPr lang="en-US" sz="1600" b="1" kern="1200" dirty="0"/>
            <a:t> ko </a:t>
          </a:r>
          <a:r>
            <a:rPr lang="en-US" sz="1600" b="1" kern="1200" dirty="0" err="1"/>
            <a:t>Jiova</a:t>
          </a:r>
          <a:r>
            <a:rPr lang="en-US" sz="1600" b="1" kern="1200" dirty="0"/>
            <a:t> ga </a:t>
          </a:r>
          <a:r>
            <a:rPr lang="en-US" sz="1600" b="1" kern="1200" dirty="0" err="1"/>
            <a:t>sa</a:t>
          </a:r>
          <a:r>
            <a:rPr lang="en-US" sz="1600" b="1" kern="1200" dirty="0"/>
            <a:t> </a:t>
          </a:r>
          <a:r>
            <a:rPr lang="en-US" sz="1600" b="1" kern="1200" dirty="0" err="1"/>
            <a:t>bulia</a:t>
          </a:r>
          <a:r>
            <a:rPr lang="en-US" sz="1600" b="1" kern="1200" dirty="0"/>
            <a:t> </a:t>
          </a:r>
          <a:r>
            <a:rPr lang="en-US" sz="1600" b="1" kern="1200" dirty="0" err="1"/>
            <a:t>na</a:t>
          </a:r>
          <a:r>
            <a:rPr lang="en-US" sz="1600" b="1" kern="1200" dirty="0"/>
            <a:t> </a:t>
          </a:r>
          <a:r>
            <a:rPr lang="en-US" sz="1600" b="1" kern="1200" dirty="0" err="1"/>
            <a:t>lomalagi</a:t>
          </a:r>
          <a:r>
            <a:rPr lang="en-US" sz="1600" b="1" kern="1200" dirty="0"/>
            <a:t>.</a:t>
          </a:r>
          <a:endParaRPr lang="es-ES" sz="1600" b="1" kern="1200" dirty="0"/>
        </a:p>
      </dsp:txBody>
      <dsp:txXfrm>
        <a:off x="7761459" y="2008751"/>
        <a:ext cx="3987100" cy="4611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CEAF1F-2245-45B9-8F02-3C0159847750}">
      <dsp:nvSpPr>
        <dsp:cNvPr id="0" name=""/>
        <dsp:cNvSpPr/>
      </dsp:nvSpPr>
      <dsp:spPr>
        <a:xfrm rot="5400000">
          <a:off x="4531170" y="-2800418"/>
          <a:ext cx="295509" cy="5970468"/>
        </a:xfrm>
        <a:prstGeom prst="round2SameRect">
          <a:avLst/>
        </a:prstGeom>
        <a:solidFill>
          <a:schemeClr val="accent2">
            <a:tint val="40000"/>
            <a:hueOff val="0"/>
            <a:satOff val="0"/>
            <a:lum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FJ" sz="2000" b="1" kern="1200" dirty="0"/>
            <a:t>Sa </a:t>
          </a:r>
          <a:r>
            <a:rPr lang="en-FJ" sz="2000" b="1" kern="1200" dirty="0" err="1"/>
            <a:t>dau</a:t>
          </a:r>
          <a:r>
            <a:rPr lang="en-FJ" sz="2000" b="1" kern="1200" dirty="0"/>
            <a:t> </a:t>
          </a:r>
          <a:r>
            <a:rPr lang="en-FJ" sz="2000" b="1" kern="1200" dirty="0" err="1"/>
            <a:t>tikoga</a:t>
          </a:r>
          <a:r>
            <a:rPr lang="en-FJ" sz="2000" b="1" kern="1200" dirty="0"/>
            <a:t> </a:t>
          </a:r>
          <a:r>
            <a:rPr lang="en-FJ" sz="2000" b="1" kern="1200" dirty="0" err="1"/>
            <a:t>ena</a:t>
          </a:r>
          <a:r>
            <a:rPr lang="en-FJ" sz="2000" b="1" kern="1200" dirty="0"/>
            <a:t> </a:t>
          </a:r>
          <a:r>
            <a:rPr lang="en-FJ" sz="2000" b="1" kern="1200" dirty="0" err="1"/>
            <a:t>noda</a:t>
          </a:r>
          <a:r>
            <a:rPr lang="en-FJ" sz="2000" b="1" kern="1200" dirty="0"/>
            <a:t> </a:t>
          </a:r>
          <a:r>
            <a:rPr lang="en-FJ" sz="2000" b="1" kern="1200" dirty="0" err="1"/>
            <a:t>vakanananu</a:t>
          </a:r>
          <a:endParaRPr lang="es-ES" sz="2000" kern="1200" dirty="0"/>
        </a:p>
      </dsp:txBody>
      <dsp:txXfrm rot="-5400000">
        <a:off x="1693691" y="51487"/>
        <a:ext cx="5956042" cy="266657"/>
      </dsp:txXfrm>
    </dsp:sp>
    <dsp:sp modelId="{1BE937D6-1205-4637-962E-620024D1A494}">
      <dsp:nvSpPr>
        <dsp:cNvPr id="0" name=""/>
        <dsp:cNvSpPr/>
      </dsp:nvSpPr>
      <dsp:spPr>
        <a:xfrm>
          <a:off x="22452" y="122"/>
          <a:ext cx="1671238" cy="36938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Same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16:8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484" y="18154"/>
        <a:ext cx="1635174" cy="333322"/>
      </dsp:txXfrm>
    </dsp:sp>
    <dsp:sp modelId="{936CE09C-ABAA-4AE6-B160-23A32D457FF0}">
      <dsp:nvSpPr>
        <dsp:cNvPr id="0" name=""/>
        <dsp:cNvSpPr/>
      </dsp:nvSpPr>
      <dsp:spPr>
        <a:xfrm rot="5400000">
          <a:off x="4531170" y="-2412562"/>
          <a:ext cx="295509" cy="5970468"/>
        </a:xfrm>
        <a:prstGeom prst="round2SameRect">
          <a:avLst/>
        </a:prstGeom>
        <a:solidFill>
          <a:schemeClr val="accent2">
            <a:tint val="40000"/>
            <a:hueOff val="-1773296"/>
            <a:satOff val="0"/>
            <a:lum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1773296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FJ" sz="2000" b="1" kern="1200" dirty="0"/>
            <a:t>Eda </a:t>
          </a:r>
          <a:r>
            <a:rPr lang="en-FJ" sz="2000" b="1" kern="1200" dirty="0" err="1"/>
            <a:t>lagita</a:t>
          </a:r>
          <a:r>
            <a:rPr lang="en-FJ" sz="2000" b="1" kern="1200" dirty="0"/>
            <a:t> ka </a:t>
          </a:r>
          <a:r>
            <a:rPr lang="en-FJ" sz="2000" b="1" kern="1200" dirty="0" err="1"/>
            <a:t>vakacerecerei</a:t>
          </a:r>
          <a:r>
            <a:rPr lang="en-FJ" sz="2000" b="1" kern="1200" dirty="0"/>
            <a:t> </a:t>
          </a:r>
          <a:r>
            <a:rPr lang="en-FJ" sz="2000" b="1" kern="1200" dirty="0" err="1"/>
            <a:t>koya</a:t>
          </a:r>
          <a:r>
            <a:rPr lang="en-FJ" sz="2000" b="1" kern="1200" dirty="0"/>
            <a:t> </a:t>
          </a:r>
          <a:r>
            <a:rPr lang="en-FJ" sz="2000" b="1" kern="1200" dirty="0" err="1"/>
            <a:t>ena</a:t>
          </a:r>
          <a:r>
            <a:rPr lang="en-FJ" sz="2000" b="1" kern="1200" dirty="0"/>
            <a:t> </a:t>
          </a:r>
          <a:r>
            <a:rPr lang="en-FJ" sz="2000" b="1" kern="1200" dirty="0" err="1"/>
            <a:t>gauna</a:t>
          </a:r>
          <a:r>
            <a:rPr lang="en-FJ" sz="2000" b="1" kern="1200" dirty="0"/>
            <a:t> </a:t>
          </a:r>
          <a:r>
            <a:rPr lang="en-FJ" sz="2000" b="1" kern="1200" dirty="0" err="1"/>
            <a:t>taucoko</a:t>
          </a:r>
          <a:endParaRPr lang="es-ES" sz="2000" kern="1200" dirty="0"/>
        </a:p>
      </dsp:txBody>
      <dsp:txXfrm rot="-5400000">
        <a:off x="1693691" y="439343"/>
        <a:ext cx="5956042" cy="266657"/>
      </dsp:txXfrm>
    </dsp:sp>
    <dsp:sp modelId="{F4F28795-BEC8-4393-8459-C33BB703F645}">
      <dsp:nvSpPr>
        <dsp:cNvPr id="0" name=""/>
        <dsp:cNvSpPr/>
      </dsp:nvSpPr>
      <dsp:spPr>
        <a:xfrm>
          <a:off x="22452" y="387978"/>
          <a:ext cx="1671238" cy="369386"/>
        </a:xfrm>
        <a:prstGeom prst="roundRect">
          <a:avLst/>
        </a:prstGeom>
        <a:gradFill rotWithShape="0">
          <a:gsLst>
            <a:gs pos="0">
              <a:schemeClr val="accent2">
                <a:hueOff val="-1671428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671428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671428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Same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44:8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484" y="406010"/>
        <a:ext cx="1635174" cy="333322"/>
      </dsp:txXfrm>
    </dsp:sp>
    <dsp:sp modelId="{EFED291D-96DA-453D-801C-A8CD7B296407}">
      <dsp:nvSpPr>
        <dsp:cNvPr id="0" name=""/>
        <dsp:cNvSpPr/>
      </dsp:nvSpPr>
      <dsp:spPr>
        <a:xfrm rot="5400000">
          <a:off x="4531170" y="-2024707"/>
          <a:ext cx="295509" cy="5970468"/>
        </a:xfrm>
        <a:prstGeom prst="round2SameRect">
          <a:avLst/>
        </a:prstGeom>
        <a:solidFill>
          <a:schemeClr val="accent2">
            <a:tint val="40000"/>
            <a:hueOff val="-3546593"/>
            <a:satOff val="0"/>
            <a:lum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3546593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FJ" sz="2000" b="1" kern="1200" dirty="0"/>
            <a:t>A </a:t>
          </a:r>
          <a:r>
            <a:rPr lang="en-FJ" sz="2000" b="1" kern="1200" dirty="0" err="1"/>
            <a:t>noda</a:t>
          </a:r>
          <a:r>
            <a:rPr lang="en-FJ" sz="2000" b="1" kern="1200" dirty="0"/>
            <a:t> </a:t>
          </a:r>
          <a:r>
            <a:rPr lang="en-FJ" sz="2000" b="1" kern="1200" dirty="0" err="1"/>
            <a:t>i</a:t>
          </a:r>
          <a:r>
            <a:rPr lang="en-FJ" sz="2000" b="1" kern="1200" dirty="0"/>
            <a:t> </a:t>
          </a:r>
          <a:r>
            <a:rPr lang="en-FJ" sz="2000" b="1" kern="1200" dirty="0" err="1"/>
            <a:t>drodro</a:t>
          </a:r>
          <a:r>
            <a:rPr lang="en-FJ" sz="2000" b="1" kern="1200" dirty="0"/>
            <a:t> ka </a:t>
          </a:r>
          <a:r>
            <a:rPr lang="en-FJ" sz="2000" b="1" kern="1200" dirty="0" err="1"/>
            <a:t>noda</a:t>
          </a:r>
          <a:r>
            <a:rPr lang="en-FJ" sz="2000" b="1" kern="1200" dirty="0"/>
            <a:t> </a:t>
          </a:r>
          <a:r>
            <a:rPr lang="en-FJ" sz="2000" b="1" kern="1200" dirty="0" err="1"/>
            <a:t>kaukauwa</a:t>
          </a:r>
          <a:endParaRPr lang="es-ES" sz="2000" kern="1200" dirty="0"/>
        </a:p>
      </dsp:txBody>
      <dsp:txXfrm rot="-5400000">
        <a:off x="1693691" y="827198"/>
        <a:ext cx="5956042" cy="266657"/>
      </dsp:txXfrm>
    </dsp:sp>
    <dsp:sp modelId="{E1A9C86A-8B9B-46DB-9512-2BD760751C29}">
      <dsp:nvSpPr>
        <dsp:cNvPr id="0" name=""/>
        <dsp:cNvSpPr/>
      </dsp:nvSpPr>
      <dsp:spPr>
        <a:xfrm>
          <a:off x="22452" y="775833"/>
          <a:ext cx="1671238" cy="369386"/>
        </a:xfrm>
        <a:prstGeom prst="roundRect">
          <a:avLst/>
        </a:prstGeom>
        <a:gradFill rotWithShape="0">
          <a:gsLst>
            <a:gs pos="0">
              <a:schemeClr val="accent2">
                <a:hueOff val="-3342855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342855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342855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Same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46:1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484" y="793865"/>
        <a:ext cx="1635174" cy="333322"/>
      </dsp:txXfrm>
    </dsp:sp>
    <dsp:sp modelId="{3F3A2E6A-C76A-4B14-8192-EB4A8C75D88D}">
      <dsp:nvSpPr>
        <dsp:cNvPr id="0" name=""/>
        <dsp:cNvSpPr/>
      </dsp:nvSpPr>
      <dsp:spPr>
        <a:xfrm rot="5400000">
          <a:off x="4531170" y="-1636851"/>
          <a:ext cx="295509" cy="5970468"/>
        </a:xfrm>
        <a:prstGeom prst="round2SameRect">
          <a:avLst/>
        </a:prstGeom>
        <a:solidFill>
          <a:schemeClr val="accent2">
            <a:tint val="40000"/>
            <a:hueOff val="-5319890"/>
            <a:satOff val="0"/>
            <a:lum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531989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FJ" sz="2000" b="1" kern="1200" dirty="0"/>
            <a:t>Eda </a:t>
          </a:r>
          <a:r>
            <a:rPr lang="en-FJ" sz="2000" b="1" kern="1200" dirty="0" err="1"/>
            <a:t>kaila</a:t>
          </a:r>
          <a:r>
            <a:rPr lang="en-FJ" sz="2000" b="1" kern="1200" dirty="0"/>
            <a:t> </a:t>
          </a:r>
          <a:r>
            <a:rPr lang="en-FJ" sz="2000" b="1" kern="1200" dirty="0" err="1"/>
            <a:t>vua</a:t>
          </a:r>
          <a:r>
            <a:rPr lang="en-FJ" sz="2000" b="1" kern="1200" dirty="0"/>
            <a:t> </a:t>
          </a:r>
          <a:r>
            <a:rPr lang="en-FJ" sz="2000" b="1" kern="1200" dirty="0" err="1"/>
            <a:t>ena</a:t>
          </a:r>
          <a:r>
            <a:rPr lang="en-FJ" sz="2000" b="1" kern="1200" dirty="0"/>
            <a:t> </a:t>
          </a:r>
          <a:r>
            <a:rPr lang="en-FJ" sz="2000" b="1" kern="1200" dirty="0" err="1"/>
            <a:t>kaila</a:t>
          </a:r>
          <a:r>
            <a:rPr lang="en-FJ" sz="2000" b="1" kern="1200" dirty="0"/>
            <a:t> </a:t>
          </a:r>
          <a:r>
            <a:rPr lang="en-FJ" sz="2000" b="1" kern="1200" dirty="0" err="1"/>
            <a:t>ni</a:t>
          </a:r>
          <a:r>
            <a:rPr lang="en-FJ" sz="2000" b="1" kern="1200" dirty="0"/>
            <a:t> </a:t>
          </a:r>
          <a:r>
            <a:rPr lang="en-FJ" sz="2000" b="1" kern="1200" dirty="0" err="1"/>
            <a:t>marau</a:t>
          </a:r>
          <a:endParaRPr lang="es-ES" sz="2000" kern="1200" dirty="0"/>
        </a:p>
      </dsp:txBody>
      <dsp:txXfrm rot="-5400000">
        <a:off x="1693691" y="1215054"/>
        <a:ext cx="5956042" cy="266657"/>
      </dsp:txXfrm>
    </dsp:sp>
    <dsp:sp modelId="{4BDF90C1-3084-4965-8D45-6CB2DEE3BC68}">
      <dsp:nvSpPr>
        <dsp:cNvPr id="0" name=""/>
        <dsp:cNvSpPr/>
      </dsp:nvSpPr>
      <dsp:spPr>
        <a:xfrm>
          <a:off x="22452" y="1163689"/>
          <a:ext cx="1671238" cy="369386"/>
        </a:xfrm>
        <a:prstGeom prst="roundRect">
          <a:avLst/>
        </a:prstGeom>
        <a:gradFill rotWithShape="0">
          <a:gsLst>
            <a:gs pos="0">
              <a:schemeClr val="accent2">
                <a:hueOff val="-5014283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014283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014283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Same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47:1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484" y="1181721"/>
        <a:ext cx="1635174" cy="333322"/>
      </dsp:txXfrm>
    </dsp:sp>
    <dsp:sp modelId="{4079F711-DC57-4218-9E6C-59771B8B8F7C}">
      <dsp:nvSpPr>
        <dsp:cNvPr id="0" name=""/>
        <dsp:cNvSpPr/>
      </dsp:nvSpPr>
      <dsp:spPr>
        <a:xfrm rot="5400000">
          <a:off x="4531170" y="-1248995"/>
          <a:ext cx="295509" cy="5970468"/>
        </a:xfrm>
        <a:prstGeom prst="round2SameRect">
          <a:avLst/>
        </a:prstGeom>
        <a:solidFill>
          <a:schemeClr val="accent2">
            <a:tint val="40000"/>
            <a:hueOff val="-7093186"/>
            <a:satOff val="0"/>
            <a:lum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7093186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FJ" sz="2000" b="1" kern="1200" dirty="0"/>
            <a:t>Eda </a:t>
          </a:r>
          <a:r>
            <a:rPr lang="en-FJ" sz="2000" b="1" kern="1200" dirty="0" err="1"/>
            <a:t>tagi</a:t>
          </a:r>
          <a:r>
            <a:rPr lang="en-FJ" sz="2000" b="1" kern="1200" dirty="0"/>
            <a:t> </a:t>
          </a:r>
          <a:r>
            <a:rPr lang="en-FJ" sz="2000" b="1" kern="1200" dirty="0" err="1"/>
            <a:t>vua</a:t>
          </a:r>
          <a:r>
            <a:rPr lang="en-FJ" sz="2000" b="1" kern="1200" dirty="0"/>
            <a:t> </a:t>
          </a:r>
          <a:r>
            <a:rPr lang="en-FJ" sz="2000" b="1" kern="1200" dirty="0" err="1"/>
            <a:t>sa</a:t>
          </a:r>
          <a:r>
            <a:rPr lang="en-FJ" sz="2000" b="1" kern="1200" dirty="0"/>
            <a:t> </a:t>
          </a:r>
          <a:r>
            <a:rPr lang="en-FJ" sz="2000" b="1" kern="1200" dirty="0" err="1"/>
            <a:t>cakacaka</a:t>
          </a:r>
          <a:r>
            <a:rPr lang="en-FJ" sz="2000" b="1" kern="1200" dirty="0"/>
            <a:t> </a:t>
          </a:r>
          <a:r>
            <a:rPr lang="en-FJ" sz="2000" b="1" kern="1200" dirty="0" err="1"/>
            <a:t>tiko</a:t>
          </a:r>
          <a:r>
            <a:rPr lang="en-FJ" sz="2000" b="1" kern="1200" dirty="0"/>
            <a:t> </a:t>
          </a:r>
          <a:r>
            <a:rPr lang="en-FJ" sz="2000" b="1" kern="1200" dirty="0" err="1"/>
            <a:t>ena</a:t>
          </a:r>
          <a:r>
            <a:rPr lang="en-FJ" sz="2000" b="1" kern="1200" dirty="0"/>
            <a:t> </a:t>
          </a:r>
          <a:r>
            <a:rPr lang="en-FJ" sz="2000" b="1" kern="1200" dirty="0" err="1"/>
            <a:t>vukuda</a:t>
          </a:r>
          <a:r>
            <a:rPr lang="es-ES" sz="2000" b="1" kern="1200" dirty="0"/>
            <a:t> </a:t>
          </a:r>
          <a:endParaRPr lang="es-ES" sz="2000" kern="1200" dirty="0"/>
        </a:p>
      </dsp:txBody>
      <dsp:txXfrm rot="-5400000">
        <a:off x="1693691" y="1602910"/>
        <a:ext cx="5956042" cy="266657"/>
      </dsp:txXfrm>
    </dsp:sp>
    <dsp:sp modelId="{AA427264-7AC7-46E9-8864-50176EC457D3}">
      <dsp:nvSpPr>
        <dsp:cNvPr id="0" name=""/>
        <dsp:cNvSpPr/>
      </dsp:nvSpPr>
      <dsp:spPr>
        <a:xfrm>
          <a:off x="22452" y="1551545"/>
          <a:ext cx="1671238" cy="369386"/>
        </a:xfrm>
        <a:prstGeom prst="roundRect">
          <a:avLst/>
        </a:prstGeom>
        <a:gradFill rotWithShape="0">
          <a:gsLst>
            <a:gs pos="0">
              <a:schemeClr val="accent2">
                <a:hueOff val="-668571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68571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68571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Same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57:2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484" y="1569577"/>
        <a:ext cx="1635174" cy="333322"/>
      </dsp:txXfrm>
    </dsp:sp>
    <dsp:sp modelId="{3C9D6F81-6846-4F52-8D8E-717CAC45550F}">
      <dsp:nvSpPr>
        <dsp:cNvPr id="0" name=""/>
        <dsp:cNvSpPr/>
      </dsp:nvSpPr>
      <dsp:spPr>
        <a:xfrm rot="5400000">
          <a:off x="4531170" y="-861140"/>
          <a:ext cx="295509" cy="5970468"/>
        </a:xfrm>
        <a:prstGeom prst="round2SameRect">
          <a:avLst/>
        </a:prstGeom>
        <a:solidFill>
          <a:schemeClr val="accent2">
            <a:tint val="40000"/>
            <a:hueOff val="-8866482"/>
            <a:satOff val="0"/>
            <a:lum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8866482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FJ" sz="2000" b="1" kern="1200" dirty="0"/>
            <a:t>Eda </a:t>
          </a:r>
          <a:r>
            <a:rPr lang="en-FJ" sz="2000" b="1" kern="1200" dirty="0" err="1"/>
            <a:t>sova</a:t>
          </a:r>
          <a:r>
            <a:rPr lang="en-FJ" sz="2000" b="1" kern="1200" dirty="0"/>
            <a:t> </a:t>
          </a:r>
          <a:r>
            <a:rPr lang="en-FJ" sz="2000" b="1" kern="1200" dirty="0" err="1"/>
            <a:t>na</a:t>
          </a:r>
          <a:r>
            <a:rPr lang="en-FJ" sz="2000" b="1" kern="1200" dirty="0"/>
            <a:t> </a:t>
          </a:r>
          <a:r>
            <a:rPr lang="en-FJ" sz="2000" b="1" kern="1200" dirty="0" err="1"/>
            <a:t>lomada</a:t>
          </a:r>
          <a:r>
            <a:rPr lang="en-FJ" sz="2000" b="1" kern="1200" dirty="0"/>
            <a:t> e </a:t>
          </a:r>
          <a:r>
            <a:rPr lang="en-FJ" sz="2000" b="1" kern="1200" dirty="0" err="1"/>
            <a:t>matana</a:t>
          </a:r>
          <a:endParaRPr lang="es-ES" sz="2000" kern="1200" dirty="0"/>
        </a:p>
      </dsp:txBody>
      <dsp:txXfrm rot="-5400000">
        <a:off x="1693691" y="1990765"/>
        <a:ext cx="5956042" cy="266657"/>
      </dsp:txXfrm>
    </dsp:sp>
    <dsp:sp modelId="{9C2726C7-CBC1-482E-92A8-952609C27DED}">
      <dsp:nvSpPr>
        <dsp:cNvPr id="0" name=""/>
        <dsp:cNvSpPr/>
      </dsp:nvSpPr>
      <dsp:spPr>
        <a:xfrm>
          <a:off x="22452" y="1939400"/>
          <a:ext cx="1671238" cy="369386"/>
        </a:xfrm>
        <a:prstGeom prst="roundRect">
          <a:avLst/>
        </a:prstGeom>
        <a:gradFill rotWithShape="0">
          <a:gsLst>
            <a:gs pos="0">
              <a:schemeClr val="accent2">
                <a:hueOff val="-8357138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57138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57138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Same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62:8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484" y="1957432"/>
        <a:ext cx="1635174" cy="333322"/>
      </dsp:txXfrm>
    </dsp:sp>
    <dsp:sp modelId="{6E168412-4629-4503-A324-6AEB3A59E421}">
      <dsp:nvSpPr>
        <dsp:cNvPr id="0" name=""/>
        <dsp:cNvSpPr/>
      </dsp:nvSpPr>
      <dsp:spPr>
        <a:xfrm rot="5400000">
          <a:off x="4531170" y="-473284"/>
          <a:ext cx="295509" cy="5970468"/>
        </a:xfrm>
        <a:prstGeom prst="round2SameRect">
          <a:avLst/>
        </a:prstGeom>
        <a:solidFill>
          <a:schemeClr val="accent2">
            <a:tint val="40000"/>
            <a:hueOff val="-10639779"/>
            <a:satOff val="0"/>
            <a:lum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10639779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FJ" sz="2000" b="1" kern="1200" dirty="0"/>
            <a:t>Eda </a:t>
          </a:r>
          <a:r>
            <a:rPr lang="en-FJ" sz="2000" b="1" kern="1200" dirty="0" err="1"/>
            <a:t>tagica</a:t>
          </a:r>
          <a:r>
            <a:rPr lang="en-FJ" sz="2000" b="1" kern="1200" dirty="0"/>
            <a:t> </a:t>
          </a:r>
          <a:r>
            <a:rPr lang="en-FJ" sz="2000" b="1" kern="1200" dirty="0" err="1"/>
            <a:t>na</a:t>
          </a:r>
          <a:r>
            <a:rPr lang="en-FJ" sz="2000" b="1" kern="1200" dirty="0"/>
            <a:t> </a:t>
          </a:r>
          <a:r>
            <a:rPr lang="en-FJ" sz="2000" b="1" kern="1200" dirty="0" err="1"/>
            <a:t>nona</a:t>
          </a:r>
          <a:r>
            <a:rPr lang="en-FJ" sz="2000" b="1" kern="1200" dirty="0"/>
            <a:t> </a:t>
          </a:r>
          <a:r>
            <a:rPr lang="en-FJ" sz="2000" b="1" kern="1200" dirty="0" err="1"/>
            <a:t>lewa</a:t>
          </a:r>
          <a:r>
            <a:rPr lang="en-FJ" sz="2000" b="1" kern="1200" dirty="0"/>
            <a:t> </a:t>
          </a:r>
          <a:r>
            <a:rPr lang="en-FJ" sz="2000" b="1" kern="1200" dirty="0" err="1"/>
            <a:t>dodonu</a:t>
          </a:r>
          <a:endParaRPr lang="es-ES" sz="2000" kern="1200" dirty="0"/>
        </a:p>
      </dsp:txBody>
      <dsp:txXfrm rot="-5400000">
        <a:off x="1693691" y="2378621"/>
        <a:ext cx="5956042" cy="266657"/>
      </dsp:txXfrm>
    </dsp:sp>
    <dsp:sp modelId="{F5DB6B8D-BBBB-4808-B3E2-E4E68CE21D99}">
      <dsp:nvSpPr>
        <dsp:cNvPr id="0" name=""/>
        <dsp:cNvSpPr/>
      </dsp:nvSpPr>
      <dsp:spPr>
        <a:xfrm>
          <a:off x="22452" y="2327256"/>
          <a:ext cx="1671238" cy="369386"/>
        </a:xfrm>
        <a:prstGeom prst="roundRect">
          <a:avLst/>
        </a:prstGeom>
        <a:gradFill rotWithShape="0">
          <a:gsLst>
            <a:gs pos="0">
              <a:schemeClr val="accent2">
                <a:hueOff val="-10028566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028566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028566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Psalm 82:8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484" y="2345288"/>
        <a:ext cx="1635174" cy="333322"/>
      </dsp:txXfrm>
    </dsp:sp>
    <dsp:sp modelId="{D6BEB018-322F-45C7-81F7-D5C4AA81450A}">
      <dsp:nvSpPr>
        <dsp:cNvPr id="0" name=""/>
        <dsp:cNvSpPr/>
      </dsp:nvSpPr>
      <dsp:spPr>
        <a:xfrm rot="5400000">
          <a:off x="4531170" y="-85428"/>
          <a:ext cx="295509" cy="5970468"/>
        </a:xfrm>
        <a:prstGeom prst="round2SameRect">
          <a:avLst/>
        </a:prstGeom>
        <a:solidFill>
          <a:schemeClr val="accent2">
            <a:tint val="40000"/>
            <a:hueOff val="-12413075"/>
            <a:satOff val="0"/>
            <a:lum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12413075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FJ" sz="2000" b="1" kern="1200" dirty="0"/>
            <a:t>Ena </a:t>
          </a:r>
          <a:r>
            <a:rPr lang="en-FJ" sz="2000" b="1" kern="1200" dirty="0" err="1"/>
            <a:t>maroroi</a:t>
          </a:r>
          <a:r>
            <a:rPr lang="en-FJ" sz="2000" b="1" kern="1200" dirty="0"/>
            <a:t> </a:t>
          </a:r>
          <a:r>
            <a:rPr lang="en-FJ" sz="2000" b="1" kern="1200" dirty="0" err="1"/>
            <a:t>keda</a:t>
          </a:r>
          <a:r>
            <a:rPr lang="en-FJ" sz="2000" b="1" kern="1200" dirty="0"/>
            <a:t> </a:t>
          </a:r>
          <a:r>
            <a:rPr lang="en-FJ" sz="2000" b="1" kern="1200" dirty="0" err="1"/>
            <a:t>mai</a:t>
          </a:r>
          <a:r>
            <a:rPr lang="en-FJ" sz="2000" b="1" kern="1200" dirty="0"/>
            <a:t> </a:t>
          </a:r>
          <a:r>
            <a:rPr lang="en-FJ" sz="2000" b="1" kern="1200" dirty="0" err="1"/>
            <a:t>na</a:t>
          </a:r>
          <a:r>
            <a:rPr lang="en-FJ" sz="2000" b="1" kern="1200" dirty="0"/>
            <a:t> ca </a:t>
          </a:r>
          <a:r>
            <a:rPr lang="en-FJ" sz="2000" b="1" kern="1200" dirty="0" err="1"/>
            <a:t>kecega</a:t>
          </a:r>
          <a:endParaRPr lang="es-ES" sz="2000" kern="1200" dirty="0"/>
        </a:p>
      </dsp:txBody>
      <dsp:txXfrm rot="-5400000">
        <a:off x="1693691" y="2766477"/>
        <a:ext cx="5956042" cy="266657"/>
      </dsp:txXfrm>
    </dsp:sp>
    <dsp:sp modelId="{7259078D-3DC5-4E6B-8B37-DD29DF6C79A4}">
      <dsp:nvSpPr>
        <dsp:cNvPr id="0" name=""/>
        <dsp:cNvSpPr/>
      </dsp:nvSpPr>
      <dsp:spPr>
        <a:xfrm>
          <a:off x="22452" y="2715112"/>
          <a:ext cx="1671238" cy="369386"/>
        </a:xfrm>
        <a:prstGeom prst="roundRect">
          <a:avLst/>
        </a:prstGeom>
        <a:gradFill rotWithShape="0">
          <a:gsLst>
            <a:gs pos="0">
              <a:schemeClr val="accent2">
                <a:hueOff val="-11699993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99993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99993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Same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121:7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484" y="2733144"/>
        <a:ext cx="1635174" cy="3333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766BC-D1BD-4951-8C36-57AF17398A65}" type="datetimeFigureOut">
              <a:rPr lang="en-AU" smtClean="0"/>
              <a:t>4/01/2024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B681B-A7CF-4F3F-9D57-2C8B409C2010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1247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B681B-A7CF-4F3F-9D57-2C8B409C2010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6280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B681B-A7CF-4F3F-9D57-2C8B409C2010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8299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>
                <a:ln/>
                <a:solidFill>
                  <a:schemeClr val="accent4"/>
                </a:solidFill>
                <a:latin typeface="+mn-lt"/>
              </a:rPr>
              <a:t>A BOOK OF HYMNS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B681B-A7CF-4F3F-9D57-2C8B409C2010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3756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B681B-A7CF-4F3F-9D57-2C8B409C2010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0579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457200">
              <a:lnSpc>
                <a:spcPct val="115000"/>
              </a:lnSpc>
              <a:spcAft>
                <a:spcPts val="1000"/>
              </a:spcAft>
            </a:pP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B681B-A7CF-4F3F-9D57-2C8B409C2010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6128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B681B-A7CF-4F3F-9D57-2C8B409C2010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5434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J" b="1" dirty="0"/>
              <a:t>ITS PROTAGONIST: GOD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B681B-A7CF-4F3F-9D57-2C8B409C2010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2384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B681B-A7CF-4F3F-9D57-2C8B409C2010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7968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A5341C-070D-5C06-1348-6DDE6E6E7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FFB50D8-0838-5DF2-501D-A41F507084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5E14BB-FE98-B4E4-2E50-A23B8C425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4896-B784-4503-ACFC-7D1E7648A2E6}" type="datetimeFigureOut">
              <a:rPr lang="es-ES" smtClean="0"/>
              <a:t>04/01/2024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0FF0C5-6CB4-1E9A-14F5-968CEF94F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C2C596-5E76-7379-1FC0-D1C592B66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2C8A-F97D-44F0-9A6A-85C219B7FD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873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0925E7-8E03-AA83-9DE4-231E2CEB4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18B592C-DB04-B7A6-B08D-87175BDF90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1D2C9C-3E5B-9282-6DC5-7D6017852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4896-B784-4503-ACFC-7D1E7648A2E6}" type="datetimeFigureOut">
              <a:rPr lang="es-ES" smtClean="0"/>
              <a:t>04/01/2024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CF439-8C9B-44BF-230A-035B03673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5F8BE0-D967-5713-9EAA-D01A1E219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2C8A-F97D-44F0-9A6A-85C219B7FD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777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2A8F65-C90F-71D9-3D8F-75BC38E716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AC68831-4F95-F087-094E-81CCFD427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CB164C-7773-BBF3-FE01-732C52258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4896-B784-4503-ACFC-7D1E7648A2E6}" type="datetimeFigureOut">
              <a:rPr lang="es-ES" smtClean="0"/>
              <a:t>04/01/2024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66B062-325C-19C3-46DD-61D18EBDF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0D4B09-185A-798F-48AD-D791E40E2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2C8A-F97D-44F0-9A6A-85C219B7FD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62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7200D-8F84-25C5-31F7-1D1D7D1A0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2E25B9-8C0B-E470-3635-C8C56F270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ED67D6-4BD0-411A-6309-E6C6EFE8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04/01/2024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BB5CA4-4678-A1C0-D21F-325FEFC5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B832E7-882D-BAB6-E82A-01DF170B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2243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FB94F-FBBD-DFCA-9746-686722D5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5C2C01-67F4-86D2-7984-75AFAF69A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E658EE-B0F2-7592-B428-2BFEB760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04/01/2024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1B84E7-1430-3E37-F603-A03CD6E0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F0DB96-34EA-5E43-D62F-74B0DCE5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838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D3E29-E1B6-7E99-A458-91EE6369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63B1D9-101A-04A8-99E7-F9D56D311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82E01F-49A1-F12E-EA62-A24B99D5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04/01/2024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05E8ED-BC1E-9B2F-5E56-7278977E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C602D6-AB28-B0FF-FFAA-E58415B9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5458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AB4C2-8134-2EFB-D8A1-F8BB3CCF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82B858-13D9-0469-93CF-4ACE0AE4A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5C1FE4-5679-820F-17C0-BB178FA41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D2A18C-C8CA-01A2-3450-DFF16992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04/01/2024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224EA-11DC-7203-2DB1-0D275093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697B2A-7595-3896-6254-EFFAC159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6608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F9F49-E18F-3836-D06E-5223C416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A2998C-FFF6-299A-EFD4-19CEFB3E8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9B241E-5412-BD9D-90DD-EAF2BB824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CAEB44-4068-A26C-9B99-E15312254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6C983B7-25B4-495F-7328-F5E7DB3A5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7BAA1B-34C1-02CA-88F5-3B20F72E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04/01/2024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09FBB19-8345-D2BA-E138-9681BC09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1E2B0B-9337-3C0F-7C74-28AD5E8B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4526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9C0E6-D550-4F84-FF11-1533ED7F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787DE5-DEA9-5227-1B48-8E740679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04/01/2024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FC35AA-8961-3D91-CA0C-2B58A74E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220092-3ACE-D931-6195-31EFA5C4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7853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FABCBD-FDF1-AF04-E87C-49A408F0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04/01/2024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5963FB-FF85-0FD3-BB49-0EC9EA67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202220-8B9C-CF91-6DA9-D3B3D8D1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74626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7BC66-ECF9-BCC5-92F9-A75881DD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C4A1C-0849-8893-6680-108DDEA2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869B9D-08D0-9851-8608-7B9427C8D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D8B619-3E29-97D5-8C09-9C577A00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04/01/2024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F9B9F-9FE0-DBE8-5885-BE49B239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90169A-C679-41D4-5939-B88DD96C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2853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C55DBD-45A1-44F9-EC0B-428368356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41F4FD-2D14-735A-E772-AFFE1EEE1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C98A93-7FE3-A097-D179-BE7C75BA2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4896-B784-4503-ACFC-7D1E7648A2E6}" type="datetimeFigureOut">
              <a:rPr lang="es-ES" smtClean="0"/>
              <a:t>04/01/2024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4C8FC6-E840-A48D-055A-85A8B402F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CFA91C-5542-9EB5-8FAD-A0378C609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2C8A-F97D-44F0-9A6A-85C219B7FD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733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66654-4F41-2D50-09E0-E4005853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EF4786-550A-D07B-44EC-8FF706496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4FFDF7-F9C9-C3B0-2992-59F25E301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8C6BD9-5259-DC63-2D26-336CED70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04/01/2024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A4C3FC-B43D-21C6-FCC7-E816DA87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986925-3FB3-FE2C-4AAA-F1D405D4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3422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E3268-BC02-8679-2063-85108807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49D730-30FC-A2D9-2204-EAB15EDCE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D0C02-0260-D9D4-55AC-8499B9D6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04/01/2024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67473-53F9-7CCC-1843-EE48445E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432BB-F0CC-E105-60AF-7818C19F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4269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D07D3E-7AF4-37F9-21E1-8EFA7CF99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E9919B-6B57-0F74-8228-357025F8E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0356D-F940-E1B3-FDB9-856998FB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04/01/2024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6BAA9-0581-EEB8-B11E-0EBB6535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63BA12-4454-860D-ED0C-7A5941BA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6813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276E87-9CEA-F5BF-12BD-FBB2CCCFF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2C04E6E-1B07-3F59-1F72-645E19008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5EF3DA-2872-B677-A224-B846646CF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4896-B784-4503-ACFC-7D1E7648A2E6}" type="datetimeFigureOut">
              <a:rPr lang="es-ES" smtClean="0"/>
              <a:t>04/01/2024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0C5B38-9A2D-8C23-3E5F-235E35E66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9A708F-012B-8256-9F37-DBD72C966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2C8A-F97D-44F0-9A6A-85C219B7FD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014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9B1D34-5B66-BE40-E2FC-47EA7B6EA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C66748-1140-D702-E128-D84657B318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F6BF7F1-E7B0-C2E0-A209-A282A3F48B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9F1CCCE-4908-D2E8-AFB7-A85A012B5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4896-B784-4503-ACFC-7D1E7648A2E6}" type="datetimeFigureOut">
              <a:rPr lang="es-ES" smtClean="0"/>
              <a:t>04/01/2024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F7C3F2-9023-6B21-9C93-11821E33D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BED41C-FAF6-F4D2-3D42-45CDCDA35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2C8A-F97D-44F0-9A6A-85C219B7FD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620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756370-BAFD-2064-20B8-C3012901A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48901D-0552-3422-BA53-7465EE4D8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C3548E-D6CD-D02F-CBD2-C2A86B8BD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40D3AF9-F908-0F7C-E44F-58C1E6CB0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61E38D7-B884-3FA6-CCA6-5850D66FAC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62C9B2B-0083-FB1A-7D90-1F9901B71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4896-B784-4503-ACFC-7D1E7648A2E6}" type="datetimeFigureOut">
              <a:rPr lang="es-ES" smtClean="0"/>
              <a:t>04/01/2024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1536D35-652A-B119-77A0-0B9197214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EA4D4A8-9F85-4545-E8FA-403812CD3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2C8A-F97D-44F0-9A6A-85C219B7FD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899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A4B5BD-CB18-806A-B08D-1B7CB8095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A5BE715-07B7-BA91-C5DD-65C97ED53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4896-B784-4503-ACFC-7D1E7648A2E6}" type="datetimeFigureOut">
              <a:rPr lang="es-ES" smtClean="0"/>
              <a:t>04/01/2024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42FACC1-FCA2-B363-B3B4-5E626D5F1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CE05384-D6B6-F2AC-9357-4D254F4CA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2C8A-F97D-44F0-9A6A-85C219B7FD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971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6E206D4-6244-FC1E-E256-2442D692E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4896-B784-4503-ACFC-7D1E7648A2E6}" type="datetimeFigureOut">
              <a:rPr lang="es-ES" smtClean="0"/>
              <a:t>04/01/2024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ED3395C-2B2C-A724-238F-6EB0809B0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70D6453-6090-536E-D987-9A1543B9B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2C8A-F97D-44F0-9A6A-85C219B7FD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8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ACDDDF-58DB-7DFB-8DA1-40966E864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37F5EF-C04C-8CC0-81FC-BE94711FE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4ADDD5F-0081-8FEA-0946-75303C97C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9319EBD-95EC-012C-AB9D-EDF5E8AA7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4896-B784-4503-ACFC-7D1E7648A2E6}" type="datetimeFigureOut">
              <a:rPr lang="es-ES" smtClean="0"/>
              <a:t>04/01/2024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828E34-AA79-7309-8A4F-CB453CBED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D0560B4-64FC-52C2-E85B-96806458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2C8A-F97D-44F0-9A6A-85C219B7FD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28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82DCF4-AC29-5385-5BA6-0CACB90F0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C23FD15-37A7-F8E9-88B0-C20FEA62D5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85959D5-5B3A-7059-E1EF-EBBF15594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2F29A03-4255-0E5F-627E-D9E2A0DED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4896-B784-4503-ACFC-7D1E7648A2E6}" type="datetimeFigureOut">
              <a:rPr lang="es-ES" smtClean="0"/>
              <a:t>04/01/2024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9A1A0FF-BE7E-E38D-9E75-463BDF10E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0EA94E0-B7FF-160F-AD35-EDBFE7FD4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2C8A-F97D-44F0-9A6A-85C219B7FD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1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4094BCB-9BF1-A619-55DB-37350D2D6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2C9BA2-BFC0-3BE7-9BAB-21A64B2A5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9EEFF5-525C-77E5-8260-5489C2051A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B4896-B784-4503-ACFC-7D1E7648A2E6}" type="datetimeFigureOut">
              <a:rPr lang="es-ES" smtClean="0"/>
              <a:t>04/01/2024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30CC68-6CCE-8B8D-A89F-5C19FCEBC1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10C71A-9FE4-7C58-69B3-3E6CBF7A5A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42C8A-F97D-44F0-9A6A-85C219B7FD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684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6A0B16-8E58-6DB6-DBA9-FCEF42AD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ECEAEB-1FA1-B81D-D494-8027B57BF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34D3A9-6C65-F79B-D568-0E4160210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03D6-D5B7-4B55-AFF4-D6D5C8961537}" type="datetimeFigureOut">
              <a:rPr lang="es-ES" smtClean="0"/>
              <a:t>04/01/2024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F1D2F6-A619-A1DE-E7C2-E000E5E1A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5BD264-C788-4250-F305-EBD6E228F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289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3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6.jpeg"/><Relationship Id="rId5" Type="http://schemas.openxmlformats.org/officeDocument/2006/relationships/diagramData" Target="../diagrams/data1.xml"/><Relationship Id="rId10" Type="http://schemas.openxmlformats.org/officeDocument/2006/relationships/image" Target="../media/image15.jpg"/><Relationship Id="rId4" Type="http://schemas.openxmlformats.org/officeDocument/2006/relationships/image" Target="../media/image14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1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17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5" Type="http://schemas.openxmlformats.org/officeDocument/2006/relationships/image" Target="../media/image19.jpeg"/><Relationship Id="rId10" Type="http://schemas.openxmlformats.org/officeDocument/2006/relationships/diagramLayout" Target="../diagrams/layout3.xml"/><Relationship Id="rId19" Type="http://schemas.openxmlformats.org/officeDocument/2006/relationships/image" Target="../media/image23.jpeg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diagramColors" Target="../diagrams/colors4.xml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27.png"/><Relationship Id="rId5" Type="http://schemas.openxmlformats.org/officeDocument/2006/relationships/diagramLayout" Target="../diagrams/layout4.xml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diagramData" Target="../diagrams/data4.xml"/><Relationship Id="rId9" Type="http://schemas.openxmlformats.org/officeDocument/2006/relationships/image" Target="../media/image25.jp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5.jpeg"/><Relationship Id="rId7" Type="http://schemas.openxmlformats.org/officeDocument/2006/relationships/diagramColors" Target="../diagrams/colors5.xml"/><Relationship Id="rId12" Type="http://schemas.openxmlformats.org/officeDocument/2006/relationships/image" Target="../media/image3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38.jpeg"/><Relationship Id="rId5" Type="http://schemas.openxmlformats.org/officeDocument/2006/relationships/diagramLayout" Target="../diagrams/layout5.xml"/><Relationship Id="rId10" Type="http://schemas.openxmlformats.org/officeDocument/2006/relationships/image" Target="../media/image37.jpeg"/><Relationship Id="rId4" Type="http://schemas.openxmlformats.org/officeDocument/2006/relationships/diagramData" Target="../diagrams/data5.xml"/><Relationship Id="rId9" Type="http://schemas.openxmlformats.org/officeDocument/2006/relationships/image" Target="../media/image3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1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solidFill>
            <a:srgbClr val="FF8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CA9CEF99-39CF-406E-8FCF-5EEDCCA2A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55717D4-33C9-419C-8D9C-17C707967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E152F22-1707-453C-8C48-6B5CDD242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F3EC41-E060-4D79-8F5B-1DD6A3A9D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678" y="0"/>
            <a:ext cx="11145980" cy="6870723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EC74E384-88D7-94C3-5C6C-4CF93BECEC1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338" y="157213"/>
            <a:ext cx="10718276" cy="651696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6704A7D-4E96-EC94-0C9F-7393CE61DC4B}"/>
              </a:ext>
            </a:extLst>
          </p:cNvPr>
          <p:cNvSpPr txBox="1"/>
          <p:nvPr/>
        </p:nvSpPr>
        <p:spPr>
          <a:xfrm>
            <a:off x="3749040" y="376518"/>
            <a:ext cx="6508865" cy="1323439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>
              <a:bevelT w="38100" h="38100"/>
              <a:contourClr>
                <a:srgbClr val="8B192C"/>
              </a:contourClr>
            </a:sp3d>
          </a:bodyPr>
          <a:lstStyle/>
          <a:p>
            <a:pPr algn="ctr"/>
            <a:r>
              <a:rPr lang="en-FJ" sz="4000" b="1" dirty="0">
                <a:ln w="12700">
                  <a:noFill/>
                  <a:prstDash val="solid"/>
                </a:ln>
                <a:solidFill>
                  <a:srgbClr val="EB92A1"/>
                </a:solidFill>
              </a:rPr>
              <a:t>NAI VAKARAU NI KENA WILIKI NA SAME</a:t>
            </a:r>
            <a:endParaRPr lang="es-ES" sz="4000" b="1" dirty="0">
              <a:ln w="12700">
                <a:noFill/>
                <a:prstDash val="solid"/>
              </a:ln>
              <a:solidFill>
                <a:srgbClr val="EB92A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EB48996-5D29-98DE-EFDE-58A9CAEDD218}"/>
              </a:ext>
            </a:extLst>
          </p:cNvPr>
          <p:cNvSpPr txBox="1"/>
          <p:nvPr/>
        </p:nvSpPr>
        <p:spPr>
          <a:xfrm rot="5400000">
            <a:off x="10675432" y="1609880"/>
            <a:ext cx="2578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Lesson 1 for January 6, 2024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42936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05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Aspec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405588"/>
            <a:ext cx="4718304" cy="0"/>
          </a:xfrm>
          <a:prstGeom prst="line">
            <a:avLst/>
          </a:prstGeom>
          <a:ln w="28575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6420904"/>
            <a:ext cx="4713997" cy="0"/>
          </a:xfrm>
          <a:prstGeom prst="line">
            <a:avLst/>
          </a:prstGeom>
          <a:ln w="28575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>
            <a:extLst>
              <a:ext uri="{FF2B5EF4-FFF2-40B4-BE49-F238E27FC236}">
                <a16:creationId xmlns:a16="http://schemas.microsoft.com/office/drawing/2014/main" id="{EA18E680-8CD4-D15F-5A54-123351DD54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55664" y="0"/>
            <a:ext cx="5736336" cy="6857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1" descr="Imagen que contiene persona, exterior, gente, parado&#10;&#10;Descripción generada automáticamente">
            <a:extLst>
              <a:ext uri="{FF2B5EF4-FFF2-40B4-BE49-F238E27FC236}">
                <a16:creationId xmlns:a16="http://schemas.microsoft.com/office/drawing/2014/main" id="{04E0B797-4440-C972-BFEE-E66A51141CF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8021" y="-18278"/>
            <a:ext cx="5666547" cy="685799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A454357-1544-4613-A664-EED363EA2441}"/>
              </a:ext>
            </a:extLst>
          </p:cNvPr>
          <p:cNvSpPr txBox="1"/>
          <p:nvPr/>
        </p:nvSpPr>
        <p:spPr>
          <a:xfrm>
            <a:off x="174118" y="474895"/>
            <a:ext cx="6149786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“</a:t>
            </a:r>
            <a:r>
              <a:rPr lang="en-US" sz="32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A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sa</a:t>
            </a:r>
            <a:r>
              <a:rPr lang="en-US" sz="32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kaya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vei</a:t>
            </a:r>
            <a:r>
              <a:rPr lang="en-US" sz="32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ira</a:t>
            </a:r>
            <a:r>
              <a:rPr lang="en-US" sz="32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ko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koya</a:t>
            </a:r>
            <a:r>
              <a:rPr lang="en-US" sz="32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Oqo</a:t>
            </a:r>
            <a:r>
              <a:rPr lang="en-US" sz="32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na</a:t>
            </a:r>
            <a:r>
              <a:rPr lang="en-US" sz="32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vosa</a:t>
            </a:r>
            <a:r>
              <a:rPr lang="en-US" sz="32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kau a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daukaya</a:t>
            </a:r>
            <a:r>
              <a:rPr lang="en-US" sz="32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vei</a:t>
            </a:r>
            <a:r>
              <a:rPr lang="en-US" sz="32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kemudou</a:t>
            </a:r>
            <a:r>
              <a:rPr lang="en-US" sz="32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niu</a:t>
            </a:r>
            <a:r>
              <a:rPr lang="en-US" sz="32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a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tiko</a:t>
            </a:r>
            <a:r>
              <a:rPr lang="en-US" sz="32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kei</a:t>
            </a:r>
            <a:r>
              <a:rPr lang="en-US" sz="32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kemudou</a:t>
            </a:r>
            <a:r>
              <a:rPr lang="en-US" sz="32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ni</a:t>
            </a:r>
            <a:r>
              <a:rPr lang="en-US" sz="32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na</a:t>
            </a:r>
            <a:r>
              <a:rPr lang="en-US" sz="32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yaco</a:t>
            </a:r>
            <a:r>
              <a:rPr lang="en-US" sz="32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kecega</a:t>
            </a:r>
            <a:r>
              <a:rPr lang="en-US" sz="32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na</a:t>
            </a:r>
            <a:r>
              <a:rPr lang="en-US" sz="32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vosa</a:t>
            </a:r>
            <a:r>
              <a:rPr lang="en-US" sz="32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sa</a:t>
            </a:r>
            <a:r>
              <a:rPr lang="en-US" sz="32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tukuni au,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sa</a:t>
            </a:r>
            <a:r>
              <a:rPr lang="en-US" sz="32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volai</a:t>
            </a:r>
            <a:r>
              <a:rPr lang="en-US" sz="32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e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na</a:t>
            </a:r>
            <a:r>
              <a:rPr lang="en-US" sz="32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vunau</a:t>
            </a:r>
            <a:r>
              <a:rPr lang="en-US" sz="32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i</a:t>
            </a:r>
            <a:r>
              <a:rPr lang="en-US" sz="32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Mosese</a:t>
            </a:r>
            <a:r>
              <a:rPr lang="en-US" sz="32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kei</a:t>
            </a:r>
            <a:r>
              <a:rPr lang="en-US" sz="32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na</a:t>
            </a:r>
            <a:r>
              <a:rPr lang="en-US" sz="32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nodrai</a:t>
            </a:r>
            <a:r>
              <a:rPr lang="en-US" sz="32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vola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na</a:t>
            </a:r>
            <a:r>
              <a:rPr lang="en-US" sz="32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parofita</a:t>
            </a:r>
            <a:r>
              <a:rPr lang="en-US" sz="32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kei</a:t>
            </a:r>
            <a:r>
              <a:rPr lang="en-US" sz="32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na</a:t>
            </a:r>
            <a:r>
              <a:rPr lang="en-US" sz="32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Same. </a:t>
            </a:r>
            <a:r>
              <a:rPr lang="en-US" sz="3200" b="1" baseline="300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45 </a:t>
            </a:r>
            <a:r>
              <a:rPr lang="en-US" sz="32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Sa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qai</a:t>
            </a:r>
            <a:r>
              <a:rPr lang="en-US" sz="32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vakararamataka</a:t>
            </a:r>
            <a:r>
              <a:rPr lang="en-US" sz="32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na</a:t>
            </a:r>
            <a:r>
              <a:rPr lang="en-US" sz="32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lomadra</a:t>
            </a:r>
            <a:r>
              <a:rPr lang="en-US" sz="32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ko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koya</a:t>
            </a:r>
            <a:r>
              <a:rPr lang="en-US" sz="32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, me ra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kila</a:t>
            </a:r>
            <a:r>
              <a:rPr lang="en-US" sz="32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rawa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nai</a:t>
            </a:r>
            <a:r>
              <a:rPr lang="en-US" sz="32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Vola 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Tabu</a:t>
            </a:r>
            <a:r>
              <a:rPr lang="en-US" sz="32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, 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”</a:t>
            </a:r>
          </a:p>
          <a:p>
            <a:pPr lvl="0" algn="ctr">
              <a:spcBef>
                <a:spcPts val="1200"/>
              </a:spcBef>
              <a:defRPr/>
            </a:pPr>
            <a:r>
              <a:rPr lang="es-E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(Luke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24:44, 45)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39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51FB9B6-8916-8D77-E62D-19443DD7FA9C}"/>
              </a:ext>
            </a:extLst>
          </p:cNvPr>
          <p:cNvSpPr txBox="1"/>
          <p:nvPr/>
        </p:nvSpPr>
        <p:spPr>
          <a:xfrm>
            <a:off x="7735004" y="4109002"/>
            <a:ext cx="4456996" cy="26314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ct val="150000"/>
              </a:lnSpc>
            </a:pPr>
            <a:r>
              <a:rPr lang="en-FJ" sz="2200" b="1" dirty="0">
                <a:solidFill>
                  <a:srgbClr val="F85265"/>
                </a:solidFill>
                <a:uFill>
                  <a:solidFill>
                    <a:srgbClr val="F85265"/>
                  </a:solidFill>
                </a:uFill>
              </a:rPr>
              <a:t>Ai vola </a:t>
            </a:r>
            <a:r>
              <a:rPr lang="en-FJ" sz="2200" b="1" dirty="0" err="1">
                <a:solidFill>
                  <a:srgbClr val="F85265"/>
                </a:solidFill>
                <a:uFill>
                  <a:solidFill>
                    <a:srgbClr val="F85265"/>
                  </a:solidFill>
                </a:uFill>
              </a:rPr>
              <a:t>ni</a:t>
            </a:r>
            <a:r>
              <a:rPr lang="en-FJ" sz="2200" b="1" dirty="0">
                <a:solidFill>
                  <a:srgbClr val="F85265"/>
                </a:solidFill>
                <a:uFill>
                  <a:solidFill>
                    <a:srgbClr val="F85265"/>
                  </a:solidFill>
                </a:uFill>
              </a:rPr>
              <a:t> sere</a:t>
            </a:r>
            <a:r>
              <a:rPr lang="es-ES" sz="2200" b="1" dirty="0">
                <a:solidFill>
                  <a:srgbClr val="F85265"/>
                </a:solidFill>
                <a:uFill>
                  <a:solidFill>
                    <a:srgbClr val="F85265"/>
                  </a:solidFill>
                </a:u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FJ" sz="2200" b="1" dirty="0" err="1">
                <a:solidFill>
                  <a:srgbClr val="814FEE"/>
                </a:solidFill>
              </a:rPr>
              <a:t>Dauvolavola</a:t>
            </a:r>
            <a:r>
              <a:rPr lang="en-FJ" sz="2200" b="1" dirty="0">
                <a:solidFill>
                  <a:srgbClr val="814FEE"/>
                </a:solidFill>
              </a:rPr>
              <a:t> </a:t>
            </a:r>
            <a:r>
              <a:rPr lang="en-FJ" sz="2200" b="1" dirty="0" err="1">
                <a:solidFill>
                  <a:srgbClr val="814FEE"/>
                </a:solidFill>
              </a:rPr>
              <a:t>kei</a:t>
            </a:r>
            <a:r>
              <a:rPr lang="en-FJ" sz="2200" b="1" dirty="0">
                <a:solidFill>
                  <a:srgbClr val="814FEE"/>
                </a:solidFill>
              </a:rPr>
              <a:t> ne </a:t>
            </a:r>
            <a:r>
              <a:rPr lang="en-FJ" sz="2200" b="1" dirty="0" err="1">
                <a:solidFill>
                  <a:srgbClr val="814FEE"/>
                </a:solidFill>
              </a:rPr>
              <a:t>veika</a:t>
            </a:r>
            <a:r>
              <a:rPr lang="en-FJ" sz="2200" b="1" dirty="0">
                <a:solidFill>
                  <a:srgbClr val="814FEE"/>
                </a:solidFill>
              </a:rPr>
              <a:t> era </a:t>
            </a:r>
            <a:r>
              <a:rPr lang="en-FJ" sz="2200" b="1" dirty="0" err="1">
                <a:solidFill>
                  <a:srgbClr val="814FEE"/>
                </a:solidFill>
              </a:rPr>
              <a:t>sotava</a:t>
            </a:r>
            <a:r>
              <a:rPr lang="es-ES" sz="2200" b="1" dirty="0">
                <a:solidFill>
                  <a:srgbClr val="814FEE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FJ" sz="2200" b="1" dirty="0" err="1">
                <a:solidFill>
                  <a:srgbClr val="D827F5"/>
                </a:solidFill>
              </a:rPr>
              <a:t>Ulutaga</a:t>
            </a:r>
            <a:r>
              <a:rPr lang="en-FJ" sz="2200" b="1" dirty="0">
                <a:solidFill>
                  <a:srgbClr val="D827F5"/>
                </a:solidFill>
              </a:rPr>
              <a:t> </a:t>
            </a:r>
            <a:r>
              <a:rPr lang="en-FJ" sz="2200" b="1" dirty="0" err="1">
                <a:solidFill>
                  <a:srgbClr val="D827F5"/>
                </a:solidFill>
              </a:rPr>
              <a:t>kei</a:t>
            </a:r>
            <a:r>
              <a:rPr lang="en-FJ" sz="2200" b="1" dirty="0">
                <a:solidFill>
                  <a:srgbClr val="D827F5"/>
                </a:solidFill>
              </a:rPr>
              <a:t> </a:t>
            </a:r>
            <a:r>
              <a:rPr lang="en-FJ" sz="2200" b="1" dirty="0" err="1">
                <a:solidFill>
                  <a:srgbClr val="D827F5"/>
                </a:solidFill>
              </a:rPr>
              <a:t>na</a:t>
            </a:r>
            <a:r>
              <a:rPr lang="en-FJ" sz="2200" b="1" dirty="0">
                <a:solidFill>
                  <a:srgbClr val="D827F5"/>
                </a:solidFill>
              </a:rPr>
              <a:t> </a:t>
            </a:r>
            <a:r>
              <a:rPr lang="en-FJ" sz="2200" b="1" dirty="0" err="1">
                <a:solidFill>
                  <a:srgbClr val="D827F5"/>
                </a:solidFill>
              </a:rPr>
              <a:t>kena</a:t>
            </a:r>
            <a:r>
              <a:rPr lang="en-FJ" sz="2200" b="1" dirty="0">
                <a:solidFill>
                  <a:srgbClr val="D827F5"/>
                </a:solidFill>
              </a:rPr>
              <a:t> </a:t>
            </a:r>
            <a:r>
              <a:rPr lang="en-FJ" sz="2200" b="1" dirty="0" err="1">
                <a:solidFill>
                  <a:srgbClr val="D827F5"/>
                </a:solidFill>
              </a:rPr>
              <a:t>i</a:t>
            </a:r>
            <a:r>
              <a:rPr lang="en-FJ" sz="2200" b="1" dirty="0">
                <a:solidFill>
                  <a:srgbClr val="D827F5"/>
                </a:solidFill>
              </a:rPr>
              <a:t> </a:t>
            </a:r>
            <a:r>
              <a:rPr lang="en-FJ" sz="2200" b="1" dirty="0" err="1">
                <a:solidFill>
                  <a:srgbClr val="D827F5"/>
                </a:solidFill>
              </a:rPr>
              <a:t>volavolai</a:t>
            </a:r>
            <a:r>
              <a:rPr lang="es-ES" sz="2200" b="1" dirty="0">
                <a:solidFill>
                  <a:srgbClr val="D827F5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FJ" sz="2200" b="1" dirty="0">
                <a:solidFill>
                  <a:srgbClr val="16ACE8"/>
                </a:solidFill>
              </a:rPr>
              <a:t>Ai vola </a:t>
            </a:r>
            <a:r>
              <a:rPr lang="en-FJ" sz="2200" b="1" dirty="0" err="1">
                <a:solidFill>
                  <a:srgbClr val="16ACE8"/>
                </a:solidFill>
              </a:rPr>
              <a:t>ni</a:t>
            </a:r>
            <a:r>
              <a:rPr lang="en-FJ" sz="2200" b="1" dirty="0">
                <a:solidFill>
                  <a:srgbClr val="16ACE8"/>
                </a:solidFill>
              </a:rPr>
              <a:t> </a:t>
            </a:r>
            <a:r>
              <a:rPr lang="en-FJ" sz="2200" b="1" dirty="0" err="1">
                <a:solidFill>
                  <a:srgbClr val="16ACE8"/>
                </a:solidFill>
              </a:rPr>
              <a:t>masu</a:t>
            </a:r>
            <a:r>
              <a:rPr lang="es-ES" sz="2200" b="1" dirty="0">
                <a:solidFill>
                  <a:srgbClr val="16ACE8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ES" sz="2200" b="1" dirty="0">
                <a:solidFill>
                  <a:srgbClr val="14CE45"/>
                </a:solidFill>
              </a:rPr>
              <a:t>O </a:t>
            </a:r>
            <a:r>
              <a:rPr lang="es-ES" sz="2200" b="1" dirty="0" err="1">
                <a:solidFill>
                  <a:srgbClr val="14CE45"/>
                </a:solidFill>
              </a:rPr>
              <a:t>koya</a:t>
            </a:r>
            <a:r>
              <a:rPr lang="es-ES" sz="2200" b="1" dirty="0">
                <a:solidFill>
                  <a:srgbClr val="14CE45"/>
                </a:solidFill>
              </a:rPr>
              <a:t> e </a:t>
            </a:r>
            <a:r>
              <a:rPr lang="es-ES" sz="2200" b="1" dirty="0" err="1">
                <a:solidFill>
                  <a:srgbClr val="14CE45"/>
                </a:solidFill>
              </a:rPr>
              <a:t>tukuni</a:t>
            </a:r>
            <a:r>
              <a:rPr lang="es-ES" sz="2200" b="1" dirty="0">
                <a:solidFill>
                  <a:srgbClr val="14CE45"/>
                </a:solidFill>
              </a:rPr>
              <a:t> </a:t>
            </a:r>
            <a:r>
              <a:rPr lang="es-ES" sz="2200" b="1" dirty="0" err="1">
                <a:solidFill>
                  <a:srgbClr val="14CE45"/>
                </a:solidFill>
              </a:rPr>
              <a:t>kina</a:t>
            </a:r>
            <a:r>
              <a:rPr lang="es-ES" sz="2200" b="1" dirty="0">
                <a:solidFill>
                  <a:srgbClr val="14CE45"/>
                </a:solidFill>
              </a:rPr>
              <a:t>: </a:t>
            </a:r>
            <a:r>
              <a:rPr lang="es-ES" sz="2200" b="1" dirty="0" err="1">
                <a:solidFill>
                  <a:srgbClr val="14CE45"/>
                </a:solidFill>
              </a:rPr>
              <a:t>Kalou</a:t>
            </a:r>
            <a:r>
              <a:rPr lang="es-ES" sz="2200" b="1" dirty="0">
                <a:solidFill>
                  <a:srgbClr val="14CE45"/>
                </a:solidFill>
              </a:rPr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059F017-1292-0306-0C53-0BB0825B4AFB}"/>
              </a:ext>
            </a:extLst>
          </p:cNvPr>
          <p:cNvSpPr txBox="1"/>
          <p:nvPr/>
        </p:nvSpPr>
        <p:spPr>
          <a:xfrm>
            <a:off x="217485" y="127524"/>
            <a:ext cx="6658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FJ" sz="2000" b="1" dirty="0"/>
              <a:t>Me </a:t>
            </a:r>
            <a:r>
              <a:rPr lang="en-FJ" sz="2000" b="1" dirty="0" err="1"/>
              <a:t>wiliki</a:t>
            </a:r>
            <a:r>
              <a:rPr lang="en-FJ" sz="2000" b="1" dirty="0"/>
              <a:t> </a:t>
            </a:r>
            <a:r>
              <a:rPr lang="en-FJ" sz="2000" b="1" dirty="0" err="1"/>
              <a:t>vakacava</a:t>
            </a:r>
            <a:r>
              <a:rPr lang="en-FJ" sz="2000" b="1" dirty="0"/>
              <a:t> </a:t>
            </a:r>
            <a:r>
              <a:rPr lang="en-FJ" sz="2000" b="1" dirty="0" err="1"/>
              <a:t>na</a:t>
            </a:r>
            <a:r>
              <a:rPr lang="en-FJ" sz="2000" b="1" dirty="0"/>
              <a:t> Same? Na </a:t>
            </a:r>
            <a:r>
              <a:rPr lang="en-FJ" sz="2000" b="1" dirty="0" err="1"/>
              <a:t>i</a:t>
            </a:r>
            <a:r>
              <a:rPr lang="en-FJ" sz="2000" b="1" dirty="0"/>
              <a:t> vola </a:t>
            </a:r>
            <a:r>
              <a:rPr lang="en-FJ" sz="2000" b="1" dirty="0" err="1"/>
              <a:t>ni</a:t>
            </a:r>
            <a:r>
              <a:rPr lang="en-FJ" sz="2000" b="1" dirty="0"/>
              <a:t> same me </a:t>
            </a:r>
            <a:r>
              <a:rPr lang="en-FJ" sz="2000" b="1" dirty="0" err="1"/>
              <a:t>wiliki</a:t>
            </a:r>
            <a:r>
              <a:rPr lang="en-FJ" sz="2000" b="1" dirty="0"/>
              <a:t> </a:t>
            </a:r>
            <a:r>
              <a:rPr lang="en-FJ" sz="2000" b="1" dirty="0" err="1"/>
              <a:t>ena</a:t>
            </a:r>
            <a:r>
              <a:rPr lang="en-FJ" sz="2000" b="1" dirty="0"/>
              <a:t> </a:t>
            </a:r>
            <a:r>
              <a:rPr lang="en-FJ" sz="2000" b="1" dirty="0" err="1"/>
              <a:t>vakasama</a:t>
            </a:r>
            <a:r>
              <a:rPr lang="en-FJ" sz="2000" b="1" dirty="0"/>
              <a:t> </a:t>
            </a:r>
            <a:r>
              <a:rPr lang="en-FJ" sz="2000" b="1" dirty="0" err="1"/>
              <a:t>ni</a:t>
            </a:r>
            <a:r>
              <a:rPr lang="en-FJ" sz="2000" b="1" dirty="0"/>
              <a:t> </a:t>
            </a:r>
            <a:r>
              <a:rPr lang="en-FJ" sz="2000" b="1" dirty="0" err="1"/>
              <a:t>matalia</a:t>
            </a:r>
            <a:r>
              <a:rPr lang="en-FJ" sz="2000" b="1" dirty="0"/>
              <a:t> </a:t>
            </a:r>
            <a:r>
              <a:rPr lang="en-FJ" sz="2000" b="1" dirty="0" err="1"/>
              <a:t>ena</a:t>
            </a:r>
            <a:r>
              <a:rPr lang="en-FJ" sz="2000" b="1" dirty="0"/>
              <a:t> </a:t>
            </a:r>
            <a:r>
              <a:rPr lang="en-FJ" sz="2000" b="1" dirty="0" err="1"/>
              <a:t>vuqa</a:t>
            </a:r>
            <a:r>
              <a:rPr lang="en-FJ" sz="2000" b="1" dirty="0"/>
              <a:t> sara </a:t>
            </a:r>
            <a:r>
              <a:rPr lang="en-FJ" sz="2000" b="1" dirty="0" err="1"/>
              <a:t>na</a:t>
            </a:r>
            <a:r>
              <a:rPr lang="en-FJ" sz="2000" b="1" dirty="0"/>
              <a:t> </a:t>
            </a:r>
            <a:r>
              <a:rPr lang="en-FJ" sz="2000" b="1" dirty="0" err="1"/>
              <a:t>veika</a:t>
            </a:r>
            <a:r>
              <a:rPr lang="en-FJ" sz="2000" b="1" dirty="0"/>
              <a:t>. </a:t>
            </a:r>
            <a:endParaRPr lang="es-ES" sz="2000" b="1" dirty="0"/>
          </a:p>
        </p:txBody>
      </p:sp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CA3AB1EC-3515-5B61-3676-2A3FA6D832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077753" y="226476"/>
            <a:ext cx="4936506" cy="3477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Una persona parado en un campo de pasto alto&#10;&#10;Descripción generada automáticamente con confianza media">
            <a:extLst>
              <a:ext uri="{FF2B5EF4-FFF2-40B4-BE49-F238E27FC236}">
                <a16:creationId xmlns:a16="http://schemas.microsoft.com/office/drawing/2014/main" id="{B3F0F4C7-7962-194A-97C7-B59A58EE47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44"/>
          <a:stretch/>
        </p:blipFill>
        <p:spPr>
          <a:xfrm>
            <a:off x="3346396" y="3700021"/>
            <a:ext cx="3271062" cy="2999869"/>
          </a:xfrm>
          <a:prstGeom prst="ellipse">
            <a:avLst/>
          </a:prstGeom>
          <a:ln w="63500" cap="rnd">
            <a:solidFill>
              <a:schemeClr val="tx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n 10" descr="Imagen que contiene persona, hombre, vistiendo, viendo&#10;&#10;Descripción generada automáticamente">
            <a:extLst>
              <a:ext uri="{FF2B5EF4-FFF2-40B4-BE49-F238E27FC236}">
                <a16:creationId xmlns:a16="http://schemas.microsoft.com/office/drawing/2014/main" id="{ACE32D4B-D4A3-598C-D206-9C7EF05D91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741" y="3700021"/>
            <a:ext cx="2999869" cy="2999869"/>
          </a:xfrm>
          <a:prstGeom prst="ellipse">
            <a:avLst/>
          </a:prstGeom>
          <a:ln w="63500" cap="rnd">
            <a:solidFill>
              <a:srgbClr val="7030A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Imagen 14" descr="Forma&#10;&#10;Descripción generada automáticamente">
            <a:extLst>
              <a:ext uri="{FF2B5EF4-FFF2-40B4-BE49-F238E27FC236}">
                <a16:creationId xmlns:a16="http://schemas.microsoft.com/office/drawing/2014/main" id="{D74EFD06-DAEC-692A-AB5C-F2239117CC4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1249" y="6341143"/>
            <a:ext cx="446380" cy="2380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Patrón de fondo&#10;&#10;Descripción generada automáticamente">
            <a:extLst>
              <a:ext uri="{FF2B5EF4-FFF2-40B4-BE49-F238E27FC236}">
                <a16:creationId xmlns:a16="http://schemas.microsoft.com/office/drawing/2014/main" id="{618E6F3F-A413-1AF2-8D6E-E30F2F50674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1249" y="5834573"/>
            <a:ext cx="446380" cy="2380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Forma, Patrón de fondo&#10;&#10;Descripción generada automáticamente">
            <a:extLst>
              <a:ext uri="{FF2B5EF4-FFF2-40B4-BE49-F238E27FC236}">
                <a16:creationId xmlns:a16="http://schemas.microsoft.com/office/drawing/2014/main" id="{621DAD48-DB73-16F8-A5B9-CB90201935E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1249" y="4821433"/>
            <a:ext cx="446380" cy="2380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Forma, Patrón de fondo&#10;&#10;Descripción generada automáticamente">
            <a:extLst>
              <a:ext uri="{FF2B5EF4-FFF2-40B4-BE49-F238E27FC236}">
                <a16:creationId xmlns:a16="http://schemas.microsoft.com/office/drawing/2014/main" id="{D7D40019-F6B3-5C90-E227-AC06951C20B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1249" y="5328003"/>
            <a:ext cx="446380" cy="2380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Forma&#10;&#10;Descripción generada automáticamente">
            <a:extLst>
              <a:ext uri="{FF2B5EF4-FFF2-40B4-BE49-F238E27FC236}">
                <a16:creationId xmlns:a16="http://schemas.microsoft.com/office/drawing/2014/main" id="{9BD5950E-D7FF-85E0-727F-BCA6DB9BB58B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1249" y="4314863"/>
            <a:ext cx="446380" cy="2380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0FA12E2-9874-2F7A-704F-B9B6676566A0}"/>
              </a:ext>
            </a:extLst>
          </p:cNvPr>
          <p:cNvSpPr txBox="1"/>
          <p:nvPr/>
        </p:nvSpPr>
        <p:spPr>
          <a:xfrm>
            <a:off x="214002" y="2835958"/>
            <a:ext cx="66584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FJ" sz="2000" b="1" dirty="0" err="1"/>
              <a:t>Ia</a:t>
            </a:r>
            <a:r>
              <a:rPr lang="en-FJ" sz="2000" b="1" dirty="0"/>
              <a:t> e </a:t>
            </a:r>
            <a:r>
              <a:rPr lang="en-FJ" sz="2000" b="1" dirty="0" err="1"/>
              <a:t>uasivi</a:t>
            </a:r>
            <a:r>
              <a:rPr lang="en-FJ" sz="2000" b="1" dirty="0"/>
              <a:t> ga, </a:t>
            </a:r>
            <a:r>
              <a:rPr lang="en-FJ" sz="2000" b="1" dirty="0" err="1"/>
              <a:t>sa</a:t>
            </a:r>
            <a:r>
              <a:rPr lang="en-FJ" sz="2000" b="1" dirty="0"/>
              <a:t> </a:t>
            </a:r>
            <a:r>
              <a:rPr lang="en-FJ" sz="2000" b="1" dirty="0" err="1"/>
              <a:t>dodonu</a:t>
            </a:r>
            <a:r>
              <a:rPr lang="en-FJ" sz="2000" b="1" dirty="0"/>
              <a:t> ga me da </a:t>
            </a:r>
            <a:r>
              <a:rPr lang="en-FJ" sz="2000" b="1" dirty="0" err="1"/>
              <a:t>nanuma</a:t>
            </a:r>
            <a:r>
              <a:rPr lang="en-FJ" sz="2000" b="1" dirty="0"/>
              <a:t> </a:t>
            </a:r>
            <a:r>
              <a:rPr lang="en-FJ" sz="2000" b="1" dirty="0" err="1"/>
              <a:t>ni</a:t>
            </a:r>
            <a:r>
              <a:rPr lang="en-FJ" sz="2000" b="1" dirty="0"/>
              <a:t> </a:t>
            </a:r>
            <a:r>
              <a:rPr lang="en-FJ" sz="2000" b="1" dirty="0" err="1"/>
              <a:t>i</a:t>
            </a:r>
            <a:r>
              <a:rPr lang="en-FJ" sz="2000" b="1" dirty="0"/>
              <a:t> vola </a:t>
            </a:r>
            <a:r>
              <a:rPr lang="en-FJ" sz="2000" b="1" dirty="0" err="1"/>
              <a:t>ceguvi</a:t>
            </a:r>
            <a:r>
              <a:rPr lang="en-FJ" sz="2000" b="1" dirty="0"/>
              <a:t>, ka </a:t>
            </a:r>
            <a:r>
              <a:rPr lang="en-FJ" sz="2000" b="1" dirty="0" err="1"/>
              <a:t>vosa</a:t>
            </a:r>
            <a:r>
              <a:rPr lang="en-FJ" sz="2000" b="1" dirty="0"/>
              <a:t> kina </a:t>
            </a:r>
            <a:r>
              <a:rPr lang="en-FJ" sz="2000" b="1" dirty="0" err="1"/>
              <a:t>vakadodonu</a:t>
            </a:r>
            <a:r>
              <a:rPr lang="en-FJ" sz="2000" b="1" dirty="0"/>
              <a:t> ki </a:t>
            </a:r>
            <a:r>
              <a:rPr lang="en-FJ" sz="2000" b="1" dirty="0" err="1"/>
              <a:t>vei</a:t>
            </a:r>
            <a:r>
              <a:rPr lang="en-FJ" sz="2000" b="1" dirty="0"/>
              <a:t> </a:t>
            </a:r>
            <a:r>
              <a:rPr lang="en-FJ" sz="2000" b="1" dirty="0" err="1"/>
              <a:t>keda</a:t>
            </a:r>
            <a:r>
              <a:rPr lang="en-FJ" sz="2000" b="1" dirty="0"/>
              <a:t> </a:t>
            </a:r>
            <a:r>
              <a:rPr lang="en-FJ" sz="2000" b="1" dirty="0" err="1"/>
              <a:t>na</a:t>
            </a:r>
            <a:r>
              <a:rPr lang="en-FJ" sz="2000" b="1" dirty="0"/>
              <a:t> </a:t>
            </a:r>
            <a:r>
              <a:rPr lang="en-FJ" sz="2000" b="1" dirty="0" err="1"/>
              <a:t>Yalo</a:t>
            </a:r>
            <a:r>
              <a:rPr lang="en-FJ" sz="2000" b="1" dirty="0"/>
              <a:t> Tabu</a:t>
            </a:r>
            <a:r>
              <a:rPr lang="es-ES" sz="2000" b="1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BE6FEF4-DAA6-667F-AA5A-222E642ED785}"/>
              </a:ext>
            </a:extLst>
          </p:cNvPr>
          <p:cNvSpPr txBox="1"/>
          <p:nvPr/>
        </p:nvSpPr>
        <p:spPr>
          <a:xfrm>
            <a:off x="214001" y="2019778"/>
            <a:ext cx="66584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FJ" sz="2000" b="1" dirty="0"/>
              <a:t>E </a:t>
            </a:r>
            <a:r>
              <a:rPr lang="en-FJ" sz="2000" b="1" dirty="0" err="1"/>
              <a:t>robota</a:t>
            </a:r>
            <a:r>
              <a:rPr lang="en-FJ" sz="2000" b="1" dirty="0"/>
              <a:t> </a:t>
            </a:r>
            <a:r>
              <a:rPr lang="en-FJ" sz="2000" b="1" dirty="0" err="1"/>
              <a:t>na</a:t>
            </a:r>
            <a:r>
              <a:rPr lang="en-FJ" sz="2000" b="1" dirty="0"/>
              <a:t> </a:t>
            </a:r>
            <a:r>
              <a:rPr lang="en-FJ" sz="2000" b="1" dirty="0" err="1"/>
              <a:t>veiulutaga</a:t>
            </a:r>
            <a:r>
              <a:rPr lang="en-FJ" sz="2000" b="1" dirty="0"/>
              <a:t> </a:t>
            </a:r>
            <a:r>
              <a:rPr lang="en-FJ" sz="2000" b="1" dirty="0" err="1"/>
              <a:t>duidui</a:t>
            </a:r>
            <a:r>
              <a:rPr lang="en-FJ" sz="2000" b="1" dirty="0"/>
              <a:t> me </a:t>
            </a:r>
            <a:r>
              <a:rPr lang="en-FJ" sz="2000" b="1" dirty="0" err="1"/>
              <a:t>vaka</a:t>
            </a:r>
            <a:r>
              <a:rPr lang="en-FJ" sz="2000" b="1" dirty="0"/>
              <a:t> </a:t>
            </a:r>
            <a:r>
              <a:rPr lang="en-FJ" sz="2000" b="1" dirty="0" err="1"/>
              <a:t>na</a:t>
            </a:r>
            <a:r>
              <a:rPr lang="en-FJ" sz="2000" b="1" dirty="0"/>
              <a:t> </a:t>
            </a:r>
            <a:r>
              <a:rPr lang="en-FJ" sz="2000" b="1" dirty="0" err="1"/>
              <a:t>vakavinavinaka</a:t>
            </a:r>
            <a:r>
              <a:rPr lang="en-FJ" sz="2000" b="1" dirty="0"/>
              <a:t>, </a:t>
            </a:r>
            <a:r>
              <a:rPr lang="en-FJ" sz="2000" b="1" dirty="0" err="1"/>
              <a:t>vosayalayala</a:t>
            </a:r>
            <a:r>
              <a:rPr lang="en-FJ" sz="2000" b="1" dirty="0"/>
              <a:t>, </a:t>
            </a:r>
            <a:r>
              <a:rPr lang="en-FJ" sz="2000" b="1" dirty="0" err="1"/>
              <a:t>lele</a:t>
            </a:r>
            <a:r>
              <a:rPr lang="en-FJ" sz="2000" b="1" dirty="0"/>
              <a:t>, tukutuku </a:t>
            </a:r>
            <a:r>
              <a:rPr lang="en-FJ" sz="2000" b="1" dirty="0" err="1"/>
              <a:t>ni</a:t>
            </a:r>
            <a:r>
              <a:rPr lang="en-FJ" sz="2000" b="1" dirty="0"/>
              <a:t> </a:t>
            </a:r>
            <a:r>
              <a:rPr lang="en-FJ" sz="2000" b="1" dirty="0" err="1"/>
              <a:t>veigauna</a:t>
            </a:r>
            <a:r>
              <a:rPr lang="es-ES" sz="2000" b="1" dirty="0"/>
              <a:t>…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D33B62E-ED1C-67F2-4F96-7AED55E839EC}"/>
              </a:ext>
            </a:extLst>
          </p:cNvPr>
          <p:cNvSpPr txBox="1"/>
          <p:nvPr/>
        </p:nvSpPr>
        <p:spPr>
          <a:xfrm>
            <a:off x="214001" y="895821"/>
            <a:ext cx="66584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FJ" sz="2000" b="1" dirty="0"/>
              <a:t>E </a:t>
            </a:r>
            <a:r>
              <a:rPr lang="en-FJ" sz="2000" b="1" dirty="0" err="1"/>
              <a:t>sega</a:t>
            </a:r>
            <a:r>
              <a:rPr lang="en-FJ" sz="2000" b="1" dirty="0"/>
              <a:t> </a:t>
            </a:r>
            <a:r>
              <a:rPr lang="en-FJ" sz="2000" b="1" dirty="0" err="1"/>
              <a:t>ni</a:t>
            </a:r>
            <a:r>
              <a:rPr lang="en-FJ" sz="2000" b="1" dirty="0"/>
              <a:t> </a:t>
            </a:r>
            <a:r>
              <a:rPr lang="en-FJ" sz="2000" b="1" dirty="0" err="1"/>
              <a:t>vakataka</a:t>
            </a:r>
            <a:r>
              <a:rPr lang="en-FJ" sz="2000" b="1" dirty="0"/>
              <a:t> </a:t>
            </a:r>
            <a:r>
              <a:rPr lang="en-FJ" sz="2000" b="1" dirty="0" err="1"/>
              <a:t>na</a:t>
            </a:r>
            <a:r>
              <a:rPr lang="en-FJ" sz="2000" b="1" dirty="0"/>
              <a:t> </a:t>
            </a:r>
            <a:r>
              <a:rPr lang="en-FJ" sz="2000" b="1" dirty="0" err="1"/>
              <a:t>vei</a:t>
            </a:r>
            <a:r>
              <a:rPr lang="en-FJ" sz="2000" b="1" dirty="0"/>
              <a:t> </a:t>
            </a:r>
            <a:r>
              <a:rPr lang="en-FJ" sz="2000" b="1" dirty="0" err="1"/>
              <a:t>i</a:t>
            </a:r>
            <a:r>
              <a:rPr lang="en-FJ" sz="2000" b="1" dirty="0"/>
              <a:t> vola e so </a:t>
            </a:r>
            <a:r>
              <a:rPr lang="en-FJ" sz="2000" b="1" dirty="0" err="1"/>
              <a:t>ena</a:t>
            </a:r>
            <a:r>
              <a:rPr lang="en-FJ" sz="2000" b="1" dirty="0"/>
              <a:t> </a:t>
            </a:r>
            <a:r>
              <a:rPr lang="en-FJ" sz="2000" b="1" dirty="0" err="1"/>
              <a:t>i</a:t>
            </a:r>
            <a:r>
              <a:rPr lang="en-FJ" sz="2000" b="1" dirty="0"/>
              <a:t> Vola Tabu, ka </a:t>
            </a:r>
            <a:r>
              <a:rPr lang="en-FJ" sz="2000" b="1" dirty="0" err="1"/>
              <a:t>ni</a:t>
            </a:r>
            <a:r>
              <a:rPr lang="en-FJ" sz="2000" b="1" dirty="0"/>
              <a:t> </a:t>
            </a:r>
            <a:r>
              <a:rPr lang="en-FJ" sz="2000" b="1" dirty="0" err="1"/>
              <a:t>duidui</a:t>
            </a:r>
            <a:r>
              <a:rPr lang="en-FJ" sz="2000" b="1" dirty="0"/>
              <a:t> era vola, </a:t>
            </a:r>
            <a:r>
              <a:rPr lang="en-FJ" sz="2000" b="1" dirty="0" err="1"/>
              <a:t>ena</a:t>
            </a:r>
            <a:r>
              <a:rPr lang="en-FJ" sz="2000" b="1" dirty="0"/>
              <a:t> </a:t>
            </a:r>
            <a:r>
              <a:rPr lang="en-FJ" sz="2000" b="1" dirty="0" err="1"/>
              <a:t>gauna</a:t>
            </a:r>
            <a:r>
              <a:rPr lang="en-FJ" sz="2000" b="1" dirty="0"/>
              <a:t> </a:t>
            </a:r>
            <a:r>
              <a:rPr lang="en-FJ" sz="2000" b="1" dirty="0" err="1"/>
              <a:t>duidui</a:t>
            </a:r>
            <a:r>
              <a:rPr lang="en-FJ" sz="2000" b="1" dirty="0"/>
              <a:t> </a:t>
            </a:r>
            <a:r>
              <a:rPr lang="en-FJ" sz="2000" b="1" dirty="0" err="1"/>
              <a:t>kei</a:t>
            </a:r>
            <a:r>
              <a:rPr lang="en-FJ" sz="2000" b="1" dirty="0"/>
              <a:t> </a:t>
            </a:r>
            <a:r>
              <a:rPr lang="en-FJ" sz="2000" b="1" dirty="0" err="1"/>
              <a:t>na</a:t>
            </a:r>
            <a:r>
              <a:rPr lang="en-FJ" sz="2000" b="1" dirty="0"/>
              <a:t> </a:t>
            </a:r>
            <a:r>
              <a:rPr lang="en-FJ" sz="2000" b="1" dirty="0" err="1"/>
              <a:t>draki</a:t>
            </a:r>
            <a:r>
              <a:rPr lang="en-FJ" sz="2000" b="1" dirty="0"/>
              <a:t> </a:t>
            </a:r>
            <a:r>
              <a:rPr lang="en-FJ" sz="2000" b="1" dirty="0" err="1"/>
              <a:t>ni</a:t>
            </a:r>
            <a:r>
              <a:rPr lang="en-FJ" sz="2000" b="1" dirty="0"/>
              <a:t> </a:t>
            </a:r>
            <a:r>
              <a:rPr lang="en-FJ" sz="2000" b="1" dirty="0" err="1"/>
              <a:t>bula</a:t>
            </a:r>
            <a:r>
              <a:rPr lang="en-FJ" sz="2000" b="1" dirty="0"/>
              <a:t> </a:t>
            </a:r>
            <a:r>
              <a:rPr lang="en-FJ" sz="2000" b="1" dirty="0" err="1"/>
              <a:t>duidui</a:t>
            </a:r>
            <a:r>
              <a:rPr lang="en-US" sz="2000" b="1" dirty="0"/>
              <a:t>:</a:t>
            </a:r>
            <a:r>
              <a:rPr lang="en-FJ" sz="2000" b="1" dirty="0"/>
              <a:t> </a:t>
            </a:r>
            <a:r>
              <a:rPr lang="en-FJ" sz="2000" b="1" dirty="0" err="1"/>
              <a:t>mai</a:t>
            </a:r>
            <a:r>
              <a:rPr lang="en-FJ" sz="2000" b="1" dirty="0"/>
              <a:t> </a:t>
            </a:r>
            <a:r>
              <a:rPr lang="en-FJ" sz="2000" b="1" dirty="0" err="1"/>
              <a:t>vei</a:t>
            </a:r>
            <a:r>
              <a:rPr lang="en-FJ" sz="2000" b="1" dirty="0"/>
              <a:t> </a:t>
            </a:r>
            <a:r>
              <a:rPr lang="en-FJ" sz="2000" b="1" dirty="0" err="1"/>
              <a:t>Mosese</a:t>
            </a:r>
            <a:r>
              <a:rPr lang="en-FJ" sz="2000" b="1" dirty="0"/>
              <a:t> </a:t>
            </a:r>
            <a:r>
              <a:rPr lang="en-FJ" sz="2000" b="1" dirty="0" err="1"/>
              <a:t>yacova</a:t>
            </a:r>
            <a:r>
              <a:rPr lang="en-FJ" sz="2000" b="1" dirty="0"/>
              <a:t> </a:t>
            </a:r>
            <a:r>
              <a:rPr lang="en-FJ" sz="2000" b="1" dirty="0" err="1"/>
              <a:t>na</a:t>
            </a:r>
            <a:r>
              <a:rPr lang="en-FJ" sz="2000" b="1" dirty="0"/>
              <a:t> </a:t>
            </a:r>
            <a:r>
              <a:rPr lang="en-FJ" sz="2000" b="1" dirty="0" err="1"/>
              <a:t>lesu</a:t>
            </a:r>
            <a:r>
              <a:rPr lang="en-FJ" sz="2000" b="1" dirty="0"/>
              <a:t> </a:t>
            </a:r>
            <a:r>
              <a:rPr lang="en-FJ" sz="2000" b="1" dirty="0" err="1"/>
              <a:t>vakabobula</a:t>
            </a:r>
            <a:r>
              <a:rPr lang="en-FJ" sz="2000" b="1" dirty="0"/>
              <a:t> </a:t>
            </a:r>
            <a:r>
              <a:rPr lang="en-FJ" sz="2000" b="1" dirty="0" err="1"/>
              <a:t>mai</a:t>
            </a:r>
            <a:r>
              <a:rPr lang="en-FJ" sz="2000" b="1" dirty="0"/>
              <a:t> </a:t>
            </a:r>
            <a:r>
              <a:rPr lang="en-FJ" sz="2000" b="1" dirty="0" err="1"/>
              <a:t>Papiloni</a:t>
            </a:r>
            <a:r>
              <a:rPr lang="es-E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35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8A32620E-49B4-F0E8-CBB1-D62C2D7226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90476" cy="130632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C184859-457F-34EE-9B11-3D740917C505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FJ" sz="4400" b="1" dirty="0">
                <a:ln/>
                <a:solidFill>
                  <a:schemeClr val="accent4"/>
                </a:solidFill>
              </a:rPr>
              <a:t>AI VOLA NI SERE</a:t>
            </a:r>
            <a:endParaRPr lang="es-ES" sz="4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81FCB8-F8A0-90B3-A332-3FF3E1939BB7}"/>
              </a:ext>
            </a:extLst>
          </p:cNvPr>
          <p:cNvSpPr txBox="1"/>
          <p:nvPr/>
        </p:nvSpPr>
        <p:spPr>
          <a:xfrm>
            <a:off x="2451113" y="622612"/>
            <a:ext cx="72897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AU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FJ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qai</a:t>
            </a:r>
            <a:r>
              <a:rPr lang="en-FJ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lesia</a:t>
            </a:r>
            <a:r>
              <a:rPr lang="en-FJ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FJ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sere </a:t>
            </a:r>
            <a:r>
              <a:rPr lang="en-FJ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FJ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vakavinavinaka</a:t>
            </a:r>
            <a:r>
              <a:rPr lang="en-FJ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vei</a:t>
            </a:r>
            <a:r>
              <a:rPr lang="en-FJ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Jiova</a:t>
            </a:r>
            <a:r>
              <a:rPr lang="en-FJ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Tevita </a:t>
            </a:r>
            <a:r>
              <a:rPr lang="en-FJ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ena</a:t>
            </a:r>
            <a:r>
              <a:rPr lang="en-FJ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siga</a:t>
            </a:r>
            <a:r>
              <a:rPr lang="en-FJ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</a:t>
            </a:r>
            <a:r>
              <a:rPr lang="en-FJ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</a:t>
            </a:r>
            <a:r>
              <a:rPr lang="en-FJ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vei</a:t>
            </a:r>
            <a:r>
              <a:rPr lang="en-FJ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Esafa</a:t>
            </a:r>
            <a:r>
              <a:rPr lang="en-FJ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kei</a:t>
            </a:r>
            <a:r>
              <a:rPr lang="en-FJ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ira</a:t>
            </a:r>
            <a:r>
              <a:rPr lang="en-FJ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FJ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wekana</a:t>
            </a:r>
            <a:r>
              <a:rPr lang="es-E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 </a:t>
            </a:r>
            <a:r>
              <a:rPr lang="en-FJ" sz="14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Veigauna</a:t>
            </a:r>
            <a:r>
              <a:rPr lang="es-ES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16:7)</a:t>
            </a:r>
            <a:endParaRPr lang="es-ES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EA66E40-464D-546A-C16D-418A359187C5}"/>
              </a:ext>
            </a:extLst>
          </p:cNvPr>
          <p:cNvSpPr txBox="1"/>
          <p:nvPr/>
        </p:nvSpPr>
        <p:spPr>
          <a:xfrm>
            <a:off x="5692588" y="1268943"/>
            <a:ext cx="6499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FJ" sz="2000" b="1" dirty="0"/>
              <a:t>Na yaca ni i vola e vu mai na vosa va Kiriki (sere ka lagati vata kei na i vakatagi), ka yaca ni i vola ena </a:t>
            </a:r>
            <a:r>
              <a:rPr lang="en-US" sz="2000" b="1" dirty="0"/>
              <a:t>Septuagint (LXX). </a:t>
            </a:r>
            <a:r>
              <a:rPr lang="en-FJ" sz="2000" b="1" dirty="0"/>
              <a:t>A </a:t>
            </a:r>
            <a:r>
              <a:rPr lang="en-FJ" sz="2000" b="1" dirty="0" err="1"/>
              <a:t>yacana</a:t>
            </a:r>
            <a:r>
              <a:rPr lang="en-FJ" sz="2000" b="1" dirty="0"/>
              <a:t> ko </a:t>
            </a:r>
            <a:r>
              <a:rPr lang="en-FJ" sz="2000" b="1" dirty="0" err="1"/>
              <a:t>Teilimi</a:t>
            </a:r>
            <a:r>
              <a:rPr lang="en-FJ" sz="2000" b="1" dirty="0"/>
              <a:t> (</a:t>
            </a:r>
            <a:r>
              <a:rPr lang="en-US" sz="2000" b="1" i="1" dirty="0" err="1"/>
              <a:t>Tehillim</a:t>
            </a:r>
            <a:r>
              <a:rPr lang="en-FJ" sz="2000" b="1" i="1" dirty="0"/>
              <a:t>)</a:t>
            </a:r>
            <a:r>
              <a:rPr lang="en-US" sz="2000" b="1" dirty="0"/>
              <a:t> (praises</a:t>
            </a:r>
            <a:r>
              <a:rPr lang="es-ES" sz="2000" b="1" dirty="0"/>
              <a:t>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C79D49A-6C41-992A-F066-4D85FB2571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986134"/>
              </p:ext>
            </p:extLst>
          </p:nvPr>
        </p:nvGraphicFramePr>
        <p:xfrm>
          <a:off x="304798" y="4738180"/>
          <a:ext cx="7351059" cy="1775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C1A92FF-3142-1561-2147-085DBB73E8A3}"/>
              </a:ext>
            </a:extLst>
          </p:cNvPr>
          <p:cNvSpPr txBox="1"/>
          <p:nvPr/>
        </p:nvSpPr>
        <p:spPr>
          <a:xfrm>
            <a:off x="304798" y="6451425"/>
            <a:ext cx="11582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FJ" sz="2000" b="1" dirty="0"/>
              <a:t>Na </a:t>
            </a:r>
            <a:r>
              <a:rPr lang="en-FJ" sz="2000" b="1" dirty="0" err="1"/>
              <a:t>lotu</a:t>
            </a:r>
            <a:r>
              <a:rPr lang="en-FJ" sz="2000" b="1" dirty="0"/>
              <a:t> </a:t>
            </a:r>
            <a:r>
              <a:rPr lang="en-FJ" sz="2000" b="1" dirty="0" err="1"/>
              <a:t>vakarisito</a:t>
            </a:r>
            <a:r>
              <a:rPr lang="en-FJ" sz="2000" b="1" dirty="0"/>
              <a:t> </a:t>
            </a:r>
            <a:r>
              <a:rPr lang="en-FJ" sz="2000" b="1" dirty="0" err="1"/>
              <a:t>sa</a:t>
            </a:r>
            <a:r>
              <a:rPr lang="en-FJ" sz="2000" b="1" dirty="0"/>
              <a:t> </a:t>
            </a:r>
            <a:r>
              <a:rPr lang="en-FJ" sz="2000" b="1" dirty="0" err="1"/>
              <a:t>ciqoma</a:t>
            </a:r>
            <a:r>
              <a:rPr lang="en-FJ" sz="2000" b="1" dirty="0"/>
              <a:t> </a:t>
            </a:r>
            <a:r>
              <a:rPr lang="en-FJ" sz="2000" b="1" dirty="0" err="1"/>
              <a:t>talega</a:t>
            </a:r>
            <a:r>
              <a:rPr lang="en-FJ" sz="2000" b="1" dirty="0"/>
              <a:t> </a:t>
            </a:r>
            <a:r>
              <a:rPr lang="en-FJ" sz="2000" b="1" dirty="0" err="1"/>
              <a:t>na</a:t>
            </a:r>
            <a:r>
              <a:rPr lang="en-FJ" sz="2000" b="1" dirty="0"/>
              <a:t> </a:t>
            </a:r>
            <a:r>
              <a:rPr lang="en-FJ" sz="2000" b="1" dirty="0" err="1"/>
              <a:t>i</a:t>
            </a:r>
            <a:r>
              <a:rPr lang="en-FJ" sz="2000" b="1" dirty="0"/>
              <a:t> vola </a:t>
            </a:r>
            <a:r>
              <a:rPr lang="en-FJ" sz="2000" b="1" dirty="0" err="1"/>
              <a:t>ni</a:t>
            </a:r>
            <a:r>
              <a:rPr lang="en-FJ" sz="2000" b="1" dirty="0"/>
              <a:t> Same me sere </a:t>
            </a:r>
            <a:r>
              <a:rPr lang="en-FJ" sz="2000" b="1" dirty="0" err="1"/>
              <a:t>ni</a:t>
            </a:r>
            <a:r>
              <a:rPr lang="en-FJ" sz="2000" b="1" dirty="0"/>
              <a:t> </a:t>
            </a:r>
            <a:r>
              <a:rPr lang="en-FJ" sz="2000" b="1" dirty="0" err="1"/>
              <a:t>sokalou</a:t>
            </a:r>
            <a:r>
              <a:rPr lang="en-US" sz="2000" b="1" dirty="0"/>
              <a:t> (</a:t>
            </a:r>
            <a:r>
              <a:rPr lang="en-FJ" sz="2000" b="1" dirty="0" err="1"/>
              <a:t>Kolosa</a:t>
            </a:r>
            <a:r>
              <a:rPr lang="en-US" sz="2000" b="1" dirty="0"/>
              <a:t> 3:16; </a:t>
            </a:r>
            <a:r>
              <a:rPr lang="en-FJ" sz="2000" b="1" dirty="0" err="1"/>
              <a:t>Efeso</a:t>
            </a:r>
            <a:r>
              <a:rPr lang="en-US" sz="2000" b="1" dirty="0"/>
              <a:t> 5:19</a:t>
            </a:r>
            <a:r>
              <a:rPr lang="es-ES" sz="2000" b="1" dirty="0"/>
              <a:t>).</a:t>
            </a:r>
          </a:p>
        </p:txBody>
      </p:sp>
      <p:pic>
        <p:nvPicPr>
          <p:cNvPr id="4" name="Imagen 3" descr="Imagen que contiene tabla, grande, grupo, cuarto&#10;&#10;Descripción generada automáticamente">
            <a:extLst>
              <a:ext uri="{FF2B5EF4-FFF2-40B4-BE49-F238E27FC236}">
                <a16:creationId xmlns:a16="http://schemas.microsoft.com/office/drawing/2014/main" id="{75FEB312-FAD7-3B4E-43EC-60FC3D327C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98" y="1392053"/>
            <a:ext cx="5289175" cy="29751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B8B669E-F33A-E1F3-3291-511FD9CDD3AF}"/>
              </a:ext>
            </a:extLst>
          </p:cNvPr>
          <p:cNvSpPr txBox="1"/>
          <p:nvPr/>
        </p:nvSpPr>
        <p:spPr>
          <a:xfrm>
            <a:off x="304798" y="4400574"/>
            <a:ext cx="61273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FJ" sz="2000" b="1" dirty="0" err="1"/>
              <a:t>Eso</a:t>
            </a:r>
            <a:r>
              <a:rPr lang="en-FJ" sz="2000" b="1" dirty="0"/>
              <a:t> era </a:t>
            </a:r>
            <a:r>
              <a:rPr lang="en-FJ" sz="2000" b="1" dirty="0" err="1"/>
              <a:t>vakatabakidua</a:t>
            </a:r>
            <a:r>
              <a:rPr lang="en-FJ" sz="2000" b="1" dirty="0"/>
              <a:t> ki </a:t>
            </a:r>
            <a:r>
              <a:rPr lang="en-FJ" sz="2000" b="1" dirty="0" err="1"/>
              <a:t>na</a:t>
            </a:r>
            <a:r>
              <a:rPr lang="en-FJ" sz="2000" b="1" dirty="0"/>
              <a:t> </a:t>
            </a:r>
            <a:r>
              <a:rPr lang="en-FJ" sz="2000" b="1" dirty="0" err="1"/>
              <a:t>soqo</a:t>
            </a:r>
            <a:r>
              <a:rPr lang="en-FJ" sz="2000" b="1" dirty="0"/>
              <a:t> </a:t>
            </a:r>
            <a:r>
              <a:rPr lang="en-FJ" sz="2000" b="1" dirty="0" err="1"/>
              <a:t>bibi</a:t>
            </a:r>
            <a:r>
              <a:rPr lang="en-FJ" sz="2000" b="1" dirty="0"/>
              <a:t> </a:t>
            </a:r>
            <a:r>
              <a:rPr lang="en-FJ" sz="2000" b="1" dirty="0" err="1"/>
              <a:t>eso</a:t>
            </a:r>
            <a:r>
              <a:rPr lang="en-FJ" sz="2000" b="1" dirty="0"/>
              <a:t>:</a:t>
            </a:r>
            <a:endParaRPr lang="es-ES" sz="2000" b="1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C856172-2A66-DF7A-F84C-14E9DAEC7D9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2365" y="4105836"/>
            <a:ext cx="3764837" cy="22713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D80DBAD-4213-64D4-3956-2A02E7E1BF5E}"/>
              </a:ext>
            </a:extLst>
          </p:cNvPr>
          <p:cNvSpPr txBox="1"/>
          <p:nvPr/>
        </p:nvSpPr>
        <p:spPr>
          <a:xfrm>
            <a:off x="5692588" y="2395890"/>
            <a:ext cx="64994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FJ" sz="2000" b="1" dirty="0"/>
              <a:t>Na same era sere ka </a:t>
            </a:r>
            <a:r>
              <a:rPr lang="en-FJ" sz="2000" b="1" dirty="0" err="1"/>
              <a:t>lagati</a:t>
            </a:r>
            <a:r>
              <a:rPr lang="en-FJ" sz="2000" b="1" dirty="0"/>
              <a:t> </a:t>
            </a:r>
            <a:r>
              <a:rPr lang="en-FJ" sz="2000" b="1" dirty="0" err="1"/>
              <a:t>ena</a:t>
            </a:r>
            <a:r>
              <a:rPr lang="en-FJ" sz="2000" b="1" dirty="0"/>
              <a:t> vale </a:t>
            </a:r>
            <a:r>
              <a:rPr lang="en-FJ" sz="2000" b="1" dirty="0" err="1"/>
              <a:t>ni</a:t>
            </a:r>
            <a:r>
              <a:rPr lang="en-FJ" sz="2000" b="1" dirty="0"/>
              <a:t> </a:t>
            </a:r>
            <a:r>
              <a:rPr lang="en-FJ" sz="2000" b="1" dirty="0" err="1"/>
              <a:t>soro</a:t>
            </a:r>
            <a:r>
              <a:rPr lang="en-FJ" sz="2000" b="1" dirty="0"/>
              <a:t> </a:t>
            </a:r>
            <a:r>
              <a:rPr lang="en-FJ" sz="2000" b="1" dirty="0" err="1"/>
              <a:t>kei</a:t>
            </a:r>
            <a:r>
              <a:rPr lang="en-FJ" sz="2000" b="1" dirty="0"/>
              <a:t> </a:t>
            </a:r>
            <a:r>
              <a:rPr lang="en-FJ" sz="2000" b="1" dirty="0" err="1"/>
              <a:t>na</a:t>
            </a:r>
            <a:r>
              <a:rPr lang="en-FJ" sz="2000" b="1" dirty="0"/>
              <a:t> </a:t>
            </a:r>
            <a:r>
              <a:rPr lang="en-FJ" sz="2000" b="1" dirty="0" err="1"/>
              <a:t>veivalenilotu</a:t>
            </a:r>
            <a:r>
              <a:rPr lang="en-FJ" sz="2000" b="1" dirty="0"/>
              <a:t> </a:t>
            </a:r>
            <a:r>
              <a:rPr lang="en-FJ" sz="2000" b="1" dirty="0" err="1"/>
              <a:t>ena</a:t>
            </a:r>
            <a:r>
              <a:rPr lang="en-FJ" sz="2000" b="1" dirty="0"/>
              <a:t> </a:t>
            </a:r>
            <a:r>
              <a:rPr lang="en-FJ" sz="2000" b="1" dirty="0" err="1"/>
              <a:t>gauna</a:t>
            </a:r>
            <a:r>
              <a:rPr lang="en-FJ" sz="2000" b="1" dirty="0"/>
              <a:t> </a:t>
            </a:r>
            <a:r>
              <a:rPr lang="en-FJ" sz="2000" b="1" dirty="0" err="1"/>
              <a:t>ni</a:t>
            </a:r>
            <a:r>
              <a:rPr lang="en-FJ" sz="2000" b="1" dirty="0"/>
              <a:t> </a:t>
            </a:r>
            <a:r>
              <a:rPr lang="en-FJ" sz="2000" b="1" dirty="0" err="1"/>
              <a:t>lotu</a:t>
            </a:r>
            <a:r>
              <a:rPr lang="es-ES" sz="2000" b="1" dirty="0"/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CF0079F-4142-FDD8-AE6E-F5A6AC6F05F1}"/>
              </a:ext>
            </a:extLst>
          </p:cNvPr>
          <p:cNvSpPr txBox="1"/>
          <p:nvPr/>
        </p:nvSpPr>
        <p:spPr>
          <a:xfrm>
            <a:off x="5692588" y="3269544"/>
            <a:ext cx="64994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FJ" sz="2000" b="1" dirty="0"/>
              <a:t>E </a:t>
            </a:r>
            <a:r>
              <a:rPr lang="en-FJ" sz="2000" b="1" dirty="0" err="1"/>
              <a:t>cavuti</a:t>
            </a:r>
            <a:r>
              <a:rPr lang="en-FJ" sz="2000" b="1" dirty="0"/>
              <a:t> </a:t>
            </a:r>
            <a:r>
              <a:rPr lang="en-FJ" sz="2000" b="1" dirty="0" err="1"/>
              <a:t>na</a:t>
            </a:r>
            <a:r>
              <a:rPr lang="en-FJ" sz="2000" b="1" dirty="0"/>
              <a:t> </a:t>
            </a:r>
            <a:r>
              <a:rPr lang="en-FJ" sz="2000" b="1" dirty="0" err="1"/>
              <a:t>iyaya</a:t>
            </a:r>
            <a:r>
              <a:rPr lang="en-FJ" sz="2000" b="1" dirty="0"/>
              <a:t> </a:t>
            </a:r>
            <a:r>
              <a:rPr lang="en-FJ" sz="2000" b="1" dirty="0" err="1"/>
              <a:t>ni</a:t>
            </a:r>
            <a:r>
              <a:rPr lang="en-FJ" sz="2000" b="1" dirty="0"/>
              <a:t> </a:t>
            </a:r>
            <a:r>
              <a:rPr lang="en-FJ" sz="2000" b="1" dirty="0" err="1"/>
              <a:t>vakatagi</a:t>
            </a:r>
            <a:r>
              <a:rPr lang="en-FJ" sz="2000" b="1" dirty="0"/>
              <a:t>, sere, </a:t>
            </a:r>
            <a:r>
              <a:rPr lang="en-FJ" sz="2000" b="1" dirty="0" err="1"/>
              <a:t>kei</a:t>
            </a:r>
            <a:r>
              <a:rPr lang="en-FJ" sz="2000" b="1" dirty="0"/>
              <a:t> </a:t>
            </a:r>
            <a:r>
              <a:rPr lang="en-FJ" sz="2000" b="1" dirty="0" err="1"/>
              <a:t>ira</a:t>
            </a:r>
            <a:r>
              <a:rPr lang="en-FJ" sz="2000" b="1" dirty="0"/>
              <a:t> era </a:t>
            </a:r>
            <a:r>
              <a:rPr lang="en-FJ" sz="2000" b="1" dirty="0" err="1"/>
              <a:t>liutaka</a:t>
            </a:r>
            <a:r>
              <a:rPr lang="en-FJ" sz="2000" b="1" dirty="0"/>
              <a:t> </a:t>
            </a:r>
            <a:r>
              <a:rPr lang="en-FJ" sz="2000" b="1" dirty="0" err="1"/>
              <a:t>na</a:t>
            </a:r>
            <a:r>
              <a:rPr lang="en-FJ" sz="2000" b="1" dirty="0"/>
              <a:t> </a:t>
            </a:r>
            <a:r>
              <a:rPr lang="en-FJ" sz="2000" b="1" dirty="0" err="1"/>
              <a:t>matasere</a:t>
            </a:r>
            <a:r>
              <a:rPr lang="en-FJ" sz="2000" b="1" dirty="0"/>
              <a:t> </a:t>
            </a:r>
            <a:r>
              <a:rPr lang="en-FJ" sz="2000" b="1" dirty="0" err="1"/>
              <a:t>ena</a:t>
            </a:r>
            <a:r>
              <a:rPr lang="en-FJ" sz="2000" b="1" dirty="0"/>
              <a:t> </a:t>
            </a:r>
            <a:r>
              <a:rPr lang="en-FJ" sz="2000" b="1" dirty="0" err="1"/>
              <a:t>i</a:t>
            </a:r>
            <a:r>
              <a:rPr lang="en-FJ" sz="2000" b="1" dirty="0"/>
              <a:t> </a:t>
            </a:r>
            <a:r>
              <a:rPr lang="en-FJ" sz="2000" b="1" dirty="0" err="1"/>
              <a:t>vakamacala</a:t>
            </a:r>
            <a:r>
              <a:rPr lang="en-FJ" sz="2000" b="1" dirty="0"/>
              <a:t> </a:t>
            </a:r>
            <a:r>
              <a:rPr lang="en-FJ" sz="2000" b="1" dirty="0" err="1"/>
              <a:t>ni</a:t>
            </a:r>
            <a:r>
              <a:rPr lang="en-FJ" sz="2000" b="1" dirty="0"/>
              <a:t> </a:t>
            </a:r>
            <a:r>
              <a:rPr lang="en-FJ" sz="2000" b="1" dirty="0" err="1"/>
              <a:t>veisame</a:t>
            </a:r>
            <a:r>
              <a:rPr lang="en-FJ" sz="2000" b="1" dirty="0"/>
              <a:t> </a:t>
            </a:r>
            <a:r>
              <a:rPr lang="en-FJ" sz="2000" b="1" dirty="0" err="1"/>
              <a:t>eso</a:t>
            </a:r>
            <a:r>
              <a:rPr lang="en-US" sz="2000" b="1" dirty="0"/>
              <a:t> (e.g., Same 9; 45; 88</a:t>
            </a:r>
            <a:r>
              <a:rPr lang="es-ES" sz="20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987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811430-D49F-4594-9B6A-83EA9735D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0D811430-D49F-4594-9B6A-83EA9735D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0D811430-D49F-4594-9B6A-83EA9735D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0D811430-D49F-4594-9B6A-83EA9735D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graphicEl>
                                              <a:dgm id="{0D811430-D49F-4594-9B6A-83EA9735D9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D2967F-A394-440A-9E5A-CF4F136B1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32D2967F-A394-440A-9E5A-CF4F136B1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32D2967F-A394-440A-9E5A-CF4F136B1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dgm id="{32D2967F-A394-440A-9E5A-CF4F136B1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graphicEl>
                                              <a:dgm id="{32D2967F-A394-440A-9E5A-CF4F136B13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08BFCD-1BEF-4A47-B7CF-669D97957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graphicEl>
                                              <a:dgm id="{3F08BFCD-1BEF-4A47-B7CF-669D97957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3F08BFCD-1BEF-4A47-B7CF-669D97957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3F08BFCD-1BEF-4A47-B7CF-669D97957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>
                                            <p:graphicEl>
                                              <a:dgm id="{3F08BFCD-1BEF-4A47-B7CF-669D979573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10" grpId="0"/>
      <p:bldP spid="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501367B-3422-2CCB-4C8E-75BF4C40A43E}"/>
              </a:ext>
            </a:extLst>
          </p:cNvPr>
          <p:cNvSpPr txBox="1"/>
          <p:nvPr/>
        </p:nvSpPr>
        <p:spPr>
          <a:xfrm>
            <a:off x="-281410" y="5909"/>
            <a:ext cx="688293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FJ" sz="2800" b="1" dirty="0">
                <a:ln/>
                <a:solidFill>
                  <a:schemeClr val="accent3"/>
                </a:solidFill>
              </a:rPr>
              <a:t>DAUVOLAVOLA KEI NA VEIKA ERA SOTAVA</a:t>
            </a:r>
            <a:endParaRPr lang="es-ES" sz="2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118D09-46A2-55CA-FC46-DC4AF7C0C872}"/>
              </a:ext>
            </a:extLst>
          </p:cNvPr>
          <p:cNvSpPr txBox="1"/>
          <p:nvPr/>
        </p:nvSpPr>
        <p:spPr>
          <a:xfrm>
            <a:off x="180975" y="412600"/>
            <a:ext cx="564184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FJ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Same </a:t>
            </a:r>
            <a:r>
              <a:rPr lang="en-FJ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FJ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Tevita </a:t>
            </a:r>
            <a:r>
              <a:rPr lang="en-FJ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FJ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drotaki</a:t>
            </a:r>
            <a:r>
              <a:rPr lang="en-FJ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Apisalome</a:t>
            </a:r>
            <a:r>
              <a:rPr lang="en-FJ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FJ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luvena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(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mai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Same </a:t>
            </a:r>
            <a:r>
              <a:rPr lang="es-ES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3)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3D3E581-4B3D-1736-41E4-E2B04A0E4553}"/>
              </a:ext>
            </a:extLst>
          </p:cNvPr>
          <p:cNvSpPr txBox="1"/>
          <p:nvPr/>
        </p:nvSpPr>
        <p:spPr>
          <a:xfrm>
            <a:off x="107577" y="1133616"/>
            <a:ext cx="6212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FJ" sz="2000" b="1" dirty="0"/>
              <a:t>E </a:t>
            </a:r>
            <a:r>
              <a:rPr lang="en-FJ" sz="2000" b="1" dirty="0" err="1"/>
              <a:t>vuqa</a:t>
            </a:r>
            <a:r>
              <a:rPr lang="en-FJ" sz="2000" b="1" dirty="0"/>
              <a:t> sara </a:t>
            </a:r>
            <a:r>
              <a:rPr lang="en-FJ" sz="2000" b="1" dirty="0" err="1"/>
              <a:t>na</a:t>
            </a:r>
            <a:r>
              <a:rPr lang="en-FJ" sz="2000" b="1" dirty="0"/>
              <a:t> Same e vola o Tevita</a:t>
            </a:r>
            <a:r>
              <a:rPr lang="en-US" sz="2000" b="1" dirty="0"/>
              <a:t> (2 Sam. 23:1). </a:t>
            </a:r>
            <a:r>
              <a:rPr lang="en-FJ" sz="2000" b="1" dirty="0"/>
              <a:t>O </a:t>
            </a:r>
            <a:r>
              <a:rPr lang="en-FJ" sz="2000" b="1" dirty="0" err="1"/>
              <a:t>ira</a:t>
            </a:r>
            <a:r>
              <a:rPr lang="en-FJ" sz="2000" b="1" dirty="0"/>
              <a:t> </a:t>
            </a:r>
            <a:r>
              <a:rPr lang="en-FJ" sz="2000" b="1" dirty="0" err="1"/>
              <a:t>na</a:t>
            </a:r>
            <a:r>
              <a:rPr lang="en-FJ" sz="2000" b="1" dirty="0"/>
              <a:t> </a:t>
            </a:r>
            <a:r>
              <a:rPr lang="en-FJ" sz="2000" b="1" dirty="0" err="1"/>
              <a:t>daunivolavola</a:t>
            </a:r>
            <a:r>
              <a:rPr lang="en-FJ" sz="2000" b="1" dirty="0"/>
              <a:t> tale e so era</a:t>
            </a:r>
            <a:r>
              <a:rPr lang="es-ES" sz="2000" b="1" dirty="0"/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9275B3E-025D-6D68-7694-94AE56E14D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3233194"/>
              </p:ext>
            </p:extLst>
          </p:nvPr>
        </p:nvGraphicFramePr>
        <p:xfrm>
          <a:off x="6320118" y="-38100"/>
          <a:ext cx="5690907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6CD9C0A-953A-F45B-EB83-21099100D0AF}"/>
              </a:ext>
            </a:extLst>
          </p:cNvPr>
          <p:cNvSpPr txBox="1"/>
          <p:nvPr/>
        </p:nvSpPr>
        <p:spPr>
          <a:xfrm>
            <a:off x="107576" y="3267075"/>
            <a:ext cx="12084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FJ" sz="2000" b="1" dirty="0"/>
              <a:t>E </a:t>
            </a:r>
            <a:r>
              <a:rPr lang="en-FJ" sz="2000" b="1" dirty="0" err="1"/>
              <a:t>vuqa</a:t>
            </a:r>
            <a:r>
              <a:rPr lang="en-FJ" sz="2000" b="1" dirty="0"/>
              <a:t> </a:t>
            </a:r>
            <a:r>
              <a:rPr lang="en-FJ" sz="2000" b="1" dirty="0" err="1"/>
              <a:t>na</a:t>
            </a:r>
            <a:r>
              <a:rPr lang="en-FJ" sz="2000" b="1" dirty="0"/>
              <a:t> same era </a:t>
            </a:r>
            <a:r>
              <a:rPr lang="en-FJ" sz="2000" b="1" dirty="0" err="1"/>
              <a:t>vakatakila</a:t>
            </a:r>
            <a:r>
              <a:rPr lang="en-FJ" sz="2000" b="1" dirty="0"/>
              <a:t> </a:t>
            </a:r>
            <a:r>
              <a:rPr lang="en-FJ" sz="2000" b="1" dirty="0" err="1"/>
              <a:t>na</a:t>
            </a:r>
            <a:r>
              <a:rPr lang="en-FJ" sz="2000" b="1" dirty="0"/>
              <a:t> </a:t>
            </a:r>
            <a:r>
              <a:rPr lang="en-FJ" sz="2000" b="1" dirty="0" err="1"/>
              <a:t>veika</a:t>
            </a:r>
            <a:r>
              <a:rPr lang="en-FJ" sz="2000" b="1" dirty="0"/>
              <a:t> era </a:t>
            </a:r>
            <a:r>
              <a:rPr lang="en-FJ" sz="2000" b="1" dirty="0" err="1"/>
              <a:t>sotava</a:t>
            </a:r>
            <a:r>
              <a:rPr lang="en-FJ" sz="2000" b="1" dirty="0"/>
              <a:t> </a:t>
            </a:r>
            <a:r>
              <a:rPr lang="en-FJ" sz="2000" b="1" dirty="0" err="1"/>
              <a:t>vakadua</a:t>
            </a:r>
            <a:r>
              <a:rPr lang="en-FJ" sz="2000" b="1" dirty="0"/>
              <a:t> o </a:t>
            </a:r>
            <a:r>
              <a:rPr lang="en-FJ" sz="2000" b="1" dirty="0" err="1"/>
              <a:t>ira</a:t>
            </a:r>
            <a:r>
              <a:rPr lang="en-FJ" sz="2000" b="1" dirty="0"/>
              <a:t> ka vola</a:t>
            </a:r>
            <a:r>
              <a:rPr lang="en-US" sz="2000" b="1" dirty="0"/>
              <a:t> (</a:t>
            </a:r>
            <a:r>
              <a:rPr lang="en-FJ" sz="2000" b="1" dirty="0"/>
              <a:t>era </a:t>
            </a:r>
            <a:r>
              <a:rPr lang="en-FJ" sz="2000" b="1" dirty="0" err="1"/>
              <a:t>vakataki</a:t>
            </a:r>
            <a:r>
              <a:rPr lang="en-FJ" sz="2000" b="1" dirty="0"/>
              <a:t>  </a:t>
            </a:r>
            <a:r>
              <a:rPr lang="en-FJ" sz="2000" b="1" dirty="0" err="1"/>
              <a:t>keda</a:t>
            </a:r>
            <a:r>
              <a:rPr lang="en-US" sz="2000" b="1" dirty="0"/>
              <a:t>)</a:t>
            </a:r>
            <a:r>
              <a:rPr lang="es-ES" sz="2000" b="1" dirty="0"/>
              <a:t>: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271FF11-FAB1-27C0-0596-4F4C1FC48E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958387"/>
              </p:ext>
            </p:extLst>
          </p:nvPr>
        </p:nvGraphicFramePr>
        <p:xfrm>
          <a:off x="-40339" y="3667184"/>
          <a:ext cx="6534150" cy="3057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1" name="Imagen 10" descr="Un grupo de personas sentadas alrededor de una oveja&#10;&#10;Descripción generada automáticamente con confianza media">
            <a:extLst>
              <a:ext uri="{FF2B5EF4-FFF2-40B4-BE49-F238E27FC236}">
                <a16:creationId xmlns:a16="http://schemas.microsoft.com/office/drawing/2014/main" id="{D2A28CA8-3979-952A-8E2D-3E4118F5602E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5" y="1841502"/>
            <a:ext cx="1430093" cy="1430093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Pin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2D4607F3-0178-500C-366D-120DA209C089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0915" y="1843762"/>
            <a:ext cx="1835085" cy="1425572"/>
          </a:xfrm>
          <a:prstGeom prst="round2DiagRect">
            <a:avLst>
              <a:gd name="adj1" fmla="val 0"/>
              <a:gd name="adj2" fmla="val 14031"/>
            </a:avLst>
          </a:prstGeom>
          <a:ln w="28575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 descr="Imagen que contiene persona, hombre, grupo, parado&#10;&#10;Descripción generada automáticamente">
            <a:extLst>
              <a:ext uri="{FF2B5EF4-FFF2-40B4-BE49-F238E27FC236}">
                <a16:creationId xmlns:a16="http://schemas.microsoft.com/office/drawing/2014/main" id="{CFC13D75-1DDB-D89D-3A59-893918B72877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0635" y="1848316"/>
            <a:ext cx="1156530" cy="1425326"/>
          </a:xfrm>
          <a:prstGeom prst="round2DiagRect">
            <a:avLst>
              <a:gd name="adj1" fmla="val 0"/>
              <a:gd name="adj2" fmla="val 16472"/>
            </a:avLst>
          </a:prstGeom>
          <a:ln w="28575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n 16" descr="Imagen que contiene interior, tabla, parado, mujer&#10;&#10;Descripción generada automáticamente">
            <a:extLst>
              <a:ext uri="{FF2B5EF4-FFF2-40B4-BE49-F238E27FC236}">
                <a16:creationId xmlns:a16="http://schemas.microsoft.com/office/drawing/2014/main" id="{455ACD25-A453-E154-8051-7E51FD5D7089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6732" y="1841502"/>
            <a:ext cx="1164616" cy="1418759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68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Imagen 22" descr="Una mujer con los brazos abiertos&#10;&#10;Descripción generada automáticamente">
            <a:extLst>
              <a:ext uri="{FF2B5EF4-FFF2-40B4-BE49-F238E27FC236}">
                <a16:creationId xmlns:a16="http://schemas.microsoft.com/office/drawing/2014/main" id="{9CD5F92B-B788-380E-AA90-F636DF7A6589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7500" y="3786304"/>
            <a:ext cx="3151150" cy="2939178"/>
          </a:xfrm>
          <a:prstGeom prst="snip2DiagRect">
            <a:avLst>
              <a:gd name="adj1" fmla="val 1134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D6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Imagen 24" descr="Un grupo de personas haciendo gestos con la mano en la cara&#10;&#10;Descripción generada automáticamente con confianza baja">
            <a:extLst>
              <a:ext uri="{FF2B5EF4-FFF2-40B4-BE49-F238E27FC236}">
                <a16:creationId xmlns:a16="http://schemas.microsoft.com/office/drawing/2014/main" id="{67739D33-2D16-8E4F-C1B1-2F1401CEEEA3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0353" y="3786304"/>
            <a:ext cx="2133336" cy="29391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D060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248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37AAAC-FA8D-48FC-A3E6-D68C25BFF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6E37AAAC-FA8D-48FC-A3E6-D68C25BFF1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729A4E-9704-4591-8A2C-10AE8BDA9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EE729A4E-9704-4591-8A2C-10AE8BDA9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EE729A4E-9704-4591-8A2C-10AE8BDA9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EE729A4E-9704-4591-8A2C-10AE8BDA97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32ED25-A6D7-44C1-A176-D380553EA3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AB32ED25-A6D7-44C1-A176-D380553EA3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A88F3C-4D82-4706-9BE7-48AB6B461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C7A88F3C-4D82-4706-9BE7-48AB6B461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C7A88F3C-4D82-4706-9BE7-48AB6B461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C7A88F3C-4D82-4706-9BE7-48AB6B4615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FE68FE-25D6-4BAB-B077-07466E47B0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3CFE68FE-25D6-4BAB-B077-07466E47B0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848723-57BF-4680-A233-C2368E530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43848723-57BF-4680-A233-C2368E530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43848723-57BF-4680-A233-C2368E530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43848723-57BF-4680-A233-C2368E5300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364418-9691-4413-9196-94846F9F73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57364418-9691-4413-9196-94846F9F73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C3B23D-9338-4082-A40F-5AA9440EF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20C3B23D-9338-4082-A40F-5AA9440EF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20C3B23D-9338-4082-A40F-5AA9440EF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20C3B23D-9338-4082-A40F-5AA9440EF6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C79FA0-7831-4019-A188-B2890B7C3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90C79FA0-7831-4019-A188-B2890B7C38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2B82C4-C7A6-4946-B924-8018636BA6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B62B82C4-C7A6-4946-B924-8018636BA6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B62B82C4-C7A6-4946-B924-8018636BA6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B62B82C4-C7A6-4946-B924-8018636BA6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863D7F-10B2-4E1E-81C6-1F7233B3E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48863D7F-10B2-4E1E-81C6-1F7233B3E7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240464-27BD-4928-BE97-7BE7630E6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F7240464-27BD-4928-BE97-7BE7630E6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F7240464-27BD-4928-BE97-7BE7630E6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F7240464-27BD-4928-BE97-7BE7630E6E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C93416-F0FE-4C1B-96C6-D6A0EC27E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39C93416-F0FE-4C1B-96C6-D6A0EC27ED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AD003E-D79D-4F70-9A69-F76CD26043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>
                                            <p:graphicEl>
                                              <a:dgm id="{D2AD003E-D79D-4F70-9A69-F76CD26043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>
                                            <p:graphicEl>
                                              <a:dgm id="{D2AD003E-D79D-4F70-9A69-F76CD26043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">
                                            <p:graphicEl>
                                              <a:dgm id="{D2AD003E-D79D-4F70-9A69-F76CD26043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2F61B5-01ED-4AAD-B6E9-9F3AC85F7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4">
                                            <p:graphicEl>
                                              <a:dgm id="{992F61B5-01ED-4AAD-B6E9-9F3AC85F70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7A6A8E-E8B6-4600-9837-18407D6CB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">
                                            <p:graphicEl>
                                              <a:dgm id="{FE7A6A8E-E8B6-4600-9837-18407D6CB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">
                                            <p:graphicEl>
                                              <a:dgm id="{FE7A6A8E-E8B6-4600-9837-18407D6CB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">
                                            <p:graphicEl>
                                              <a:dgm id="{FE7A6A8E-E8B6-4600-9837-18407D6CB3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D7489D-803A-450D-8C91-C04A28BB57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">
                                            <p:graphicEl>
                                              <a:dgm id="{9DD7489D-803A-450D-8C91-C04A28BB57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0A386D-19DD-4A1D-A5DB-180B107795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">
                                            <p:graphicEl>
                                              <a:dgm id="{070A386D-19DD-4A1D-A5DB-180B107795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">
                                            <p:graphicEl>
                                              <a:dgm id="{070A386D-19DD-4A1D-A5DB-180B107795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">
                                            <p:graphicEl>
                                              <a:dgm id="{070A386D-19DD-4A1D-A5DB-180B107795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13A5B6-DA7E-4FD5-8C7A-2B9D7B68A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4">
                                            <p:graphicEl>
                                              <a:dgm id="{A613A5B6-DA7E-4FD5-8C7A-2B9D7B68A7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64DEC5-F1BA-4DA0-9BE8-5E17A7F6E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">
                                            <p:graphicEl>
                                              <a:dgm id="{D064DEC5-F1BA-4DA0-9BE8-5E17A7F6E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">
                                            <p:graphicEl>
                                              <a:dgm id="{D064DEC5-F1BA-4DA0-9BE8-5E17A7F6E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">
                                            <p:graphicEl>
                                              <a:dgm id="{D064DEC5-F1BA-4DA0-9BE8-5E17A7F6E3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CE77D3-B297-41E7-8517-0476A782BC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4">
                                            <p:graphicEl>
                                              <a:dgm id="{31CE77D3-B297-41E7-8517-0476A782BC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A95AAD-41BD-43C2-87E4-2ED6DBE6F7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">
                                            <p:graphicEl>
                                              <a:dgm id="{DCA95AAD-41BD-43C2-87E4-2ED6DBE6F7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">
                                            <p:graphicEl>
                                              <a:dgm id="{DCA95AAD-41BD-43C2-87E4-2ED6DBE6F7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">
                                            <p:graphicEl>
                                              <a:dgm id="{DCA95AAD-41BD-43C2-87E4-2ED6DBE6F7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00EE51-59DC-4AFB-B8B1-56649D8DD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4">
                                            <p:graphicEl>
                                              <a:dgm id="{0500EE51-59DC-4AFB-B8B1-56649D8DD8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7E9074-3C5C-45C2-9F90-0273882D3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">
                                            <p:graphicEl>
                                              <a:dgm id="{727E9074-3C5C-45C2-9F90-0273882D3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">
                                            <p:graphicEl>
                                              <a:dgm id="{727E9074-3C5C-45C2-9F90-0273882D3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">
                                            <p:graphicEl>
                                              <a:dgm id="{727E9074-3C5C-45C2-9F90-0273882D33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E86F8F-23D3-434D-BE79-DDDEFB8967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4">
                                            <p:graphicEl>
                                              <a:dgm id="{F1E86F8F-23D3-434D-BE79-DDDEFB8967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98B1E8-EC2A-4CC5-8188-3C899FA110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">
                                            <p:graphicEl>
                                              <a:dgm id="{0D98B1E8-EC2A-4CC5-8188-3C899FA110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4">
                                            <p:graphicEl>
                                              <a:dgm id="{0D98B1E8-EC2A-4CC5-8188-3C899FA110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">
                                            <p:graphicEl>
                                              <a:dgm id="{0D98B1E8-EC2A-4CC5-8188-3C899FA110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EF7AB3-EEF9-4098-A0E2-A243D5CC53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4">
                                            <p:graphicEl>
                                              <a:dgm id="{07EF7AB3-EEF9-4098-A0E2-A243D5CC53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5464B3-C2E9-495C-936C-0B98C2DBC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">
                                            <p:graphicEl>
                                              <a:dgm id="{945464B3-C2E9-495C-936C-0B98C2DBC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">
                                            <p:graphicEl>
                                              <a:dgm id="{945464B3-C2E9-495C-936C-0B98C2DBC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4">
                                            <p:graphicEl>
                                              <a:dgm id="{945464B3-C2E9-495C-936C-0B98C2DBCC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"/>
                            </p:stCondLst>
                            <p:childTnLst>
                              <p:par>
                                <p:cTn id="2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2C0D3A-2E10-4A81-8E97-6C6E01E60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4">
                                            <p:graphicEl>
                                              <a:dgm id="{802C0D3A-2E10-4A81-8E97-6C6E01E606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437520-2C61-4F17-BFF1-C9FB95928D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">
                                            <p:graphicEl>
                                              <a:dgm id="{2C437520-2C61-4F17-BFF1-C9FB95928D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">
                                            <p:graphicEl>
                                              <a:dgm id="{2C437520-2C61-4F17-BFF1-C9FB95928D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">
                                            <p:graphicEl>
                                              <a:dgm id="{2C437520-2C61-4F17-BFF1-C9FB95928D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4F2AA3-D4A9-4BB1-BC22-5E46F4A41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4">
                                            <p:graphicEl>
                                              <a:dgm id="{274F2AA3-D4A9-4BB1-BC22-5E46F4A41E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  <p:bldGraphic spid="4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A60FFD7-DC0B-B94E-2A34-BB4642231629}"/>
              </a:ext>
            </a:extLst>
          </p:cNvPr>
          <p:cNvSpPr txBox="1"/>
          <p:nvPr/>
        </p:nvSpPr>
        <p:spPr>
          <a:xfrm>
            <a:off x="0" y="-5715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contourW="31750">
              <a:bevelT h="25400" prst="softRound"/>
              <a:contourClr>
                <a:schemeClr val="accent5">
                  <a:lumMod val="75000"/>
                </a:schemeClr>
              </a:contourClr>
            </a:sp3d>
          </a:bodyPr>
          <a:lstStyle/>
          <a:p>
            <a:pPr algn="ctr"/>
            <a:r>
              <a:rPr lang="en-FJ" sz="4400" b="1" spc="600" dirty="0">
                <a:ln w="22225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ULUTAGA KEI NA KENA I VOLAVOLAI </a:t>
            </a:r>
            <a:endParaRPr lang="es-ES" sz="4400" b="1" spc="600" dirty="0">
              <a:ln w="22225">
                <a:noFill/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C02DA84-35CF-CAF7-8B36-B7C42E3D093D}"/>
              </a:ext>
            </a:extLst>
          </p:cNvPr>
          <p:cNvSpPr txBox="1"/>
          <p:nvPr/>
        </p:nvSpPr>
        <p:spPr>
          <a:xfrm>
            <a:off x="1" y="581415"/>
            <a:ext cx="12191998" cy="369332"/>
          </a:xfrm>
          <a:prstGeom prst="rect">
            <a:avLst/>
          </a:prstGeom>
          <a:solidFill>
            <a:srgbClr val="722620"/>
          </a:solidFill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FDF2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FJ" b="1" dirty="0">
                <a:solidFill>
                  <a:srgbClr val="FDF2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 </a:t>
            </a:r>
            <a:r>
              <a:rPr lang="en-FJ" b="1" dirty="0" err="1">
                <a:solidFill>
                  <a:srgbClr val="FDF2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tukuna</a:t>
            </a:r>
            <a:r>
              <a:rPr lang="en-FJ" b="1" dirty="0">
                <a:solidFill>
                  <a:srgbClr val="FDF2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rgbClr val="FDF2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FJ" b="1" dirty="0">
                <a:solidFill>
                  <a:srgbClr val="FDF2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rgbClr val="FDF2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lagilagi</a:t>
            </a:r>
            <a:r>
              <a:rPr lang="en-FJ" b="1" dirty="0">
                <a:solidFill>
                  <a:srgbClr val="FDF2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rgbClr val="FDF2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FJ" b="1" dirty="0">
                <a:solidFill>
                  <a:srgbClr val="FDF2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Kalou ko </a:t>
            </a:r>
            <a:r>
              <a:rPr lang="en-FJ" b="1" dirty="0" err="1">
                <a:solidFill>
                  <a:srgbClr val="FDF2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lomalagi</a:t>
            </a:r>
            <a:r>
              <a:rPr lang="en-FJ" b="1" dirty="0">
                <a:solidFill>
                  <a:srgbClr val="FDF2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ka </a:t>
            </a:r>
            <a:r>
              <a:rPr lang="en-FJ" b="1" dirty="0" err="1">
                <a:solidFill>
                  <a:srgbClr val="FDF2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FJ" b="1" dirty="0">
                <a:solidFill>
                  <a:srgbClr val="FDF2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rgbClr val="FDF2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vakatakila</a:t>
            </a:r>
            <a:r>
              <a:rPr lang="en-FJ" b="1" dirty="0">
                <a:solidFill>
                  <a:srgbClr val="FDF2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rgbClr val="FDF2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FJ" b="1" dirty="0">
                <a:solidFill>
                  <a:srgbClr val="FDF2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rgbClr val="FDF2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cakacaka</a:t>
            </a:r>
            <a:r>
              <a:rPr lang="en-FJ" b="1" dirty="0">
                <a:solidFill>
                  <a:srgbClr val="FDF2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rgbClr val="FDF2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FJ" b="1" dirty="0">
                <a:solidFill>
                  <a:srgbClr val="FDF2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rgbClr val="FDF2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ligana</a:t>
            </a:r>
            <a:r>
              <a:rPr lang="en-FJ" b="1" dirty="0">
                <a:solidFill>
                  <a:srgbClr val="FDF2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rgbClr val="FDF2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FJ" b="1" dirty="0">
                <a:solidFill>
                  <a:srgbClr val="FDF2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rgbClr val="FDF2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maliwa</a:t>
            </a:r>
            <a:r>
              <a:rPr lang="en-FJ" b="1" dirty="0">
                <a:solidFill>
                  <a:srgbClr val="FDF2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rgbClr val="FDF2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levu</a:t>
            </a:r>
            <a:r>
              <a:rPr lang="es-ES" b="1" dirty="0">
                <a:solidFill>
                  <a:srgbClr val="FDF2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rgbClr val="FDF2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FJ" sz="1400" b="1" dirty="0">
                <a:solidFill>
                  <a:srgbClr val="FDF2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Same</a:t>
            </a:r>
            <a:r>
              <a:rPr lang="es-ES" sz="1400" b="1" dirty="0">
                <a:solidFill>
                  <a:srgbClr val="FDF2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19:1)</a:t>
            </a:r>
            <a:endParaRPr lang="es-ES" b="1" dirty="0">
              <a:solidFill>
                <a:srgbClr val="FDF2B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4A7C331-46FA-7F21-BDD3-70E8027DC5CF}"/>
              </a:ext>
            </a:extLst>
          </p:cNvPr>
          <p:cNvSpPr txBox="1"/>
          <p:nvPr/>
        </p:nvSpPr>
        <p:spPr>
          <a:xfrm>
            <a:off x="242046" y="1004047"/>
            <a:ext cx="7563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AU" sz="2000" b="1" dirty="0"/>
              <a:t>Sa</a:t>
            </a:r>
            <a:r>
              <a:rPr lang="en-FJ" sz="2000" b="1" dirty="0"/>
              <a:t>me e </a:t>
            </a:r>
            <a:r>
              <a:rPr lang="en-FJ" sz="2000" b="1" dirty="0" err="1"/>
              <a:t>rabailevu</a:t>
            </a:r>
            <a:r>
              <a:rPr lang="en-FJ" sz="2000" b="1" dirty="0"/>
              <a:t> </a:t>
            </a:r>
            <a:r>
              <a:rPr lang="en-FJ" sz="2000" b="1" dirty="0" err="1"/>
              <a:t>na</a:t>
            </a:r>
            <a:r>
              <a:rPr lang="en-FJ" sz="2000" b="1" dirty="0"/>
              <a:t> </a:t>
            </a:r>
            <a:r>
              <a:rPr lang="en-FJ" sz="2000" b="1" dirty="0" err="1"/>
              <a:t>veiulutaga</a:t>
            </a:r>
            <a:r>
              <a:rPr lang="en-FJ" sz="2000" b="1" dirty="0"/>
              <a:t> ka </a:t>
            </a:r>
            <a:r>
              <a:rPr lang="en-FJ" sz="2000" b="1" dirty="0" err="1"/>
              <a:t>kovuta</a:t>
            </a:r>
            <a:r>
              <a:rPr lang="en-FJ" sz="2000" b="1" dirty="0"/>
              <a:t> ka </a:t>
            </a:r>
            <a:r>
              <a:rPr lang="en-FJ" sz="2000" b="1" dirty="0" err="1"/>
              <a:t>kovuta</a:t>
            </a:r>
            <a:r>
              <a:rPr lang="en-FJ" sz="2000" b="1" dirty="0"/>
              <a:t> </a:t>
            </a:r>
            <a:r>
              <a:rPr lang="en-FJ" sz="2000" b="1" dirty="0" err="1"/>
              <a:t>vakatalega</a:t>
            </a:r>
            <a:r>
              <a:rPr lang="en-FJ" sz="2000" b="1" dirty="0"/>
              <a:t> kina </a:t>
            </a:r>
            <a:r>
              <a:rPr lang="en-FJ" sz="2000" b="1" dirty="0" err="1"/>
              <a:t>na</a:t>
            </a:r>
            <a:r>
              <a:rPr lang="en-FJ" sz="2000" b="1" dirty="0"/>
              <a:t> ka </a:t>
            </a:r>
            <a:r>
              <a:rPr lang="en-FJ" sz="2000" b="1" dirty="0" err="1"/>
              <a:t>taucoko</a:t>
            </a:r>
            <a:r>
              <a:rPr lang="en-FJ" sz="2000" b="1" dirty="0"/>
              <a:t> e </a:t>
            </a:r>
            <a:r>
              <a:rPr lang="en-FJ" sz="2000" b="1" dirty="0" err="1"/>
              <a:t>sotava</a:t>
            </a:r>
            <a:r>
              <a:rPr lang="en-FJ" sz="2000" b="1" dirty="0"/>
              <a:t> </a:t>
            </a:r>
            <a:r>
              <a:rPr lang="en-FJ" sz="2000" b="1" dirty="0" err="1"/>
              <a:t>na</a:t>
            </a:r>
            <a:r>
              <a:rPr lang="en-FJ" sz="2000" b="1" dirty="0"/>
              <a:t> </a:t>
            </a:r>
            <a:r>
              <a:rPr lang="en-FJ" sz="2000" b="1" dirty="0" err="1"/>
              <a:t>tamata</a:t>
            </a:r>
            <a:r>
              <a:rPr lang="en-FJ" sz="2000" b="1" dirty="0"/>
              <a:t> </a:t>
            </a:r>
            <a:r>
              <a:rPr lang="en-FJ" sz="2000" b="1" dirty="0" err="1"/>
              <a:t>ena</a:t>
            </a:r>
            <a:r>
              <a:rPr lang="en-FJ" sz="2000" b="1" dirty="0"/>
              <a:t> </a:t>
            </a:r>
            <a:r>
              <a:rPr lang="en-FJ" sz="2000" b="1" dirty="0" err="1"/>
              <a:t>veiwekani</a:t>
            </a:r>
            <a:r>
              <a:rPr lang="en-FJ" sz="2000" b="1" dirty="0"/>
              <a:t> </a:t>
            </a:r>
            <a:r>
              <a:rPr lang="en-FJ" sz="2000" b="1" dirty="0" err="1"/>
              <a:t>kei</a:t>
            </a:r>
            <a:r>
              <a:rPr lang="en-FJ" sz="2000" b="1" dirty="0"/>
              <a:t> </a:t>
            </a:r>
            <a:r>
              <a:rPr lang="en-FJ" sz="2000" b="1" dirty="0" err="1"/>
              <a:t>na</a:t>
            </a:r>
            <a:r>
              <a:rPr lang="en-FJ" sz="2000" b="1" dirty="0"/>
              <a:t> Kalou</a:t>
            </a:r>
            <a:r>
              <a:rPr lang="es-ES" sz="2000" b="1" dirty="0"/>
              <a:t>: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36CD77D-E2D8-70A9-7D17-AF06D69C5F62}"/>
              </a:ext>
            </a:extLst>
          </p:cNvPr>
          <p:cNvSpPr txBox="1"/>
          <p:nvPr/>
        </p:nvSpPr>
        <p:spPr>
          <a:xfrm>
            <a:off x="491687" y="1634245"/>
            <a:ext cx="74566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J" sz="2000" b="1" dirty="0"/>
              <a:t>Sere ka </a:t>
            </a:r>
            <a:r>
              <a:rPr lang="en-FJ" sz="2000" b="1" dirty="0" err="1"/>
              <a:t>vakacauauataka</a:t>
            </a:r>
            <a:r>
              <a:rPr lang="en-FJ" sz="2000" b="1" dirty="0"/>
              <a:t> </a:t>
            </a:r>
            <a:r>
              <a:rPr lang="en-FJ" sz="2000" b="1" dirty="0" err="1"/>
              <a:t>na</a:t>
            </a:r>
            <a:r>
              <a:rPr lang="en-FJ" sz="2000" b="1" dirty="0"/>
              <a:t> Kalou </a:t>
            </a:r>
            <a:r>
              <a:rPr lang="en-FJ" sz="2000" b="1" dirty="0" err="1"/>
              <a:t>Dauveibuli</a:t>
            </a:r>
            <a:r>
              <a:rPr lang="en-FJ" sz="2000" b="1" dirty="0"/>
              <a:t>, Tui ka </a:t>
            </a:r>
            <a:r>
              <a:rPr lang="en-FJ" sz="2000" b="1" dirty="0" err="1"/>
              <a:t>Turaganilewa</a:t>
            </a:r>
            <a:endParaRPr lang="en-US" sz="2000" b="1" dirty="0"/>
          </a:p>
          <a:p>
            <a:r>
              <a:rPr lang="en-FJ" sz="2000" b="1" dirty="0"/>
              <a:t>Same </a:t>
            </a:r>
            <a:r>
              <a:rPr lang="en-FJ" sz="2000" b="1" dirty="0" err="1"/>
              <a:t>ni</a:t>
            </a:r>
            <a:r>
              <a:rPr lang="en-FJ" sz="2000" b="1" dirty="0"/>
              <a:t> </a:t>
            </a:r>
            <a:r>
              <a:rPr lang="en-FJ" sz="2000" b="1" dirty="0" err="1"/>
              <a:t>vakavinavinaka</a:t>
            </a:r>
            <a:r>
              <a:rPr lang="en-FJ" sz="2000" b="1" dirty="0"/>
              <a:t> </a:t>
            </a:r>
            <a:r>
              <a:rPr lang="en-FJ" sz="2000" b="1" dirty="0" err="1"/>
              <a:t>vua</a:t>
            </a:r>
            <a:r>
              <a:rPr lang="en-FJ" sz="2000" b="1" dirty="0"/>
              <a:t> </a:t>
            </a:r>
            <a:r>
              <a:rPr lang="en-FJ" sz="2000" b="1" dirty="0" err="1"/>
              <a:t>na</a:t>
            </a:r>
            <a:r>
              <a:rPr lang="en-FJ" sz="2000" b="1" dirty="0"/>
              <a:t> Kalou </a:t>
            </a:r>
            <a:r>
              <a:rPr lang="en-FJ" sz="2000" b="1" dirty="0" err="1"/>
              <a:t>ena</a:t>
            </a:r>
            <a:r>
              <a:rPr lang="en-FJ" sz="2000" b="1" dirty="0"/>
              <a:t> </a:t>
            </a:r>
            <a:r>
              <a:rPr lang="en-FJ" sz="2000" b="1" dirty="0" err="1"/>
              <a:t>nona</a:t>
            </a:r>
            <a:r>
              <a:rPr lang="en-FJ" sz="2000" b="1" dirty="0"/>
              <a:t> </a:t>
            </a:r>
            <a:r>
              <a:rPr lang="en-FJ" sz="2000" b="1" dirty="0" err="1"/>
              <a:t>i</a:t>
            </a:r>
            <a:r>
              <a:rPr lang="en-FJ" sz="2000" b="1" dirty="0"/>
              <a:t> </a:t>
            </a:r>
            <a:r>
              <a:rPr lang="en-FJ" sz="2000" b="1" dirty="0" err="1"/>
              <a:t>solisoli</a:t>
            </a:r>
            <a:r>
              <a:rPr lang="en-FJ" sz="2000" b="1" dirty="0"/>
              <a:t> </a:t>
            </a:r>
            <a:r>
              <a:rPr lang="en-FJ" sz="2000" b="1" dirty="0" err="1"/>
              <a:t>kecega</a:t>
            </a:r>
            <a:r>
              <a:rPr lang="en-FJ" sz="2000" b="1" dirty="0"/>
              <a:t> </a:t>
            </a:r>
          </a:p>
          <a:p>
            <a:r>
              <a:rPr lang="en-FJ" sz="2000" b="1" dirty="0" err="1"/>
              <a:t>Tagi</a:t>
            </a:r>
            <a:r>
              <a:rPr lang="en-FJ" sz="2000" b="1" dirty="0"/>
              <a:t> </a:t>
            </a:r>
            <a:r>
              <a:rPr lang="en-FJ" sz="2000" b="1" dirty="0" err="1"/>
              <a:t>ni</a:t>
            </a:r>
            <a:r>
              <a:rPr lang="en-FJ" sz="2000" b="1" dirty="0"/>
              <a:t> </a:t>
            </a:r>
            <a:r>
              <a:rPr lang="en-FJ" sz="2000" b="1" dirty="0" err="1"/>
              <a:t>vakamamasu</a:t>
            </a:r>
            <a:r>
              <a:rPr lang="en-FJ" sz="2000" b="1" dirty="0"/>
              <a:t> </a:t>
            </a:r>
            <a:r>
              <a:rPr lang="en-FJ" sz="2000" b="1" dirty="0" err="1"/>
              <a:t>veua</a:t>
            </a:r>
            <a:r>
              <a:rPr lang="en-FJ" sz="2000" b="1" dirty="0"/>
              <a:t> </a:t>
            </a:r>
            <a:r>
              <a:rPr lang="en-FJ" sz="2000" b="1" dirty="0" err="1"/>
              <a:t>na</a:t>
            </a:r>
            <a:r>
              <a:rPr lang="en-FJ" sz="2000" b="1" dirty="0"/>
              <a:t> Kalou me </a:t>
            </a:r>
            <a:r>
              <a:rPr lang="en-FJ" sz="2000" b="1" dirty="0" err="1"/>
              <a:t>sereki</a:t>
            </a:r>
            <a:r>
              <a:rPr lang="en-FJ" sz="2000" b="1" dirty="0"/>
              <a:t> </a:t>
            </a:r>
            <a:r>
              <a:rPr lang="en-FJ" sz="2000" b="1" dirty="0" err="1"/>
              <a:t>keda</a:t>
            </a:r>
            <a:r>
              <a:rPr lang="en-FJ" sz="2000" b="1" dirty="0"/>
              <a:t> </a:t>
            </a:r>
            <a:r>
              <a:rPr lang="en-FJ" sz="2000" b="1" dirty="0" err="1"/>
              <a:t>mai</a:t>
            </a:r>
            <a:r>
              <a:rPr lang="en-FJ" sz="2000" b="1" dirty="0"/>
              <a:t> </a:t>
            </a:r>
            <a:r>
              <a:rPr lang="en-FJ" sz="2000" b="1" dirty="0" err="1"/>
              <a:t>na</a:t>
            </a:r>
            <a:r>
              <a:rPr lang="en-FJ" sz="2000" b="1" dirty="0"/>
              <a:t> </a:t>
            </a:r>
            <a:r>
              <a:rPr lang="en-FJ" sz="2000" b="1" dirty="0" err="1"/>
              <a:t>noda</a:t>
            </a:r>
            <a:r>
              <a:rPr lang="en-FJ" sz="2000" b="1" dirty="0"/>
              <a:t> </a:t>
            </a:r>
            <a:r>
              <a:rPr lang="en-FJ" sz="2000" b="1" dirty="0" err="1"/>
              <a:t>leqa</a:t>
            </a:r>
            <a:endParaRPr lang="es-ES" sz="2000" b="1" dirty="0"/>
          </a:p>
          <a:p>
            <a:r>
              <a:rPr lang="en-FJ" sz="2000" b="1" dirty="0" err="1"/>
              <a:t>Vosa</a:t>
            </a:r>
            <a:r>
              <a:rPr lang="en-FJ" sz="2000" b="1" dirty="0"/>
              <a:t> </a:t>
            </a:r>
            <a:r>
              <a:rPr lang="en-FJ" sz="2000" b="1" dirty="0" err="1"/>
              <a:t>vuku</a:t>
            </a:r>
            <a:r>
              <a:rPr lang="en-FJ" sz="2000" b="1" dirty="0"/>
              <a:t> ka </a:t>
            </a:r>
            <a:r>
              <a:rPr lang="en-FJ" sz="2000" b="1" dirty="0" err="1"/>
              <a:t>i</a:t>
            </a:r>
            <a:r>
              <a:rPr lang="en-FJ" sz="2000" b="1" dirty="0"/>
              <a:t> </a:t>
            </a:r>
            <a:r>
              <a:rPr lang="en-FJ" sz="2000" b="1" dirty="0" err="1"/>
              <a:t>dusidusi</a:t>
            </a:r>
            <a:r>
              <a:rPr lang="en-FJ" sz="2000" b="1" dirty="0"/>
              <a:t> </a:t>
            </a:r>
            <a:r>
              <a:rPr lang="en-FJ" sz="2000" b="1" dirty="0" err="1"/>
              <a:t>yaga</a:t>
            </a:r>
            <a:r>
              <a:rPr lang="en-FJ" sz="2000" b="1" dirty="0"/>
              <a:t> me </a:t>
            </a:r>
            <a:r>
              <a:rPr lang="en-FJ" sz="2000" b="1" dirty="0" err="1"/>
              <a:t>vakadadamuri</a:t>
            </a:r>
            <a:r>
              <a:rPr lang="en-FJ" sz="2000" b="1" dirty="0"/>
              <a:t> </a:t>
            </a:r>
            <a:r>
              <a:rPr lang="en-FJ" sz="2000" b="1" dirty="0" err="1"/>
              <a:t>ena</a:t>
            </a:r>
            <a:r>
              <a:rPr lang="en-FJ" sz="2000" b="1" dirty="0"/>
              <a:t> </a:t>
            </a:r>
            <a:r>
              <a:rPr lang="en-FJ" sz="2000" b="1" dirty="0" err="1"/>
              <a:t>noda</a:t>
            </a:r>
            <a:r>
              <a:rPr lang="en-FJ" sz="2000" b="1" dirty="0"/>
              <a:t> </a:t>
            </a:r>
            <a:r>
              <a:rPr lang="en-FJ" sz="2000" b="1" dirty="0" err="1"/>
              <a:t>bula</a:t>
            </a:r>
            <a:endParaRPr lang="es-ES" sz="2000" b="1" dirty="0"/>
          </a:p>
          <a:p>
            <a:r>
              <a:rPr lang="en-FJ" sz="2000" b="1" dirty="0" err="1"/>
              <a:t>Kena</a:t>
            </a:r>
            <a:r>
              <a:rPr lang="en-FJ" sz="2000" b="1" dirty="0"/>
              <a:t> same </a:t>
            </a:r>
            <a:r>
              <a:rPr lang="en-FJ" sz="2000" b="1" dirty="0" err="1"/>
              <a:t>na</a:t>
            </a:r>
            <a:r>
              <a:rPr lang="en-FJ" sz="2000" b="1" dirty="0"/>
              <a:t> Tui, ka </a:t>
            </a:r>
            <a:r>
              <a:rPr lang="en-FJ" sz="2000" b="1" dirty="0" err="1"/>
              <a:t>dusi</a:t>
            </a:r>
            <a:r>
              <a:rPr lang="en-FJ" sz="2000" b="1" dirty="0"/>
              <a:t> </a:t>
            </a:r>
            <a:r>
              <a:rPr lang="en-FJ" sz="2000" b="1" dirty="0" err="1"/>
              <a:t>Karisito</a:t>
            </a:r>
            <a:r>
              <a:rPr lang="en-FJ" sz="2000" b="1" dirty="0"/>
              <a:t> </a:t>
            </a:r>
            <a:r>
              <a:rPr lang="en-FJ" sz="2000" b="1" dirty="0" err="1"/>
              <a:t>na</a:t>
            </a:r>
            <a:r>
              <a:rPr lang="en-FJ" sz="2000" b="1" dirty="0"/>
              <a:t> Tui ka </a:t>
            </a:r>
            <a:r>
              <a:rPr lang="en-FJ" sz="2000" b="1" dirty="0" err="1"/>
              <a:t>Dauniveisereki</a:t>
            </a:r>
            <a:endParaRPr lang="en-US" sz="2000" b="1" dirty="0"/>
          </a:p>
          <a:p>
            <a:r>
              <a:rPr lang="en-FJ" sz="2000" b="1" dirty="0"/>
              <a:t>Same ka </a:t>
            </a:r>
            <a:r>
              <a:rPr lang="en-FJ" sz="2000" b="1" dirty="0" err="1"/>
              <a:t>taleva</a:t>
            </a:r>
            <a:r>
              <a:rPr lang="en-FJ" sz="2000" b="1" dirty="0"/>
              <a:t> </a:t>
            </a:r>
            <a:r>
              <a:rPr lang="en-FJ" sz="2000" b="1" dirty="0" err="1"/>
              <a:t>lesu</a:t>
            </a:r>
            <a:r>
              <a:rPr lang="en-FJ" sz="2000" b="1" dirty="0"/>
              <a:t> </a:t>
            </a:r>
            <a:r>
              <a:rPr lang="en-FJ" sz="2000" b="1" dirty="0" err="1"/>
              <a:t>na</a:t>
            </a:r>
            <a:r>
              <a:rPr lang="en-FJ" sz="2000" b="1" dirty="0"/>
              <a:t> </a:t>
            </a:r>
            <a:r>
              <a:rPr lang="en-FJ" sz="2000" b="1" dirty="0" err="1"/>
              <a:t>i</a:t>
            </a:r>
            <a:r>
              <a:rPr lang="en-FJ" sz="2000" b="1" dirty="0"/>
              <a:t> tukutuku </a:t>
            </a:r>
            <a:r>
              <a:rPr lang="en-FJ" sz="2000" b="1" dirty="0" err="1"/>
              <a:t>kei</a:t>
            </a:r>
            <a:r>
              <a:rPr lang="en-FJ" sz="2000" b="1" dirty="0"/>
              <a:t> </a:t>
            </a:r>
            <a:r>
              <a:rPr lang="en-FJ" sz="2000" b="1" dirty="0" err="1"/>
              <a:t>Isireli</a:t>
            </a:r>
            <a:r>
              <a:rPr lang="en-FJ" sz="2000" b="1" dirty="0"/>
              <a:t> </a:t>
            </a:r>
            <a:r>
              <a:rPr lang="en-FJ" sz="2000" b="1" dirty="0" err="1"/>
              <a:t>kei</a:t>
            </a:r>
            <a:r>
              <a:rPr lang="en-FJ" sz="2000" b="1" dirty="0"/>
              <a:t> </a:t>
            </a:r>
            <a:r>
              <a:rPr lang="en-FJ" sz="2000" b="1" dirty="0" err="1"/>
              <a:t>na</a:t>
            </a:r>
            <a:r>
              <a:rPr lang="en-FJ" sz="2000" b="1" dirty="0"/>
              <a:t> </a:t>
            </a:r>
            <a:r>
              <a:rPr lang="en-FJ" sz="2000" b="1" dirty="0" err="1"/>
              <a:t>dinata</a:t>
            </a:r>
            <a:r>
              <a:rPr lang="en-FJ" sz="2000" b="1" dirty="0"/>
              <a:t> </a:t>
            </a:r>
            <a:r>
              <a:rPr lang="en-FJ" sz="2000" b="1" dirty="0" err="1"/>
              <a:t>na</a:t>
            </a:r>
            <a:r>
              <a:rPr lang="en-FJ" sz="2000" b="1" dirty="0"/>
              <a:t> Kalou </a:t>
            </a:r>
            <a:r>
              <a:rPr lang="en-FJ" sz="2000" b="1" dirty="0" err="1"/>
              <a:t>na</a:t>
            </a:r>
            <a:r>
              <a:rPr lang="en-FJ" sz="2000" b="1" dirty="0"/>
              <a:t> </a:t>
            </a:r>
            <a:r>
              <a:rPr lang="en-FJ" sz="2000" b="1" dirty="0" err="1"/>
              <a:t>vei</a:t>
            </a:r>
            <a:r>
              <a:rPr lang="en-FJ" sz="2000" b="1" dirty="0"/>
              <a:t> tukutuku </a:t>
            </a:r>
            <a:r>
              <a:rPr lang="en-FJ" sz="2000" b="1" dirty="0" err="1"/>
              <a:t>oqo</a:t>
            </a:r>
            <a:endParaRPr lang="es-ES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83F0927-B17C-3DFB-5689-F8EE4A65CE56}"/>
              </a:ext>
            </a:extLst>
          </p:cNvPr>
          <p:cNvSpPr txBox="1"/>
          <p:nvPr/>
        </p:nvSpPr>
        <p:spPr>
          <a:xfrm>
            <a:off x="242046" y="3803326"/>
            <a:ext cx="11949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FJ" sz="2000" b="1" dirty="0"/>
              <a:t>Era </a:t>
            </a:r>
            <a:r>
              <a:rPr lang="en-FJ" sz="2000" b="1" dirty="0" err="1"/>
              <a:t>volai</a:t>
            </a:r>
            <a:r>
              <a:rPr lang="en-FJ" sz="2000" b="1" dirty="0"/>
              <a:t> me </a:t>
            </a:r>
            <a:r>
              <a:rPr lang="en-FJ" sz="2000" b="1" dirty="0" err="1"/>
              <a:t>vaka</a:t>
            </a:r>
            <a:r>
              <a:rPr lang="en-FJ" sz="2000" b="1" dirty="0"/>
              <a:t> </a:t>
            </a:r>
            <a:r>
              <a:rPr lang="en-FJ" sz="2000" b="1" dirty="0" err="1"/>
              <a:t>na</a:t>
            </a:r>
            <a:r>
              <a:rPr lang="en-FJ" sz="2000" b="1" dirty="0"/>
              <a:t> </a:t>
            </a:r>
            <a:r>
              <a:rPr lang="en-FJ" sz="2000" b="1" dirty="0" err="1"/>
              <a:t>serekali</a:t>
            </a:r>
            <a:r>
              <a:rPr lang="en-FJ" sz="2000" b="1" dirty="0"/>
              <a:t>.</a:t>
            </a:r>
            <a:r>
              <a:rPr lang="en-US" sz="2000" b="1" dirty="0"/>
              <a:t> </a:t>
            </a:r>
            <a:r>
              <a:rPr lang="en-FJ" sz="2000" b="1" dirty="0" err="1"/>
              <a:t>Serekali</a:t>
            </a:r>
            <a:r>
              <a:rPr lang="en-FJ" sz="2000" b="1" dirty="0"/>
              <a:t> </a:t>
            </a:r>
            <a:r>
              <a:rPr lang="en-FJ" sz="2000" b="1" dirty="0" err="1"/>
              <a:t>vaka</a:t>
            </a:r>
            <a:r>
              <a:rPr lang="en-FJ" sz="2000" b="1" dirty="0"/>
              <a:t> </a:t>
            </a:r>
            <a:r>
              <a:rPr lang="en-FJ" sz="2000" b="1" dirty="0" err="1"/>
              <a:t>Iperiu</a:t>
            </a:r>
            <a:r>
              <a:rPr lang="en-FJ" sz="2000" b="1" dirty="0"/>
              <a:t> e </a:t>
            </a:r>
            <a:r>
              <a:rPr lang="en-FJ" sz="2000" b="1" dirty="0" err="1"/>
              <a:t>duidui</a:t>
            </a:r>
            <a:r>
              <a:rPr lang="en-US" sz="2000" b="1" dirty="0"/>
              <a:t>. </a:t>
            </a:r>
            <a:r>
              <a:rPr lang="en-FJ" sz="2000" b="1" dirty="0"/>
              <a:t>E so </a:t>
            </a:r>
            <a:r>
              <a:rPr lang="en-FJ" sz="2000" b="1" dirty="0" err="1"/>
              <a:t>na</a:t>
            </a:r>
            <a:r>
              <a:rPr lang="en-FJ" sz="2000" b="1" dirty="0"/>
              <a:t> </a:t>
            </a:r>
            <a:r>
              <a:rPr lang="en-FJ" sz="2000" b="1" dirty="0" err="1"/>
              <a:t>kedra</a:t>
            </a:r>
            <a:r>
              <a:rPr lang="en-FJ" sz="2000" b="1" dirty="0"/>
              <a:t> </a:t>
            </a:r>
            <a:r>
              <a:rPr lang="en-FJ" sz="2000" b="1" dirty="0" err="1"/>
              <a:t>i</a:t>
            </a:r>
            <a:r>
              <a:rPr lang="en-FJ" sz="2000" b="1" dirty="0"/>
              <a:t> </a:t>
            </a:r>
            <a:r>
              <a:rPr lang="en-FJ" sz="2000" b="1" dirty="0" err="1"/>
              <a:t>volavolai</a:t>
            </a:r>
            <a:r>
              <a:rPr lang="en-FJ" sz="2000" b="1" dirty="0"/>
              <a:t> e:</a:t>
            </a:r>
            <a:endParaRPr lang="es-ES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6FD256B-B8F4-3AC2-E566-6CDA5A9808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9875027"/>
              </p:ext>
            </p:extLst>
          </p:nvPr>
        </p:nvGraphicFramePr>
        <p:xfrm>
          <a:off x="70595" y="4203436"/>
          <a:ext cx="12016629" cy="2578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Imagen 9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98CBCFA-EBFD-0EEE-A9AA-5D0686A38B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5470" y="1065048"/>
            <a:ext cx="4059530" cy="2721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D66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9CFD7D89-D3AA-D2C7-F014-A0639282343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54" y="3243866"/>
            <a:ext cx="442233" cy="221746"/>
          </a:xfrm>
          <a:prstGeom prst="rect">
            <a:avLst/>
          </a:prstGeom>
        </p:spPr>
      </p:pic>
      <p:pic>
        <p:nvPicPr>
          <p:cNvPr id="19" name="Imagen 18" descr="Icono&#10;&#10;Descripción generada automáticamente">
            <a:extLst>
              <a:ext uri="{FF2B5EF4-FFF2-40B4-BE49-F238E27FC236}">
                <a16:creationId xmlns:a16="http://schemas.microsoft.com/office/drawing/2014/main" id="{B47A8ADE-84EF-83B4-8E4D-6E918E8D94EC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54" y="2938098"/>
            <a:ext cx="442233" cy="221746"/>
          </a:xfrm>
          <a:prstGeom prst="rect">
            <a:avLst/>
          </a:prstGeom>
        </p:spPr>
      </p:pic>
      <p:pic>
        <p:nvPicPr>
          <p:cNvPr id="26" name="Imagen 25" descr="Forma&#10;&#10;Descripción generada automáticamente con confianza baja">
            <a:extLst>
              <a:ext uri="{FF2B5EF4-FFF2-40B4-BE49-F238E27FC236}">
                <a16:creationId xmlns:a16="http://schemas.microsoft.com/office/drawing/2014/main" id="{30B900DB-1BF2-D1FC-84D3-6B56C3F93DFA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54" y="2020797"/>
            <a:ext cx="442233" cy="221746"/>
          </a:xfrm>
          <a:prstGeom prst="rect">
            <a:avLst/>
          </a:prstGeom>
        </p:spPr>
      </p:pic>
      <p:pic>
        <p:nvPicPr>
          <p:cNvPr id="28" name="Imagen 27" descr="Forma&#10;&#10;Descripción generada automáticamente con confianza media">
            <a:extLst>
              <a:ext uri="{FF2B5EF4-FFF2-40B4-BE49-F238E27FC236}">
                <a16:creationId xmlns:a16="http://schemas.microsoft.com/office/drawing/2014/main" id="{66520ABB-479E-859A-AA5B-5C06D84415C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54" y="2632331"/>
            <a:ext cx="442233" cy="221746"/>
          </a:xfrm>
          <a:prstGeom prst="rect">
            <a:avLst/>
          </a:prstGeom>
        </p:spPr>
      </p:pic>
      <p:pic>
        <p:nvPicPr>
          <p:cNvPr id="30" name="Imagen 29" descr="Forma&#10;&#10;Descripción generada automáticamente">
            <a:extLst>
              <a:ext uri="{FF2B5EF4-FFF2-40B4-BE49-F238E27FC236}">
                <a16:creationId xmlns:a16="http://schemas.microsoft.com/office/drawing/2014/main" id="{CA91BB03-5612-9347-91A9-C142868547D8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54" y="2326564"/>
            <a:ext cx="442233" cy="221746"/>
          </a:xfrm>
          <a:prstGeom prst="rect">
            <a:avLst/>
          </a:prstGeom>
        </p:spPr>
      </p:pic>
      <p:pic>
        <p:nvPicPr>
          <p:cNvPr id="34" name="Imagen 33" descr="Forma, Flecha&#10;&#10;Descripción generada automáticamente">
            <a:extLst>
              <a:ext uri="{FF2B5EF4-FFF2-40B4-BE49-F238E27FC236}">
                <a16:creationId xmlns:a16="http://schemas.microsoft.com/office/drawing/2014/main" id="{428B238B-5ADC-9849-C2AA-E5F9070C4252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54" y="1715030"/>
            <a:ext cx="442233" cy="22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8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208951-9151-45AD-BD02-F2F388120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">
                                            <p:graphicEl>
                                              <a:dgm id="{88208951-9151-45AD-BD02-F2F3881204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F76C9D-0437-4FAA-9E09-0F8096EDB7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">
                                            <p:graphicEl>
                                              <a:dgm id="{83F76C9D-0437-4FAA-9E09-0F8096EDB7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0B9E57-1FA9-45D5-81BB-7D0FB9F93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">
                                            <p:graphicEl>
                                              <a:dgm id="{C80B9E57-1FA9-45D5-81BB-7D0FB9F939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D77E71-D7B7-4432-B8EB-C740E4F5D8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">
                                            <p:graphicEl>
                                              <a:dgm id="{36D77E71-D7B7-4432-B8EB-C740E4F5D8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7E0CCA-28FD-422B-B162-A18A66E65B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6B7E0CCA-28FD-422B-B162-A18A66E65B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12DA08-3509-4762-BE70-DA1222ADB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2">
                                            <p:graphicEl>
                                              <a:dgm id="{2B12DA08-3509-4762-BE70-DA1222ADB6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C8BD14-0B97-4CBD-BB11-CC6FEB4A2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2">
                                            <p:graphicEl>
                                              <a:dgm id="{58C8BD14-0B97-4CBD-BB11-CC6FEB4A2C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78435A-205F-4465-A604-D0921B8193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2">
                                            <p:graphicEl>
                                              <a:dgm id="{F678435A-205F-4465-A604-D0921B8193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DD8C40-5A60-40F7-89D3-6E66F0A1E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2">
                                            <p:graphicEl>
                                              <a:dgm id="{92DD8C40-5A60-40F7-89D3-6E66F0A1E2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5C2F1B-B5BF-458B-9344-7E656FF6AC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2">
                                            <p:graphicEl>
                                              <a:dgm id="{2C5C2F1B-B5BF-458B-9344-7E656FF6AC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E8EC2B-BFBE-4ABD-9B1E-3D1D333D5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2">
                                            <p:graphicEl>
                                              <a:dgm id="{C9E8EC2B-BFBE-4ABD-9B1E-3D1D333D58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9B9DC5-A23D-49EF-AE43-C38188E07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2">
                                            <p:graphicEl>
                                              <a:dgm id="{7A9B9DC5-A23D-49EF-AE43-C38188E07B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uiExpand="1" build="p"/>
      <p:bldP spid="7" grpId="0"/>
      <p:bldGraphic spid="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A51C04F-1BE3-512F-FE93-EA6FC1A509A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72733"/>
          </a:xfrm>
          <a:prstGeom prst="rect">
            <a:avLst/>
          </a:prstGeom>
          <a:blipFill dpi="0" rotWithShape="1">
            <a:blip r:embed="rId4">
              <a:alphaModFix amt="78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31149AE-A296-6576-5A90-1721D0426897}"/>
              </a:ext>
            </a:extLst>
          </p:cNvPr>
          <p:cNvSpPr txBox="1"/>
          <p:nvPr/>
        </p:nvSpPr>
        <p:spPr>
          <a:xfrm>
            <a:off x="0" y="-6929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FJ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AI VOLA NI MASU</a:t>
            </a:r>
            <a:endParaRPr lang="es-E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9688924-8272-A81E-F22A-1273FB22A466}"/>
              </a:ext>
            </a:extLst>
          </p:cNvPr>
          <p:cNvSpPr txBox="1"/>
          <p:nvPr/>
        </p:nvSpPr>
        <p:spPr>
          <a:xfrm>
            <a:off x="-322534" y="503291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b="1" dirty="0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FJ" b="1" dirty="0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rogoca</a:t>
            </a:r>
            <a:r>
              <a:rPr lang="en-FJ" b="1" dirty="0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noqu</a:t>
            </a:r>
            <a:r>
              <a:rPr lang="en-FJ" b="1" dirty="0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masu</a:t>
            </a:r>
            <a:r>
              <a:rPr lang="en-FJ" b="1" dirty="0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FJ" b="1" dirty="0" err="1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Jiova</a:t>
            </a:r>
            <a:r>
              <a:rPr lang="en-FJ" b="1" dirty="0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vaqara</a:t>
            </a:r>
            <a:r>
              <a:rPr lang="en-FJ" b="1" dirty="0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daligamuni</a:t>
            </a:r>
            <a:r>
              <a:rPr lang="en-FJ" b="1" dirty="0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ki </a:t>
            </a:r>
            <a:r>
              <a:rPr lang="en-FJ" b="1" dirty="0" err="1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FJ" b="1" dirty="0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noqu</a:t>
            </a:r>
            <a:r>
              <a:rPr lang="en-FJ" b="1" dirty="0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kerekere</a:t>
            </a:r>
            <a:r>
              <a:rPr lang="en-FJ" b="1" dirty="0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Mo </a:t>
            </a:r>
            <a:r>
              <a:rPr lang="en-FJ" b="1" dirty="0" err="1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FJ" b="1" dirty="0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vakarorogo</a:t>
            </a:r>
            <a:r>
              <a:rPr lang="en-FJ" b="1" dirty="0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vei</a:t>
            </a:r>
            <a:r>
              <a:rPr lang="en-FJ" b="1" dirty="0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au </a:t>
            </a:r>
            <a:r>
              <a:rPr lang="en-FJ" b="1" dirty="0" err="1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ena</a:t>
            </a:r>
            <a:r>
              <a:rPr lang="en-FJ" b="1" dirty="0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nomuni</a:t>
            </a:r>
            <a:r>
              <a:rPr lang="en-FJ" b="1" dirty="0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yalodina</a:t>
            </a:r>
            <a:r>
              <a:rPr lang="en-FJ" b="1" dirty="0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kei</a:t>
            </a:r>
            <a:r>
              <a:rPr lang="en-FJ" b="1" dirty="0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FJ" b="1" dirty="0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nomuni</a:t>
            </a:r>
            <a:r>
              <a:rPr lang="en-FJ" b="1" dirty="0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yalododonu</a:t>
            </a:r>
            <a:r>
              <a:rPr lang="en-FJ" b="1" dirty="0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FJ" sz="1400" b="1" dirty="0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Same</a:t>
            </a:r>
            <a:r>
              <a:rPr lang="es-ES" sz="1400" b="1" dirty="0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143:1)</a:t>
            </a:r>
            <a:endParaRPr lang="es-ES" b="1" dirty="0">
              <a:solidFill>
                <a:srgbClr val="F7D48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D1B72EC-28CF-0C55-DEDC-483DAAABFCD5}"/>
              </a:ext>
            </a:extLst>
          </p:cNvPr>
          <p:cNvSpPr txBox="1"/>
          <p:nvPr/>
        </p:nvSpPr>
        <p:spPr>
          <a:xfrm>
            <a:off x="5871322" y="1272733"/>
            <a:ext cx="62921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FJ" sz="2000" b="1" dirty="0"/>
              <a:t>Era </a:t>
            </a:r>
            <a:r>
              <a:rPr lang="en-FJ" sz="2000" b="1" dirty="0" err="1"/>
              <a:t>vosa</a:t>
            </a:r>
            <a:r>
              <a:rPr lang="en-FJ" sz="2000" b="1" dirty="0"/>
              <a:t> </a:t>
            </a:r>
            <a:r>
              <a:rPr lang="en-FJ" sz="2000" b="1" dirty="0" err="1"/>
              <a:t>vua</a:t>
            </a:r>
            <a:r>
              <a:rPr lang="en-FJ" sz="2000" b="1" dirty="0"/>
              <a:t> </a:t>
            </a:r>
            <a:r>
              <a:rPr lang="en-FJ" sz="2000" b="1" dirty="0" err="1"/>
              <a:t>na</a:t>
            </a:r>
            <a:r>
              <a:rPr lang="en-FJ" sz="2000" b="1" dirty="0"/>
              <a:t> Kalou o </a:t>
            </a:r>
            <a:r>
              <a:rPr lang="en-FJ" sz="2000" b="1" dirty="0" err="1"/>
              <a:t>ira</a:t>
            </a:r>
            <a:r>
              <a:rPr lang="en-FJ" sz="2000" b="1" dirty="0"/>
              <a:t> </a:t>
            </a:r>
            <a:r>
              <a:rPr lang="en-FJ" sz="2000" b="1" dirty="0" err="1"/>
              <a:t>na</a:t>
            </a:r>
            <a:r>
              <a:rPr lang="en-FJ" sz="2000" b="1" dirty="0"/>
              <a:t> </a:t>
            </a:r>
            <a:r>
              <a:rPr lang="en-FJ" sz="2000" b="1" dirty="0" err="1"/>
              <a:t>daunisame</a:t>
            </a:r>
            <a:r>
              <a:rPr lang="en-FJ" sz="2000" b="1" dirty="0"/>
              <a:t> me </a:t>
            </a:r>
            <a:r>
              <a:rPr lang="en-FJ" sz="2000" b="1" dirty="0" err="1"/>
              <a:t>vaka</a:t>
            </a:r>
            <a:r>
              <a:rPr lang="en-FJ" sz="2000" b="1" dirty="0"/>
              <a:t> ga e </a:t>
            </a:r>
            <a:r>
              <a:rPr lang="en-FJ" sz="2000" b="1" dirty="0" err="1"/>
              <a:t>dua</a:t>
            </a:r>
            <a:r>
              <a:rPr lang="en-FJ" sz="2000" b="1" dirty="0"/>
              <a:t> </a:t>
            </a:r>
            <a:r>
              <a:rPr lang="en-FJ" sz="2000" b="1" dirty="0" err="1"/>
              <a:t>na</a:t>
            </a:r>
            <a:r>
              <a:rPr lang="en-FJ" sz="2000" b="1" dirty="0"/>
              <a:t> </a:t>
            </a:r>
            <a:r>
              <a:rPr lang="en-FJ" sz="2000" b="1" dirty="0" err="1"/>
              <a:t>i</a:t>
            </a:r>
            <a:r>
              <a:rPr lang="en-FJ" sz="2000" b="1" dirty="0"/>
              <a:t> </a:t>
            </a:r>
            <a:r>
              <a:rPr lang="en-FJ" sz="2000" b="1" dirty="0" err="1"/>
              <a:t>tokani</a:t>
            </a:r>
            <a:r>
              <a:rPr lang="en-FJ" sz="2000" b="1" dirty="0"/>
              <a:t>: “Ni </a:t>
            </a:r>
            <a:r>
              <a:rPr lang="en-FJ" sz="2000" b="1" dirty="0" err="1"/>
              <a:t>vakarogoca</a:t>
            </a:r>
            <a:r>
              <a:rPr lang="en-FJ" sz="2000" b="1" dirty="0"/>
              <a:t> </a:t>
            </a:r>
            <a:r>
              <a:rPr lang="en-FJ" sz="2000" b="1" dirty="0" err="1"/>
              <a:t>na</a:t>
            </a:r>
            <a:r>
              <a:rPr lang="en-FJ" sz="2000" b="1" dirty="0"/>
              <a:t> </a:t>
            </a:r>
            <a:r>
              <a:rPr lang="en-FJ" sz="2000" b="1" dirty="0" err="1"/>
              <a:t>noqu</a:t>
            </a:r>
            <a:r>
              <a:rPr lang="en-FJ" sz="2000" b="1" dirty="0"/>
              <a:t> </a:t>
            </a:r>
            <a:r>
              <a:rPr lang="en-FJ" sz="2000" b="1" dirty="0" err="1"/>
              <a:t>tagi</a:t>
            </a:r>
            <a:r>
              <a:rPr lang="en-FJ" sz="2000" b="1" dirty="0"/>
              <a:t>, </a:t>
            </a:r>
            <a:r>
              <a:rPr lang="en-FJ" sz="2000" b="1" dirty="0" err="1"/>
              <a:t>noqu</a:t>
            </a:r>
            <a:r>
              <a:rPr lang="en-FJ" sz="2000" b="1" dirty="0"/>
              <a:t> Tui </a:t>
            </a:r>
            <a:r>
              <a:rPr lang="en-FJ" sz="2000" b="1" dirty="0" err="1"/>
              <a:t>kei</a:t>
            </a:r>
            <a:r>
              <a:rPr lang="en-FJ" sz="2000" b="1" dirty="0"/>
              <a:t> </a:t>
            </a:r>
            <a:r>
              <a:rPr lang="en-FJ" sz="2000" b="1" dirty="0" err="1"/>
              <a:t>na</a:t>
            </a:r>
            <a:r>
              <a:rPr lang="en-FJ" sz="2000" b="1" dirty="0"/>
              <a:t> </a:t>
            </a:r>
            <a:r>
              <a:rPr lang="en-FJ" sz="2000" b="1" dirty="0" err="1"/>
              <a:t>noqu</a:t>
            </a:r>
            <a:r>
              <a:rPr lang="en-FJ" sz="2000" b="1" dirty="0"/>
              <a:t> Kalou, </a:t>
            </a:r>
            <a:r>
              <a:rPr lang="en-FJ" sz="2000" b="1" dirty="0" err="1"/>
              <a:t>niu</a:t>
            </a:r>
            <a:r>
              <a:rPr lang="en-FJ" sz="2000" b="1" dirty="0"/>
              <a:t> </a:t>
            </a:r>
            <a:r>
              <a:rPr lang="en-FJ" sz="2000" b="1" dirty="0" err="1"/>
              <a:t>sa</a:t>
            </a:r>
            <a:r>
              <a:rPr lang="en-FJ" sz="2000" b="1" dirty="0"/>
              <a:t> </a:t>
            </a:r>
            <a:r>
              <a:rPr lang="en-FJ" sz="2000" b="1" dirty="0" err="1"/>
              <a:t>masu</a:t>
            </a:r>
            <a:r>
              <a:rPr lang="en-FJ" sz="2000" b="1" dirty="0"/>
              <a:t> ga </a:t>
            </a:r>
            <a:r>
              <a:rPr lang="en-FJ" sz="2000" b="1" dirty="0" err="1"/>
              <a:t>vei</a:t>
            </a:r>
            <a:r>
              <a:rPr lang="en-FJ" sz="2000" b="1" dirty="0"/>
              <a:t> </a:t>
            </a:r>
            <a:r>
              <a:rPr lang="en-FJ" sz="2000" b="1" dirty="0" err="1"/>
              <a:t>kemuni</a:t>
            </a:r>
            <a:r>
              <a:rPr lang="es-ES" sz="2000" b="1" dirty="0"/>
              <a:t>” (</a:t>
            </a:r>
            <a:r>
              <a:rPr lang="en-FJ" sz="2000" b="1" dirty="0"/>
              <a:t>Same</a:t>
            </a:r>
            <a:r>
              <a:rPr lang="es-ES" sz="2000" b="1" dirty="0"/>
              <a:t> 5:2).</a:t>
            </a:r>
          </a:p>
        </p:txBody>
      </p:sp>
      <p:pic>
        <p:nvPicPr>
          <p:cNvPr id="6" name="Imagen 5" descr="Dibujo de un hombre&#10;&#10;Descripción generada automáticamente con confianza media">
            <a:extLst>
              <a:ext uri="{FF2B5EF4-FFF2-40B4-BE49-F238E27FC236}">
                <a16:creationId xmlns:a16="http://schemas.microsoft.com/office/drawing/2014/main" id="{F635D194-0721-6F43-06BD-5207C1F7F4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78" y="1272732"/>
            <a:ext cx="5663088" cy="5450004"/>
          </a:xfrm>
          <a:prstGeom prst="roundRect">
            <a:avLst>
              <a:gd name="adj" fmla="val 8692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0386A6F-C684-4292-F3AA-76E8070E1889}"/>
              </a:ext>
            </a:extLst>
          </p:cNvPr>
          <p:cNvSpPr txBox="1"/>
          <p:nvPr/>
        </p:nvSpPr>
        <p:spPr>
          <a:xfrm>
            <a:off x="5871320" y="5842337"/>
            <a:ext cx="62921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AU" sz="2000" b="1" dirty="0"/>
              <a:t>Eda</a:t>
            </a:r>
            <a:r>
              <a:rPr lang="en-FJ" sz="2000" b="1" dirty="0"/>
              <a:t> </a:t>
            </a:r>
            <a:r>
              <a:rPr lang="en-FJ" sz="2000" b="1" dirty="0" err="1"/>
              <a:t>bula</a:t>
            </a:r>
            <a:r>
              <a:rPr lang="en-FJ" sz="2000" b="1" dirty="0"/>
              <a:t> </a:t>
            </a:r>
            <a:r>
              <a:rPr lang="en-FJ" sz="2000" b="1" dirty="0" err="1"/>
              <a:t>talega</a:t>
            </a:r>
            <a:r>
              <a:rPr lang="en-FJ" sz="2000" b="1" dirty="0"/>
              <a:t> </a:t>
            </a:r>
            <a:r>
              <a:rPr lang="en-FJ" sz="2000" b="1" dirty="0" err="1"/>
              <a:t>ena</a:t>
            </a:r>
            <a:r>
              <a:rPr lang="en-FJ" sz="2000" b="1" dirty="0"/>
              <a:t> </a:t>
            </a:r>
            <a:r>
              <a:rPr lang="en-FJ" sz="2000" b="1" dirty="0" err="1"/>
              <a:t>i</a:t>
            </a:r>
            <a:r>
              <a:rPr lang="en-FJ" sz="2000" b="1" dirty="0"/>
              <a:t> </a:t>
            </a:r>
            <a:r>
              <a:rPr lang="en-FJ" sz="2000" b="1" dirty="0" err="1"/>
              <a:t>nuinui</a:t>
            </a:r>
            <a:r>
              <a:rPr lang="en-FJ" sz="2000" b="1" dirty="0"/>
              <a:t> </a:t>
            </a:r>
            <a:r>
              <a:rPr lang="en-FJ" sz="2000" b="1" dirty="0" err="1"/>
              <a:t>qo</a:t>
            </a:r>
            <a:r>
              <a:rPr lang="en-FJ" sz="2000" b="1" dirty="0"/>
              <a:t> </a:t>
            </a:r>
            <a:r>
              <a:rPr lang="en-FJ" sz="2000" b="1" dirty="0" err="1"/>
              <a:t>ni</a:t>
            </a:r>
            <a:r>
              <a:rPr lang="en-FJ" sz="2000" b="1" dirty="0"/>
              <a:t> Kalou e </a:t>
            </a:r>
            <a:r>
              <a:rPr lang="en-FJ" sz="2000" b="1" dirty="0" err="1"/>
              <a:t>rogoca</a:t>
            </a:r>
            <a:r>
              <a:rPr lang="en-FJ" sz="2000" b="1" dirty="0"/>
              <a:t> </a:t>
            </a:r>
            <a:r>
              <a:rPr lang="en-FJ" sz="2000" b="1" dirty="0" err="1"/>
              <a:t>noda</a:t>
            </a:r>
            <a:r>
              <a:rPr lang="en-FJ" sz="2000" b="1" dirty="0"/>
              <a:t> </a:t>
            </a:r>
            <a:r>
              <a:rPr lang="en-FJ" sz="2000" b="1" dirty="0" err="1"/>
              <a:t>masu</a:t>
            </a:r>
            <a:r>
              <a:rPr lang="en-FJ" sz="2000" b="1" dirty="0"/>
              <a:t>: </a:t>
            </a:r>
            <a:r>
              <a:rPr lang="en-US" sz="2000" b="1" dirty="0"/>
              <a:t>“</a:t>
            </a:r>
            <a:r>
              <a:rPr lang="en-FJ" sz="2000" b="1" dirty="0" err="1"/>
              <a:t>Ia</a:t>
            </a:r>
            <a:r>
              <a:rPr lang="en-FJ" sz="2000" b="1" dirty="0"/>
              <a:t> </a:t>
            </a:r>
            <a:r>
              <a:rPr lang="en-FJ" sz="2000" b="1" dirty="0" err="1"/>
              <a:t>sa</a:t>
            </a:r>
            <a:r>
              <a:rPr lang="en-FJ" sz="2000" b="1" dirty="0"/>
              <a:t> </a:t>
            </a:r>
            <a:r>
              <a:rPr lang="en-FJ" sz="2000" b="1" dirty="0" err="1"/>
              <a:t>rogoci</a:t>
            </a:r>
            <a:r>
              <a:rPr lang="en-FJ" sz="2000" b="1" dirty="0"/>
              <a:t> au </a:t>
            </a:r>
            <a:r>
              <a:rPr lang="en-FJ" sz="2000" b="1" dirty="0" err="1"/>
              <a:t>vakaidina</a:t>
            </a:r>
            <a:r>
              <a:rPr lang="en-FJ" sz="2000" b="1" dirty="0"/>
              <a:t> </a:t>
            </a:r>
            <a:r>
              <a:rPr lang="en-FJ" sz="2000" b="1" dirty="0" err="1"/>
              <a:t>na</a:t>
            </a:r>
            <a:r>
              <a:rPr lang="en-FJ" sz="2000" b="1" dirty="0"/>
              <a:t> Kalou; </a:t>
            </a:r>
            <a:r>
              <a:rPr lang="en-FJ" sz="2000" b="1" dirty="0" err="1"/>
              <a:t>sa</a:t>
            </a:r>
            <a:r>
              <a:rPr lang="en-FJ" sz="2000" b="1" dirty="0"/>
              <a:t> </a:t>
            </a:r>
            <a:r>
              <a:rPr lang="en-FJ" sz="2000" b="1" dirty="0" err="1"/>
              <a:t>vakarorogo</a:t>
            </a:r>
            <a:r>
              <a:rPr lang="en-FJ" sz="2000" b="1" dirty="0"/>
              <a:t> ki </a:t>
            </a:r>
            <a:r>
              <a:rPr lang="en-FJ" sz="2000" b="1" dirty="0" err="1"/>
              <a:t>na</a:t>
            </a:r>
            <a:r>
              <a:rPr lang="en-FJ" sz="2000" b="1" dirty="0"/>
              <a:t> domo </a:t>
            </a:r>
            <a:r>
              <a:rPr lang="en-FJ" sz="2000" b="1" dirty="0" err="1"/>
              <a:t>ni</a:t>
            </a:r>
            <a:r>
              <a:rPr lang="en-FJ" sz="2000" b="1" dirty="0"/>
              <a:t> </a:t>
            </a:r>
            <a:r>
              <a:rPr lang="en-FJ" sz="2000" b="1" dirty="0" err="1"/>
              <a:t>noqu</a:t>
            </a:r>
            <a:r>
              <a:rPr lang="en-FJ" sz="2000" b="1" dirty="0"/>
              <a:t> </a:t>
            </a:r>
            <a:r>
              <a:rPr lang="en-FJ" sz="2000" b="1" dirty="0" err="1"/>
              <a:t>masu</a:t>
            </a:r>
            <a:r>
              <a:rPr lang="en-US" sz="2000" b="1" dirty="0"/>
              <a:t>” (</a:t>
            </a:r>
            <a:r>
              <a:rPr lang="en-FJ" sz="2000" b="1" dirty="0"/>
              <a:t>Same</a:t>
            </a:r>
            <a:r>
              <a:rPr lang="en-US" sz="2000" b="1" dirty="0"/>
              <a:t> 66:19</a:t>
            </a:r>
            <a:r>
              <a:rPr lang="es-ES" sz="2000" b="1" dirty="0"/>
              <a:t>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C8878C7-4173-F220-5028-3937699426DC}"/>
              </a:ext>
            </a:extLst>
          </p:cNvPr>
          <p:cNvSpPr txBox="1"/>
          <p:nvPr/>
        </p:nvSpPr>
        <p:spPr>
          <a:xfrm>
            <a:off x="5880722" y="4211999"/>
            <a:ext cx="630187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FJ" sz="2000" b="1" dirty="0"/>
              <a:t>Eda </a:t>
            </a:r>
            <a:r>
              <a:rPr lang="en-FJ" sz="2000" b="1" dirty="0" err="1"/>
              <a:t>kasamitaka</a:t>
            </a:r>
            <a:r>
              <a:rPr lang="en-FJ" sz="2000" b="1" dirty="0"/>
              <a:t> </a:t>
            </a:r>
            <a:r>
              <a:rPr lang="en-FJ" sz="2000" b="1" dirty="0" err="1"/>
              <a:t>rawa</a:t>
            </a:r>
            <a:r>
              <a:rPr lang="en-FJ" sz="2000" b="1" dirty="0"/>
              <a:t> </a:t>
            </a:r>
            <a:r>
              <a:rPr lang="en-FJ" sz="2000" b="1" dirty="0" err="1"/>
              <a:t>ena</a:t>
            </a:r>
            <a:r>
              <a:rPr lang="en-FJ" sz="2000" b="1" dirty="0"/>
              <a:t> </a:t>
            </a:r>
            <a:r>
              <a:rPr lang="en-FJ" sz="2000" b="1" dirty="0" err="1"/>
              <a:t>veimasu</a:t>
            </a:r>
            <a:r>
              <a:rPr lang="en-FJ" sz="2000" b="1" dirty="0"/>
              <a:t> </a:t>
            </a:r>
            <a:r>
              <a:rPr lang="en-FJ" sz="2000" b="1" dirty="0" err="1"/>
              <a:t>oqo</a:t>
            </a:r>
            <a:r>
              <a:rPr lang="en-FJ" sz="2000" b="1" dirty="0"/>
              <a:t> </a:t>
            </a:r>
            <a:r>
              <a:rPr lang="en-FJ" sz="2000" b="1" dirty="0" err="1"/>
              <a:t>ni</a:t>
            </a:r>
            <a:r>
              <a:rPr lang="en-FJ" sz="2000" b="1" dirty="0"/>
              <a:t> </a:t>
            </a:r>
            <a:r>
              <a:rPr lang="en-FJ" sz="2000" b="1" dirty="0" err="1"/>
              <a:t>cakacaka</a:t>
            </a:r>
            <a:r>
              <a:rPr lang="en-FJ" sz="2000" b="1" dirty="0"/>
              <a:t> sara </a:t>
            </a:r>
            <a:r>
              <a:rPr lang="en-FJ" sz="2000" b="1" dirty="0" err="1"/>
              <a:t>tu</a:t>
            </a:r>
            <a:r>
              <a:rPr lang="en-FJ" sz="2000" b="1" dirty="0"/>
              <a:t> ga </a:t>
            </a:r>
            <a:r>
              <a:rPr lang="en-FJ" sz="2000" b="1" dirty="0" err="1"/>
              <a:t>vakadodonu</a:t>
            </a:r>
            <a:r>
              <a:rPr lang="en-FJ" sz="2000" b="1" dirty="0"/>
              <a:t> </a:t>
            </a:r>
            <a:r>
              <a:rPr lang="en-FJ" sz="2000" b="1" dirty="0" err="1"/>
              <a:t>na</a:t>
            </a:r>
            <a:r>
              <a:rPr lang="en-FJ" sz="2000" b="1" dirty="0"/>
              <a:t> </a:t>
            </a:r>
            <a:r>
              <a:rPr lang="en-FJ" sz="2000" b="1" dirty="0" err="1"/>
              <a:t>Yalo</a:t>
            </a:r>
            <a:r>
              <a:rPr lang="en-FJ" sz="2000" b="1" dirty="0"/>
              <a:t> </a:t>
            </a:r>
            <a:r>
              <a:rPr lang="en-FJ" sz="2000" b="1" dirty="0" err="1"/>
              <a:t>ni</a:t>
            </a:r>
            <a:r>
              <a:rPr lang="en-FJ" sz="2000" b="1" dirty="0"/>
              <a:t> Kalou </a:t>
            </a:r>
            <a:r>
              <a:rPr lang="en-FJ" sz="2000" b="1" dirty="0" err="1"/>
              <a:t>kei</a:t>
            </a:r>
            <a:r>
              <a:rPr lang="en-FJ" sz="2000" b="1" dirty="0"/>
              <a:t> </a:t>
            </a:r>
            <a:r>
              <a:rPr lang="en-FJ" sz="2000" b="1" dirty="0" err="1"/>
              <a:t>keda</a:t>
            </a:r>
            <a:r>
              <a:rPr lang="en-US" sz="2000" b="1" dirty="0"/>
              <a:t>. “</a:t>
            </a:r>
            <a:r>
              <a:rPr lang="en-FJ" sz="2000" b="1" dirty="0"/>
              <a:t>Tevita </a:t>
            </a:r>
            <a:r>
              <a:rPr lang="en-FJ" sz="2000" b="1" dirty="0" err="1"/>
              <a:t>na</a:t>
            </a:r>
            <a:r>
              <a:rPr lang="en-FJ" sz="2000" b="1" dirty="0"/>
              <a:t> </a:t>
            </a:r>
            <a:r>
              <a:rPr lang="en-FJ" sz="2000" b="1" dirty="0" err="1"/>
              <a:t>luvei</a:t>
            </a:r>
            <a:r>
              <a:rPr lang="en-FJ" sz="2000" b="1" dirty="0"/>
              <a:t> </a:t>
            </a:r>
            <a:r>
              <a:rPr lang="en-FJ" sz="2000" b="1" dirty="0" err="1"/>
              <a:t>Jese</a:t>
            </a:r>
            <a:r>
              <a:rPr lang="en-FJ" sz="2000" b="1" dirty="0"/>
              <a:t> </a:t>
            </a:r>
            <a:r>
              <a:rPr lang="en-US" sz="2000" b="1" dirty="0"/>
              <a:t>[…] </a:t>
            </a:r>
            <a:r>
              <a:rPr lang="en-FJ" sz="2000" b="1" dirty="0" err="1"/>
              <a:t>na</a:t>
            </a:r>
            <a:r>
              <a:rPr lang="en-FJ" sz="2000" b="1" dirty="0"/>
              <a:t> </a:t>
            </a:r>
            <a:r>
              <a:rPr lang="en-FJ" sz="2000" b="1" dirty="0" err="1"/>
              <a:t>daunisere</a:t>
            </a:r>
            <a:r>
              <a:rPr lang="en-FJ" sz="2000" b="1" dirty="0"/>
              <a:t> </a:t>
            </a:r>
            <a:r>
              <a:rPr lang="en-FJ" sz="2000" b="1" dirty="0" err="1"/>
              <a:t>i</a:t>
            </a:r>
            <a:r>
              <a:rPr lang="en-FJ" sz="2000" b="1" dirty="0"/>
              <a:t> </a:t>
            </a:r>
            <a:r>
              <a:rPr lang="en-FJ" sz="2000" b="1" dirty="0" err="1"/>
              <a:t>Isireli</a:t>
            </a:r>
            <a:r>
              <a:rPr lang="en-FJ" sz="2000" b="1" dirty="0"/>
              <a:t> e kaya</a:t>
            </a:r>
            <a:r>
              <a:rPr lang="en-US" sz="2000" b="1" dirty="0"/>
              <a:t>: </a:t>
            </a:r>
            <a:r>
              <a:rPr lang="en-FJ" sz="2000" b="1" dirty="0"/>
              <a:t>Sa </a:t>
            </a:r>
            <a:r>
              <a:rPr lang="en-FJ" sz="2000" b="1" dirty="0" err="1"/>
              <a:t>vosa</a:t>
            </a:r>
            <a:r>
              <a:rPr lang="en-FJ" sz="2000" b="1" dirty="0"/>
              <a:t> e </a:t>
            </a:r>
            <a:r>
              <a:rPr lang="en-FJ" sz="2000" b="1" dirty="0" err="1"/>
              <a:t>gusuqu</a:t>
            </a:r>
            <a:r>
              <a:rPr lang="en-FJ" sz="2000" b="1" dirty="0"/>
              <a:t> </a:t>
            </a:r>
            <a:r>
              <a:rPr lang="en-FJ" sz="2000" b="1" dirty="0" err="1"/>
              <a:t>na</a:t>
            </a:r>
            <a:r>
              <a:rPr lang="en-FJ" sz="2000" b="1" dirty="0"/>
              <a:t> </a:t>
            </a:r>
            <a:r>
              <a:rPr lang="en-FJ" sz="2000" b="1" dirty="0" err="1"/>
              <a:t>Yalo</a:t>
            </a:r>
            <a:r>
              <a:rPr lang="en-FJ" sz="2000" b="1" dirty="0"/>
              <a:t> </a:t>
            </a:r>
            <a:r>
              <a:rPr lang="en-FJ" sz="2000" b="1" dirty="0" err="1"/>
              <a:t>i</a:t>
            </a:r>
            <a:r>
              <a:rPr lang="en-FJ" sz="2000" b="1" dirty="0"/>
              <a:t> </a:t>
            </a:r>
            <a:r>
              <a:rPr lang="en-FJ" sz="2000" b="1" dirty="0" err="1"/>
              <a:t>Jiova</a:t>
            </a:r>
            <a:r>
              <a:rPr lang="en-FJ" sz="2000" b="1" dirty="0"/>
              <a:t>, </a:t>
            </a:r>
            <a:r>
              <a:rPr lang="en-FJ" sz="2000" b="1" dirty="0" err="1"/>
              <a:t>sa</a:t>
            </a:r>
            <a:r>
              <a:rPr lang="en-FJ" sz="2000" b="1" dirty="0"/>
              <a:t> </a:t>
            </a:r>
            <a:r>
              <a:rPr lang="en-FJ" sz="2000" b="1" dirty="0" err="1"/>
              <a:t>tiko</a:t>
            </a:r>
            <a:r>
              <a:rPr lang="en-FJ" sz="2000" b="1" dirty="0"/>
              <a:t> e </a:t>
            </a:r>
            <a:r>
              <a:rPr lang="en-FJ" sz="2000" b="1" dirty="0" err="1"/>
              <a:t>yaequ</a:t>
            </a:r>
            <a:r>
              <a:rPr lang="en-FJ" sz="2000" b="1" dirty="0"/>
              <a:t> </a:t>
            </a:r>
            <a:r>
              <a:rPr lang="en-FJ" sz="2000" b="1" dirty="0" err="1"/>
              <a:t>talega</a:t>
            </a:r>
            <a:r>
              <a:rPr lang="en-FJ" sz="2000" b="1" dirty="0"/>
              <a:t> </a:t>
            </a:r>
            <a:r>
              <a:rPr lang="en-FJ" sz="2000" b="1" dirty="0" err="1"/>
              <a:t>na</a:t>
            </a:r>
            <a:r>
              <a:rPr lang="en-FJ" sz="2000" b="1" dirty="0"/>
              <a:t> </a:t>
            </a:r>
            <a:r>
              <a:rPr lang="en-FJ" sz="2000" b="1" dirty="0" err="1"/>
              <a:t>nona</a:t>
            </a:r>
            <a:r>
              <a:rPr lang="en-FJ" sz="2000" b="1" dirty="0"/>
              <a:t> </a:t>
            </a:r>
            <a:r>
              <a:rPr lang="en-FJ" sz="2000" b="1" dirty="0" err="1"/>
              <a:t>vosa</a:t>
            </a:r>
            <a:r>
              <a:rPr lang="en-US" sz="2000" b="1" dirty="0"/>
              <a:t>”                          (2 Sam. 23:1-2</a:t>
            </a:r>
            <a:r>
              <a:rPr lang="es-ES" sz="2000" b="1" dirty="0"/>
              <a:t>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2A17D3-1915-0328-BF49-BB628AB36501}"/>
              </a:ext>
            </a:extLst>
          </p:cNvPr>
          <p:cNvSpPr txBox="1"/>
          <p:nvPr/>
        </p:nvSpPr>
        <p:spPr>
          <a:xfrm>
            <a:off x="5871321" y="2288396"/>
            <a:ext cx="632067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FJ" sz="2000" b="1" dirty="0"/>
              <a:t>Ena Same, </a:t>
            </a:r>
            <a:r>
              <a:rPr lang="en-FJ" sz="2000" b="1" dirty="0" err="1"/>
              <a:t>erau</a:t>
            </a:r>
            <a:r>
              <a:rPr lang="en-FJ" sz="2000" b="1" dirty="0"/>
              <a:t> </a:t>
            </a:r>
            <a:r>
              <a:rPr lang="en-FJ" sz="2000" b="1" dirty="0" err="1"/>
              <a:t>veirogoci</a:t>
            </a:r>
            <a:r>
              <a:rPr lang="en-FJ" sz="2000" b="1" dirty="0"/>
              <a:t> </a:t>
            </a:r>
            <a:r>
              <a:rPr lang="en-FJ" sz="2000" b="1" dirty="0" err="1"/>
              <a:t>vakamatata</a:t>
            </a:r>
            <a:r>
              <a:rPr lang="en-FJ" sz="2000" b="1" dirty="0"/>
              <a:t> </a:t>
            </a:r>
            <a:r>
              <a:rPr lang="en-FJ" sz="2000" b="1" dirty="0" err="1"/>
              <a:t>na</a:t>
            </a:r>
            <a:r>
              <a:rPr lang="en-FJ" sz="2000" b="1" dirty="0"/>
              <a:t> Kalou </a:t>
            </a:r>
            <a:r>
              <a:rPr lang="en-FJ" sz="2000" b="1" dirty="0" err="1"/>
              <a:t>kei</a:t>
            </a:r>
            <a:r>
              <a:rPr lang="en-FJ" sz="2000" b="1" dirty="0"/>
              <a:t> </a:t>
            </a:r>
            <a:r>
              <a:rPr lang="en-FJ" sz="2000" b="1" dirty="0" err="1"/>
              <a:t>na</a:t>
            </a:r>
            <a:r>
              <a:rPr lang="en-FJ" sz="2000" b="1" dirty="0"/>
              <a:t> </a:t>
            </a:r>
            <a:r>
              <a:rPr lang="en-FJ" sz="2000" b="1" dirty="0" err="1"/>
              <a:t>tamata</a:t>
            </a:r>
            <a:r>
              <a:rPr lang="en-FJ" sz="2000" b="1" dirty="0"/>
              <a:t>. Ena </a:t>
            </a:r>
            <a:r>
              <a:rPr lang="en-FJ" sz="2000" b="1" dirty="0" err="1"/>
              <a:t>masu</a:t>
            </a:r>
            <a:r>
              <a:rPr lang="en-FJ" sz="2000" b="1" dirty="0"/>
              <a:t> </a:t>
            </a:r>
            <a:r>
              <a:rPr lang="en-FJ" sz="2000" b="1" dirty="0" err="1"/>
              <a:t>kei</a:t>
            </a:r>
            <a:r>
              <a:rPr lang="en-FJ" sz="2000" b="1" dirty="0"/>
              <a:t> </a:t>
            </a:r>
            <a:r>
              <a:rPr lang="en-FJ" sz="2000" b="1" dirty="0" err="1"/>
              <a:t>na</a:t>
            </a:r>
            <a:r>
              <a:rPr lang="en-FJ" sz="2000" b="1" dirty="0"/>
              <a:t> </a:t>
            </a:r>
            <a:r>
              <a:rPr lang="en-FJ" sz="2000" b="1" dirty="0" err="1"/>
              <a:t>vakavinavinaka</a:t>
            </a:r>
            <a:r>
              <a:rPr lang="en-FJ" sz="2000" b="1" dirty="0"/>
              <a:t>, </a:t>
            </a:r>
            <a:r>
              <a:rPr lang="en-FJ" sz="2000" b="1" dirty="0" err="1"/>
              <a:t>na</a:t>
            </a:r>
            <a:r>
              <a:rPr lang="en-FJ" sz="2000" b="1" dirty="0"/>
              <a:t> </a:t>
            </a:r>
            <a:r>
              <a:rPr lang="en-FJ" sz="2000" b="1" dirty="0" err="1"/>
              <a:t>tamata</a:t>
            </a:r>
            <a:r>
              <a:rPr lang="en-FJ" sz="2000" b="1" dirty="0"/>
              <a:t> – </a:t>
            </a:r>
            <a:r>
              <a:rPr lang="en-FJ" sz="2000" b="1" dirty="0" err="1"/>
              <a:t>ena</a:t>
            </a:r>
            <a:r>
              <a:rPr lang="en-FJ" sz="2000" b="1" dirty="0"/>
              <a:t> </a:t>
            </a:r>
            <a:r>
              <a:rPr lang="en-FJ" sz="2000" b="1" dirty="0" err="1"/>
              <a:t>veiceguvi</a:t>
            </a:r>
            <a:r>
              <a:rPr lang="en-FJ" sz="2000" b="1" dirty="0"/>
              <a:t> </a:t>
            </a:r>
            <a:r>
              <a:rPr lang="en-FJ" sz="2000" b="1" dirty="0" err="1"/>
              <a:t>ni</a:t>
            </a:r>
            <a:r>
              <a:rPr lang="en-FJ" sz="2000" b="1" dirty="0"/>
              <a:t> </a:t>
            </a:r>
            <a:r>
              <a:rPr lang="en-FJ" sz="2000" b="1" dirty="0" err="1"/>
              <a:t>Yalo</a:t>
            </a:r>
            <a:r>
              <a:rPr lang="en-FJ" sz="2000" b="1" dirty="0"/>
              <a:t> Tabu – e </a:t>
            </a:r>
            <a:r>
              <a:rPr lang="en-FJ" sz="2000" b="1" dirty="0" err="1"/>
              <a:t>vakatakila</a:t>
            </a:r>
            <a:r>
              <a:rPr lang="en-FJ" sz="2000" b="1" dirty="0"/>
              <a:t> </a:t>
            </a:r>
            <a:r>
              <a:rPr lang="en-FJ" sz="2000" b="1" dirty="0" err="1"/>
              <a:t>na</a:t>
            </a:r>
            <a:r>
              <a:rPr lang="en-FJ" sz="2000" b="1" dirty="0"/>
              <a:t> </a:t>
            </a:r>
            <a:r>
              <a:rPr lang="en-FJ" sz="2000" b="1" dirty="0" err="1"/>
              <a:t>nuinui</a:t>
            </a:r>
            <a:r>
              <a:rPr lang="en-FJ" sz="2000" b="1" dirty="0"/>
              <a:t>, </a:t>
            </a:r>
            <a:r>
              <a:rPr lang="en-FJ" sz="2000" b="1" dirty="0" err="1"/>
              <a:t>rere</a:t>
            </a:r>
            <a:r>
              <a:rPr lang="en-FJ" sz="2000" b="1" dirty="0"/>
              <a:t>, </a:t>
            </a:r>
            <a:r>
              <a:rPr lang="en-FJ" sz="2000" b="1" dirty="0" err="1"/>
              <a:t>cudru</a:t>
            </a:r>
            <a:r>
              <a:rPr lang="en-FJ" sz="2000" b="1" dirty="0"/>
              <a:t>, </a:t>
            </a:r>
            <a:r>
              <a:rPr lang="en-FJ" sz="2000" b="1" dirty="0" err="1"/>
              <a:t>rarawa</a:t>
            </a:r>
            <a:r>
              <a:rPr lang="en-FJ" sz="2000" b="1" dirty="0"/>
              <a:t> </a:t>
            </a:r>
            <a:r>
              <a:rPr lang="en-FJ" sz="2000" b="1" dirty="0" err="1"/>
              <a:t>kei</a:t>
            </a:r>
            <a:r>
              <a:rPr lang="en-FJ" sz="2000" b="1" dirty="0"/>
              <a:t> </a:t>
            </a:r>
            <a:r>
              <a:rPr lang="en-FJ" sz="2000" b="1" dirty="0" err="1"/>
              <a:t>na</a:t>
            </a:r>
            <a:r>
              <a:rPr lang="en-FJ" sz="2000" b="1" dirty="0"/>
              <a:t> </a:t>
            </a:r>
            <a:r>
              <a:rPr lang="en-FJ" sz="2000" b="1" dirty="0" err="1"/>
              <a:t>mosi</a:t>
            </a:r>
            <a:r>
              <a:rPr lang="en-FJ" sz="2000" b="1" dirty="0"/>
              <a:t>. Na </a:t>
            </a:r>
            <a:r>
              <a:rPr lang="en-FJ" sz="2000" b="1" dirty="0" err="1"/>
              <a:t>veika</a:t>
            </a:r>
            <a:r>
              <a:rPr lang="en-FJ" sz="2000" b="1" dirty="0"/>
              <a:t> ka </a:t>
            </a:r>
            <a:r>
              <a:rPr lang="en-FJ" sz="2000" b="1" dirty="0" err="1"/>
              <a:t>sega</a:t>
            </a:r>
            <a:r>
              <a:rPr lang="en-FJ" sz="2000" b="1" dirty="0"/>
              <a:t> </a:t>
            </a:r>
            <a:r>
              <a:rPr lang="en-FJ" sz="2000" b="1" dirty="0" err="1"/>
              <a:t>ni</a:t>
            </a:r>
            <a:r>
              <a:rPr lang="en-FJ" sz="2000" b="1" dirty="0"/>
              <a:t>  </a:t>
            </a:r>
            <a:r>
              <a:rPr lang="en-FJ" sz="2000" b="1" dirty="0" err="1"/>
              <a:t>okata</a:t>
            </a:r>
            <a:r>
              <a:rPr lang="en-FJ" sz="2000" b="1" dirty="0"/>
              <a:t> </a:t>
            </a:r>
            <a:r>
              <a:rPr lang="en-FJ" sz="2000" b="1" dirty="0" err="1"/>
              <a:t>na</a:t>
            </a:r>
            <a:r>
              <a:rPr lang="en-FJ" sz="2000" b="1" dirty="0"/>
              <a:t> </a:t>
            </a:r>
            <a:r>
              <a:rPr lang="en-FJ" sz="2000" b="1" dirty="0" err="1"/>
              <a:t>nona</a:t>
            </a:r>
            <a:r>
              <a:rPr lang="en-FJ" sz="2000" b="1" dirty="0"/>
              <a:t> </a:t>
            </a:r>
            <a:r>
              <a:rPr lang="en-FJ" sz="2000" b="1" dirty="0" err="1"/>
              <a:t>lotu</a:t>
            </a:r>
            <a:r>
              <a:rPr lang="en-FJ" sz="2000" b="1" dirty="0"/>
              <a:t>, </a:t>
            </a:r>
            <a:r>
              <a:rPr lang="en-FJ" sz="2000" b="1" dirty="0" err="1"/>
              <a:t>kawatamata</a:t>
            </a:r>
            <a:r>
              <a:rPr lang="en-FJ" sz="2000" b="1" dirty="0"/>
              <a:t>, </a:t>
            </a:r>
            <a:r>
              <a:rPr lang="en-FJ" sz="2000" b="1" dirty="0" err="1"/>
              <a:t>tagane</a:t>
            </a:r>
            <a:r>
              <a:rPr lang="en-FJ" sz="2000" b="1" dirty="0"/>
              <a:t> se </a:t>
            </a:r>
            <a:r>
              <a:rPr lang="en-FJ" sz="2000" b="1" dirty="0" err="1"/>
              <a:t>yalewa</a:t>
            </a:r>
            <a:r>
              <a:rPr lang="en-FJ" sz="2000" b="1" dirty="0"/>
              <a:t> o </a:t>
            </a:r>
            <a:r>
              <a:rPr lang="en-FJ" sz="2000" b="1" dirty="0" err="1"/>
              <a:t>koya</a:t>
            </a:r>
            <a:r>
              <a:rPr lang="en-FJ" sz="2000" b="1" dirty="0"/>
              <a:t> ka </a:t>
            </a:r>
            <a:r>
              <a:rPr lang="en-FJ" sz="2000" b="1" dirty="0" err="1"/>
              <a:t>wili</a:t>
            </a:r>
            <a:r>
              <a:rPr lang="en-FJ" sz="2000" b="1" dirty="0"/>
              <a:t> -ka. </a:t>
            </a:r>
            <a:r>
              <a:rPr lang="en-AU" sz="2000" b="1" dirty="0"/>
              <a:t>E</a:t>
            </a:r>
            <a:r>
              <a:rPr lang="en-FJ" sz="2000" b="1" dirty="0"/>
              <a:t>da </a:t>
            </a:r>
            <a:r>
              <a:rPr lang="en-FJ" sz="2000" b="1" dirty="0" err="1"/>
              <a:t>rawa</a:t>
            </a:r>
            <a:r>
              <a:rPr lang="en-FJ" sz="2000" b="1" dirty="0"/>
              <a:t> </a:t>
            </a:r>
            <a:r>
              <a:rPr lang="en-FJ" sz="2000" b="1" dirty="0" err="1"/>
              <a:t>ni</a:t>
            </a:r>
            <a:r>
              <a:rPr lang="en-FJ" sz="2000" b="1" dirty="0"/>
              <a:t> </a:t>
            </a:r>
            <a:r>
              <a:rPr lang="en-FJ" sz="2000" b="1" dirty="0" err="1"/>
              <a:t>vakadeitaki</a:t>
            </a:r>
            <a:r>
              <a:rPr lang="en-FJ" sz="2000" b="1" dirty="0"/>
              <a:t> </a:t>
            </a:r>
            <a:r>
              <a:rPr lang="en-FJ" sz="2000" b="1" dirty="0" err="1"/>
              <a:t>keda</a:t>
            </a:r>
            <a:r>
              <a:rPr lang="en-FJ" sz="2000" b="1" dirty="0"/>
              <a:t> </a:t>
            </a:r>
            <a:r>
              <a:rPr lang="en-FJ" sz="2000" b="1" dirty="0" err="1"/>
              <a:t>ena</a:t>
            </a:r>
            <a:r>
              <a:rPr lang="en-FJ" sz="2000" b="1" dirty="0"/>
              <a:t> </a:t>
            </a:r>
            <a:r>
              <a:rPr lang="en-FJ" sz="2000" b="1" dirty="0" err="1"/>
              <a:t>veigauna</a:t>
            </a:r>
            <a:r>
              <a:rPr lang="en-FJ" sz="2000" b="1" dirty="0"/>
              <a:t> </a:t>
            </a:r>
            <a:r>
              <a:rPr lang="en-FJ" sz="2000" b="1" dirty="0" err="1"/>
              <a:t>ena</a:t>
            </a:r>
            <a:r>
              <a:rPr lang="en-FJ" sz="2000" b="1" dirty="0"/>
              <a:t> same.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245666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alphaModFix amt="7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79B3DED-E6AF-F2CC-5211-B2C0BC1F0F59}"/>
              </a:ext>
            </a:extLst>
          </p:cNvPr>
          <p:cNvSpPr txBox="1"/>
          <p:nvPr/>
        </p:nvSpPr>
        <p:spPr>
          <a:xfrm>
            <a:off x="1690176" y="-93886"/>
            <a:ext cx="661748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 contourW="19050">
              <a:bevelT w="82550" h="38100" prst="coolSlant"/>
              <a:contourClr>
                <a:srgbClr val="8ED0FC"/>
              </a:contourClr>
            </a:sp3d>
          </a:bodyPr>
          <a:lstStyle/>
          <a:p>
            <a:pPr algn="ctr"/>
            <a:r>
              <a:rPr lang="en-FJ" sz="3600" b="1" dirty="0">
                <a:ln w="22225">
                  <a:solidFill>
                    <a:srgbClr val="15507D"/>
                  </a:solidFill>
                  <a:prstDash val="solid"/>
                </a:ln>
                <a:solidFill>
                  <a:srgbClr val="8ED0FC"/>
                </a:solidFill>
              </a:rPr>
              <a:t>O KOYA KA VAKALIUCI: NA KALOU</a:t>
            </a:r>
            <a:endParaRPr lang="es-ES" sz="3600" b="1" dirty="0">
              <a:ln w="22225">
                <a:solidFill>
                  <a:srgbClr val="15507D"/>
                </a:solidFill>
                <a:prstDash val="solid"/>
              </a:ln>
              <a:solidFill>
                <a:srgbClr val="8ED0FC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8834C66-D15D-F471-BC5A-39153E5C554E}"/>
              </a:ext>
            </a:extLst>
          </p:cNvPr>
          <p:cNvSpPr txBox="1"/>
          <p:nvPr/>
        </p:nvSpPr>
        <p:spPr>
          <a:xfrm>
            <a:off x="1796400" y="513373"/>
            <a:ext cx="6342637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rgbClr val="584453"/>
                </a:solidFill>
                <a:latin typeface="Comic Sans MS" panose="030F0702030302020204" pitchFamily="66" charset="0"/>
              </a:rPr>
              <a:t>“</a:t>
            </a:r>
            <a:r>
              <a:rPr lang="en-FJ" b="1" dirty="0" err="1">
                <a:solidFill>
                  <a:srgbClr val="584453"/>
                </a:solidFill>
                <a:latin typeface="Comic Sans MS" panose="030F0702030302020204" pitchFamily="66" charset="0"/>
              </a:rPr>
              <a:t>ni</a:t>
            </a:r>
            <a:r>
              <a:rPr lang="en-FJ" b="1" dirty="0">
                <a:solidFill>
                  <a:srgbClr val="584453"/>
                </a:solidFill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rgbClr val="584453"/>
                </a:solidFill>
                <a:latin typeface="Comic Sans MS" panose="030F0702030302020204" pitchFamily="66" charset="0"/>
              </a:rPr>
              <a:t>sa</a:t>
            </a:r>
            <a:r>
              <a:rPr lang="en-FJ" b="1" dirty="0">
                <a:solidFill>
                  <a:srgbClr val="584453"/>
                </a:solidFill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rgbClr val="584453"/>
                </a:solidFill>
                <a:latin typeface="Comic Sans MS" panose="030F0702030302020204" pitchFamily="66" charset="0"/>
              </a:rPr>
              <a:t>vakabulai</a:t>
            </a:r>
            <a:r>
              <a:rPr lang="en-FJ" b="1" dirty="0">
                <a:solidFill>
                  <a:srgbClr val="584453"/>
                </a:solidFill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rgbClr val="584453"/>
                </a:solidFill>
                <a:latin typeface="Comic Sans MS" panose="030F0702030302020204" pitchFamily="66" charset="0"/>
              </a:rPr>
              <a:t>koya</a:t>
            </a:r>
            <a:r>
              <a:rPr lang="en-FJ" b="1" dirty="0">
                <a:solidFill>
                  <a:srgbClr val="584453"/>
                </a:solidFill>
                <a:latin typeface="Comic Sans MS" panose="030F0702030302020204" pitchFamily="66" charset="0"/>
              </a:rPr>
              <a:t> ka </a:t>
            </a:r>
            <a:r>
              <a:rPr lang="en-FJ" b="1" dirty="0" err="1">
                <a:solidFill>
                  <a:srgbClr val="584453"/>
                </a:solidFill>
                <a:latin typeface="Comic Sans MS" panose="030F0702030302020204" pitchFamily="66" charset="0"/>
              </a:rPr>
              <a:t>lumuta</a:t>
            </a:r>
            <a:r>
              <a:rPr lang="en-FJ" b="1" dirty="0">
                <a:solidFill>
                  <a:srgbClr val="584453"/>
                </a:solidFill>
                <a:latin typeface="Comic Sans MS" panose="030F0702030302020204" pitchFamily="66" charset="0"/>
              </a:rPr>
              <a:t> ko </a:t>
            </a:r>
            <a:r>
              <a:rPr lang="en-FJ" b="1" dirty="0" err="1">
                <a:solidFill>
                  <a:srgbClr val="584453"/>
                </a:solidFill>
                <a:latin typeface="Comic Sans MS" panose="030F0702030302020204" pitchFamily="66" charset="0"/>
              </a:rPr>
              <a:t>Jiova</a:t>
            </a:r>
            <a:r>
              <a:rPr lang="en-FJ" b="1" dirty="0">
                <a:solidFill>
                  <a:srgbClr val="584453"/>
                </a:solidFill>
                <a:latin typeface="Comic Sans MS" panose="030F0702030302020204" pitchFamily="66" charset="0"/>
              </a:rPr>
              <a:t>: </a:t>
            </a:r>
            <a:r>
              <a:rPr lang="en-FJ" b="1" dirty="0" err="1">
                <a:solidFill>
                  <a:srgbClr val="584453"/>
                </a:solidFill>
                <a:latin typeface="Comic Sans MS" panose="030F0702030302020204" pitchFamily="66" charset="0"/>
              </a:rPr>
              <a:t>ena</a:t>
            </a:r>
            <a:r>
              <a:rPr lang="en-FJ" b="1" dirty="0">
                <a:solidFill>
                  <a:srgbClr val="584453"/>
                </a:solidFill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rgbClr val="584453"/>
                </a:solidFill>
                <a:latin typeface="Comic Sans MS" panose="030F0702030302020204" pitchFamily="66" charset="0"/>
              </a:rPr>
              <a:t>rogoci</a:t>
            </a:r>
            <a:r>
              <a:rPr lang="en-FJ" b="1" dirty="0">
                <a:solidFill>
                  <a:srgbClr val="584453"/>
                </a:solidFill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rgbClr val="584453"/>
                </a:solidFill>
                <a:latin typeface="Comic Sans MS" panose="030F0702030302020204" pitchFamily="66" charset="0"/>
              </a:rPr>
              <a:t>koya</a:t>
            </a:r>
            <a:r>
              <a:rPr lang="en-FJ" b="1" dirty="0">
                <a:solidFill>
                  <a:srgbClr val="584453"/>
                </a:solidFill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rgbClr val="584453"/>
                </a:solidFill>
                <a:latin typeface="Comic Sans MS" panose="030F0702030302020204" pitchFamily="66" charset="0"/>
              </a:rPr>
              <a:t>mai</a:t>
            </a:r>
            <a:r>
              <a:rPr lang="en-FJ" b="1" dirty="0">
                <a:solidFill>
                  <a:srgbClr val="584453"/>
                </a:solidFill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rgbClr val="584453"/>
                </a:solidFill>
                <a:latin typeface="Comic Sans MS" panose="030F0702030302020204" pitchFamily="66" charset="0"/>
              </a:rPr>
              <a:t>na</a:t>
            </a:r>
            <a:r>
              <a:rPr lang="en-FJ" b="1" dirty="0">
                <a:solidFill>
                  <a:srgbClr val="584453"/>
                </a:solidFill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rgbClr val="584453"/>
                </a:solidFill>
                <a:latin typeface="Comic Sans MS" panose="030F0702030302020204" pitchFamily="66" charset="0"/>
              </a:rPr>
              <a:t>nona</a:t>
            </a:r>
            <a:r>
              <a:rPr lang="en-FJ" b="1" dirty="0">
                <a:solidFill>
                  <a:srgbClr val="584453"/>
                </a:solidFill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rgbClr val="584453"/>
                </a:solidFill>
                <a:latin typeface="Comic Sans MS" panose="030F0702030302020204" pitchFamily="66" charset="0"/>
              </a:rPr>
              <a:t>lomalagi</a:t>
            </a:r>
            <a:r>
              <a:rPr lang="en-FJ" b="1" dirty="0">
                <a:solidFill>
                  <a:srgbClr val="584453"/>
                </a:solidFill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rgbClr val="584453"/>
                </a:solidFill>
                <a:latin typeface="Comic Sans MS" panose="030F0702030302020204" pitchFamily="66" charset="0"/>
              </a:rPr>
              <a:t>tabuena</a:t>
            </a:r>
            <a:r>
              <a:rPr lang="en-FJ" b="1" dirty="0">
                <a:solidFill>
                  <a:srgbClr val="584453"/>
                </a:solidFill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rgbClr val="584453"/>
                </a:solidFill>
                <a:latin typeface="Comic Sans MS" panose="030F0702030302020204" pitchFamily="66" charset="0"/>
              </a:rPr>
              <a:t>kaukauwa</a:t>
            </a:r>
            <a:r>
              <a:rPr lang="en-FJ" b="1" dirty="0">
                <a:solidFill>
                  <a:srgbClr val="584453"/>
                </a:solidFill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rgbClr val="584453"/>
                </a:solidFill>
                <a:latin typeface="Comic Sans MS" panose="030F0702030302020204" pitchFamily="66" charset="0"/>
              </a:rPr>
              <a:t>ni</a:t>
            </a:r>
            <a:r>
              <a:rPr lang="en-FJ" b="1" dirty="0">
                <a:solidFill>
                  <a:srgbClr val="584453"/>
                </a:solidFill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rgbClr val="584453"/>
                </a:solidFill>
                <a:latin typeface="Comic Sans MS" panose="030F0702030302020204" pitchFamily="66" charset="0"/>
              </a:rPr>
              <a:t>ligana</a:t>
            </a:r>
            <a:r>
              <a:rPr lang="en-FJ" b="1" dirty="0">
                <a:solidFill>
                  <a:srgbClr val="584453"/>
                </a:solidFill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rgbClr val="584453"/>
                </a:solidFill>
                <a:latin typeface="Comic Sans MS" panose="030F0702030302020204" pitchFamily="66" charset="0"/>
              </a:rPr>
              <a:t>i</a:t>
            </a:r>
            <a:r>
              <a:rPr lang="en-FJ" b="1" dirty="0">
                <a:solidFill>
                  <a:srgbClr val="584453"/>
                </a:solidFill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rgbClr val="584453"/>
                </a:solidFill>
                <a:latin typeface="Comic Sans MS" panose="030F0702030302020204" pitchFamily="66" charset="0"/>
              </a:rPr>
              <a:t>matau</a:t>
            </a:r>
            <a:r>
              <a:rPr lang="en-FJ" b="1" dirty="0">
                <a:solidFill>
                  <a:srgbClr val="584453"/>
                </a:solidFill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rgbClr val="584453"/>
                </a:solidFill>
                <a:latin typeface="Comic Sans MS" panose="030F0702030302020204" pitchFamily="66" charset="0"/>
              </a:rPr>
              <a:t>sa</a:t>
            </a:r>
            <a:r>
              <a:rPr lang="en-FJ" b="1" dirty="0">
                <a:solidFill>
                  <a:srgbClr val="584453"/>
                </a:solidFill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rgbClr val="584453"/>
                </a:solidFill>
                <a:latin typeface="Comic Sans MS" panose="030F0702030302020204" pitchFamily="66" charset="0"/>
              </a:rPr>
              <a:t>dau</a:t>
            </a:r>
            <a:r>
              <a:rPr lang="en-FJ" b="1" dirty="0">
                <a:solidFill>
                  <a:srgbClr val="584453"/>
                </a:solidFill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rgbClr val="584453"/>
                </a:solidFill>
                <a:latin typeface="Comic Sans MS" panose="030F0702030302020204" pitchFamily="66" charset="0"/>
              </a:rPr>
              <a:t>ia</a:t>
            </a:r>
            <a:r>
              <a:rPr lang="en-FJ" b="1" dirty="0">
                <a:solidFill>
                  <a:srgbClr val="584453"/>
                </a:solidFill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rgbClr val="584453"/>
                </a:solidFill>
                <a:latin typeface="Comic Sans MS" panose="030F0702030302020204" pitchFamily="66" charset="0"/>
              </a:rPr>
              <a:t>na</a:t>
            </a:r>
            <a:r>
              <a:rPr lang="en-FJ" b="1" dirty="0">
                <a:solidFill>
                  <a:srgbClr val="584453"/>
                </a:solidFill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rgbClr val="584453"/>
                </a:solidFill>
                <a:latin typeface="Comic Sans MS" panose="030F0702030302020204" pitchFamily="66" charset="0"/>
              </a:rPr>
              <a:t>veivakabulai</a:t>
            </a:r>
            <a:r>
              <a:rPr lang="en-US" b="1" dirty="0">
                <a:solidFill>
                  <a:srgbClr val="584453"/>
                </a:solidFill>
                <a:latin typeface="Comic Sans MS" panose="030F0702030302020204" pitchFamily="66" charset="0"/>
              </a:rPr>
              <a:t>” </a:t>
            </a:r>
            <a:r>
              <a:rPr lang="en-US" sz="1400" b="1" dirty="0">
                <a:solidFill>
                  <a:srgbClr val="584453"/>
                </a:solidFill>
                <a:latin typeface="Comic Sans MS" panose="030F0702030302020204" pitchFamily="66" charset="0"/>
              </a:rPr>
              <a:t>(</a:t>
            </a:r>
            <a:r>
              <a:rPr lang="en-FJ" sz="1400" b="1" dirty="0">
                <a:solidFill>
                  <a:srgbClr val="584453"/>
                </a:solidFill>
                <a:latin typeface="Comic Sans MS" panose="030F0702030302020204" pitchFamily="66" charset="0"/>
              </a:rPr>
              <a:t>Same</a:t>
            </a:r>
            <a:r>
              <a:rPr lang="en-US" sz="1400" b="1" dirty="0">
                <a:solidFill>
                  <a:srgbClr val="584453"/>
                </a:solidFill>
                <a:latin typeface="Comic Sans MS" panose="030F0702030302020204" pitchFamily="66" charset="0"/>
              </a:rPr>
              <a:t> 20:6</a:t>
            </a:r>
            <a:r>
              <a:rPr lang="es-ES" sz="1400" b="1" dirty="0">
                <a:solidFill>
                  <a:srgbClr val="584453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815C4B9-21E5-42AC-8AA1-1D4A0C2C5D15}"/>
              </a:ext>
            </a:extLst>
          </p:cNvPr>
          <p:cNvSpPr txBox="1"/>
          <p:nvPr/>
        </p:nvSpPr>
        <p:spPr>
          <a:xfrm>
            <a:off x="55791" y="1373715"/>
            <a:ext cx="8383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FJ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 </a:t>
            </a:r>
            <a:r>
              <a:rPr lang="en-FJ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vaka</a:t>
            </a:r>
            <a:r>
              <a:rPr lang="en-FJ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ena</a:t>
            </a:r>
            <a:r>
              <a:rPr lang="en-FJ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nona</a:t>
            </a:r>
            <a:r>
              <a:rPr lang="en-FJ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bula</a:t>
            </a:r>
            <a:r>
              <a:rPr lang="en-FJ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FJ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daunisame</a:t>
            </a:r>
            <a:r>
              <a:rPr lang="en-FJ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FJ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FJ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dodonu</a:t>
            </a:r>
            <a:r>
              <a:rPr lang="en-FJ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 </a:t>
            </a:r>
            <a:r>
              <a:rPr lang="en-FJ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vakatawana</a:t>
            </a:r>
            <a:r>
              <a:rPr lang="en-FJ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FJ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lomada</a:t>
            </a:r>
            <a:r>
              <a:rPr lang="en-FJ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FJ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Kalou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FJ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 me da </a:t>
            </a:r>
            <a:r>
              <a:rPr lang="en-FJ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kila</a:t>
            </a:r>
            <a:r>
              <a:rPr lang="en-FJ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FJ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FJ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rawa</a:t>
            </a:r>
            <a:r>
              <a:rPr lang="en-FJ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FJ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vakararavi</a:t>
            </a:r>
            <a:r>
              <a:rPr lang="en-FJ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 </a:t>
            </a:r>
            <a:r>
              <a:rPr lang="en-FJ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vua</a:t>
            </a:r>
            <a:r>
              <a:rPr lang="en-FJ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ena</a:t>
            </a:r>
            <a:r>
              <a:rPr lang="en-FJ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 </a:t>
            </a:r>
            <a:r>
              <a:rPr lang="en-FJ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kecega</a:t>
            </a:r>
            <a:r>
              <a:rPr lang="en-FJ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2000" b="1" dirty="0">
              <a:solidFill>
                <a:schemeClr val="bg1"/>
              </a:solidFill>
              <a:effectLst>
                <a:glow rad="127000">
                  <a:srgbClr val="493948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AEF10A4-FE20-D274-B0D4-E4760911DE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4336076"/>
              </p:ext>
            </p:extLst>
          </p:nvPr>
        </p:nvGraphicFramePr>
        <p:xfrm>
          <a:off x="177576" y="2065658"/>
          <a:ext cx="7686612" cy="3084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05A6C4D1-9FE3-AEA2-56A7-8CA10F7B0B1A}"/>
              </a:ext>
            </a:extLst>
          </p:cNvPr>
          <p:cNvSpPr txBox="1"/>
          <p:nvPr/>
        </p:nvSpPr>
        <p:spPr>
          <a:xfrm>
            <a:off x="234653" y="5130826"/>
            <a:ext cx="7808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FJ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Eda </a:t>
            </a:r>
            <a:r>
              <a:rPr lang="en-FJ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vakavinavinaka</a:t>
            </a:r>
            <a:r>
              <a:rPr lang="en-FJ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 </a:t>
            </a:r>
            <a:r>
              <a:rPr lang="en-FJ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FJ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Same, </a:t>
            </a:r>
            <a:r>
              <a:rPr lang="en-FJ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eda</a:t>
            </a:r>
            <a:r>
              <a:rPr lang="en-FJ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kila</a:t>
            </a:r>
            <a:r>
              <a:rPr lang="en-FJ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kina </a:t>
            </a:r>
            <a:r>
              <a:rPr lang="en-FJ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FJ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Kalou e </a:t>
            </a:r>
            <a:r>
              <a:rPr lang="en-FJ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rogoci</a:t>
            </a:r>
            <a:r>
              <a:rPr lang="en-FJ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keda</a:t>
            </a:r>
            <a:r>
              <a:rPr lang="en-FJ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FJ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dina</a:t>
            </a:r>
            <a:r>
              <a:rPr lang="en-FJ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 </a:t>
            </a:r>
            <a:r>
              <a:rPr lang="en-FJ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FJ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FJ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sega</a:t>
            </a:r>
            <a:r>
              <a:rPr lang="en-FJ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FJ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raici</a:t>
            </a:r>
            <a:r>
              <a:rPr lang="en-FJ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koya</a:t>
            </a:r>
            <a:r>
              <a:rPr lang="en-FJ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 </a:t>
            </a:r>
            <a:r>
              <a:rPr lang="en-FJ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rogoca</a:t>
            </a:r>
            <a:r>
              <a:rPr lang="en-FJ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sauma</a:t>
            </a:r>
            <a:r>
              <a:rPr lang="en-FJ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noda</a:t>
            </a:r>
            <a:r>
              <a:rPr lang="en-FJ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masu</a:t>
            </a:r>
            <a:r>
              <a:rPr lang="en-FJ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ena</a:t>
            </a:r>
            <a:r>
              <a:rPr lang="en-FJ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kena</a:t>
            </a:r>
            <a:r>
              <a:rPr lang="en-FJ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gauna</a:t>
            </a:r>
            <a:r>
              <a:rPr lang="en-FJ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donu</a:t>
            </a:r>
            <a:r>
              <a:rPr lang="en-FJ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FJ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3:4; 10:1; 20:5-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6).</a:t>
            </a:r>
          </a:p>
        </p:txBody>
      </p:sp>
      <p:pic>
        <p:nvPicPr>
          <p:cNvPr id="9" name="Imagen 8" descr="Imagen de la pantalla de un video juego&#10;&#10;Descripción generada automáticamente con confianza baja">
            <a:extLst>
              <a:ext uri="{FF2B5EF4-FFF2-40B4-BE49-F238E27FC236}">
                <a16:creationId xmlns:a16="http://schemas.microsoft.com/office/drawing/2014/main" id="{673C9FCF-0AB4-0995-EF3A-2271854892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9038" y="3990339"/>
            <a:ext cx="1886712" cy="2743200"/>
          </a:xfrm>
          <a:prstGeom prst="rect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Imagen 10" descr="Un hombre parado de frente en un área abierta&#10;&#10;Descripción generada automáticamente">
            <a:extLst>
              <a:ext uri="{FF2B5EF4-FFF2-40B4-BE49-F238E27FC236}">
                <a16:creationId xmlns:a16="http://schemas.microsoft.com/office/drawing/2014/main" id="{02D5FCCF-CEC7-3EE6-6489-7010D9DA30B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3973" y="3990339"/>
            <a:ext cx="1869364" cy="2743200"/>
          </a:xfrm>
          <a:prstGeom prst="rect">
            <a:avLst/>
          </a:prstGeom>
          <a:ln w="28575">
            <a:solidFill>
              <a:srgbClr val="8ED0FC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n 14" descr="Imagen que contiene persona, interior, hombre, grupo&#10;&#10;Descripción generada automáticamente">
            <a:extLst>
              <a:ext uri="{FF2B5EF4-FFF2-40B4-BE49-F238E27FC236}">
                <a16:creationId xmlns:a16="http://schemas.microsoft.com/office/drawing/2014/main" id="{FBEDF88D-A145-211F-F2C3-C5E8A548532A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14" y="60219"/>
            <a:ext cx="1757488" cy="1318116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pic>
        <p:nvPicPr>
          <p:cNvPr id="17" name="Imagen 16" descr="Imagen que contiene hombre, viendo, persona, parado&#10;&#10;Descripción generada automáticamente">
            <a:extLst>
              <a:ext uri="{FF2B5EF4-FFF2-40B4-BE49-F238E27FC236}">
                <a16:creationId xmlns:a16="http://schemas.microsoft.com/office/drawing/2014/main" id="{B7BA6971-8A6A-32DD-1CE1-14477CE832C1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7661" y="106564"/>
            <a:ext cx="3745676" cy="3726994"/>
          </a:xfrm>
          <a:prstGeom prst="rect">
            <a:avLst/>
          </a:prstGeom>
          <a:ln w="38100" cap="sq">
            <a:gradFill>
              <a:gsLst>
                <a:gs pos="0">
                  <a:srgbClr val="5E4956"/>
                </a:gs>
                <a:gs pos="35000">
                  <a:srgbClr val="5E4956"/>
                </a:gs>
                <a:gs pos="35000">
                  <a:srgbClr val="E9EAE5"/>
                </a:gs>
                <a:gs pos="100000">
                  <a:srgbClr val="E9EAE5"/>
                </a:gs>
              </a:gsLst>
              <a:lin ang="5400000" scaled="1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FFE9F80-6A14-667F-5620-8B1A0B915738}"/>
              </a:ext>
            </a:extLst>
          </p:cNvPr>
          <p:cNvSpPr txBox="1"/>
          <p:nvPr/>
        </p:nvSpPr>
        <p:spPr>
          <a:xfrm>
            <a:off x="234653" y="6146489"/>
            <a:ext cx="78083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FJ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Kalou e </a:t>
            </a:r>
            <a:r>
              <a:rPr lang="en-FJ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tiko</a:t>
            </a:r>
            <a:r>
              <a:rPr lang="en-FJ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ena</a:t>
            </a:r>
            <a:r>
              <a:rPr lang="en-FJ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nona</a:t>
            </a:r>
            <a:r>
              <a:rPr lang="en-FJ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Vale Tabu, </a:t>
            </a:r>
            <a:r>
              <a:rPr lang="en-FJ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FJ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FJ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tiko</a:t>
            </a:r>
            <a:r>
              <a:rPr lang="en-FJ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talega</a:t>
            </a:r>
            <a:r>
              <a:rPr lang="en-FJ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FJ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yasaqu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FJ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11:4; 23:4). </a:t>
            </a:r>
            <a:r>
              <a:rPr lang="en-FJ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Eda </a:t>
            </a:r>
            <a:r>
              <a:rPr lang="en-FJ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FJ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tudei</a:t>
            </a:r>
            <a:r>
              <a:rPr lang="en-FJ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 </a:t>
            </a:r>
            <a:r>
              <a:rPr lang="en-FJ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sega</a:t>
            </a:r>
            <a:r>
              <a:rPr lang="en-FJ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FJ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yavalati</a:t>
            </a:r>
            <a:r>
              <a:rPr lang="en-FJ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ena</a:t>
            </a:r>
            <a:r>
              <a:rPr lang="en-FJ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nona</a:t>
            </a:r>
            <a:r>
              <a:rPr lang="en-FJ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FJ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serau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FJ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119:58).</a:t>
            </a:r>
          </a:p>
        </p:txBody>
      </p:sp>
    </p:spTree>
    <p:extLst>
      <p:ext uri="{BB962C8B-B14F-4D97-AF65-F5344CB8AC3E}">
        <p14:creationId xmlns:p14="http://schemas.microsoft.com/office/powerpoint/2010/main" val="78097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E937D6-1205-4637-962E-620024D1A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1BE937D6-1205-4637-962E-620024D1A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1BE937D6-1205-4637-962E-620024D1A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1BE937D6-1205-4637-962E-620024D1A4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CEAF1F-2245-45B9-8F02-3C0159847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40CEAF1F-2245-45B9-8F02-3C01598477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F28795-BEC8-4393-8459-C33BB703F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F4F28795-BEC8-4393-8459-C33BB703F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F4F28795-BEC8-4393-8459-C33BB703F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F4F28795-BEC8-4393-8459-C33BB703F6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6CE09C-ABAA-4AE6-B160-23A32D457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936CE09C-ABAA-4AE6-B160-23A32D457F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A9C86A-8B9B-46DB-9512-2BD760751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E1A9C86A-8B9B-46DB-9512-2BD760751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E1A9C86A-8B9B-46DB-9512-2BD760751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E1A9C86A-8B9B-46DB-9512-2BD760751C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ED291D-96DA-453D-801C-A8CD7B296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EFED291D-96DA-453D-801C-A8CD7B2964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DF90C1-3084-4965-8D45-6CB2DEE3B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4BDF90C1-3084-4965-8D45-6CB2DEE3B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4BDF90C1-3084-4965-8D45-6CB2DEE3B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4BDF90C1-3084-4965-8D45-6CB2DEE3BC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3A2E6A-C76A-4B14-8192-EB4A8C75D8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3F3A2E6A-C76A-4B14-8192-EB4A8C75D8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427264-7AC7-46E9-8864-50176EC45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AA427264-7AC7-46E9-8864-50176EC45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AA427264-7AC7-46E9-8864-50176EC45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AA427264-7AC7-46E9-8864-50176EC457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79F711-DC57-4218-9E6C-59771B8B8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4079F711-DC57-4218-9E6C-59771B8B8F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2726C7-CBC1-482E-92A8-952609C27D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9C2726C7-CBC1-482E-92A8-952609C27D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9C2726C7-CBC1-482E-92A8-952609C27D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9C2726C7-CBC1-482E-92A8-952609C27D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9D6F81-6846-4F52-8D8E-717CAC455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3C9D6F81-6846-4F52-8D8E-717CAC4555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DB6B8D-BBBB-4808-B3E2-E4E68CE21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F5DB6B8D-BBBB-4808-B3E2-E4E68CE21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F5DB6B8D-BBBB-4808-B3E2-E4E68CE21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>
                                            <p:graphicEl>
                                              <a:dgm id="{F5DB6B8D-BBBB-4808-B3E2-E4E68CE21D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168412-4629-4503-A324-6AEB3A59E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6E168412-4629-4503-A324-6AEB3A59E4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59078D-3DC5-4E6B-8B37-DD29DF6C7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7259078D-3DC5-4E6B-8B37-DD29DF6C7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7259078D-3DC5-4E6B-8B37-DD29DF6C7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">
                                            <p:graphicEl>
                                              <a:dgm id="{7259078D-3DC5-4E6B-8B37-DD29DF6C79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BEB018-322F-45C7-81F7-D5C4AA814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2">
                                            <p:graphicEl>
                                              <a:dgm id="{D6BEB018-322F-45C7-81F7-D5C4AA8145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93CB96D-FAA7-27F4-C904-9BBF28DFB78E}"/>
              </a:ext>
            </a:extLst>
          </p:cNvPr>
          <p:cNvSpPr txBox="1"/>
          <p:nvPr/>
        </p:nvSpPr>
        <p:spPr>
          <a:xfrm>
            <a:off x="8127231" y="6325076"/>
            <a:ext cx="3812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b="1" dirty="0"/>
              <a:t>E. G. W.  (Patriarchs and Prophets, pg. 745)</a:t>
            </a:r>
          </a:p>
        </p:txBody>
      </p:sp>
      <p:sp>
        <p:nvSpPr>
          <p:cNvPr id="7" name="Rectangle 6"/>
          <p:cNvSpPr/>
          <p:nvPr/>
        </p:nvSpPr>
        <p:spPr>
          <a:xfrm>
            <a:off x="859536" y="1662261"/>
            <a:ext cx="113324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 Rounded MT Bold" panose="020F0704030504030204" pitchFamily="34" charset="0"/>
              </a:rPr>
              <a:t>      Na Same </a:t>
            </a:r>
            <a:r>
              <a:rPr lang="en-US" sz="2800" dirty="0" err="1">
                <a:latin typeface="Arial Rounded MT Bold" panose="020F0704030504030204" pitchFamily="34" charset="0"/>
              </a:rPr>
              <a:t>i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Tevita</a:t>
            </a:r>
            <a:r>
              <a:rPr lang="en-US" sz="2800" dirty="0">
                <a:latin typeface="Arial Rounded MT Bold" panose="020F0704030504030204" pitchFamily="34" charset="0"/>
              </a:rPr>
              <a:t> e </a:t>
            </a:r>
            <a:r>
              <a:rPr lang="en-US" sz="2800" dirty="0" err="1">
                <a:latin typeface="Arial Rounded MT Bold" panose="020F0704030504030204" pitchFamily="34" charset="0"/>
              </a:rPr>
              <a:t>curuma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na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ivakarau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ni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bbula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rabailevu</a:t>
            </a:r>
            <a:r>
              <a:rPr lang="en-US" sz="2800" dirty="0">
                <a:latin typeface="Arial Rounded MT Bold" panose="020F0704030504030204" pitchFamily="34" charset="0"/>
              </a:rPr>
              <a:t>, </a:t>
            </a:r>
            <a:r>
              <a:rPr lang="en-US" sz="2800" dirty="0" err="1">
                <a:latin typeface="Arial Rounded MT Bold" panose="020F0704030504030204" pitchFamily="34" charset="0"/>
              </a:rPr>
              <a:t>mai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na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kena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vakilai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na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cala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titobu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kei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na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veika</a:t>
            </a:r>
            <a:r>
              <a:rPr lang="en-US" sz="2800" dirty="0">
                <a:latin typeface="Arial Rounded MT Bold" panose="020F0704030504030204" pitchFamily="34" charset="0"/>
              </a:rPr>
              <a:t> e </a:t>
            </a:r>
            <a:r>
              <a:rPr lang="en-US" sz="2800" dirty="0" err="1">
                <a:latin typeface="Arial Rounded MT Bold" panose="020F0704030504030204" pitchFamily="34" charset="0"/>
              </a:rPr>
              <a:t>sala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vata</a:t>
            </a:r>
            <a:r>
              <a:rPr lang="en-US" sz="2800" dirty="0">
                <a:latin typeface="Arial Rounded MT Bold" panose="020F0704030504030204" pitchFamily="34" charset="0"/>
              </a:rPr>
              <a:t> kaya, kina </a:t>
            </a:r>
            <a:r>
              <a:rPr lang="en-US" sz="2800" dirty="0" err="1">
                <a:latin typeface="Arial Rounded MT Bold" panose="020F0704030504030204" pitchFamily="34" charset="0"/>
              </a:rPr>
              <a:t>vei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ulunivanua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cecere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ni</a:t>
            </a:r>
            <a:r>
              <a:rPr lang="en-US" sz="2800" dirty="0">
                <a:latin typeface="Arial Rounded MT Bold" panose="020F0704030504030204" pitchFamily="34" charset="0"/>
              </a:rPr>
              <a:t> vakabauta </a:t>
            </a:r>
            <a:r>
              <a:rPr lang="en-US" sz="2800" dirty="0" err="1">
                <a:latin typeface="Arial Rounded MT Bold" panose="020F0704030504030204" pitchFamily="34" charset="0"/>
              </a:rPr>
              <a:t>kei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na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veisemati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vata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kei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na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Kalou</a:t>
            </a:r>
            <a:r>
              <a:rPr lang="en-US" sz="2800" dirty="0">
                <a:latin typeface="Arial Rounded MT Bold" panose="020F0704030504030204" pitchFamily="34" charset="0"/>
              </a:rPr>
              <a:t>. Na </a:t>
            </a:r>
            <a:r>
              <a:rPr lang="en-US" sz="2800" dirty="0" err="1">
                <a:latin typeface="Arial Rounded MT Bold" panose="020F0704030504030204" pitchFamily="34" charset="0"/>
              </a:rPr>
              <a:t>vei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ka</a:t>
            </a:r>
            <a:r>
              <a:rPr lang="en-US" sz="2800" dirty="0">
                <a:latin typeface="Arial Rounded MT Bold" panose="020F0704030504030204" pitchFamily="34" charset="0"/>
              </a:rPr>
              <a:t> e tukuni baleta </a:t>
            </a:r>
            <a:r>
              <a:rPr lang="en-US" sz="2800" dirty="0" err="1">
                <a:latin typeface="Arial Rounded MT Bold" panose="020F0704030504030204" pitchFamily="34" charset="0"/>
              </a:rPr>
              <a:t>na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bula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oqo</a:t>
            </a:r>
            <a:r>
              <a:rPr lang="en-US" sz="2800" dirty="0">
                <a:latin typeface="Arial Rounded MT Bold" panose="020F0704030504030204" pitchFamily="34" charset="0"/>
              </a:rPr>
              <a:t> e </a:t>
            </a:r>
            <a:r>
              <a:rPr lang="en-US" sz="2800" dirty="0" err="1">
                <a:latin typeface="Arial Rounded MT Bold" panose="020F0704030504030204" pitchFamily="34" charset="0"/>
              </a:rPr>
              <a:t>vakaraitaka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ga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na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leqa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kei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na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madua</a:t>
            </a:r>
            <a:r>
              <a:rPr lang="en-US" sz="2800" dirty="0">
                <a:latin typeface="Arial Rounded MT Bold" panose="020F0704030504030204" pitchFamily="34" charset="0"/>
              </a:rPr>
              <a:t> e </a:t>
            </a:r>
            <a:r>
              <a:rPr lang="en-US" sz="2800" dirty="0" err="1">
                <a:latin typeface="Arial Rounded MT Bold" panose="020F0704030504030204" pitchFamily="34" charset="0"/>
              </a:rPr>
              <a:t>kauta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mai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na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valavala</a:t>
            </a:r>
            <a:r>
              <a:rPr lang="en-US" sz="2800" dirty="0">
                <a:latin typeface="Arial Rounded MT Bold" panose="020F0704030504030204" pitchFamily="34" charset="0"/>
              </a:rPr>
              <a:t> ca, </a:t>
            </a:r>
            <a:r>
              <a:rPr lang="en-US" sz="2800" dirty="0" err="1">
                <a:latin typeface="Arial Rounded MT Bold" panose="020F0704030504030204" pitchFamily="34" charset="0"/>
              </a:rPr>
              <a:t>kei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na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titobu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ni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vanua</a:t>
            </a:r>
            <a:r>
              <a:rPr lang="en-US" sz="2800" dirty="0">
                <a:latin typeface="Arial Rounded MT Bold" panose="020F0704030504030204" pitchFamily="34" charset="0"/>
              </a:rPr>
              <a:t> e rawa </a:t>
            </a:r>
            <a:r>
              <a:rPr lang="en-US" sz="2800" dirty="0" err="1">
                <a:latin typeface="Arial Rounded MT Bold" panose="020F0704030504030204" pitchFamily="34" charset="0"/>
              </a:rPr>
              <a:t>ni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yacova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na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loloma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levu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ni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Kalou</a:t>
            </a:r>
            <a:r>
              <a:rPr lang="en-US" sz="2800" dirty="0">
                <a:latin typeface="Arial Rounded MT Bold" panose="020F0704030504030204" pitchFamily="34" charset="0"/>
              </a:rPr>
              <a:t>, </a:t>
            </a:r>
            <a:r>
              <a:rPr lang="en-US" sz="2800" dirty="0" err="1">
                <a:latin typeface="Arial Rounded MT Bold" panose="020F0704030504030204" pitchFamily="34" charset="0"/>
              </a:rPr>
              <a:t>ka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dusivaka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na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ka</a:t>
            </a:r>
            <a:r>
              <a:rPr lang="en-US" sz="2800" dirty="0">
                <a:latin typeface="Arial Rounded MT Bold" panose="020F0704030504030204" pitchFamily="34" charset="0"/>
              </a:rPr>
              <a:t> e </a:t>
            </a:r>
            <a:r>
              <a:rPr lang="en-US" sz="2800" dirty="0" err="1">
                <a:latin typeface="Arial Rounded MT Bold" panose="020F0704030504030204" pitchFamily="34" charset="0"/>
              </a:rPr>
              <a:t>rawata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na</a:t>
            </a:r>
            <a:r>
              <a:rPr lang="en-US" sz="2800" dirty="0">
                <a:latin typeface="Arial Rounded MT Bold" panose="020F0704030504030204" pitchFamily="34" charset="0"/>
              </a:rPr>
              <a:t> vakabauta me </a:t>
            </a:r>
            <a:r>
              <a:rPr lang="en-US" sz="2800" dirty="0" err="1">
                <a:latin typeface="Arial Rounded MT Bold" panose="020F0704030504030204" pitchFamily="34" charset="0"/>
              </a:rPr>
              <a:t>laveti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koya</a:t>
            </a:r>
            <a:r>
              <a:rPr lang="en-US" sz="2800" dirty="0">
                <a:latin typeface="Arial Rounded MT Bold" panose="020F0704030504030204" pitchFamily="34" charset="0"/>
              </a:rPr>
              <a:t> e </a:t>
            </a:r>
            <a:r>
              <a:rPr lang="en-US" sz="2800" dirty="0" err="1">
                <a:latin typeface="Arial Rounded MT Bold" panose="020F0704030504030204" pitchFamily="34" charset="0"/>
              </a:rPr>
              <a:t>vakatusa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na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nona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cala</a:t>
            </a:r>
            <a:r>
              <a:rPr lang="en-US" sz="2800" dirty="0">
                <a:latin typeface="Arial Rounded MT Bold" panose="020F0704030504030204" pitchFamily="34" charset="0"/>
              </a:rPr>
              <a:t> me rawa </a:t>
            </a:r>
            <a:r>
              <a:rPr lang="en-US" sz="2800" dirty="0" err="1">
                <a:latin typeface="Arial Rounded MT Bold" panose="020F0704030504030204" pitchFamily="34" charset="0"/>
              </a:rPr>
              <a:t>ni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wili</a:t>
            </a:r>
            <a:r>
              <a:rPr lang="en-US" sz="2800" dirty="0">
                <a:latin typeface="Arial Rounded MT Bold" panose="020F0704030504030204" pitchFamily="34" charset="0"/>
              </a:rPr>
              <a:t> me </a:t>
            </a:r>
            <a:r>
              <a:rPr lang="en-US" sz="2800" dirty="0" err="1">
                <a:latin typeface="Arial Rounded MT Bold" panose="020F0704030504030204" pitchFamily="34" charset="0"/>
              </a:rPr>
              <a:t>luve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ni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Kalou</a:t>
            </a:r>
            <a:r>
              <a:rPr lang="en-US" sz="2800" dirty="0">
                <a:latin typeface="Arial Rounded MT Bold" panose="020F0704030504030204" pitchFamily="34" charset="0"/>
              </a:rPr>
              <a:t>. Na </a:t>
            </a:r>
            <a:r>
              <a:rPr lang="en-US" sz="2800" dirty="0" err="1">
                <a:latin typeface="Arial Rounded MT Bold" panose="020F0704030504030204" pitchFamily="34" charset="0"/>
              </a:rPr>
              <a:t>veivakadeitaki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kece</a:t>
            </a:r>
            <a:r>
              <a:rPr lang="en-US" sz="2800" dirty="0">
                <a:latin typeface="Arial Rounded MT Bold" panose="020F0704030504030204" pitchFamily="34" charset="0"/>
              </a:rPr>
              <a:t> e tukuni </a:t>
            </a:r>
            <a:r>
              <a:rPr lang="en-US" sz="2800" dirty="0" err="1">
                <a:latin typeface="Arial Rounded MT Bold" panose="020F0704030504030204" pitchFamily="34" charset="0"/>
              </a:rPr>
              <a:t>ena</a:t>
            </a:r>
            <a:r>
              <a:rPr lang="en-US" sz="2800" dirty="0">
                <a:latin typeface="Arial Rounded MT Bold" panose="020F0704030504030204" pitchFamily="34" charset="0"/>
              </a:rPr>
              <a:t> Nona </a:t>
            </a:r>
            <a:r>
              <a:rPr lang="en-US" sz="2800" dirty="0" err="1">
                <a:latin typeface="Arial Rounded MT Bold" panose="020F0704030504030204" pitchFamily="34" charset="0"/>
              </a:rPr>
              <a:t>Vosa</a:t>
            </a:r>
            <a:r>
              <a:rPr lang="en-US" sz="2800" dirty="0">
                <a:latin typeface="Arial Rounded MT Bold" panose="020F0704030504030204" pitchFamily="34" charset="0"/>
              </a:rPr>
              <a:t>, e </a:t>
            </a:r>
            <a:r>
              <a:rPr lang="en-US" sz="2800" dirty="0" err="1">
                <a:latin typeface="Arial Rounded MT Bold" panose="020F0704030504030204" pitchFamily="34" charset="0"/>
              </a:rPr>
              <a:t>wili</a:t>
            </a:r>
            <a:r>
              <a:rPr lang="en-US" sz="2800" dirty="0">
                <a:latin typeface="Arial Rounded MT Bold" panose="020F0704030504030204" pitchFamily="34" charset="0"/>
              </a:rPr>
              <a:t> me </a:t>
            </a:r>
            <a:r>
              <a:rPr lang="en-US" sz="2800" dirty="0" err="1">
                <a:latin typeface="Arial Rounded MT Bold" panose="020F0704030504030204" pitchFamily="34" charset="0"/>
              </a:rPr>
              <a:t>dua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na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vosa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ni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veivakataudeitaki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cecere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taudua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ni</a:t>
            </a:r>
            <a:r>
              <a:rPr lang="en-US" sz="2800" dirty="0">
                <a:latin typeface="Arial Rounded MT Bold" panose="020F0704030504030204" pitchFamily="34" charset="0"/>
              </a:rPr>
              <a:t> Nona </a:t>
            </a:r>
            <a:r>
              <a:rPr lang="en-US" sz="2800" dirty="0" err="1">
                <a:latin typeface="Arial Rounded MT Bold" panose="020F0704030504030204" pitchFamily="34" charset="0"/>
              </a:rPr>
              <a:t>yalo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dina</a:t>
            </a:r>
            <a:r>
              <a:rPr lang="en-US" sz="2800" dirty="0">
                <a:latin typeface="Arial Rounded MT Bold" panose="020F0704030504030204" pitchFamily="34" charset="0"/>
              </a:rPr>
              <a:t>, </a:t>
            </a:r>
            <a:r>
              <a:rPr lang="en-US" sz="2800" dirty="0" err="1">
                <a:latin typeface="Arial Rounded MT Bold" panose="020F0704030504030204" pitchFamily="34" charset="0"/>
              </a:rPr>
              <a:t>dodonu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ka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dau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loloma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ni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Kalou</a:t>
            </a:r>
            <a:r>
              <a:rPr lang="en-US" sz="2800" dirty="0">
                <a:latin typeface="Arial Rounded MT Bold" panose="020F07040305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9453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1529</Words>
  <Application>Microsoft Office PowerPoint</Application>
  <PresentationFormat>Panorámica</PresentationFormat>
  <Paragraphs>103</Paragraphs>
  <Slides>9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Calibri Light</vt:lpstr>
      <vt:lpstr>Arial</vt:lpstr>
      <vt:lpstr>Calibri</vt:lpstr>
      <vt:lpstr>Arial Rounded MT Bold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98</cp:revision>
  <dcterms:created xsi:type="dcterms:W3CDTF">2023-12-09T14:57:46Z</dcterms:created>
  <dcterms:modified xsi:type="dcterms:W3CDTF">2024-01-04T16:10:06Z</dcterms:modified>
</cp:coreProperties>
</file>