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99" r:id="rId3"/>
    <p:sldId id="296" r:id="rId4"/>
    <p:sldId id="257" r:id="rId5"/>
    <p:sldId id="300" r:id="rId6"/>
    <p:sldId id="259" r:id="rId7"/>
    <p:sldId id="260" r:id="rId8"/>
    <p:sldId id="301" r:id="rId9"/>
    <p:sldId id="302" r:id="rId10"/>
    <p:sldId id="297"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78" autoAdjust="0"/>
  </p:normalViewPr>
  <p:slideViewPr>
    <p:cSldViewPr snapToGrid="0">
      <p:cViewPr varScale="1">
        <p:scale>
          <a:sx n="102" d="100"/>
          <a:sy n="102" d="100"/>
        </p:scale>
        <p:origin x="31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lang="en-FJ" sz="1800" b="1" dirty="0" err="1"/>
            <a:t>Wilika</a:t>
          </a:r>
          <a:r>
            <a:rPr lang="en-FJ" sz="1800" b="1" dirty="0"/>
            <a:t> </a:t>
          </a:r>
          <a:r>
            <a:rPr lang="en-FJ" sz="1800" b="1" dirty="0" err="1"/>
            <a:t>na</a:t>
          </a:r>
          <a:r>
            <a:rPr lang="en-FJ" sz="1800" b="1" dirty="0"/>
            <a:t> Same ka </a:t>
          </a:r>
          <a:r>
            <a:rPr lang="en-FJ" sz="1800" b="1" dirty="0" err="1"/>
            <a:t>masu</a:t>
          </a:r>
          <a:endParaRPr lang="es-ES" sz="1800" dirty="0"/>
        </a:p>
      </dgm:t>
    </dgm:pt>
    <dgm:pt modelId="{1BED9365-E461-40F5-A918-F23DE0816F84}" type="parTrans" cxnId="{C6F52305-BCA3-4A97-BA13-81163AC286A4}">
      <dgm:prSet/>
      <dgm:spPr/>
      <dgm:t>
        <a:bodyPr/>
        <a:lstStyle/>
        <a:p>
          <a:endParaRPr lang="es-ES" sz="1800"/>
        </a:p>
      </dgm:t>
    </dgm:pt>
    <dgm:pt modelId="{0567C9DC-8CAB-496B-A932-0F13D3586E32}" type="sibTrans" cxnId="{C6F52305-BCA3-4A97-BA13-81163AC286A4}">
      <dgm:prSet/>
      <dgm:spPr/>
      <dgm:t>
        <a:bodyPr/>
        <a:lstStyle/>
        <a:p>
          <a:endParaRPr lang="es-ES" sz="1800"/>
        </a:p>
      </dgm:t>
    </dgm:pt>
    <dgm:pt modelId="{5B178EB9-9D23-424A-A208-AEE0D09B97DE}">
      <dgm:prSet custT="1"/>
      <dgm:spPr>
        <a:effectLst>
          <a:outerShdw blurRad="50800" dist="38100" dir="8100000" algn="tr" rotWithShape="0">
            <a:prstClr val="black">
              <a:alpha val="40000"/>
            </a:prstClr>
          </a:outerShdw>
        </a:effectLst>
      </dgm:spPr>
      <dgm:t>
        <a:bodyPr/>
        <a:lstStyle/>
        <a:p>
          <a:r>
            <a:rPr lang="en-FJ" sz="1800" b="1" dirty="0"/>
            <a:t>Vakadikeva na i vakarau ni nona vosa vua na Kalou na Daunisame</a:t>
          </a:r>
          <a:endParaRPr lang="es-ES" sz="1800" dirty="0"/>
        </a:p>
      </dgm:t>
    </dgm:pt>
    <dgm:pt modelId="{75B136BE-5607-4C69-8331-7108BCB50DC5}" type="parTrans" cxnId="{C029C7FE-FDF1-4CB3-B489-D6EE2AAE37C5}">
      <dgm:prSet/>
      <dgm:spPr/>
      <dgm:t>
        <a:bodyPr/>
        <a:lstStyle/>
        <a:p>
          <a:endParaRPr lang="es-ES" sz="1800"/>
        </a:p>
      </dgm:t>
    </dgm:pt>
    <dgm:pt modelId="{041C8485-738A-47EC-A136-9C5EE93D846E}" type="sibTrans" cxnId="{C029C7FE-FDF1-4CB3-B489-D6EE2AAE37C5}">
      <dgm:prSet/>
      <dgm:spPr/>
      <dgm:t>
        <a:bodyPr/>
        <a:lstStyle/>
        <a:p>
          <a:endParaRPr lang="es-ES" sz="1800"/>
        </a:p>
      </dgm:t>
    </dgm:pt>
    <dgm:pt modelId="{C67BC1CD-FECA-4373-9B59-79A7C7864854}">
      <dgm:prSet custT="1"/>
      <dgm:spPr>
        <a:effectLst>
          <a:outerShdw blurRad="50800" dist="38100" dir="8100000" algn="tr" rotWithShape="0">
            <a:prstClr val="black">
              <a:alpha val="40000"/>
            </a:prstClr>
          </a:outerShdw>
        </a:effectLst>
      </dgm:spPr>
      <dgm:t>
        <a:bodyPr/>
        <a:lstStyle/>
        <a:p>
          <a:r>
            <a:rPr lang="en-FJ" sz="1800" b="1" dirty="0" err="1"/>
            <a:t>Wilika</a:t>
          </a:r>
          <a:r>
            <a:rPr lang="en-FJ" sz="1800" b="1" dirty="0"/>
            <a:t> </a:t>
          </a:r>
          <a:r>
            <a:rPr lang="en-FJ" sz="1800" b="1" dirty="0" err="1"/>
            <a:t>na</a:t>
          </a:r>
          <a:r>
            <a:rPr lang="en-FJ" sz="1800" b="1" dirty="0"/>
            <a:t> vu </a:t>
          </a:r>
          <a:r>
            <a:rPr lang="en-FJ" sz="1800" b="1" dirty="0" err="1"/>
            <a:t>ni</a:t>
          </a:r>
          <a:r>
            <a:rPr lang="en-FJ" sz="1800" b="1" dirty="0"/>
            <a:t> </a:t>
          </a:r>
          <a:r>
            <a:rPr lang="en-FJ" sz="1800" b="1" dirty="0" err="1"/>
            <a:t>nona</a:t>
          </a:r>
          <a:r>
            <a:rPr lang="en-FJ" sz="1800" b="1" dirty="0"/>
            <a:t> </a:t>
          </a:r>
          <a:r>
            <a:rPr lang="en-FJ" sz="1800" b="1" dirty="0" err="1"/>
            <a:t>masu</a:t>
          </a:r>
          <a:endParaRPr lang="es-ES" sz="1800" dirty="0"/>
        </a:p>
      </dgm:t>
    </dgm:pt>
    <dgm:pt modelId="{18118F1A-C365-4EB2-9405-547511F07DB6}" type="parTrans" cxnId="{F9054148-83C8-4BDE-AFDA-9C2617A74942}">
      <dgm:prSet/>
      <dgm:spPr/>
      <dgm:t>
        <a:bodyPr/>
        <a:lstStyle/>
        <a:p>
          <a:endParaRPr lang="es-ES" sz="1800"/>
        </a:p>
      </dgm:t>
    </dgm:pt>
    <dgm:pt modelId="{ACEE3494-ED99-45B1-803E-79883B64298F}" type="sibTrans" cxnId="{F9054148-83C8-4BDE-AFDA-9C2617A74942}">
      <dgm:prSet/>
      <dgm:spPr/>
      <dgm:t>
        <a:bodyPr/>
        <a:lstStyle/>
        <a:p>
          <a:endParaRPr lang="es-ES" sz="1800"/>
        </a:p>
      </dgm:t>
    </dgm:pt>
    <dgm:pt modelId="{A799FEC0-D515-4EB5-A1DB-A0EE20B76AA2}">
      <dgm:prSet custT="1"/>
      <dgm:spPr>
        <a:effectLst>
          <a:outerShdw blurRad="50800" dist="38100" dir="8100000" algn="tr" rotWithShape="0">
            <a:prstClr val="black">
              <a:alpha val="40000"/>
            </a:prstClr>
          </a:outerShdw>
        </a:effectLst>
      </dgm:spPr>
      <dgm:t>
        <a:bodyPr/>
        <a:lstStyle/>
        <a:p>
          <a:r>
            <a:rPr lang="en-FJ" sz="1800" b="1" dirty="0"/>
            <a:t>Vakatauvatana na ka o sotava kei na ka e sotava na daunisame</a:t>
          </a:r>
          <a:endParaRPr lang="es-ES" sz="1800" dirty="0"/>
        </a:p>
      </dgm:t>
    </dgm:pt>
    <dgm:pt modelId="{3F2AAF7A-3DBB-4CA3-A7F8-6071838AB080}" type="parTrans" cxnId="{139C247C-AFAE-4835-954C-EDD88A688699}">
      <dgm:prSet/>
      <dgm:spPr/>
      <dgm:t>
        <a:bodyPr/>
        <a:lstStyle/>
        <a:p>
          <a:endParaRPr lang="es-ES" sz="1800"/>
        </a:p>
      </dgm:t>
    </dgm:pt>
    <dgm:pt modelId="{E63E69C5-B4A8-42F9-8189-FDCCE64317D5}" type="sibTrans" cxnId="{139C247C-AFAE-4835-954C-EDD88A688699}">
      <dgm:prSet/>
      <dgm:spPr/>
      <dgm:t>
        <a:bodyPr/>
        <a:lstStyle/>
        <a:p>
          <a:endParaRPr lang="es-ES" sz="1800"/>
        </a:p>
      </dgm:t>
    </dgm:pt>
    <dgm:pt modelId="{F8C2205C-20EA-47A6-A5F8-78A6748E531F}">
      <dgm:prSet custT="1"/>
      <dgm:spPr>
        <a:effectLst>
          <a:outerShdw blurRad="50800" dist="38100" dir="8100000" algn="tr" rotWithShape="0">
            <a:prstClr val="black">
              <a:alpha val="40000"/>
            </a:prstClr>
          </a:outerShdw>
        </a:effectLst>
      </dgm:spPr>
      <dgm:t>
        <a:bodyPr/>
        <a:lstStyle/>
        <a:p>
          <a:r>
            <a:rPr lang="en-FJ" sz="1800" b="1" dirty="0" err="1"/>
            <a:t>Vakananuma</a:t>
          </a:r>
          <a:r>
            <a:rPr lang="en-FJ" sz="1800" b="1" dirty="0"/>
            <a:t> </a:t>
          </a:r>
          <a:r>
            <a:rPr lang="en-FJ" sz="1800" b="1" dirty="0" err="1"/>
            <a:t>na</a:t>
          </a:r>
          <a:r>
            <a:rPr lang="en-FJ" sz="1800" b="1" dirty="0"/>
            <a:t> </a:t>
          </a:r>
          <a:r>
            <a:rPr lang="en-FJ" sz="1800" b="1" dirty="0" err="1"/>
            <a:t>gaunisala</a:t>
          </a:r>
          <a:r>
            <a:rPr lang="en-FJ" sz="1800" b="1" dirty="0"/>
            <a:t> e </a:t>
          </a:r>
          <a:r>
            <a:rPr lang="en-FJ" sz="1800" b="1" dirty="0" err="1"/>
            <a:t>vukei</a:t>
          </a:r>
          <a:r>
            <a:rPr lang="en-FJ" sz="1800" b="1" dirty="0"/>
            <a:t> </a:t>
          </a:r>
          <a:r>
            <a:rPr lang="en-FJ" sz="1800" b="1" dirty="0" err="1"/>
            <a:t>iko</a:t>
          </a:r>
          <a:r>
            <a:rPr lang="en-FJ" sz="1800" b="1" dirty="0"/>
            <a:t> kina </a:t>
          </a:r>
          <a:r>
            <a:rPr lang="en-FJ" sz="1800" b="1" dirty="0" err="1"/>
            <a:t>na</a:t>
          </a:r>
          <a:r>
            <a:rPr lang="en-FJ" sz="1800" b="1" dirty="0"/>
            <a:t> same </a:t>
          </a:r>
          <a:r>
            <a:rPr lang="en-FJ" sz="1800" b="1" dirty="0" err="1"/>
            <a:t>mo</a:t>
          </a:r>
          <a:r>
            <a:rPr lang="en-FJ" sz="1800" b="1" dirty="0"/>
            <a:t> </a:t>
          </a:r>
          <a:r>
            <a:rPr lang="en-FJ" sz="1800" b="1" dirty="0" err="1"/>
            <a:t>vakaraitaka</a:t>
          </a:r>
          <a:r>
            <a:rPr lang="en-FJ" sz="1800" b="1" dirty="0"/>
            <a:t> </a:t>
          </a:r>
          <a:r>
            <a:rPr lang="en-FJ" sz="1800" b="1" dirty="0" err="1"/>
            <a:t>na</a:t>
          </a:r>
          <a:r>
            <a:rPr lang="en-FJ" sz="1800" b="1" dirty="0"/>
            <a:t> </a:t>
          </a:r>
          <a:r>
            <a:rPr lang="en-FJ" sz="1800" b="1" dirty="0" err="1"/>
            <a:t>lomamu</a:t>
          </a:r>
          <a:r>
            <a:rPr lang="en-FJ" sz="1800" b="1" dirty="0"/>
            <a:t> </a:t>
          </a:r>
          <a:r>
            <a:rPr lang="en-FJ" sz="1800" b="1" dirty="0" err="1"/>
            <a:t>vua</a:t>
          </a:r>
          <a:r>
            <a:rPr lang="en-FJ" sz="1800" b="1" dirty="0"/>
            <a:t> </a:t>
          </a:r>
          <a:r>
            <a:rPr lang="en-FJ" sz="1800" b="1" dirty="0" err="1"/>
            <a:t>na</a:t>
          </a:r>
          <a:r>
            <a:rPr lang="en-FJ" sz="1800" b="1" dirty="0"/>
            <a:t> Kalou</a:t>
          </a:r>
          <a:endParaRPr lang="es-ES" sz="1800" dirty="0"/>
        </a:p>
      </dgm:t>
    </dgm:pt>
    <dgm:pt modelId="{047C1C91-37E5-4C2A-BCBC-DC516CD4F14F}" type="parTrans" cxnId="{B0B8702B-BF40-433F-A58B-BDE506C40651}">
      <dgm:prSet/>
      <dgm:spPr/>
      <dgm:t>
        <a:bodyPr/>
        <a:lstStyle/>
        <a:p>
          <a:endParaRPr lang="es-ES" sz="1800"/>
        </a:p>
      </dgm:t>
    </dgm:pt>
    <dgm:pt modelId="{A632E9F6-3AD8-42E5-BD0D-3B8C0B324F0D}" type="sibTrans" cxnId="{B0B8702B-BF40-433F-A58B-BDE506C40651}">
      <dgm:prSet/>
      <dgm:spPr/>
      <dgm:t>
        <a:bodyPr/>
        <a:lstStyle/>
        <a:p>
          <a:endParaRPr lang="es-ES" sz="1800"/>
        </a:p>
      </dgm:t>
    </dgm:pt>
    <dgm:pt modelId="{8CD4E182-AFF5-4806-ABAF-B5BD9251DD16}">
      <dgm:prSet custT="1"/>
      <dgm:spPr>
        <a:effectLst>
          <a:outerShdw blurRad="50800" dist="38100" dir="8100000" algn="tr" rotWithShape="0">
            <a:prstClr val="black">
              <a:alpha val="40000"/>
            </a:prstClr>
          </a:outerShdw>
        </a:effectLst>
      </dgm:spPr>
      <dgm:t>
        <a:bodyPr/>
        <a:lstStyle/>
        <a:p>
          <a:r>
            <a:rPr lang="en-FJ" sz="1800" b="1" dirty="0" err="1"/>
            <a:t>Ke</a:t>
          </a:r>
          <a:r>
            <a:rPr lang="en-FJ" sz="1800" b="1" dirty="0"/>
            <a:t> </a:t>
          </a:r>
          <a:r>
            <a:rPr lang="en-FJ" sz="1800" b="1" dirty="0" err="1"/>
            <a:t>dua</a:t>
          </a:r>
          <a:r>
            <a:rPr lang="en-FJ" sz="1800" b="1" dirty="0"/>
            <a:t> </a:t>
          </a:r>
          <a:r>
            <a:rPr lang="en-FJ" sz="1800" b="1" dirty="0" err="1"/>
            <a:t>na</a:t>
          </a:r>
          <a:r>
            <a:rPr lang="en-FJ" sz="1800" b="1" dirty="0"/>
            <a:t> ka e </a:t>
          </a:r>
          <a:r>
            <a:rPr lang="en-FJ" sz="1800" b="1" dirty="0" err="1"/>
            <a:t>tiko</a:t>
          </a:r>
          <a:r>
            <a:rPr lang="en-FJ" sz="1800" b="1" dirty="0"/>
            <a:t> </a:t>
          </a:r>
          <a:r>
            <a:rPr lang="en-FJ" sz="1800" b="1" dirty="0" err="1"/>
            <a:t>ena</a:t>
          </a:r>
          <a:r>
            <a:rPr lang="en-FJ" sz="1800" b="1" dirty="0"/>
            <a:t> same ko </a:t>
          </a:r>
          <a:r>
            <a:rPr lang="en-FJ" sz="1800" b="1" dirty="0" err="1"/>
            <a:t>bolei</a:t>
          </a:r>
          <a:r>
            <a:rPr lang="en-FJ" sz="1800" b="1" dirty="0"/>
            <a:t> kina, </a:t>
          </a:r>
          <a:r>
            <a:rPr lang="en-FJ" sz="1800" b="1" dirty="0" err="1"/>
            <a:t>vakananuma</a:t>
          </a:r>
          <a:r>
            <a:rPr lang="en-FJ" sz="1800" b="1" dirty="0"/>
            <a:t> kina</a:t>
          </a:r>
          <a:endParaRPr lang="es-ES" sz="1800" dirty="0"/>
        </a:p>
      </dgm:t>
    </dgm:pt>
    <dgm:pt modelId="{5480A5A5-9E2D-463F-9BA8-84FDEB2516A1}" type="parTrans" cxnId="{6D7F81E9-24F5-47B7-B22B-54A9DF19C7AC}">
      <dgm:prSet/>
      <dgm:spPr/>
      <dgm:t>
        <a:bodyPr/>
        <a:lstStyle/>
        <a:p>
          <a:endParaRPr lang="es-ES" sz="1800"/>
        </a:p>
      </dgm:t>
    </dgm:pt>
    <dgm:pt modelId="{D2B4213A-5DD7-455D-B9EE-EB3C18474821}" type="sibTrans" cxnId="{6D7F81E9-24F5-47B7-B22B-54A9DF19C7AC}">
      <dgm:prSet/>
      <dgm:spPr/>
      <dgm:t>
        <a:bodyPr/>
        <a:lstStyle/>
        <a:p>
          <a:endParaRPr lang="es-ES" sz="1800"/>
        </a:p>
      </dgm:t>
    </dgm:pt>
    <dgm:pt modelId="{10F835C1-F551-4BE6-BF90-595BB58AB478}">
      <dgm:prSet custT="1"/>
      <dgm:spPr>
        <a:effectLst>
          <a:outerShdw blurRad="50800" dist="38100" dir="8100000" algn="tr" rotWithShape="0">
            <a:prstClr val="black">
              <a:alpha val="40000"/>
            </a:prstClr>
          </a:outerShdw>
        </a:effectLst>
      </dgm:spPr>
      <dgm:t>
        <a:bodyPr/>
        <a:lstStyle/>
        <a:p>
          <a:r>
            <a:rPr lang="en-FJ" sz="1800" b="1" dirty="0" err="1"/>
            <a:t>Semata</a:t>
          </a:r>
          <a:r>
            <a:rPr lang="en-FJ" sz="1800" b="1" dirty="0"/>
            <a:t> </a:t>
          </a:r>
          <a:r>
            <a:rPr lang="en-FJ" sz="1800" b="1" dirty="0" err="1"/>
            <a:t>na</a:t>
          </a:r>
          <a:r>
            <a:rPr lang="en-FJ" sz="1800" b="1" dirty="0"/>
            <a:t> Same ki </a:t>
          </a:r>
          <a:r>
            <a:rPr lang="en-FJ" sz="1800" b="1" dirty="0" err="1"/>
            <a:t>vei</a:t>
          </a:r>
          <a:r>
            <a:rPr lang="en-FJ" sz="1800" b="1" dirty="0"/>
            <a:t> </a:t>
          </a:r>
          <a:r>
            <a:rPr lang="en-FJ" sz="1800" b="1" dirty="0" err="1"/>
            <a:t>Jisu</a:t>
          </a:r>
          <a:r>
            <a:rPr lang="en-FJ" sz="1800" b="1" dirty="0"/>
            <a:t> </a:t>
          </a:r>
          <a:r>
            <a:rPr lang="en-FJ" sz="1800" b="1" dirty="0" err="1"/>
            <a:t>kei</a:t>
          </a:r>
          <a:r>
            <a:rPr lang="en-FJ" sz="1800" b="1" dirty="0"/>
            <a:t> </a:t>
          </a:r>
          <a:r>
            <a:rPr lang="en-FJ" sz="1800" b="1" dirty="0" err="1"/>
            <a:t>na</a:t>
          </a:r>
          <a:r>
            <a:rPr lang="en-FJ" sz="1800" b="1" dirty="0"/>
            <a:t> </a:t>
          </a:r>
          <a:r>
            <a:rPr lang="en-FJ" sz="1800" b="1" dirty="0" err="1"/>
            <a:t>nona</a:t>
          </a:r>
          <a:r>
            <a:rPr lang="en-FJ" sz="1800" b="1" dirty="0"/>
            <a:t> </a:t>
          </a:r>
          <a:r>
            <a:rPr lang="en-FJ" sz="1800" b="1" dirty="0" err="1"/>
            <a:t>cakacaka</a:t>
          </a:r>
          <a:r>
            <a:rPr lang="en-FJ" sz="1800" b="1" dirty="0"/>
            <a:t> </a:t>
          </a:r>
          <a:r>
            <a:rPr lang="en-FJ" sz="1800" b="1" dirty="0" err="1"/>
            <a:t>ni</a:t>
          </a:r>
          <a:r>
            <a:rPr lang="en-FJ" sz="1800" b="1" dirty="0"/>
            <a:t> </a:t>
          </a:r>
          <a:r>
            <a:rPr lang="en-FJ" sz="1800" b="1" dirty="0" err="1"/>
            <a:t>veivaka-bulai</a:t>
          </a:r>
          <a:endParaRPr lang="es-ES" sz="1800" dirty="0"/>
        </a:p>
      </dgm:t>
    </dgm:pt>
    <dgm:pt modelId="{8BA6AE72-7EC7-4369-A783-1DC31E09CF40}" type="parTrans" cxnId="{82B5ADA2-D20B-4C8E-9E01-8F3F4C3D151A}">
      <dgm:prSet/>
      <dgm:spPr/>
      <dgm:t>
        <a:bodyPr/>
        <a:lstStyle/>
        <a:p>
          <a:endParaRPr lang="es-ES" sz="1800"/>
        </a:p>
      </dgm:t>
    </dgm:pt>
    <dgm:pt modelId="{4D7901E3-97DC-414B-ABF2-15245E89E1F2}" type="sibTrans" cxnId="{82B5ADA2-D20B-4C8E-9E01-8F3F4C3D151A}">
      <dgm:prSet/>
      <dgm:spPr/>
      <dgm:t>
        <a:bodyPr/>
        <a:lstStyle/>
        <a:p>
          <a:endParaRPr lang="es-ES" sz="1800"/>
        </a:p>
      </dgm:t>
    </dgm:pt>
    <dgm:pt modelId="{685BC09E-1222-432C-9F36-6F8273EE4725}">
      <dgm:prSet custT="1"/>
      <dgm:spPr>
        <a:effectLst>
          <a:outerShdw blurRad="50800" dist="38100" dir="8100000" algn="tr" rotWithShape="0">
            <a:prstClr val="black">
              <a:alpha val="40000"/>
            </a:prstClr>
          </a:outerShdw>
        </a:effectLst>
      </dgm:spPr>
      <dgm:t>
        <a:bodyPr/>
        <a:lstStyle/>
        <a:p>
          <a:r>
            <a:rPr lang="en-FJ" sz="1800" b="1" dirty="0" err="1"/>
            <a:t>Kerea</a:t>
          </a:r>
          <a:r>
            <a:rPr lang="en-FJ" sz="1800" b="1" dirty="0"/>
            <a:t> </a:t>
          </a:r>
          <a:r>
            <a:rPr lang="en-FJ" sz="1800" b="1" dirty="0" err="1"/>
            <a:t>na</a:t>
          </a:r>
          <a:r>
            <a:rPr lang="en-FJ" sz="1800" b="1" dirty="0"/>
            <a:t> Kalou me </a:t>
          </a:r>
          <a:r>
            <a:rPr lang="en-FJ" sz="1800" b="1" dirty="0" err="1"/>
            <a:t>biuta</a:t>
          </a:r>
          <a:r>
            <a:rPr lang="en-FJ" sz="1800" b="1" dirty="0"/>
            <a:t> </a:t>
          </a:r>
          <a:r>
            <a:rPr lang="en-FJ" sz="1800" b="1" dirty="0" err="1"/>
            <a:t>na</a:t>
          </a:r>
          <a:r>
            <a:rPr lang="en-FJ" sz="1800" b="1" dirty="0"/>
            <a:t> </a:t>
          </a:r>
          <a:r>
            <a:rPr lang="en-FJ" sz="1800" b="1" dirty="0" err="1"/>
            <a:t>nona</a:t>
          </a:r>
          <a:r>
            <a:rPr lang="en-FJ" sz="1800" b="1" dirty="0"/>
            <a:t> </a:t>
          </a:r>
          <a:r>
            <a:rPr lang="en-FJ" sz="1800" b="1" dirty="0" err="1"/>
            <a:t>vosa</a:t>
          </a:r>
          <a:r>
            <a:rPr lang="en-FJ" sz="1800" b="1" dirty="0"/>
            <a:t> e </a:t>
          </a:r>
          <a:r>
            <a:rPr lang="en-FJ" sz="1800" b="1" dirty="0" err="1"/>
            <a:t>lomamu</a:t>
          </a:r>
          <a:r>
            <a:rPr lang="en-FJ" sz="1800" b="1" dirty="0"/>
            <a:t> </a:t>
          </a:r>
          <a:r>
            <a:rPr lang="en-FJ" sz="1800" b="1" dirty="0" err="1"/>
            <a:t>kei</a:t>
          </a:r>
          <a:r>
            <a:rPr lang="en-FJ" sz="1800" b="1" dirty="0"/>
            <a:t> </a:t>
          </a:r>
          <a:r>
            <a:rPr lang="en-FJ" sz="1800" b="1" dirty="0" err="1"/>
            <a:t>na</a:t>
          </a:r>
          <a:r>
            <a:rPr lang="en-FJ" sz="1800" b="1" dirty="0"/>
            <a:t> </a:t>
          </a:r>
          <a:r>
            <a:rPr lang="en-FJ" sz="1800" b="1" dirty="0" err="1"/>
            <a:t>nomu</a:t>
          </a:r>
          <a:r>
            <a:rPr lang="en-FJ" sz="1800" b="1" dirty="0"/>
            <a:t> </a:t>
          </a:r>
          <a:r>
            <a:rPr lang="en-FJ" sz="1800" b="1" dirty="0" err="1"/>
            <a:t>vakasama</a:t>
          </a:r>
          <a:endParaRPr lang="es-ES" sz="1800" dirty="0"/>
        </a:p>
      </dgm:t>
    </dgm:pt>
    <dgm:pt modelId="{4030540F-A5A5-49C8-BE2C-CA2B171A52C3}" type="parTrans" cxnId="{FBDD4D6D-8B19-47F8-BE53-1A4565571D22}">
      <dgm:prSet/>
      <dgm:spPr/>
      <dgm:t>
        <a:bodyPr/>
        <a:lstStyle/>
        <a:p>
          <a:endParaRPr lang="es-ES" sz="1800"/>
        </a:p>
      </dgm:t>
    </dgm:pt>
    <dgm:pt modelId="{6D55F637-241D-4A06-8140-97B806C37B31}" type="sibTrans" cxnId="{FBDD4D6D-8B19-47F8-BE53-1A4565571D22}">
      <dgm:prSet/>
      <dgm:spPr/>
      <dgm:t>
        <a:bodyPr/>
        <a:lstStyle/>
        <a:p>
          <a:endParaRPr lang="es-ES" sz="180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custLinFactNeighborX="-1983" custLinFactNeighborY="1686"/>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X="128722" custScaleY="221362" custLinFactNeighborX="-90242" custLinFactNeighborY="41">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Y="221362" custLinFactX="-4916" custLinFactNeighborX="-100000" custLinFactNeighborY="-874">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112386" custScaleY="221362" custLinFactX="-3387" custLinFactNeighborX="-10000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141515" custScaleY="221362" custLinFactNeighborX="-97476" custLinFactNeighborY="1035">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X="110799" custScaleY="221362" custLinFactX="-4589" custLinFactNeighborX="-100000" custLinFactNeighborY="-2697">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Y="221362" custLinFactNeighborX="-55539" custLinFactNeighborY="-1658">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X="139847" custScaleY="221362" custLinFactNeighborY="-1151">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en-FJ" sz="1800" b="1" dirty="0"/>
            <a:t>Same</a:t>
          </a:r>
          <a:r>
            <a:rPr lang="en" sz="1800" b="1" dirty="0"/>
            <a:t> 13:1-2</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en-FJ" sz="1800" b="1" dirty="0"/>
            <a:t>Same</a:t>
          </a:r>
          <a:r>
            <a:rPr lang="en" sz="1800" b="1" dirty="0"/>
            <a:t> 13:3-4</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en-FJ" sz="1800" b="1" dirty="0"/>
            <a:t>Same</a:t>
          </a:r>
          <a:r>
            <a:rPr lang="en" sz="1800" b="1" dirty="0"/>
            <a:t> 13:5</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en-FJ" sz="1800" b="1" dirty="0"/>
            <a:t>Same</a:t>
          </a:r>
          <a:r>
            <a:rPr lang="en" sz="1800" b="1" dirty="0"/>
            <a:t> 13:6</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r>
            <a:rPr lang="en-FJ" sz="1600" b="1" dirty="0">
              <a:effectLst>
                <a:outerShdw blurRad="38100" dist="38100" dir="2700000" algn="tl">
                  <a:srgbClr val="000000">
                    <a:alpha val="43137"/>
                  </a:srgbClr>
                </a:outerShdw>
              </a:effectLst>
            </a:rPr>
            <a:t>E </a:t>
          </a:r>
          <a:r>
            <a:rPr lang="en-FJ" sz="1600" b="1" dirty="0" err="1">
              <a:effectLst>
                <a:outerShdw blurRad="38100" dist="38100" dir="2700000" algn="tl">
                  <a:srgbClr val="000000">
                    <a:alpha val="43137"/>
                  </a:srgbClr>
                </a:outerShdw>
              </a:effectLst>
            </a:rPr>
            <a:t>taroga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na</a:t>
          </a:r>
          <a:r>
            <a:rPr lang="en-FJ" sz="1600" b="1" dirty="0">
              <a:effectLst>
                <a:outerShdw blurRad="38100" dist="38100" dir="2700000" algn="tl">
                  <a:srgbClr val="000000">
                    <a:alpha val="43137"/>
                  </a:srgbClr>
                </a:outerShdw>
              </a:effectLst>
            </a:rPr>
            <a:t> Kalou </a:t>
          </a:r>
          <a:r>
            <a:rPr lang="en-FJ" sz="1600" b="1" dirty="0" err="1">
              <a:effectLst>
                <a:outerShdw blurRad="38100" dist="38100" dir="2700000" algn="tl">
                  <a:srgbClr val="000000">
                    <a:alpha val="43137"/>
                  </a:srgbClr>
                </a:outerShdw>
              </a:effectLst>
            </a:rPr>
            <a:t>ena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vuku</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ni</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nona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guilecavi</a:t>
          </a:r>
          <a:r>
            <a:rPr lang="en-FJ" sz="1600" b="1" dirty="0">
              <a:effectLst>
                <a:outerShdw blurRad="38100" dist="38100" dir="2700000" algn="tl">
                  <a:srgbClr val="000000">
                    <a:alpha val="43137"/>
                  </a:srgbClr>
                </a:outerShdw>
              </a:effectLst>
            </a:rPr>
            <a:t>. “E </a:t>
          </a:r>
          <a:r>
            <a:rPr lang="en-FJ" sz="1600" b="1" dirty="0" err="1">
              <a:effectLst>
                <a:outerShdw blurRad="38100" dist="38100" dir="2700000" algn="tl">
                  <a:srgbClr val="000000">
                    <a:alpha val="43137"/>
                  </a:srgbClr>
                </a:outerShdw>
              </a:effectLst>
            </a:rPr>
            <a:t>vakaevei</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na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kena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dede</a:t>
          </a:r>
          <a:r>
            <a:rPr lang="en-FJ" sz="1600" b="1" dirty="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lang="en-FJ" sz="1600" b="1" dirty="0">
              <a:effectLst>
                <a:outerShdw blurRad="38100" dist="38100" dir="2700000" algn="tl">
                  <a:srgbClr val="000000">
                    <a:alpha val="43137"/>
                  </a:srgbClr>
                </a:outerShdw>
              </a:effectLst>
            </a:rPr>
            <a:t>E </a:t>
          </a:r>
          <a:r>
            <a:rPr lang="en-FJ" sz="1600" b="1" dirty="0" err="1">
              <a:effectLst>
                <a:outerShdw blurRad="38100" dist="38100" dir="2700000" algn="tl">
                  <a:srgbClr val="000000">
                    <a:alpha val="43137"/>
                  </a:srgbClr>
                </a:outerShdw>
              </a:effectLst>
            </a:rPr>
            <a:t>kerea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na</a:t>
          </a:r>
          <a:r>
            <a:rPr lang="en-FJ" sz="1600" b="1" dirty="0">
              <a:effectLst>
                <a:outerShdw blurRad="38100" dist="38100" dir="2700000" algn="tl">
                  <a:srgbClr val="000000">
                    <a:alpha val="43137"/>
                  </a:srgbClr>
                </a:outerShdw>
              </a:effectLst>
            </a:rPr>
            <a:t> Kalou me </a:t>
          </a:r>
          <a:r>
            <a:rPr lang="en-FJ" sz="1600" b="1" dirty="0" err="1">
              <a:effectLst>
                <a:outerShdw blurRad="38100" dist="38100" dir="2700000" algn="tl">
                  <a:srgbClr val="000000">
                    <a:alpha val="43137"/>
                  </a:srgbClr>
                </a:outerShdw>
              </a:effectLst>
            </a:rPr>
            <a:t>sauma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mai</a:t>
          </a:r>
          <a:r>
            <a:rPr lang="en-FJ" sz="1600" b="1" dirty="0">
              <a:effectLst>
                <a:outerShdw blurRad="38100" dist="38100" dir="2700000" algn="tl">
                  <a:srgbClr val="000000">
                    <a:alpha val="43137"/>
                  </a:srgbClr>
                </a:outerShdw>
              </a:effectLst>
            </a:rPr>
            <a:t> ka me ra </a:t>
          </a:r>
          <a:r>
            <a:rPr lang="en-FJ" sz="1600" b="1" dirty="0" err="1">
              <a:effectLst>
                <a:outerShdw blurRad="38100" dist="38100" dir="2700000" algn="tl">
                  <a:srgbClr val="000000">
                    <a:alpha val="43137"/>
                  </a:srgbClr>
                </a:outerShdw>
              </a:effectLst>
            </a:rPr>
            <a:t>kakua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ni</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reki</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na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nona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meca</a:t>
          </a:r>
          <a:r>
            <a:rPr lang="en" sz="1600" b="1" dirty="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r>
            <a:rPr lang="en-FJ" sz="1600" b="1" dirty="0" err="1">
              <a:solidFill>
                <a:schemeClr val="tx1"/>
              </a:solidFill>
            </a:rPr>
            <a:t>Vakaraitaka</a:t>
          </a:r>
          <a:r>
            <a:rPr lang="en-FJ" sz="1600" b="1" dirty="0">
              <a:solidFill>
                <a:schemeClr val="tx1"/>
              </a:solidFill>
            </a:rPr>
            <a:t> </a:t>
          </a:r>
          <a:r>
            <a:rPr lang="en-FJ" sz="1600" b="1" dirty="0" err="1">
              <a:solidFill>
                <a:schemeClr val="tx1"/>
              </a:solidFill>
            </a:rPr>
            <a:t>nona</a:t>
          </a:r>
          <a:r>
            <a:rPr lang="en-FJ" sz="1600" b="1" dirty="0">
              <a:solidFill>
                <a:schemeClr val="tx1"/>
              </a:solidFill>
            </a:rPr>
            <a:t> </a:t>
          </a:r>
          <a:r>
            <a:rPr lang="en-FJ" sz="1600" b="1" dirty="0" err="1">
              <a:solidFill>
                <a:schemeClr val="tx1"/>
              </a:solidFill>
            </a:rPr>
            <a:t>vakadinata</a:t>
          </a:r>
          <a:r>
            <a:rPr lang="en-FJ" sz="1600" b="1" dirty="0">
              <a:solidFill>
                <a:schemeClr val="tx1"/>
              </a:solidFill>
            </a:rPr>
            <a:t> </a:t>
          </a:r>
          <a:r>
            <a:rPr lang="en-FJ" sz="1600" b="1" dirty="0" err="1">
              <a:solidFill>
                <a:schemeClr val="tx1"/>
              </a:solidFill>
            </a:rPr>
            <a:t>vakaoti</a:t>
          </a:r>
          <a:r>
            <a:rPr lang="en-FJ" sz="1600" b="1" dirty="0">
              <a:solidFill>
                <a:schemeClr val="tx1"/>
              </a:solidFill>
            </a:rPr>
            <a:t> </a:t>
          </a:r>
          <a:r>
            <a:rPr lang="en-FJ" sz="1600" b="1" dirty="0" err="1">
              <a:solidFill>
                <a:schemeClr val="tx1"/>
              </a:solidFill>
            </a:rPr>
            <a:t>na</a:t>
          </a:r>
          <a:r>
            <a:rPr lang="en-FJ" sz="1600" b="1" dirty="0">
              <a:solidFill>
                <a:schemeClr val="tx1"/>
              </a:solidFill>
            </a:rPr>
            <a:t> Kalou, ka </a:t>
          </a:r>
          <a:r>
            <a:rPr lang="en-FJ" sz="1600" b="1" dirty="0" err="1">
              <a:solidFill>
                <a:schemeClr val="tx1"/>
              </a:solidFill>
            </a:rPr>
            <a:t>vakabauta</a:t>
          </a:r>
          <a:r>
            <a:rPr lang="en-FJ" sz="1600" b="1" dirty="0">
              <a:solidFill>
                <a:schemeClr val="tx1"/>
              </a:solidFill>
            </a:rPr>
            <a:t> </a:t>
          </a:r>
          <a:r>
            <a:rPr lang="en-FJ" sz="1600" b="1" dirty="0" err="1">
              <a:solidFill>
                <a:schemeClr val="tx1"/>
              </a:solidFill>
            </a:rPr>
            <a:t>nona</a:t>
          </a:r>
          <a:r>
            <a:rPr lang="en-FJ" sz="1600" b="1" dirty="0">
              <a:solidFill>
                <a:schemeClr val="tx1"/>
              </a:solidFill>
            </a:rPr>
            <a:t> </a:t>
          </a:r>
          <a:r>
            <a:rPr lang="en-FJ" sz="1600" b="1" dirty="0" err="1">
              <a:solidFill>
                <a:schemeClr val="tx1"/>
              </a:solidFill>
            </a:rPr>
            <a:t>vakabulai</a:t>
          </a:r>
          <a:r>
            <a:rPr lang="en" sz="1600" b="1" dirty="0">
              <a:solidFill>
                <a:schemeClr val="tx1"/>
              </a:solidFill>
            </a:rPr>
            <a:t>.</a:t>
          </a:r>
          <a:endParaRPr lang="es-ES" sz="1600"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lang="en-FJ" sz="1600" b="1" dirty="0" err="1">
              <a:effectLst>
                <a:outerShdw blurRad="38100" dist="38100" dir="2700000" algn="tl">
                  <a:srgbClr val="000000">
                    <a:alpha val="43137"/>
                  </a:srgbClr>
                </a:outerShdw>
              </a:effectLst>
            </a:rPr>
            <a:t>Oti</a:t>
          </a:r>
          <a:r>
            <a:rPr lang="en-FJ" sz="1600" b="1" dirty="0">
              <a:effectLst>
                <a:outerShdw blurRad="38100" dist="38100" dir="2700000" algn="tl">
                  <a:srgbClr val="000000">
                    <a:alpha val="43137"/>
                  </a:srgbClr>
                </a:outerShdw>
              </a:effectLst>
            </a:rPr>
            <a:t> e </a:t>
          </a:r>
          <a:r>
            <a:rPr lang="en-FJ" sz="1600" b="1" dirty="0" err="1">
              <a:effectLst>
                <a:outerShdw blurRad="38100" dist="38100" dir="2700000" algn="tl">
                  <a:srgbClr val="000000">
                    <a:alpha val="43137"/>
                  </a:srgbClr>
                </a:outerShdw>
              </a:effectLst>
            </a:rPr>
            <a:t>sa</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qai</a:t>
          </a:r>
          <a:r>
            <a:rPr lang="en-FJ" sz="1600" b="1" dirty="0">
              <a:effectLst>
                <a:outerShdw blurRad="38100" dist="38100" dir="2700000" algn="tl">
                  <a:srgbClr val="000000">
                    <a:alpha val="43137"/>
                  </a:srgbClr>
                </a:outerShdw>
              </a:effectLst>
            </a:rPr>
            <a:t> sere </a:t>
          </a:r>
          <a:r>
            <a:rPr lang="en-FJ" sz="1600" b="1" dirty="0" err="1">
              <a:effectLst>
                <a:outerShdw blurRad="38100" dist="38100" dir="2700000" algn="tl">
                  <a:srgbClr val="000000">
                    <a:alpha val="43137"/>
                  </a:srgbClr>
                </a:outerShdw>
              </a:effectLst>
            </a:rPr>
            <a:t>ena</a:t>
          </a:r>
          <a:r>
            <a:rPr lang="en-FJ" sz="1600" b="1" dirty="0">
              <a:effectLst>
                <a:outerShdw blurRad="38100" dist="38100" dir="2700000" algn="tl">
                  <a:srgbClr val="000000">
                    <a:alpha val="43137"/>
                  </a:srgbClr>
                </a:outerShdw>
              </a:effectLst>
            </a:rPr>
            <a:t> sere </a:t>
          </a:r>
          <a:r>
            <a:rPr lang="en-FJ" sz="1600" b="1" dirty="0" err="1">
              <a:effectLst>
                <a:outerShdw blurRad="38100" dist="38100" dir="2700000" algn="tl">
                  <a:srgbClr val="000000">
                    <a:alpha val="43137"/>
                  </a:srgbClr>
                </a:outerShdw>
              </a:effectLst>
            </a:rPr>
            <a:t>ni</a:t>
          </a:r>
          <a:r>
            <a:rPr lang="en-FJ" sz="1600" b="1" dirty="0">
              <a:effectLst>
                <a:outerShdw blurRad="38100" dist="38100" dir="2700000" algn="tl">
                  <a:srgbClr val="000000">
                    <a:alpha val="43137"/>
                  </a:srgbClr>
                </a:outerShdw>
              </a:effectLst>
            </a:rPr>
            <a:t> </a:t>
          </a:r>
          <a:r>
            <a:rPr lang="en-FJ" sz="1600" b="1" dirty="0" err="1">
              <a:effectLst>
                <a:outerShdw blurRad="38100" dist="38100" dir="2700000" algn="tl">
                  <a:srgbClr val="000000">
                    <a:alpha val="43137"/>
                  </a:srgbClr>
                </a:outerShdw>
              </a:effectLst>
            </a:rPr>
            <a:t>vakavinavinaka</a:t>
          </a:r>
          <a:r>
            <a:rPr lang="en" sz="1600" b="1" dirty="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Y="-10777">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88" custLinFactNeighborY="32046">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r>
            <a:rPr lang="en-FJ" sz="2000" b="1" dirty="0">
              <a:effectLst>
                <a:outerShdw blurRad="38100" dist="38100" dir="2700000" algn="tl">
                  <a:srgbClr val="000000">
                    <a:alpha val="43137"/>
                  </a:srgbClr>
                </a:outerShdw>
              </a:effectLst>
            </a:rPr>
            <a:t>N</a:t>
          </a:r>
          <a:r>
            <a:rPr lang="en-AU" sz="2000" b="1" dirty="0">
              <a:effectLst>
                <a:outerShdw blurRad="38100" dist="38100" dir="2700000" algn="tl">
                  <a:srgbClr val="000000">
                    <a:alpha val="43137"/>
                  </a:srgbClr>
                </a:outerShdw>
              </a:effectLst>
            </a:rPr>
            <a:t>b</a:t>
          </a:r>
          <a:r>
            <a:rPr lang="en-FJ" sz="2000" b="1" dirty="0">
              <a:effectLst>
                <a:outerShdw blurRad="38100" dist="38100" dir="2700000" algn="tl">
                  <a:srgbClr val="000000">
                    <a:alpha val="43137"/>
                  </a:srgbClr>
                </a:outerShdw>
              </a:effectLst>
            </a:rPr>
            <a:t>a same </a:t>
          </a:r>
          <a:r>
            <a:rPr lang="en-FJ" sz="2000" b="1" dirty="0" err="1">
              <a:effectLst>
                <a:outerShdw blurRad="38100" dist="38100" dir="2700000" algn="tl">
                  <a:srgbClr val="000000">
                    <a:alpha val="43137"/>
                  </a:srgbClr>
                </a:outerShdw>
              </a:effectLst>
            </a:rPr>
            <a:t>oqo</a:t>
          </a:r>
          <a:r>
            <a:rPr lang="en-FJ" sz="2000" b="1" dirty="0">
              <a:effectLst>
                <a:outerShdw blurRad="38100" dist="38100" dir="2700000" algn="tl">
                  <a:srgbClr val="000000">
                    <a:alpha val="43137"/>
                  </a:srgbClr>
                </a:outerShdw>
              </a:effectLst>
            </a:rPr>
            <a:t> e </a:t>
          </a:r>
          <a:r>
            <a:rPr lang="en-FJ" sz="2000" b="1" dirty="0" err="1">
              <a:effectLst>
                <a:outerShdw blurRad="38100" dist="38100" dir="2700000" algn="tl">
                  <a:srgbClr val="000000">
                    <a:alpha val="43137"/>
                  </a:srgbClr>
                </a:outerShdw>
              </a:effectLst>
            </a:rPr>
            <a:t>vakatavulici</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keda</a:t>
          </a:r>
          <a:r>
            <a:rPr lang="en-FJ"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lang="en-FJ" sz="2000" b="1" dirty="0">
              <a:effectLst>
                <a:outerShdw blurRad="38100" dist="38100" dir="2700000" algn="tl">
                  <a:srgbClr val="000000">
                    <a:alpha val="43137"/>
                  </a:srgbClr>
                </a:outerShdw>
              </a:effectLst>
            </a:rPr>
            <a:t>Me da </a:t>
          </a:r>
          <a:r>
            <a:rPr lang="en-FJ" sz="2000" b="1" dirty="0" err="1">
              <a:effectLst>
                <a:outerShdw blurRad="38100" dist="38100" dir="2700000" algn="tl">
                  <a:srgbClr val="000000">
                    <a:alpha val="43137"/>
                  </a:srgbClr>
                </a:outerShdw>
              </a:effectLst>
            </a:rPr>
            <a:t>laveti</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Koya</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ena</a:t>
          </a:r>
          <a:r>
            <a:rPr lang="en-FJ" sz="2000" b="1" dirty="0">
              <a:effectLst>
                <a:outerShdw blurRad="38100" dist="38100" dir="2700000" algn="tl">
                  <a:srgbClr val="000000">
                    <a:alpha val="43137"/>
                  </a:srgbClr>
                </a:outerShdw>
              </a:effectLst>
            </a:rPr>
            <a:t> matai </a:t>
          </a:r>
          <a:r>
            <a:rPr lang="en-FJ" sz="2000" b="1" dirty="0" err="1">
              <a:effectLst>
                <a:outerShdw blurRad="38100" dist="38100" dir="2700000" algn="tl">
                  <a:srgbClr val="000000">
                    <a:alpha val="43137"/>
                  </a:srgbClr>
                </a:outerShdw>
              </a:effectLst>
            </a:rPr>
            <a:t>vuravura</a:t>
          </a:r>
          <a:r>
            <a:rPr lang="en-FJ" sz="2000" b="1" dirty="0">
              <a:effectLst>
                <a:outerShdw blurRad="38100" dist="38100" dir="2700000" algn="tl">
                  <a:srgbClr val="000000">
                    <a:alpha val="43137"/>
                  </a:srgbClr>
                </a:outerShdw>
              </a:effectLst>
            </a:rPr>
            <a:t> </a:t>
          </a:r>
          <a:r>
            <a:rPr lang="en" sz="2000" b="1" dirty="0">
              <a:effectLst>
                <a:outerShdw blurRad="38100" dist="38100" dir="2700000" algn="tl">
                  <a:srgbClr val="000000">
                    <a:alpha val="43137"/>
                  </a:srgbClr>
                </a:outerShdw>
              </a:effectLst>
            </a:rPr>
            <a:t>(</a:t>
          </a:r>
          <a:r>
            <a:rPr lang="en-FJ" sz="2000" b="1" dirty="0">
              <a:effectLst>
                <a:outerShdw blurRad="38100" dist="38100" dir="2700000" algn="tl">
                  <a:srgbClr val="000000">
                    <a:alpha val="43137"/>
                  </a:srgbClr>
                </a:outerShdw>
              </a:effectLst>
            </a:rPr>
            <a:t>Same</a:t>
          </a:r>
          <a:r>
            <a:rPr lang="en" sz="2000" b="1" dirty="0">
              <a:effectLst>
                <a:outerShdw blurRad="38100" dist="38100" dir="2700000" algn="tl">
                  <a:srgbClr val="000000">
                    <a:alpha val="43137"/>
                  </a:srgbClr>
                </a:outerShdw>
              </a:effectLst>
            </a:rPr>
            <a:t> 60:4)</a:t>
          </a: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lang="en-FJ" sz="2000" b="1" dirty="0">
              <a:effectLst>
                <a:outerShdw blurRad="38100" dist="38100" dir="2700000" algn="tl">
                  <a:srgbClr val="000000">
                    <a:alpha val="43137"/>
                  </a:srgbClr>
                </a:outerShdw>
              </a:effectLst>
            </a:rPr>
            <a:t>Me da </a:t>
          </a:r>
          <a:r>
            <a:rPr lang="en-FJ" sz="2000" b="1" dirty="0" err="1">
              <a:effectLst>
                <a:outerShdw blurRad="38100" dist="38100" dir="2700000" algn="tl">
                  <a:srgbClr val="000000">
                    <a:alpha val="43137"/>
                  </a:srgbClr>
                </a:outerShdw>
              </a:effectLst>
            </a:rPr>
            <a:t>i</a:t>
          </a:r>
          <a:r>
            <a:rPr lang="en-FJ" sz="2000" b="1" dirty="0">
              <a:effectLst>
                <a:outerShdw blurRad="38100" dist="38100" dir="2700000" algn="tl">
                  <a:srgbClr val="000000">
                    <a:alpha val="43137"/>
                  </a:srgbClr>
                </a:outerShdw>
              </a:effectLst>
            </a:rPr>
            <a:t> yaya </a:t>
          </a:r>
          <a:r>
            <a:rPr lang="en-FJ" sz="2000" b="1" dirty="0" err="1">
              <a:effectLst>
                <a:outerShdw blurRad="38100" dist="38100" dir="2700000" algn="tl">
                  <a:srgbClr val="000000">
                    <a:alpha val="43137"/>
                  </a:srgbClr>
                </a:outerShdw>
              </a:effectLst>
            </a:rPr>
            <a:t>ni</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cakacaka</a:t>
          </a:r>
          <a:r>
            <a:rPr lang="en-FJ" sz="2000" b="1" dirty="0">
              <a:effectLst>
                <a:outerShdw blurRad="38100" dist="38100" dir="2700000" algn="tl">
                  <a:srgbClr val="000000">
                    <a:alpha val="43137"/>
                  </a:srgbClr>
                </a:outerShdw>
              </a:effectLst>
            </a:rPr>
            <a:t> e </a:t>
          </a:r>
          <a:r>
            <a:rPr lang="en-FJ" sz="2000" b="1" dirty="0" err="1">
              <a:effectLst>
                <a:outerShdw blurRad="38100" dist="38100" dir="2700000" algn="tl">
                  <a:srgbClr val="000000">
                    <a:alpha val="43137"/>
                  </a:srgbClr>
                </a:outerShdw>
              </a:effectLst>
            </a:rPr>
            <a:t>ligana</a:t>
          </a:r>
          <a:r>
            <a:rPr lang="en" sz="2000" b="1" dirty="0">
              <a:effectLst>
                <a:outerShdw blurRad="38100" dist="38100" dir="2700000" algn="tl">
                  <a:srgbClr val="000000">
                    <a:alpha val="43137"/>
                  </a:srgbClr>
                </a:outerShdw>
              </a:effectLst>
            </a:rPr>
            <a:t>: “</a:t>
          </a:r>
          <a:r>
            <a:rPr lang="en-FJ" sz="2000" b="1" dirty="0">
              <a:effectLst>
                <a:outerShdw blurRad="38100" dist="38100" dir="2700000" algn="tl">
                  <a:srgbClr val="000000">
                    <a:alpha val="43137"/>
                  </a:srgbClr>
                </a:outerShdw>
              </a:effectLst>
            </a:rPr>
            <a:t>Eda </a:t>
          </a:r>
          <a:r>
            <a:rPr lang="en-FJ" sz="2000" b="1" dirty="0" err="1">
              <a:effectLst>
                <a:outerShdw blurRad="38100" dist="38100" dir="2700000" algn="tl">
                  <a:srgbClr val="000000">
                    <a:alpha val="43137"/>
                  </a:srgbClr>
                </a:outerShdw>
              </a:effectLst>
            </a:rPr>
            <a:t>na</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cakava</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na</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veika</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kaukauwa</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ena</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yacana</a:t>
          </a:r>
          <a:r>
            <a:rPr lang="en" sz="2000" b="1" dirty="0">
              <a:effectLst>
                <a:outerShdw blurRad="38100" dist="38100" dir="2700000" algn="tl">
                  <a:srgbClr val="000000">
                    <a:alpha val="43137"/>
                  </a:srgbClr>
                </a:outerShdw>
              </a:effectLst>
            </a:rPr>
            <a:t>” (Ps. 60:12)</a:t>
          </a: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lang="en-FJ" sz="2000" b="1" dirty="0" err="1">
              <a:effectLst>
                <a:outerShdw blurRad="38100" dist="38100" dir="2700000" algn="tl">
                  <a:srgbClr val="000000">
                    <a:alpha val="43137"/>
                  </a:srgbClr>
                </a:outerShdw>
              </a:effectLst>
            </a:rPr>
            <a:t>Vakadinata</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vakaoti</a:t>
          </a:r>
          <a:r>
            <a:rPr lang="en-FJ" sz="2000" b="1" dirty="0">
              <a:effectLst>
                <a:outerShdw blurRad="38100" dist="38100" dir="2700000" algn="tl">
                  <a:srgbClr val="000000">
                    <a:alpha val="43137"/>
                  </a:srgbClr>
                </a:outerShdw>
              </a:effectLst>
            </a:rPr>
            <a:t> </a:t>
          </a:r>
          <a:r>
            <a:rPr lang="en-FJ" sz="2000" b="1" dirty="0" err="1">
              <a:effectLst>
                <a:outerShdw blurRad="38100" dist="38100" dir="2700000" algn="tl">
                  <a:srgbClr val="000000">
                    <a:alpha val="43137"/>
                  </a:srgbClr>
                </a:outerShdw>
              </a:effectLst>
            </a:rPr>
            <a:t>na</a:t>
          </a:r>
          <a:r>
            <a:rPr lang="en-FJ" sz="2000" b="1" dirty="0">
              <a:effectLst>
                <a:outerShdw blurRad="38100" dist="38100" dir="2700000" algn="tl">
                  <a:srgbClr val="000000">
                    <a:alpha val="43137"/>
                  </a:srgbClr>
                </a:outerShdw>
              </a:effectLst>
            </a:rPr>
            <a:t> Kalou</a:t>
          </a:r>
          <a:r>
            <a:rPr lang="en" sz="2000" b="1" dirty="0">
              <a:effectLst>
                <a:outerShdw blurRad="38100" dist="38100" dir="2700000" algn="tl">
                  <a:srgbClr val="000000">
                    <a:alpha val="43137"/>
                  </a:srgbClr>
                </a:outerShdw>
              </a:effectLst>
            </a:rPr>
            <a:t> (</a:t>
          </a:r>
          <a:r>
            <a:rPr lang="en-FJ" sz="2000" b="1" dirty="0">
              <a:effectLst>
                <a:outerShdw blurRad="38100" dist="38100" dir="2700000" algn="tl">
                  <a:srgbClr val="000000">
                    <a:alpha val="43137"/>
                  </a:srgbClr>
                </a:outerShdw>
              </a:effectLst>
            </a:rPr>
            <a:t>Same </a:t>
          </a:r>
          <a:r>
            <a:rPr lang="en" sz="2000" b="1" dirty="0">
              <a:effectLst>
                <a:outerShdw blurRad="38100" dist="38100" dir="2700000" algn="tl">
                  <a:srgbClr val="000000">
                    <a:alpha val="43137"/>
                  </a:srgbClr>
                </a:outerShdw>
              </a:effectLst>
            </a:rPr>
            <a:t>60:11)</a:t>
          </a: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687526"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1805" y="163942"/>
          <a:ext cx="1125862"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err="1"/>
            <a:t>Wilika</a:t>
          </a:r>
          <a:r>
            <a:rPr lang="en-FJ" sz="1800" b="1" kern="1200" dirty="0"/>
            <a:t> </a:t>
          </a:r>
          <a:r>
            <a:rPr lang="en-FJ" sz="1800" b="1" kern="1200" dirty="0" err="1"/>
            <a:t>na</a:t>
          </a:r>
          <a:r>
            <a:rPr lang="en-FJ" sz="1800" b="1" kern="1200" dirty="0"/>
            <a:t> Same ka </a:t>
          </a:r>
          <a:r>
            <a:rPr lang="en-FJ" sz="1800" b="1" kern="1200" dirty="0" err="1"/>
            <a:t>masu</a:t>
          </a:r>
          <a:endParaRPr lang="es-ES" sz="1800" kern="1200" dirty="0"/>
        </a:p>
      </dsp:txBody>
      <dsp:txXfrm>
        <a:off x="56765" y="218902"/>
        <a:ext cx="1015942" cy="2424517"/>
      </dsp:txXfrm>
    </dsp:sp>
    <dsp:sp modelId="{6DCEA223-53BC-4EFD-9296-00502C9EC159}">
      <dsp:nvSpPr>
        <dsp:cNvPr id="0" name=""/>
        <dsp:cNvSpPr/>
      </dsp:nvSpPr>
      <dsp:spPr>
        <a:xfrm>
          <a:off x="1145978" y="164411"/>
          <a:ext cx="1449233"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a:t>Vakadikeva na i vakarau ni nona vosa vua na Kalou na Daunisame</a:t>
          </a:r>
          <a:endParaRPr lang="es-ES" sz="1800" kern="1200" dirty="0"/>
        </a:p>
      </dsp:txBody>
      <dsp:txXfrm>
        <a:off x="1216724" y="235157"/>
        <a:ext cx="1307741" cy="2392945"/>
      </dsp:txXfrm>
    </dsp:sp>
    <dsp:sp modelId="{5B88C27F-1A0A-47B4-A123-0363335B25DA}">
      <dsp:nvSpPr>
        <dsp:cNvPr id="0" name=""/>
        <dsp:cNvSpPr/>
      </dsp:nvSpPr>
      <dsp:spPr>
        <a:xfrm>
          <a:off x="2709198" y="153935"/>
          <a:ext cx="1125862"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err="1"/>
            <a:t>Wilika</a:t>
          </a:r>
          <a:r>
            <a:rPr lang="en-FJ" sz="1800" b="1" kern="1200" dirty="0"/>
            <a:t> </a:t>
          </a:r>
          <a:r>
            <a:rPr lang="en-FJ" sz="1800" b="1" kern="1200" dirty="0" err="1"/>
            <a:t>na</a:t>
          </a:r>
          <a:r>
            <a:rPr lang="en-FJ" sz="1800" b="1" kern="1200" dirty="0"/>
            <a:t> vu </a:t>
          </a:r>
          <a:r>
            <a:rPr lang="en-FJ" sz="1800" b="1" kern="1200" dirty="0" err="1"/>
            <a:t>ni</a:t>
          </a:r>
          <a:r>
            <a:rPr lang="en-FJ" sz="1800" b="1" kern="1200" dirty="0"/>
            <a:t> </a:t>
          </a:r>
          <a:r>
            <a:rPr lang="en-FJ" sz="1800" b="1" kern="1200" dirty="0" err="1"/>
            <a:t>nona</a:t>
          </a:r>
          <a:r>
            <a:rPr lang="en-FJ" sz="1800" b="1" kern="1200" dirty="0"/>
            <a:t> </a:t>
          </a:r>
          <a:r>
            <a:rPr lang="en-FJ" sz="1800" b="1" kern="1200" dirty="0" err="1"/>
            <a:t>masu</a:t>
          </a:r>
          <a:endParaRPr lang="es-ES" sz="1800" kern="1200" dirty="0"/>
        </a:p>
      </dsp:txBody>
      <dsp:txXfrm>
        <a:off x="2764158" y="208895"/>
        <a:ext cx="1015942" cy="2424517"/>
      </dsp:txXfrm>
    </dsp:sp>
    <dsp:sp modelId="{BDB9DE57-DEBF-4644-A134-5ECC3B8D067A}">
      <dsp:nvSpPr>
        <dsp:cNvPr id="0" name=""/>
        <dsp:cNvSpPr/>
      </dsp:nvSpPr>
      <dsp:spPr>
        <a:xfrm>
          <a:off x="4039919" y="163942"/>
          <a:ext cx="1265312"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a:t>Vakatauvatana na ka o sotava kei na ka e sotava na daunisame</a:t>
          </a:r>
          <a:endParaRPr lang="es-ES" sz="1800" kern="1200" dirty="0"/>
        </a:p>
      </dsp:txBody>
      <dsp:txXfrm>
        <a:off x="4101686" y="225709"/>
        <a:ext cx="1141778" cy="2410903"/>
      </dsp:txXfrm>
    </dsp:sp>
    <dsp:sp modelId="{9FA4AF6A-0E48-4579-B1EF-C2F510D30A3E}">
      <dsp:nvSpPr>
        <dsp:cNvPr id="0" name=""/>
        <dsp:cNvSpPr/>
      </dsp:nvSpPr>
      <dsp:spPr>
        <a:xfrm>
          <a:off x="5535744" y="175792"/>
          <a:ext cx="1593264"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err="1"/>
            <a:t>Vakananuma</a:t>
          </a:r>
          <a:r>
            <a:rPr lang="en-FJ" sz="1800" b="1" kern="1200" dirty="0"/>
            <a:t> </a:t>
          </a:r>
          <a:r>
            <a:rPr lang="en-FJ" sz="1800" b="1" kern="1200" dirty="0" err="1"/>
            <a:t>na</a:t>
          </a:r>
          <a:r>
            <a:rPr lang="en-FJ" sz="1800" b="1" kern="1200" dirty="0"/>
            <a:t> </a:t>
          </a:r>
          <a:r>
            <a:rPr lang="en-FJ" sz="1800" b="1" kern="1200" dirty="0" err="1"/>
            <a:t>gaunisala</a:t>
          </a:r>
          <a:r>
            <a:rPr lang="en-FJ" sz="1800" b="1" kern="1200" dirty="0"/>
            <a:t> e </a:t>
          </a:r>
          <a:r>
            <a:rPr lang="en-FJ" sz="1800" b="1" kern="1200" dirty="0" err="1"/>
            <a:t>vukei</a:t>
          </a:r>
          <a:r>
            <a:rPr lang="en-FJ" sz="1800" b="1" kern="1200" dirty="0"/>
            <a:t> </a:t>
          </a:r>
          <a:r>
            <a:rPr lang="en-FJ" sz="1800" b="1" kern="1200" dirty="0" err="1"/>
            <a:t>iko</a:t>
          </a:r>
          <a:r>
            <a:rPr lang="en-FJ" sz="1800" b="1" kern="1200" dirty="0"/>
            <a:t> kina </a:t>
          </a:r>
          <a:r>
            <a:rPr lang="en-FJ" sz="1800" b="1" kern="1200" dirty="0" err="1"/>
            <a:t>na</a:t>
          </a:r>
          <a:r>
            <a:rPr lang="en-FJ" sz="1800" b="1" kern="1200" dirty="0"/>
            <a:t> same </a:t>
          </a:r>
          <a:r>
            <a:rPr lang="en-FJ" sz="1800" b="1" kern="1200" dirty="0" err="1"/>
            <a:t>mo</a:t>
          </a:r>
          <a:r>
            <a:rPr lang="en-FJ" sz="1800" b="1" kern="1200" dirty="0"/>
            <a:t> </a:t>
          </a:r>
          <a:r>
            <a:rPr lang="en-FJ" sz="1800" b="1" kern="1200" dirty="0" err="1"/>
            <a:t>vakaraitaka</a:t>
          </a:r>
          <a:r>
            <a:rPr lang="en-FJ" sz="1800" b="1" kern="1200" dirty="0"/>
            <a:t> </a:t>
          </a:r>
          <a:r>
            <a:rPr lang="en-FJ" sz="1800" b="1" kern="1200" dirty="0" err="1"/>
            <a:t>na</a:t>
          </a:r>
          <a:r>
            <a:rPr lang="en-FJ" sz="1800" b="1" kern="1200" dirty="0"/>
            <a:t> </a:t>
          </a:r>
          <a:r>
            <a:rPr lang="en-FJ" sz="1800" b="1" kern="1200" dirty="0" err="1"/>
            <a:t>lomamu</a:t>
          </a:r>
          <a:r>
            <a:rPr lang="en-FJ" sz="1800" b="1" kern="1200" dirty="0"/>
            <a:t> </a:t>
          </a:r>
          <a:r>
            <a:rPr lang="en-FJ" sz="1800" b="1" kern="1200" dirty="0" err="1"/>
            <a:t>vua</a:t>
          </a:r>
          <a:r>
            <a:rPr lang="en-FJ" sz="1800" b="1" kern="1200" dirty="0"/>
            <a:t> </a:t>
          </a:r>
          <a:r>
            <a:rPr lang="en-FJ" sz="1800" b="1" kern="1200" dirty="0" err="1"/>
            <a:t>na</a:t>
          </a:r>
          <a:r>
            <a:rPr lang="en-FJ" sz="1800" b="1" kern="1200" dirty="0"/>
            <a:t> Kalou</a:t>
          </a:r>
          <a:endParaRPr lang="es-ES" sz="1800" kern="1200" dirty="0"/>
        </a:p>
      </dsp:txBody>
      <dsp:txXfrm>
        <a:off x="5613521" y="253569"/>
        <a:ext cx="1437710" cy="2378883"/>
      </dsp:txXfrm>
    </dsp:sp>
    <dsp:sp modelId="{4C295DEA-4EB7-4339-A78D-D1E61B96F0FE}">
      <dsp:nvSpPr>
        <dsp:cNvPr id="0" name=""/>
        <dsp:cNvSpPr/>
      </dsp:nvSpPr>
      <dsp:spPr>
        <a:xfrm>
          <a:off x="7260251" y="133063"/>
          <a:ext cx="1247444"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err="1"/>
            <a:t>Ke</a:t>
          </a:r>
          <a:r>
            <a:rPr lang="en-FJ" sz="1800" b="1" kern="1200" dirty="0"/>
            <a:t> </a:t>
          </a:r>
          <a:r>
            <a:rPr lang="en-FJ" sz="1800" b="1" kern="1200" dirty="0" err="1"/>
            <a:t>dua</a:t>
          </a:r>
          <a:r>
            <a:rPr lang="en-FJ" sz="1800" b="1" kern="1200" dirty="0"/>
            <a:t> </a:t>
          </a:r>
          <a:r>
            <a:rPr lang="en-FJ" sz="1800" b="1" kern="1200" dirty="0" err="1"/>
            <a:t>na</a:t>
          </a:r>
          <a:r>
            <a:rPr lang="en-FJ" sz="1800" b="1" kern="1200" dirty="0"/>
            <a:t> ka e </a:t>
          </a:r>
          <a:r>
            <a:rPr lang="en-FJ" sz="1800" b="1" kern="1200" dirty="0" err="1"/>
            <a:t>tiko</a:t>
          </a:r>
          <a:r>
            <a:rPr lang="en-FJ" sz="1800" b="1" kern="1200" dirty="0"/>
            <a:t> </a:t>
          </a:r>
          <a:r>
            <a:rPr lang="en-FJ" sz="1800" b="1" kern="1200" dirty="0" err="1"/>
            <a:t>ena</a:t>
          </a:r>
          <a:r>
            <a:rPr lang="en-FJ" sz="1800" b="1" kern="1200" dirty="0"/>
            <a:t> same ko </a:t>
          </a:r>
          <a:r>
            <a:rPr lang="en-FJ" sz="1800" b="1" kern="1200" dirty="0" err="1"/>
            <a:t>bolei</a:t>
          </a:r>
          <a:r>
            <a:rPr lang="en-FJ" sz="1800" b="1" kern="1200" dirty="0"/>
            <a:t> kina, </a:t>
          </a:r>
          <a:r>
            <a:rPr lang="en-FJ" sz="1800" b="1" kern="1200" dirty="0" err="1"/>
            <a:t>vakananuma</a:t>
          </a:r>
          <a:r>
            <a:rPr lang="en-FJ" sz="1800" b="1" kern="1200" dirty="0"/>
            <a:t> kina</a:t>
          </a:r>
          <a:endParaRPr lang="es-ES" sz="1800" kern="1200" dirty="0"/>
        </a:p>
      </dsp:txBody>
      <dsp:txXfrm>
        <a:off x="7321146" y="193958"/>
        <a:ext cx="1125654" cy="2412647"/>
      </dsp:txXfrm>
    </dsp:sp>
    <dsp:sp modelId="{0BF85A7E-EFB0-4A4D-9EAE-5FAACCFD573E}">
      <dsp:nvSpPr>
        <dsp:cNvPr id="0" name=""/>
        <dsp:cNvSpPr/>
      </dsp:nvSpPr>
      <dsp:spPr>
        <a:xfrm>
          <a:off x="8830433" y="144959"/>
          <a:ext cx="1125862"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err="1"/>
            <a:t>Semata</a:t>
          </a:r>
          <a:r>
            <a:rPr lang="en-FJ" sz="1800" b="1" kern="1200" dirty="0"/>
            <a:t> </a:t>
          </a:r>
          <a:r>
            <a:rPr lang="en-FJ" sz="1800" b="1" kern="1200" dirty="0" err="1"/>
            <a:t>na</a:t>
          </a:r>
          <a:r>
            <a:rPr lang="en-FJ" sz="1800" b="1" kern="1200" dirty="0"/>
            <a:t> Same ki </a:t>
          </a:r>
          <a:r>
            <a:rPr lang="en-FJ" sz="1800" b="1" kern="1200" dirty="0" err="1"/>
            <a:t>vei</a:t>
          </a:r>
          <a:r>
            <a:rPr lang="en-FJ" sz="1800" b="1" kern="1200" dirty="0"/>
            <a:t> </a:t>
          </a:r>
          <a:r>
            <a:rPr lang="en-FJ" sz="1800" b="1" kern="1200" dirty="0" err="1"/>
            <a:t>Jisu</a:t>
          </a:r>
          <a:r>
            <a:rPr lang="en-FJ" sz="1800" b="1" kern="1200" dirty="0"/>
            <a:t> </a:t>
          </a:r>
          <a:r>
            <a:rPr lang="en-FJ" sz="1800" b="1" kern="1200" dirty="0" err="1"/>
            <a:t>kei</a:t>
          </a:r>
          <a:r>
            <a:rPr lang="en-FJ" sz="1800" b="1" kern="1200" dirty="0"/>
            <a:t> </a:t>
          </a:r>
          <a:r>
            <a:rPr lang="en-FJ" sz="1800" b="1" kern="1200" dirty="0" err="1"/>
            <a:t>na</a:t>
          </a:r>
          <a:r>
            <a:rPr lang="en-FJ" sz="1800" b="1" kern="1200" dirty="0"/>
            <a:t> </a:t>
          </a:r>
          <a:r>
            <a:rPr lang="en-FJ" sz="1800" b="1" kern="1200" dirty="0" err="1"/>
            <a:t>nona</a:t>
          </a:r>
          <a:r>
            <a:rPr lang="en-FJ" sz="1800" b="1" kern="1200" dirty="0"/>
            <a:t> </a:t>
          </a:r>
          <a:r>
            <a:rPr lang="en-FJ" sz="1800" b="1" kern="1200" dirty="0" err="1"/>
            <a:t>cakacaka</a:t>
          </a:r>
          <a:r>
            <a:rPr lang="en-FJ" sz="1800" b="1" kern="1200" dirty="0"/>
            <a:t> </a:t>
          </a:r>
          <a:r>
            <a:rPr lang="en-FJ" sz="1800" b="1" kern="1200" dirty="0" err="1"/>
            <a:t>ni</a:t>
          </a:r>
          <a:r>
            <a:rPr lang="en-FJ" sz="1800" b="1" kern="1200" dirty="0"/>
            <a:t> </a:t>
          </a:r>
          <a:r>
            <a:rPr lang="en-FJ" sz="1800" b="1" kern="1200" dirty="0" err="1"/>
            <a:t>veivaka-bulai</a:t>
          </a:r>
          <a:endParaRPr lang="es-ES" sz="1800" kern="1200" dirty="0"/>
        </a:p>
      </dsp:txBody>
      <dsp:txXfrm>
        <a:off x="8885393" y="199919"/>
        <a:ext cx="1015942" cy="2424517"/>
      </dsp:txXfrm>
    </dsp:sp>
    <dsp:sp modelId="{283FEC9F-D3CC-49A7-B662-E30E4B4244B5}">
      <dsp:nvSpPr>
        <dsp:cNvPr id="0" name=""/>
        <dsp:cNvSpPr/>
      </dsp:nvSpPr>
      <dsp:spPr>
        <a:xfrm>
          <a:off x="10248155" y="150764"/>
          <a:ext cx="1574485"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err="1"/>
            <a:t>Kerea</a:t>
          </a:r>
          <a:r>
            <a:rPr lang="en-FJ" sz="1800" b="1" kern="1200" dirty="0"/>
            <a:t> </a:t>
          </a:r>
          <a:r>
            <a:rPr lang="en-FJ" sz="1800" b="1" kern="1200" dirty="0" err="1"/>
            <a:t>na</a:t>
          </a:r>
          <a:r>
            <a:rPr lang="en-FJ" sz="1800" b="1" kern="1200" dirty="0"/>
            <a:t> Kalou me </a:t>
          </a:r>
          <a:r>
            <a:rPr lang="en-FJ" sz="1800" b="1" kern="1200" dirty="0" err="1"/>
            <a:t>biuta</a:t>
          </a:r>
          <a:r>
            <a:rPr lang="en-FJ" sz="1800" b="1" kern="1200" dirty="0"/>
            <a:t> </a:t>
          </a:r>
          <a:r>
            <a:rPr lang="en-FJ" sz="1800" b="1" kern="1200" dirty="0" err="1"/>
            <a:t>na</a:t>
          </a:r>
          <a:r>
            <a:rPr lang="en-FJ" sz="1800" b="1" kern="1200" dirty="0"/>
            <a:t> </a:t>
          </a:r>
          <a:r>
            <a:rPr lang="en-FJ" sz="1800" b="1" kern="1200" dirty="0" err="1"/>
            <a:t>nona</a:t>
          </a:r>
          <a:r>
            <a:rPr lang="en-FJ" sz="1800" b="1" kern="1200" dirty="0"/>
            <a:t> </a:t>
          </a:r>
          <a:r>
            <a:rPr lang="en-FJ" sz="1800" b="1" kern="1200" dirty="0" err="1"/>
            <a:t>vosa</a:t>
          </a:r>
          <a:r>
            <a:rPr lang="en-FJ" sz="1800" b="1" kern="1200" dirty="0"/>
            <a:t> e </a:t>
          </a:r>
          <a:r>
            <a:rPr lang="en-FJ" sz="1800" b="1" kern="1200" dirty="0" err="1"/>
            <a:t>lomamu</a:t>
          </a:r>
          <a:r>
            <a:rPr lang="en-FJ" sz="1800" b="1" kern="1200" dirty="0"/>
            <a:t> </a:t>
          </a:r>
          <a:r>
            <a:rPr lang="en-FJ" sz="1800" b="1" kern="1200" dirty="0" err="1"/>
            <a:t>kei</a:t>
          </a:r>
          <a:r>
            <a:rPr lang="en-FJ" sz="1800" b="1" kern="1200" dirty="0"/>
            <a:t> </a:t>
          </a:r>
          <a:r>
            <a:rPr lang="en-FJ" sz="1800" b="1" kern="1200" dirty="0" err="1"/>
            <a:t>na</a:t>
          </a:r>
          <a:r>
            <a:rPr lang="en-FJ" sz="1800" b="1" kern="1200" dirty="0"/>
            <a:t> </a:t>
          </a:r>
          <a:r>
            <a:rPr lang="en-FJ" sz="1800" b="1" kern="1200" dirty="0" err="1"/>
            <a:t>nomu</a:t>
          </a:r>
          <a:r>
            <a:rPr lang="en-FJ" sz="1800" b="1" kern="1200" dirty="0"/>
            <a:t> </a:t>
          </a:r>
          <a:r>
            <a:rPr lang="en-FJ" sz="1800" b="1" kern="1200" dirty="0" err="1"/>
            <a:t>vakasama</a:t>
          </a:r>
          <a:endParaRPr lang="es-ES" sz="1800" kern="1200" dirty="0"/>
        </a:p>
      </dsp:txBody>
      <dsp:txXfrm>
        <a:off x="10325015" y="227624"/>
        <a:ext cx="1420765" cy="2380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72834" y="33655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FJ" sz="1600" b="1" kern="1200" dirty="0">
              <a:effectLst>
                <a:outerShdw blurRad="38100" dist="38100" dir="2700000" algn="tl">
                  <a:srgbClr val="000000">
                    <a:alpha val="43137"/>
                  </a:srgbClr>
                </a:outerShdw>
              </a:effectLst>
            </a:rPr>
            <a:t>E </a:t>
          </a:r>
          <a:r>
            <a:rPr lang="en-FJ" sz="1600" b="1" kern="1200" dirty="0" err="1">
              <a:effectLst>
                <a:outerShdw blurRad="38100" dist="38100" dir="2700000" algn="tl">
                  <a:srgbClr val="000000">
                    <a:alpha val="43137"/>
                  </a:srgbClr>
                </a:outerShdw>
              </a:effectLst>
            </a:rPr>
            <a:t>taroga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na</a:t>
          </a:r>
          <a:r>
            <a:rPr lang="en-FJ" sz="1600" b="1" kern="1200" dirty="0">
              <a:effectLst>
                <a:outerShdw blurRad="38100" dist="38100" dir="2700000" algn="tl">
                  <a:srgbClr val="000000">
                    <a:alpha val="43137"/>
                  </a:srgbClr>
                </a:outerShdw>
              </a:effectLst>
            </a:rPr>
            <a:t> Kalou </a:t>
          </a:r>
          <a:r>
            <a:rPr lang="en-FJ" sz="1600" b="1" kern="1200" dirty="0" err="1">
              <a:effectLst>
                <a:outerShdw blurRad="38100" dist="38100" dir="2700000" algn="tl">
                  <a:srgbClr val="000000">
                    <a:alpha val="43137"/>
                  </a:srgbClr>
                </a:outerShdw>
              </a:effectLst>
            </a:rPr>
            <a:t>ena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vuku</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ni</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nona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guilecavi</a:t>
          </a:r>
          <a:r>
            <a:rPr lang="en-FJ" sz="1600" b="1" kern="1200" dirty="0">
              <a:effectLst>
                <a:outerShdw blurRad="38100" dist="38100" dir="2700000" algn="tl">
                  <a:srgbClr val="000000">
                    <a:alpha val="43137"/>
                  </a:srgbClr>
                </a:outerShdw>
              </a:effectLst>
            </a:rPr>
            <a:t>. “E </a:t>
          </a:r>
          <a:r>
            <a:rPr lang="en-FJ" sz="1600" b="1" kern="1200" dirty="0" err="1">
              <a:effectLst>
                <a:outerShdw blurRad="38100" dist="38100" dir="2700000" algn="tl">
                  <a:srgbClr val="000000">
                    <a:alpha val="43137"/>
                  </a:srgbClr>
                </a:outerShdw>
              </a:effectLst>
            </a:rPr>
            <a:t>vakaevei</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na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kena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dede</a:t>
          </a:r>
          <a:r>
            <a:rPr lang="en-FJ"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a:t>Same</a:t>
          </a:r>
          <a:r>
            <a:rPr lang="en" sz="1800" b="1" kern="1200" dirty="0"/>
            <a:t> 13:1-2</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FJ" sz="1600" b="1" kern="1200" dirty="0">
              <a:effectLst>
                <a:outerShdw blurRad="38100" dist="38100" dir="2700000" algn="tl">
                  <a:srgbClr val="000000">
                    <a:alpha val="43137"/>
                  </a:srgbClr>
                </a:outerShdw>
              </a:effectLst>
            </a:rPr>
            <a:t>E </a:t>
          </a:r>
          <a:r>
            <a:rPr lang="en-FJ" sz="1600" b="1" kern="1200" dirty="0" err="1">
              <a:effectLst>
                <a:outerShdw blurRad="38100" dist="38100" dir="2700000" algn="tl">
                  <a:srgbClr val="000000">
                    <a:alpha val="43137"/>
                  </a:srgbClr>
                </a:outerShdw>
              </a:effectLst>
            </a:rPr>
            <a:t>kerea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na</a:t>
          </a:r>
          <a:r>
            <a:rPr lang="en-FJ" sz="1600" b="1" kern="1200" dirty="0">
              <a:effectLst>
                <a:outerShdw blurRad="38100" dist="38100" dir="2700000" algn="tl">
                  <a:srgbClr val="000000">
                    <a:alpha val="43137"/>
                  </a:srgbClr>
                </a:outerShdw>
              </a:effectLst>
            </a:rPr>
            <a:t> Kalou me </a:t>
          </a:r>
          <a:r>
            <a:rPr lang="en-FJ" sz="1600" b="1" kern="1200" dirty="0" err="1">
              <a:effectLst>
                <a:outerShdw blurRad="38100" dist="38100" dir="2700000" algn="tl">
                  <a:srgbClr val="000000">
                    <a:alpha val="43137"/>
                  </a:srgbClr>
                </a:outerShdw>
              </a:effectLst>
            </a:rPr>
            <a:t>sauma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mai</a:t>
          </a:r>
          <a:r>
            <a:rPr lang="en-FJ" sz="1600" b="1" kern="1200" dirty="0">
              <a:effectLst>
                <a:outerShdw blurRad="38100" dist="38100" dir="2700000" algn="tl">
                  <a:srgbClr val="000000">
                    <a:alpha val="43137"/>
                  </a:srgbClr>
                </a:outerShdw>
              </a:effectLst>
            </a:rPr>
            <a:t> ka me ra </a:t>
          </a:r>
          <a:r>
            <a:rPr lang="en-FJ" sz="1600" b="1" kern="1200" dirty="0" err="1">
              <a:effectLst>
                <a:outerShdw blurRad="38100" dist="38100" dir="2700000" algn="tl">
                  <a:srgbClr val="000000">
                    <a:alpha val="43137"/>
                  </a:srgbClr>
                </a:outerShdw>
              </a:effectLst>
            </a:rPr>
            <a:t>kakua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ni</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reki</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na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nona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meca</a:t>
          </a:r>
          <a:r>
            <a:rPr lang="en"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a:t>Same</a:t>
          </a:r>
          <a:r>
            <a:rPr lang="en" sz="1800" b="1" kern="1200" dirty="0"/>
            <a:t> 13:3-4</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00035" y="2206510"/>
          <a:ext cx="2191507" cy="77728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FJ" sz="1600" b="1" kern="1200" dirty="0" err="1">
              <a:solidFill>
                <a:schemeClr val="tx1"/>
              </a:solidFill>
            </a:rPr>
            <a:t>Vakaraitaka</a:t>
          </a:r>
          <a:r>
            <a:rPr lang="en-FJ" sz="1600" b="1" kern="1200" dirty="0">
              <a:solidFill>
                <a:schemeClr val="tx1"/>
              </a:solidFill>
            </a:rPr>
            <a:t> </a:t>
          </a:r>
          <a:r>
            <a:rPr lang="en-FJ" sz="1600" b="1" kern="1200" dirty="0" err="1">
              <a:solidFill>
                <a:schemeClr val="tx1"/>
              </a:solidFill>
            </a:rPr>
            <a:t>nona</a:t>
          </a:r>
          <a:r>
            <a:rPr lang="en-FJ" sz="1600" b="1" kern="1200" dirty="0">
              <a:solidFill>
                <a:schemeClr val="tx1"/>
              </a:solidFill>
            </a:rPr>
            <a:t> </a:t>
          </a:r>
          <a:r>
            <a:rPr lang="en-FJ" sz="1600" b="1" kern="1200" dirty="0" err="1">
              <a:solidFill>
                <a:schemeClr val="tx1"/>
              </a:solidFill>
            </a:rPr>
            <a:t>vakadinata</a:t>
          </a:r>
          <a:r>
            <a:rPr lang="en-FJ" sz="1600" b="1" kern="1200" dirty="0">
              <a:solidFill>
                <a:schemeClr val="tx1"/>
              </a:solidFill>
            </a:rPr>
            <a:t> </a:t>
          </a:r>
          <a:r>
            <a:rPr lang="en-FJ" sz="1600" b="1" kern="1200" dirty="0" err="1">
              <a:solidFill>
                <a:schemeClr val="tx1"/>
              </a:solidFill>
            </a:rPr>
            <a:t>vakaoti</a:t>
          </a:r>
          <a:r>
            <a:rPr lang="en-FJ" sz="1600" b="1" kern="1200" dirty="0">
              <a:solidFill>
                <a:schemeClr val="tx1"/>
              </a:solidFill>
            </a:rPr>
            <a:t> </a:t>
          </a:r>
          <a:r>
            <a:rPr lang="en-FJ" sz="1600" b="1" kern="1200" dirty="0" err="1">
              <a:solidFill>
                <a:schemeClr val="tx1"/>
              </a:solidFill>
            </a:rPr>
            <a:t>na</a:t>
          </a:r>
          <a:r>
            <a:rPr lang="en-FJ" sz="1600" b="1" kern="1200" dirty="0">
              <a:solidFill>
                <a:schemeClr val="tx1"/>
              </a:solidFill>
            </a:rPr>
            <a:t> Kalou, ka </a:t>
          </a:r>
          <a:r>
            <a:rPr lang="en-FJ" sz="1600" b="1" kern="1200" dirty="0" err="1">
              <a:solidFill>
                <a:schemeClr val="tx1"/>
              </a:solidFill>
            </a:rPr>
            <a:t>vakabauta</a:t>
          </a:r>
          <a:r>
            <a:rPr lang="en-FJ" sz="1600" b="1" kern="1200" dirty="0">
              <a:solidFill>
                <a:schemeClr val="tx1"/>
              </a:solidFill>
            </a:rPr>
            <a:t> </a:t>
          </a:r>
          <a:r>
            <a:rPr lang="en-FJ" sz="1600" b="1" kern="1200" dirty="0" err="1">
              <a:solidFill>
                <a:schemeClr val="tx1"/>
              </a:solidFill>
            </a:rPr>
            <a:t>nona</a:t>
          </a:r>
          <a:r>
            <a:rPr lang="en-FJ" sz="1600" b="1" kern="1200" dirty="0">
              <a:solidFill>
                <a:schemeClr val="tx1"/>
              </a:solidFill>
            </a:rPr>
            <a:t> </a:t>
          </a:r>
          <a:r>
            <a:rPr lang="en-FJ" sz="1600" b="1" kern="1200" dirty="0" err="1">
              <a:solidFill>
                <a:schemeClr val="tx1"/>
              </a:solidFill>
            </a:rPr>
            <a:t>vakabulai</a:t>
          </a:r>
          <a:r>
            <a:rPr lang="en" sz="1600" b="1" kern="1200" dirty="0">
              <a:solidFill>
                <a:schemeClr val="tx1"/>
              </a:solidFill>
            </a:rPr>
            <a:t>.</a:t>
          </a:r>
          <a:endParaRPr lang="es-ES" sz="1600" kern="1200" dirty="0">
            <a:solidFill>
              <a:schemeClr val="tx1"/>
            </a:solidFill>
          </a:endParaRPr>
        </a:p>
      </dsp:txBody>
      <dsp:txXfrm>
        <a:off x="6300035" y="2206510"/>
        <a:ext cx="2191507" cy="777285"/>
      </dsp:txXfrm>
    </dsp:sp>
    <dsp:sp modelId="{362939C7-3501-4E29-A230-E3C8468E8E35}">
      <dsp:nvSpPr>
        <dsp:cNvPr id="0" name=""/>
        <dsp:cNvSpPr/>
      </dsp:nvSpPr>
      <dsp:spPr>
        <a:xfrm>
          <a:off x="6459447"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a:t>Same</a:t>
          </a:r>
          <a:r>
            <a:rPr lang="en" sz="1800" b="1" kern="1200" dirty="0"/>
            <a:t> 13:5</a:t>
          </a:r>
          <a:endParaRPr lang="es-ES" sz="1800" kern="1200" dirty="0"/>
        </a:p>
      </dsp:txBody>
      <dsp:txXfrm>
        <a:off x="6459447" y="1970815"/>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FJ" sz="1600" b="1" kern="1200" dirty="0" err="1">
              <a:effectLst>
                <a:outerShdw blurRad="38100" dist="38100" dir="2700000" algn="tl">
                  <a:srgbClr val="000000">
                    <a:alpha val="43137"/>
                  </a:srgbClr>
                </a:outerShdw>
              </a:effectLst>
            </a:rPr>
            <a:t>Oti</a:t>
          </a:r>
          <a:r>
            <a:rPr lang="en-FJ" sz="1600" b="1" kern="1200" dirty="0">
              <a:effectLst>
                <a:outerShdw blurRad="38100" dist="38100" dir="2700000" algn="tl">
                  <a:srgbClr val="000000">
                    <a:alpha val="43137"/>
                  </a:srgbClr>
                </a:outerShdw>
              </a:effectLst>
            </a:rPr>
            <a:t> e </a:t>
          </a:r>
          <a:r>
            <a:rPr lang="en-FJ" sz="1600" b="1" kern="1200" dirty="0" err="1">
              <a:effectLst>
                <a:outerShdw blurRad="38100" dist="38100" dir="2700000" algn="tl">
                  <a:srgbClr val="000000">
                    <a:alpha val="43137"/>
                  </a:srgbClr>
                </a:outerShdw>
              </a:effectLst>
            </a:rPr>
            <a:t>sa</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qai</a:t>
          </a:r>
          <a:r>
            <a:rPr lang="en-FJ" sz="1600" b="1" kern="1200" dirty="0">
              <a:effectLst>
                <a:outerShdw blurRad="38100" dist="38100" dir="2700000" algn="tl">
                  <a:srgbClr val="000000">
                    <a:alpha val="43137"/>
                  </a:srgbClr>
                </a:outerShdw>
              </a:effectLst>
            </a:rPr>
            <a:t> sere </a:t>
          </a:r>
          <a:r>
            <a:rPr lang="en-FJ" sz="1600" b="1" kern="1200" dirty="0" err="1">
              <a:effectLst>
                <a:outerShdw blurRad="38100" dist="38100" dir="2700000" algn="tl">
                  <a:srgbClr val="000000">
                    <a:alpha val="43137"/>
                  </a:srgbClr>
                </a:outerShdw>
              </a:effectLst>
            </a:rPr>
            <a:t>ena</a:t>
          </a:r>
          <a:r>
            <a:rPr lang="en-FJ" sz="1600" b="1" kern="1200" dirty="0">
              <a:effectLst>
                <a:outerShdw blurRad="38100" dist="38100" dir="2700000" algn="tl">
                  <a:srgbClr val="000000">
                    <a:alpha val="43137"/>
                  </a:srgbClr>
                </a:outerShdw>
              </a:effectLst>
            </a:rPr>
            <a:t> sere </a:t>
          </a:r>
          <a:r>
            <a:rPr lang="en-FJ" sz="1600" b="1" kern="1200" dirty="0" err="1">
              <a:effectLst>
                <a:outerShdw blurRad="38100" dist="38100" dir="2700000" algn="tl">
                  <a:srgbClr val="000000">
                    <a:alpha val="43137"/>
                  </a:srgbClr>
                </a:outerShdw>
              </a:effectLst>
            </a:rPr>
            <a:t>ni</a:t>
          </a:r>
          <a:r>
            <a:rPr lang="en-FJ" sz="1600" b="1" kern="1200" dirty="0">
              <a:effectLst>
                <a:outerShdw blurRad="38100" dist="38100" dir="2700000" algn="tl">
                  <a:srgbClr val="000000">
                    <a:alpha val="43137"/>
                  </a:srgbClr>
                </a:outerShdw>
              </a:effectLst>
            </a:rPr>
            <a:t> </a:t>
          </a:r>
          <a:r>
            <a:rPr lang="en-FJ" sz="1600" b="1" kern="1200" dirty="0" err="1">
              <a:effectLst>
                <a:outerShdw blurRad="38100" dist="38100" dir="2700000" algn="tl">
                  <a:srgbClr val="000000">
                    <a:alpha val="43137"/>
                  </a:srgbClr>
                </a:outerShdw>
              </a:effectLst>
            </a:rPr>
            <a:t>vakavinavinaka</a:t>
          </a:r>
          <a:r>
            <a:rPr lang="en"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FJ" sz="1800" b="1" kern="1200" dirty="0"/>
            <a:t>Same</a:t>
          </a:r>
          <a:r>
            <a:rPr lang="en" sz="1800" b="1" kern="1200" dirty="0"/>
            <a:t> 13:6</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21422" y="609"/>
          <a:ext cx="9449197" cy="3667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FJ" sz="2000" b="1" kern="1200" dirty="0">
              <a:effectLst>
                <a:outerShdw blurRad="38100" dist="38100" dir="2700000" algn="tl">
                  <a:srgbClr val="000000">
                    <a:alpha val="43137"/>
                  </a:srgbClr>
                </a:outerShdw>
              </a:effectLst>
            </a:rPr>
            <a:t>N</a:t>
          </a:r>
          <a:r>
            <a:rPr lang="en-AU" sz="2000" b="1" kern="1200" dirty="0">
              <a:effectLst>
                <a:outerShdw blurRad="38100" dist="38100" dir="2700000" algn="tl">
                  <a:srgbClr val="000000">
                    <a:alpha val="43137"/>
                  </a:srgbClr>
                </a:outerShdw>
              </a:effectLst>
            </a:rPr>
            <a:t>b</a:t>
          </a:r>
          <a:r>
            <a:rPr lang="en-FJ" sz="2000" b="1" kern="1200" dirty="0">
              <a:effectLst>
                <a:outerShdw blurRad="38100" dist="38100" dir="2700000" algn="tl">
                  <a:srgbClr val="000000">
                    <a:alpha val="43137"/>
                  </a:srgbClr>
                </a:outerShdw>
              </a:effectLst>
            </a:rPr>
            <a:t>a same </a:t>
          </a:r>
          <a:r>
            <a:rPr lang="en-FJ" sz="2000" b="1" kern="1200" dirty="0" err="1">
              <a:effectLst>
                <a:outerShdw blurRad="38100" dist="38100" dir="2700000" algn="tl">
                  <a:srgbClr val="000000">
                    <a:alpha val="43137"/>
                  </a:srgbClr>
                </a:outerShdw>
              </a:effectLst>
            </a:rPr>
            <a:t>oqo</a:t>
          </a:r>
          <a:r>
            <a:rPr lang="en-FJ" sz="2000" b="1" kern="1200" dirty="0">
              <a:effectLst>
                <a:outerShdw blurRad="38100" dist="38100" dir="2700000" algn="tl">
                  <a:srgbClr val="000000">
                    <a:alpha val="43137"/>
                  </a:srgbClr>
                </a:outerShdw>
              </a:effectLst>
            </a:rPr>
            <a:t> e </a:t>
          </a:r>
          <a:r>
            <a:rPr lang="en-FJ" sz="2000" b="1" kern="1200" dirty="0" err="1">
              <a:effectLst>
                <a:outerShdw blurRad="38100" dist="38100" dir="2700000" algn="tl">
                  <a:srgbClr val="000000">
                    <a:alpha val="43137"/>
                  </a:srgbClr>
                </a:outerShdw>
              </a:effectLst>
            </a:rPr>
            <a:t>vakatavulici</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keda</a:t>
          </a:r>
          <a:r>
            <a:rPr lang="en-FJ"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a:off x="32164" y="11351"/>
        <a:ext cx="9427713" cy="345287"/>
      </dsp:txXfrm>
    </dsp:sp>
    <dsp:sp modelId="{27AB0B54-1150-4D88-A4A5-5ED9DF175664}">
      <dsp:nvSpPr>
        <dsp:cNvPr id="0" name=""/>
        <dsp:cNvSpPr/>
      </dsp:nvSpPr>
      <dsp:spPr>
        <a:xfrm>
          <a:off x="59794" y="433400"/>
          <a:ext cx="366771" cy="366771"/>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376996" y="433400"/>
          <a:ext cx="9115046" cy="366771"/>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FJ" sz="2000" b="1" kern="1200" dirty="0" err="1">
              <a:effectLst>
                <a:outerShdw blurRad="38100" dist="38100" dir="2700000" algn="tl">
                  <a:srgbClr val="000000">
                    <a:alpha val="43137"/>
                  </a:srgbClr>
                </a:outerShdw>
              </a:effectLst>
            </a:rPr>
            <a:t>Vakadinata</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vakaoti</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na</a:t>
          </a:r>
          <a:r>
            <a:rPr lang="en-FJ" sz="2000" b="1" kern="1200" dirty="0">
              <a:effectLst>
                <a:outerShdw blurRad="38100" dist="38100" dir="2700000" algn="tl">
                  <a:srgbClr val="000000">
                    <a:alpha val="43137"/>
                  </a:srgbClr>
                </a:outerShdw>
              </a:effectLst>
            </a:rPr>
            <a:t> Kalou</a:t>
          </a:r>
          <a:r>
            <a:rPr lang="en" sz="2000" b="1" kern="1200" dirty="0">
              <a:effectLst>
                <a:outerShdw blurRad="38100" dist="38100" dir="2700000" algn="tl">
                  <a:srgbClr val="000000">
                    <a:alpha val="43137"/>
                  </a:srgbClr>
                </a:outerShdw>
              </a:effectLst>
            </a:rPr>
            <a:t> (</a:t>
          </a:r>
          <a:r>
            <a:rPr lang="en-FJ" sz="2000" b="1" kern="1200" dirty="0">
              <a:effectLst>
                <a:outerShdw blurRad="38100" dist="38100" dir="2700000" algn="tl">
                  <a:srgbClr val="000000">
                    <a:alpha val="43137"/>
                  </a:srgbClr>
                </a:outerShdw>
              </a:effectLst>
            </a:rPr>
            <a:t>Same </a:t>
          </a:r>
          <a:r>
            <a:rPr lang="en" sz="2000" b="1" kern="1200" dirty="0">
              <a:effectLst>
                <a:outerShdw blurRad="38100" dist="38100" dir="2700000" algn="tl">
                  <a:srgbClr val="000000">
                    <a:alpha val="43137"/>
                  </a:srgbClr>
                </a:outerShdw>
              </a:effectLst>
            </a:rPr>
            <a:t>60:11)</a:t>
          </a:r>
        </a:p>
      </dsp:txBody>
      <dsp:txXfrm>
        <a:off x="394904" y="451308"/>
        <a:ext cx="9079230" cy="330955"/>
      </dsp:txXfrm>
    </dsp:sp>
    <dsp:sp modelId="{DD9C78FC-0BD4-42F7-B32E-84676F6430C9}">
      <dsp:nvSpPr>
        <dsp:cNvPr id="0" name=""/>
        <dsp:cNvSpPr/>
      </dsp:nvSpPr>
      <dsp:spPr>
        <a:xfrm>
          <a:off x="59794" y="844183"/>
          <a:ext cx="366771" cy="366771"/>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376996" y="844183"/>
          <a:ext cx="9115046" cy="366771"/>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FJ" sz="2000" b="1" kern="1200" dirty="0">
              <a:effectLst>
                <a:outerShdw blurRad="38100" dist="38100" dir="2700000" algn="tl">
                  <a:srgbClr val="000000">
                    <a:alpha val="43137"/>
                  </a:srgbClr>
                </a:outerShdw>
              </a:effectLst>
            </a:rPr>
            <a:t>Me da </a:t>
          </a:r>
          <a:r>
            <a:rPr lang="en-FJ" sz="2000" b="1" kern="1200" dirty="0" err="1">
              <a:effectLst>
                <a:outerShdw blurRad="38100" dist="38100" dir="2700000" algn="tl">
                  <a:srgbClr val="000000">
                    <a:alpha val="43137"/>
                  </a:srgbClr>
                </a:outerShdw>
              </a:effectLst>
            </a:rPr>
            <a:t>laveti</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Koya</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ena</a:t>
          </a:r>
          <a:r>
            <a:rPr lang="en-FJ" sz="2000" b="1" kern="1200" dirty="0">
              <a:effectLst>
                <a:outerShdw blurRad="38100" dist="38100" dir="2700000" algn="tl">
                  <a:srgbClr val="000000">
                    <a:alpha val="43137"/>
                  </a:srgbClr>
                </a:outerShdw>
              </a:effectLst>
            </a:rPr>
            <a:t> matai </a:t>
          </a:r>
          <a:r>
            <a:rPr lang="en-FJ" sz="2000" b="1" kern="1200" dirty="0" err="1">
              <a:effectLst>
                <a:outerShdw blurRad="38100" dist="38100" dir="2700000" algn="tl">
                  <a:srgbClr val="000000">
                    <a:alpha val="43137"/>
                  </a:srgbClr>
                </a:outerShdw>
              </a:effectLst>
            </a:rPr>
            <a:t>vuravura</a:t>
          </a:r>
          <a:r>
            <a:rPr lang="en-FJ" sz="2000" b="1" kern="1200" dirty="0">
              <a:effectLst>
                <a:outerShdw blurRad="38100" dist="38100" dir="2700000" algn="tl">
                  <a:srgbClr val="000000">
                    <a:alpha val="43137"/>
                  </a:srgbClr>
                </a:outerShdw>
              </a:effectLst>
            </a:rPr>
            <a:t> </a:t>
          </a:r>
          <a:r>
            <a:rPr lang="en" sz="2000" b="1" kern="1200" dirty="0">
              <a:effectLst>
                <a:outerShdw blurRad="38100" dist="38100" dir="2700000" algn="tl">
                  <a:srgbClr val="000000">
                    <a:alpha val="43137"/>
                  </a:srgbClr>
                </a:outerShdw>
              </a:effectLst>
            </a:rPr>
            <a:t>(</a:t>
          </a:r>
          <a:r>
            <a:rPr lang="en-FJ" sz="2000" b="1" kern="1200" dirty="0">
              <a:effectLst>
                <a:outerShdw blurRad="38100" dist="38100" dir="2700000" algn="tl">
                  <a:srgbClr val="000000">
                    <a:alpha val="43137"/>
                  </a:srgbClr>
                </a:outerShdw>
              </a:effectLst>
            </a:rPr>
            <a:t>Same</a:t>
          </a:r>
          <a:r>
            <a:rPr lang="en" sz="2000" b="1" kern="1200" dirty="0">
              <a:effectLst>
                <a:outerShdw blurRad="38100" dist="38100" dir="2700000" algn="tl">
                  <a:srgbClr val="000000">
                    <a:alpha val="43137"/>
                  </a:srgbClr>
                </a:outerShdw>
              </a:effectLst>
            </a:rPr>
            <a:t> 60:4)</a:t>
          </a:r>
        </a:p>
      </dsp:txBody>
      <dsp:txXfrm>
        <a:off x="394904" y="862091"/>
        <a:ext cx="9079230" cy="330955"/>
      </dsp:txXfrm>
    </dsp:sp>
    <dsp:sp modelId="{62A66447-63F8-4B15-A010-5D9EBE6383B8}">
      <dsp:nvSpPr>
        <dsp:cNvPr id="0" name=""/>
        <dsp:cNvSpPr/>
      </dsp:nvSpPr>
      <dsp:spPr>
        <a:xfrm>
          <a:off x="59794" y="1254967"/>
          <a:ext cx="366771" cy="366771"/>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376996" y="1254967"/>
          <a:ext cx="9115046" cy="366771"/>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FJ" sz="2000" b="1" kern="1200" dirty="0">
              <a:effectLst>
                <a:outerShdw blurRad="38100" dist="38100" dir="2700000" algn="tl">
                  <a:srgbClr val="000000">
                    <a:alpha val="43137"/>
                  </a:srgbClr>
                </a:outerShdw>
              </a:effectLst>
            </a:rPr>
            <a:t>Me da </a:t>
          </a:r>
          <a:r>
            <a:rPr lang="en-FJ" sz="2000" b="1" kern="1200" dirty="0" err="1">
              <a:effectLst>
                <a:outerShdw blurRad="38100" dist="38100" dir="2700000" algn="tl">
                  <a:srgbClr val="000000">
                    <a:alpha val="43137"/>
                  </a:srgbClr>
                </a:outerShdw>
              </a:effectLst>
            </a:rPr>
            <a:t>i</a:t>
          </a:r>
          <a:r>
            <a:rPr lang="en-FJ" sz="2000" b="1" kern="1200" dirty="0">
              <a:effectLst>
                <a:outerShdw blurRad="38100" dist="38100" dir="2700000" algn="tl">
                  <a:srgbClr val="000000">
                    <a:alpha val="43137"/>
                  </a:srgbClr>
                </a:outerShdw>
              </a:effectLst>
            </a:rPr>
            <a:t> yaya </a:t>
          </a:r>
          <a:r>
            <a:rPr lang="en-FJ" sz="2000" b="1" kern="1200" dirty="0" err="1">
              <a:effectLst>
                <a:outerShdw blurRad="38100" dist="38100" dir="2700000" algn="tl">
                  <a:srgbClr val="000000">
                    <a:alpha val="43137"/>
                  </a:srgbClr>
                </a:outerShdw>
              </a:effectLst>
            </a:rPr>
            <a:t>ni</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cakacaka</a:t>
          </a:r>
          <a:r>
            <a:rPr lang="en-FJ" sz="2000" b="1" kern="1200" dirty="0">
              <a:effectLst>
                <a:outerShdw blurRad="38100" dist="38100" dir="2700000" algn="tl">
                  <a:srgbClr val="000000">
                    <a:alpha val="43137"/>
                  </a:srgbClr>
                </a:outerShdw>
              </a:effectLst>
            </a:rPr>
            <a:t> e </a:t>
          </a:r>
          <a:r>
            <a:rPr lang="en-FJ" sz="2000" b="1" kern="1200" dirty="0" err="1">
              <a:effectLst>
                <a:outerShdw blurRad="38100" dist="38100" dir="2700000" algn="tl">
                  <a:srgbClr val="000000">
                    <a:alpha val="43137"/>
                  </a:srgbClr>
                </a:outerShdw>
              </a:effectLst>
            </a:rPr>
            <a:t>ligana</a:t>
          </a:r>
          <a:r>
            <a:rPr lang="en" sz="2000" b="1" kern="1200" dirty="0">
              <a:effectLst>
                <a:outerShdw blurRad="38100" dist="38100" dir="2700000" algn="tl">
                  <a:srgbClr val="000000">
                    <a:alpha val="43137"/>
                  </a:srgbClr>
                </a:outerShdw>
              </a:effectLst>
            </a:rPr>
            <a:t>: “</a:t>
          </a:r>
          <a:r>
            <a:rPr lang="en-FJ" sz="2000" b="1" kern="1200" dirty="0">
              <a:effectLst>
                <a:outerShdw blurRad="38100" dist="38100" dir="2700000" algn="tl">
                  <a:srgbClr val="000000">
                    <a:alpha val="43137"/>
                  </a:srgbClr>
                </a:outerShdw>
              </a:effectLst>
            </a:rPr>
            <a:t>Eda </a:t>
          </a:r>
          <a:r>
            <a:rPr lang="en-FJ" sz="2000" b="1" kern="1200" dirty="0" err="1">
              <a:effectLst>
                <a:outerShdw blurRad="38100" dist="38100" dir="2700000" algn="tl">
                  <a:srgbClr val="000000">
                    <a:alpha val="43137"/>
                  </a:srgbClr>
                </a:outerShdw>
              </a:effectLst>
            </a:rPr>
            <a:t>na</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cakava</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na</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veika</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kaukauwa</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ena</a:t>
          </a:r>
          <a:r>
            <a:rPr lang="en-FJ" sz="2000" b="1" kern="1200" dirty="0">
              <a:effectLst>
                <a:outerShdw blurRad="38100" dist="38100" dir="2700000" algn="tl">
                  <a:srgbClr val="000000">
                    <a:alpha val="43137"/>
                  </a:srgbClr>
                </a:outerShdw>
              </a:effectLst>
            </a:rPr>
            <a:t> </a:t>
          </a:r>
          <a:r>
            <a:rPr lang="en-FJ" sz="2000" b="1" kern="1200" dirty="0" err="1">
              <a:effectLst>
                <a:outerShdw blurRad="38100" dist="38100" dir="2700000" algn="tl">
                  <a:srgbClr val="000000">
                    <a:alpha val="43137"/>
                  </a:srgbClr>
                </a:outerShdw>
              </a:effectLst>
            </a:rPr>
            <a:t>yacana</a:t>
          </a:r>
          <a:r>
            <a:rPr lang="en" sz="2000" b="1" kern="1200" dirty="0">
              <a:effectLst>
                <a:outerShdw blurRad="38100" dist="38100" dir="2700000" algn="tl">
                  <a:srgbClr val="000000">
                    <a:alpha val="43137"/>
                  </a:srgbClr>
                </a:outerShdw>
              </a:effectLst>
            </a:rPr>
            <a:t>” (Ps. 60:12)</a:t>
          </a:r>
        </a:p>
      </dsp:txBody>
      <dsp:txXfrm>
        <a:off x="394904" y="1272875"/>
        <a:ext cx="9079230" cy="330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69A46-E85F-4B52-9265-CC8CBB908C2C}" type="datetimeFigureOut">
              <a:rPr lang="en-AU" smtClean="0"/>
              <a:t>12/01/2024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F2489-1441-4A7E-BC86-FE9398372A62}" type="slidenum">
              <a:rPr lang="en-AU" smtClean="0"/>
              <a:t>‹Nº›</a:t>
            </a:fld>
            <a:endParaRPr lang="en-AU"/>
          </a:p>
        </p:txBody>
      </p:sp>
    </p:spTree>
    <p:extLst>
      <p:ext uri="{BB962C8B-B14F-4D97-AF65-F5344CB8AC3E}">
        <p14:creationId xmlns:p14="http://schemas.microsoft.com/office/powerpoint/2010/main" val="255955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masu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dua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yasana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qai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tinia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kaya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vei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koya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dua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tisaipeli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Kemuni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Turaga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vakavulici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keimami me keimami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masu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vakavulici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ira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talega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nona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tisaipeli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ko Joni.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A7F2489-1441-4A7E-BC86-FE9398372A62}" type="slidenum">
              <a:rPr lang="en-AU" smtClean="0"/>
              <a:t>2</a:t>
            </a:fld>
            <a:endParaRPr lang="en-AU"/>
          </a:p>
        </p:txBody>
      </p:sp>
    </p:spTree>
    <p:extLst>
      <p:ext uri="{BB962C8B-B14F-4D97-AF65-F5344CB8AC3E}">
        <p14:creationId xmlns:p14="http://schemas.microsoft.com/office/powerpoint/2010/main" val="311995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7F2489-1441-4A7E-BC86-FE9398372A62}" type="slidenum">
              <a:rPr lang="en-AU" smtClean="0"/>
              <a:t>3</a:t>
            </a:fld>
            <a:endParaRPr lang="en-AU"/>
          </a:p>
        </p:txBody>
      </p:sp>
    </p:spTree>
    <p:extLst>
      <p:ext uri="{BB962C8B-B14F-4D97-AF65-F5344CB8AC3E}">
        <p14:creationId xmlns:p14="http://schemas.microsoft.com/office/powerpoint/2010/main" val="343927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 sz="1800" b="1" dirty="0"/>
              <a:t>Relate the psalm to Jesus and his work of salvation</a:t>
            </a:r>
            <a:endParaRPr lang="es-ES" sz="1800" dirty="0"/>
          </a:p>
        </p:txBody>
      </p:sp>
      <p:sp>
        <p:nvSpPr>
          <p:cNvPr id="4" name="Slide Number Placeholder 3"/>
          <p:cNvSpPr>
            <a:spLocks noGrp="1"/>
          </p:cNvSpPr>
          <p:nvPr>
            <p:ph type="sldNum" sz="quarter" idx="5"/>
          </p:nvPr>
        </p:nvSpPr>
        <p:spPr/>
        <p:txBody>
          <a:bodyPr/>
          <a:lstStyle/>
          <a:p>
            <a:fld id="{9A7F2489-1441-4A7E-BC86-FE9398372A62}" type="slidenum">
              <a:rPr lang="en-AU" smtClean="0"/>
              <a:t>4</a:t>
            </a:fld>
            <a:endParaRPr lang="en-AU"/>
          </a:p>
        </p:txBody>
      </p:sp>
    </p:spTree>
    <p:extLst>
      <p:ext uri="{BB962C8B-B14F-4D97-AF65-F5344CB8AC3E}">
        <p14:creationId xmlns:p14="http://schemas.microsoft.com/office/powerpoint/2010/main" val="1742500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t>
            </a:r>
            <a:r>
              <a:rPr lang="en-FJ" dirty="0" err="1"/>
              <a:t>lundered</a:t>
            </a:r>
            <a:r>
              <a:rPr lang="en-FJ" dirty="0"/>
              <a:t> </a:t>
            </a:r>
            <a:endParaRPr lang="en-AU" dirty="0"/>
          </a:p>
        </p:txBody>
      </p:sp>
      <p:sp>
        <p:nvSpPr>
          <p:cNvPr id="4" name="Slide Number Placeholder 3"/>
          <p:cNvSpPr>
            <a:spLocks noGrp="1"/>
          </p:cNvSpPr>
          <p:nvPr>
            <p:ph type="sldNum" sz="quarter" idx="5"/>
          </p:nvPr>
        </p:nvSpPr>
        <p:spPr/>
        <p:txBody>
          <a:bodyPr/>
          <a:lstStyle/>
          <a:p>
            <a:fld id="{9A7F2489-1441-4A7E-BC86-FE9398372A62}" type="slidenum">
              <a:rPr lang="en-AU" smtClean="0"/>
              <a:t>5</a:t>
            </a:fld>
            <a:endParaRPr lang="en-AU"/>
          </a:p>
        </p:txBody>
      </p:sp>
    </p:spTree>
    <p:extLst>
      <p:ext uri="{BB962C8B-B14F-4D97-AF65-F5344CB8AC3E}">
        <p14:creationId xmlns:p14="http://schemas.microsoft.com/office/powerpoint/2010/main" val="58405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7F2489-1441-4A7E-BC86-FE9398372A62}" type="slidenum">
              <a:rPr lang="en-AU" smtClean="0"/>
              <a:t>6</a:t>
            </a:fld>
            <a:endParaRPr lang="en-AU"/>
          </a:p>
        </p:txBody>
      </p:sp>
    </p:spTree>
    <p:extLst>
      <p:ext uri="{BB962C8B-B14F-4D97-AF65-F5344CB8AC3E}">
        <p14:creationId xmlns:p14="http://schemas.microsoft.com/office/powerpoint/2010/main" val="143915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5000"/>
              </a:lnSpc>
              <a:spcAft>
                <a:spcPts val="10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A7F2489-1441-4A7E-BC86-FE9398372A62}" type="slidenum">
              <a:rPr lang="en-AU" smtClean="0"/>
              <a:t>7</a:t>
            </a:fld>
            <a:endParaRPr lang="en-AU"/>
          </a:p>
        </p:txBody>
      </p:sp>
    </p:spTree>
    <p:extLst>
      <p:ext uri="{BB962C8B-B14F-4D97-AF65-F5344CB8AC3E}">
        <p14:creationId xmlns:p14="http://schemas.microsoft.com/office/powerpoint/2010/main" val="307939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7F2489-1441-4A7E-BC86-FE9398372A62}" type="slidenum">
              <a:rPr lang="en-AU" smtClean="0"/>
              <a:t>8</a:t>
            </a:fld>
            <a:endParaRPr lang="en-AU"/>
          </a:p>
        </p:txBody>
      </p:sp>
    </p:spTree>
    <p:extLst>
      <p:ext uri="{BB962C8B-B14F-4D97-AF65-F5344CB8AC3E}">
        <p14:creationId xmlns:p14="http://schemas.microsoft.com/office/powerpoint/2010/main" val="305598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and discouragement will sometimes come upon the soul, and threaten to overwhelm us; but we should not cast away our confidence. We must keep the eye fixed on Jesus, feeling or no feeling. We should seek to faithfully perform every known duty, and then calmly rest in the promises of God. […]</a:t>
            </a:r>
          </a:p>
          <a:p>
            <a:r>
              <a:rPr lang="en-US" dirty="0"/>
              <a:t>We may not feel today the peace and joy which we felt yesterday; but we should by faith grasp</a:t>
            </a:r>
          </a:p>
          <a:p>
            <a:r>
              <a:rPr lang="en-US" dirty="0"/>
              <a:t>the hand of Christ, and trust Him as fully in the darkness as in the light.”</a:t>
            </a:r>
          </a:p>
          <a:p>
            <a:endParaRPr lang="en-US" dirty="0"/>
          </a:p>
        </p:txBody>
      </p:sp>
      <p:sp>
        <p:nvSpPr>
          <p:cNvPr id="4" name="Slide Number Placeholder 3"/>
          <p:cNvSpPr>
            <a:spLocks noGrp="1"/>
          </p:cNvSpPr>
          <p:nvPr>
            <p:ph type="sldNum" sz="quarter" idx="10"/>
          </p:nvPr>
        </p:nvSpPr>
        <p:spPr/>
        <p:txBody>
          <a:bodyPr/>
          <a:lstStyle/>
          <a:p>
            <a:fld id="{9A7F2489-1441-4A7E-BC86-FE9398372A62}" type="slidenum">
              <a:rPr lang="en-AU" smtClean="0"/>
              <a:t>9</a:t>
            </a:fld>
            <a:endParaRPr lang="en-AU"/>
          </a:p>
        </p:txBody>
      </p:sp>
    </p:spTree>
    <p:extLst>
      <p:ext uri="{BB962C8B-B14F-4D97-AF65-F5344CB8AC3E}">
        <p14:creationId xmlns:p14="http://schemas.microsoft.com/office/powerpoint/2010/main" val="3393474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12/01/2024</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12/01/2024</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12/01/2024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5.png"/><Relationship Id="rId5" Type="http://schemas.openxmlformats.org/officeDocument/2006/relationships/diagramLayout" Target="../diagrams/layout1.xml"/><Relationship Id="rId10" Type="http://schemas.openxmlformats.org/officeDocument/2006/relationships/image" Target="../media/image14.jpeg"/><Relationship Id="rId4" Type="http://schemas.openxmlformats.org/officeDocument/2006/relationships/diagramData" Target="../diagrams/data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9.jpe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1.jpeg"/><Relationship Id="rId4" Type="http://schemas.openxmlformats.org/officeDocument/2006/relationships/image" Target="../media/image30.jp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20309"/>
            <a:ext cx="11843005" cy="707886"/>
          </a:xfrm>
          <a:prstGeom prst="rect">
            <a:avLst/>
          </a:prstGeom>
          <a:noFill/>
        </p:spPr>
        <p:txBody>
          <a:bodyPr wrap="square" rtlCol="0">
            <a:spAutoFit/>
          </a:bodyPr>
          <a:lstStyle/>
          <a:p>
            <a:r>
              <a:rPr lang="en-FJ" sz="4000" b="1" spc="50" dirty="0">
                <a:ln w="0"/>
                <a:solidFill>
                  <a:srgbClr val="DFC9AE"/>
                </a:solidFill>
                <a:effectLst>
                  <a:innerShdw blurRad="63500" dist="50800" dir="13500000">
                    <a:srgbClr val="000000">
                      <a:alpha val="50000"/>
                    </a:srgbClr>
                  </a:innerShdw>
                </a:effectLst>
              </a:rPr>
              <a:t>VAKAVULICI KEIMAMI ME KEIMAMI MASU</a:t>
            </a:r>
            <a:endParaRPr lang="en" sz="4000" b="1" spc="50" dirty="0">
              <a:ln w="0"/>
              <a:solidFill>
                <a:srgbClr val="DFC9AE"/>
              </a:solidFill>
              <a:effectLst>
                <a:innerShdw blurRad="63500" dist="50800" dir="13500000">
                  <a:srgbClr val="000000">
                    <a:alpha val="50000"/>
                  </a:srgbClr>
                </a:innerShdw>
              </a:effectLst>
            </a:endParaRPr>
          </a:p>
        </p:txBody>
      </p:sp>
      <p:sp>
        <p:nvSpPr>
          <p:cNvPr id="8" name="CuadroTexto 7">
            <a:extLst>
              <a:ext uri="{FF2B5EF4-FFF2-40B4-BE49-F238E27FC236}">
                <a16:creationId xmlns:a16="http://schemas.microsoft.com/office/drawing/2014/main" id="{A677D0A0-163D-69A7-9A20-165D64109338}"/>
              </a:ext>
            </a:extLst>
          </p:cNvPr>
          <p:cNvSpPr txBox="1"/>
          <p:nvPr/>
        </p:nvSpPr>
        <p:spPr>
          <a:xfrm>
            <a:off x="9407462" y="461546"/>
            <a:ext cx="2409634" cy="338554"/>
          </a:xfrm>
          <a:prstGeom prst="rect">
            <a:avLst/>
          </a:prstGeom>
          <a:noFill/>
        </p:spPr>
        <p:txBody>
          <a:bodyPr wrap="none" rtlCol="0">
            <a:spAutoFit/>
          </a:bodyPr>
          <a:lstStyle/>
          <a:p>
            <a:pPr algn="r"/>
            <a:r>
              <a:rPr lang="en-FJ" sz="1600" b="1" dirty="0" err="1">
                <a:solidFill>
                  <a:srgbClr val="BCC3B1"/>
                </a:solidFill>
              </a:rPr>
              <a:t>Lesoni</a:t>
            </a:r>
            <a:r>
              <a:rPr lang="en-FJ" sz="1600" b="1" dirty="0">
                <a:solidFill>
                  <a:srgbClr val="BCC3B1"/>
                </a:solidFill>
              </a:rPr>
              <a:t> </a:t>
            </a:r>
            <a:r>
              <a:rPr lang="en" sz="1600" b="1" dirty="0">
                <a:solidFill>
                  <a:srgbClr val="BCC3B1"/>
                </a:solidFill>
              </a:rPr>
              <a:t> 2</a:t>
            </a:r>
            <a:r>
              <a:rPr lang="en-FJ" sz="1600" b="1" dirty="0">
                <a:solidFill>
                  <a:srgbClr val="BCC3B1"/>
                </a:solidFill>
              </a:rPr>
              <a:t>, </a:t>
            </a:r>
            <a:r>
              <a:rPr lang="en-FJ" sz="1600" b="1" dirty="0" err="1">
                <a:solidFill>
                  <a:srgbClr val="BCC3B1"/>
                </a:solidFill>
              </a:rPr>
              <a:t>Janueri</a:t>
            </a:r>
            <a:r>
              <a:rPr lang="en-FJ" sz="1600" b="1" dirty="0">
                <a:solidFill>
                  <a:srgbClr val="BCC3B1"/>
                </a:solidFill>
              </a:rPr>
              <a:t> </a:t>
            </a:r>
            <a:r>
              <a:rPr lang="en" sz="1600" b="1" dirty="0">
                <a:solidFill>
                  <a:srgbClr val="BCC3B1"/>
                </a:solidFill>
              </a:rPr>
              <a:t>13, 2024</a:t>
            </a:r>
          </a:p>
        </p:txBody>
      </p:sp>
      <p:sp>
        <p:nvSpPr>
          <p:cNvPr id="2" name="TextBox 1">
            <a:extLst>
              <a:ext uri="{FF2B5EF4-FFF2-40B4-BE49-F238E27FC236}">
                <a16:creationId xmlns:a16="http://schemas.microsoft.com/office/drawing/2014/main" id="{587BFA9F-A160-4163-8993-40E01F031397}"/>
              </a:ext>
            </a:extLst>
          </p:cNvPr>
          <p:cNvSpPr txBox="1"/>
          <p:nvPr/>
        </p:nvSpPr>
        <p:spPr>
          <a:xfrm>
            <a:off x="11781389" y="1261646"/>
            <a:ext cx="461665" cy="3240054"/>
          </a:xfrm>
          <a:prstGeom prst="rect">
            <a:avLst/>
          </a:prstGeom>
          <a:noFill/>
        </p:spPr>
        <p:txBody>
          <a:bodyPr vert="vert" wrap="none" rtlCol="0">
            <a:spAutoFit/>
          </a:bodyPr>
          <a:lstStyle/>
          <a:p>
            <a:r>
              <a:rPr lang="en-FJ" dirty="0" err="1">
                <a:solidFill>
                  <a:schemeClr val="bg1"/>
                </a:solidFill>
              </a:rPr>
              <a:t>Vakadewataka</a:t>
            </a:r>
            <a:r>
              <a:rPr lang="en-FJ" dirty="0">
                <a:solidFill>
                  <a:schemeClr val="bg1"/>
                </a:solidFill>
              </a:rPr>
              <a:t>: Sairusi Bosenaqali</a:t>
            </a:r>
            <a:endParaRPr lang="en-AU" dirty="0">
              <a:solidFill>
                <a:schemeClr val="bg1"/>
              </a:solidFill>
            </a:endParaRP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0" y="4795897"/>
            <a:ext cx="12192000" cy="2062103"/>
          </a:xfrm>
          <a:prstGeom prst="rect">
            <a:avLst/>
          </a:prstGeom>
          <a:noFill/>
        </p:spPr>
        <p:txBody>
          <a:bodyPr wrap="square">
            <a:spAutoFit/>
          </a:bodyPr>
          <a:lstStyle/>
          <a:p>
            <a:pPr lvl="0" algn="ctr">
              <a:defRPr/>
            </a:pPr>
            <a:r>
              <a:rPr kumimoji="0" lang="en"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Ia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ni</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sa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masu</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ko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koya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ena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dua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na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yasana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ni</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sa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qai</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tinia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sa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kaya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vei</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koya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e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dua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na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nona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tisaipeli</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Kemuni</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na</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T</a:t>
            </a:r>
            <a:r>
              <a:rPr kumimoji="0" lang="en-AU"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u</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raga,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mo</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ni</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vakavulici</a:t>
            </a:r>
            <a:r>
              <a:rPr kumimoji="0" lang="en-FJ"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keimami me keimami </a:t>
            </a:r>
            <a:r>
              <a:rPr kumimoji="0" lang="en-FJ" sz="3100" b="1" i="0" u="none" strike="noStrike" kern="1200" cap="none" spc="0" normalizeH="0" baseline="0" noProof="0"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masu</a:t>
            </a:r>
            <a:r>
              <a:rPr lang="en-FJ" sz="31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me </a:t>
            </a:r>
            <a:r>
              <a:rPr lang="en-FJ" sz="31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vaka</a:t>
            </a:r>
            <a:r>
              <a:rPr lang="en-FJ" sz="31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FJ" sz="31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sa</a:t>
            </a:r>
            <a:r>
              <a:rPr lang="en-FJ" sz="31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FJ" sz="31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vakavulici</a:t>
            </a:r>
            <a:r>
              <a:rPr lang="en-FJ" sz="31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FJ" sz="31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ira</a:t>
            </a:r>
            <a:r>
              <a:rPr lang="en-FJ" sz="31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FJ" sz="31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talega</a:t>
            </a:r>
            <a:r>
              <a:rPr lang="en-FJ" sz="31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FJ" sz="31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na</a:t>
            </a:r>
            <a:r>
              <a:rPr lang="en-FJ" sz="31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FJ" sz="31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nona</a:t>
            </a:r>
            <a:r>
              <a:rPr lang="en-FJ" sz="31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a:t>
            </a:r>
            <a:r>
              <a:rPr lang="en-FJ" sz="3100" b="1" dirty="0" err="1">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tisaiplei</a:t>
            </a:r>
            <a:r>
              <a:rPr lang="en-FJ" sz="3100" b="1"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latin typeface="Comic Sans MS" panose="030F0702030302020204" pitchFamily="66" charset="0"/>
              </a:rPr>
              <a:t> ko Joni</a:t>
            </a:r>
            <a:r>
              <a:rPr kumimoji="0" lang="en" sz="31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 </a:t>
            </a:r>
            <a:r>
              <a:rPr kumimoji="0" lang="en"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(Luke 11:1)</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232650" y="4105635"/>
            <a:ext cx="6959350" cy="2554545"/>
          </a:xfrm>
          <a:prstGeom prst="rect">
            <a:avLst/>
          </a:prstGeom>
          <a:noFill/>
        </p:spPr>
        <p:txBody>
          <a:bodyPr wrap="square" rtlCol="0">
            <a:spAutoFit/>
          </a:bodyPr>
          <a:lstStyle/>
          <a:p>
            <a:pPr>
              <a:spcBef>
                <a:spcPts val="1200"/>
              </a:spcBef>
            </a:pPr>
            <a:r>
              <a:rPr lang="en-FJ" sz="2400" b="1" dirty="0" err="1"/>
              <a:t>Vakayagataka</a:t>
            </a:r>
            <a:r>
              <a:rPr lang="en-FJ" sz="2400" b="1" dirty="0"/>
              <a:t> </a:t>
            </a:r>
            <a:r>
              <a:rPr lang="en-FJ" sz="2400" b="1" dirty="0" err="1"/>
              <a:t>na</a:t>
            </a:r>
            <a:r>
              <a:rPr lang="en-FJ" sz="2400" b="1" dirty="0"/>
              <a:t> Same </a:t>
            </a:r>
            <a:r>
              <a:rPr lang="en-FJ" sz="2400" b="1" dirty="0" err="1"/>
              <a:t>mo</a:t>
            </a:r>
            <a:r>
              <a:rPr lang="en-FJ" sz="2400" b="1" dirty="0"/>
              <a:t> </a:t>
            </a:r>
            <a:r>
              <a:rPr lang="en-FJ" sz="2400" b="1" dirty="0" err="1"/>
              <a:t>masu</a:t>
            </a:r>
            <a:r>
              <a:rPr lang="en" sz="2400" b="1" dirty="0"/>
              <a:t> (</a:t>
            </a:r>
            <a:r>
              <a:rPr lang="en-FJ" sz="2400" b="1" dirty="0" err="1"/>
              <a:t>Jemesa</a:t>
            </a:r>
            <a:r>
              <a:rPr lang="en" sz="2400" b="1" dirty="0"/>
              <a:t> 5:13).</a:t>
            </a:r>
          </a:p>
          <a:p>
            <a:pPr>
              <a:spcBef>
                <a:spcPts val="1200"/>
              </a:spcBef>
            </a:pPr>
            <a:r>
              <a:rPr lang="en-FJ" sz="2400" b="1" dirty="0" err="1"/>
              <a:t>Masu</a:t>
            </a:r>
            <a:r>
              <a:rPr lang="en-FJ" sz="2400" b="1" dirty="0"/>
              <a:t> </a:t>
            </a:r>
            <a:r>
              <a:rPr lang="en-FJ" sz="2400" b="1" dirty="0" err="1"/>
              <a:t>ena</a:t>
            </a:r>
            <a:r>
              <a:rPr lang="en-FJ" sz="2400" b="1" dirty="0"/>
              <a:t> </a:t>
            </a:r>
            <a:r>
              <a:rPr lang="en-FJ" sz="2400" b="1" dirty="0" err="1"/>
              <a:t>gauna</a:t>
            </a:r>
            <a:r>
              <a:rPr lang="en-FJ" sz="2400" b="1" dirty="0"/>
              <a:t> </a:t>
            </a:r>
            <a:r>
              <a:rPr lang="en-FJ" sz="2400" b="1" dirty="0" err="1"/>
              <a:t>ni</a:t>
            </a:r>
            <a:r>
              <a:rPr lang="en-FJ" sz="2400" b="1" dirty="0"/>
              <a:t> </a:t>
            </a:r>
            <a:r>
              <a:rPr lang="en-FJ" sz="2400" b="1" dirty="0" err="1"/>
              <a:t>dredre</a:t>
            </a:r>
            <a:r>
              <a:rPr lang="en" sz="2400" b="1" dirty="0"/>
              <a:t> </a:t>
            </a:r>
            <a:r>
              <a:rPr lang="en-FJ" sz="2400" b="1" dirty="0" err="1"/>
              <a:t>levu</a:t>
            </a:r>
            <a:r>
              <a:rPr lang="en-FJ" sz="2400" b="1" dirty="0"/>
              <a:t> </a:t>
            </a:r>
            <a:r>
              <a:rPr lang="en" sz="2400" b="1" dirty="0"/>
              <a:t>(</a:t>
            </a:r>
            <a:r>
              <a:rPr lang="en-FJ" sz="2400" b="1" dirty="0"/>
              <a:t>Same</a:t>
            </a:r>
            <a:r>
              <a:rPr lang="en" sz="2400" b="1" dirty="0"/>
              <a:t> 44).</a:t>
            </a:r>
          </a:p>
          <a:p>
            <a:pPr>
              <a:spcBef>
                <a:spcPts val="1200"/>
              </a:spcBef>
            </a:pPr>
            <a:r>
              <a:rPr lang="en-FJ" sz="2400" b="1" dirty="0" err="1"/>
              <a:t>Masu</a:t>
            </a:r>
            <a:r>
              <a:rPr lang="en-FJ" sz="2400" b="1" dirty="0"/>
              <a:t> </a:t>
            </a:r>
            <a:r>
              <a:rPr lang="en-FJ" sz="2400" b="1" dirty="0" err="1"/>
              <a:t>ena</a:t>
            </a:r>
            <a:r>
              <a:rPr lang="en-FJ" sz="2400" b="1" dirty="0"/>
              <a:t> </a:t>
            </a:r>
            <a:r>
              <a:rPr lang="en-FJ" sz="2400" b="1" dirty="0" err="1"/>
              <a:t>gauna</a:t>
            </a:r>
            <a:r>
              <a:rPr lang="en-FJ" sz="2400" b="1" dirty="0"/>
              <a:t> </a:t>
            </a:r>
            <a:r>
              <a:rPr lang="en-FJ" sz="2400" b="1" dirty="0" err="1"/>
              <a:t>ni</a:t>
            </a:r>
            <a:r>
              <a:rPr lang="en-FJ" sz="2400" b="1" dirty="0"/>
              <a:t> </a:t>
            </a:r>
            <a:r>
              <a:rPr lang="en-FJ" sz="2400" b="1" dirty="0" err="1"/>
              <a:t>leqa</a:t>
            </a:r>
            <a:r>
              <a:rPr lang="en-FJ" sz="2400" b="1" dirty="0"/>
              <a:t> </a:t>
            </a:r>
            <a:r>
              <a:rPr lang="en-FJ" sz="2400" b="1" dirty="0" err="1"/>
              <a:t>vakaca</a:t>
            </a:r>
            <a:r>
              <a:rPr lang="en" sz="2400" b="1" dirty="0"/>
              <a:t> (</a:t>
            </a:r>
            <a:r>
              <a:rPr lang="en-FJ" sz="2400" b="1" dirty="0"/>
              <a:t>Same</a:t>
            </a:r>
            <a:r>
              <a:rPr lang="en" sz="2400" b="1" dirty="0"/>
              <a:t> 22).</a:t>
            </a:r>
          </a:p>
          <a:p>
            <a:pPr>
              <a:spcBef>
                <a:spcPts val="1200"/>
              </a:spcBef>
            </a:pPr>
            <a:r>
              <a:rPr lang="en-FJ" sz="2400" b="1" dirty="0" err="1"/>
              <a:t>Masu</a:t>
            </a:r>
            <a:r>
              <a:rPr lang="en-FJ" sz="2400" b="1" dirty="0"/>
              <a:t> </a:t>
            </a:r>
            <a:r>
              <a:rPr lang="en-FJ" sz="2400" b="1" dirty="0" err="1"/>
              <a:t>ena</a:t>
            </a:r>
            <a:r>
              <a:rPr lang="en-FJ" sz="2400" b="1" dirty="0"/>
              <a:t> </a:t>
            </a:r>
            <a:r>
              <a:rPr lang="en-FJ" sz="2400" b="1" dirty="0" err="1"/>
              <a:t>maliwa</a:t>
            </a:r>
            <a:r>
              <a:rPr lang="en-FJ" sz="2400" b="1" dirty="0"/>
              <a:t> </a:t>
            </a:r>
            <a:r>
              <a:rPr lang="en-FJ" sz="2400" b="1" dirty="0" err="1"/>
              <a:t>ni</a:t>
            </a:r>
            <a:r>
              <a:rPr lang="en-FJ" sz="2400" b="1" dirty="0"/>
              <a:t> </a:t>
            </a:r>
            <a:r>
              <a:rPr lang="en-FJ" sz="2400" b="1" dirty="0" err="1"/>
              <a:t>taqaya</a:t>
            </a:r>
            <a:r>
              <a:rPr lang="en-FJ" sz="2400" b="1" dirty="0"/>
              <a:t> </a:t>
            </a:r>
            <a:r>
              <a:rPr lang="en-FJ" sz="2400" b="1" dirty="0" err="1"/>
              <a:t>kei</a:t>
            </a:r>
            <a:r>
              <a:rPr lang="en-FJ" sz="2400" b="1" dirty="0"/>
              <a:t> </a:t>
            </a:r>
            <a:r>
              <a:rPr lang="en-FJ" sz="2400" b="1" dirty="0" err="1"/>
              <a:t>na</a:t>
            </a:r>
            <a:r>
              <a:rPr lang="en-FJ" sz="2400" b="1" dirty="0"/>
              <a:t> </a:t>
            </a:r>
            <a:r>
              <a:rPr lang="en-FJ" sz="2400" b="1" dirty="0" err="1"/>
              <a:t>nuidei</a:t>
            </a:r>
            <a:r>
              <a:rPr lang="en" sz="2400" b="1" dirty="0"/>
              <a:t> (</a:t>
            </a:r>
            <a:r>
              <a:rPr lang="en-FJ" sz="2400" b="1" dirty="0"/>
              <a:t>Same</a:t>
            </a:r>
            <a:r>
              <a:rPr lang="en" sz="2400" b="1" dirty="0"/>
              <a:t> 13).</a:t>
            </a:r>
          </a:p>
          <a:p>
            <a:pPr>
              <a:spcBef>
                <a:spcPts val="1200"/>
              </a:spcBef>
            </a:pPr>
            <a:r>
              <a:rPr lang="en-AU" sz="2400" b="1" dirty="0"/>
              <a:t>M</a:t>
            </a:r>
            <a:r>
              <a:rPr lang="en-FJ" sz="2400" b="1" dirty="0" err="1"/>
              <a:t>asu</a:t>
            </a:r>
            <a:r>
              <a:rPr lang="en-FJ" sz="2400" b="1" dirty="0"/>
              <a:t> </a:t>
            </a:r>
            <a:r>
              <a:rPr lang="en-FJ" sz="2400" b="1" dirty="0" err="1"/>
              <a:t>mo</a:t>
            </a:r>
            <a:r>
              <a:rPr lang="en-FJ" sz="2400" b="1" dirty="0"/>
              <a:t> </a:t>
            </a:r>
            <a:r>
              <a:rPr lang="en-FJ" sz="2400" b="1" dirty="0" err="1"/>
              <a:t>vakalesui</a:t>
            </a:r>
            <a:r>
              <a:rPr lang="en-FJ" sz="2400" b="1" dirty="0"/>
              <a:t> </a:t>
            </a:r>
            <a:r>
              <a:rPr lang="en" sz="2400" b="1" dirty="0"/>
              <a:t>(</a:t>
            </a:r>
            <a:r>
              <a:rPr lang="en-FJ" sz="2400" b="1" dirty="0"/>
              <a:t>Same</a:t>
            </a:r>
            <a:r>
              <a:rPr lang="en" sz="2400" b="1" dirty="0"/>
              <a:t> 60).</a:t>
            </a:r>
          </a:p>
        </p:txBody>
      </p:sp>
      <p:sp>
        <p:nvSpPr>
          <p:cNvPr id="3" name="CuadroTexto 2">
            <a:extLst>
              <a:ext uri="{FF2B5EF4-FFF2-40B4-BE49-F238E27FC236}">
                <a16:creationId xmlns:a16="http://schemas.microsoft.com/office/drawing/2014/main" id="{F6D0E707-D505-DA5A-C4EC-7F5961828380}"/>
              </a:ext>
            </a:extLst>
          </p:cNvPr>
          <p:cNvSpPr txBox="1"/>
          <p:nvPr/>
        </p:nvSpPr>
        <p:spPr>
          <a:xfrm>
            <a:off x="322770" y="46175"/>
            <a:ext cx="8462686" cy="830997"/>
          </a:xfrm>
          <a:prstGeom prst="rect">
            <a:avLst/>
          </a:prstGeom>
          <a:noFill/>
        </p:spPr>
        <p:txBody>
          <a:bodyPr wrap="square" rtlCol="0">
            <a:spAutoFit/>
          </a:bodyPr>
          <a:lstStyle/>
          <a:p>
            <a:pPr>
              <a:spcBef>
                <a:spcPts val="600"/>
              </a:spcBef>
            </a:pPr>
            <a:r>
              <a:rPr lang="en-FJ" sz="2400" b="1" dirty="0"/>
              <a:t>Na Kalou e </a:t>
            </a:r>
            <a:r>
              <a:rPr lang="en-FJ" sz="2400" b="1" dirty="0" err="1"/>
              <a:t>vakarautaka</a:t>
            </a:r>
            <a:r>
              <a:rPr lang="en-FJ" sz="2400" b="1" dirty="0"/>
              <a:t> ki </a:t>
            </a:r>
            <a:r>
              <a:rPr lang="en-FJ" sz="2400" b="1" dirty="0" err="1"/>
              <a:t>vei</a:t>
            </a:r>
            <a:r>
              <a:rPr lang="en-FJ" sz="2400" b="1" dirty="0"/>
              <a:t> </a:t>
            </a:r>
            <a:r>
              <a:rPr lang="en-FJ" sz="2400" b="1" dirty="0" err="1"/>
              <a:t>Isireli</a:t>
            </a:r>
            <a:r>
              <a:rPr lang="en-FJ" sz="2400" b="1" dirty="0"/>
              <a:t> e </a:t>
            </a:r>
            <a:r>
              <a:rPr lang="en-FJ" sz="2400" b="1" dirty="0" err="1"/>
              <a:t>dua</a:t>
            </a:r>
            <a:r>
              <a:rPr lang="en-FJ" sz="2400" b="1" dirty="0"/>
              <a:t> </a:t>
            </a:r>
            <a:r>
              <a:rPr lang="en-FJ" sz="2400" b="1" dirty="0" err="1"/>
              <a:t>na</a:t>
            </a:r>
            <a:r>
              <a:rPr lang="en-FJ" sz="2400" b="1" dirty="0"/>
              <a:t> </a:t>
            </a:r>
            <a:r>
              <a:rPr lang="en-FJ" sz="2400" b="1" dirty="0" err="1"/>
              <a:t>nona</a:t>
            </a:r>
            <a:r>
              <a:rPr lang="en-FJ" sz="2400" b="1" dirty="0"/>
              <a:t> </a:t>
            </a:r>
            <a:r>
              <a:rPr lang="en-FJ" sz="2400" b="1" dirty="0" err="1"/>
              <a:t>i</a:t>
            </a:r>
            <a:r>
              <a:rPr lang="en-FJ" sz="2400" b="1" dirty="0"/>
              <a:t> vola </a:t>
            </a:r>
            <a:r>
              <a:rPr lang="en-FJ" sz="2400" b="1" dirty="0" err="1"/>
              <a:t>ni</a:t>
            </a:r>
            <a:r>
              <a:rPr lang="en-FJ" sz="2400" b="1" dirty="0"/>
              <a:t> </a:t>
            </a:r>
            <a:r>
              <a:rPr lang="en-FJ" sz="2400" b="1" dirty="0" err="1"/>
              <a:t>masu</a:t>
            </a:r>
            <a:r>
              <a:rPr lang="en-FJ" sz="2400" b="1" dirty="0"/>
              <a:t>: </a:t>
            </a:r>
            <a:r>
              <a:rPr lang="en-FJ" sz="2400" b="1" dirty="0" err="1"/>
              <a:t>na</a:t>
            </a:r>
            <a:r>
              <a:rPr lang="en-FJ" sz="2400" b="1" dirty="0"/>
              <a:t> Same</a:t>
            </a:r>
            <a:r>
              <a:rPr lang="en" sz="2400" b="1" dirty="0"/>
              <a:t>.</a:t>
            </a:r>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1679" y="4173893"/>
            <a:ext cx="4064420" cy="2563820"/>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4236"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4236"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24236"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24236"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624236"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224115" y="2234901"/>
            <a:ext cx="8659997" cy="1938992"/>
          </a:xfrm>
          <a:prstGeom prst="rect">
            <a:avLst/>
          </a:prstGeom>
          <a:noFill/>
        </p:spPr>
        <p:txBody>
          <a:bodyPr wrap="square">
            <a:spAutoFit/>
          </a:bodyPr>
          <a:lstStyle/>
          <a:p>
            <a:pPr>
              <a:spcBef>
                <a:spcPts val="600"/>
              </a:spcBef>
            </a:pPr>
            <a:r>
              <a:rPr lang="en-FJ" sz="2400" b="1" dirty="0" err="1"/>
              <a:t>Kevaka</a:t>
            </a:r>
            <a:r>
              <a:rPr lang="en-FJ" sz="2400" b="1" dirty="0"/>
              <a:t> o </a:t>
            </a:r>
            <a:r>
              <a:rPr lang="en-FJ" sz="2400" b="1" dirty="0" err="1"/>
              <a:t>rarawa</a:t>
            </a:r>
            <a:r>
              <a:rPr lang="en-FJ" sz="2400" b="1" dirty="0"/>
              <a:t>, </a:t>
            </a:r>
            <a:r>
              <a:rPr lang="en-FJ" sz="2400" b="1" dirty="0" err="1"/>
              <a:t>wilika</a:t>
            </a:r>
            <a:r>
              <a:rPr lang="en-FJ" sz="2400" b="1" dirty="0"/>
              <a:t> e </a:t>
            </a:r>
            <a:r>
              <a:rPr lang="en-FJ" sz="2400" b="1" dirty="0" err="1"/>
              <a:t>dua</a:t>
            </a:r>
            <a:r>
              <a:rPr lang="en-FJ" sz="2400" b="1" dirty="0"/>
              <a:t> </a:t>
            </a:r>
            <a:r>
              <a:rPr lang="en-FJ" sz="2400" b="1" dirty="0" err="1"/>
              <a:t>na</a:t>
            </a:r>
            <a:r>
              <a:rPr lang="en-FJ" sz="2400" b="1" dirty="0"/>
              <a:t> Same. </a:t>
            </a:r>
            <a:r>
              <a:rPr lang="en-FJ" sz="2400" b="1" dirty="0" err="1"/>
              <a:t>Ke</a:t>
            </a:r>
            <a:r>
              <a:rPr lang="en-FJ" sz="2400" b="1" dirty="0"/>
              <a:t> o </a:t>
            </a:r>
            <a:r>
              <a:rPr lang="en-FJ" sz="2400" b="1" dirty="0" err="1"/>
              <a:t>nuiqawaqawa</a:t>
            </a:r>
            <a:r>
              <a:rPr lang="en-FJ" sz="2400" b="1" dirty="0"/>
              <a:t>, </a:t>
            </a:r>
            <a:r>
              <a:rPr lang="en-FJ" sz="2400" b="1" dirty="0" err="1"/>
              <a:t>wilika</a:t>
            </a:r>
            <a:r>
              <a:rPr lang="en-FJ" sz="2400" b="1" dirty="0"/>
              <a:t> e </a:t>
            </a:r>
            <a:r>
              <a:rPr lang="en-FJ" sz="2400" b="1" dirty="0" err="1"/>
              <a:t>dua</a:t>
            </a:r>
            <a:r>
              <a:rPr lang="en-FJ" sz="2400" b="1" dirty="0"/>
              <a:t> </a:t>
            </a:r>
            <a:r>
              <a:rPr lang="en-FJ" sz="2400" b="1" dirty="0" err="1"/>
              <a:t>na</a:t>
            </a:r>
            <a:r>
              <a:rPr lang="en-FJ" sz="2400" b="1" dirty="0"/>
              <a:t> Same. </a:t>
            </a:r>
            <a:r>
              <a:rPr lang="en-FJ" sz="2400" b="1" dirty="0" err="1"/>
              <a:t>Kevaka</a:t>
            </a:r>
            <a:r>
              <a:rPr lang="en-FJ" sz="2400" b="1" dirty="0"/>
              <a:t> o </a:t>
            </a:r>
            <a:r>
              <a:rPr lang="en-FJ" sz="2400" b="1" dirty="0" err="1"/>
              <a:t>taqaya</a:t>
            </a:r>
            <a:r>
              <a:rPr lang="en-FJ" sz="2400" b="1" dirty="0"/>
              <a:t>, </a:t>
            </a:r>
            <a:r>
              <a:rPr lang="en-FJ" sz="2400" b="1" dirty="0" err="1"/>
              <a:t>wilika</a:t>
            </a:r>
            <a:r>
              <a:rPr lang="en-FJ" sz="2400" b="1" dirty="0"/>
              <a:t> e </a:t>
            </a:r>
            <a:r>
              <a:rPr lang="en-FJ" sz="2400" b="1" dirty="0" err="1"/>
              <a:t>dua</a:t>
            </a:r>
            <a:r>
              <a:rPr lang="en-FJ" sz="2400" b="1" dirty="0"/>
              <a:t> </a:t>
            </a:r>
            <a:r>
              <a:rPr lang="en-FJ" sz="2400" b="1" dirty="0" err="1"/>
              <a:t>na</a:t>
            </a:r>
            <a:r>
              <a:rPr lang="en-FJ" sz="2400" b="1" dirty="0"/>
              <a:t> Same. </a:t>
            </a:r>
            <a:r>
              <a:rPr lang="en-FJ" sz="2400" b="1" dirty="0" err="1"/>
              <a:t>Kevaka</a:t>
            </a:r>
            <a:r>
              <a:rPr lang="en-FJ" sz="2400" b="1" dirty="0"/>
              <a:t> o </a:t>
            </a:r>
            <a:r>
              <a:rPr lang="en-FJ" sz="2400" b="1" dirty="0" err="1"/>
              <a:t>gadreva</a:t>
            </a:r>
            <a:r>
              <a:rPr lang="en-FJ" sz="2400" b="1" dirty="0"/>
              <a:t> </a:t>
            </a:r>
            <a:r>
              <a:rPr lang="en-FJ" sz="2400" b="1" dirty="0" err="1"/>
              <a:t>mo</a:t>
            </a:r>
            <a:r>
              <a:rPr lang="en-FJ" sz="2400" b="1" dirty="0"/>
              <a:t> </a:t>
            </a:r>
            <a:r>
              <a:rPr lang="en-FJ" sz="2400" b="1" dirty="0" err="1"/>
              <a:t>vosoti</a:t>
            </a:r>
            <a:r>
              <a:rPr lang="en-FJ" sz="2400" b="1" dirty="0"/>
              <a:t>, </a:t>
            </a:r>
            <a:r>
              <a:rPr lang="en-FJ" sz="2400" b="1" dirty="0" err="1"/>
              <a:t>wilika</a:t>
            </a:r>
            <a:r>
              <a:rPr lang="en-FJ" sz="2400" b="1" dirty="0"/>
              <a:t> e </a:t>
            </a:r>
            <a:r>
              <a:rPr lang="en-FJ" sz="2400" b="1" dirty="0" err="1"/>
              <a:t>dua</a:t>
            </a:r>
            <a:r>
              <a:rPr lang="en-FJ" sz="2400" b="1" dirty="0"/>
              <a:t> </a:t>
            </a:r>
            <a:r>
              <a:rPr lang="en-FJ" sz="2400" b="1" dirty="0" err="1"/>
              <a:t>na</a:t>
            </a:r>
            <a:r>
              <a:rPr lang="en-FJ" sz="2400" b="1" dirty="0"/>
              <a:t> Same. </a:t>
            </a:r>
            <a:r>
              <a:rPr lang="en-FJ" sz="2400" b="1" dirty="0" err="1"/>
              <a:t>Kevaka</a:t>
            </a:r>
            <a:r>
              <a:rPr lang="en-FJ" sz="2400" b="1" dirty="0"/>
              <a:t> </a:t>
            </a:r>
            <a:r>
              <a:rPr lang="en-FJ" sz="2400" b="1" dirty="0" err="1"/>
              <a:t>sinai</a:t>
            </a:r>
            <a:r>
              <a:rPr lang="en-FJ" sz="2400" b="1" dirty="0"/>
              <a:t> </a:t>
            </a:r>
            <a:r>
              <a:rPr lang="en-FJ" sz="2400" b="1" dirty="0" err="1"/>
              <a:t>na</a:t>
            </a:r>
            <a:r>
              <a:rPr lang="en-FJ" sz="2400" b="1" dirty="0"/>
              <a:t> </a:t>
            </a:r>
            <a:r>
              <a:rPr lang="en-FJ" sz="2400" b="1" dirty="0" err="1"/>
              <a:t>lomamu</a:t>
            </a:r>
            <a:r>
              <a:rPr lang="en-FJ" sz="2400" b="1" dirty="0"/>
              <a:t> </a:t>
            </a:r>
            <a:r>
              <a:rPr lang="en-FJ" sz="2400" b="1" dirty="0" err="1"/>
              <a:t>ena</a:t>
            </a:r>
            <a:r>
              <a:rPr lang="en-FJ" sz="2400" b="1" dirty="0"/>
              <a:t> </a:t>
            </a:r>
            <a:r>
              <a:rPr lang="en-FJ" sz="2400" b="1" dirty="0" err="1"/>
              <a:t>vakavinavinaka</a:t>
            </a:r>
            <a:r>
              <a:rPr lang="en-FJ" sz="2400" b="1" dirty="0"/>
              <a:t>, </a:t>
            </a:r>
            <a:r>
              <a:rPr lang="en-FJ" sz="2400" b="1" dirty="0" err="1"/>
              <a:t>wilika</a:t>
            </a:r>
            <a:r>
              <a:rPr lang="en-FJ" sz="2400" b="1" dirty="0"/>
              <a:t> e </a:t>
            </a:r>
            <a:r>
              <a:rPr lang="en-FJ" sz="2400" b="1" dirty="0" err="1"/>
              <a:t>dua</a:t>
            </a:r>
            <a:r>
              <a:rPr lang="en-FJ" sz="2400" b="1" dirty="0"/>
              <a:t> </a:t>
            </a:r>
            <a:r>
              <a:rPr lang="en-FJ" sz="2400" b="1" dirty="0" err="1"/>
              <a:t>na</a:t>
            </a:r>
            <a:r>
              <a:rPr lang="en-FJ" sz="2400" b="1" dirty="0"/>
              <a:t> Same. </a:t>
            </a:r>
            <a:r>
              <a:rPr lang="en-AU" sz="2400" b="1" dirty="0"/>
              <a:t>K</a:t>
            </a:r>
            <a:r>
              <a:rPr lang="en-FJ" sz="2400" b="1" dirty="0" err="1"/>
              <a:t>evaka</a:t>
            </a:r>
            <a:r>
              <a:rPr lang="en-FJ" sz="2400" b="1" dirty="0"/>
              <a:t> o </a:t>
            </a:r>
            <a:r>
              <a:rPr lang="en-FJ" sz="2400" b="1" dirty="0" err="1"/>
              <a:t>kunea</a:t>
            </a:r>
            <a:r>
              <a:rPr lang="en-FJ" sz="2400" b="1" dirty="0"/>
              <a:t> e </a:t>
            </a:r>
            <a:r>
              <a:rPr lang="en-FJ" sz="2400" b="1" dirty="0" err="1"/>
              <a:t>dua</a:t>
            </a:r>
            <a:r>
              <a:rPr lang="en-FJ" sz="2400" b="1" dirty="0"/>
              <a:t> </a:t>
            </a:r>
            <a:r>
              <a:rPr lang="en-FJ" sz="2400" b="1" dirty="0" err="1"/>
              <a:t>na</a:t>
            </a:r>
            <a:r>
              <a:rPr lang="en-FJ" sz="2400" b="1" dirty="0"/>
              <a:t> </a:t>
            </a:r>
            <a:r>
              <a:rPr lang="en-FJ" sz="2400" b="1" dirty="0" err="1"/>
              <a:t>gauna</a:t>
            </a:r>
            <a:r>
              <a:rPr lang="en-FJ" sz="2400" b="1" dirty="0"/>
              <a:t> </a:t>
            </a:r>
            <a:r>
              <a:rPr lang="en-FJ" sz="2400" b="1" dirty="0" err="1"/>
              <a:t>ni</a:t>
            </a:r>
            <a:r>
              <a:rPr lang="en-FJ" sz="2400" b="1" dirty="0"/>
              <a:t> </a:t>
            </a:r>
            <a:r>
              <a:rPr lang="en-FJ" sz="2400" b="1" dirty="0" err="1"/>
              <a:t>marau</a:t>
            </a:r>
            <a:r>
              <a:rPr lang="en-FJ" sz="2400" b="1" dirty="0"/>
              <a:t>, </a:t>
            </a:r>
            <a:r>
              <a:rPr lang="en-FJ" sz="2400" b="1" dirty="0" err="1"/>
              <a:t>wilika</a:t>
            </a:r>
            <a:r>
              <a:rPr lang="en-FJ" sz="2400" b="1" dirty="0"/>
              <a:t> e </a:t>
            </a:r>
            <a:r>
              <a:rPr lang="en-FJ" sz="2400" b="1" dirty="0" err="1"/>
              <a:t>dua</a:t>
            </a:r>
            <a:r>
              <a:rPr lang="en-FJ" sz="2400" b="1" dirty="0"/>
              <a:t> </a:t>
            </a:r>
            <a:r>
              <a:rPr lang="en-FJ" sz="2400" b="1" dirty="0" err="1"/>
              <a:t>na</a:t>
            </a:r>
            <a:r>
              <a:rPr lang="en-FJ" sz="2400" b="1" dirty="0"/>
              <a:t> Same</a:t>
            </a:r>
            <a:r>
              <a:rPr lang="en" sz="2400" b="1" dirty="0"/>
              <a:t>.</a:t>
            </a:r>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3" y="1524930"/>
            <a:ext cx="8462683" cy="830997"/>
          </a:xfrm>
          <a:prstGeom prst="rect">
            <a:avLst/>
          </a:prstGeom>
          <a:noFill/>
        </p:spPr>
        <p:txBody>
          <a:bodyPr wrap="square">
            <a:spAutoFit/>
          </a:bodyPr>
          <a:lstStyle/>
          <a:p>
            <a:pPr>
              <a:spcBef>
                <a:spcPts val="600"/>
              </a:spcBef>
            </a:pPr>
            <a:r>
              <a:rPr lang="en-AU" sz="2400" b="1" dirty="0"/>
              <a:t>E</a:t>
            </a:r>
            <a:r>
              <a:rPr lang="en-FJ" sz="2400" b="1" dirty="0"/>
              <a:t>da </a:t>
            </a:r>
            <a:r>
              <a:rPr lang="en-FJ" sz="2400" b="1" dirty="0" err="1"/>
              <a:t>sega</a:t>
            </a:r>
            <a:r>
              <a:rPr lang="en-FJ" sz="2400" b="1" dirty="0"/>
              <a:t> </a:t>
            </a:r>
            <a:r>
              <a:rPr lang="en-FJ" sz="2400" b="1" dirty="0" err="1"/>
              <a:t>ni</a:t>
            </a:r>
            <a:r>
              <a:rPr lang="en-FJ" sz="2400" b="1" dirty="0"/>
              <a:t> </a:t>
            </a:r>
            <a:r>
              <a:rPr lang="en-FJ" sz="2400" b="1" dirty="0" err="1"/>
              <a:t>vakabekataka</a:t>
            </a:r>
            <a:r>
              <a:rPr lang="en-FJ" sz="2400" b="1" dirty="0"/>
              <a:t>, </a:t>
            </a:r>
            <a:r>
              <a:rPr lang="en-FJ" sz="2400" b="1" dirty="0" err="1"/>
              <a:t>ni</a:t>
            </a:r>
            <a:r>
              <a:rPr lang="en-FJ" sz="2400" b="1" dirty="0"/>
              <a:t> da </a:t>
            </a:r>
            <a:r>
              <a:rPr lang="en-FJ" sz="2400" b="1" dirty="0" err="1"/>
              <a:t>kunea</a:t>
            </a:r>
            <a:r>
              <a:rPr lang="en-FJ" sz="2400" b="1" dirty="0"/>
              <a:t> </a:t>
            </a:r>
            <a:r>
              <a:rPr lang="en-FJ" sz="2400" b="1" dirty="0" err="1"/>
              <a:t>na</a:t>
            </a:r>
            <a:r>
              <a:rPr lang="en-FJ" sz="2400" b="1" dirty="0"/>
              <a:t> </a:t>
            </a:r>
            <a:r>
              <a:rPr lang="en-FJ" sz="2400" b="1" dirty="0" err="1"/>
              <a:t>veivakananau</a:t>
            </a:r>
            <a:r>
              <a:rPr lang="en-FJ" sz="2400" b="1" dirty="0"/>
              <a:t> ko </a:t>
            </a:r>
            <a:r>
              <a:rPr lang="en-FJ" sz="2400" b="1" dirty="0" err="1"/>
              <a:t>ya</a:t>
            </a:r>
            <a:r>
              <a:rPr lang="en-FJ" sz="2400" b="1" dirty="0"/>
              <a:t> </a:t>
            </a:r>
            <a:r>
              <a:rPr lang="en-FJ" sz="2400" b="1" dirty="0" err="1"/>
              <a:t>ni</a:t>
            </a:r>
            <a:r>
              <a:rPr lang="en-FJ" sz="2400" b="1" dirty="0"/>
              <a:t> ra </a:t>
            </a:r>
            <a:r>
              <a:rPr lang="en-FJ" sz="2400" b="1" dirty="0" err="1"/>
              <a:t>tautauvata</a:t>
            </a:r>
            <a:r>
              <a:rPr lang="en-FJ" sz="2400" b="1" dirty="0"/>
              <a:t> ga </a:t>
            </a:r>
            <a:r>
              <a:rPr lang="en-FJ" sz="2400" b="1" dirty="0" err="1"/>
              <a:t>kei</a:t>
            </a:r>
            <a:r>
              <a:rPr lang="en-FJ" sz="2400" b="1" dirty="0"/>
              <a:t> </a:t>
            </a:r>
            <a:r>
              <a:rPr lang="en-FJ" sz="2400" b="1" dirty="0" err="1"/>
              <a:t>keda</a:t>
            </a:r>
            <a:r>
              <a:rPr lang="en" sz="2400" b="1" dirty="0"/>
              <a:t>.</a:t>
            </a:r>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4" y="816659"/>
            <a:ext cx="8462682" cy="830997"/>
          </a:xfrm>
          <a:prstGeom prst="rect">
            <a:avLst/>
          </a:prstGeom>
          <a:noFill/>
        </p:spPr>
        <p:txBody>
          <a:bodyPr wrap="square">
            <a:spAutoFit/>
          </a:bodyPr>
          <a:lstStyle/>
          <a:p>
            <a:pPr>
              <a:spcBef>
                <a:spcPts val="600"/>
              </a:spcBef>
            </a:pPr>
            <a:r>
              <a:rPr lang="en-FJ" sz="2400" b="1" dirty="0"/>
              <a:t>E serelaka na nodra vakanana</a:t>
            </a:r>
            <a:r>
              <a:rPr lang="en-US" sz="2400" b="1" dirty="0"/>
              <a:t>n</a:t>
            </a:r>
            <a:r>
              <a:rPr lang="en-FJ" sz="2400" b="1" dirty="0"/>
              <a:t>u titobu o ira ka vola, ki vua na Tui ka Turaga ni nodra bula</a:t>
            </a:r>
            <a:r>
              <a:rPr lang="en" sz="2400" b="1" dirty="0"/>
              <a:t>.</a:t>
            </a:r>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r>
              <a:rPr lang="en-FJ"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VAKAYAGATAKA NA SAME MO MASU</a:t>
            </a:r>
            <a:endParaRPr lang="en"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19873A7-5344-4816-5B1E-61AFA48B5EFD}"/>
              </a:ext>
            </a:extLst>
          </p:cNvPr>
          <p:cNvSpPr txBox="1"/>
          <p:nvPr/>
        </p:nvSpPr>
        <p:spPr>
          <a:xfrm>
            <a:off x="-144379" y="658470"/>
            <a:ext cx="12336377" cy="369332"/>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FJ" b="1" dirty="0" err="1">
                <a:solidFill>
                  <a:schemeClr val="accent1">
                    <a:lumMod val="50000"/>
                  </a:schemeClr>
                </a:solidFill>
                <a:latin typeface="Comic Sans MS" panose="030F0702030302020204" pitchFamily="66" charset="0"/>
              </a:rPr>
              <a:t>Kevaka</a:t>
            </a:r>
            <a:r>
              <a:rPr lang="en-FJ" b="1" dirty="0">
                <a:solidFill>
                  <a:schemeClr val="accent1">
                    <a:lumMod val="50000"/>
                  </a:schemeClr>
                </a:solidFill>
                <a:latin typeface="Comic Sans MS" panose="030F0702030302020204" pitchFamily="66" charset="0"/>
              </a:rPr>
              <a:t> e </a:t>
            </a:r>
            <a:r>
              <a:rPr lang="en-FJ" b="1" dirty="0" err="1">
                <a:solidFill>
                  <a:schemeClr val="accent1">
                    <a:lumMod val="50000"/>
                  </a:schemeClr>
                </a:solidFill>
                <a:latin typeface="Comic Sans MS" panose="030F0702030302020204" pitchFamily="66" charset="0"/>
              </a:rPr>
              <a:t>dua</a:t>
            </a:r>
            <a:r>
              <a:rPr lang="en-FJ" b="1" dirty="0">
                <a:solidFill>
                  <a:schemeClr val="accent1">
                    <a:lumMod val="50000"/>
                  </a:schemeClr>
                </a:solidFill>
                <a:latin typeface="Comic Sans MS" panose="030F0702030302020204" pitchFamily="66" charset="0"/>
              </a:rPr>
              <a:t> </a:t>
            </a:r>
            <a:r>
              <a:rPr lang="en-FJ" b="1" dirty="0" err="1">
                <a:solidFill>
                  <a:schemeClr val="accent1">
                    <a:lumMod val="50000"/>
                  </a:schemeClr>
                </a:solidFill>
                <a:latin typeface="Comic Sans MS" panose="030F0702030302020204" pitchFamily="66" charset="0"/>
              </a:rPr>
              <a:t>vei</a:t>
            </a:r>
            <a:r>
              <a:rPr lang="en-FJ" b="1" dirty="0">
                <a:solidFill>
                  <a:schemeClr val="accent1">
                    <a:lumMod val="50000"/>
                  </a:schemeClr>
                </a:solidFill>
                <a:latin typeface="Comic Sans MS" panose="030F0702030302020204" pitchFamily="66" charset="0"/>
              </a:rPr>
              <a:t> </a:t>
            </a:r>
            <a:r>
              <a:rPr lang="en-FJ" b="1" dirty="0" err="1">
                <a:solidFill>
                  <a:schemeClr val="accent1">
                    <a:lumMod val="50000"/>
                  </a:schemeClr>
                </a:solidFill>
                <a:latin typeface="Comic Sans MS" panose="030F0702030302020204" pitchFamily="66" charset="0"/>
              </a:rPr>
              <a:t>kemudou</a:t>
            </a:r>
            <a:r>
              <a:rPr lang="en-FJ" b="1" dirty="0">
                <a:solidFill>
                  <a:schemeClr val="accent1">
                    <a:lumMod val="50000"/>
                  </a:schemeClr>
                </a:solidFill>
                <a:latin typeface="Comic Sans MS" panose="030F0702030302020204" pitchFamily="66" charset="0"/>
              </a:rPr>
              <a:t> </a:t>
            </a:r>
            <a:r>
              <a:rPr lang="en-FJ" b="1" dirty="0" err="1">
                <a:solidFill>
                  <a:schemeClr val="accent1">
                    <a:lumMod val="50000"/>
                  </a:schemeClr>
                </a:solidFill>
                <a:latin typeface="Comic Sans MS" panose="030F0702030302020204" pitchFamily="66" charset="0"/>
              </a:rPr>
              <a:t>sa</a:t>
            </a:r>
            <a:r>
              <a:rPr lang="en-FJ" b="1" dirty="0">
                <a:solidFill>
                  <a:schemeClr val="accent1">
                    <a:lumMod val="50000"/>
                  </a:schemeClr>
                </a:solidFill>
                <a:latin typeface="Comic Sans MS" panose="030F0702030302020204" pitchFamily="66" charset="0"/>
              </a:rPr>
              <a:t> </a:t>
            </a:r>
            <a:r>
              <a:rPr lang="en-FJ" b="1" dirty="0" err="1">
                <a:solidFill>
                  <a:schemeClr val="accent1">
                    <a:lumMod val="50000"/>
                  </a:schemeClr>
                </a:solidFill>
                <a:latin typeface="Comic Sans MS" panose="030F0702030302020204" pitchFamily="66" charset="0"/>
              </a:rPr>
              <a:t>vakararawataki</a:t>
            </a:r>
            <a:r>
              <a:rPr lang="en-FJ" b="1" dirty="0">
                <a:solidFill>
                  <a:schemeClr val="accent1">
                    <a:lumMod val="50000"/>
                  </a:schemeClr>
                </a:solidFill>
                <a:latin typeface="Comic Sans MS" panose="030F0702030302020204" pitchFamily="66" charset="0"/>
              </a:rPr>
              <a:t>, me </a:t>
            </a:r>
            <a:r>
              <a:rPr lang="en-FJ" b="1" dirty="0" err="1">
                <a:solidFill>
                  <a:schemeClr val="accent1">
                    <a:lumMod val="50000"/>
                  </a:schemeClr>
                </a:solidFill>
                <a:latin typeface="Comic Sans MS" panose="030F0702030302020204" pitchFamily="66" charset="0"/>
              </a:rPr>
              <a:t>masu</a:t>
            </a:r>
            <a:r>
              <a:rPr lang="en-FJ" b="1" dirty="0">
                <a:solidFill>
                  <a:schemeClr val="accent1">
                    <a:lumMod val="50000"/>
                  </a:schemeClr>
                </a:solidFill>
                <a:latin typeface="Comic Sans MS" panose="030F0702030302020204" pitchFamily="66" charset="0"/>
              </a:rPr>
              <a:t> </a:t>
            </a:r>
            <a:r>
              <a:rPr lang="en-FJ" b="1" dirty="0" err="1">
                <a:solidFill>
                  <a:schemeClr val="accent1">
                    <a:lumMod val="50000"/>
                  </a:schemeClr>
                </a:solidFill>
                <a:latin typeface="Comic Sans MS" panose="030F0702030302020204" pitchFamily="66" charset="0"/>
              </a:rPr>
              <a:t>tiko</a:t>
            </a:r>
            <a:r>
              <a:rPr lang="en-FJ" b="1" dirty="0">
                <a:solidFill>
                  <a:schemeClr val="accent1">
                    <a:lumMod val="50000"/>
                  </a:schemeClr>
                </a:solidFill>
                <a:latin typeface="Comic Sans MS" panose="030F0702030302020204" pitchFamily="66" charset="0"/>
              </a:rPr>
              <a:t>. </a:t>
            </a:r>
            <a:r>
              <a:rPr lang="en-FJ" b="1" dirty="0" err="1">
                <a:solidFill>
                  <a:schemeClr val="accent1">
                    <a:lumMod val="50000"/>
                  </a:schemeClr>
                </a:solidFill>
                <a:latin typeface="Comic Sans MS" panose="030F0702030302020204" pitchFamily="66" charset="0"/>
              </a:rPr>
              <a:t>Kevaka</a:t>
            </a:r>
            <a:r>
              <a:rPr lang="en-FJ" b="1" dirty="0">
                <a:solidFill>
                  <a:schemeClr val="accent1">
                    <a:lumMod val="50000"/>
                  </a:schemeClr>
                </a:solidFill>
                <a:latin typeface="Comic Sans MS" panose="030F0702030302020204" pitchFamily="66" charset="0"/>
              </a:rPr>
              <a:t> e </a:t>
            </a:r>
            <a:r>
              <a:rPr lang="en-FJ" b="1" dirty="0" err="1">
                <a:solidFill>
                  <a:schemeClr val="accent1">
                    <a:lumMod val="50000"/>
                  </a:schemeClr>
                </a:solidFill>
                <a:latin typeface="Comic Sans MS" panose="030F0702030302020204" pitchFamily="66" charset="0"/>
              </a:rPr>
              <a:t>dua</a:t>
            </a:r>
            <a:r>
              <a:rPr lang="en-FJ" b="1" dirty="0">
                <a:solidFill>
                  <a:schemeClr val="accent1">
                    <a:lumMod val="50000"/>
                  </a:schemeClr>
                </a:solidFill>
                <a:latin typeface="Comic Sans MS" panose="030F0702030302020204" pitchFamily="66" charset="0"/>
              </a:rPr>
              <a:t> </a:t>
            </a:r>
            <a:r>
              <a:rPr lang="en-FJ" b="1" dirty="0" err="1">
                <a:solidFill>
                  <a:schemeClr val="accent1">
                    <a:lumMod val="50000"/>
                  </a:schemeClr>
                </a:solidFill>
                <a:latin typeface="Comic Sans MS" panose="030F0702030302020204" pitchFamily="66" charset="0"/>
              </a:rPr>
              <a:t>sa</a:t>
            </a:r>
            <a:r>
              <a:rPr lang="en-FJ" b="1" dirty="0">
                <a:solidFill>
                  <a:schemeClr val="accent1">
                    <a:lumMod val="50000"/>
                  </a:schemeClr>
                </a:solidFill>
                <a:latin typeface="Comic Sans MS" panose="030F0702030302020204" pitchFamily="66" charset="0"/>
              </a:rPr>
              <a:t> </a:t>
            </a:r>
            <a:r>
              <a:rPr lang="en-FJ" b="1" dirty="0" err="1">
                <a:solidFill>
                  <a:schemeClr val="accent1">
                    <a:lumMod val="50000"/>
                  </a:schemeClr>
                </a:solidFill>
                <a:latin typeface="Comic Sans MS" panose="030F0702030302020204" pitchFamily="66" charset="0"/>
              </a:rPr>
              <a:t>marau</a:t>
            </a:r>
            <a:r>
              <a:rPr lang="en-FJ" b="1" dirty="0">
                <a:solidFill>
                  <a:schemeClr val="accent1">
                    <a:lumMod val="50000"/>
                  </a:schemeClr>
                </a:solidFill>
                <a:latin typeface="Comic Sans MS" panose="030F0702030302020204" pitchFamily="66" charset="0"/>
              </a:rPr>
              <a:t>, me sere</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en-FJ" sz="1400" b="1" dirty="0" err="1">
                <a:solidFill>
                  <a:schemeClr val="accent1">
                    <a:lumMod val="50000"/>
                  </a:schemeClr>
                </a:solidFill>
                <a:latin typeface="Comic Sans MS" panose="030F0702030302020204" pitchFamily="66" charset="0"/>
              </a:rPr>
              <a:t>Jemesa</a:t>
            </a:r>
            <a:r>
              <a:rPr lang="en" sz="1400" b="1" dirty="0">
                <a:solidFill>
                  <a:schemeClr val="accent1">
                    <a:lumMod val="50000"/>
                  </a:schemeClr>
                </a:solidFill>
                <a:latin typeface="Comic Sans MS" panose="030F0702030302020204" pitchFamily="66" charset="0"/>
              </a:rPr>
              <a:t> 5:13)</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5B9A10-5924-0ABD-D4D9-4358DE9BACC4}"/>
              </a:ext>
            </a:extLst>
          </p:cNvPr>
          <p:cNvSpPr txBox="1"/>
          <p:nvPr/>
        </p:nvSpPr>
        <p:spPr>
          <a:xfrm>
            <a:off x="0" y="1130338"/>
            <a:ext cx="6787661" cy="707886"/>
          </a:xfrm>
          <a:prstGeom prst="rect">
            <a:avLst/>
          </a:prstGeom>
          <a:noFill/>
        </p:spPr>
        <p:txBody>
          <a:bodyPr wrap="square" rtlCol="0">
            <a:spAutoFit/>
          </a:bodyPr>
          <a:lstStyle/>
          <a:p>
            <a:pPr>
              <a:spcBef>
                <a:spcPts val="600"/>
              </a:spcBef>
            </a:pPr>
            <a:r>
              <a:rPr lang="en-FJ" sz="2000" b="1" dirty="0"/>
              <a:t>E tu na ivakadinadina ni kena vakayagataki na same me sere ni vakavinavinaka</a:t>
            </a:r>
            <a:r>
              <a:rPr lang="en" sz="2000" b="1" dirty="0"/>
              <a:t> (1</a:t>
            </a:r>
            <a:r>
              <a:rPr lang="en-FJ" sz="2000" b="1" dirty="0" err="1"/>
              <a:t>Vgauna</a:t>
            </a:r>
            <a:r>
              <a:rPr lang="en" sz="2000" b="1" dirty="0"/>
              <a:t>. 16:9); </a:t>
            </a:r>
            <a:r>
              <a:rPr lang="en-FJ" sz="2000" b="1" dirty="0"/>
              <a:t>e </a:t>
            </a:r>
            <a:r>
              <a:rPr lang="en-FJ" sz="2000" b="1" dirty="0" err="1"/>
              <a:t>sega</a:t>
            </a:r>
            <a:r>
              <a:rPr lang="en-FJ" sz="2000" b="1" dirty="0"/>
              <a:t> </a:t>
            </a:r>
            <a:r>
              <a:rPr lang="en-FJ" sz="2000" b="1" dirty="0" err="1"/>
              <a:t>ni</a:t>
            </a:r>
            <a:r>
              <a:rPr lang="en-FJ" sz="2000" b="1" dirty="0"/>
              <a:t> </a:t>
            </a:r>
            <a:r>
              <a:rPr lang="en-FJ" sz="2000" b="1" dirty="0" err="1"/>
              <a:t>koya</a:t>
            </a:r>
            <a:r>
              <a:rPr lang="en-FJ" sz="2000" b="1" dirty="0"/>
              <a:t> ga </a:t>
            </a:r>
            <a:r>
              <a:rPr lang="en-FJ" sz="2000" b="1" dirty="0" err="1"/>
              <a:t>oya</a:t>
            </a:r>
            <a:r>
              <a:rPr lang="en" sz="2000" b="1" dirty="0"/>
              <a:t>.</a:t>
            </a:r>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3750592724"/>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81442" y="1212669"/>
            <a:ext cx="1953938" cy="2594073"/>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9046649" y="1199734"/>
            <a:ext cx="2983983" cy="2607008"/>
            <a:chOff x="8510494" y="1141429"/>
            <a:chExt cx="2983983"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4138"/>
            <a:stretch/>
          </p:blipFill>
          <p:spPr>
            <a:xfrm>
              <a:off x="8510494" y="1141429"/>
              <a:ext cx="2983983"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170886" y="3589949"/>
            <a:ext cx="6113930" cy="400110"/>
          </a:xfrm>
          <a:prstGeom prst="rect">
            <a:avLst/>
          </a:prstGeom>
          <a:noFill/>
        </p:spPr>
        <p:txBody>
          <a:bodyPr wrap="square">
            <a:spAutoFit/>
          </a:bodyPr>
          <a:lstStyle/>
          <a:p>
            <a:pPr>
              <a:spcBef>
                <a:spcPts val="600"/>
              </a:spcBef>
            </a:pPr>
            <a:r>
              <a:rPr lang="en-FJ" sz="2000" b="1" dirty="0"/>
              <a:t>Eda </a:t>
            </a:r>
            <a:r>
              <a:rPr lang="en-FJ" sz="2000" b="1" dirty="0" err="1"/>
              <a:t>na</a:t>
            </a:r>
            <a:r>
              <a:rPr lang="en-FJ" sz="2000" b="1" dirty="0"/>
              <a:t> </a:t>
            </a:r>
            <a:r>
              <a:rPr lang="en-FJ" sz="2000" b="1" dirty="0" err="1"/>
              <a:t>vakayagataka</a:t>
            </a:r>
            <a:r>
              <a:rPr lang="en-FJ" sz="2000" b="1" dirty="0"/>
              <a:t> </a:t>
            </a:r>
            <a:r>
              <a:rPr lang="en-FJ" sz="2000" b="1" dirty="0" err="1"/>
              <a:t>vakacava</a:t>
            </a:r>
            <a:r>
              <a:rPr lang="en-FJ" sz="2000" b="1" dirty="0"/>
              <a:t> </a:t>
            </a:r>
            <a:r>
              <a:rPr lang="en-FJ" sz="2000" b="1" dirty="0" err="1"/>
              <a:t>na</a:t>
            </a:r>
            <a:r>
              <a:rPr lang="en-FJ" sz="2000" b="1" dirty="0"/>
              <a:t> Same me </a:t>
            </a:r>
            <a:r>
              <a:rPr lang="en-FJ" sz="2000" b="1" dirty="0" err="1"/>
              <a:t>masu</a:t>
            </a:r>
            <a:r>
              <a:rPr lang="en" sz="2000" b="1" dirty="0"/>
              <a:t>?</a:t>
            </a:r>
          </a:p>
        </p:txBody>
      </p:sp>
      <p:sp>
        <p:nvSpPr>
          <p:cNvPr id="13" name="CuadroTexto 12">
            <a:extLst>
              <a:ext uri="{FF2B5EF4-FFF2-40B4-BE49-F238E27FC236}">
                <a16:creationId xmlns:a16="http://schemas.microsoft.com/office/drawing/2014/main" id="{45DB7421-9AA6-FDEB-8B46-FF68292642A4}"/>
              </a:ext>
            </a:extLst>
          </p:cNvPr>
          <p:cNvSpPr txBox="1"/>
          <p:nvPr/>
        </p:nvSpPr>
        <p:spPr>
          <a:xfrm>
            <a:off x="126953" y="2052367"/>
            <a:ext cx="6660707" cy="1323439"/>
          </a:xfrm>
          <a:prstGeom prst="rect">
            <a:avLst/>
          </a:prstGeom>
          <a:noFill/>
        </p:spPr>
        <p:txBody>
          <a:bodyPr wrap="square">
            <a:spAutoFit/>
          </a:bodyPr>
          <a:lstStyle/>
          <a:p>
            <a:pPr>
              <a:spcBef>
                <a:spcPts val="600"/>
              </a:spcBef>
            </a:pPr>
            <a:r>
              <a:rPr lang="en-FJ" sz="2000" b="1" dirty="0"/>
              <a:t>Na Same </a:t>
            </a:r>
            <a:r>
              <a:rPr lang="en-FJ" sz="2000" b="1" dirty="0" err="1"/>
              <a:t>yadua</a:t>
            </a:r>
            <a:r>
              <a:rPr lang="en-FJ" sz="2000" b="1" dirty="0"/>
              <a:t> e </a:t>
            </a:r>
            <a:r>
              <a:rPr lang="en-FJ" sz="2000" b="1" dirty="0" err="1"/>
              <a:t>masu</a:t>
            </a:r>
            <a:r>
              <a:rPr lang="en-FJ" sz="2000" b="1" dirty="0"/>
              <a:t> </a:t>
            </a:r>
            <a:r>
              <a:rPr lang="en-FJ" sz="2000" b="1" dirty="0" err="1"/>
              <a:t>vua</a:t>
            </a:r>
            <a:r>
              <a:rPr lang="en-FJ" sz="2000" b="1" dirty="0"/>
              <a:t> </a:t>
            </a:r>
            <a:r>
              <a:rPr lang="en-FJ" sz="2000" b="1" dirty="0" err="1"/>
              <a:t>na</a:t>
            </a:r>
            <a:r>
              <a:rPr lang="en-FJ" sz="2000" b="1" dirty="0"/>
              <a:t> Kalou ka </a:t>
            </a:r>
            <a:r>
              <a:rPr lang="en-FJ" sz="2000" b="1" dirty="0" err="1"/>
              <a:t>rawa</a:t>
            </a:r>
            <a:r>
              <a:rPr lang="en-FJ" sz="2000" b="1" dirty="0"/>
              <a:t> </a:t>
            </a:r>
            <a:r>
              <a:rPr lang="en-FJ" sz="2000" b="1" dirty="0" err="1"/>
              <a:t>ni</a:t>
            </a:r>
            <a:r>
              <a:rPr lang="en-FJ" sz="2000" b="1" dirty="0"/>
              <a:t> </a:t>
            </a:r>
            <a:r>
              <a:rPr lang="en-FJ" sz="2000" b="1" dirty="0" err="1"/>
              <a:t>vakayag</a:t>
            </a:r>
            <a:r>
              <a:rPr lang="en-FJ" sz="2000" b="1" dirty="0"/>
              <a:t> -</a:t>
            </a:r>
            <a:r>
              <a:rPr lang="en-FJ" sz="2000" b="1" dirty="0" err="1"/>
              <a:t>ataki</a:t>
            </a:r>
            <a:r>
              <a:rPr lang="en-FJ" sz="2000" b="1" dirty="0"/>
              <a:t> me </a:t>
            </a:r>
            <a:r>
              <a:rPr lang="en-FJ" sz="2000" b="1" dirty="0" err="1"/>
              <a:t>vaka</a:t>
            </a:r>
            <a:r>
              <a:rPr lang="en-FJ" sz="2000" b="1" dirty="0"/>
              <a:t> </a:t>
            </a:r>
            <a:r>
              <a:rPr lang="en-FJ" sz="2000" b="1" dirty="0" err="1"/>
              <a:t>na</a:t>
            </a:r>
            <a:r>
              <a:rPr lang="en-FJ" sz="2000" b="1" dirty="0"/>
              <a:t> </a:t>
            </a:r>
            <a:r>
              <a:rPr lang="en-FJ" sz="2000" b="1" dirty="0" err="1"/>
              <a:t>gagadre</a:t>
            </a:r>
            <a:r>
              <a:rPr lang="en-FJ" sz="2000" b="1" dirty="0"/>
              <a:t> ka </a:t>
            </a:r>
            <a:r>
              <a:rPr lang="en-FJ" sz="2000" b="1" dirty="0" err="1"/>
              <a:t>sotavi</a:t>
            </a:r>
            <a:r>
              <a:rPr lang="en-FJ" sz="2000" b="1" dirty="0"/>
              <a:t> </a:t>
            </a:r>
            <a:r>
              <a:rPr lang="en-FJ" sz="2000" b="1" dirty="0" err="1"/>
              <a:t>tiko</a:t>
            </a:r>
            <a:r>
              <a:rPr lang="en" sz="2000" b="1" dirty="0"/>
              <a:t>: </a:t>
            </a:r>
            <a:r>
              <a:rPr lang="en-FJ" sz="2000" b="1" dirty="0"/>
              <a:t>a tagi, vakavin -avinaka, kere veivosoti; veiliutaki ni Kalou; nanumi ni veigauna sa oti; veivakacere</a:t>
            </a:r>
            <a:r>
              <a:rPr lang="en-US" sz="2000" b="1" dirty="0"/>
              <a:t>c</a:t>
            </a:r>
            <a:r>
              <a:rPr lang="en-FJ" sz="2000" b="1" dirty="0"/>
              <a:t>erei; vakaraitaki ni veicudruvi</a:t>
            </a:r>
            <a:r>
              <a:rPr lang="en" sz="2000" b="1" dirty="0"/>
              <a:t>...</a:t>
            </a:r>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95554"/>
            <a:ext cx="12192000" cy="769441"/>
          </a:xfrm>
          <a:prstGeom prst="rect">
            <a:avLst/>
          </a:prstGeom>
          <a:noFill/>
        </p:spPr>
        <p:txBody>
          <a:bodyPr wrap="square">
            <a:spAutoFit/>
          </a:bodyPr>
          <a:lstStyle/>
          <a:p>
            <a:pPr algn="ctr"/>
            <a:r>
              <a:rPr lang="en-FJ"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MASUI ENA GAUNA DREDRE</a:t>
            </a:r>
            <a:endParaRPr lang="en"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F9A68080-D5BE-C6E0-F216-91D55F1DDB7E}"/>
              </a:ext>
            </a:extLst>
          </p:cNvPr>
          <p:cNvSpPr txBox="1"/>
          <p:nvPr/>
        </p:nvSpPr>
        <p:spPr>
          <a:xfrm>
            <a:off x="-202826" y="516135"/>
            <a:ext cx="12191999" cy="646331"/>
          </a:xfrm>
          <a:prstGeom prst="rect">
            <a:avLst/>
          </a:prstGeom>
          <a:noFill/>
        </p:spPr>
        <p:txBody>
          <a:bodyPr wrap="square">
            <a:spAutoFit/>
          </a:bodyPr>
          <a:lstStyle/>
          <a:p>
            <a:pPr algn="ct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Io,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ena</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vukununi</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keimami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sa</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vakamatei</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ena</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siga</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taucoko</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ka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bogi</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Keimamami</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sa</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vakatauvatani</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kei</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na</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sipi</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ena</a:t>
            </a:r>
            <a:r>
              <a:rPr lang="en-FJ"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FJ" b="1" dirty="0" err="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vakamatei</a:t>
            </a:r>
            <a:r>
              <a:rPr lang="en"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
            </a:r>
            <a:r>
              <a:rPr lang="en-FJ"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Same</a:t>
            </a:r>
            <a:r>
              <a:rPr lang="en" sz="1400"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44:22)</a:t>
            </a:r>
            <a:endParaRPr lang="es-E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1AB22B-13B0-55DD-10B3-91101072F2BA}"/>
              </a:ext>
            </a:extLst>
          </p:cNvPr>
          <p:cNvSpPr txBox="1"/>
          <p:nvPr/>
        </p:nvSpPr>
        <p:spPr>
          <a:xfrm>
            <a:off x="121549" y="1162466"/>
            <a:ext cx="8600419" cy="830997"/>
          </a:xfrm>
          <a:prstGeom prst="rect">
            <a:avLst/>
          </a:prstGeom>
          <a:noFill/>
        </p:spPr>
        <p:txBody>
          <a:bodyPr wrap="square" rtlCol="0">
            <a:spAutoFit/>
          </a:bodyPr>
          <a:lstStyle/>
          <a:p>
            <a:pPr>
              <a:spcBef>
                <a:spcPts val="600"/>
              </a:spcBef>
            </a:pPr>
            <a:r>
              <a:rPr lang="en-FJ" sz="2400" b="1" dirty="0"/>
              <a:t>Ko </a:t>
            </a:r>
            <a:r>
              <a:rPr lang="en-FJ" sz="2400" b="1" dirty="0" err="1"/>
              <a:t>nanuma</a:t>
            </a:r>
            <a:r>
              <a:rPr lang="en-FJ" sz="2400" b="1" dirty="0"/>
              <a:t> </a:t>
            </a:r>
            <a:r>
              <a:rPr lang="en-FJ" sz="2400" b="1" dirty="0" err="1"/>
              <a:t>beka</a:t>
            </a:r>
            <a:r>
              <a:rPr lang="en-FJ" sz="2400" b="1" dirty="0"/>
              <a:t> </a:t>
            </a:r>
            <a:r>
              <a:rPr lang="en-FJ" sz="2400" b="1" dirty="0" err="1"/>
              <a:t>ni</a:t>
            </a:r>
            <a:r>
              <a:rPr lang="en-FJ" sz="2400" b="1" dirty="0"/>
              <a:t> </a:t>
            </a:r>
            <a:r>
              <a:rPr lang="en-FJ" sz="2400" b="1" dirty="0" err="1"/>
              <a:t>sega</a:t>
            </a:r>
            <a:r>
              <a:rPr lang="en-FJ" sz="2400" b="1" dirty="0"/>
              <a:t> </a:t>
            </a:r>
            <a:r>
              <a:rPr lang="en-FJ" sz="2400" b="1" dirty="0" err="1"/>
              <a:t>ni</a:t>
            </a:r>
            <a:r>
              <a:rPr lang="en-FJ" sz="2400" b="1" dirty="0"/>
              <a:t> </a:t>
            </a:r>
            <a:r>
              <a:rPr lang="en-FJ" sz="2400" b="1" dirty="0" err="1"/>
              <a:t>nanumi</a:t>
            </a:r>
            <a:r>
              <a:rPr lang="en-FJ" sz="2400" b="1" dirty="0"/>
              <a:t> </a:t>
            </a:r>
            <a:r>
              <a:rPr lang="en-FJ" sz="2400" b="1" dirty="0" err="1"/>
              <a:t>iko</a:t>
            </a:r>
            <a:r>
              <a:rPr lang="en-FJ" sz="2400" b="1" dirty="0"/>
              <a:t> </a:t>
            </a:r>
            <a:r>
              <a:rPr lang="en-FJ" sz="2400" b="1" dirty="0" err="1"/>
              <a:t>na</a:t>
            </a:r>
            <a:r>
              <a:rPr lang="en-FJ" sz="2400" b="1" dirty="0"/>
              <a:t> Kalou </a:t>
            </a:r>
            <a:r>
              <a:rPr lang="en-FJ" sz="2400" b="1" dirty="0" err="1"/>
              <a:t>ena</a:t>
            </a:r>
            <a:r>
              <a:rPr lang="en-FJ" sz="2400" b="1" dirty="0"/>
              <a:t> </a:t>
            </a:r>
            <a:r>
              <a:rPr lang="en-FJ" sz="2400" b="1" dirty="0" err="1"/>
              <a:t>nona</a:t>
            </a:r>
            <a:r>
              <a:rPr lang="en-FJ" sz="2400" b="1" dirty="0"/>
              <a:t> </a:t>
            </a:r>
            <a:r>
              <a:rPr lang="en-FJ" sz="2400" b="1" dirty="0" err="1"/>
              <a:t>vakatara</a:t>
            </a:r>
            <a:r>
              <a:rPr lang="en-FJ" sz="2400" b="1" dirty="0"/>
              <a:t> </a:t>
            </a:r>
            <a:r>
              <a:rPr lang="en-FJ" sz="2400" b="1" dirty="0" err="1"/>
              <a:t>mo</a:t>
            </a:r>
            <a:r>
              <a:rPr lang="en-FJ" sz="2400" b="1" dirty="0"/>
              <a:t> </a:t>
            </a:r>
            <a:r>
              <a:rPr lang="en-FJ" sz="2400" b="1" dirty="0" err="1"/>
              <a:t>sotava</a:t>
            </a:r>
            <a:r>
              <a:rPr lang="en-FJ" sz="2400" b="1" dirty="0"/>
              <a:t> </a:t>
            </a:r>
            <a:r>
              <a:rPr lang="en-FJ" sz="2400" b="1" dirty="0" err="1"/>
              <a:t>na</a:t>
            </a:r>
            <a:r>
              <a:rPr lang="en-FJ" sz="2400" b="1" dirty="0"/>
              <a:t> </a:t>
            </a:r>
            <a:r>
              <a:rPr lang="en-FJ" sz="2400" b="1" dirty="0" err="1"/>
              <a:t>veika</a:t>
            </a:r>
            <a:r>
              <a:rPr lang="en-FJ" sz="2400" b="1" dirty="0"/>
              <a:t> </a:t>
            </a:r>
            <a:r>
              <a:rPr lang="en-FJ" sz="2400" b="1" dirty="0" err="1"/>
              <a:t>dredre</a:t>
            </a:r>
            <a:r>
              <a:rPr lang="en-FJ" sz="2400" b="1" dirty="0"/>
              <a:t> ka </a:t>
            </a:r>
            <a:r>
              <a:rPr lang="en-FJ" sz="2400" b="1" dirty="0" err="1"/>
              <a:t>sega</a:t>
            </a:r>
            <a:r>
              <a:rPr lang="en-FJ" sz="2400" b="1" dirty="0"/>
              <a:t> </a:t>
            </a:r>
            <a:r>
              <a:rPr lang="en-FJ" sz="2400" b="1" dirty="0" err="1"/>
              <a:t>ni</a:t>
            </a:r>
            <a:r>
              <a:rPr lang="en-FJ" sz="2400" b="1" dirty="0"/>
              <a:t> </a:t>
            </a:r>
            <a:r>
              <a:rPr lang="en-FJ" sz="2400" b="1" dirty="0" err="1"/>
              <a:t>dodonu</a:t>
            </a:r>
            <a:r>
              <a:rPr lang="en-FJ" sz="2400" b="1" dirty="0"/>
              <a:t> </a:t>
            </a:r>
            <a:r>
              <a:rPr lang="en-FJ" sz="2400" b="1" dirty="0" err="1"/>
              <a:t>mo</a:t>
            </a:r>
            <a:r>
              <a:rPr lang="en-FJ" sz="2400" b="1" dirty="0"/>
              <a:t> </a:t>
            </a:r>
            <a:r>
              <a:rPr lang="en-FJ" sz="2400" b="1" dirty="0" err="1"/>
              <a:t>sotava</a:t>
            </a:r>
            <a:r>
              <a:rPr lang="en" sz="2400" b="1" dirty="0"/>
              <a:t>?</a:t>
            </a:r>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rotWithShape="1">
          <a:blip r:embed="rId4">
            <a:extLst>
              <a:ext uri="{28A0092B-C50C-407E-A947-70E740481C1C}">
                <a14:useLocalDpi xmlns:a14="http://schemas.microsoft.com/office/drawing/2010/main"/>
              </a:ext>
            </a:extLst>
          </a:blip>
          <a:srcRect l="11373" r="10096"/>
          <a:stretch/>
        </p:blipFill>
        <p:spPr>
          <a:xfrm>
            <a:off x="8730157" y="1138517"/>
            <a:ext cx="325901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121549" y="4016123"/>
            <a:ext cx="8608608" cy="1938992"/>
          </a:xfrm>
          <a:prstGeom prst="rect">
            <a:avLst/>
          </a:prstGeom>
          <a:noFill/>
        </p:spPr>
        <p:txBody>
          <a:bodyPr wrap="square">
            <a:spAutoFit/>
          </a:bodyPr>
          <a:lstStyle/>
          <a:p>
            <a:pPr>
              <a:spcBef>
                <a:spcPts val="600"/>
              </a:spcBef>
            </a:pPr>
            <a:r>
              <a:rPr lang="en-FJ" sz="2400" b="1" dirty="0"/>
              <a:t>Me </a:t>
            </a:r>
            <a:r>
              <a:rPr lang="en-FJ" sz="2400" b="1" dirty="0" err="1"/>
              <a:t>vakataka</a:t>
            </a:r>
            <a:r>
              <a:rPr lang="en-FJ" sz="2400" b="1" dirty="0"/>
              <a:t> </a:t>
            </a:r>
            <a:r>
              <a:rPr lang="en-FJ" sz="2400" b="1" dirty="0" err="1"/>
              <a:t>na</a:t>
            </a:r>
            <a:r>
              <a:rPr lang="en-FJ" sz="2400" b="1" dirty="0"/>
              <a:t> </a:t>
            </a:r>
            <a:r>
              <a:rPr lang="en-FJ" sz="2400" b="1" dirty="0" err="1"/>
              <a:t>daunisame</a:t>
            </a:r>
            <a:r>
              <a:rPr lang="en-FJ" sz="2400" b="1" dirty="0"/>
              <a:t>, me da </a:t>
            </a:r>
            <a:r>
              <a:rPr lang="en-FJ" sz="2400" b="1" dirty="0" err="1"/>
              <a:t>sovaraka</a:t>
            </a:r>
            <a:r>
              <a:rPr lang="en-FJ" sz="2400" b="1" dirty="0"/>
              <a:t> </a:t>
            </a:r>
            <a:r>
              <a:rPr lang="en-FJ" sz="2400" b="1" dirty="0" err="1"/>
              <a:t>ena</a:t>
            </a:r>
            <a:r>
              <a:rPr lang="en-FJ" sz="2400" b="1" dirty="0"/>
              <a:t> </a:t>
            </a:r>
            <a:r>
              <a:rPr lang="en-FJ" sz="2400" b="1" dirty="0" err="1"/>
              <a:t>galala</a:t>
            </a:r>
            <a:r>
              <a:rPr lang="en-FJ" sz="2400" b="1" dirty="0"/>
              <a:t> </a:t>
            </a:r>
            <a:r>
              <a:rPr lang="en-FJ" sz="2400" b="1" dirty="0" err="1"/>
              <a:t>na</a:t>
            </a:r>
            <a:r>
              <a:rPr lang="en-FJ" sz="2400" b="1" dirty="0"/>
              <a:t> </a:t>
            </a:r>
            <a:r>
              <a:rPr lang="en-FJ" sz="2400" b="1" dirty="0" err="1"/>
              <a:t>lomada</a:t>
            </a:r>
            <a:r>
              <a:rPr lang="en-FJ" sz="2400" b="1" dirty="0"/>
              <a:t> ki </a:t>
            </a:r>
            <a:r>
              <a:rPr lang="en-FJ" sz="2400" b="1" dirty="0" err="1"/>
              <a:t>vua</a:t>
            </a:r>
            <a:r>
              <a:rPr lang="en-FJ" sz="2400" b="1" dirty="0"/>
              <a:t> </a:t>
            </a:r>
            <a:r>
              <a:rPr lang="en-FJ" sz="2400" b="1" dirty="0" err="1"/>
              <a:t>na</a:t>
            </a:r>
            <a:r>
              <a:rPr lang="en-FJ" sz="2400" b="1" dirty="0"/>
              <a:t> Kalou </a:t>
            </a:r>
            <a:r>
              <a:rPr lang="en-FJ" sz="2400" b="1" dirty="0" err="1"/>
              <a:t>ena</a:t>
            </a:r>
            <a:r>
              <a:rPr lang="en-FJ" sz="2400" b="1" dirty="0"/>
              <a:t> </a:t>
            </a:r>
            <a:r>
              <a:rPr lang="en-FJ" sz="2400" b="1" dirty="0" err="1"/>
              <a:t>masu</a:t>
            </a:r>
            <a:r>
              <a:rPr lang="en-FJ" sz="2400" b="1" dirty="0"/>
              <a:t>. Me da </a:t>
            </a:r>
            <a:r>
              <a:rPr lang="en-FJ" sz="2400" b="1" dirty="0" err="1"/>
              <a:t>vakaraitaka</a:t>
            </a:r>
            <a:r>
              <a:rPr lang="en-FJ" sz="2400" b="1" dirty="0"/>
              <a:t> me </a:t>
            </a:r>
            <a:r>
              <a:rPr lang="en-FJ" sz="2400" b="1" dirty="0" err="1"/>
              <a:t>vaka</a:t>
            </a:r>
            <a:r>
              <a:rPr lang="en-FJ" sz="2400" b="1" dirty="0"/>
              <a:t> </a:t>
            </a:r>
            <a:r>
              <a:rPr lang="en-FJ" sz="2400" b="1" dirty="0" err="1"/>
              <a:t>na</a:t>
            </a:r>
            <a:r>
              <a:rPr lang="en-FJ" sz="2400" b="1" dirty="0"/>
              <a:t> </a:t>
            </a:r>
            <a:r>
              <a:rPr lang="en-FJ" sz="2400" b="1" dirty="0" err="1"/>
              <a:t>dina</a:t>
            </a:r>
            <a:r>
              <a:rPr lang="en-FJ" sz="2400" b="1" dirty="0"/>
              <a:t> </a:t>
            </a:r>
            <a:r>
              <a:rPr lang="en-FJ" sz="2400" b="1" dirty="0" err="1"/>
              <a:t>ni</a:t>
            </a:r>
            <a:r>
              <a:rPr lang="en-FJ" sz="2400" b="1" dirty="0"/>
              <a:t> </a:t>
            </a:r>
            <a:r>
              <a:rPr lang="en-FJ" sz="2400" b="1" dirty="0" err="1"/>
              <a:t>veika</a:t>
            </a:r>
            <a:r>
              <a:rPr lang="en-FJ" sz="2400" b="1" dirty="0"/>
              <a:t> </a:t>
            </a:r>
            <a:r>
              <a:rPr lang="en-FJ" sz="2400" b="1" dirty="0" err="1"/>
              <a:t>eda</a:t>
            </a:r>
            <a:r>
              <a:rPr lang="en-FJ" sz="2400" b="1" dirty="0"/>
              <a:t> </a:t>
            </a:r>
            <a:r>
              <a:rPr lang="en-FJ" sz="2400" b="1" dirty="0" err="1"/>
              <a:t>bulataka</a:t>
            </a:r>
            <a:r>
              <a:rPr lang="en" sz="2400" b="1" dirty="0"/>
              <a:t>. </a:t>
            </a:r>
            <a:r>
              <a:rPr lang="en-FJ" sz="2400" b="1" dirty="0"/>
              <a:t>Me da </a:t>
            </a:r>
            <a:r>
              <a:rPr lang="en-FJ" sz="2400" b="1" dirty="0" err="1"/>
              <a:t>kila</a:t>
            </a:r>
            <a:r>
              <a:rPr lang="en-FJ" sz="2400" b="1" dirty="0"/>
              <a:t> </a:t>
            </a:r>
            <a:r>
              <a:rPr lang="en-FJ" sz="2400" b="1" dirty="0" err="1"/>
              <a:t>ni</a:t>
            </a:r>
            <a:r>
              <a:rPr lang="en-FJ" sz="2400" b="1" dirty="0"/>
              <a:t> </a:t>
            </a:r>
            <a:r>
              <a:rPr lang="en-FJ" sz="2400" b="1" dirty="0" err="1"/>
              <a:t>rawa</a:t>
            </a:r>
            <a:r>
              <a:rPr lang="en-FJ" sz="2400" b="1" dirty="0"/>
              <a:t> </a:t>
            </a:r>
            <a:r>
              <a:rPr lang="en-FJ" sz="2400" b="1" dirty="0" err="1"/>
              <a:t>ni</a:t>
            </a:r>
            <a:r>
              <a:rPr lang="en-FJ" sz="2400" b="1" dirty="0"/>
              <a:t> </a:t>
            </a:r>
            <a:r>
              <a:rPr lang="en-FJ" sz="2400" b="1" dirty="0" err="1"/>
              <a:t>sereki</a:t>
            </a:r>
            <a:r>
              <a:rPr lang="en-FJ" sz="2400" b="1" dirty="0"/>
              <a:t> </a:t>
            </a:r>
            <a:r>
              <a:rPr lang="en-FJ" sz="2400" b="1" dirty="0" err="1"/>
              <a:t>keda</a:t>
            </a:r>
            <a:r>
              <a:rPr lang="en-FJ" sz="2400" b="1" dirty="0"/>
              <a:t>, se </a:t>
            </a:r>
            <a:r>
              <a:rPr lang="en-FJ" sz="2400" b="1" dirty="0" err="1"/>
              <a:t>mani</a:t>
            </a:r>
            <a:r>
              <a:rPr lang="en-FJ" sz="2400" b="1" dirty="0"/>
              <a:t> </a:t>
            </a:r>
            <a:r>
              <a:rPr lang="en-FJ" sz="2400" b="1" dirty="0" err="1"/>
              <a:t>vakacava</a:t>
            </a:r>
            <a:r>
              <a:rPr lang="en-FJ" sz="2400" b="1" dirty="0"/>
              <a:t> </a:t>
            </a:r>
            <a:r>
              <a:rPr lang="en-FJ" sz="2400" b="1" dirty="0" err="1"/>
              <a:t>na</a:t>
            </a:r>
            <a:r>
              <a:rPr lang="en-FJ" sz="2400" b="1" dirty="0"/>
              <a:t> </a:t>
            </a:r>
            <a:r>
              <a:rPr lang="en-FJ" sz="2400" b="1" dirty="0" err="1"/>
              <a:t>kena</a:t>
            </a:r>
            <a:r>
              <a:rPr lang="en-FJ" sz="2400" b="1" dirty="0"/>
              <a:t> </a:t>
            </a:r>
            <a:r>
              <a:rPr lang="en-FJ" sz="2400" b="1" dirty="0" err="1"/>
              <a:t>dredre</a:t>
            </a:r>
            <a:r>
              <a:rPr lang="en-FJ" sz="2400" b="1" dirty="0"/>
              <a:t>. </a:t>
            </a:r>
            <a:r>
              <a:rPr lang="en" sz="2400" b="1" dirty="0"/>
              <a:t>(</a:t>
            </a:r>
            <a:r>
              <a:rPr lang="en-FJ" sz="2400" b="1" dirty="0"/>
              <a:t>Same</a:t>
            </a:r>
            <a:r>
              <a:rPr lang="en" sz="2400" b="1" dirty="0"/>
              <a:t> 44:1-8), </a:t>
            </a:r>
            <a:r>
              <a:rPr lang="en-FJ" sz="2400" b="1" dirty="0" err="1"/>
              <a:t>veitalia</a:t>
            </a:r>
            <a:r>
              <a:rPr lang="en-FJ" sz="2400" b="1" dirty="0"/>
              <a:t> </a:t>
            </a:r>
            <a:r>
              <a:rPr lang="en-FJ" sz="2400" b="1" dirty="0" err="1"/>
              <a:t>na</a:t>
            </a:r>
            <a:r>
              <a:rPr lang="en-FJ" sz="2400" b="1" dirty="0"/>
              <a:t> </a:t>
            </a:r>
            <a:r>
              <a:rPr lang="en-FJ" sz="2400" b="1" dirty="0" err="1"/>
              <a:t>noda</a:t>
            </a:r>
            <a:r>
              <a:rPr lang="en-FJ" sz="2400" b="1" dirty="0"/>
              <a:t> </a:t>
            </a:r>
            <a:r>
              <a:rPr lang="en-FJ" sz="2400" b="1" dirty="0" err="1"/>
              <a:t>sega</a:t>
            </a:r>
            <a:r>
              <a:rPr lang="en-FJ" sz="2400" b="1" dirty="0"/>
              <a:t> </a:t>
            </a:r>
            <a:r>
              <a:rPr lang="en-FJ" sz="2400" b="1" dirty="0" err="1"/>
              <a:t>ni</a:t>
            </a:r>
            <a:r>
              <a:rPr lang="en-FJ" sz="2400" b="1" dirty="0"/>
              <a:t> </a:t>
            </a:r>
            <a:r>
              <a:rPr lang="en-FJ" sz="2400" b="1" dirty="0" err="1"/>
              <a:t>kila</a:t>
            </a:r>
            <a:r>
              <a:rPr lang="en-FJ" sz="2400" b="1" dirty="0"/>
              <a:t> </a:t>
            </a:r>
            <a:r>
              <a:rPr lang="en-FJ" sz="2400" b="1" dirty="0" err="1"/>
              <a:t>rawa</a:t>
            </a:r>
            <a:r>
              <a:rPr lang="en-FJ" sz="2400" b="1" dirty="0"/>
              <a:t> se cava e </a:t>
            </a:r>
            <a:r>
              <a:rPr lang="en-FJ" sz="2400" b="1" dirty="0" err="1"/>
              <a:t>na</a:t>
            </a:r>
            <a:r>
              <a:rPr lang="en-FJ" sz="2400" b="1" dirty="0"/>
              <a:t> </a:t>
            </a:r>
            <a:r>
              <a:rPr lang="en-FJ" sz="2400" b="1" dirty="0" err="1"/>
              <a:t>sega</a:t>
            </a:r>
            <a:r>
              <a:rPr lang="en-FJ" sz="2400" b="1" dirty="0"/>
              <a:t> kina </a:t>
            </a:r>
            <a:r>
              <a:rPr lang="en-FJ" sz="2400" b="1" dirty="0" err="1"/>
              <a:t>ni</a:t>
            </a:r>
            <a:r>
              <a:rPr lang="en-FJ" sz="2400" b="1" dirty="0"/>
              <a:t> </a:t>
            </a:r>
            <a:r>
              <a:rPr lang="en-FJ" sz="2400" b="1" dirty="0" err="1"/>
              <a:t>cakava</a:t>
            </a:r>
            <a:r>
              <a:rPr lang="en-FJ" sz="2400" b="1" dirty="0"/>
              <a:t> </a:t>
            </a:r>
            <a:r>
              <a:rPr lang="en-FJ" sz="2400" b="1" dirty="0" err="1"/>
              <a:t>nikua</a:t>
            </a:r>
            <a:r>
              <a:rPr lang="en-FJ" sz="2400" b="1" dirty="0"/>
              <a:t>.</a:t>
            </a:r>
            <a:endParaRPr lang="en" sz="2400" b="1" dirty="0"/>
          </a:p>
        </p:txBody>
      </p:sp>
      <p:sp>
        <p:nvSpPr>
          <p:cNvPr id="4" name="CuadroTexto 3">
            <a:extLst>
              <a:ext uri="{FF2B5EF4-FFF2-40B4-BE49-F238E27FC236}">
                <a16:creationId xmlns:a16="http://schemas.microsoft.com/office/drawing/2014/main" id="{CBF85413-DFD7-2CC2-22BC-06E6FA03CC3E}"/>
              </a:ext>
            </a:extLst>
          </p:cNvPr>
          <p:cNvSpPr txBox="1"/>
          <p:nvPr/>
        </p:nvSpPr>
        <p:spPr>
          <a:xfrm>
            <a:off x="121549" y="2572462"/>
            <a:ext cx="8530750" cy="1569660"/>
          </a:xfrm>
          <a:prstGeom prst="rect">
            <a:avLst/>
          </a:prstGeom>
          <a:noFill/>
        </p:spPr>
        <p:txBody>
          <a:bodyPr wrap="square">
            <a:spAutoFit/>
          </a:bodyPr>
          <a:lstStyle/>
          <a:p>
            <a:pPr>
              <a:spcBef>
                <a:spcPts val="600"/>
              </a:spcBef>
            </a:pPr>
            <a:r>
              <a:rPr lang="en-FJ" sz="2400" b="1" dirty="0"/>
              <a:t>E </a:t>
            </a:r>
            <a:r>
              <a:rPr lang="en-FJ" sz="2400" b="1" dirty="0" err="1"/>
              <a:t>sega</a:t>
            </a:r>
            <a:r>
              <a:rPr lang="en-FJ" sz="2400" b="1" dirty="0"/>
              <a:t> </a:t>
            </a:r>
            <a:r>
              <a:rPr lang="en-FJ" sz="2400" b="1" dirty="0" err="1"/>
              <a:t>ni</a:t>
            </a:r>
            <a:r>
              <a:rPr lang="en-FJ" sz="2400" b="1" dirty="0"/>
              <a:t> </a:t>
            </a:r>
            <a:r>
              <a:rPr lang="en-FJ" sz="2400" b="1" dirty="0" err="1"/>
              <a:t>tu</a:t>
            </a:r>
            <a:r>
              <a:rPr lang="en-FJ" sz="2400" b="1" dirty="0"/>
              <a:t> </a:t>
            </a:r>
            <a:r>
              <a:rPr lang="en-FJ" sz="2400" b="1" dirty="0" err="1"/>
              <a:t>vakasuka</a:t>
            </a:r>
            <a:r>
              <a:rPr lang="en-FJ" sz="2400" b="1" dirty="0"/>
              <a:t> </a:t>
            </a:r>
            <a:r>
              <a:rPr lang="en-FJ" sz="2400" b="1" dirty="0" err="1"/>
              <a:t>na</a:t>
            </a:r>
            <a:r>
              <a:rPr lang="en-FJ" sz="2400" b="1" dirty="0"/>
              <a:t> </a:t>
            </a:r>
            <a:r>
              <a:rPr lang="en-FJ" sz="2400" b="1" dirty="0" err="1"/>
              <a:t>daunisame</a:t>
            </a:r>
            <a:r>
              <a:rPr lang="en-FJ" sz="2400" b="1" dirty="0"/>
              <a:t>.  Era </a:t>
            </a:r>
            <a:r>
              <a:rPr lang="en-FJ" sz="2400" b="1" dirty="0" err="1"/>
              <a:t>butakoci</a:t>
            </a:r>
            <a:r>
              <a:rPr lang="en-FJ" sz="2400" b="1" dirty="0"/>
              <a:t> </a:t>
            </a:r>
            <a:r>
              <a:rPr lang="en-FJ" sz="2400" b="1" dirty="0" err="1"/>
              <a:t>na</a:t>
            </a:r>
            <a:r>
              <a:rPr lang="en-FJ" sz="2400" b="1" dirty="0"/>
              <a:t> </a:t>
            </a:r>
            <a:r>
              <a:rPr lang="en-FJ" sz="2400" b="1" dirty="0" err="1"/>
              <a:t>Isireli</a:t>
            </a:r>
            <a:r>
              <a:rPr lang="en-FJ" sz="2400" b="1" dirty="0"/>
              <a:t>, </a:t>
            </a:r>
            <a:r>
              <a:rPr lang="en-FJ" sz="2400" b="1" dirty="0" err="1"/>
              <a:t>vakasavi</a:t>
            </a:r>
            <a:r>
              <a:rPr lang="en-FJ" sz="2400" b="1" dirty="0"/>
              <a:t> ka </a:t>
            </a:r>
            <a:r>
              <a:rPr lang="en-FJ" sz="2400" b="1" dirty="0" err="1"/>
              <a:t>labati</a:t>
            </a:r>
            <a:r>
              <a:rPr lang="en-FJ" sz="2400" b="1" dirty="0"/>
              <a:t>. </a:t>
            </a:r>
            <a:r>
              <a:rPr lang="en-AU" sz="2400" b="1" dirty="0"/>
              <a:t>I</a:t>
            </a:r>
            <a:r>
              <a:rPr lang="en-FJ" sz="2400" b="1" dirty="0"/>
              <a:t>a e </a:t>
            </a:r>
            <a:r>
              <a:rPr lang="en-FJ" sz="2400" b="1" dirty="0" err="1"/>
              <a:t>sega</a:t>
            </a:r>
            <a:r>
              <a:rPr lang="en-FJ" sz="2400" b="1" dirty="0"/>
              <a:t> </a:t>
            </a:r>
            <a:r>
              <a:rPr lang="en-FJ" sz="2400" b="1" dirty="0" err="1"/>
              <a:t>na</a:t>
            </a:r>
            <a:r>
              <a:rPr lang="en-FJ" sz="2400" b="1" dirty="0"/>
              <a:t> ka era </a:t>
            </a:r>
            <a:r>
              <a:rPr lang="en-FJ" sz="2400" b="1" dirty="0" err="1"/>
              <a:t>kitaka</a:t>
            </a:r>
            <a:r>
              <a:rPr lang="en-FJ" sz="2400" b="1" dirty="0"/>
              <a:t> me </a:t>
            </a:r>
            <a:r>
              <a:rPr lang="en-FJ" sz="2400" b="1" dirty="0" err="1"/>
              <a:t>yaco</a:t>
            </a:r>
            <a:r>
              <a:rPr lang="en-FJ" sz="2400" b="1" dirty="0"/>
              <a:t> kina </a:t>
            </a:r>
            <a:r>
              <a:rPr lang="en-FJ" sz="2400" b="1" dirty="0" err="1"/>
              <a:t>vei</a:t>
            </a:r>
            <a:r>
              <a:rPr lang="en-FJ" sz="2400" b="1" dirty="0"/>
              <a:t> </a:t>
            </a:r>
            <a:r>
              <a:rPr lang="en-FJ" sz="2400" b="1" dirty="0" err="1"/>
              <a:t>ira</a:t>
            </a:r>
            <a:r>
              <a:rPr lang="en-FJ" sz="2400" b="1" dirty="0"/>
              <a:t> </a:t>
            </a:r>
            <a:r>
              <a:rPr lang="en-FJ" sz="2400" b="1" dirty="0" err="1"/>
              <a:t>vakaoqo</a:t>
            </a:r>
            <a:r>
              <a:rPr lang="en" sz="2400" b="1" dirty="0"/>
              <a:t>!</a:t>
            </a:r>
            <a:r>
              <a:rPr lang="en-FJ" sz="2400" b="1" dirty="0"/>
              <a:t> Era sega ni vukitani mai vua na Kalou, se valavala ca vua </a:t>
            </a:r>
            <a:r>
              <a:rPr lang="en" sz="2400" b="1" dirty="0"/>
              <a:t>(</a:t>
            </a:r>
            <a:r>
              <a:rPr lang="en-FJ" sz="2400" b="1" dirty="0"/>
              <a:t>Same</a:t>
            </a:r>
            <a:r>
              <a:rPr lang="en" sz="2400" b="1" dirty="0"/>
              <a:t>. 44:9-19).</a:t>
            </a:r>
          </a:p>
        </p:txBody>
      </p:sp>
      <p:sp>
        <p:nvSpPr>
          <p:cNvPr id="9" name="CuadroTexto 8">
            <a:extLst>
              <a:ext uri="{FF2B5EF4-FFF2-40B4-BE49-F238E27FC236}">
                <a16:creationId xmlns:a16="http://schemas.microsoft.com/office/drawing/2014/main" id="{456B5B9E-A68A-0F63-EE31-403542C33F50}"/>
              </a:ext>
            </a:extLst>
          </p:cNvPr>
          <p:cNvSpPr txBox="1"/>
          <p:nvPr/>
        </p:nvSpPr>
        <p:spPr>
          <a:xfrm>
            <a:off x="121549" y="1867464"/>
            <a:ext cx="8522561" cy="830997"/>
          </a:xfrm>
          <a:prstGeom prst="rect">
            <a:avLst/>
          </a:prstGeom>
          <a:noFill/>
        </p:spPr>
        <p:txBody>
          <a:bodyPr wrap="square">
            <a:spAutoFit/>
          </a:bodyPr>
          <a:lstStyle/>
          <a:p>
            <a:pPr>
              <a:spcBef>
                <a:spcPts val="600"/>
              </a:spcBef>
            </a:pPr>
            <a:r>
              <a:rPr lang="en-FJ" sz="2400" b="1" dirty="0"/>
              <a:t>Ena </a:t>
            </a:r>
            <a:r>
              <a:rPr lang="en-FJ" sz="2400" b="1" dirty="0" err="1"/>
              <a:t>rairai</a:t>
            </a:r>
            <a:r>
              <a:rPr lang="en-FJ" sz="2400" b="1" dirty="0"/>
              <a:t> io </a:t>
            </a:r>
            <a:r>
              <a:rPr lang="en-FJ" sz="2400" b="1" dirty="0" err="1"/>
              <a:t>beka</a:t>
            </a:r>
            <a:r>
              <a:rPr lang="en-FJ" sz="2400" b="1" dirty="0"/>
              <a:t>, </a:t>
            </a:r>
            <a:r>
              <a:rPr lang="en-FJ" sz="2400" b="1" dirty="0" err="1"/>
              <a:t>ena</a:t>
            </a:r>
            <a:r>
              <a:rPr lang="en-FJ" sz="2400" b="1" dirty="0"/>
              <a:t> </a:t>
            </a:r>
            <a:r>
              <a:rPr lang="en-FJ" sz="2400" b="1" dirty="0" err="1"/>
              <a:t>rairai</a:t>
            </a:r>
            <a:r>
              <a:rPr lang="en-FJ" sz="2400" b="1" dirty="0"/>
              <a:t> </a:t>
            </a:r>
            <a:r>
              <a:rPr lang="en-FJ" sz="2400" b="1" dirty="0" err="1"/>
              <a:t>sega</a:t>
            </a:r>
            <a:r>
              <a:rPr lang="en-FJ" sz="2400" b="1" dirty="0"/>
              <a:t>. </a:t>
            </a:r>
            <a:r>
              <a:rPr lang="en-FJ" sz="2400" b="1" dirty="0" err="1"/>
              <a:t>Ia</a:t>
            </a:r>
            <a:r>
              <a:rPr lang="en-FJ" sz="2400" b="1" dirty="0"/>
              <a:t> </a:t>
            </a:r>
            <a:r>
              <a:rPr lang="en-FJ" sz="2400" b="1" dirty="0" err="1"/>
              <a:t>kevaka</a:t>
            </a:r>
            <a:r>
              <a:rPr lang="en-FJ" sz="2400" b="1" dirty="0"/>
              <a:t> e </a:t>
            </a:r>
            <a:r>
              <a:rPr lang="en-FJ" sz="2400" b="1" dirty="0" err="1"/>
              <a:t>vakakina</a:t>
            </a:r>
            <a:r>
              <a:rPr lang="en-FJ" sz="2400" b="1" dirty="0"/>
              <a:t>, ko </a:t>
            </a:r>
            <a:r>
              <a:rPr lang="en-FJ" sz="2400" b="1" dirty="0" err="1"/>
              <a:t>na</a:t>
            </a:r>
            <a:r>
              <a:rPr lang="en-FJ" sz="2400" b="1" dirty="0"/>
              <a:t> </a:t>
            </a:r>
            <a:r>
              <a:rPr lang="en-FJ" sz="2400" b="1" dirty="0" err="1"/>
              <a:t>seretaka</a:t>
            </a:r>
            <a:r>
              <a:rPr lang="en-FJ" sz="2400" b="1" dirty="0"/>
              <a:t> </a:t>
            </a:r>
            <a:r>
              <a:rPr lang="en-FJ" sz="2400" b="1" dirty="0" err="1"/>
              <a:t>beka</a:t>
            </a:r>
            <a:r>
              <a:rPr lang="en-FJ" sz="2400" b="1" dirty="0"/>
              <a:t> </a:t>
            </a:r>
            <a:r>
              <a:rPr lang="en-FJ" sz="2400" b="1" dirty="0" err="1"/>
              <a:t>ena</a:t>
            </a:r>
            <a:r>
              <a:rPr lang="en-FJ" sz="2400" b="1" dirty="0"/>
              <a:t> </a:t>
            </a:r>
            <a:r>
              <a:rPr lang="en-FJ" sz="2400" b="1" dirty="0" err="1"/>
              <a:t>masu</a:t>
            </a:r>
            <a:r>
              <a:rPr lang="en-FJ" sz="2400" b="1" dirty="0"/>
              <a:t> e </a:t>
            </a:r>
            <a:r>
              <a:rPr lang="en-FJ" sz="2400" b="1" dirty="0" err="1"/>
              <a:t>matana</a:t>
            </a:r>
            <a:r>
              <a:rPr lang="en-FJ" sz="2400" b="1" dirty="0"/>
              <a:t> </a:t>
            </a:r>
            <a:r>
              <a:rPr lang="en-FJ" sz="2400" b="1" dirty="0" err="1"/>
              <a:t>levu</a:t>
            </a:r>
            <a:r>
              <a:rPr lang="en-FJ" sz="2400" b="1" dirty="0"/>
              <a:t> se </a:t>
            </a:r>
            <a:r>
              <a:rPr lang="en-FJ" sz="2400" b="1" dirty="0" err="1"/>
              <a:t>ena</a:t>
            </a:r>
            <a:r>
              <a:rPr lang="en-FJ" sz="2400" b="1" dirty="0"/>
              <a:t> </a:t>
            </a:r>
            <a:r>
              <a:rPr lang="en-FJ" sz="2400" b="1" dirty="0" err="1"/>
              <a:t>masu</a:t>
            </a:r>
            <a:r>
              <a:rPr lang="en-FJ" sz="2400" b="1" dirty="0"/>
              <a:t> lo</a:t>
            </a:r>
            <a:r>
              <a:rPr lang="en" sz="2400" b="1" dirty="0"/>
              <a:t>?</a:t>
            </a:r>
          </a:p>
        </p:txBody>
      </p:sp>
      <p:sp>
        <p:nvSpPr>
          <p:cNvPr id="11" name="CuadroTexto 10">
            <a:extLst>
              <a:ext uri="{FF2B5EF4-FFF2-40B4-BE49-F238E27FC236}">
                <a16:creationId xmlns:a16="http://schemas.microsoft.com/office/drawing/2014/main" id="{B991AC39-319B-8200-3F1C-1D0579A2034B}"/>
              </a:ext>
            </a:extLst>
          </p:cNvPr>
          <p:cNvSpPr txBox="1"/>
          <p:nvPr/>
        </p:nvSpPr>
        <p:spPr>
          <a:xfrm>
            <a:off x="121549" y="5829116"/>
            <a:ext cx="8600420" cy="830997"/>
          </a:xfrm>
          <a:prstGeom prst="rect">
            <a:avLst/>
          </a:prstGeom>
          <a:noFill/>
        </p:spPr>
        <p:txBody>
          <a:bodyPr wrap="square">
            <a:spAutoFit/>
          </a:bodyPr>
          <a:lstStyle/>
          <a:p>
            <a:pPr>
              <a:spcBef>
                <a:spcPts val="600"/>
              </a:spcBef>
            </a:pPr>
            <a:r>
              <a:rPr lang="en-FJ" sz="2400" b="1" dirty="0"/>
              <a:t>Me da </a:t>
            </a:r>
            <a:r>
              <a:rPr lang="en-FJ" sz="2400" b="1" dirty="0" err="1"/>
              <a:t>kakua</a:t>
            </a:r>
            <a:r>
              <a:rPr lang="en-FJ" sz="2400" b="1" dirty="0"/>
              <a:t> </a:t>
            </a:r>
            <a:r>
              <a:rPr lang="en-FJ" sz="2400" b="1" dirty="0" err="1"/>
              <a:t>ni</a:t>
            </a:r>
            <a:r>
              <a:rPr lang="en-FJ" sz="2400" b="1" dirty="0"/>
              <a:t> </a:t>
            </a:r>
            <a:r>
              <a:rPr lang="en-FJ" sz="2400" b="1" dirty="0" err="1"/>
              <a:t>lomalomaruataka</a:t>
            </a:r>
            <a:r>
              <a:rPr lang="en-FJ" sz="2400" b="1" dirty="0"/>
              <a:t>, </a:t>
            </a:r>
            <a:r>
              <a:rPr lang="en-FJ" sz="2400" b="1" dirty="0" err="1"/>
              <a:t>ni</a:t>
            </a:r>
            <a:r>
              <a:rPr lang="en-FJ" sz="2400" b="1" dirty="0"/>
              <a:t> </a:t>
            </a:r>
            <a:r>
              <a:rPr lang="en-FJ" sz="2400" b="1" dirty="0" err="1"/>
              <a:t>mai</a:t>
            </a:r>
            <a:r>
              <a:rPr lang="en-FJ" sz="2400" b="1" dirty="0"/>
              <a:t> </a:t>
            </a:r>
            <a:r>
              <a:rPr lang="en-FJ" sz="2400" b="1" dirty="0" err="1"/>
              <a:t>na</a:t>
            </a:r>
            <a:r>
              <a:rPr lang="en-FJ" sz="2400" b="1" dirty="0"/>
              <a:t> </a:t>
            </a:r>
            <a:r>
              <a:rPr lang="en-FJ" sz="2400" b="1" dirty="0" err="1"/>
              <a:t>lomadonu</a:t>
            </a:r>
            <a:r>
              <a:rPr lang="en-FJ" sz="2400" b="1" dirty="0"/>
              <a:t> </a:t>
            </a:r>
            <a:r>
              <a:rPr lang="en-FJ" sz="2400" b="1" dirty="0" err="1"/>
              <a:t>ni</a:t>
            </a:r>
            <a:r>
              <a:rPr lang="en-FJ" sz="2400" b="1" dirty="0"/>
              <a:t> </a:t>
            </a:r>
            <a:r>
              <a:rPr lang="en-FJ" sz="2400" b="1" dirty="0" err="1"/>
              <a:t>leqa</a:t>
            </a:r>
            <a:r>
              <a:rPr lang="en-FJ" sz="2400" b="1" dirty="0"/>
              <a:t> </a:t>
            </a:r>
            <a:r>
              <a:rPr lang="en-FJ" sz="2400" b="1" dirty="0" err="1"/>
              <a:t>kei</a:t>
            </a:r>
            <a:r>
              <a:rPr lang="en-FJ" sz="2400" b="1" dirty="0"/>
              <a:t> </a:t>
            </a:r>
            <a:r>
              <a:rPr lang="en-FJ" sz="2400" b="1" dirty="0" err="1"/>
              <a:t>na</a:t>
            </a:r>
            <a:r>
              <a:rPr lang="en-FJ" sz="2400" b="1" dirty="0"/>
              <a:t> </a:t>
            </a:r>
            <a:r>
              <a:rPr lang="en-FJ" sz="2400" b="1" dirty="0" err="1"/>
              <a:t>dredre</a:t>
            </a:r>
            <a:r>
              <a:rPr lang="en-FJ" sz="2400" b="1" dirty="0"/>
              <a:t>, </a:t>
            </a:r>
            <a:r>
              <a:rPr lang="en-FJ" sz="2400" b="1" dirty="0" err="1"/>
              <a:t>na</a:t>
            </a:r>
            <a:r>
              <a:rPr lang="en-FJ" sz="2400" b="1" dirty="0"/>
              <a:t> Kalou e </a:t>
            </a:r>
            <a:r>
              <a:rPr lang="en-FJ" sz="2400" b="1" dirty="0" err="1"/>
              <a:t>loloma</a:t>
            </a:r>
            <a:r>
              <a:rPr lang="en-FJ" sz="2400" b="1" dirty="0"/>
              <a:t> ka </a:t>
            </a:r>
            <a:r>
              <a:rPr lang="en-FJ" sz="2400" b="1" dirty="0" err="1"/>
              <a:t>yalololoma</a:t>
            </a:r>
            <a:r>
              <a:rPr lang="en-FJ" sz="2400" b="1" dirty="0"/>
              <a:t>. </a:t>
            </a:r>
            <a:r>
              <a:rPr lang="en" sz="2400" b="1" dirty="0"/>
              <a:t>(</a:t>
            </a:r>
            <a:r>
              <a:rPr lang="en-FJ" sz="2400" b="1" dirty="0"/>
              <a:t>Same</a:t>
            </a:r>
            <a:r>
              <a:rPr lang="en" sz="2400" b="1" dirty="0"/>
              <a:t> 44:26).</a:t>
            </a:r>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en-FJ"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MASU ENA VEIGAUNA NI KO LEQA VAKACA</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Mo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kakua</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yawa</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tani</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vei</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au;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ni</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toro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voleka</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mai</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na</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rarawa</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sega</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e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dua</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me </a:t>
            </a:r>
            <a:r>
              <a:rPr lang="en-FJ" b="1" dirty="0" err="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vukei</a:t>
            </a:r>
            <a:r>
              <a:rPr lang="en-FJ"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au.” (Same 22:11)</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F5D2A46-FB8E-91FF-8A2E-F555C37F5CDD}"/>
              </a:ext>
            </a:extLst>
          </p:cNvPr>
          <p:cNvSpPr txBox="1"/>
          <p:nvPr/>
        </p:nvSpPr>
        <p:spPr>
          <a:xfrm>
            <a:off x="2030605" y="1302633"/>
            <a:ext cx="10161392" cy="1938992"/>
          </a:xfrm>
          <a:prstGeom prst="rect">
            <a:avLst/>
          </a:prstGeom>
          <a:noFill/>
        </p:spPr>
        <p:txBody>
          <a:bodyPr wrap="square" rtlCol="0">
            <a:spAutoFit/>
          </a:bodyPr>
          <a:lstStyle/>
          <a:p>
            <a:pPr>
              <a:spcBef>
                <a:spcPts val="600"/>
              </a:spcBef>
            </a:pPr>
            <a:r>
              <a:rPr lang="en-FJ" sz="2400" b="1" dirty="0" err="1"/>
              <a:t>Vakananumi</a:t>
            </a:r>
            <a:r>
              <a:rPr lang="en-FJ" sz="2400" b="1" dirty="0"/>
              <a:t> </a:t>
            </a:r>
            <a:r>
              <a:rPr lang="en-FJ" sz="2400" b="1" dirty="0" err="1"/>
              <a:t>Jisu</a:t>
            </a:r>
            <a:r>
              <a:rPr lang="en-FJ" sz="2400" b="1" dirty="0"/>
              <a:t> </a:t>
            </a:r>
            <a:r>
              <a:rPr lang="en-FJ" sz="2400" b="1" dirty="0" err="1"/>
              <a:t>mada</a:t>
            </a:r>
            <a:r>
              <a:rPr lang="en-FJ" sz="2400" b="1" dirty="0"/>
              <a:t> </a:t>
            </a:r>
            <a:r>
              <a:rPr lang="en-FJ" sz="2400" b="1" dirty="0" err="1"/>
              <a:t>ke</a:t>
            </a:r>
            <a:r>
              <a:rPr lang="en-FJ" sz="2400" b="1" dirty="0"/>
              <a:t> a </a:t>
            </a:r>
            <a:r>
              <a:rPr lang="en-FJ" sz="2400" b="1" dirty="0" err="1"/>
              <a:t>masu</a:t>
            </a:r>
            <a:r>
              <a:rPr lang="en-FJ" sz="2400" b="1" dirty="0"/>
              <a:t> me </a:t>
            </a:r>
            <a:r>
              <a:rPr lang="en-FJ" sz="2400" b="1" dirty="0" err="1"/>
              <a:t>vaka</a:t>
            </a:r>
            <a:r>
              <a:rPr lang="en-FJ" sz="2400" b="1" dirty="0"/>
              <a:t> </a:t>
            </a:r>
            <a:r>
              <a:rPr lang="en-FJ" sz="2400" b="1" dirty="0" err="1"/>
              <a:t>na</a:t>
            </a:r>
            <a:r>
              <a:rPr lang="en-FJ" sz="2400" b="1" dirty="0"/>
              <a:t> Same </a:t>
            </a:r>
            <a:r>
              <a:rPr lang="en" sz="2400" b="1" dirty="0"/>
              <a:t>22:1,</a:t>
            </a:r>
            <a:r>
              <a:rPr lang="en-FJ" sz="2400" b="1" dirty="0" err="1"/>
              <a:t>ni</a:t>
            </a:r>
            <a:r>
              <a:rPr lang="en-FJ" sz="2400" b="1" dirty="0"/>
              <a:t> </a:t>
            </a:r>
            <a:r>
              <a:rPr lang="en-FJ" sz="2400" b="1" dirty="0" err="1"/>
              <a:t>lili</a:t>
            </a:r>
            <a:r>
              <a:rPr lang="en-FJ" sz="2400" b="1" dirty="0"/>
              <a:t> </a:t>
            </a:r>
            <a:r>
              <a:rPr lang="en-FJ" sz="2400" b="1" dirty="0" err="1"/>
              <a:t>tu</a:t>
            </a:r>
            <a:r>
              <a:rPr lang="en-FJ" sz="2400" b="1" dirty="0"/>
              <a:t> </a:t>
            </a:r>
            <a:r>
              <a:rPr lang="en-FJ" sz="2400" b="1" dirty="0" err="1"/>
              <a:t>ena</a:t>
            </a:r>
            <a:r>
              <a:rPr lang="en-FJ" sz="2400" b="1" dirty="0"/>
              <a:t> </a:t>
            </a:r>
            <a:r>
              <a:rPr lang="en-FJ" sz="2400" b="1" dirty="0" err="1"/>
              <a:t>kauveilatai</a:t>
            </a:r>
            <a:r>
              <a:rPr lang="en-FJ" sz="2400" b="1" dirty="0"/>
              <a:t> </a:t>
            </a:r>
            <a:r>
              <a:rPr lang="en" sz="2400" b="1" dirty="0"/>
              <a:t>(</a:t>
            </a:r>
            <a:r>
              <a:rPr lang="en-FJ" sz="2400" b="1" dirty="0"/>
              <a:t>Same</a:t>
            </a:r>
            <a:r>
              <a:rPr lang="en" sz="2400" b="1" dirty="0"/>
              <a:t> 22:14); </a:t>
            </a:r>
            <a:r>
              <a:rPr lang="en-FJ" sz="2400" b="1" dirty="0" err="1"/>
              <a:t>ni</a:t>
            </a:r>
            <a:r>
              <a:rPr lang="en-FJ" sz="2400" b="1" dirty="0"/>
              <a:t> </a:t>
            </a:r>
            <a:r>
              <a:rPr lang="en-FJ" sz="2400" b="1" dirty="0" err="1"/>
              <a:t>lauvako</a:t>
            </a:r>
            <a:r>
              <a:rPr lang="en-FJ" sz="2400" b="1" dirty="0"/>
              <a:t> </a:t>
            </a:r>
            <a:r>
              <a:rPr lang="en-FJ" sz="2400" b="1" dirty="0" err="1"/>
              <a:t>na</a:t>
            </a:r>
            <a:r>
              <a:rPr lang="en-FJ" sz="2400" b="1" dirty="0"/>
              <a:t> </a:t>
            </a:r>
            <a:r>
              <a:rPr lang="en-FJ" sz="2400" b="1" dirty="0" err="1"/>
              <a:t>ligana</a:t>
            </a:r>
            <a:r>
              <a:rPr lang="en-FJ" sz="2400" b="1" dirty="0"/>
              <a:t> </a:t>
            </a:r>
            <a:r>
              <a:rPr lang="en-FJ" sz="2400" b="1" dirty="0" err="1"/>
              <a:t>kei</a:t>
            </a:r>
            <a:r>
              <a:rPr lang="en-FJ" sz="2400" b="1" dirty="0"/>
              <a:t> </a:t>
            </a:r>
            <a:r>
              <a:rPr lang="en-FJ" sz="2400" b="1" dirty="0" err="1"/>
              <a:t>na</a:t>
            </a:r>
            <a:r>
              <a:rPr lang="en-FJ" sz="2400" b="1" dirty="0"/>
              <a:t> </a:t>
            </a:r>
            <a:r>
              <a:rPr lang="en-FJ" sz="2400" b="1" dirty="0" err="1"/>
              <a:t>yavana</a:t>
            </a:r>
            <a:r>
              <a:rPr lang="en" sz="2400" b="1" dirty="0"/>
              <a:t> (</a:t>
            </a:r>
            <a:r>
              <a:rPr lang="en-FJ" sz="2400" b="1" dirty="0"/>
              <a:t>Same</a:t>
            </a:r>
            <a:r>
              <a:rPr lang="en" sz="2400" b="1" dirty="0"/>
              <a:t> 22:16); </a:t>
            </a:r>
            <a:r>
              <a:rPr lang="en-FJ" sz="2400" b="1" dirty="0" err="1"/>
              <a:t>wavoliti</a:t>
            </a:r>
            <a:r>
              <a:rPr lang="en-FJ" sz="2400" b="1" dirty="0"/>
              <a:t> ka </a:t>
            </a:r>
            <a:r>
              <a:rPr lang="en-FJ" sz="2400" b="1" dirty="0" err="1"/>
              <a:t>vakarerei</a:t>
            </a:r>
            <a:r>
              <a:rPr lang="en-FJ" sz="2400" b="1" dirty="0"/>
              <a:t> </a:t>
            </a:r>
            <a:r>
              <a:rPr lang="en-FJ" sz="2400" b="1" dirty="0" err="1"/>
              <a:t>mai</a:t>
            </a:r>
            <a:r>
              <a:rPr lang="en-FJ" sz="2400" b="1" dirty="0"/>
              <a:t> </a:t>
            </a:r>
            <a:r>
              <a:rPr lang="en-FJ" sz="2400" b="1" dirty="0" err="1"/>
              <a:t>vei</a:t>
            </a:r>
            <a:r>
              <a:rPr lang="en-FJ" sz="2400" b="1" dirty="0"/>
              <a:t> </a:t>
            </a:r>
            <a:r>
              <a:rPr lang="en-FJ" sz="2400" b="1" dirty="0" err="1"/>
              <a:t>ira</a:t>
            </a:r>
            <a:r>
              <a:rPr lang="en-FJ" sz="2400" b="1" dirty="0"/>
              <a:t> </a:t>
            </a:r>
            <a:r>
              <a:rPr lang="en-FJ" sz="2400" b="1" dirty="0" err="1"/>
              <a:t>na</a:t>
            </a:r>
            <a:r>
              <a:rPr lang="en-FJ" sz="2400" b="1" dirty="0"/>
              <a:t> </a:t>
            </a:r>
            <a:r>
              <a:rPr lang="en-FJ" sz="2400" b="1" dirty="0" err="1"/>
              <a:t>lewe</a:t>
            </a:r>
            <a:r>
              <a:rPr lang="en-FJ" sz="2400" b="1" dirty="0"/>
              <a:t> </a:t>
            </a:r>
            <a:r>
              <a:rPr lang="en-FJ" sz="2400" b="1" dirty="0" err="1"/>
              <a:t>vuqa</a:t>
            </a:r>
            <a:r>
              <a:rPr lang="en" sz="2400" b="1" dirty="0"/>
              <a:t> (</a:t>
            </a:r>
            <a:r>
              <a:rPr lang="en-FJ" sz="2400" b="1" dirty="0"/>
              <a:t>Same</a:t>
            </a:r>
            <a:r>
              <a:rPr lang="en" sz="2400" b="1" dirty="0"/>
              <a:t> 22:7-8); </a:t>
            </a:r>
            <a:r>
              <a:rPr lang="en-FJ" sz="2400" b="1" dirty="0" err="1"/>
              <a:t>vakaraiic</a:t>
            </a:r>
            <a:r>
              <a:rPr lang="en-FJ" sz="2400" b="1" dirty="0"/>
              <a:t> </a:t>
            </a:r>
            <a:r>
              <a:rPr lang="en-FJ" sz="2400" b="1" dirty="0" err="1"/>
              <a:t>ira</a:t>
            </a:r>
            <a:r>
              <a:rPr lang="en-FJ" sz="2400" b="1" dirty="0"/>
              <a:t> </a:t>
            </a:r>
            <a:r>
              <a:rPr lang="en-FJ" sz="2400" b="1" dirty="0" err="1"/>
              <a:t>na</a:t>
            </a:r>
            <a:r>
              <a:rPr lang="en-FJ" sz="2400" b="1" dirty="0"/>
              <a:t> </a:t>
            </a:r>
            <a:r>
              <a:rPr lang="en-FJ" sz="2400" b="1" dirty="0" err="1"/>
              <a:t>sotia</a:t>
            </a:r>
            <a:r>
              <a:rPr lang="en-FJ" sz="2400" b="1" dirty="0"/>
              <a:t> </a:t>
            </a:r>
            <a:r>
              <a:rPr lang="en-FJ" sz="2400" b="1" dirty="0" err="1"/>
              <a:t>ni</a:t>
            </a:r>
            <a:r>
              <a:rPr lang="en-FJ" sz="2400" b="1" dirty="0"/>
              <a:t> ra </a:t>
            </a:r>
            <a:r>
              <a:rPr lang="en-FJ" sz="2400" b="1" dirty="0" err="1"/>
              <a:t>vota</a:t>
            </a:r>
            <a:r>
              <a:rPr lang="en-FJ" sz="2400" b="1" dirty="0"/>
              <a:t> </a:t>
            </a:r>
            <a:r>
              <a:rPr lang="en-FJ" sz="2400" b="1" dirty="0" err="1"/>
              <a:t>na</a:t>
            </a:r>
            <a:r>
              <a:rPr lang="en-FJ" sz="2400" b="1" dirty="0"/>
              <a:t> </a:t>
            </a:r>
            <a:r>
              <a:rPr lang="en-FJ" sz="2400" b="1" dirty="0" err="1"/>
              <a:t>nona</a:t>
            </a:r>
            <a:r>
              <a:rPr lang="en-FJ" sz="2400" b="1" dirty="0"/>
              <a:t> </a:t>
            </a:r>
            <a:r>
              <a:rPr lang="en-FJ" sz="2400" b="1" dirty="0" err="1"/>
              <a:t>i</a:t>
            </a:r>
            <a:r>
              <a:rPr lang="en-FJ" sz="2400" b="1" dirty="0"/>
              <a:t> sulu</a:t>
            </a:r>
            <a:r>
              <a:rPr lang="en" sz="2400" b="1" dirty="0"/>
              <a:t> (</a:t>
            </a:r>
            <a:r>
              <a:rPr lang="en-FJ" sz="2400" b="1" dirty="0"/>
              <a:t>Same </a:t>
            </a:r>
            <a:r>
              <a:rPr lang="en" sz="2400" b="1" dirty="0"/>
              <a:t>22:18); </a:t>
            </a:r>
            <a:r>
              <a:rPr lang="en-FJ" sz="2400" b="1" dirty="0" err="1"/>
              <a:t>karamaca</a:t>
            </a:r>
            <a:r>
              <a:rPr lang="en" sz="2400" b="1" dirty="0"/>
              <a:t>, </a:t>
            </a:r>
            <a:r>
              <a:rPr lang="en-FJ" sz="2400" b="1" dirty="0" err="1"/>
              <a:t>waraka</a:t>
            </a:r>
            <a:r>
              <a:rPr lang="en-FJ" sz="2400" b="1" dirty="0"/>
              <a:t> </a:t>
            </a:r>
            <a:r>
              <a:rPr lang="en-FJ" sz="2400" b="1" dirty="0" err="1"/>
              <a:t>na</a:t>
            </a:r>
            <a:r>
              <a:rPr lang="en-FJ" sz="2400" b="1" dirty="0"/>
              <a:t> </a:t>
            </a:r>
            <a:r>
              <a:rPr lang="en-FJ" sz="2400" b="1" dirty="0" err="1"/>
              <a:t>nona</a:t>
            </a:r>
            <a:r>
              <a:rPr lang="en-FJ" sz="2400" b="1" dirty="0"/>
              <a:t> </a:t>
            </a:r>
            <a:r>
              <a:rPr lang="en-FJ" sz="2400" b="1" dirty="0" err="1"/>
              <a:t>gauna</a:t>
            </a:r>
            <a:r>
              <a:rPr lang="en-FJ" sz="2400" b="1" dirty="0"/>
              <a:t> </a:t>
            </a:r>
            <a:r>
              <a:rPr lang="en-FJ" sz="2400" b="1" dirty="0" err="1"/>
              <a:t>ni</a:t>
            </a:r>
            <a:r>
              <a:rPr lang="en-FJ" sz="2400" b="1" dirty="0"/>
              <a:t> mate</a:t>
            </a:r>
            <a:r>
              <a:rPr lang="en" sz="2400" b="1" dirty="0"/>
              <a:t> (</a:t>
            </a:r>
            <a:r>
              <a:rPr lang="en-FJ" sz="2400" b="1" dirty="0"/>
              <a:t>Same </a:t>
            </a:r>
            <a:r>
              <a:rPr lang="en" sz="2400" b="1" dirty="0"/>
              <a:t>22:15); … </a:t>
            </a:r>
            <a:r>
              <a:rPr lang="en-FJ" sz="2400" b="1" dirty="0" err="1"/>
              <a:t>leqa</a:t>
            </a:r>
            <a:r>
              <a:rPr lang="en-FJ" sz="2400" b="1" dirty="0"/>
              <a:t> </a:t>
            </a:r>
            <a:r>
              <a:rPr lang="en-FJ" sz="2400" b="1" dirty="0" err="1"/>
              <a:t>vakaca</a:t>
            </a:r>
            <a:r>
              <a:rPr lang="en" sz="2000" b="1" dirty="0"/>
              <a:t>.</a:t>
            </a:r>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139732"/>
            <a:ext cx="2677405" cy="2008054"/>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2677405" y="3846592"/>
            <a:ext cx="7801134" cy="1938992"/>
          </a:xfrm>
          <a:prstGeom prst="rect">
            <a:avLst/>
          </a:prstGeom>
          <a:noFill/>
        </p:spPr>
        <p:txBody>
          <a:bodyPr wrap="square">
            <a:spAutoFit/>
          </a:bodyPr>
          <a:lstStyle/>
          <a:p>
            <a:pPr algn="just">
              <a:spcBef>
                <a:spcPts val="600"/>
              </a:spcBef>
            </a:pPr>
            <a:r>
              <a:rPr lang="en-FJ" sz="2400" b="1" dirty="0"/>
              <a:t>Ena </a:t>
            </a:r>
            <a:r>
              <a:rPr lang="en-FJ" sz="2400" b="1" dirty="0" err="1"/>
              <a:t>gauna</a:t>
            </a:r>
            <a:r>
              <a:rPr lang="en-FJ" sz="2400" b="1" dirty="0"/>
              <a:t> </a:t>
            </a:r>
            <a:r>
              <a:rPr lang="en-FJ" sz="2400" b="1" dirty="0" err="1"/>
              <a:t>vakaoya</a:t>
            </a:r>
            <a:r>
              <a:rPr lang="en-FJ" sz="2400" b="1" dirty="0"/>
              <a:t>, </a:t>
            </a:r>
            <a:r>
              <a:rPr lang="en-FJ" sz="2400" b="1" dirty="0" err="1"/>
              <a:t>na</a:t>
            </a:r>
            <a:r>
              <a:rPr lang="en-FJ" sz="2400" b="1" dirty="0"/>
              <a:t> Same e </a:t>
            </a:r>
            <a:r>
              <a:rPr lang="en-FJ" sz="2400" b="1" dirty="0" err="1"/>
              <a:t>vakavulici</a:t>
            </a:r>
            <a:r>
              <a:rPr lang="en-FJ" sz="2400" b="1" dirty="0"/>
              <a:t> </a:t>
            </a:r>
            <a:r>
              <a:rPr lang="en-FJ" sz="2400" b="1" dirty="0" err="1"/>
              <a:t>keda</a:t>
            </a:r>
            <a:r>
              <a:rPr lang="en-FJ" sz="2400" b="1" dirty="0"/>
              <a:t> </a:t>
            </a:r>
            <a:r>
              <a:rPr lang="en-FJ" sz="2400" b="1" dirty="0" err="1"/>
              <a:t>ena</a:t>
            </a:r>
            <a:r>
              <a:rPr lang="en-FJ" sz="2400" b="1" dirty="0"/>
              <a:t> </a:t>
            </a:r>
            <a:r>
              <a:rPr lang="en-FJ" sz="2400" b="1" dirty="0" err="1"/>
              <a:t>masu</a:t>
            </a:r>
            <a:r>
              <a:rPr lang="en-FJ" sz="2400" b="1" dirty="0"/>
              <a:t>, rai </a:t>
            </a:r>
            <a:r>
              <a:rPr lang="en-FJ" sz="2400" b="1" dirty="0" err="1"/>
              <a:t>yani</a:t>
            </a:r>
            <a:r>
              <a:rPr lang="en-FJ" sz="2400" b="1" dirty="0"/>
              <a:t> </a:t>
            </a:r>
            <a:r>
              <a:rPr lang="en-FJ" sz="2400" b="1" dirty="0" err="1"/>
              <a:t>ena</a:t>
            </a:r>
            <a:r>
              <a:rPr lang="en-FJ" sz="2400" b="1" dirty="0"/>
              <a:t> </a:t>
            </a:r>
            <a:r>
              <a:rPr lang="en-FJ" sz="2400" b="1" dirty="0" err="1"/>
              <a:t>taudaku</a:t>
            </a:r>
            <a:r>
              <a:rPr lang="en-FJ" sz="2400" b="1" dirty="0"/>
              <a:t> </a:t>
            </a:r>
            <a:r>
              <a:rPr lang="en-FJ" sz="2400" b="1" dirty="0" err="1"/>
              <a:t>ni</a:t>
            </a:r>
            <a:r>
              <a:rPr lang="en-FJ" sz="2400" b="1" dirty="0"/>
              <a:t> ka e </a:t>
            </a:r>
            <a:r>
              <a:rPr lang="en-FJ" sz="2400" b="1" dirty="0" err="1"/>
              <a:t>sotavi</a:t>
            </a:r>
            <a:r>
              <a:rPr lang="en-FJ" sz="2400" b="1" dirty="0"/>
              <a:t> </a:t>
            </a:r>
            <a:r>
              <a:rPr lang="en-FJ" sz="2400" b="1" dirty="0" err="1"/>
              <a:t>tiko</a:t>
            </a:r>
            <a:r>
              <a:rPr lang="en-FJ" sz="2400" b="1" dirty="0"/>
              <a:t>, ka </a:t>
            </a:r>
            <a:r>
              <a:rPr lang="en-FJ" sz="2400" b="1" dirty="0" err="1"/>
              <a:t>raica</a:t>
            </a:r>
            <a:r>
              <a:rPr lang="en-FJ" sz="2400" b="1" dirty="0"/>
              <a:t> </a:t>
            </a:r>
            <a:r>
              <a:rPr lang="en-FJ" sz="2400" b="1" dirty="0" err="1"/>
              <a:t>ena</a:t>
            </a:r>
            <a:r>
              <a:rPr lang="en-FJ" sz="2400" b="1" dirty="0"/>
              <a:t> </a:t>
            </a:r>
            <a:r>
              <a:rPr lang="en-FJ" sz="2400" b="1" dirty="0" err="1"/>
              <a:t>vakabauta</a:t>
            </a:r>
            <a:r>
              <a:rPr lang="en-FJ" sz="2400" b="1" dirty="0"/>
              <a:t> </a:t>
            </a:r>
            <a:r>
              <a:rPr lang="en-FJ" sz="2400" b="1" dirty="0" err="1"/>
              <a:t>na</a:t>
            </a:r>
            <a:r>
              <a:rPr lang="en-FJ" sz="2400" b="1" dirty="0"/>
              <a:t> </a:t>
            </a:r>
            <a:r>
              <a:rPr lang="en-FJ" sz="2400" b="1" dirty="0" err="1"/>
              <a:t>kena</a:t>
            </a:r>
            <a:r>
              <a:rPr lang="en-FJ" sz="2400" b="1" dirty="0"/>
              <a:t> </a:t>
            </a:r>
            <a:r>
              <a:rPr lang="en-FJ" sz="2400" b="1" dirty="0" err="1"/>
              <a:t>vakasukai</a:t>
            </a:r>
            <a:r>
              <a:rPr lang="en-FJ" sz="2400" b="1" dirty="0"/>
              <a:t> </a:t>
            </a:r>
            <a:r>
              <a:rPr lang="en-FJ" sz="2400" b="1" dirty="0" err="1"/>
              <a:t>na</a:t>
            </a:r>
            <a:r>
              <a:rPr lang="en-FJ" sz="2400" b="1" dirty="0"/>
              <a:t> </a:t>
            </a:r>
            <a:r>
              <a:rPr lang="en-FJ" sz="2400" b="1" dirty="0" err="1"/>
              <a:t>noda</a:t>
            </a:r>
            <a:r>
              <a:rPr lang="en-FJ" sz="2400" b="1" dirty="0"/>
              <a:t> </a:t>
            </a:r>
            <a:r>
              <a:rPr lang="en-FJ" sz="2400" b="1" dirty="0" err="1"/>
              <a:t>bula</a:t>
            </a:r>
            <a:r>
              <a:rPr lang="en-FJ" sz="2400" b="1" dirty="0"/>
              <a:t>. </a:t>
            </a:r>
            <a:r>
              <a:rPr lang="en-FJ" sz="2400" b="1" dirty="0" err="1"/>
              <a:t>Raica</a:t>
            </a:r>
            <a:r>
              <a:rPr lang="en-FJ" sz="2400" b="1" dirty="0"/>
              <a:t> </a:t>
            </a:r>
            <a:r>
              <a:rPr lang="en-FJ" sz="2400" b="1" dirty="0" err="1"/>
              <a:t>ena</a:t>
            </a:r>
            <a:r>
              <a:rPr lang="en-FJ" sz="2400" b="1" dirty="0"/>
              <a:t> </a:t>
            </a:r>
            <a:r>
              <a:rPr lang="en-FJ" sz="2400" b="1" dirty="0" err="1"/>
              <a:t>vakabauta</a:t>
            </a:r>
            <a:r>
              <a:rPr lang="en-FJ" sz="2400" b="1" dirty="0"/>
              <a:t> </a:t>
            </a:r>
            <a:r>
              <a:rPr lang="en-FJ" sz="2400" b="1" dirty="0" err="1"/>
              <a:t>na</a:t>
            </a:r>
            <a:r>
              <a:rPr lang="en-FJ" sz="2400" b="1" dirty="0"/>
              <a:t> </a:t>
            </a:r>
            <a:r>
              <a:rPr lang="en-FJ" sz="2400" b="1" dirty="0" err="1"/>
              <a:t>gauna</a:t>
            </a:r>
            <a:r>
              <a:rPr lang="en-FJ" sz="2400" b="1" dirty="0"/>
              <a:t> </a:t>
            </a:r>
            <a:r>
              <a:rPr lang="en-FJ" sz="2400" b="1" dirty="0" err="1"/>
              <a:t>eda</a:t>
            </a:r>
            <a:r>
              <a:rPr lang="en-FJ" sz="2400" b="1" dirty="0"/>
              <a:t> </a:t>
            </a:r>
            <a:r>
              <a:rPr lang="en-FJ" sz="2400" b="1" dirty="0" err="1"/>
              <a:t>na</a:t>
            </a:r>
            <a:r>
              <a:rPr lang="en-FJ" sz="2400" b="1" dirty="0"/>
              <a:t> </a:t>
            </a:r>
            <a:r>
              <a:rPr lang="en-FJ" sz="2400" b="1" dirty="0" err="1"/>
              <a:t>suka</a:t>
            </a:r>
            <a:r>
              <a:rPr lang="en-FJ" sz="2400" b="1" dirty="0"/>
              <a:t> </a:t>
            </a:r>
            <a:r>
              <a:rPr lang="en-FJ" sz="2400" b="1" dirty="0" err="1"/>
              <a:t>mai</a:t>
            </a:r>
            <a:r>
              <a:rPr lang="en-FJ" sz="2400" b="1" dirty="0"/>
              <a:t> kina me </a:t>
            </a:r>
            <a:r>
              <a:rPr lang="en-FJ" sz="2400" b="1" dirty="0" err="1"/>
              <a:t>vakavinavinaka</a:t>
            </a:r>
            <a:r>
              <a:rPr lang="en-FJ" sz="2400" b="1" dirty="0"/>
              <a:t> </a:t>
            </a:r>
            <a:r>
              <a:rPr lang="en-FJ" sz="2400" b="1" dirty="0" err="1"/>
              <a:t>vua</a:t>
            </a:r>
            <a:r>
              <a:rPr lang="en-FJ" sz="2400" b="1" dirty="0"/>
              <a:t> </a:t>
            </a:r>
            <a:r>
              <a:rPr lang="en-FJ" sz="2400" b="1" dirty="0" err="1"/>
              <a:t>na</a:t>
            </a:r>
            <a:r>
              <a:rPr lang="en-FJ" sz="2400" b="1" dirty="0"/>
              <a:t> Kalou </a:t>
            </a:r>
            <a:r>
              <a:rPr lang="en-FJ" sz="2400" b="1" dirty="0" err="1"/>
              <a:t>ena</a:t>
            </a:r>
            <a:r>
              <a:rPr lang="en-FJ" sz="2400" b="1" dirty="0"/>
              <a:t> </a:t>
            </a:r>
            <a:r>
              <a:rPr lang="en-FJ" sz="2400" b="1" dirty="0" err="1"/>
              <a:t>reki</a:t>
            </a:r>
            <a:r>
              <a:rPr lang="en-FJ" sz="2400" b="1" dirty="0"/>
              <a:t> </a:t>
            </a:r>
            <a:r>
              <a:rPr lang="en-FJ" sz="2400" b="1" dirty="0" err="1"/>
              <a:t>kei</a:t>
            </a:r>
            <a:r>
              <a:rPr lang="en-FJ" sz="2400" b="1" dirty="0"/>
              <a:t> </a:t>
            </a:r>
            <a:r>
              <a:rPr lang="en-FJ" sz="2400" b="1" dirty="0" err="1"/>
              <a:t>na</a:t>
            </a:r>
            <a:r>
              <a:rPr lang="en-FJ" sz="2400" b="1" dirty="0"/>
              <a:t> </a:t>
            </a:r>
            <a:r>
              <a:rPr lang="en-FJ" sz="2400" b="1" dirty="0" err="1"/>
              <a:t>mamarau</a:t>
            </a:r>
            <a:r>
              <a:rPr lang="en-FJ" sz="2400" b="1" dirty="0"/>
              <a:t>. </a:t>
            </a:r>
            <a:r>
              <a:rPr lang="en" sz="2400" b="1" dirty="0"/>
              <a:t>(</a:t>
            </a:r>
            <a:r>
              <a:rPr lang="en-FJ" sz="2400" b="1" dirty="0"/>
              <a:t>Same </a:t>
            </a:r>
            <a:r>
              <a:rPr lang="en" sz="2400" b="1" dirty="0"/>
              <a:t>22:25-26).</a:t>
            </a:r>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rotWithShape="1">
          <a:blip r:embed="rId6">
            <a:extLst>
              <a:ext uri="{28A0092B-C50C-407E-A947-70E740481C1C}">
                <a14:useLocalDpi xmlns:a14="http://schemas.microsoft.com/office/drawing/2010/main"/>
              </a:ext>
            </a:extLst>
          </a:blip>
          <a:srcRect r="21058"/>
          <a:stretch/>
        </p:blipFill>
        <p:spPr>
          <a:xfrm>
            <a:off x="10478539" y="4109915"/>
            <a:ext cx="1573947" cy="267372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8624"/>
          <a:stretch/>
        </p:blipFill>
        <p:spPr>
          <a:xfrm>
            <a:off x="0" y="5271924"/>
            <a:ext cx="2593796"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2413201" y="3117488"/>
            <a:ext cx="9375080" cy="830997"/>
          </a:xfrm>
          <a:prstGeom prst="rect">
            <a:avLst/>
          </a:prstGeom>
          <a:noFill/>
        </p:spPr>
        <p:txBody>
          <a:bodyPr wrap="square">
            <a:spAutoFit/>
          </a:bodyPr>
          <a:lstStyle/>
          <a:p>
            <a:pPr algn="ctr">
              <a:spcBef>
                <a:spcPts val="600"/>
              </a:spcBef>
            </a:pPr>
            <a:r>
              <a:rPr lang="en-FJ" sz="2400" b="1" dirty="0"/>
              <a:t>Ena </a:t>
            </a:r>
            <a:r>
              <a:rPr lang="en-FJ" sz="2400" b="1" dirty="0" err="1"/>
              <a:t>sega</a:t>
            </a:r>
            <a:r>
              <a:rPr lang="en-FJ" sz="2400" b="1" dirty="0"/>
              <a:t> </a:t>
            </a:r>
            <a:r>
              <a:rPr lang="en-FJ" sz="2400" b="1" dirty="0" err="1"/>
              <a:t>beka</a:t>
            </a:r>
            <a:r>
              <a:rPr lang="en-FJ" sz="2400" b="1" dirty="0"/>
              <a:t> </a:t>
            </a:r>
            <a:r>
              <a:rPr lang="en-FJ" sz="2400" b="1" dirty="0" err="1"/>
              <a:t>ni</a:t>
            </a:r>
            <a:r>
              <a:rPr lang="en-FJ" sz="2400" b="1" dirty="0"/>
              <a:t> </a:t>
            </a:r>
            <a:r>
              <a:rPr lang="en-FJ" sz="2400" b="1" dirty="0" err="1"/>
              <a:t>mosimosi</a:t>
            </a:r>
            <a:r>
              <a:rPr lang="en-FJ" sz="2400" b="1" dirty="0"/>
              <a:t> </a:t>
            </a:r>
            <a:r>
              <a:rPr lang="en-FJ" sz="2400" b="1" dirty="0" err="1"/>
              <a:t>vakataki</a:t>
            </a:r>
            <a:r>
              <a:rPr lang="en-FJ" sz="2400" b="1" dirty="0"/>
              <a:t> </a:t>
            </a:r>
            <a:r>
              <a:rPr lang="en-FJ" sz="2400" b="1" dirty="0" err="1"/>
              <a:t>Jisu</a:t>
            </a:r>
            <a:r>
              <a:rPr lang="en-FJ" sz="2400" b="1" dirty="0"/>
              <a:t> </a:t>
            </a:r>
            <a:r>
              <a:rPr lang="en-FJ" sz="2400" b="1" dirty="0" err="1"/>
              <a:t>na</a:t>
            </a:r>
            <a:r>
              <a:rPr lang="en-FJ" sz="2400" b="1" dirty="0"/>
              <a:t> </a:t>
            </a:r>
            <a:r>
              <a:rPr lang="en-FJ" sz="2400" b="1" dirty="0" err="1"/>
              <a:t>veika</a:t>
            </a:r>
            <a:r>
              <a:rPr lang="en-FJ" sz="2400" b="1" dirty="0"/>
              <a:t> o </a:t>
            </a:r>
            <a:r>
              <a:rPr lang="en-FJ" sz="2400" b="1" dirty="0" err="1"/>
              <a:t>sotava</a:t>
            </a:r>
            <a:r>
              <a:rPr lang="en-FJ" sz="2400" b="1" dirty="0"/>
              <a:t>, </a:t>
            </a:r>
            <a:r>
              <a:rPr lang="en-FJ" sz="2400" b="1" dirty="0" err="1"/>
              <a:t>ia</a:t>
            </a:r>
            <a:r>
              <a:rPr lang="en-FJ" sz="2400" b="1" dirty="0"/>
              <a:t> ko </a:t>
            </a:r>
            <a:r>
              <a:rPr lang="en-FJ" sz="2400" b="1" dirty="0" err="1"/>
              <a:t>sa</a:t>
            </a:r>
            <a:r>
              <a:rPr lang="en-FJ" sz="2400" b="1" dirty="0"/>
              <a:t> </a:t>
            </a:r>
            <a:r>
              <a:rPr lang="en-FJ" sz="2400" b="1" dirty="0" err="1"/>
              <a:t>na</a:t>
            </a:r>
            <a:r>
              <a:rPr lang="en-FJ" sz="2400" b="1" dirty="0"/>
              <a:t> </a:t>
            </a:r>
            <a:r>
              <a:rPr lang="en-FJ" sz="2400" b="1" dirty="0" err="1"/>
              <a:t>vakila</a:t>
            </a:r>
            <a:r>
              <a:rPr lang="en-FJ" sz="2400" b="1" dirty="0"/>
              <a:t> </a:t>
            </a:r>
            <a:r>
              <a:rPr lang="en-FJ" sz="2400" b="1" dirty="0" err="1"/>
              <a:t>dina</a:t>
            </a:r>
            <a:r>
              <a:rPr lang="en-FJ" sz="2400" b="1" dirty="0"/>
              <a:t> </a:t>
            </a:r>
            <a:r>
              <a:rPr lang="en-FJ" sz="2400" b="1" dirty="0" err="1"/>
              <a:t>na</a:t>
            </a:r>
            <a:r>
              <a:rPr lang="en-FJ" sz="2400" b="1" dirty="0"/>
              <a:t> </a:t>
            </a:r>
            <a:r>
              <a:rPr lang="en-FJ" sz="2400" b="1" dirty="0" err="1"/>
              <a:t>nomu</a:t>
            </a:r>
            <a:r>
              <a:rPr lang="en-FJ" sz="2400" b="1" dirty="0"/>
              <a:t> </a:t>
            </a:r>
            <a:r>
              <a:rPr lang="en-FJ" sz="2400" b="1" dirty="0" err="1"/>
              <a:t>leqa</a:t>
            </a:r>
            <a:r>
              <a:rPr lang="en-FJ" sz="2400" b="1" dirty="0"/>
              <a:t> </a:t>
            </a:r>
            <a:r>
              <a:rPr lang="en-FJ" sz="2400" b="1" dirty="0" err="1"/>
              <a:t>vakaca</a:t>
            </a:r>
            <a:r>
              <a:rPr lang="en-FJ" sz="2400" b="1" dirty="0"/>
              <a:t> me </a:t>
            </a:r>
            <a:r>
              <a:rPr lang="en-FJ" sz="2400" b="1" dirty="0" err="1"/>
              <a:t>vakataki</a:t>
            </a:r>
            <a:r>
              <a:rPr lang="en-FJ" sz="2400" b="1" dirty="0"/>
              <a:t> </a:t>
            </a:r>
            <a:r>
              <a:rPr lang="en-FJ" sz="2400" b="1" dirty="0" err="1"/>
              <a:t>koya</a:t>
            </a:r>
            <a:r>
              <a:rPr lang="en-FJ" sz="2400" b="1" dirty="0"/>
              <a:t> </a:t>
            </a:r>
            <a:r>
              <a:rPr lang="en-FJ" sz="2400" b="1" dirty="0" err="1"/>
              <a:t>ena</a:t>
            </a:r>
            <a:r>
              <a:rPr lang="en-FJ" sz="2400" b="1" dirty="0"/>
              <a:t> so </a:t>
            </a:r>
            <a:r>
              <a:rPr lang="en-FJ" sz="2400" b="1" dirty="0" err="1"/>
              <a:t>na</a:t>
            </a:r>
            <a:r>
              <a:rPr lang="en-FJ" sz="2400" b="1" dirty="0"/>
              <a:t> </a:t>
            </a:r>
            <a:r>
              <a:rPr lang="en-FJ" sz="2400" b="1" dirty="0" err="1"/>
              <a:t>gauna</a:t>
            </a:r>
            <a:r>
              <a:rPr lang="en-FJ" sz="2400" b="1" dirty="0"/>
              <a:t>. </a:t>
            </a:r>
            <a:endParaRPr lang="en" sz="2400" b="1" dirty="0"/>
          </a:p>
        </p:txBody>
      </p:sp>
      <p:sp>
        <p:nvSpPr>
          <p:cNvPr id="11" name="CuadroTexto 10">
            <a:extLst>
              <a:ext uri="{FF2B5EF4-FFF2-40B4-BE49-F238E27FC236}">
                <a16:creationId xmlns:a16="http://schemas.microsoft.com/office/drawing/2014/main" id="{16C8A83C-6647-830D-7EA3-04969F07C84A}"/>
              </a:ext>
            </a:extLst>
          </p:cNvPr>
          <p:cNvSpPr txBox="1"/>
          <p:nvPr/>
        </p:nvSpPr>
        <p:spPr>
          <a:xfrm>
            <a:off x="2702203" y="5657671"/>
            <a:ext cx="7692727" cy="1200329"/>
          </a:xfrm>
          <a:prstGeom prst="rect">
            <a:avLst/>
          </a:prstGeom>
          <a:noFill/>
        </p:spPr>
        <p:txBody>
          <a:bodyPr wrap="square">
            <a:spAutoFit/>
          </a:bodyPr>
          <a:lstStyle/>
          <a:p>
            <a:pPr algn="ctr">
              <a:spcBef>
                <a:spcPts val="600"/>
              </a:spcBef>
            </a:pPr>
            <a:r>
              <a:rPr lang="en-FJ" sz="2400" b="1" dirty="0"/>
              <a:t>Ena </a:t>
            </a:r>
            <a:r>
              <a:rPr lang="en-FJ" sz="2400" b="1" dirty="0" err="1"/>
              <a:t>gauna</a:t>
            </a:r>
            <a:r>
              <a:rPr lang="en-FJ" sz="2400" b="1" dirty="0"/>
              <a:t> </a:t>
            </a:r>
            <a:r>
              <a:rPr lang="en-FJ" sz="2400" b="1" dirty="0" err="1"/>
              <a:t>ni</a:t>
            </a:r>
            <a:r>
              <a:rPr lang="en-FJ" sz="2400" b="1" dirty="0"/>
              <a:t> </a:t>
            </a:r>
            <a:r>
              <a:rPr lang="en-FJ" sz="2400" b="1" dirty="0" err="1"/>
              <a:t>nuiqawaqawa</a:t>
            </a:r>
            <a:r>
              <a:rPr lang="en-FJ" sz="2400" b="1" dirty="0"/>
              <a:t>, </a:t>
            </a:r>
            <a:r>
              <a:rPr lang="en-FJ" sz="2400" b="1" dirty="0" err="1"/>
              <a:t>eda</a:t>
            </a:r>
            <a:r>
              <a:rPr lang="en-FJ" sz="2400" b="1" dirty="0"/>
              <a:t> </a:t>
            </a:r>
            <a:r>
              <a:rPr lang="en-FJ" sz="2400" b="1" dirty="0" err="1"/>
              <a:t>vakadeitaka</a:t>
            </a:r>
            <a:r>
              <a:rPr lang="en-FJ" sz="2400" b="1" dirty="0"/>
              <a:t> </a:t>
            </a:r>
            <a:r>
              <a:rPr lang="en-FJ" sz="2400" b="1" dirty="0" err="1"/>
              <a:t>ni</a:t>
            </a:r>
            <a:r>
              <a:rPr lang="en-FJ" sz="2400" b="1" dirty="0"/>
              <a:t> Kalou e </a:t>
            </a:r>
            <a:r>
              <a:rPr lang="en-FJ" sz="2400" b="1" dirty="0" err="1"/>
              <a:t>rogoci</a:t>
            </a:r>
            <a:r>
              <a:rPr lang="en-FJ" sz="2400" b="1" dirty="0"/>
              <a:t> </a:t>
            </a:r>
            <a:r>
              <a:rPr lang="en-FJ" sz="2400" b="1" dirty="0" err="1"/>
              <a:t>keda</a:t>
            </a:r>
            <a:r>
              <a:rPr lang="en-FJ" sz="2400" b="1" dirty="0"/>
              <a:t>. E </a:t>
            </a:r>
            <a:r>
              <a:rPr lang="en-FJ" sz="2400" b="1" dirty="0" err="1"/>
              <a:t>kauwaitaka</a:t>
            </a:r>
            <a:r>
              <a:rPr lang="en-FJ" sz="2400" b="1" dirty="0"/>
              <a:t> </a:t>
            </a:r>
            <a:r>
              <a:rPr lang="en-FJ" sz="2400" b="1" dirty="0" err="1"/>
              <a:t>na</a:t>
            </a:r>
            <a:r>
              <a:rPr lang="en-FJ" sz="2400" b="1" dirty="0"/>
              <a:t> </a:t>
            </a:r>
            <a:r>
              <a:rPr lang="en-FJ" sz="2400" b="1" dirty="0" err="1"/>
              <a:t>noda</a:t>
            </a:r>
            <a:r>
              <a:rPr lang="en-FJ" sz="2400" b="1" dirty="0"/>
              <a:t> </a:t>
            </a:r>
            <a:r>
              <a:rPr lang="en-FJ" sz="2400" b="1" dirty="0" err="1"/>
              <a:t>leqa</a:t>
            </a:r>
            <a:r>
              <a:rPr lang="en-FJ" sz="2400" b="1" dirty="0"/>
              <a:t> ka </a:t>
            </a:r>
            <a:r>
              <a:rPr lang="en-FJ" sz="2400" b="1" dirty="0" err="1"/>
              <a:t>raici</a:t>
            </a:r>
            <a:r>
              <a:rPr lang="en-FJ" sz="2400" b="1" dirty="0"/>
              <a:t> </a:t>
            </a:r>
            <a:r>
              <a:rPr lang="en-FJ" sz="2400" b="1" dirty="0" err="1"/>
              <a:t>keda</a:t>
            </a:r>
            <a:r>
              <a:rPr lang="en-FJ" sz="2400" b="1" dirty="0"/>
              <a:t>, </a:t>
            </a:r>
            <a:r>
              <a:rPr lang="en-FJ" sz="2400" b="1" dirty="0" err="1"/>
              <a:t>dina</a:t>
            </a:r>
            <a:r>
              <a:rPr lang="en-FJ" sz="2400" b="1" dirty="0"/>
              <a:t> ga </a:t>
            </a:r>
            <a:r>
              <a:rPr lang="en-FJ" sz="2400" b="1" dirty="0" err="1"/>
              <a:t>ni</a:t>
            </a:r>
            <a:r>
              <a:rPr lang="en-FJ" sz="2400" b="1" dirty="0"/>
              <a:t> da </a:t>
            </a:r>
            <a:r>
              <a:rPr lang="en-FJ" sz="2400" b="1" dirty="0" err="1"/>
              <a:t>sega</a:t>
            </a:r>
            <a:r>
              <a:rPr lang="en-FJ" sz="2400" b="1" dirty="0"/>
              <a:t> </a:t>
            </a:r>
            <a:r>
              <a:rPr lang="en-FJ" sz="2400" b="1" dirty="0" err="1"/>
              <a:t>ni</a:t>
            </a:r>
            <a:r>
              <a:rPr lang="en-FJ" sz="2400" b="1" dirty="0"/>
              <a:t> </a:t>
            </a:r>
            <a:r>
              <a:rPr lang="en-FJ" sz="2400" b="1" dirty="0" err="1"/>
              <a:t>raici</a:t>
            </a:r>
            <a:r>
              <a:rPr lang="en-FJ" sz="2400" b="1" dirty="0"/>
              <a:t> </a:t>
            </a:r>
            <a:r>
              <a:rPr lang="en-FJ" sz="2400" b="1" dirty="0" err="1"/>
              <a:t>koya</a:t>
            </a:r>
            <a:r>
              <a:rPr lang="en" sz="2400" b="1" dirty="0"/>
              <a:t> (</a:t>
            </a:r>
            <a:r>
              <a:rPr lang="en-FJ" sz="2400" b="1" dirty="0"/>
              <a:t>Same</a:t>
            </a:r>
            <a:r>
              <a:rPr lang="en" sz="2400" b="1" dirty="0"/>
              <a:t> 22:24).</a:t>
            </a:r>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9" fill="hold" nodeType="withEffect">
                                  <p:stCondLst>
                                    <p:cond delay="750"/>
                                  </p:stCondLst>
                                  <p:childTnLst>
                                    <p:set>
                                      <p:cBhvr>
                                        <p:cTn id="36" dur="1" fill="hold">
                                          <p:stCondLst>
                                            <p:cond delay="0"/>
                                          </p:stCondLst>
                                        </p:cTn>
                                        <p:tgtEl>
                                          <p:spTgt spid="4"/>
                                        </p:tgtEl>
                                        <p:attrNameLst>
                                          <p:attrName>style.visibility</p:attrName>
                                        </p:attrNameLst>
                                      </p:cBhvr>
                                      <p:to>
                                        <p:strVal val="visible"/>
                                      </p:to>
                                    </p:set>
                                    <p:animEffect transition="in" filter="strips(upLeft)">
                                      <p:cBhvr>
                                        <p:cTn id="37" dur="500"/>
                                        <p:tgtEl>
                                          <p:spTgt spid="4"/>
                                        </p:tgtEl>
                                      </p:cBhvr>
                                    </p:animEffect>
                                  </p:childTnLst>
                                </p:cTn>
                              </p:par>
                            </p:childTnLst>
                          </p:cTn>
                        </p:par>
                        <p:par>
                          <p:cTn id="38" fill="hold">
                            <p:stCondLst>
                              <p:cond delay="125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900" decel="100000" fill="hold"/>
                                        <p:tgtEl>
                                          <p:spTgt spid="1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900" decel="100000" fill="hold"/>
                                        <p:tgtEl>
                                          <p:spTgt spid="22"/>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900" decel="100000" fill="hold"/>
                                        <p:tgtEl>
                                          <p:spTgt spid="11"/>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900" decel="100000" fill="hold"/>
                                        <p:tgtEl>
                                          <p:spTgt spid="2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970064" y="-93162"/>
            <a:ext cx="12848299" cy="769441"/>
          </a:xfrm>
          <a:prstGeom prst="rect">
            <a:avLst/>
          </a:prstGeom>
          <a:noFill/>
        </p:spPr>
        <p:txBody>
          <a:bodyPr wrap="square">
            <a:spAutoFit/>
          </a:bodyPr>
          <a:lstStyle/>
          <a:p>
            <a:pPr algn="ctr"/>
            <a:r>
              <a:rPr lang="en-FJ" sz="44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	</a:t>
            </a:r>
            <a:r>
              <a:rPr lang="en-FJ" sz="40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MASU ENA MALIWA NI TAQAYA KEI NA NUIDEI</a:t>
            </a:r>
            <a:endParaRPr lang="en" sz="48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8E59890-1D71-0BB7-C77A-6BC017AF81F5}"/>
              </a:ext>
            </a:extLst>
          </p:cNvPr>
          <p:cNvSpPr txBox="1"/>
          <p:nvPr/>
        </p:nvSpPr>
        <p:spPr>
          <a:xfrm>
            <a:off x="0" y="676279"/>
            <a:ext cx="1207477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2200" b="1" dirty="0">
                <a:solidFill>
                  <a:schemeClr val="accent3">
                    <a:lumMod val="50000"/>
                  </a:schemeClr>
                </a:solidFill>
                <a:latin typeface="Comic Sans MS" panose="030F0702030302020204" pitchFamily="66" charset="0"/>
              </a:rPr>
              <a:t>“</a:t>
            </a:r>
            <a:r>
              <a:rPr lang="en-FJ" sz="2200" b="1" dirty="0">
                <a:solidFill>
                  <a:schemeClr val="accent3">
                    <a:lumMod val="50000"/>
                  </a:schemeClr>
                </a:solidFill>
                <a:latin typeface="Comic Sans MS" panose="030F0702030302020204" pitchFamily="66" charset="0"/>
              </a:rPr>
              <a:t>I </a:t>
            </a:r>
            <a:r>
              <a:rPr lang="en-AU" sz="2200" b="1" dirty="0" err="1">
                <a:solidFill>
                  <a:schemeClr val="accent3">
                    <a:lumMod val="50000"/>
                  </a:schemeClr>
                </a:solidFill>
                <a:latin typeface="Comic Sans MS" panose="030F0702030302020204" pitchFamily="66" charset="0"/>
              </a:rPr>
              <a:t>Jiova</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ena</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vakaevei</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na</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kena</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dede</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ni</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nomuni</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guilecavi</a:t>
            </a:r>
            <a:r>
              <a:rPr lang="en-FJ" sz="2200" b="1" dirty="0">
                <a:solidFill>
                  <a:schemeClr val="accent3">
                    <a:lumMod val="50000"/>
                  </a:schemeClr>
                </a:solidFill>
                <a:latin typeface="Comic Sans MS" panose="030F0702030302020204" pitchFamily="66" charset="0"/>
              </a:rPr>
              <a:t> au? </a:t>
            </a:r>
            <a:r>
              <a:rPr lang="en-AU" sz="2200" b="1" dirty="0">
                <a:solidFill>
                  <a:schemeClr val="accent3">
                    <a:lumMod val="50000"/>
                  </a:schemeClr>
                </a:solidFill>
                <a:latin typeface="Comic Sans MS" panose="030F0702030302020204" pitchFamily="66" charset="0"/>
              </a:rPr>
              <a:t>E</a:t>
            </a:r>
            <a:r>
              <a:rPr lang="en-FJ" sz="2200" b="1" dirty="0" err="1">
                <a:solidFill>
                  <a:schemeClr val="accent3">
                    <a:lumMod val="50000"/>
                  </a:schemeClr>
                </a:solidFill>
                <a:latin typeface="Comic Sans MS" panose="030F0702030302020204" pitchFamily="66" charset="0"/>
              </a:rPr>
              <a:t>na</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tawamudu</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beka</a:t>
            </a:r>
            <a:r>
              <a:rPr lang="en-FJ" sz="2200" b="1" dirty="0">
                <a:solidFill>
                  <a:schemeClr val="accent3">
                    <a:lumMod val="50000"/>
                  </a:schemeClr>
                </a:solidFill>
                <a:latin typeface="Comic Sans MS" panose="030F0702030302020204" pitchFamily="66" charset="0"/>
              </a:rPr>
              <a:t>? Ena </a:t>
            </a:r>
            <a:r>
              <a:rPr lang="en-FJ" sz="2200" b="1" dirty="0" err="1">
                <a:solidFill>
                  <a:schemeClr val="accent3">
                    <a:lumMod val="50000"/>
                  </a:schemeClr>
                </a:solidFill>
                <a:latin typeface="Comic Sans MS" panose="030F0702030302020204" pitchFamily="66" charset="0"/>
              </a:rPr>
              <a:t>vakaevei</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na</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kena</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dede</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ni</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nomuni</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vunia</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na</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matamuni</a:t>
            </a:r>
            <a:r>
              <a:rPr lang="en-FJ" sz="2200" b="1" dirty="0">
                <a:solidFill>
                  <a:schemeClr val="accent3">
                    <a:lumMod val="50000"/>
                  </a:schemeClr>
                </a:solidFill>
                <a:latin typeface="Comic Sans MS" panose="030F0702030302020204" pitchFamily="66" charset="0"/>
              </a:rPr>
              <a:t> </a:t>
            </a:r>
            <a:r>
              <a:rPr lang="en-FJ" sz="2200" b="1" dirty="0" err="1">
                <a:solidFill>
                  <a:schemeClr val="accent3">
                    <a:lumMod val="50000"/>
                  </a:schemeClr>
                </a:solidFill>
                <a:latin typeface="Comic Sans MS" panose="030F0702030302020204" pitchFamily="66" charset="0"/>
              </a:rPr>
              <a:t>vei</a:t>
            </a:r>
            <a:r>
              <a:rPr lang="en-FJ" sz="2200" b="1" dirty="0">
                <a:solidFill>
                  <a:schemeClr val="accent3">
                    <a:lumMod val="50000"/>
                  </a:schemeClr>
                </a:solidFill>
                <a:latin typeface="Comic Sans MS" panose="030F0702030302020204" pitchFamily="66" charset="0"/>
              </a:rPr>
              <a:t> au?</a:t>
            </a:r>
            <a:r>
              <a:rPr lang="en" sz="2200" b="1" dirty="0">
                <a:solidFill>
                  <a:schemeClr val="accent3">
                    <a:lumMod val="50000"/>
                  </a:schemeClr>
                </a:solidFill>
                <a:latin typeface="Comic Sans MS" panose="030F0702030302020204" pitchFamily="66" charset="0"/>
              </a:rPr>
              <a:t>" (</a:t>
            </a:r>
            <a:r>
              <a:rPr lang="en-FJ" sz="2200" b="1" dirty="0">
                <a:solidFill>
                  <a:schemeClr val="accent3">
                    <a:lumMod val="50000"/>
                  </a:schemeClr>
                </a:solidFill>
                <a:latin typeface="Comic Sans MS" panose="030F0702030302020204" pitchFamily="66" charset="0"/>
              </a:rPr>
              <a:t>Same</a:t>
            </a:r>
            <a:r>
              <a:rPr lang="en" sz="2200" b="1" dirty="0">
                <a:solidFill>
                  <a:schemeClr val="accent3">
                    <a:lumMod val="50000"/>
                  </a:schemeClr>
                </a:solidFill>
                <a:latin typeface="Comic Sans MS" panose="030F0702030302020204" pitchFamily="66" charset="0"/>
              </a:rPr>
              <a:t> 13:1)</a:t>
            </a:r>
            <a:endParaRPr lang="es-ES" sz="2200"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582711" cy="707886"/>
          </a:xfrm>
          <a:prstGeom prst="rect">
            <a:avLst/>
          </a:prstGeom>
          <a:noFill/>
        </p:spPr>
        <p:txBody>
          <a:bodyPr wrap="square" rtlCol="0">
            <a:spAutoFit/>
          </a:bodyPr>
          <a:lstStyle/>
          <a:p>
            <a:pPr>
              <a:spcBef>
                <a:spcPts val="600"/>
              </a:spcBef>
            </a:pPr>
            <a:r>
              <a:rPr lang="en-FJ" sz="2000" b="1" dirty="0"/>
              <a:t>Sa </a:t>
            </a:r>
            <a:r>
              <a:rPr lang="en-FJ" sz="2000" b="1" dirty="0" err="1"/>
              <a:t>guilecavi</a:t>
            </a:r>
            <a:r>
              <a:rPr lang="en-FJ" sz="2000" b="1" dirty="0"/>
              <a:t> au </a:t>
            </a:r>
            <a:r>
              <a:rPr lang="en-FJ" sz="2000" b="1" dirty="0" err="1"/>
              <a:t>beka</a:t>
            </a:r>
            <a:r>
              <a:rPr lang="en-FJ" sz="2000" b="1" dirty="0"/>
              <a:t> </a:t>
            </a:r>
            <a:r>
              <a:rPr lang="en-FJ" sz="2000" b="1" dirty="0" err="1"/>
              <a:t>na</a:t>
            </a:r>
            <a:r>
              <a:rPr lang="en-FJ" sz="2000" b="1" dirty="0"/>
              <a:t> Kalou? Ena so </a:t>
            </a:r>
            <a:r>
              <a:rPr lang="en-FJ" sz="2000" b="1" dirty="0" err="1"/>
              <a:t>na</a:t>
            </a:r>
            <a:r>
              <a:rPr lang="en-FJ" sz="2000" b="1" dirty="0"/>
              <a:t> </a:t>
            </a:r>
            <a:r>
              <a:rPr lang="en-FJ" sz="2000" b="1" dirty="0" err="1"/>
              <a:t>gauna</a:t>
            </a:r>
            <a:r>
              <a:rPr lang="en-FJ" sz="2000" b="1" dirty="0"/>
              <a:t> </a:t>
            </a:r>
            <a:r>
              <a:rPr lang="en-FJ" sz="2000" b="1" dirty="0" err="1"/>
              <a:t>eda</a:t>
            </a:r>
            <a:r>
              <a:rPr lang="en-FJ" sz="2000" b="1" dirty="0"/>
              <a:t> </a:t>
            </a:r>
            <a:r>
              <a:rPr lang="en-FJ" sz="2000" b="1" dirty="0" err="1"/>
              <a:t>vakasama</a:t>
            </a:r>
            <a:r>
              <a:rPr lang="en-FJ" sz="2000" b="1" dirty="0"/>
              <a:t> </a:t>
            </a:r>
            <a:r>
              <a:rPr lang="en-FJ" sz="2000" b="1" dirty="0" err="1"/>
              <a:t>vakakina</a:t>
            </a:r>
            <a:r>
              <a:rPr lang="en-FJ" sz="2000" b="1" dirty="0"/>
              <a:t>? Na </a:t>
            </a:r>
            <a:r>
              <a:rPr lang="en-FJ" sz="2000" b="1" dirty="0" err="1"/>
              <a:t>daunisame</a:t>
            </a:r>
            <a:r>
              <a:rPr lang="en-FJ" sz="2000" b="1" dirty="0"/>
              <a:t> e </a:t>
            </a:r>
            <a:r>
              <a:rPr lang="en-FJ" sz="2000" b="1" dirty="0" err="1"/>
              <a:t>vakamacalataka</a:t>
            </a:r>
            <a:r>
              <a:rPr lang="en-FJ" sz="2000" b="1" dirty="0"/>
              <a:t> </a:t>
            </a:r>
            <a:r>
              <a:rPr lang="en-FJ" sz="2000" b="1" dirty="0" err="1"/>
              <a:t>vakavinaka</a:t>
            </a:r>
            <a:r>
              <a:rPr lang="en-FJ" sz="2000" b="1" dirty="0"/>
              <a:t>. </a:t>
            </a:r>
            <a:r>
              <a:rPr lang="en-FJ" sz="2000" b="1" dirty="0" err="1"/>
              <a:t>Ia</a:t>
            </a:r>
            <a:r>
              <a:rPr lang="en-FJ" sz="2000" b="1" dirty="0"/>
              <a:t> e </a:t>
            </a:r>
            <a:r>
              <a:rPr lang="en-FJ" sz="2000" b="1" dirty="0" err="1"/>
              <a:t>sauma</a:t>
            </a:r>
            <a:r>
              <a:rPr lang="en-FJ" sz="2000" b="1" dirty="0"/>
              <a:t> </a:t>
            </a:r>
            <a:r>
              <a:rPr lang="en-FJ" sz="2000" b="1" dirty="0" err="1"/>
              <a:t>na</a:t>
            </a:r>
            <a:r>
              <a:rPr lang="en-FJ" sz="2000" b="1" dirty="0"/>
              <a:t> </a:t>
            </a:r>
            <a:r>
              <a:rPr lang="en-FJ" sz="2000" b="1" dirty="0" err="1"/>
              <a:t>lomalomoarua</a:t>
            </a:r>
            <a:r>
              <a:rPr lang="en-FJ" sz="2000" b="1" dirty="0"/>
              <a:t> ka </a:t>
            </a:r>
            <a:r>
              <a:rPr lang="en-FJ" sz="2000" b="1" dirty="0" err="1"/>
              <a:t>vakaraitaka</a:t>
            </a:r>
            <a:r>
              <a:rPr lang="en-FJ" sz="2000" b="1" dirty="0"/>
              <a:t> </a:t>
            </a:r>
            <a:r>
              <a:rPr lang="en-FJ" sz="2000" b="1" dirty="0" err="1"/>
              <a:t>nona</a:t>
            </a:r>
            <a:r>
              <a:rPr lang="en-FJ" sz="2000" b="1" dirty="0"/>
              <a:t> </a:t>
            </a:r>
            <a:r>
              <a:rPr lang="en-FJ" sz="2000" b="1" dirty="0" err="1"/>
              <a:t>i</a:t>
            </a:r>
            <a:r>
              <a:rPr lang="en-FJ" sz="2000" b="1" dirty="0"/>
              <a:t> </a:t>
            </a:r>
            <a:r>
              <a:rPr lang="en-FJ" sz="2000" b="1" dirty="0" err="1"/>
              <a:t>nuinui</a:t>
            </a:r>
            <a:r>
              <a:rPr lang="en" sz="2000" b="1" dirty="0"/>
              <a:t>.</a:t>
            </a:r>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2449960193"/>
              </p:ext>
            </p:extLst>
          </p:nvPr>
        </p:nvGraphicFramePr>
        <p:xfrm>
          <a:off x="218515" y="2132483"/>
          <a:ext cx="11659720" cy="326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4" y="5351179"/>
            <a:ext cx="10306051" cy="707886"/>
          </a:xfrm>
          <a:prstGeom prst="rect">
            <a:avLst/>
          </a:prstGeom>
          <a:noFill/>
        </p:spPr>
        <p:txBody>
          <a:bodyPr wrap="square" rtlCol="0">
            <a:spAutoFit/>
          </a:bodyPr>
          <a:lstStyle/>
          <a:p>
            <a:pPr>
              <a:spcBef>
                <a:spcPts val="600"/>
              </a:spcBef>
            </a:pPr>
            <a:r>
              <a:rPr lang="en-FJ" sz="2000" b="1" dirty="0"/>
              <a:t>Ni da </a:t>
            </a:r>
            <a:r>
              <a:rPr lang="en-FJ" sz="2000" b="1" dirty="0" err="1"/>
              <a:t>lomalomarua</a:t>
            </a:r>
            <a:r>
              <a:rPr lang="en-FJ" sz="2000" b="1" dirty="0"/>
              <a:t>, me da </a:t>
            </a:r>
            <a:r>
              <a:rPr lang="en-FJ" sz="2000" b="1" dirty="0" err="1"/>
              <a:t>kerea</a:t>
            </a:r>
            <a:r>
              <a:rPr lang="en-FJ" sz="2000" b="1" dirty="0"/>
              <a:t> </a:t>
            </a:r>
            <a:r>
              <a:rPr lang="en-FJ" sz="2000" b="1" dirty="0" err="1"/>
              <a:t>na</a:t>
            </a:r>
            <a:r>
              <a:rPr lang="en-FJ" sz="2000" b="1" dirty="0"/>
              <a:t> </a:t>
            </a:r>
            <a:r>
              <a:rPr lang="en-FJ" sz="2000" b="1" dirty="0" err="1"/>
              <a:t>Yalona</a:t>
            </a:r>
            <a:r>
              <a:rPr lang="en-FJ" sz="2000" b="1" dirty="0"/>
              <a:t> me “</a:t>
            </a:r>
            <a:r>
              <a:rPr lang="en-FJ" sz="2000" b="1" dirty="0" err="1"/>
              <a:t>vakararamataka</a:t>
            </a:r>
            <a:r>
              <a:rPr lang="en-FJ" sz="2000" b="1" dirty="0"/>
              <a:t> </a:t>
            </a:r>
            <a:r>
              <a:rPr lang="en-FJ" sz="2000" b="1" dirty="0" err="1"/>
              <a:t>na</a:t>
            </a:r>
            <a:r>
              <a:rPr lang="en-FJ" sz="2000" b="1" dirty="0"/>
              <a:t> </a:t>
            </a:r>
            <a:r>
              <a:rPr lang="en-FJ" sz="2000" b="1" dirty="0" err="1"/>
              <a:t>matada</a:t>
            </a:r>
            <a:r>
              <a:rPr lang="en-FJ" sz="2000" b="1" dirty="0"/>
              <a:t>,” </a:t>
            </a:r>
            <a:r>
              <a:rPr lang="en-FJ" sz="2000" b="1" dirty="0" err="1"/>
              <a:t>oya</a:t>
            </a:r>
            <a:r>
              <a:rPr lang="en-FJ" sz="2000" b="1" dirty="0"/>
              <a:t> me </a:t>
            </a:r>
            <a:r>
              <a:rPr lang="en-FJ" sz="2000" b="1" dirty="0" err="1"/>
              <a:t>vukei</a:t>
            </a:r>
            <a:r>
              <a:rPr lang="en-FJ" sz="2000" b="1" dirty="0"/>
              <a:t> </a:t>
            </a:r>
            <a:r>
              <a:rPr lang="en-FJ" sz="2000" b="1" dirty="0" err="1"/>
              <a:t>keda</a:t>
            </a:r>
            <a:r>
              <a:rPr lang="en-FJ" sz="2000" b="1" dirty="0"/>
              <a:t> ka </a:t>
            </a:r>
            <a:r>
              <a:rPr lang="en-FJ" sz="2000" b="1" dirty="0" err="1"/>
              <a:t>kauta</a:t>
            </a:r>
            <a:r>
              <a:rPr lang="en-FJ" sz="2000" b="1" dirty="0"/>
              <a:t> </a:t>
            </a:r>
            <a:r>
              <a:rPr lang="en-FJ" sz="2000" b="1" dirty="0" err="1"/>
              <a:t>tani</a:t>
            </a:r>
            <a:r>
              <a:rPr lang="en-FJ" sz="2000" b="1" dirty="0"/>
              <a:t> </a:t>
            </a:r>
            <a:r>
              <a:rPr lang="en-FJ" sz="2000" b="1" dirty="0" err="1"/>
              <a:t>na</a:t>
            </a:r>
            <a:r>
              <a:rPr lang="en-FJ" sz="2000" b="1" dirty="0"/>
              <a:t> </a:t>
            </a:r>
            <a:r>
              <a:rPr lang="en-FJ" sz="2000" b="1" dirty="0" err="1"/>
              <a:t>lomalomarua</a:t>
            </a:r>
            <a:r>
              <a:rPr lang="en-FJ" sz="2000" b="1" dirty="0"/>
              <a:t>.</a:t>
            </a:r>
            <a:r>
              <a:rPr lang="en" sz="2000" b="1" dirty="0"/>
              <a:t> (</a:t>
            </a:r>
            <a:r>
              <a:rPr lang="en-FJ" sz="2000" b="1" dirty="0"/>
              <a:t>Same</a:t>
            </a:r>
            <a:r>
              <a:rPr lang="en" sz="2000" b="1" dirty="0"/>
              <a:t> 13:3).</a:t>
            </a:r>
          </a:p>
        </p:txBody>
      </p:sp>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51179"/>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6059065"/>
            <a:ext cx="10306051" cy="707886"/>
          </a:xfrm>
          <a:prstGeom prst="rect">
            <a:avLst/>
          </a:prstGeom>
          <a:noFill/>
        </p:spPr>
        <p:txBody>
          <a:bodyPr wrap="square">
            <a:spAutoFit/>
          </a:bodyPr>
          <a:lstStyle/>
          <a:p>
            <a:pPr>
              <a:spcBef>
                <a:spcPts val="600"/>
              </a:spcBef>
            </a:pPr>
            <a:r>
              <a:rPr lang="en-FJ" sz="2000" b="1" dirty="0"/>
              <a:t>Na same </a:t>
            </a:r>
            <a:r>
              <a:rPr lang="en-FJ" sz="2000" b="1" dirty="0" err="1"/>
              <a:t>oqo</a:t>
            </a:r>
            <a:r>
              <a:rPr lang="en-FJ" sz="2000" b="1" dirty="0"/>
              <a:t> e </a:t>
            </a:r>
            <a:r>
              <a:rPr lang="en-FJ" sz="2000" b="1" dirty="0" err="1"/>
              <a:t>vakaraitaka</a:t>
            </a:r>
            <a:r>
              <a:rPr lang="en-FJ" sz="2000" b="1" dirty="0"/>
              <a:t> ki </a:t>
            </a:r>
            <a:r>
              <a:rPr lang="en-FJ" sz="2000" b="1" dirty="0" err="1"/>
              <a:t>vei</a:t>
            </a:r>
            <a:r>
              <a:rPr lang="en-FJ" sz="2000" b="1" dirty="0"/>
              <a:t> </a:t>
            </a:r>
            <a:r>
              <a:rPr lang="en-FJ" sz="2000" b="1" dirty="0" err="1"/>
              <a:t>keda</a:t>
            </a:r>
            <a:r>
              <a:rPr lang="en-FJ" sz="2000" b="1" dirty="0"/>
              <a:t> </a:t>
            </a:r>
            <a:r>
              <a:rPr lang="en-FJ" sz="2000" b="1" dirty="0" err="1"/>
              <a:t>ni</a:t>
            </a:r>
            <a:r>
              <a:rPr lang="en-FJ" sz="2000" b="1" dirty="0"/>
              <a:t> </a:t>
            </a:r>
            <a:r>
              <a:rPr lang="en-FJ" sz="2000" b="1" dirty="0" err="1"/>
              <a:t>sega</a:t>
            </a:r>
            <a:r>
              <a:rPr lang="en-FJ" sz="2000" b="1" dirty="0"/>
              <a:t> </a:t>
            </a:r>
            <a:r>
              <a:rPr lang="en-FJ" sz="2000" b="1" dirty="0" err="1"/>
              <a:t>ni</a:t>
            </a:r>
            <a:r>
              <a:rPr lang="en-FJ" sz="2000" b="1" dirty="0"/>
              <a:t> tabu me da </a:t>
            </a:r>
            <a:r>
              <a:rPr lang="en-FJ" sz="2000" b="1" dirty="0" err="1"/>
              <a:t>taroga</a:t>
            </a:r>
            <a:r>
              <a:rPr lang="en-FJ" sz="2000" b="1" dirty="0"/>
              <a:t> </a:t>
            </a:r>
            <a:r>
              <a:rPr lang="en-FJ" sz="2000" b="1" dirty="0" err="1"/>
              <a:t>na</a:t>
            </a:r>
            <a:r>
              <a:rPr lang="en-FJ" sz="2000" b="1" dirty="0"/>
              <a:t> Kalou me </a:t>
            </a:r>
            <a:r>
              <a:rPr lang="en-FJ" sz="2000" b="1" dirty="0" err="1"/>
              <a:t>cakacaka</a:t>
            </a:r>
            <a:r>
              <a:rPr lang="en-FJ" sz="2000" b="1" dirty="0"/>
              <a:t> </a:t>
            </a:r>
            <a:r>
              <a:rPr lang="en-FJ" sz="2000" b="1" dirty="0" err="1"/>
              <a:t>ena</a:t>
            </a:r>
            <a:r>
              <a:rPr lang="en-FJ" sz="2000" b="1" dirty="0"/>
              <a:t> </a:t>
            </a:r>
            <a:r>
              <a:rPr lang="en-FJ" sz="2000" b="1" dirty="0" err="1"/>
              <a:t>noda</a:t>
            </a:r>
            <a:r>
              <a:rPr lang="en-FJ" sz="2000" b="1" dirty="0"/>
              <a:t> </a:t>
            </a:r>
            <a:r>
              <a:rPr lang="en-FJ" sz="2000" b="1" dirty="0" err="1"/>
              <a:t>masu</a:t>
            </a:r>
            <a:r>
              <a:rPr lang="en-FJ" sz="2000" b="1" dirty="0"/>
              <a:t>. Me da </a:t>
            </a:r>
            <a:r>
              <a:rPr lang="en-FJ" sz="2000" b="1" dirty="0" err="1"/>
              <a:t>vakadeitaka</a:t>
            </a:r>
            <a:r>
              <a:rPr lang="en-FJ" sz="2000" b="1" dirty="0"/>
              <a:t> </a:t>
            </a:r>
            <a:r>
              <a:rPr lang="en-FJ" sz="2000" b="1" dirty="0" err="1"/>
              <a:t>ni</a:t>
            </a:r>
            <a:r>
              <a:rPr lang="en-FJ" sz="2000" b="1" dirty="0"/>
              <a:t> </a:t>
            </a:r>
            <a:r>
              <a:rPr lang="en-FJ" sz="2000" b="1" dirty="0" err="1"/>
              <a:t>yalayala</a:t>
            </a:r>
            <a:r>
              <a:rPr lang="en-FJ" sz="2000" b="1" dirty="0"/>
              <a:t> ka </a:t>
            </a:r>
            <a:r>
              <a:rPr lang="en-FJ" sz="2000" b="1" dirty="0" err="1"/>
              <a:t>tu</a:t>
            </a:r>
            <a:r>
              <a:rPr lang="en-FJ" sz="2000" b="1" dirty="0"/>
              <a:t> </a:t>
            </a:r>
            <a:r>
              <a:rPr lang="en-FJ" sz="2000" b="1" dirty="0" err="1"/>
              <a:t>ena</a:t>
            </a:r>
            <a:r>
              <a:rPr lang="en-FJ" sz="2000" b="1" dirty="0"/>
              <a:t> Same e </a:t>
            </a:r>
            <a:r>
              <a:rPr lang="en-FJ" sz="2000" b="1" dirty="0" err="1"/>
              <a:t>noda</a:t>
            </a:r>
            <a:r>
              <a:rPr lang="en-FJ" sz="2000" b="1" dirty="0"/>
              <a:t> </a:t>
            </a:r>
            <a:r>
              <a:rPr lang="en-FJ" sz="2000" b="1" dirty="0" err="1"/>
              <a:t>talega</a:t>
            </a:r>
            <a:r>
              <a:rPr lang="en-FJ" sz="2000" b="1" dirty="0"/>
              <a:t>.</a:t>
            </a:r>
            <a:endParaRPr lang="en" sz="2000" b="1" dirty="0"/>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27"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28"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29" dur="500"/>
                                        <p:tgtEl>
                                          <p:spTgt spid="2">
                                            <p:graphicEl>
                                              <a:dgm id="{67B139EC-3E0F-4D3D-B8DD-1F4014FD2B82}"/>
                                            </p:graphicEl>
                                          </p:spTgt>
                                        </p:tgtEl>
                                      </p:cBhvr>
                                    </p:animEffect>
                                    <p:anim calcmode="lin" valueType="num">
                                      <p:cBhvr>
                                        <p:cTn id="30"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1"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4"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5"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36" dur="500"/>
                                        <p:tgtEl>
                                          <p:spTgt spid="2">
                                            <p:graphicEl>
                                              <a:dgm id="{619E10F7-6B8C-4039-A27E-226425C7E22C}"/>
                                            </p:graphicEl>
                                          </p:spTgt>
                                        </p:tgtEl>
                                      </p:cBhvr>
                                    </p:animEffect>
                                    <p:anim calcmode="lin" valueType="num">
                                      <p:cBhvr>
                                        <p:cTn id="37"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38"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1"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7A74BFB8-AEDB-436F-A3F4-77D80A64CF12}"/>
                                            </p:graphicEl>
                                          </p:spTgt>
                                        </p:tgtEl>
                                      </p:cBhvr>
                                    </p:animEffect>
                                    <p:anim calcmode="lin" valueType="num">
                                      <p:cBhvr>
                                        <p:cTn id="44"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5"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0"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3144155C-8A53-4E42-9492-4996A46BFE9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grpId="0" nodeType="clickEffect">
                                  <p:stCondLst>
                                    <p:cond delay="0"/>
                                  </p:stCondLst>
                                  <p:childTnLst>
                                    <p:set>
                                      <p:cBhvr>
                                        <p:cTn id="56"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57"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829C859D-20B9-4EED-AE89-EC6EDEC52435}"/>
                                            </p:graphicEl>
                                          </p:spTgt>
                                        </p:tgtEl>
                                      </p:cBhvr>
                                    </p:animEffect>
                                    <p:anim calcmode="lin" valueType="num">
                                      <p:cBhvr>
                                        <p:cTn id="60"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1"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4"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D1A0340F-403A-4B64-A902-F210979DE1BC}"/>
                                            </p:graphicEl>
                                          </p:spTgt>
                                        </p:tgtEl>
                                      </p:cBhvr>
                                    </p:animEffect>
                                    <p:anim calcmode="lin" valueType="num">
                                      <p:cBhvr>
                                        <p:cTn id="67"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1"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BB20E5D1-6E7A-4632-A57E-0625077BE739}"/>
                                            </p:graphicEl>
                                          </p:spTgt>
                                        </p:tgtEl>
                                      </p:cBhvr>
                                    </p:animEffect>
                                    <p:anim calcmode="lin" valueType="num">
                                      <p:cBhvr>
                                        <p:cTn id="74"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0"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A803E7FF-BA39-4057-8C95-0B4F6DD34244}"/>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87"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FBF83381-CAF3-4506-A06E-10E2FA372B6A}"/>
                                            </p:graphicEl>
                                          </p:spTgt>
                                        </p:tgtEl>
                                      </p:cBhvr>
                                    </p:animEffect>
                                    <p:anim calcmode="lin" valueType="num">
                                      <p:cBhvr>
                                        <p:cTn id="90"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4"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F7A2D425-FC8A-41D4-B397-08A8228F3086}"/>
                                            </p:graphicEl>
                                          </p:spTgt>
                                        </p:tgtEl>
                                      </p:cBhvr>
                                    </p:animEffect>
                                    <p:anim calcmode="lin" valueType="num">
                                      <p:cBhvr>
                                        <p:cTn id="97"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1"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362939C7-3501-4E29-A230-E3C8468E8E35}"/>
                                            </p:graphicEl>
                                          </p:spTgt>
                                        </p:tgtEl>
                                      </p:cBhvr>
                                    </p:animEffect>
                                    <p:anim calcmode="lin" valueType="num">
                                      <p:cBhvr>
                                        <p:cTn id="104"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5"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0"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1B54F016-CF6F-456F-8655-EB63347055D4}"/>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528" fill="hold" grpId="0" nodeType="clickEffect">
                                  <p:stCondLst>
                                    <p:cond delay="0"/>
                                  </p:stCondLst>
                                  <p:childTnLst>
                                    <p:set>
                                      <p:cBhvr>
                                        <p:cTn id="116"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17"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19" dur="500"/>
                                        <p:tgtEl>
                                          <p:spTgt spid="2">
                                            <p:graphicEl>
                                              <a:dgm id="{79652DBC-F207-4894-B486-09B4BAF1E1B0}"/>
                                            </p:graphicEl>
                                          </p:spTgt>
                                        </p:tgtEl>
                                      </p:cBhvr>
                                    </p:animEffect>
                                    <p:anim calcmode="lin" valueType="num">
                                      <p:cBhvr>
                                        <p:cTn id="120"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1"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0"/>
                                  </p:stCondLst>
                                  <p:childTnLst>
                                    <p:set>
                                      <p:cBhvr>
                                        <p:cTn id="123"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4"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D460ACD0-705F-48DC-BA9D-3972A5DC1E0F}"/>
                                            </p:graphicEl>
                                          </p:spTgt>
                                        </p:tgtEl>
                                      </p:cBhvr>
                                    </p:animEffect>
                                    <p:anim calcmode="lin" valueType="num">
                                      <p:cBhvr>
                                        <p:cTn id="127"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1"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C631FA61-8829-46DD-AB5F-12A7367E82F1}"/>
                                            </p:graphicEl>
                                          </p:spTgt>
                                        </p:tgtEl>
                                      </p:cBhvr>
                                    </p:animEffect>
                                    <p:anim calcmode="lin" valueType="num">
                                      <p:cBhvr>
                                        <p:cTn id="134"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0"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1"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2" dur="500"/>
                                        <p:tgtEl>
                                          <p:spTgt spid="2">
                                            <p:graphicEl>
                                              <a:dgm id="{7DC2CD41-A2AA-419B-B77B-6C27E0C84BCE}"/>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 presetClass="entr" presetSubtype="2" fill="hold" nodeType="clickEffect">
                                  <p:stCondLst>
                                    <p:cond delay="0"/>
                                  </p:stCondLst>
                                  <p:childTnLst>
                                    <p:set>
                                      <p:cBhvr>
                                        <p:cTn id="146" dur="1" fill="hold">
                                          <p:stCondLst>
                                            <p:cond delay="0"/>
                                          </p:stCondLst>
                                        </p:cTn>
                                        <p:tgtEl>
                                          <p:spTgt spid="10"/>
                                        </p:tgtEl>
                                        <p:attrNameLst>
                                          <p:attrName>style.visibility</p:attrName>
                                        </p:attrNameLst>
                                      </p:cBhvr>
                                      <p:to>
                                        <p:strVal val="visible"/>
                                      </p:to>
                                    </p:set>
                                    <p:anim calcmode="lin" valueType="num">
                                      <p:cBhvr additive="base">
                                        <p:cTn id="147" dur="500" fill="hold"/>
                                        <p:tgtEl>
                                          <p:spTgt spid="10"/>
                                        </p:tgtEl>
                                        <p:attrNameLst>
                                          <p:attrName>ppt_x</p:attrName>
                                        </p:attrNameLst>
                                      </p:cBhvr>
                                      <p:tavLst>
                                        <p:tav tm="0">
                                          <p:val>
                                            <p:strVal val="1+#ppt_w/2"/>
                                          </p:val>
                                        </p:tav>
                                        <p:tav tm="100000">
                                          <p:val>
                                            <p:strVal val="#ppt_x"/>
                                          </p:val>
                                        </p:tav>
                                      </p:tavLst>
                                    </p:anim>
                                    <p:anim calcmode="lin" valueType="num">
                                      <p:cBhvr additive="base">
                                        <p:cTn id="148" dur="500" fill="hold"/>
                                        <p:tgtEl>
                                          <p:spTgt spid="10"/>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additive="base">
                                        <p:cTn id="151" dur="500" fill="hold"/>
                                        <p:tgtEl>
                                          <p:spTgt spid="8"/>
                                        </p:tgtEl>
                                        <p:attrNameLst>
                                          <p:attrName>ppt_x</p:attrName>
                                        </p:attrNameLst>
                                      </p:cBhvr>
                                      <p:tavLst>
                                        <p:tav tm="0">
                                          <p:val>
                                            <p:strVal val="1+#ppt_w/2"/>
                                          </p:val>
                                        </p:tav>
                                        <p:tav tm="100000">
                                          <p:val>
                                            <p:strVal val="#ppt_x"/>
                                          </p:val>
                                        </p:tav>
                                      </p:tavLst>
                                    </p:anim>
                                    <p:anim calcmode="lin" valueType="num">
                                      <p:cBhvr additive="base">
                                        <p:cTn id="15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wipe(left)">
                                      <p:cBhvr>
                                        <p:cTn id="1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0"/>
            <a:ext cx="12192000" cy="769441"/>
          </a:xfrm>
          <a:prstGeom prst="rect">
            <a:avLst/>
          </a:prstGeom>
          <a:noFill/>
        </p:spPr>
        <p:txBody>
          <a:bodyPr wrap="square">
            <a:spAutoFit/>
          </a:bodyPr>
          <a:lstStyle/>
          <a:p>
            <a:pPr algn="ctr"/>
            <a:r>
              <a:rPr lang="en-FJ"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MASU MO VAKALESUI</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EE8BF0A0-28FC-6349-63EE-A46E5F55FDBF}"/>
              </a:ext>
            </a:extLst>
          </p:cNvPr>
          <p:cNvSpPr txBox="1"/>
          <p:nvPr/>
        </p:nvSpPr>
        <p:spPr>
          <a:xfrm>
            <a:off x="-72189" y="658470"/>
            <a:ext cx="12336379"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en-AU" b="1" dirty="0">
                <a:solidFill>
                  <a:schemeClr val="accent1"/>
                </a:solidFill>
                <a:latin typeface="Comic Sans MS" panose="030F0702030302020204" pitchFamily="66" charset="0"/>
              </a:rPr>
              <a:t>Me</a:t>
            </a:r>
            <a:r>
              <a:rPr lang="en-FJ" b="1" dirty="0">
                <a:solidFill>
                  <a:schemeClr val="accent1"/>
                </a:solidFill>
                <a:latin typeface="Comic Sans MS" panose="030F0702030302020204" pitchFamily="66" charset="0"/>
              </a:rPr>
              <a:t> </a:t>
            </a:r>
            <a:r>
              <a:rPr lang="en-FJ" b="1" dirty="0" err="1">
                <a:solidFill>
                  <a:schemeClr val="accent1"/>
                </a:solidFill>
                <a:latin typeface="Comic Sans MS" panose="030F0702030302020204" pitchFamily="66" charset="0"/>
              </a:rPr>
              <a:t>vakabulai</a:t>
            </a:r>
            <a:r>
              <a:rPr lang="en-FJ" b="1" dirty="0">
                <a:solidFill>
                  <a:schemeClr val="accent1"/>
                </a:solidFill>
                <a:latin typeface="Comic Sans MS" panose="030F0702030302020204" pitchFamily="66" charset="0"/>
              </a:rPr>
              <a:t> kina ko </a:t>
            </a:r>
            <a:r>
              <a:rPr lang="en-FJ" b="1" dirty="0" err="1">
                <a:solidFill>
                  <a:schemeClr val="accent1"/>
                </a:solidFill>
                <a:latin typeface="Comic Sans MS" panose="030F0702030302020204" pitchFamily="66" charset="0"/>
              </a:rPr>
              <a:t>koya</a:t>
            </a:r>
            <a:r>
              <a:rPr lang="en-FJ" b="1" dirty="0">
                <a:solidFill>
                  <a:schemeClr val="accent1"/>
                </a:solidFill>
                <a:latin typeface="Comic Sans MS" panose="030F0702030302020204" pitchFamily="66" charset="0"/>
              </a:rPr>
              <a:t> ko </a:t>
            </a:r>
            <a:r>
              <a:rPr lang="en-FJ" b="1" dirty="0" err="1">
                <a:solidFill>
                  <a:schemeClr val="accent1"/>
                </a:solidFill>
                <a:latin typeface="Comic Sans MS" panose="030F0702030302020204" pitchFamily="66" charset="0"/>
              </a:rPr>
              <a:t>ni</a:t>
            </a:r>
            <a:r>
              <a:rPr lang="en-FJ" b="1" dirty="0">
                <a:solidFill>
                  <a:schemeClr val="accent1"/>
                </a:solidFill>
                <a:latin typeface="Comic Sans MS" panose="030F0702030302020204" pitchFamily="66" charset="0"/>
              </a:rPr>
              <a:t> </a:t>
            </a:r>
            <a:r>
              <a:rPr lang="en-FJ" b="1" dirty="0" err="1">
                <a:solidFill>
                  <a:schemeClr val="accent1"/>
                </a:solidFill>
                <a:latin typeface="Comic Sans MS" panose="030F0702030302020204" pitchFamily="66" charset="0"/>
              </a:rPr>
              <a:t>sa</a:t>
            </a:r>
            <a:r>
              <a:rPr lang="en-FJ" b="1" dirty="0">
                <a:solidFill>
                  <a:schemeClr val="accent1"/>
                </a:solidFill>
                <a:latin typeface="Comic Sans MS" panose="030F0702030302020204" pitchFamily="66" charset="0"/>
              </a:rPr>
              <a:t> </a:t>
            </a:r>
            <a:r>
              <a:rPr lang="en-FJ" b="1" dirty="0" err="1">
                <a:solidFill>
                  <a:schemeClr val="accent1"/>
                </a:solidFill>
                <a:latin typeface="Comic Sans MS" panose="030F0702030302020204" pitchFamily="66" charset="0"/>
              </a:rPr>
              <a:t>lomana</a:t>
            </a:r>
            <a:r>
              <a:rPr lang="en-FJ" b="1" dirty="0">
                <a:solidFill>
                  <a:schemeClr val="accent1"/>
                </a:solidFill>
                <a:latin typeface="Comic Sans MS" panose="030F0702030302020204" pitchFamily="66" charset="0"/>
              </a:rPr>
              <a:t>; Mo </a:t>
            </a:r>
            <a:r>
              <a:rPr lang="en-FJ" b="1" dirty="0" err="1">
                <a:solidFill>
                  <a:schemeClr val="accent1"/>
                </a:solidFill>
                <a:latin typeface="Comic Sans MS" panose="030F0702030302020204" pitchFamily="66" charset="0"/>
              </a:rPr>
              <a:t>ni</a:t>
            </a:r>
            <a:r>
              <a:rPr lang="en-FJ" b="1" dirty="0">
                <a:solidFill>
                  <a:schemeClr val="accent1"/>
                </a:solidFill>
                <a:latin typeface="Comic Sans MS" panose="030F0702030302020204" pitchFamily="66" charset="0"/>
              </a:rPr>
              <a:t> </a:t>
            </a:r>
            <a:r>
              <a:rPr lang="en-FJ" b="1" dirty="0" err="1">
                <a:solidFill>
                  <a:schemeClr val="accent1"/>
                </a:solidFill>
                <a:latin typeface="Comic Sans MS" panose="030F0702030302020204" pitchFamily="66" charset="0"/>
              </a:rPr>
              <a:t>vakabulai</a:t>
            </a:r>
            <a:r>
              <a:rPr lang="en-FJ" b="1" dirty="0">
                <a:solidFill>
                  <a:schemeClr val="accent1"/>
                </a:solidFill>
                <a:latin typeface="Comic Sans MS" panose="030F0702030302020204" pitchFamily="66" charset="0"/>
              </a:rPr>
              <a:t> au </a:t>
            </a:r>
            <a:r>
              <a:rPr lang="en-FJ" b="1" dirty="0" err="1">
                <a:solidFill>
                  <a:schemeClr val="accent1"/>
                </a:solidFill>
                <a:latin typeface="Comic Sans MS" panose="030F0702030302020204" pitchFamily="66" charset="0"/>
              </a:rPr>
              <a:t>ena</a:t>
            </a:r>
            <a:r>
              <a:rPr lang="en-FJ" b="1" dirty="0">
                <a:solidFill>
                  <a:schemeClr val="accent1"/>
                </a:solidFill>
                <a:latin typeface="Comic Sans MS" panose="030F0702030302020204" pitchFamily="66" charset="0"/>
              </a:rPr>
              <a:t> </a:t>
            </a:r>
            <a:r>
              <a:rPr lang="en-FJ" b="1" dirty="0" err="1">
                <a:solidFill>
                  <a:schemeClr val="accent1"/>
                </a:solidFill>
                <a:latin typeface="Comic Sans MS" panose="030F0702030302020204" pitchFamily="66" charset="0"/>
              </a:rPr>
              <a:t>ligamuni</a:t>
            </a:r>
            <a:r>
              <a:rPr lang="en-FJ" b="1" dirty="0">
                <a:solidFill>
                  <a:schemeClr val="accent1"/>
                </a:solidFill>
                <a:latin typeface="Comic Sans MS" panose="030F0702030302020204" pitchFamily="66" charset="0"/>
              </a:rPr>
              <a:t> </a:t>
            </a:r>
            <a:r>
              <a:rPr lang="en-FJ" b="1" dirty="0" err="1">
                <a:solidFill>
                  <a:schemeClr val="accent1"/>
                </a:solidFill>
                <a:latin typeface="Comic Sans MS" panose="030F0702030302020204" pitchFamily="66" charset="0"/>
              </a:rPr>
              <a:t>matau</a:t>
            </a:r>
            <a:r>
              <a:rPr lang="en-FJ" b="1" dirty="0">
                <a:solidFill>
                  <a:schemeClr val="accent1"/>
                </a:solidFill>
                <a:latin typeface="Comic Sans MS" panose="030F0702030302020204" pitchFamily="66" charset="0"/>
              </a:rPr>
              <a:t>, ka </a:t>
            </a:r>
            <a:r>
              <a:rPr lang="en-FJ" b="1" dirty="0" err="1">
                <a:solidFill>
                  <a:schemeClr val="accent1"/>
                </a:solidFill>
                <a:latin typeface="Comic Sans MS" panose="030F0702030302020204" pitchFamily="66" charset="0"/>
              </a:rPr>
              <a:t>rogoci</a:t>
            </a:r>
            <a:r>
              <a:rPr lang="en-FJ" b="1" dirty="0">
                <a:solidFill>
                  <a:schemeClr val="accent1"/>
                </a:solidFill>
                <a:latin typeface="Comic Sans MS" panose="030F0702030302020204" pitchFamily="66" charset="0"/>
              </a:rPr>
              <a:t> au.</a:t>
            </a:r>
            <a:r>
              <a:rPr lang="en" b="1" dirty="0">
                <a:solidFill>
                  <a:schemeClr val="accent1"/>
                </a:solidFill>
                <a:latin typeface="Comic Sans MS" panose="030F0702030302020204" pitchFamily="66" charset="0"/>
              </a:rPr>
              <a:t>”</a:t>
            </a:r>
            <a:r>
              <a:rPr lang="en" sz="1400" b="1" dirty="0">
                <a:solidFill>
                  <a:schemeClr val="accent1"/>
                </a:solidFill>
                <a:latin typeface="Comic Sans MS" panose="030F0702030302020204" pitchFamily="66" charset="0"/>
              </a:rPr>
              <a:t>(</a:t>
            </a:r>
            <a:r>
              <a:rPr lang="en-FJ" sz="1400" b="1" dirty="0">
                <a:solidFill>
                  <a:schemeClr val="accent1"/>
                </a:solidFill>
                <a:latin typeface="Comic Sans MS" panose="030F0702030302020204" pitchFamily="66" charset="0"/>
              </a:rPr>
              <a:t>Same</a:t>
            </a:r>
            <a:r>
              <a:rPr lang="en" sz="1400" b="1" dirty="0">
                <a:solidFill>
                  <a:schemeClr val="accent1"/>
                </a:solidFill>
                <a:latin typeface="Comic Sans MS" panose="030F0702030302020204" pitchFamily="66" charset="0"/>
              </a:rPr>
              <a:t> 60:5)</a:t>
            </a:r>
            <a:endParaRPr lang="es-ES"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AA11ACFE-8D1C-8AF5-15C6-2ACFCD45CD90}"/>
              </a:ext>
            </a:extLst>
          </p:cNvPr>
          <p:cNvSpPr txBox="1"/>
          <p:nvPr/>
        </p:nvSpPr>
        <p:spPr>
          <a:xfrm>
            <a:off x="3153508" y="1101538"/>
            <a:ext cx="8943242" cy="830997"/>
          </a:xfrm>
          <a:prstGeom prst="rect">
            <a:avLst/>
          </a:prstGeom>
          <a:noFill/>
        </p:spPr>
        <p:txBody>
          <a:bodyPr wrap="square" rtlCol="0">
            <a:spAutoFit/>
          </a:bodyPr>
          <a:lstStyle/>
          <a:p>
            <a:pPr>
              <a:spcBef>
                <a:spcPts val="1000"/>
              </a:spcBef>
            </a:pPr>
            <a:r>
              <a:rPr lang="en-FJ" sz="2400" b="1" dirty="0"/>
              <a:t>Same </a:t>
            </a:r>
            <a:r>
              <a:rPr lang="en-FJ" sz="2400" b="1" dirty="0" err="1"/>
              <a:t>ni</a:t>
            </a:r>
            <a:r>
              <a:rPr lang="en-FJ" sz="2400" b="1" dirty="0"/>
              <a:t> </a:t>
            </a:r>
            <a:r>
              <a:rPr lang="en-FJ" sz="2400" b="1" dirty="0" err="1"/>
              <a:t>lolosi</a:t>
            </a:r>
            <a:r>
              <a:rPr lang="en" sz="2400" b="1" dirty="0"/>
              <a:t> – </a:t>
            </a:r>
            <a:r>
              <a:rPr lang="en-FJ" sz="2400" b="1" dirty="0"/>
              <a:t>Same 60</a:t>
            </a:r>
            <a:r>
              <a:rPr lang="en" sz="2400" b="1" dirty="0"/>
              <a:t> – </a:t>
            </a:r>
            <a:r>
              <a:rPr lang="en-FJ" sz="2400" b="1" dirty="0"/>
              <a:t>era </a:t>
            </a:r>
            <a:r>
              <a:rPr lang="en-FJ" sz="2400" b="1" dirty="0" err="1"/>
              <a:t>masu</a:t>
            </a:r>
            <a:r>
              <a:rPr lang="en-FJ" sz="2400" b="1" dirty="0"/>
              <a:t> ka </a:t>
            </a:r>
            <a:r>
              <a:rPr lang="en-FJ" sz="2400" b="1" dirty="0" err="1"/>
              <a:t>cavuti</a:t>
            </a:r>
            <a:r>
              <a:rPr lang="en-FJ" sz="2400" b="1" dirty="0"/>
              <a:t> </a:t>
            </a:r>
            <a:r>
              <a:rPr lang="en-FJ" sz="2400" b="1" dirty="0" err="1"/>
              <a:t>ena</a:t>
            </a:r>
            <a:r>
              <a:rPr lang="en-FJ" sz="2400" b="1" dirty="0"/>
              <a:t> </a:t>
            </a:r>
            <a:r>
              <a:rPr lang="en-FJ" sz="2400" b="1" dirty="0" err="1"/>
              <a:t>gauna</a:t>
            </a:r>
            <a:r>
              <a:rPr lang="en-FJ" sz="2400" b="1" dirty="0"/>
              <a:t> e </a:t>
            </a:r>
            <a:r>
              <a:rPr lang="en-FJ" sz="2400" b="1" dirty="0" err="1"/>
              <a:t>sotavi</a:t>
            </a:r>
            <a:r>
              <a:rPr lang="en-FJ" sz="2400" b="1" dirty="0"/>
              <a:t> kina </a:t>
            </a:r>
            <a:r>
              <a:rPr lang="en-FJ" sz="2400" b="1" dirty="0" err="1"/>
              <a:t>na</a:t>
            </a:r>
            <a:r>
              <a:rPr lang="en-FJ" sz="2400" b="1" dirty="0"/>
              <a:t> </a:t>
            </a:r>
            <a:r>
              <a:rPr lang="en-FJ" sz="2400" b="1" dirty="0" err="1"/>
              <a:t>mosi</a:t>
            </a:r>
            <a:r>
              <a:rPr lang="en-FJ" sz="2400" b="1" dirty="0"/>
              <a:t> </a:t>
            </a:r>
            <a:r>
              <a:rPr lang="en-FJ" sz="2400" b="1" dirty="0" err="1"/>
              <a:t>vakayago</a:t>
            </a:r>
            <a:r>
              <a:rPr lang="en-FJ" sz="2400" b="1" dirty="0"/>
              <a:t>, </a:t>
            </a:r>
            <a:r>
              <a:rPr lang="en-FJ" sz="2400" b="1" dirty="0" err="1"/>
              <a:t>vakasama</a:t>
            </a:r>
            <a:r>
              <a:rPr lang="en-FJ" sz="2400" b="1" dirty="0"/>
              <a:t> se </a:t>
            </a:r>
            <a:r>
              <a:rPr lang="en-FJ" sz="2400" b="1" dirty="0" err="1"/>
              <a:t>vakayalo</a:t>
            </a:r>
            <a:r>
              <a:rPr lang="en" sz="2400" b="1" dirty="0"/>
              <a:t>.</a:t>
            </a:r>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389" y="1486218"/>
            <a:ext cx="4097896" cy="3196120"/>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2202834547"/>
              </p:ext>
            </p:extLst>
          </p:nvPr>
        </p:nvGraphicFramePr>
        <p:xfrm>
          <a:off x="197389" y="5121351"/>
          <a:ext cx="9492043" cy="16223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16020" y="4992213"/>
            <a:ext cx="2375980" cy="1791638"/>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3927232" y="3429000"/>
            <a:ext cx="8180550" cy="830997"/>
          </a:xfrm>
          <a:prstGeom prst="rect">
            <a:avLst/>
          </a:prstGeom>
          <a:noFill/>
        </p:spPr>
        <p:txBody>
          <a:bodyPr wrap="square">
            <a:spAutoFit/>
          </a:bodyPr>
          <a:lstStyle/>
          <a:p>
            <a:pPr algn="ctr">
              <a:spcBef>
                <a:spcPts val="1000"/>
              </a:spcBef>
            </a:pPr>
            <a:r>
              <a:rPr lang="en-FJ" sz="2400" b="1" dirty="0"/>
              <a:t>Na noda vakararawataki e vukei keda me da yalololoma ki vei ira era rarawa, me vakataka ga na daunisame, ni raica na</a:t>
            </a:r>
            <a:endParaRPr lang="en" sz="2400" b="1" dirty="0"/>
          </a:p>
        </p:txBody>
      </p:sp>
      <p:sp>
        <p:nvSpPr>
          <p:cNvPr id="11" name="CuadroTexto 10">
            <a:extLst>
              <a:ext uri="{FF2B5EF4-FFF2-40B4-BE49-F238E27FC236}">
                <a16:creationId xmlns:a16="http://schemas.microsoft.com/office/drawing/2014/main" id="{63505695-B065-D70D-AE42-0322768507A2}"/>
              </a:ext>
            </a:extLst>
          </p:cNvPr>
          <p:cNvSpPr txBox="1"/>
          <p:nvPr/>
        </p:nvSpPr>
        <p:spPr>
          <a:xfrm>
            <a:off x="4138246" y="2574859"/>
            <a:ext cx="7969534" cy="830997"/>
          </a:xfrm>
          <a:prstGeom prst="rect">
            <a:avLst/>
          </a:prstGeom>
          <a:noFill/>
        </p:spPr>
        <p:txBody>
          <a:bodyPr wrap="square">
            <a:spAutoFit/>
          </a:bodyPr>
          <a:lstStyle/>
          <a:p>
            <a:pPr>
              <a:spcBef>
                <a:spcPts val="1000"/>
              </a:spcBef>
            </a:pPr>
            <a:r>
              <a:rPr lang="en-FJ" sz="2400" b="1" dirty="0" err="1"/>
              <a:t>Erqa</a:t>
            </a:r>
            <a:r>
              <a:rPr lang="en-FJ" sz="2400" b="1" dirty="0"/>
              <a:t> </a:t>
            </a:r>
            <a:r>
              <a:rPr lang="en-FJ" sz="2400" b="1" dirty="0" err="1"/>
              <a:t>vukei</a:t>
            </a:r>
            <a:r>
              <a:rPr lang="en-FJ" sz="2400" b="1" dirty="0"/>
              <a:t> </a:t>
            </a:r>
            <a:r>
              <a:rPr lang="en-FJ" sz="2400" b="1" dirty="0" err="1"/>
              <a:t>keda</a:t>
            </a:r>
            <a:r>
              <a:rPr lang="en-FJ" sz="2400" b="1" dirty="0"/>
              <a:t> me da </a:t>
            </a:r>
            <a:r>
              <a:rPr lang="en-FJ" sz="2400" b="1" dirty="0" err="1"/>
              <a:t>kila</a:t>
            </a:r>
            <a:r>
              <a:rPr lang="en-FJ" sz="2400" b="1" dirty="0"/>
              <a:t> </a:t>
            </a:r>
            <a:r>
              <a:rPr lang="en-FJ" sz="2400" b="1" dirty="0" err="1"/>
              <a:t>ni</a:t>
            </a:r>
            <a:r>
              <a:rPr lang="en-FJ" sz="2400" b="1" dirty="0"/>
              <a:t> se </a:t>
            </a:r>
            <a:r>
              <a:rPr lang="en-FJ" sz="2400" b="1" dirty="0" err="1"/>
              <a:t>vakatulewa</a:t>
            </a:r>
            <a:r>
              <a:rPr lang="en-FJ" sz="2400" b="1" dirty="0"/>
              <a:t> </a:t>
            </a:r>
            <a:r>
              <a:rPr lang="en-FJ" sz="2400" b="1" dirty="0" err="1"/>
              <a:t>tiko</a:t>
            </a:r>
            <a:r>
              <a:rPr lang="en-FJ" sz="2400" b="1" dirty="0"/>
              <a:t> </a:t>
            </a:r>
            <a:r>
              <a:rPr lang="en-FJ" sz="2400" b="1" dirty="0" err="1"/>
              <a:t>na</a:t>
            </a:r>
            <a:r>
              <a:rPr lang="en-FJ" sz="2400" b="1" dirty="0"/>
              <a:t> Kalou, ka </a:t>
            </a:r>
            <a:r>
              <a:rPr lang="en-FJ" sz="2400" b="1" dirty="0" err="1"/>
              <a:t>na</a:t>
            </a:r>
            <a:r>
              <a:rPr lang="en-FJ" sz="2400" b="1" dirty="0"/>
              <a:t> </a:t>
            </a:r>
            <a:r>
              <a:rPr lang="en-FJ" sz="2400" b="1" dirty="0" err="1"/>
              <a:t>vagalalataki</a:t>
            </a:r>
            <a:r>
              <a:rPr lang="en-FJ" sz="2400" b="1" dirty="0"/>
              <a:t> </a:t>
            </a:r>
            <a:r>
              <a:rPr lang="en-FJ" sz="2400" b="1" dirty="0" err="1"/>
              <a:t>keda</a:t>
            </a:r>
            <a:r>
              <a:rPr lang="en-FJ" sz="2400" b="1" dirty="0"/>
              <a:t> </a:t>
            </a:r>
            <a:r>
              <a:rPr lang="en-FJ" sz="2400" b="1" dirty="0" err="1"/>
              <a:t>ena</a:t>
            </a:r>
            <a:r>
              <a:rPr lang="en-FJ" sz="2400" b="1" dirty="0"/>
              <a:t> </a:t>
            </a:r>
            <a:r>
              <a:rPr lang="en-FJ" sz="2400" b="1" dirty="0" err="1"/>
              <a:t>kena</a:t>
            </a:r>
            <a:r>
              <a:rPr lang="en-FJ" sz="2400" b="1" dirty="0"/>
              <a:t> </a:t>
            </a:r>
            <a:r>
              <a:rPr lang="en-FJ" sz="2400" b="1" dirty="0" err="1"/>
              <a:t>gauna</a:t>
            </a:r>
            <a:r>
              <a:rPr lang="en-FJ" sz="2400" b="1" dirty="0"/>
              <a:t> </a:t>
            </a:r>
            <a:r>
              <a:rPr lang="en-FJ" sz="2400" b="1" dirty="0" err="1"/>
              <a:t>donu</a:t>
            </a:r>
            <a:r>
              <a:rPr lang="en-FJ" sz="2400" b="1" dirty="0"/>
              <a:t>. </a:t>
            </a:r>
            <a:r>
              <a:rPr lang="en" sz="2400" b="1" dirty="0"/>
              <a:t>(</a:t>
            </a:r>
            <a:r>
              <a:rPr lang="en-FJ" sz="2400" b="1" dirty="0"/>
              <a:t>Same</a:t>
            </a:r>
            <a:r>
              <a:rPr lang="en" sz="2400" b="1" dirty="0"/>
              <a:t> 60:5).</a:t>
            </a:r>
          </a:p>
        </p:txBody>
      </p:sp>
      <p:sp>
        <p:nvSpPr>
          <p:cNvPr id="13" name="CuadroTexto 12">
            <a:extLst>
              <a:ext uri="{FF2B5EF4-FFF2-40B4-BE49-F238E27FC236}">
                <a16:creationId xmlns:a16="http://schemas.microsoft.com/office/drawing/2014/main" id="{028BD3CF-0BBC-08EC-726A-E1337F0F7349}"/>
              </a:ext>
            </a:extLst>
          </p:cNvPr>
          <p:cNvSpPr txBox="1"/>
          <p:nvPr/>
        </p:nvSpPr>
        <p:spPr>
          <a:xfrm>
            <a:off x="3927231" y="1821011"/>
            <a:ext cx="8169513" cy="830997"/>
          </a:xfrm>
          <a:prstGeom prst="rect">
            <a:avLst/>
          </a:prstGeom>
          <a:noFill/>
        </p:spPr>
        <p:txBody>
          <a:bodyPr wrap="square">
            <a:spAutoFit/>
          </a:bodyPr>
          <a:lstStyle/>
          <a:p>
            <a:pPr>
              <a:spcBef>
                <a:spcPts val="1000"/>
              </a:spcBef>
            </a:pPr>
            <a:r>
              <a:rPr lang="en-FJ" sz="2400" b="1" dirty="0"/>
              <a:t>Era </a:t>
            </a:r>
            <a:r>
              <a:rPr lang="en-FJ" sz="2400" b="1" dirty="0" err="1"/>
              <a:t>vukei</a:t>
            </a:r>
            <a:r>
              <a:rPr lang="en-FJ" sz="2400" b="1" dirty="0"/>
              <a:t> </a:t>
            </a:r>
            <a:r>
              <a:rPr lang="en-FJ" sz="2400" b="1" dirty="0" err="1"/>
              <a:t>keda</a:t>
            </a:r>
            <a:r>
              <a:rPr lang="en-FJ" sz="2400" b="1" dirty="0"/>
              <a:t> me da </a:t>
            </a:r>
            <a:r>
              <a:rPr lang="en-FJ" sz="2400" b="1" dirty="0" err="1"/>
              <a:t>vakila</a:t>
            </a:r>
            <a:r>
              <a:rPr lang="en-FJ" sz="2400" b="1" dirty="0"/>
              <a:t> </a:t>
            </a:r>
            <a:r>
              <a:rPr lang="en-FJ" sz="2400" b="1" dirty="0" err="1"/>
              <a:t>ni</a:t>
            </a:r>
            <a:r>
              <a:rPr lang="en-FJ" sz="2400" b="1" dirty="0"/>
              <a:t> </a:t>
            </a:r>
            <a:r>
              <a:rPr lang="en-FJ" sz="2400" b="1" dirty="0" err="1"/>
              <a:t>vakararawataki</a:t>
            </a:r>
            <a:r>
              <a:rPr lang="en-FJ" sz="2400" b="1" dirty="0"/>
              <a:t> e tiki </a:t>
            </a:r>
            <a:r>
              <a:rPr lang="en-FJ" sz="2400" b="1" dirty="0" err="1"/>
              <a:t>ni</a:t>
            </a:r>
            <a:r>
              <a:rPr lang="en-FJ" sz="2400" b="1" dirty="0"/>
              <a:t> </a:t>
            </a:r>
            <a:r>
              <a:rPr lang="en-FJ" sz="2400" b="1" dirty="0" err="1"/>
              <a:t>veika</a:t>
            </a:r>
            <a:r>
              <a:rPr lang="en-FJ" sz="2400" b="1" dirty="0"/>
              <a:t> e </a:t>
            </a:r>
            <a:r>
              <a:rPr lang="en-FJ" sz="2400" b="1" dirty="0" err="1"/>
              <a:t>lako</a:t>
            </a:r>
            <a:r>
              <a:rPr lang="en-FJ" sz="2400" b="1" dirty="0"/>
              <a:t> </a:t>
            </a:r>
            <a:r>
              <a:rPr lang="en-FJ" sz="2400" b="1" dirty="0" err="1"/>
              <a:t>curuma</a:t>
            </a:r>
            <a:r>
              <a:rPr lang="en-FJ" sz="2400" b="1" dirty="0"/>
              <a:t> </a:t>
            </a:r>
            <a:r>
              <a:rPr lang="en-FJ" sz="2400" b="1" dirty="0" err="1"/>
              <a:t>na</a:t>
            </a:r>
            <a:r>
              <a:rPr lang="en-FJ" sz="2400" b="1" dirty="0"/>
              <a:t> </a:t>
            </a:r>
            <a:r>
              <a:rPr lang="en-FJ" sz="2400" b="1" dirty="0" err="1"/>
              <a:t>yalododonu</a:t>
            </a:r>
            <a:r>
              <a:rPr lang="en-FJ" sz="2400" b="1" dirty="0"/>
              <a:t> </a:t>
            </a:r>
            <a:r>
              <a:rPr lang="en-FJ" sz="2400" b="1" dirty="0" err="1"/>
              <a:t>kei</a:t>
            </a:r>
            <a:r>
              <a:rPr lang="en-FJ" sz="2400" b="1" dirty="0"/>
              <a:t> </a:t>
            </a:r>
            <a:r>
              <a:rPr lang="en-FJ" sz="2400" b="1" dirty="0" err="1"/>
              <a:t>na</a:t>
            </a:r>
            <a:r>
              <a:rPr lang="en-FJ" sz="2400" b="1" dirty="0"/>
              <a:t> tawa </a:t>
            </a:r>
            <a:r>
              <a:rPr lang="en-FJ" sz="2400" b="1" dirty="0" err="1"/>
              <a:t>yalododonu</a:t>
            </a:r>
            <a:r>
              <a:rPr lang="en" sz="2400" b="1" dirty="0"/>
              <a:t>.</a:t>
            </a:r>
          </a:p>
        </p:txBody>
      </p:sp>
      <p:sp>
        <p:nvSpPr>
          <p:cNvPr id="12" name="CuadroTexto 6">
            <a:extLst>
              <a:ext uri="{FF2B5EF4-FFF2-40B4-BE49-F238E27FC236}">
                <a16:creationId xmlns:a16="http://schemas.microsoft.com/office/drawing/2014/main" id="{91536B34-8E51-3A08-6C57-301E981B437D}"/>
              </a:ext>
            </a:extLst>
          </p:cNvPr>
          <p:cNvSpPr txBox="1"/>
          <p:nvPr/>
        </p:nvSpPr>
        <p:spPr>
          <a:xfrm>
            <a:off x="3153508" y="4121916"/>
            <a:ext cx="8954272" cy="830997"/>
          </a:xfrm>
          <a:prstGeom prst="rect">
            <a:avLst/>
          </a:prstGeom>
          <a:noFill/>
        </p:spPr>
        <p:txBody>
          <a:bodyPr wrap="square">
            <a:spAutoFit/>
          </a:bodyPr>
          <a:lstStyle/>
          <a:p>
            <a:pPr algn="ctr">
              <a:spcBef>
                <a:spcPts val="1000"/>
              </a:spcBef>
            </a:pPr>
            <a:r>
              <a:rPr lang="en-FJ" sz="2400" b="1" dirty="0"/>
              <a:t>vuravura ni sa kureitaki, e tagi vua na Kalou</a:t>
            </a:r>
            <a:r>
              <a:rPr lang="en" sz="2400" b="1" dirty="0"/>
              <a:t>: “</a:t>
            </a:r>
            <a:r>
              <a:rPr lang="en-FJ" sz="2400" b="1" dirty="0" err="1"/>
              <a:t>mo</a:t>
            </a:r>
            <a:r>
              <a:rPr lang="en-FJ" sz="2400" b="1" dirty="0"/>
              <a:t> </a:t>
            </a:r>
            <a:r>
              <a:rPr lang="en-FJ" sz="2400" b="1" dirty="0" err="1"/>
              <a:t>ni</a:t>
            </a:r>
            <a:r>
              <a:rPr lang="en-FJ" sz="2400" b="1" dirty="0"/>
              <a:t> </a:t>
            </a:r>
            <a:r>
              <a:rPr lang="en-FJ" sz="2400" b="1" dirty="0" err="1"/>
              <a:t>vakavinakataka</a:t>
            </a:r>
            <a:r>
              <a:rPr lang="en-FJ" sz="2400" b="1" dirty="0"/>
              <a:t> </a:t>
            </a:r>
            <a:r>
              <a:rPr lang="en-FJ" sz="2400" b="1" dirty="0" err="1"/>
              <a:t>na</a:t>
            </a:r>
            <a:r>
              <a:rPr lang="en-FJ" sz="2400" b="1" dirty="0"/>
              <a:t> </a:t>
            </a:r>
            <a:r>
              <a:rPr lang="en-FJ" sz="2400" b="1" dirty="0" err="1"/>
              <a:t>veitikina</a:t>
            </a:r>
            <a:r>
              <a:rPr lang="en-FJ" sz="2400" b="1" dirty="0"/>
              <a:t> </a:t>
            </a:r>
            <a:r>
              <a:rPr lang="en-FJ" sz="2400" b="1" dirty="0" err="1"/>
              <a:t>sa</a:t>
            </a:r>
            <a:r>
              <a:rPr lang="en-FJ" sz="2400" b="1" dirty="0"/>
              <a:t> ca; </a:t>
            </a:r>
            <a:r>
              <a:rPr lang="en-FJ" sz="2400" b="1" dirty="0" err="1"/>
              <a:t>ni</a:t>
            </a:r>
            <a:r>
              <a:rPr lang="en-FJ" sz="2400" b="1" dirty="0"/>
              <a:t> </a:t>
            </a:r>
            <a:r>
              <a:rPr lang="en-FJ" sz="2400" b="1" dirty="0" err="1"/>
              <a:t>sa</a:t>
            </a:r>
            <a:r>
              <a:rPr lang="en-FJ" sz="2400" b="1" dirty="0"/>
              <a:t> </a:t>
            </a:r>
            <a:r>
              <a:rPr lang="en-FJ" sz="2400" b="1" dirty="0" err="1"/>
              <a:t>veitosoyaki</a:t>
            </a:r>
            <a:r>
              <a:rPr lang="en" sz="2400" b="1" dirty="0"/>
              <a:t>” (</a:t>
            </a:r>
            <a:r>
              <a:rPr lang="en-FJ" sz="2400" b="1" dirty="0"/>
              <a:t>Sam</a:t>
            </a:r>
            <a:r>
              <a:rPr lang="en" sz="2400" b="1" dirty="0"/>
              <a:t> 60:2).</a:t>
            </a:r>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61"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7B0C77B3-A31D-46F5-AEFD-0AF08FA79D0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8"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9"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70" dur="500"/>
                                        <p:tgtEl>
                                          <p:spTgt spid="4">
                                            <p:graphicEl>
                                              <a:dgm id="{27AB0B54-1150-4D88-A4A5-5ED9DF17566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4" dur="500"/>
                                        <p:tgtEl>
                                          <p:spTgt spid="4">
                                            <p:graphicEl>
                                              <a:dgm id="{2D5A9FA4-6C29-42F0-B579-EE43C999758E}"/>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9"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DD9C78FC-0BD4-42F7-B32E-84676F6430C9}"/>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5" dur="500"/>
                                        <p:tgtEl>
                                          <p:spTgt spid="4">
                                            <p:graphicEl>
                                              <a:dgm id="{3BE760E7-234F-4120-B395-7DD80B9ACCA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90"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62A66447-63F8-4B15-A010-5D9EBE6383B8}"/>
                                            </p:graphicEl>
                                          </p:spTgt>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6"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E41FFD9-9FDC-B770-4BC8-9C6370FC8708}"/>
              </a:ext>
            </a:extLst>
          </p:cNvPr>
          <p:cNvSpPr txBox="1"/>
          <p:nvPr/>
        </p:nvSpPr>
        <p:spPr>
          <a:xfrm>
            <a:off x="2085975" y="1309428"/>
            <a:ext cx="8029575" cy="5370701"/>
          </a:xfrm>
          <a:prstGeom prst="rect">
            <a:avLst/>
          </a:prstGeom>
          <a:noFill/>
        </p:spPr>
        <p:txBody>
          <a:bodyPr wrap="square">
            <a:spAutoFit/>
          </a:bodyPr>
          <a:lstStyle/>
          <a:p>
            <a:pPr algn="ctr">
              <a:spcBef>
                <a:spcPts val="600"/>
              </a:spcBef>
            </a:pPr>
            <a:r>
              <a:rPr lang="en" sz="2600" b="1" dirty="0">
                <a:latin typeface="Constantia" panose="02030602050306030303" pitchFamily="18" charset="0"/>
              </a:rPr>
              <a:t>“</a:t>
            </a:r>
            <a:r>
              <a:rPr lang="en-US" sz="2600" b="1" dirty="0" err="1">
                <a:latin typeface="Constantia" panose="02030602050306030303" pitchFamily="18" charset="0"/>
              </a:rPr>
              <a:t>Ena</a:t>
            </a:r>
            <a:r>
              <a:rPr lang="en-US" sz="2600" b="1" dirty="0">
                <a:latin typeface="Constantia" panose="02030602050306030303" pitchFamily="18" charset="0"/>
              </a:rPr>
              <a:t> so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gauna</a:t>
            </a:r>
            <a:r>
              <a:rPr lang="en-US" sz="2600" b="1" dirty="0">
                <a:latin typeface="Constantia" panose="02030602050306030303" pitchFamily="18" charset="0"/>
              </a:rPr>
              <a:t>, </a:t>
            </a:r>
            <a:r>
              <a:rPr lang="en-US" sz="2600" b="1" dirty="0" err="1">
                <a:latin typeface="Constantia" panose="02030602050306030303" pitchFamily="18" charset="0"/>
              </a:rPr>
              <a:t>ena</a:t>
            </a:r>
            <a:r>
              <a:rPr lang="en-US" sz="2600" b="1" dirty="0">
                <a:latin typeface="Constantia" panose="02030602050306030303" pitchFamily="18" charset="0"/>
              </a:rPr>
              <a:t> </a:t>
            </a:r>
            <a:r>
              <a:rPr lang="en-US" sz="2600" b="1" dirty="0" err="1">
                <a:latin typeface="Constantia" panose="02030602050306030303" pitchFamily="18" charset="0"/>
              </a:rPr>
              <a:t>basika</a:t>
            </a:r>
            <a:r>
              <a:rPr lang="en-US" sz="2600" b="1" dirty="0">
                <a:latin typeface="Constantia" panose="02030602050306030303" pitchFamily="18" charset="0"/>
              </a:rPr>
              <a:t> e </a:t>
            </a:r>
            <a:r>
              <a:rPr lang="en-US" sz="2600" b="1" dirty="0" err="1">
                <a:latin typeface="Constantia" panose="02030602050306030303" pitchFamily="18" charset="0"/>
              </a:rPr>
              <a:t>lomada</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butobuto</a:t>
            </a:r>
            <a:r>
              <a:rPr lang="en-US" sz="2600" b="1" dirty="0">
                <a:latin typeface="Constantia" panose="02030602050306030303" pitchFamily="18" charset="0"/>
              </a:rPr>
              <a:t> </a:t>
            </a:r>
            <a:r>
              <a:rPr lang="en-US" sz="2600" b="1" dirty="0" err="1">
                <a:latin typeface="Constantia" panose="02030602050306030303" pitchFamily="18" charset="0"/>
              </a:rPr>
              <a:t>kei</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nuiqawaqawa</a:t>
            </a:r>
            <a:r>
              <a:rPr lang="en-US" sz="2600" b="1" dirty="0">
                <a:latin typeface="Constantia" panose="02030602050306030303" pitchFamily="18" charset="0"/>
              </a:rPr>
              <a:t>, </a:t>
            </a:r>
            <a:r>
              <a:rPr lang="en-US" sz="2600" b="1" dirty="0" err="1">
                <a:latin typeface="Constantia" panose="02030602050306030303" pitchFamily="18" charset="0"/>
              </a:rPr>
              <a:t>ka</a:t>
            </a:r>
            <a:r>
              <a:rPr lang="en-US" sz="2600" b="1" dirty="0">
                <a:latin typeface="Constantia" panose="02030602050306030303" pitchFamily="18" charset="0"/>
              </a:rPr>
              <a:t> </a:t>
            </a:r>
            <a:r>
              <a:rPr lang="en-US" sz="2600" b="1" dirty="0" err="1">
                <a:latin typeface="Constantia" panose="02030602050306030303" pitchFamily="18" charset="0"/>
              </a:rPr>
              <a:t>rawa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vakamalumalumutaki</a:t>
            </a:r>
            <a:r>
              <a:rPr lang="en-US" sz="2600" b="1" dirty="0">
                <a:latin typeface="Constantia" panose="02030602050306030303" pitchFamily="18" charset="0"/>
              </a:rPr>
              <a:t> </a:t>
            </a:r>
            <a:r>
              <a:rPr lang="en-US" sz="2600" b="1" dirty="0" err="1">
                <a:latin typeface="Constantia" panose="02030602050306030303" pitchFamily="18" charset="0"/>
              </a:rPr>
              <a:t>keda</a:t>
            </a:r>
            <a:r>
              <a:rPr lang="en-US" sz="2600" b="1" dirty="0">
                <a:latin typeface="Constantia" panose="02030602050306030303" pitchFamily="18" charset="0"/>
              </a:rPr>
              <a:t>; </a:t>
            </a:r>
            <a:r>
              <a:rPr lang="en-US" sz="2600" b="1" dirty="0" err="1">
                <a:latin typeface="Constantia" panose="02030602050306030303" pitchFamily="18" charset="0"/>
              </a:rPr>
              <a:t>ia</a:t>
            </a:r>
            <a:r>
              <a:rPr lang="en-US" sz="2600" b="1" dirty="0">
                <a:latin typeface="Constantia" panose="02030602050306030303" pitchFamily="18" charset="0"/>
              </a:rPr>
              <a:t> </a:t>
            </a:r>
            <a:r>
              <a:rPr lang="en-US" sz="2600" b="1" dirty="0" err="1">
                <a:latin typeface="Constantia" panose="02030602050306030303" pitchFamily="18" charset="0"/>
              </a:rPr>
              <a:t>meda</a:t>
            </a:r>
            <a:r>
              <a:rPr lang="en-US" sz="2600" b="1" dirty="0">
                <a:latin typeface="Constantia" panose="02030602050306030303" pitchFamily="18" charset="0"/>
              </a:rPr>
              <a:t> </a:t>
            </a:r>
            <a:r>
              <a:rPr lang="en-US" sz="2600" b="1" dirty="0" err="1">
                <a:latin typeface="Constantia" panose="02030602050306030303" pitchFamily="18" charset="0"/>
              </a:rPr>
              <a:t>kakua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biuta</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noda</a:t>
            </a:r>
            <a:r>
              <a:rPr lang="en-US" sz="2600" b="1" dirty="0">
                <a:latin typeface="Constantia" panose="02030602050306030303" pitchFamily="18" charset="0"/>
              </a:rPr>
              <a:t> </a:t>
            </a:r>
            <a:r>
              <a:rPr lang="en-US" sz="2600" b="1" dirty="0" err="1">
                <a:latin typeface="Constantia" panose="02030602050306030303" pitchFamily="18" charset="0"/>
              </a:rPr>
              <a:t>inuinui</a:t>
            </a:r>
            <a:r>
              <a:rPr lang="en-US" sz="2600" b="1" dirty="0">
                <a:latin typeface="Constantia" panose="02030602050306030303" pitchFamily="18" charset="0"/>
              </a:rPr>
              <a:t>. Me rai </a:t>
            </a:r>
            <a:r>
              <a:rPr lang="en-US" sz="2600" b="1" dirty="0" err="1">
                <a:latin typeface="Constantia" panose="02030602050306030303" pitchFamily="18" charset="0"/>
              </a:rPr>
              <a:t>tiko</a:t>
            </a:r>
            <a:r>
              <a:rPr lang="en-US" sz="2600" b="1" dirty="0">
                <a:latin typeface="Constantia" panose="02030602050306030303" pitchFamily="18" charset="0"/>
              </a:rPr>
              <a:t> </a:t>
            </a:r>
            <a:r>
              <a:rPr lang="en-US" sz="2600" b="1" dirty="0" err="1">
                <a:latin typeface="Constantia" panose="02030602050306030303" pitchFamily="18" charset="0"/>
              </a:rPr>
              <a:t>ga</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matada</a:t>
            </a:r>
            <a:r>
              <a:rPr lang="en-US" sz="2600" b="1" dirty="0">
                <a:latin typeface="Constantia" panose="02030602050306030303" pitchFamily="18" charset="0"/>
              </a:rPr>
              <a:t> </a:t>
            </a:r>
            <a:r>
              <a:rPr lang="en-US" sz="2600" b="1" dirty="0" err="1">
                <a:latin typeface="Constantia" panose="02030602050306030303" pitchFamily="18" charset="0"/>
              </a:rPr>
              <a:t>vei</a:t>
            </a:r>
            <a:r>
              <a:rPr lang="en-US" sz="2600" b="1" dirty="0">
                <a:latin typeface="Constantia" panose="02030602050306030303" pitchFamily="18" charset="0"/>
              </a:rPr>
              <a:t> </a:t>
            </a:r>
            <a:r>
              <a:rPr lang="en-US" sz="2600" b="1" dirty="0" err="1">
                <a:latin typeface="Constantia" panose="02030602050306030303" pitchFamily="18" charset="0"/>
              </a:rPr>
              <a:t>Jisu</a:t>
            </a:r>
            <a:r>
              <a:rPr lang="en-US" sz="2600" b="1" dirty="0">
                <a:latin typeface="Constantia" panose="02030602050306030303" pitchFamily="18" charset="0"/>
              </a:rPr>
              <a:t>, </a:t>
            </a:r>
            <a:r>
              <a:rPr lang="en-US" sz="2600" b="1" dirty="0" err="1">
                <a:latin typeface="Constantia" panose="02030602050306030303" pitchFamily="18" charset="0"/>
              </a:rPr>
              <a:t>veitalia</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draki</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yalo</a:t>
            </a:r>
            <a:r>
              <a:rPr lang="en-US" sz="2600" b="1" dirty="0">
                <a:latin typeface="Constantia" panose="02030602050306030303" pitchFamily="18" charset="0"/>
              </a:rPr>
              <a:t> cava e </a:t>
            </a:r>
            <a:r>
              <a:rPr lang="en-US" sz="2600" b="1" dirty="0" err="1">
                <a:latin typeface="Constantia" panose="02030602050306030303" pitchFamily="18" charset="0"/>
              </a:rPr>
              <a:t>curumi</a:t>
            </a:r>
            <a:r>
              <a:rPr lang="en-US" sz="2600" b="1" dirty="0">
                <a:latin typeface="Constantia" panose="02030602050306030303" pitchFamily="18" charset="0"/>
              </a:rPr>
              <a:t> </a:t>
            </a:r>
            <a:r>
              <a:rPr lang="en-US" sz="2600" b="1" dirty="0" err="1">
                <a:latin typeface="Constantia" panose="02030602050306030303" pitchFamily="18" charset="0"/>
              </a:rPr>
              <a:t>keda</a:t>
            </a:r>
            <a:r>
              <a:rPr lang="en-US" sz="2600" b="1" dirty="0">
                <a:latin typeface="Constantia" panose="02030602050306030303" pitchFamily="18" charset="0"/>
              </a:rPr>
              <a:t>. </a:t>
            </a:r>
            <a:r>
              <a:rPr lang="en-US" sz="2600" b="1" dirty="0" err="1">
                <a:latin typeface="Constantia" panose="02030602050306030303" pitchFamily="18" charset="0"/>
              </a:rPr>
              <a:t>Meda</a:t>
            </a:r>
            <a:r>
              <a:rPr lang="en-US" sz="2600" b="1" dirty="0">
                <a:latin typeface="Constantia" panose="02030602050306030303" pitchFamily="18" charset="0"/>
              </a:rPr>
              <a:t> saga </a:t>
            </a:r>
            <a:r>
              <a:rPr lang="en-US" sz="2600" b="1" dirty="0" err="1">
                <a:latin typeface="Constantia" panose="02030602050306030303" pitchFamily="18" charset="0"/>
              </a:rPr>
              <a:t>meda</a:t>
            </a:r>
            <a:r>
              <a:rPr lang="en-US" sz="2600" b="1" dirty="0">
                <a:latin typeface="Constantia" panose="02030602050306030303" pitchFamily="18" charset="0"/>
              </a:rPr>
              <a:t> </a:t>
            </a:r>
            <a:r>
              <a:rPr lang="en-US" sz="2600" b="1" dirty="0" err="1">
                <a:latin typeface="Constantia" panose="02030602050306030303" pitchFamily="18" charset="0"/>
              </a:rPr>
              <a:t>qarava</a:t>
            </a:r>
            <a:r>
              <a:rPr lang="en-US" sz="2600" b="1" dirty="0">
                <a:latin typeface="Constantia" panose="02030602050306030303" pitchFamily="18" charset="0"/>
              </a:rPr>
              <a:t> </a:t>
            </a:r>
            <a:r>
              <a:rPr lang="en-US" sz="2600" b="1" dirty="0" err="1">
                <a:latin typeface="Constantia" panose="02030602050306030303" pitchFamily="18" charset="0"/>
              </a:rPr>
              <a:t>ga</a:t>
            </a:r>
            <a:r>
              <a:rPr lang="en-US" sz="2600" b="1" dirty="0">
                <a:latin typeface="Constantia" panose="02030602050306030303" pitchFamily="18" charset="0"/>
              </a:rPr>
              <a:t> </a:t>
            </a:r>
            <a:r>
              <a:rPr lang="en-US" sz="2600" b="1" dirty="0" err="1">
                <a:latin typeface="Constantia" panose="02030602050306030303" pitchFamily="18" charset="0"/>
              </a:rPr>
              <a:t>vakavinaka</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noda</a:t>
            </a:r>
            <a:r>
              <a:rPr lang="en-US" sz="2600" b="1" dirty="0">
                <a:latin typeface="Constantia" panose="02030602050306030303" pitchFamily="18" charset="0"/>
              </a:rPr>
              <a:t> dui </a:t>
            </a:r>
            <a:r>
              <a:rPr lang="en-US" sz="2600" b="1" dirty="0" err="1">
                <a:latin typeface="Constantia" panose="02030602050306030303" pitchFamily="18" charset="0"/>
              </a:rPr>
              <a:t>itavi</a:t>
            </a:r>
            <a:r>
              <a:rPr lang="en-US" sz="2600" b="1" dirty="0">
                <a:latin typeface="Constantia" panose="02030602050306030303" pitchFamily="18" charset="0"/>
              </a:rPr>
              <a:t>, </a:t>
            </a:r>
            <a:r>
              <a:rPr lang="en-US" sz="2600" b="1" dirty="0" err="1">
                <a:latin typeface="Constantia" panose="02030602050306030303" pitchFamily="18" charset="0"/>
              </a:rPr>
              <a:t>ka</a:t>
            </a:r>
            <a:r>
              <a:rPr lang="en-US" sz="2600" b="1" dirty="0">
                <a:latin typeface="Constantia" panose="02030602050306030303" pitchFamily="18" charset="0"/>
              </a:rPr>
              <a:t> </a:t>
            </a:r>
            <a:r>
              <a:rPr lang="en-US" sz="2600" b="1" dirty="0" err="1">
                <a:latin typeface="Constantia" panose="02030602050306030303" pitchFamily="18" charset="0"/>
              </a:rPr>
              <a:t>vakacegu</a:t>
            </a:r>
            <a:r>
              <a:rPr lang="en-US" sz="2600" b="1" dirty="0">
                <a:latin typeface="Constantia" panose="02030602050306030303" pitchFamily="18" charset="0"/>
              </a:rPr>
              <a:t> </a:t>
            </a:r>
            <a:r>
              <a:rPr lang="en-US" sz="2600" b="1" dirty="0" err="1">
                <a:latin typeface="Constantia" panose="02030602050306030303" pitchFamily="18" charset="0"/>
              </a:rPr>
              <a:t>tiko</a:t>
            </a:r>
            <a:r>
              <a:rPr lang="en-US" sz="2600" b="1" dirty="0">
                <a:latin typeface="Constantia" panose="02030602050306030303" pitchFamily="18" charset="0"/>
              </a:rPr>
              <a:t> </a:t>
            </a:r>
            <a:r>
              <a:rPr lang="en-US" sz="2600" b="1" dirty="0" err="1">
                <a:latin typeface="Constantia" panose="02030602050306030303" pitchFamily="18" charset="0"/>
              </a:rPr>
              <a:t>ena</a:t>
            </a:r>
            <a:r>
              <a:rPr lang="en-US" sz="2600" b="1" dirty="0">
                <a:latin typeface="Constantia" panose="02030602050306030303" pitchFamily="18" charset="0"/>
              </a:rPr>
              <a:t> </a:t>
            </a:r>
            <a:r>
              <a:rPr lang="en-US" sz="2600" b="1" dirty="0" err="1">
                <a:latin typeface="Constantia" panose="02030602050306030303" pitchFamily="18" charset="0"/>
              </a:rPr>
              <a:t>vosa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yalayala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Kalou</a:t>
            </a:r>
            <a:r>
              <a:rPr lang="en-US" sz="2600" b="1" dirty="0">
                <a:latin typeface="Constantia" panose="02030602050306030303" pitchFamily="18" charset="0"/>
              </a:rPr>
              <a:t>. […]</a:t>
            </a:r>
          </a:p>
          <a:p>
            <a:pPr algn="just">
              <a:spcBef>
                <a:spcPts val="600"/>
              </a:spcBef>
            </a:pPr>
            <a:r>
              <a:rPr lang="en-US" sz="2600" b="1" dirty="0" err="1">
                <a:latin typeface="Constantia" panose="02030602050306030303" pitchFamily="18" charset="0"/>
              </a:rPr>
              <a:t>Eda</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sega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sotava</a:t>
            </a:r>
            <a:r>
              <a:rPr lang="en-US" sz="2600" b="1" dirty="0">
                <a:latin typeface="Constantia" panose="02030602050306030303" pitchFamily="18" charset="0"/>
              </a:rPr>
              <a:t> </a:t>
            </a:r>
            <a:r>
              <a:rPr lang="en-US" sz="2600" b="1" dirty="0" err="1">
                <a:latin typeface="Constantia" panose="02030602050306030303" pitchFamily="18" charset="0"/>
              </a:rPr>
              <a:t>beka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kua</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vakacegu</a:t>
            </a:r>
            <a:r>
              <a:rPr lang="en-US" sz="2600" b="1" dirty="0">
                <a:latin typeface="Constantia" panose="02030602050306030303" pitchFamily="18" charset="0"/>
              </a:rPr>
              <a:t> </a:t>
            </a:r>
            <a:r>
              <a:rPr lang="en-US" sz="2600" b="1" dirty="0" err="1">
                <a:latin typeface="Constantia" panose="02030602050306030303" pitchFamily="18" charset="0"/>
              </a:rPr>
              <a:t>kei</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reki</a:t>
            </a:r>
            <a:r>
              <a:rPr lang="en-US" sz="2600" b="1" dirty="0">
                <a:latin typeface="Constantia" panose="02030602050306030303" pitchFamily="18" charset="0"/>
              </a:rPr>
              <a:t> </a:t>
            </a:r>
            <a:r>
              <a:rPr lang="en-US" sz="2600" b="1" dirty="0" err="1">
                <a:latin typeface="Constantia" panose="02030602050306030303" pitchFamily="18" charset="0"/>
              </a:rPr>
              <a:t>eda</a:t>
            </a:r>
            <a:r>
              <a:rPr lang="en-US" sz="2600" b="1" dirty="0">
                <a:latin typeface="Constantia" panose="02030602050306030303" pitchFamily="18" charset="0"/>
              </a:rPr>
              <a:t> a </a:t>
            </a:r>
            <a:r>
              <a:rPr lang="en-US" sz="2600" b="1" dirty="0" err="1">
                <a:latin typeface="Constantia" panose="02030602050306030303" pitchFamily="18" charset="0"/>
              </a:rPr>
              <a:t>sotava</a:t>
            </a:r>
            <a:r>
              <a:rPr lang="en-US" sz="2600" b="1" dirty="0">
                <a:latin typeface="Constantia" panose="02030602050306030303" pitchFamily="18" charset="0"/>
              </a:rPr>
              <a:t> e </a:t>
            </a:r>
            <a:r>
              <a:rPr lang="en-US" sz="2600" b="1" dirty="0" err="1">
                <a:latin typeface="Constantia" panose="02030602050306030303" pitchFamily="18" charset="0"/>
              </a:rPr>
              <a:t>nanoa</a:t>
            </a:r>
            <a:r>
              <a:rPr lang="en-US" sz="2600" b="1" dirty="0">
                <a:latin typeface="Constantia" panose="02030602050306030303" pitchFamily="18" charset="0"/>
              </a:rPr>
              <a:t>, </a:t>
            </a:r>
            <a:r>
              <a:rPr lang="en-US" sz="2600" b="1" dirty="0" err="1">
                <a:latin typeface="Constantia" panose="02030602050306030303" pitchFamily="18" charset="0"/>
              </a:rPr>
              <a:t>ia</a:t>
            </a:r>
            <a:r>
              <a:rPr lang="en-US" sz="2600" b="1" dirty="0">
                <a:latin typeface="Constantia" panose="02030602050306030303" pitchFamily="18" charset="0"/>
              </a:rPr>
              <a:t> </a:t>
            </a:r>
            <a:r>
              <a:rPr lang="en-US" sz="2600" b="1" dirty="0" err="1">
                <a:latin typeface="Constantia" panose="02030602050306030303" pitchFamily="18" charset="0"/>
              </a:rPr>
              <a:t>meda</a:t>
            </a:r>
            <a:r>
              <a:rPr lang="en-US" sz="2600" b="1" dirty="0">
                <a:latin typeface="Constantia" panose="02030602050306030303" pitchFamily="18" charset="0"/>
              </a:rPr>
              <a:t> </a:t>
            </a:r>
            <a:r>
              <a:rPr lang="en-US" sz="2600" b="1" dirty="0" err="1">
                <a:latin typeface="Constantia" panose="02030602050306030303" pitchFamily="18" charset="0"/>
              </a:rPr>
              <a:t>tatakube</a:t>
            </a:r>
            <a:r>
              <a:rPr lang="en-US" sz="2600" b="1" dirty="0">
                <a:latin typeface="Constantia" panose="02030602050306030303" pitchFamily="18" charset="0"/>
              </a:rPr>
              <a:t> </a:t>
            </a:r>
            <a:r>
              <a:rPr lang="en-US" sz="2600" b="1" dirty="0" err="1">
                <a:latin typeface="Constantia" panose="02030602050306030303" pitchFamily="18" charset="0"/>
              </a:rPr>
              <a:t>tiko</a:t>
            </a:r>
            <a:r>
              <a:rPr lang="en-US" sz="2600" b="1" dirty="0">
                <a:latin typeface="Constantia" panose="02030602050306030303" pitchFamily="18" charset="0"/>
              </a:rPr>
              <a:t> </a:t>
            </a:r>
            <a:r>
              <a:rPr lang="en-US" sz="2600" b="1" dirty="0" err="1">
                <a:latin typeface="Constantia" panose="02030602050306030303" pitchFamily="18" charset="0"/>
              </a:rPr>
              <a:t>ena</a:t>
            </a:r>
            <a:r>
              <a:rPr lang="en-US" sz="2600" b="1" dirty="0">
                <a:latin typeface="Constantia" panose="02030602050306030303" pitchFamily="18" charset="0"/>
              </a:rPr>
              <a:t> </a:t>
            </a:r>
            <a:r>
              <a:rPr lang="en-US" sz="2600" b="1" dirty="0" err="1">
                <a:latin typeface="Constantia" panose="02030602050306030303" pitchFamily="18" charset="0"/>
              </a:rPr>
              <a:t>ligai</a:t>
            </a:r>
            <a:r>
              <a:rPr lang="en-US" sz="2600" b="1" dirty="0">
                <a:latin typeface="Constantia" panose="02030602050306030303" pitchFamily="18" charset="0"/>
              </a:rPr>
              <a:t> </a:t>
            </a:r>
            <a:r>
              <a:rPr lang="en-US" sz="2600" b="1" dirty="0" err="1">
                <a:latin typeface="Constantia" panose="02030602050306030303" pitchFamily="18" charset="0"/>
              </a:rPr>
              <a:t>Karisito</a:t>
            </a:r>
            <a:r>
              <a:rPr lang="en-US" sz="2600" b="1" dirty="0">
                <a:latin typeface="Constantia" panose="02030602050306030303" pitchFamily="18" charset="0"/>
              </a:rPr>
              <a:t>, </a:t>
            </a:r>
            <a:r>
              <a:rPr lang="en-US" sz="2600" b="1" dirty="0" err="1">
                <a:latin typeface="Constantia" panose="02030602050306030303" pitchFamily="18" charset="0"/>
              </a:rPr>
              <a:t>ka</a:t>
            </a:r>
            <a:r>
              <a:rPr lang="en-US" sz="2600" b="1" dirty="0">
                <a:latin typeface="Constantia" panose="02030602050306030303" pitchFamily="18" charset="0"/>
              </a:rPr>
              <a:t> </a:t>
            </a:r>
            <a:r>
              <a:rPr lang="en-US" sz="2600" b="1" dirty="0" err="1">
                <a:latin typeface="Constantia" panose="02030602050306030303" pitchFamily="18" charset="0"/>
              </a:rPr>
              <a:t>vakararavi</a:t>
            </a:r>
            <a:r>
              <a:rPr lang="en-US" sz="2600" b="1" dirty="0">
                <a:latin typeface="Constantia" panose="02030602050306030303" pitchFamily="18" charset="0"/>
              </a:rPr>
              <a:t> </a:t>
            </a:r>
            <a:r>
              <a:rPr lang="en-US" sz="2600" b="1" dirty="0" err="1">
                <a:latin typeface="Constantia" panose="02030602050306030303" pitchFamily="18" charset="0"/>
              </a:rPr>
              <a:t>taucoko</a:t>
            </a:r>
            <a:r>
              <a:rPr lang="en-US" sz="2600" b="1" dirty="0">
                <a:latin typeface="Constantia" panose="02030602050306030303" pitchFamily="18" charset="0"/>
              </a:rPr>
              <a:t> </a:t>
            </a:r>
            <a:r>
              <a:rPr lang="en-US" sz="2600" b="1" dirty="0" err="1">
                <a:latin typeface="Constantia" panose="02030602050306030303" pitchFamily="18" charset="0"/>
              </a:rPr>
              <a:t>tiko</a:t>
            </a:r>
            <a:r>
              <a:rPr lang="en-US" sz="2600" b="1" dirty="0">
                <a:latin typeface="Constantia" panose="02030602050306030303" pitchFamily="18" charset="0"/>
              </a:rPr>
              <a:t> </a:t>
            </a:r>
            <a:r>
              <a:rPr lang="en-US" sz="2600" b="1" dirty="0" err="1">
                <a:latin typeface="Constantia" panose="02030602050306030303" pitchFamily="18" charset="0"/>
              </a:rPr>
              <a:t>vua</a:t>
            </a:r>
            <a:r>
              <a:rPr lang="en-US" sz="2600" b="1" dirty="0">
                <a:latin typeface="Constantia" panose="02030602050306030303" pitchFamily="18" charset="0"/>
              </a:rPr>
              <a:t> </a:t>
            </a:r>
            <a:r>
              <a:rPr lang="en-US" sz="2600" b="1" dirty="0" err="1">
                <a:latin typeface="Constantia" panose="02030602050306030303" pitchFamily="18" charset="0"/>
              </a:rPr>
              <a:t>ena</a:t>
            </a:r>
            <a:r>
              <a:rPr lang="en-US" sz="2600" b="1" dirty="0">
                <a:latin typeface="Constantia" panose="02030602050306030303" pitchFamily="18" charset="0"/>
              </a:rPr>
              <a:t> </a:t>
            </a:r>
            <a:r>
              <a:rPr lang="en-US" sz="2600" b="1" dirty="0" err="1">
                <a:latin typeface="Constantia" panose="02030602050306030303" pitchFamily="18" charset="0"/>
              </a:rPr>
              <a:t>vakabauta</a:t>
            </a:r>
            <a:r>
              <a:rPr lang="en-US" sz="2600" b="1" dirty="0">
                <a:latin typeface="Constantia" panose="02030602050306030303" pitchFamily="18" charset="0"/>
              </a:rPr>
              <a:t> </a:t>
            </a:r>
            <a:r>
              <a:rPr lang="en-US" sz="2600" b="1" dirty="0" err="1">
                <a:latin typeface="Constantia" panose="02030602050306030303" pitchFamily="18" charset="0"/>
              </a:rPr>
              <a:t>ena</a:t>
            </a:r>
            <a:r>
              <a:rPr lang="en-US" sz="2600" b="1" dirty="0">
                <a:latin typeface="Constantia" panose="02030602050306030303" pitchFamily="18" charset="0"/>
              </a:rPr>
              <a:t> </a:t>
            </a:r>
            <a:r>
              <a:rPr lang="en-US" sz="2600" b="1" dirty="0" err="1">
                <a:latin typeface="Constantia" panose="02030602050306030303" pitchFamily="18" charset="0"/>
              </a:rPr>
              <a:t>gauna</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butobuto</a:t>
            </a:r>
            <a:r>
              <a:rPr lang="en-US" sz="2600" b="1" dirty="0">
                <a:latin typeface="Constantia" panose="02030602050306030303" pitchFamily="18" charset="0"/>
              </a:rPr>
              <a:t> </a:t>
            </a:r>
            <a:r>
              <a:rPr lang="en-US" sz="2600" b="1" dirty="0" err="1">
                <a:latin typeface="Constantia" panose="02030602050306030303" pitchFamily="18" charset="0"/>
              </a:rPr>
              <a:t>kei</a:t>
            </a:r>
            <a:r>
              <a:rPr lang="en-US" sz="2600" b="1" dirty="0">
                <a:latin typeface="Constantia" panose="02030602050306030303" pitchFamily="18" charset="0"/>
              </a:rPr>
              <a:t> </a:t>
            </a:r>
            <a:r>
              <a:rPr lang="en-US" sz="2600" b="1" dirty="0" err="1">
                <a:latin typeface="Constantia" panose="02030602050306030303" pitchFamily="18" charset="0"/>
              </a:rPr>
              <a:t>na</a:t>
            </a:r>
            <a:r>
              <a:rPr lang="en-US" sz="2600" b="1" dirty="0">
                <a:latin typeface="Constantia" panose="02030602050306030303" pitchFamily="18" charset="0"/>
              </a:rPr>
              <a:t> </a:t>
            </a:r>
            <a:r>
              <a:rPr lang="en-US" sz="2600" b="1" dirty="0" err="1">
                <a:latin typeface="Constantia" panose="02030602050306030303" pitchFamily="18" charset="0"/>
              </a:rPr>
              <a:t>rarama</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F079FFBA-9FD5-7CEF-E04A-4698E79C12E8}"/>
              </a:ext>
            </a:extLst>
          </p:cNvPr>
          <p:cNvSpPr txBox="1"/>
          <p:nvPr/>
        </p:nvSpPr>
        <p:spPr>
          <a:xfrm>
            <a:off x="6731894" y="6412566"/>
            <a:ext cx="3300006" cy="307777"/>
          </a:xfrm>
          <a:prstGeom prst="rect">
            <a:avLst/>
          </a:prstGeom>
          <a:noFill/>
        </p:spPr>
        <p:txBody>
          <a:bodyPr wrap="none" rtlCol="0">
            <a:spAutoFit/>
          </a:bodyPr>
          <a:lstStyle/>
          <a:p>
            <a:pPr algn="r"/>
            <a:r>
              <a:rPr lang="en" sz="1400" b="1" dirty="0"/>
              <a:t>EGW (Messages to young people, pg. 102)</a:t>
            </a:r>
          </a:p>
        </p:txBody>
      </p:sp>
    </p:spTree>
    <p:extLst>
      <p:ext uri="{BB962C8B-B14F-4D97-AF65-F5344CB8AC3E}">
        <p14:creationId xmlns:p14="http://schemas.microsoft.com/office/powerpoint/2010/main" val="23434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1636</Words>
  <Application>Microsoft Office PowerPoint</Application>
  <PresentationFormat>Panorámica</PresentationFormat>
  <Paragraphs>80</Paragraphs>
  <Slides>9</Slides>
  <Notes>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Constantia</vt:lpstr>
      <vt:lpstr>Calibri</vt:lpstr>
      <vt:lpstr>Comic Sans MS</vt:lpstr>
      <vt:lpstr>Times New Roman</vt:lpstr>
      <vt:lpstr>Arial</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2023-12-28T15:45:37Z</dcterms:created>
  <dcterms:modified xsi:type="dcterms:W3CDTF">2024-01-12T18:06:27Z</dcterms:modified>
</cp:coreProperties>
</file>