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65" r:id="rId7"/>
    <p:sldId id="272" r:id="rId8"/>
    <p:sldId id="271" r:id="rId9"/>
    <p:sldId id="274" r:id="rId10"/>
    <p:sldId id="266" r:id="rId11"/>
    <p:sldId id="273" r:id="rId12"/>
    <p:sldId id="267" r:id="rId13"/>
    <p:sldId id="276" r:id="rId14"/>
    <p:sldId id="275" r:id="rId15"/>
  </p:sldIdLst>
  <p:sldSz cx="12192000" cy="6858000"/>
  <p:notesSz cx="6858000" cy="9144000"/>
  <p:embeddedFontLst>
    <p:embeddedFont>
      <p:font typeface="Algerian" panose="04020705040A02060702" pitchFamily="82" charset="0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EC7320"/>
    <a:srgbClr val="246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3C963-A4CE-4897-9666-406D457CE806}" type="doc">
      <dgm:prSet loTypeId="urn:microsoft.com/office/officeart/2005/8/layout/vLis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FE0FD16-96DF-4152-AD11-971C18555DA5}">
      <dgm:prSet custT="1"/>
      <dgm:spPr/>
      <dgm:t>
        <a:bodyPr/>
        <a:lstStyle/>
        <a:p>
          <a:r>
            <a:rPr lang="hr" sz="2000" b="1" dirty="0">
              <a:solidFill>
                <a:schemeClr val="tx1"/>
              </a:solidFill>
            </a:rPr>
            <a:t>Mrzićemo zlo.</a:t>
          </a:r>
        </a:p>
      </dgm:t>
    </dgm:pt>
    <dgm:pt modelId="{ED4C1527-8AA5-44AC-941B-134ACD6972E9}" type="parTrans" cxnId="{5332CEF7-D3B5-4F98-9E21-374A316957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7BC4541-E4EB-49B5-B5F8-93EE5D6DCE49}" type="sibTrans" cxnId="{5332CEF7-D3B5-4F98-9E21-374A316957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3267532-D5F6-457B-842D-C57DAAFA24B1}">
      <dgm:prSet custT="1"/>
      <dgm:spPr/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Mrzićemo </a:t>
          </a:r>
          <a:r>
            <a:rPr lang="hr" sz="2000" b="1" dirty="0">
              <a:solidFill>
                <a:schemeClr val="tx1"/>
              </a:solidFill>
            </a:rPr>
            <a:t>ponos.</a:t>
          </a:r>
        </a:p>
      </dgm:t>
    </dgm:pt>
    <dgm:pt modelId="{0E3948DF-7BFF-4BB9-AA8E-DC9B57484A5F}" type="parTrans" cxnId="{C6B19DDE-1A31-4D6F-814D-E4C47EFB110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267FBC4-DE34-46B9-815E-BBC40E26A862}" type="sibTrans" cxnId="{C6B19DDE-1A31-4D6F-814D-E4C47EFB110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FEBE919-062F-479A-BB10-F6ADCBDBE649}">
      <dgm:prSet custT="1"/>
      <dgm:spPr/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Mrzićemo</a:t>
          </a:r>
          <a:r>
            <a:rPr lang="hr" sz="2000" b="1" dirty="0">
              <a:solidFill>
                <a:schemeClr val="tx1"/>
              </a:solidFill>
            </a:rPr>
            <a:t> oholost.</a:t>
          </a:r>
        </a:p>
      </dgm:t>
    </dgm:pt>
    <dgm:pt modelId="{85D087D4-4581-4E9D-8440-C4023BA5F126}" type="parTrans" cxnId="{811774F6-243E-400B-BDF0-44BCD2FB12C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85DFFD8-4CA8-4432-8503-DD6A5AA4321B}" type="sibTrans" cxnId="{811774F6-243E-400B-BDF0-44BCD2FB12C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034AED5-437B-4A37-8CC1-785DA2EFA316}">
      <dgm:prSet custT="1"/>
      <dgm:spPr/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Mrzićemo</a:t>
          </a:r>
          <a:r>
            <a:rPr lang="hr" sz="2000" b="1" dirty="0">
              <a:solidFill>
                <a:schemeClr val="tx1"/>
              </a:solidFill>
            </a:rPr>
            <a:t> zao put.</a:t>
          </a:r>
        </a:p>
      </dgm:t>
    </dgm:pt>
    <dgm:pt modelId="{201C22A3-C2F2-4868-953C-06294ECDEF5B}" type="parTrans" cxnId="{C5EA6169-29F3-4350-A11C-86D5AC0AA1E8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4394524-2245-4C19-9099-4C1FAC52D256}" type="sibTrans" cxnId="{C5EA6169-29F3-4350-A11C-86D5AC0AA1E8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3314321-341A-4671-87B6-91C9BB01389D}">
      <dgm:prSet custT="1"/>
      <dgm:spPr/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Mrzićemo</a:t>
          </a:r>
          <a:r>
            <a:rPr lang="hr" sz="2000" b="1" dirty="0">
              <a:solidFill>
                <a:schemeClr val="tx1"/>
              </a:solidFill>
            </a:rPr>
            <a:t> opaka usta.</a:t>
          </a:r>
        </a:p>
      </dgm:t>
    </dgm:pt>
    <dgm:pt modelId="{E6A4F600-ED8C-4292-9A28-FDDE6153A05D}" type="parTrans" cxnId="{981C27AC-D0EC-4634-B958-98727A4F8DE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4DE2D83-A92A-4468-93DC-EEB25C69C2A9}" type="sibTrans" cxnId="{981C27AC-D0EC-4634-B958-98727A4F8DE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608629F-45CE-4363-97E8-E5C5D217F0C7}">
      <dgm:prSet custT="1"/>
      <dgm:spPr/>
      <dgm:t>
        <a:bodyPr/>
        <a:lstStyle/>
        <a:p>
          <a:r>
            <a:rPr lang="hr" sz="2000" b="1" dirty="0">
              <a:solidFill>
                <a:schemeClr val="tx1"/>
              </a:solidFill>
            </a:rPr>
            <a:t>Dobićemo razum.</a:t>
          </a:r>
        </a:p>
      </dgm:t>
    </dgm:pt>
    <dgm:pt modelId="{515DA72F-5DF3-478C-BF0B-C2FAEBCFE503}" type="parTrans" cxnId="{294FEAD4-DA30-4394-BEA2-F35E02A548CA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F8405EE-C613-49B4-9E45-9B29E5BB8059}" type="sibTrans" cxnId="{294FEAD4-DA30-4394-BEA2-F35E02A548CA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9F0B701-456A-4C46-BAF5-BD49DF9F851D}">
      <dgm:prSet custT="1"/>
      <dgm:spPr/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Dobićemo</a:t>
          </a:r>
          <a:r>
            <a:rPr lang="hr" sz="2000" b="1" dirty="0">
              <a:solidFill>
                <a:schemeClr val="tx1"/>
              </a:solidFill>
            </a:rPr>
            <a:t> dobre savjete.</a:t>
          </a:r>
        </a:p>
      </dgm:t>
    </dgm:pt>
    <dgm:pt modelId="{15A53F06-0608-4A52-8114-C99AFAF00EF7}" type="parTrans" cxnId="{E573615F-D116-4661-B7EE-E305C6F8EA6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46E9CDC-E27C-4836-B3EE-23FAC71A32BB}" type="sibTrans" cxnId="{E573615F-D116-4661-B7EE-E305C6F8EA65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EE6DB45-59E7-445F-8C0F-CE596F619F84}">
      <dgm:prSet custT="1"/>
      <dgm:spPr/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Dobićemo</a:t>
          </a:r>
          <a:r>
            <a:rPr lang="hr" sz="2000" b="1" dirty="0">
              <a:solidFill>
                <a:schemeClr val="tx1"/>
              </a:solidFill>
            </a:rPr>
            <a:t> zdravo rasuđivanje.</a:t>
          </a:r>
        </a:p>
      </dgm:t>
    </dgm:pt>
    <dgm:pt modelId="{F0EAD8DD-0039-4E9D-9110-4F9F68F0BAE1}" type="parTrans" cxnId="{243A8D1C-2D9B-43BF-9920-CE27C98B1743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AA257B22-6994-47F0-8624-D8DA6EEC58F3}" type="sibTrans" cxnId="{243A8D1C-2D9B-43BF-9920-CE27C98B1743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F93F527-5A9F-4395-B2AD-9BEF59FFA0D0}">
      <dgm:prSet custT="1"/>
      <dgm:spPr/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Dobićemo</a:t>
          </a:r>
          <a:r>
            <a:rPr lang="hr" sz="2000" b="1" dirty="0">
              <a:solidFill>
                <a:schemeClr val="tx1"/>
              </a:solidFill>
            </a:rPr>
            <a:t> važne informacije.</a:t>
          </a:r>
        </a:p>
      </dgm:t>
    </dgm:pt>
    <dgm:pt modelId="{94AADDF3-69DE-4ABB-9939-509FD3CD77FC}" type="parTrans" cxnId="{25FCD91F-2B60-4B68-8798-23033E4FE14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E962405-0CFD-4BF5-8292-AFE261B21E36}" type="sibTrans" cxnId="{25FCD91F-2B60-4B68-8798-23033E4FE14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B2386CA-945F-4F49-A025-D096A4EE0A41}">
      <dgm:prSet custT="1"/>
      <dgm:spPr/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Dobićemo </a:t>
          </a:r>
          <a:r>
            <a:rPr lang="hr" sz="2000" b="1" dirty="0">
              <a:solidFill>
                <a:schemeClr val="tx1"/>
              </a:solidFill>
            </a:rPr>
            <a:t>moć.</a:t>
          </a:r>
        </a:p>
      </dgm:t>
    </dgm:pt>
    <dgm:pt modelId="{D29DFBBB-1607-43E3-9410-11C7D7F3453A}" type="parTrans" cxnId="{09592DEA-3978-4E51-B33C-5F94564949E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163D2EE-52A4-4096-992D-369A15569833}" type="sibTrans" cxnId="{09592DEA-3978-4E51-B33C-5F94564949E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39112060-3D93-498D-B6CA-3E3240E4C7DB}" type="pres">
      <dgm:prSet presAssocID="{16D3C963-A4CE-4897-9666-406D457CE806}" presName="linearFlow" presStyleCnt="0">
        <dgm:presLayoutVars>
          <dgm:dir/>
          <dgm:resizeHandles val="exact"/>
        </dgm:presLayoutVars>
      </dgm:prSet>
      <dgm:spPr/>
    </dgm:pt>
    <dgm:pt modelId="{4B455C21-239F-49AC-94BA-E564803A6790}" type="pres">
      <dgm:prSet presAssocID="{8FE0FD16-96DF-4152-AD11-971C18555DA5}" presName="composite" presStyleCnt="0"/>
      <dgm:spPr/>
    </dgm:pt>
    <dgm:pt modelId="{1B747D1C-E154-4564-81E2-275775A8FF84}" type="pres">
      <dgm:prSet presAssocID="{8FE0FD16-96DF-4152-AD11-971C18555DA5}" presName="imgShp" presStyleLbl="fgImgPlace1" presStyleIdx="0" presStyleCnt="10" custLinFactX="-100000" custLinFactNeighborX="-130164" custLinFactNeighborY="-384"/>
      <dgm:spPr>
        <a:prstGeom prst="homePlate">
          <a:avLst/>
        </a:prstGeom>
      </dgm:spPr>
    </dgm:pt>
    <dgm:pt modelId="{6CDDEBDD-4E02-44B8-9959-49B08C67E352}" type="pres">
      <dgm:prSet presAssocID="{8FE0FD16-96DF-4152-AD11-971C18555DA5}" presName="txShp" presStyleLbl="node1" presStyleIdx="0" presStyleCnt="10" custScaleX="145575" custLinFactNeighborX="2058">
        <dgm:presLayoutVars>
          <dgm:bulletEnabled val="1"/>
        </dgm:presLayoutVars>
      </dgm:prSet>
      <dgm:spPr/>
    </dgm:pt>
    <dgm:pt modelId="{FE94F190-F9D3-4DB0-9758-01BF0373072C}" type="pres">
      <dgm:prSet presAssocID="{17BC4541-E4EB-49B5-B5F8-93EE5D6DCE49}" presName="spacing" presStyleCnt="0"/>
      <dgm:spPr/>
    </dgm:pt>
    <dgm:pt modelId="{FC5650BC-32A7-4390-8EEA-6888BC14832C}" type="pres">
      <dgm:prSet presAssocID="{C3267532-D5F6-457B-842D-C57DAAFA24B1}" presName="composite" presStyleCnt="0"/>
      <dgm:spPr/>
    </dgm:pt>
    <dgm:pt modelId="{9EA8AD97-3387-4ADC-BC1F-9BAEDDBF93C2}" type="pres">
      <dgm:prSet presAssocID="{C3267532-D5F6-457B-842D-C57DAAFA24B1}" presName="imgShp" presStyleLbl="fgImgPlace1" presStyleIdx="1" presStyleCnt="10" custLinFactX="-100000" custLinFactNeighborX="-130164" custLinFactNeighborY="-384"/>
      <dgm:spPr>
        <a:prstGeom prst="homePlate">
          <a:avLst/>
        </a:prstGeom>
      </dgm:spPr>
    </dgm:pt>
    <dgm:pt modelId="{A628695D-818E-4993-A163-2D5A5374F61C}" type="pres">
      <dgm:prSet presAssocID="{C3267532-D5F6-457B-842D-C57DAAFA24B1}" presName="txShp" presStyleLbl="node1" presStyleIdx="1" presStyleCnt="10" custScaleX="145575" custLinFactNeighborX="2058">
        <dgm:presLayoutVars>
          <dgm:bulletEnabled val="1"/>
        </dgm:presLayoutVars>
      </dgm:prSet>
      <dgm:spPr/>
    </dgm:pt>
    <dgm:pt modelId="{153C2478-00E7-46A1-B3D5-44C2855CB830}" type="pres">
      <dgm:prSet presAssocID="{1267FBC4-DE34-46B9-815E-BBC40E26A862}" presName="spacing" presStyleCnt="0"/>
      <dgm:spPr/>
    </dgm:pt>
    <dgm:pt modelId="{837F3CDF-E784-4AD4-8182-A63C8A3043FB}" type="pres">
      <dgm:prSet presAssocID="{FFEBE919-062F-479A-BB10-F6ADCBDBE649}" presName="composite" presStyleCnt="0"/>
      <dgm:spPr/>
    </dgm:pt>
    <dgm:pt modelId="{6BFD3B1F-8BD0-4E40-932E-641E739D3CEC}" type="pres">
      <dgm:prSet presAssocID="{FFEBE919-062F-479A-BB10-F6ADCBDBE649}" presName="imgShp" presStyleLbl="fgImgPlace1" presStyleIdx="2" presStyleCnt="10" custLinFactX="-100000" custLinFactNeighborX="-130164" custLinFactNeighborY="-384"/>
      <dgm:spPr>
        <a:prstGeom prst="homePlate">
          <a:avLst/>
        </a:prstGeom>
      </dgm:spPr>
    </dgm:pt>
    <dgm:pt modelId="{11DE5E09-8DF4-4C09-BAE2-4D9911D30BF1}" type="pres">
      <dgm:prSet presAssocID="{FFEBE919-062F-479A-BB10-F6ADCBDBE649}" presName="txShp" presStyleLbl="node1" presStyleIdx="2" presStyleCnt="10" custScaleX="145575" custLinFactNeighborX="2058">
        <dgm:presLayoutVars>
          <dgm:bulletEnabled val="1"/>
        </dgm:presLayoutVars>
      </dgm:prSet>
      <dgm:spPr/>
    </dgm:pt>
    <dgm:pt modelId="{17FF5A5F-B3FB-478E-B45C-DBD57BDC1564}" type="pres">
      <dgm:prSet presAssocID="{D85DFFD8-4CA8-4432-8503-DD6A5AA4321B}" presName="spacing" presStyleCnt="0"/>
      <dgm:spPr/>
    </dgm:pt>
    <dgm:pt modelId="{7FF90D81-148B-449B-A535-2F98FD12735C}" type="pres">
      <dgm:prSet presAssocID="{C034AED5-437B-4A37-8CC1-785DA2EFA316}" presName="composite" presStyleCnt="0"/>
      <dgm:spPr/>
    </dgm:pt>
    <dgm:pt modelId="{FE8A7F27-7E2A-47CD-9557-EEB3C8CC4912}" type="pres">
      <dgm:prSet presAssocID="{C034AED5-437B-4A37-8CC1-785DA2EFA316}" presName="imgShp" presStyleLbl="fgImgPlace1" presStyleIdx="3" presStyleCnt="10" custLinFactX="-100000" custLinFactNeighborX="-130164" custLinFactNeighborY="-384"/>
      <dgm:spPr>
        <a:prstGeom prst="homePlate">
          <a:avLst/>
        </a:prstGeom>
      </dgm:spPr>
    </dgm:pt>
    <dgm:pt modelId="{9778B1AD-B847-4832-838F-715530201E26}" type="pres">
      <dgm:prSet presAssocID="{C034AED5-437B-4A37-8CC1-785DA2EFA316}" presName="txShp" presStyleLbl="node1" presStyleIdx="3" presStyleCnt="10" custScaleX="145575" custLinFactNeighborX="2058">
        <dgm:presLayoutVars>
          <dgm:bulletEnabled val="1"/>
        </dgm:presLayoutVars>
      </dgm:prSet>
      <dgm:spPr/>
    </dgm:pt>
    <dgm:pt modelId="{D035ACFE-D594-4DF6-B65A-F677C0C7C636}" type="pres">
      <dgm:prSet presAssocID="{84394524-2245-4C19-9099-4C1FAC52D256}" presName="spacing" presStyleCnt="0"/>
      <dgm:spPr/>
    </dgm:pt>
    <dgm:pt modelId="{44732EEA-CC84-4D14-89E4-52111F468DEE}" type="pres">
      <dgm:prSet presAssocID="{B3314321-341A-4671-87B6-91C9BB01389D}" presName="composite" presStyleCnt="0"/>
      <dgm:spPr/>
    </dgm:pt>
    <dgm:pt modelId="{50591610-1715-4AE5-8B42-10D1FF2484F5}" type="pres">
      <dgm:prSet presAssocID="{B3314321-341A-4671-87B6-91C9BB01389D}" presName="imgShp" presStyleLbl="fgImgPlace1" presStyleIdx="4" presStyleCnt="10" custLinFactX="-100000" custLinFactNeighborX="-130164" custLinFactNeighborY="-384"/>
      <dgm:spPr>
        <a:prstGeom prst="homePlate">
          <a:avLst/>
        </a:prstGeom>
      </dgm:spPr>
    </dgm:pt>
    <dgm:pt modelId="{7E19998A-E6B2-45E3-AD54-6F0034B44A96}" type="pres">
      <dgm:prSet presAssocID="{B3314321-341A-4671-87B6-91C9BB01389D}" presName="txShp" presStyleLbl="node1" presStyleIdx="4" presStyleCnt="10" custScaleX="145575" custLinFactNeighborX="2058">
        <dgm:presLayoutVars>
          <dgm:bulletEnabled val="1"/>
        </dgm:presLayoutVars>
      </dgm:prSet>
      <dgm:spPr/>
    </dgm:pt>
    <dgm:pt modelId="{36F92442-B91B-4A1B-8F61-A7BE382BA77D}" type="pres">
      <dgm:prSet presAssocID="{B4DE2D83-A92A-4468-93DC-EEB25C69C2A9}" presName="spacing" presStyleCnt="0"/>
      <dgm:spPr/>
    </dgm:pt>
    <dgm:pt modelId="{5E7AB5D6-E0A9-48AD-A868-A9C62CE9ECEE}" type="pres">
      <dgm:prSet presAssocID="{8608629F-45CE-4363-97E8-E5C5D217F0C7}" presName="composite" presStyleCnt="0"/>
      <dgm:spPr/>
    </dgm:pt>
    <dgm:pt modelId="{DFDD3A47-60EB-4274-B327-A7505E26176F}" type="pres">
      <dgm:prSet presAssocID="{8608629F-45CE-4363-97E8-E5C5D217F0C7}" presName="imgShp" presStyleLbl="fgImgPlace1" presStyleIdx="5" presStyleCnt="10" custLinFactX="-100000" custLinFactNeighborX="-130164" custLinFactNeighborY="-384"/>
      <dgm:spPr>
        <a:prstGeom prst="homePlate">
          <a:avLst/>
        </a:prstGeom>
      </dgm:spPr>
    </dgm:pt>
    <dgm:pt modelId="{4160C984-7201-47AF-B380-DDF328BCAC08}" type="pres">
      <dgm:prSet presAssocID="{8608629F-45CE-4363-97E8-E5C5D217F0C7}" presName="txShp" presStyleLbl="node1" presStyleIdx="5" presStyleCnt="10" custScaleX="145575" custLinFactNeighborX="2058">
        <dgm:presLayoutVars>
          <dgm:bulletEnabled val="1"/>
        </dgm:presLayoutVars>
      </dgm:prSet>
      <dgm:spPr/>
    </dgm:pt>
    <dgm:pt modelId="{A792C64A-A506-499F-81B9-2666E80554AE}" type="pres">
      <dgm:prSet presAssocID="{DF8405EE-C613-49B4-9E45-9B29E5BB8059}" presName="spacing" presStyleCnt="0"/>
      <dgm:spPr/>
    </dgm:pt>
    <dgm:pt modelId="{A95FC311-1DA0-4BBB-9A57-7134EE29C233}" type="pres">
      <dgm:prSet presAssocID="{29F0B701-456A-4C46-BAF5-BD49DF9F851D}" presName="composite" presStyleCnt="0"/>
      <dgm:spPr/>
    </dgm:pt>
    <dgm:pt modelId="{F80A5102-85C8-485F-A5C8-26E7086E5452}" type="pres">
      <dgm:prSet presAssocID="{29F0B701-456A-4C46-BAF5-BD49DF9F851D}" presName="imgShp" presStyleLbl="fgImgPlace1" presStyleIdx="6" presStyleCnt="10" custLinFactX="-100000" custLinFactNeighborX="-130164" custLinFactNeighborY="-384"/>
      <dgm:spPr>
        <a:prstGeom prst="homePlate">
          <a:avLst/>
        </a:prstGeom>
      </dgm:spPr>
    </dgm:pt>
    <dgm:pt modelId="{A6D8E166-7024-45AE-9A05-1BA5C45F19FF}" type="pres">
      <dgm:prSet presAssocID="{29F0B701-456A-4C46-BAF5-BD49DF9F851D}" presName="txShp" presStyleLbl="node1" presStyleIdx="6" presStyleCnt="10" custScaleX="145575" custLinFactNeighborX="2058">
        <dgm:presLayoutVars>
          <dgm:bulletEnabled val="1"/>
        </dgm:presLayoutVars>
      </dgm:prSet>
      <dgm:spPr/>
    </dgm:pt>
    <dgm:pt modelId="{F8E9059F-37DA-4608-9B5F-A920AB3C1501}" type="pres">
      <dgm:prSet presAssocID="{B46E9CDC-E27C-4836-B3EE-23FAC71A32BB}" presName="spacing" presStyleCnt="0"/>
      <dgm:spPr/>
    </dgm:pt>
    <dgm:pt modelId="{2E27EB26-0D7F-4D4F-A9AF-760FAEDE5142}" type="pres">
      <dgm:prSet presAssocID="{EEE6DB45-59E7-445F-8C0F-CE596F619F84}" presName="composite" presStyleCnt="0"/>
      <dgm:spPr/>
    </dgm:pt>
    <dgm:pt modelId="{08C7A91A-C8EE-4885-B425-D8C23B312626}" type="pres">
      <dgm:prSet presAssocID="{EEE6DB45-59E7-445F-8C0F-CE596F619F84}" presName="imgShp" presStyleLbl="fgImgPlace1" presStyleIdx="7" presStyleCnt="10" custLinFactX="-100000" custLinFactNeighborX="-130164" custLinFactNeighborY="-384"/>
      <dgm:spPr>
        <a:prstGeom prst="homePlate">
          <a:avLst/>
        </a:prstGeom>
      </dgm:spPr>
    </dgm:pt>
    <dgm:pt modelId="{3353D3D2-CAFE-4A24-83F1-8BC75D182870}" type="pres">
      <dgm:prSet presAssocID="{EEE6DB45-59E7-445F-8C0F-CE596F619F84}" presName="txShp" presStyleLbl="node1" presStyleIdx="7" presStyleCnt="10" custScaleX="145575" custLinFactNeighborX="2058">
        <dgm:presLayoutVars>
          <dgm:bulletEnabled val="1"/>
        </dgm:presLayoutVars>
      </dgm:prSet>
      <dgm:spPr/>
    </dgm:pt>
    <dgm:pt modelId="{33CB4514-BDE2-4DE3-B406-1D0027D7408B}" type="pres">
      <dgm:prSet presAssocID="{AA257B22-6994-47F0-8624-D8DA6EEC58F3}" presName="spacing" presStyleCnt="0"/>
      <dgm:spPr/>
    </dgm:pt>
    <dgm:pt modelId="{9CD85C6A-98C7-4160-83F0-A6D1F439E63A}" type="pres">
      <dgm:prSet presAssocID="{FF93F527-5A9F-4395-B2AD-9BEF59FFA0D0}" presName="composite" presStyleCnt="0"/>
      <dgm:spPr/>
    </dgm:pt>
    <dgm:pt modelId="{F965F1B2-9E80-46EA-BF57-CBAD94A1AD09}" type="pres">
      <dgm:prSet presAssocID="{FF93F527-5A9F-4395-B2AD-9BEF59FFA0D0}" presName="imgShp" presStyleLbl="fgImgPlace1" presStyleIdx="8" presStyleCnt="10" custLinFactX="-100000" custLinFactNeighborX="-130164" custLinFactNeighborY="-384"/>
      <dgm:spPr>
        <a:prstGeom prst="homePlate">
          <a:avLst/>
        </a:prstGeom>
      </dgm:spPr>
    </dgm:pt>
    <dgm:pt modelId="{AD9DCC43-FAF4-4598-B113-FCC3B745BB98}" type="pres">
      <dgm:prSet presAssocID="{FF93F527-5A9F-4395-B2AD-9BEF59FFA0D0}" presName="txShp" presStyleLbl="node1" presStyleIdx="8" presStyleCnt="10" custScaleX="145575" custLinFactNeighborX="2058">
        <dgm:presLayoutVars>
          <dgm:bulletEnabled val="1"/>
        </dgm:presLayoutVars>
      </dgm:prSet>
      <dgm:spPr/>
    </dgm:pt>
    <dgm:pt modelId="{70B6ECDA-0F31-4C24-90AB-77194073D7A5}" type="pres">
      <dgm:prSet presAssocID="{BE962405-0CFD-4BF5-8292-AFE261B21E36}" presName="spacing" presStyleCnt="0"/>
      <dgm:spPr/>
    </dgm:pt>
    <dgm:pt modelId="{00EFE526-E0E6-434A-8657-6BF5D0AA503A}" type="pres">
      <dgm:prSet presAssocID="{EB2386CA-945F-4F49-A025-D096A4EE0A41}" presName="composite" presStyleCnt="0"/>
      <dgm:spPr/>
    </dgm:pt>
    <dgm:pt modelId="{CF9EDC32-39B2-42CD-B985-29A46E5B41F8}" type="pres">
      <dgm:prSet presAssocID="{EB2386CA-945F-4F49-A025-D096A4EE0A41}" presName="imgShp" presStyleLbl="fgImgPlace1" presStyleIdx="9" presStyleCnt="10" custLinFactX="-100000" custLinFactNeighborX="-130164" custLinFactNeighborY="-384"/>
      <dgm:spPr>
        <a:prstGeom prst="homePlate">
          <a:avLst/>
        </a:prstGeom>
      </dgm:spPr>
    </dgm:pt>
    <dgm:pt modelId="{FA4F952F-AD9F-437A-A517-E9FCDF2F5D44}" type="pres">
      <dgm:prSet presAssocID="{EB2386CA-945F-4F49-A025-D096A4EE0A41}" presName="txShp" presStyleLbl="node1" presStyleIdx="9" presStyleCnt="10" custScaleX="145575" custLinFactNeighborX="2058">
        <dgm:presLayoutVars>
          <dgm:bulletEnabled val="1"/>
        </dgm:presLayoutVars>
      </dgm:prSet>
      <dgm:spPr/>
    </dgm:pt>
  </dgm:ptLst>
  <dgm:cxnLst>
    <dgm:cxn modelId="{243A8D1C-2D9B-43BF-9920-CE27C98B1743}" srcId="{16D3C963-A4CE-4897-9666-406D457CE806}" destId="{EEE6DB45-59E7-445F-8C0F-CE596F619F84}" srcOrd="7" destOrd="0" parTransId="{F0EAD8DD-0039-4E9D-9110-4F9F68F0BAE1}" sibTransId="{AA257B22-6994-47F0-8624-D8DA6EEC58F3}"/>
    <dgm:cxn modelId="{25FCD91F-2B60-4B68-8798-23033E4FE14F}" srcId="{16D3C963-A4CE-4897-9666-406D457CE806}" destId="{FF93F527-5A9F-4395-B2AD-9BEF59FFA0D0}" srcOrd="8" destOrd="0" parTransId="{94AADDF3-69DE-4ABB-9939-509FD3CD77FC}" sibTransId="{BE962405-0CFD-4BF5-8292-AFE261B21E36}"/>
    <dgm:cxn modelId="{37A9A42A-B1E8-46EA-BE52-419710CBDCFF}" type="presOf" srcId="{EEE6DB45-59E7-445F-8C0F-CE596F619F84}" destId="{3353D3D2-CAFE-4A24-83F1-8BC75D182870}" srcOrd="0" destOrd="0" presId="urn:microsoft.com/office/officeart/2005/8/layout/vList3"/>
    <dgm:cxn modelId="{8A78E13B-79DD-4A8A-A5DC-D65E30B1072D}" type="presOf" srcId="{EB2386CA-945F-4F49-A025-D096A4EE0A41}" destId="{FA4F952F-AD9F-437A-A517-E9FCDF2F5D44}" srcOrd="0" destOrd="0" presId="urn:microsoft.com/office/officeart/2005/8/layout/vList3"/>
    <dgm:cxn modelId="{E573615F-D116-4661-B7EE-E305C6F8EA65}" srcId="{16D3C963-A4CE-4897-9666-406D457CE806}" destId="{29F0B701-456A-4C46-BAF5-BD49DF9F851D}" srcOrd="6" destOrd="0" parTransId="{15A53F06-0608-4A52-8114-C99AFAF00EF7}" sibTransId="{B46E9CDC-E27C-4836-B3EE-23FAC71A32BB}"/>
    <dgm:cxn modelId="{C5EA6169-29F3-4350-A11C-86D5AC0AA1E8}" srcId="{16D3C963-A4CE-4897-9666-406D457CE806}" destId="{C034AED5-437B-4A37-8CC1-785DA2EFA316}" srcOrd="3" destOrd="0" parTransId="{201C22A3-C2F2-4868-953C-06294ECDEF5B}" sibTransId="{84394524-2245-4C19-9099-4C1FAC52D256}"/>
    <dgm:cxn modelId="{5C0BD171-65E7-4B0E-B646-D60A87A7E9A8}" type="presOf" srcId="{8608629F-45CE-4363-97E8-E5C5D217F0C7}" destId="{4160C984-7201-47AF-B380-DDF328BCAC08}" srcOrd="0" destOrd="0" presId="urn:microsoft.com/office/officeart/2005/8/layout/vList3"/>
    <dgm:cxn modelId="{CDB6367C-4124-4733-A9EA-FEA1E6F55D80}" type="presOf" srcId="{FFEBE919-062F-479A-BB10-F6ADCBDBE649}" destId="{11DE5E09-8DF4-4C09-BAE2-4D9911D30BF1}" srcOrd="0" destOrd="0" presId="urn:microsoft.com/office/officeart/2005/8/layout/vList3"/>
    <dgm:cxn modelId="{785C8D8A-31FC-4C46-B2FE-814BEE659A33}" type="presOf" srcId="{FF93F527-5A9F-4395-B2AD-9BEF59FFA0D0}" destId="{AD9DCC43-FAF4-4598-B113-FCC3B745BB98}" srcOrd="0" destOrd="0" presId="urn:microsoft.com/office/officeart/2005/8/layout/vList3"/>
    <dgm:cxn modelId="{1924C1AB-2FAA-44BA-8A66-72A61289A86B}" type="presOf" srcId="{C034AED5-437B-4A37-8CC1-785DA2EFA316}" destId="{9778B1AD-B847-4832-838F-715530201E26}" srcOrd="0" destOrd="0" presId="urn:microsoft.com/office/officeart/2005/8/layout/vList3"/>
    <dgm:cxn modelId="{981C27AC-D0EC-4634-B958-98727A4F8DEF}" srcId="{16D3C963-A4CE-4897-9666-406D457CE806}" destId="{B3314321-341A-4671-87B6-91C9BB01389D}" srcOrd="4" destOrd="0" parTransId="{E6A4F600-ED8C-4292-9A28-FDDE6153A05D}" sibTransId="{B4DE2D83-A92A-4468-93DC-EEB25C69C2A9}"/>
    <dgm:cxn modelId="{A888CCB7-71B7-4487-9609-5725371A0528}" type="presOf" srcId="{B3314321-341A-4671-87B6-91C9BB01389D}" destId="{7E19998A-E6B2-45E3-AD54-6F0034B44A96}" srcOrd="0" destOrd="0" presId="urn:microsoft.com/office/officeart/2005/8/layout/vList3"/>
    <dgm:cxn modelId="{C9AE72C3-55AA-464E-9A12-F32831A13038}" type="presOf" srcId="{C3267532-D5F6-457B-842D-C57DAAFA24B1}" destId="{A628695D-818E-4993-A163-2D5A5374F61C}" srcOrd="0" destOrd="0" presId="urn:microsoft.com/office/officeart/2005/8/layout/vList3"/>
    <dgm:cxn modelId="{294FEAD4-DA30-4394-BEA2-F35E02A548CA}" srcId="{16D3C963-A4CE-4897-9666-406D457CE806}" destId="{8608629F-45CE-4363-97E8-E5C5D217F0C7}" srcOrd="5" destOrd="0" parTransId="{515DA72F-5DF3-478C-BF0B-C2FAEBCFE503}" sibTransId="{DF8405EE-C613-49B4-9E45-9B29E5BB8059}"/>
    <dgm:cxn modelId="{B34CD8DA-F594-4EAB-9887-85E56349232F}" type="presOf" srcId="{8FE0FD16-96DF-4152-AD11-971C18555DA5}" destId="{6CDDEBDD-4E02-44B8-9959-49B08C67E352}" srcOrd="0" destOrd="0" presId="urn:microsoft.com/office/officeart/2005/8/layout/vList3"/>
    <dgm:cxn modelId="{903167DC-12E8-4BAB-A327-5EA30ED95B45}" type="presOf" srcId="{29F0B701-456A-4C46-BAF5-BD49DF9F851D}" destId="{A6D8E166-7024-45AE-9A05-1BA5C45F19FF}" srcOrd="0" destOrd="0" presId="urn:microsoft.com/office/officeart/2005/8/layout/vList3"/>
    <dgm:cxn modelId="{C6B19DDE-1A31-4D6F-814D-E4C47EFB1106}" srcId="{16D3C963-A4CE-4897-9666-406D457CE806}" destId="{C3267532-D5F6-457B-842D-C57DAAFA24B1}" srcOrd="1" destOrd="0" parTransId="{0E3948DF-7BFF-4BB9-AA8E-DC9B57484A5F}" sibTransId="{1267FBC4-DE34-46B9-815E-BBC40E26A862}"/>
    <dgm:cxn modelId="{09592DEA-3978-4E51-B33C-5F94564949E1}" srcId="{16D3C963-A4CE-4897-9666-406D457CE806}" destId="{EB2386CA-945F-4F49-A025-D096A4EE0A41}" srcOrd="9" destOrd="0" parTransId="{D29DFBBB-1607-43E3-9410-11C7D7F3453A}" sibTransId="{D163D2EE-52A4-4096-992D-369A15569833}"/>
    <dgm:cxn modelId="{A067F5F4-DCAE-4972-9BA1-3F2F512663CE}" type="presOf" srcId="{16D3C963-A4CE-4897-9666-406D457CE806}" destId="{39112060-3D93-498D-B6CA-3E3240E4C7DB}" srcOrd="0" destOrd="0" presId="urn:microsoft.com/office/officeart/2005/8/layout/vList3"/>
    <dgm:cxn modelId="{811774F6-243E-400B-BDF0-44BCD2FB12C5}" srcId="{16D3C963-A4CE-4897-9666-406D457CE806}" destId="{FFEBE919-062F-479A-BB10-F6ADCBDBE649}" srcOrd="2" destOrd="0" parTransId="{85D087D4-4581-4E9D-8440-C4023BA5F126}" sibTransId="{D85DFFD8-4CA8-4432-8503-DD6A5AA4321B}"/>
    <dgm:cxn modelId="{5332CEF7-D3B5-4F98-9E21-374A31695709}" srcId="{16D3C963-A4CE-4897-9666-406D457CE806}" destId="{8FE0FD16-96DF-4152-AD11-971C18555DA5}" srcOrd="0" destOrd="0" parTransId="{ED4C1527-8AA5-44AC-941B-134ACD6972E9}" sibTransId="{17BC4541-E4EB-49B5-B5F8-93EE5D6DCE49}"/>
    <dgm:cxn modelId="{C64F05A3-1A9B-4D5D-B583-1FEA3FE89FB8}" type="presParOf" srcId="{39112060-3D93-498D-B6CA-3E3240E4C7DB}" destId="{4B455C21-239F-49AC-94BA-E564803A6790}" srcOrd="0" destOrd="0" presId="urn:microsoft.com/office/officeart/2005/8/layout/vList3"/>
    <dgm:cxn modelId="{7A2BD9B8-FCBF-4CB2-A31E-8773EB888FC6}" type="presParOf" srcId="{4B455C21-239F-49AC-94BA-E564803A6790}" destId="{1B747D1C-E154-4564-81E2-275775A8FF84}" srcOrd="0" destOrd="0" presId="urn:microsoft.com/office/officeart/2005/8/layout/vList3"/>
    <dgm:cxn modelId="{B143D698-88CF-4A38-AA74-3945D738D567}" type="presParOf" srcId="{4B455C21-239F-49AC-94BA-E564803A6790}" destId="{6CDDEBDD-4E02-44B8-9959-49B08C67E352}" srcOrd="1" destOrd="0" presId="urn:microsoft.com/office/officeart/2005/8/layout/vList3"/>
    <dgm:cxn modelId="{05333B1E-E781-497C-A465-A9C9EECF75AE}" type="presParOf" srcId="{39112060-3D93-498D-B6CA-3E3240E4C7DB}" destId="{FE94F190-F9D3-4DB0-9758-01BF0373072C}" srcOrd="1" destOrd="0" presId="urn:microsoft.com/office/officeart/2005/8/layout/vList3"/>
    <dgm:cxn modelId="{18F23ECC-1965-408C-AA48-95797FFE90E9}" type="presParOf" srcId="{39112060-3D93-498D-B6CA-3E3240E4C7DB}" destId="{FC5650BC-32A7-4390-8EEA-6888BC14832C}" srcOrd="2" destOrd="0" presId="urn:microsoft.com/office/officeart/2005/8/layout/vList3"/>
    <dgm:cxn modelId="{A3F09802-4B9C-4DA5-8C33-C29D8154BBFE}" type="presParOf" srcId="{FC5650BC-32A7-4390-8EEA-6888BC14832C}" destId="{9EA8AD97-3387-4ADC-BC1F-9BAEDDBF93C2}" srcOrd="0" destOrd="0" presId="urn:microsoft.com/office/officeart/2005/8/layout/vList3"/>
    <dgm:cxn modelId="{CF3614D2-F20B-46FE-B509-5F6BA12BAED6}" type="presParOf" srcId="{FC5650BC-32A7-4390-8EEA-6888BC14832C}" destId="{A628695D-818E-4993-A163-2D5A5374F61C}" srcOrd="1" destOrd="0" presId="urn:microsoft.com/office/officeart/2005/8/layout/vList3"/>
    <dgm:cxn modelId="{AFD9E3A2-BA15-40CF-B98D-EB3565DA5689}" type="presParOf" srcId="{39112060-3D93-498D-B6CA-3E3240E4C7DB}" destId="{153C2478-00E7-46A1-B3D5-44C2855CB830}" srcOrd="3" destOrd="0" presId="urn:microsoft.com/office/officeart/2005/8/layout/vList3"/>
    <dgm:cxn modelId="{2BA6331F-F4BC-4607-A5A3-0B7A00512F49}" type="presParOf" srcId="{39112060-3D93-498D-B6CA-3E3240E4C7DB}" destId="{837F3CDF-E784-4AD4-8182-A63C8A3043FB}" srcOrd="4" destOrd="0" presId="urn:microsoft.com/office/officeart/2005/8/layout/vList3"/>
    <dgm:cxn modelId="{D3F7B0E7-C038-4E0B-835F-95FA0187B7E3}" type="presParOf" srcId="{837F3CDF-E784-4AD4-8182-A63C8A3043FB}" destId="{6BFD3B1F-8BD0-4E40-932E-641E739D3CEC}" srcOrd="0" destOrd="0" presId="urn:microsoft.com/office/officeart/2005/8/layout/vList3"/>
    <dgm:cxn modelId="{D059BAB8-82D1-433F-A836-3743260E40AD}" type="presParOf" srcId="{837F3CDF-E784-4AD4-8182-A63C8A3043FB}" destId="{11DE5E09-8DF4-4C09-BAE2-4D9911D30BF1}" srcOrd="1" destOrd="0" presId="urn:microsoft.com/office/officeart/2005/8/layout/vList3"/>
    <dgm:cxn modelId="{4C72A8C9-D5CE-4716-AA5A-3CEA65BE2581}" type="presParOf" srcId="{39112060-3D93-498D-B6CA-3E3240E4C7DB}" destId="{17FF5A5F-B3FB-478E-B45C-DBD57BDC1564}" srcOrd="5" destOrd="0" presId="urn:microsoft.com/office/officeart/2005/8/layout/vList3"/>
    <dgm:cxn modelId="{14FE2004-C9A5-406F-924F-8EA9C02F87C3}" type="presParOf" srcId="{39112060-3D93-498D-B6CA-3E3240E4C7DB}" destId="{7FF90D81-148B-449B-A535-2F98FD12735C}" srcOrd="6" destOrd="0" presId="urn:microsoft.com/office/officeart/2005/8/layout/vList3"/>
    <dgm:cxn modelId="{1365EDC6-4001-4CB5-9A43-7E8DD62869CF}" type="presParOf" srcId="{7FF90D81-148B-449B-A535-2F98FD12735C}" destId="{FE8A7F27-7E2A-47CD-9557-EEB3C8CC4912}" srcOrd="0" destOrd="0" presId="urn:microsoft.com/office/officeart/2005/8/layout/vList3"/>
    <dgm:cxn modelId="{50281D56-FEAF-4456-AFED-C858FDF4D814}" type="presParOf" srcId="{7FF90D81-148B-449B-A535-2F98FD12735C}" destId="{9778B1AD-B847-4832-838F-715530201E26}" srcOrd="1" destOrd="0" presId="urn:microsoft.com/office/officeart/2005/8/layout/vList3"/>
    <dgm:cxn modelId="{E6F07D08-78DB-4168-AF54-9A2B9379A18D}" type="presParOf" srcId="{39112060-3D93-498D-B6CA-3E3240E4C7DB}" destId="{D035ACFE-D594-4DF6-B65A-F677C0C7C636}" srcOrd="7" destOrd="0" presId="urn:microsoft.com/office/officeart/2005/8/layout/vList3"/>
    <dgm:cxn modelId="{58D124A8-7FC1-4441-BEF8-94913F9750F9}" type="presParOf" srcId="{39112060-3D93-498D-B6CA-3E3240E4C7DB}" destId="{44732EEA-CC84-4D14-89E4-52111F468DEE}" srcOrd="8" destOrd="0" presId="urn:microsoft.com/office/officeart/2005/8/layout/vList3"/>
    <dgm:cxn modelId="{9346473E-A079-4148-BA6A-E456FCB90F08}" type="presParOf" srcId="{44732EEA-CC84-4D14-89E4-52111F468DEE}" destId="{50591610-1715-4AE5-8B42-10D1FF2484F5}" srcOrd="0" destOrd="0" presId="urn:microsoft.com/office/officeart/2005/8/layout/vList3"/>
    <dgm:cxn modelId="{AB5E5B66-E86B-4862-8B5F-42C05FC0A8FE}" type="presParOf" srcId="{44732EEA-CC84-4D14-89E4-52111F468DEE}" destId="{7E19998A-E6B2-45E3-AD54-6F0034B44A96}" srcOrd="1" destOrd="0" presId="urn:microsoft.com/office/officeart/2005/8/layout/vList3"/>
    <dgm:cxn modelId="{CFFB2B5D-9E81-4EAB-A8D9-21C95967B4D1}" type="presParOf" srcId="{39112060-3D93-498D-B6CA-3E3240E4C7DB}" destId="{36F92442-B91B-4A1B-8F61-A7BE382BA77D}" srcOrd="9" destOrd="0" presId="urn:microsoft.com/office/officeart/2005/8/layout/vList3"/>
    <dgm:cxn modelId="{A2AA77BB-6264-41DE-AC7F-32C434C3EE78}" type="presParOf" srcId="{39112060-3D93-498D-B6CA-3E3240E4C7DB}" destId="{5E7AB5D6-E0A9-48AD-A868-A9C62CE9ECEE}" srcOrd="10" destOrd="0" presId="urn:microsoft.com/office/officeart/2005/8/layout/vList3"/>
    <dgm:cxn modelId="{4630D7C7-F5A3-4926-9CE7-1B296A4A9D70}" type="presParOf" srcId="{5E7AB5D6-E0A9-48AD-A868-A9C62CE9ECEE}" destId="{DFDD3A47-60EB-4274-B327-A7505E26176F}" srcOrd="0" destOrd="0" presId="urn:microsoft.com/office/officeart/2005/8/layout/vList3"/>
    <dgm:cxn modelId="{1A0B64E0-37D6-41F5-83FD-68471BBEEE85}" type="presParOf" srcId="{5E7AB5D6-E0A9-48AD-A868-A9C62CE9ECEE}" destId="{4160C984-7201-47AF-B380-DDF328BCAC08}" srcOrd="1" destOrd="0" presId="urn:microsoft.com/office/officeart/2005/8/layout/vList3"/>
    <dgm:cxn modelId="{11FDA8CD-56C6-472F-9613-8870F95E9E79}" type="presParOf" srcId="{39112060-3D93-498D-B6CA-3E3240E4C7DB}" destId="{A792C64A-A506-499F-81B9-2666E80554AE}" srcOrd="11" destOrd="0" presId="urn:microsoft.com/office/officeart/2005/8/layout/vList3"/>
    <dgm:cxn modelId="{269B5558-6351-4D09-A944-969768936E08}" type="presParOf" srcId="{39112060-3D93-498D-B6CA-3E3240E4C7DB}" destId="{A95FC311-1DA0-4BBB-9A57-7134EE29C233}" srcOrd="12" destOrd="0" presId="urn:microsoft.com/office/officeart/2005/8/layout/vList3"/>
    <dgm:cxn modelId="{F1A49DF7-3E11-468E-993D-9F59FB46B200}" type="presParOf" srcId="{A95FC311-1DA0-4BBB-9A57-7134EE29C233}" destId="{F80A5102-85C8-485F-A5C8-26E7086E5452}" srcOrd="0" destOrd="0" presId="urn:microsoft.com/office/officeart/2005/8/layout/vList3"/>
    <dgm:cxn modelId="{FB997C59-A241-4CB9-B341-172C9C56CAE3}" type="presParOf" srcId="{A95FC311-1DA0-4BBB-9A57-7134EE29C233}" destId="{A6D8E166-7024-45AE-9A05-1BA5C45F19FF}" srcOrd="1" destOrd="0" presId="urn:microsoft.com/office/officeart/2005/8/layout/vList3"/>
    <dgm:cxn modelId="{D71BC43D-09A4-436E-9026-A02A516C8EAF}" type="presParOf" srcId="{39112060-3D93-498D-B6CA-3E3240E4C7DB}" destId="{F8E9059F-37DA-4608-9B5F-A920AB3C1501}" srcOrd="13" destOrd="0" presId="urn:microsoft.com/office/officeart/2005/8/layout/vList3"/>
    <dgm:cxn modelId="{EA58B7C0-C8BC-4DD8-AE19-44AB0EFE6EF5}" type="presParOf" srcId="{39112060-3D93-498D-B6CA-3E3240E4C7DB}" destId="{2E27EB26-0D7F-4D4F-A9AF-760FAEDE5142}" srcOrd="14" destOrd="0" presId="urn:microsoft.com/office/officeart/2005/8/layout/vList3"/>
    <dgm:cxn modelId="{613E775D-7C09-4FEA-8C61-E972E375DC01}" type="presParOf" srcId="{2E27EB26-0D7F-4D4F-A9AF-760FAEDE5142}" destId="{08C7A91A-C8EE-4885-B425-D8C23B312626}" srcOrd="0" destOrd="0" presId="urn:microsoft.com/office/officeart/2005/8/layout/vList3"/>
    <dgm:cxn modelId="{4D2BAA40-6C23-4F16-86CE-146AD6E3686A}" type="presParOf" srcId="{2E27EB26-0D7F-4D4F-A9AF-760FAEDE5142}" destId="{3353D3D2-CAFE-4A24-83F1-8BC75D182870}" srcOrd="1" destOrd="0" presId="urn:microsoft.com/office/officeart/2005/8/layout/vList3"/>
    <dgm:cxn modelId="{E4E90967-52F9-445C-9712-FDCC2A352307}" type="presParOf" srcId="{39112060-3D93-498D-B6CA-3E3240E4C7DB}" destId="{33CB4514-BDE2-4DE3-B406-1D0027D7408B}" srcOrd="15" destOrd="0" presId="urn:microsoft.com/office/officeart/2005/8/layout/vList3"/>
    <dgm:cxn modelId="{5A66C0A8-A914-49BE-87B9-F118ACB7F3B6}" type="presParOf" srcId="{39112060-3D93-498D-B6CA-3E3240E4C7DB}" destId="{9CD85C6A-98C7-4160-83F0-A6D1F439E63A}" srcOrd="16" destOrd="0" presId="urn:microsoft.com/office/officeart/2005/8/layout/vList3"/>
    <dgm:cxn modelId="{A6C566D4-7122-4083-A2FB-F1C286C03419}" type="presParOf" srcId="{9CD85C6A-98C7-4160-83F0-A6D1F439E63A}" destId="{F965F1B2-9E80-46EA-BF57-CBAD94A1AD09}" srcOrd="0" destOrd="0" presId="urn:microsoft.com/office/officeart/2005/8/layout/vList3"/>
    <dgm:cxn modelId="{13D3D427-1651-486C-A218-15085363C5E0}" type="presParOf" srcId="{9CD85C6A-98C7-4160-83F0-A6D1F439E63A}" destId="{AD9DCC43-FAF4-4598-B113-FCC3B745BB98}" srcOrd="1" destOrd="0" presId="urn:microsoft.com/office/officeart/2005/8/layout/vList3"/>
    <dgm:cxn modelId="{7DBAFAAD-0608-449B-B171-650170E11A53}" type="presParOf" srcId="{39112060-3D93-498D-B6CA-3E3240E4C7DB}" destId="{70B6ECDA-0F31-4C24-90AB-77194073D7A5}" srcOrd="17" destOrd="0" presId="urn:microsoft.com/office/officeart/2005/8/layout/vList3"/>
    <dgm:cxn modelId="{5A1CFEB1-8CDE-4355-A99C-28A0113B1FFF}" type="presParOf" srcId="{39112060-3D93-498D-B6CA-3E3240E4C7DB}" destId="{00EFE526-E0E6-434A-8657-6BF5D0AA503A}" srcOrd="18" destOrd="0" presId="urn:microsoft.com/office/officeart/2005/8/layout/vList3"/>
    <dgm:cxn modelId="{313DFC95-37C2-4A48-B71A-7D84F59553BF}" type="presParOf" srcId="{00EFE526-E0E6-434A-8657-6BF5D0AA503A}" destId="{CF9EDC32-39B2-42CD-B985-29A46E5B41F8}" srcOrd="0" destOrd="0" presId="urn:microsoft.com/office/officeart/2005/8/layout/vList3"/>
    <dgm:cxn modelId="{E71D3558-A80E-4CE5-819A-1465794C1B00}" type="presParOf" srcId="{00EFE526-E0E6-434A-8657-6BF5D0AA503A}" destId="{FA4F952F-AD9F-437A-A517-E9FCDF2F5D4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DEBDD-4E02-44B8-9959-49B08C67E352}">
      <dsp:nvSpPr>
        <dsp:cNvPr id="0" name=""/>
        <dsp:cNvSpPr/>
      </dsp:nvSpPr>
      <dsp:spPr>
        <a:xfrm rot="10800000">
          <a:off x="123842" y="958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>
              <a:solidFill>
                <a:schemeClr val="tx1"/>
              </a:solidFill>
            </a:rPr>
            <a:t>Mrzićemo zlo.</a:t>
          </a:r>
        </a:p>
      </dsp:txBody>
      <dsp:txXfrm rot="10800000">
        <a:off x="186274" y="958"/>
        <a:ext cx="3981205" cy="249727"/>
      </dsp:txXfrm>
    </dsp:sp>
    <dsp:sp modelId="{1B747D1C-E154-4564-81E2-275775A8FF84}">
      <dsp:nvSpPr>
        <dsp:cNvPr id="0" name=""/>
        <dsp:cNvSpPr/>
      </dsp:nvSpPr>
      <dsp:spPr>
        <a:xfrm>
          <a:off x="0" y="0"/>
          <a:ext cx="249727" cy="249727"/>
        </a:xfrm>
        <a:prstGeom prst="homePlat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8695D-818E-4993-A163-2D5A5374F61C}">
      <dsp:nvSpPr>
        <dsp:cNvPr id="0" name=""/>
        <dsp:cNvSpPr/>
      </dsp:nvSpPr>
      <dsp:spPr>
        <a:xfrm rot="10800000">
          <a:off x="123842" y="325231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1088988"/>
                <a:satOff val="-4531"/>
                <a:lumOff val="1068"/>
                <a:alphaOff val="0"/>
              </a:schemeClr>
            </a:gs>
            <a:gs pos="100000">
              <a:schemeClr val="accent4">
                <a:hueOff val="1088988"/>
                <a:satOff val="-4531"/>
                <a:lumOff val="106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Mrzićemo </a:t>
          </a:r>
          <a:r>
            <a:rPr lang="hr" sz="2000" b="1" kern="1200" dirty="0">
              <a:solidFill>
                <a:schemeClr val="tx1"/>
              </a:solidFill>
            </a:rPr>
            <a:t>ponos.</a:t>
          </a:r>
        </a:p>
      </dsp:txBody>
      <dsp:txXfrm rot="10800000">
        <a:off x="186274" y="325231"/>
        <a:ext cx="3981205" cy="249727"/>
      </dsp:txXfrm>
    </dsp:sp>
    <dsp:sp modelId="{9EA8AD97-3387-4ADC-BC1F-9BAEDDBF93C2}">
      <dsp:nvSpPr>
        <dsp:cNvPr id="0" name=""/>
        <dsp:cNvSpPr/>
      </dsp:nvSpPr>
      <dsp:spPr>
        <a:xfrm>
          <a:off x="0" y="324272"/>
          <a:ext cx="249727" cy="249727"/>
        </a:xfrm>
        <a:prstGeom prst="homePlate">
          <a:avLst/>
        </a:prstGeom>
        <a:solidFill>
          <a:schemeClr val="accent4">
            <a:tint val="50000"/>
            <a:hueOff val="1198688"/>
            <a:satOff val="-5578"/>
            <a:lumOff val="-24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E5E09-8DF4-4C09-BAE2-4D9911D30BF1}">
      <dsp:nvSpPr>
        <dsp:cNvPr id="0" name=""/>
        <dsp:cNvSpPr/>
      </dsp:nvSpPr>
      <dsp:spPr>
        <a:xfrm rot="10800000">
          <a:off x="123842" y="649504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2177976"/>
                <a:satOff val="-9062"/>
                <a:lumOff val="2135"/>
                <a:alphaOff val="0"/>
              </a:schemeClr>
            </a:gs>
            <a:gs pos="100000">
              <a:schemeClr val="accent4">
                <a:hueOff val="2177976"/>
                <a:satOff val="-9062"/>
                <a:lumOff val="213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Mrzićemo</a:t>
          </a:r>
          <a:r>
            <a:rPr lang="hr" sz="2000" b="1" kern="1200" dirty="0">
              <a:solidFill>
                <a:schemeClr val="tx1"/>
              </a:solidFill>
            </a:rPr>
            <a:t> oholost.</a:t>
          </a:r>
        </a:p>
      </dsp:txBody>
      <dsp:txXfrm rot="10800000">
        <a:off x="186274" y="649504"/>
        <a:ext cx="3981205" cy="249727"/>
      </dsp:txXfrm>
    </dsp:sp>
    <dsp:sp modelId="{6BFD3B1F-8BD0-4E40-932E-641E739D3CEC}">
      <dsp:nvSpPr>
        <dsp:cNvPr id="0" name=""/>
        <dsp:cNvSpPr/>
      </dsp:nvSpPr>
      <dsp:spPr>
        <a:xfrm>
          <a:off x="0" y="648545"/>
          <a:ext cx="249727" cy="249727"/>
        </a:xfrm>
        <a:prstGeom prst="homePlate">
          <a:avLst/>
        </a:prstGeom>
        <a:solidFill>
          <a:schemeClr val="accent4">
            <a:tint val="50000"/>
            <a:hueOff val="2397377"/>
            <a:satOff val="-11157"/>
            <a:lumOff val="-48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8B1AD-B847-4832-838F-715530201E26}">
      <dsp:nvSpPr>
        <dsp:cNvPr id="0" name=""/>
        <dsp:cNvSpPr/>
      </dsp:nvSpPr>
      <dsp:spPr>
        <a:xfrm rot="10800000">
          <a:off x="123842" y="973776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Mrzićemo</a:t>
          </a:r>
          <a:r>
            <a:rPr lang="hr" sz="2000" b="1" kern="1200" dirty="0">
              <a:solidFill>
                <a:schemeClr val="tx1"/>
              </a:solidFill>
            </a:rPr>
            <a:t> zao put.</a:t>
          </a:r>
        </a:p>
      </dsp:txBody>
      <dsp:txXfrm rot="10800000">
        <a:off x="186274" y="973776"/>
        <a:ext cx="3981205" cy="249727"/>
      </dsp:txXfrm>
    </dsp:sp>
    <dsp:sp modelId="{FE8A7F27-7E2A-47CD-9557-EEB3C8CC4912}">
      <dsp:nvSpPr>
        <dsp:cNvPr id="0" name=""/>
        <dsp:cNvSpPr/>
      </dsp:nvSpPr>
      <dsp:spPr>
        <a:xfrm>
          <a:off x="0" y="972817"/>
          <a:ext cx="249727" cy="249727"/>
        </a:xfrm>
        <a:prstGeom prst="homePlate">
          <a:avLst/>
        </a:prstGeom>
        <a:solidFill>
          <a:schemeClr val="accent4">
            <a:tint val="50000"/>
            <a:hueOff val="3596065"/>
            <a:satOff val="-16735"/>
            <a:lumOff val="-73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9998A-E6B2-45E3-AD54-6F0034B44A96}">
      <dsp:nvSpPr>
        <dsp:cNvPr id="0" name=""/>
        <dsp:cNvSpPr/>
      </dsp:nvSpPr>
      <dsp:spPr>
        <a:xfrm rot="10800000">
          <a:off x="123842" y="1298049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4355951"/>
                <a:satOff val="-18123"/>
                <a:lumOff val="4270"/>
                <a:alphaOff val="0"/>
              </a:schemeClr>
            </a:gs>
            <a:gs pos="100000">
              <a:schemeClr val="accent4">
                <a:hueOff val="4355951"/>
                <a:satOff val="-18123"/>
                <a:lumOff val="427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Mrzićemo</a:t>
          </a:r>
          <a:r>
            <a:rPr lang="hr" sz="2000" b="1" kern="1200" dirty="0">
              <a:solidFill>
                <a:schemeClr val="tx1"/>
              </a:solidFill>
            </a:rPr>
            <a:t> opaka usta.</a:t>
          </a:r>
        </a:p>
      </dsp:txBody>
      <dsp:txXfrm rot="10800000">
        <a:off x="186274" y="1298049"/>
        <a:ext cx="3981205" cy="249727"/>
      </dsp:txXfrm>
    </dsp:sp>
    <dsp:sp modelId="{50591610-1715-4AE5-8B42-10D1FF2484F5}">
      <dsp:nvSpPr>
        <dsp:cNvPr id="0" name=""/>
        <dsp:cNvSpPr/>
      </dsp:nvSpPr>
      <dsp:spPr>
        <a:xfrm>
          <a:off x="0" y="1297090"/>
          <a:ext cx="249727" cy="249727"/>
        </a:xfrm>
        <a:prstGeom prst="homePlate">
          <a:avLst/>
        </a:prstGeom>
        <a:solidFill>
          <a:schemeClr val="accent4">
            <a:tint val="50000"/>
            <a:hueOff val="4794753"/>
            <a:satOff val="-22314"/>
            <a:lumOff val="-97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0C984-7201-47AF-B380-DDF328BCAC08}">
      <dsp:nvSpPr>
        <dsp:cNvPr id="0" name=""/>
        <dsp:cNvSpPr/>
      </dsp:nvSpPr>
      <dsp:spPr>
        <a:xfrm rot="10800000">
          <a:off x="123842" y="1622322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5444940"/>
                <a:satOff val="-22654"/>
                <a:lumOff val="5338"/>
                <a:alphaOff val="0"/>
              </a:schemeClr>
            </a:gs>
            <a:gs pos="100000">
              <a:schemeClr val="accent4">
                <a:hueOff val="5444940"/>
                <a:satOff val="-22654"/>
                <a:lumOff val="533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b="1" kern="1200" dirty="0">
              <a:solidFill>
                <a:schemeClr val="tx1"/>
              </a:solidFill>
            </a:rPr>
            <a:t>Dobićemo razum.</a:t>
          </a:r>
        </a:p>
      </dsp:txBody>
      <dsp:txXfrm rot="10800000">
        <a:off x="186274" y="1622322"/>
        <a:ext cx="3981205" cy="249727"/>
      </dsp:txXfrm>
    </dsp:sp>
    <dsp:sp modelId="{DFDD3A47-60EB-4274-B327-A7505E26176F}">
      <dsp:nvSpPr>
        <dsp:cNvPr id="0" name=""/>
        <dsp:cNvSpPr/>
      </dsp:nvSpPr>
      <dsp:spPr>
        <a:xfrm>
          <a:off x="0" y="1621363"/>
          <a:ext cx="249727" cy="249727"/>
        </a:xfrm>
        <a:prstGeom prst="homePlate">
          <a:avLst/>
        </a:prstGeom>
        <a:solidFill>
          <a:schemeClr val="accent4">
            <a:tint val="50000"/>
            <a:hueOff val="5993442"/>
            <a:satOff val="-27892"/>
            <a:lumOff val="-122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D8E166-7024-45AE-9A05-1BA5C45F19FF}">
      <dsp:nvSpPr>
        <dsp:cNvPr id="0" name=""/>
        <dsp:cNvSpPr/>
      </dsp:nvSpPr>
      <dsp:spPr>
        <a:xfrm rot="10800000">
          <a:off x="123842" y="1946594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Dobićemo</a:t>
          </a:r>
          <a:r>
            <a:rPr lang="hr" sz="2000" b="1" kern="1200" dirty="0">
              <a:solidFill>
                <a:schemeClr val="tx1"/>
              </a:solidFill>
            </a:rPr>
            <a:t> dobre savjete.</a:t>
          </a:r>
        </a:p>
      </dsp:txBody>
      <dsp:txXfrm rot="10800000">
        <a:off x="186274" y="1946594"/>
        <a:ext cx="3981205" cy="249727"/>
      </dsp:txXfrm>
    </dsp:sp>
    <dsp:sp modelId="{F80A5102-85C8-485F-A5C8-26E7086E5452}">
      <dsp:nvSpPr>
        <dsp:cNvPr id="0" name=""/>
        <dsp:cNvSpPr/>
      </dsp:nvSpPr>
      <dsp:spPr>
        <a:xfrm>
          <a:off x="0" y="1945636"/>
          <a:ext cx="249727" cy="249727"/>
        </a:xfrm>
        <a:prstGeom prst="homePlate">
          <a:avLst/>
        </a:prstGeom>
        <a:solidFill>
          <a:schemeClr val="accent4">
            <a:tint val="50000"/>
            <a:hueOff val="7192130"/>
            <a:satOff val="-33471"/>
            <a:lumOff val="-146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3D3D2-CAFE-4A24-83F1-8BC75D182870}">
      <dsp:nvSpPr>
        <dsp:cNvPr id="0" name=""/>
        <dsp:cNvSpPr/>
      </dsp:nvSpPr>
      <dsp:spPr>
        <a:xfrm rot="10800000">
          <a:off x="123842" y="2270867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7622915"/>
                <a:satOff val="-31715"/>
                <a:lumOff val="7473"/>
                <a:alphaOff val="0"/>
              </a:schemeClr>
            </a:gs>
            <a:gs pos="100000">
              <a:schemeClr val="accent4">
                <a:hueOff val="7622915"/>
                <a:satOff val="-31715"/>
                <a:lumOff val="7473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Dobićemo</a:t>
          </a:r>
          <a:r>
            <a:rPr lang="hr" sz="2000" b="1" kern="1200" dirty="0">
              <a:solidFill>
                <a:schemeClr val="tx1"/>
              </a:solidFill>
            </a:rPr>
            <a:t> zdravo rasuđivanje.</a:t>
          </a:r>
        </a:p>
      </dsp:txBody>
      <dsp:txXfrm rot="10800000">
        <a:off x="186274" y="2270867"/>
        <a:ext cx="3981205" cy="249727"/>
      </dsp:txXfrm>
    </dsp:sp>
    <dsp:sp modelId="{08C7A91A-C8EE-4885-B425-D8C23B312626}">
      <dsp:nvSpPr>
        <dsp:cNvPr id="0" name=""/>
        <dsp:cNvSpPr/>
      </dsp:nvSpPr>
      <dsp:spPr>
        <a:xfrm>
          <a:off x="0" y="2269908"/>
          <a:ext cx="249727" cy="249727"/>
        </a:xfrm>
        <a:prstGeom prst="homePlate">
          <a:avLst/>
        </a:prstGeom>
        <a:solidFill>
          <a:schemeClr val="accent4">
            <a:tint val="50000"/>
            <a:hueOff val="8390818"/>
            <a:satOff val="-39049"/>
            <a:lumOff val="-171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DCC43-FAF4-4598-B113-FCC3B745BB98}">
      <dsp:nvSpPr>
        <dsp:cNvPr id="0" name=""/>
        <dsp:cNvSpPr/>
      </dsp:nvSpPr>
      <dsp:spPr>
        <a:xfrm rot="10800000">
          <a:off x="123842" y="2595140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8711903"/>
                <a:satOff val="-36246"/>
                <a:lumOff val="8540"/>
                <a:alphaOff val="0"/>
              </a:schemeClr>
            </a:gs>
            <a:gs pos="100000">
              <a:schemeClr val="accent4">
                <a:hueOff val="8711903"/>
                <a:satOff val="-36246"/>
                <a:lumOff val="854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Dobićemo</a:t>
          </a:r>
          <a:r>
            <a:rPr lang="hr" sz="2000" b="1" kern="1200" dirty="0">
              <a:solidFill>
                <a:schemeClr val="tx1"/>
              </a:solidFill>
            </a:rPr>
            <a:t> važne informacije.</a:t>
          </a:r>
        </a:p>
      </dsp:txBody>
      <dsp:txXfrm rot="10800000">
        <a:off x="186274" y="2595140"/>
        <a:ext cx="3981205" cy="249727"/>
      </dsp:txXfrm>
    </dsp:sp>
    <dsp:sp modelId="{F965F1B2-9E80-46EA-BF57-CBAD94A1AD09}">
      <dsp:nvSpPr>
        <dsp:cNvPr id="0" name=""/>
        <dsp:cNvSpPr/>
      </dsp:nvSpPr>
      <dsp:spPr>
        <a:xfrm>
          <a:off x="0" y="2594181"/>
          <a:ext cx="249727" cy="249727"/>
        </a:xfrm>
        <a:prstGeom prst="homePlate">
          <a:avLst/>
        </a:prstGeom>
        <a:solidFill>
          <a:schemeClr val="accent4">
            <a:tint val="50000"/>
            <a:hueOff val="9589506"/>
            <a:satOff val="-44628"/>
            <a:lumOff val="-195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F952F-AD9F-437A-A517-E9FCDF2F5D44}">
      <dsp:nvSpPr>
        <dsp:cNvPr id="0" name=""/>
        <dsp:cNvSpPr/>
      </dsp:nvSpPr>
      <dsp:spPr>
        <a:xfrm rot="10800000">
          <a:off x="123842" y="2919413"/>
          <a:ext cx="4043637" cy="249727"/>
        </a:xfrm>
        <a:prstGeom prst="homePlat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12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Dobićemo </a:t>
          </a:r>
          <a:r>
            <a:rPr lang="hr" sz="2000" b="1" kern="1200" dirty="0">
              <a:solidFill>
                <a:schemeClr val="tx1"/>
              </a:solidFill>
            </a:rPr>
            <a:t>moć.</a:t>
          </a:r>
        </a:p>
      </dsp:txBody>
      <dsp:txXfrm rot="10800000">
        <a:off x="186274" y="2919413"/>
        <a:ext cx="3981205" cy="249727"/>
      </dsp:txXfrm>
    </dsp:sp>
    <dsp:sp modelId="{CF9EDC32-39B2-42CD-B985-29A46E5B41F8}">
      <dsp:nvSpPr>
        <dsp:cNvPr id="0" name=""/>
        <dsp:cNvSpPr/>
      </dsp:nvSpPr>
      <dsp:spPr>
        <a:xfrm>
          <a:off x="0" y="2918454"/>
          <a:ext cx="249727" cy="249727"/>
        </a:xfrm>
        <a:prstGeom prst="homePlat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B82B6-019E-DBE1-0BEB-9C942A5F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35988C-A288-2FAD-F24E-924438591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FAF435-60B3-98A6-1243-21DBD830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4D8B6A-321E-83FE-ED35-F8231D5F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56264-1364-56D2-5D06-0E17A901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33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A5192-2ABC-8233-495C-6082F923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A8C1E4-F77D-EC63-C78A-0F5D55D79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272E2F-3DCE-225C-B96D-F8C1EBB0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638BE3-60D4-8C91-43F0-C7B047B05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FD9917-9E76-5667-714D-542F8E3A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05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7A1DE8-FC3F-4475-CF68-49804B1C4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D5E877-55A4-E9A9-F978-65E605368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648FE-6869-7E5F-A3B5-12F49B0D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63E107-CD66-1AEC-326F-E83D6258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8DA2-8600-440A-6124-BF72D5CC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9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18CE2-8E18-9ACE-5500-4293AA0D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C6BC0-A913-F123-2DB9-EBA9FC7E6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8F6FE0-A55E-6A7D-6D33-3BBFABA3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E3412-34DB-29B5-F145-D5ECDA51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5E32EB-0EE6-D0E8-499C-924FA495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52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D7704A-78B7-7C20-4395-ABE3DC51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B692CE-95A1-F2D3-E7B6-249DB43EC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4EFF7C-16D5-7572-AB44-E56600F6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D38EB1-EC46-D341-7C2A-5DC0BAE7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EE6EE1-D909-ED7E-FBA7-B76F6787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76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10C17-B4FE-C169-EE89-27FD65A5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55735B-7C0C-2925-3CFE-BD74F3EFF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380BF-C777-E430-B60B-DE985BC8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74D22-E9C1-A3BC-F459-209AF60E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BB03E5-E1E7-C9C9-9579-8B2A02B19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8F6D7C-F502-BC59-1900-6E023F06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50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468D0-64D2-E593-1993-84C3DB0D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F737B4-7BAF-50CB-832D-2C3D71C52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1D467A-BB3A-66DD-34D1-8EF2D48AE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120BC-A86F-9360-51F1-38A4DB561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11BA0F-78DC-1BCA-F20D-52AECF05E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1ACA9A-25F4-11A9-C09F-38BDBBC8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B11564-57F1-4B09-4106-4B667144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228C8F4-5FB3-058A-525A-73D692C7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2811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6C0E3-4AEF-EAAF-8145-A0C35B66B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6A19A3-1AD3-2B56-9BA3-68011095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FA9187-A245-FD55-60FF-D7381BA0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E14B64-BC52-E14F-6EEB-F9B945CE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80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AE5262-E4A8-6BFF-8A86-117D407B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8E9BA1-46E3-2255-D779-0A7FDDEC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595EC7-D900-3012-743B-A1E64181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52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A90F2-3630-22BA-1EDB-AB789E01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41402-6C1A-0C58-834C-0CE363A1F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2BD97A-FC84-39ED-C733-D1D4592B1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9D6CBB-A8B2-90BD-6819-2E7EF88E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D19FF0-B295-56C0-D391-209C6DF3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D9C23E-84A1-E026-FBE2-595DD514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71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F308C0-46B9-0213-20D0-A410CD78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E90730-1746-8504-7C3E-465838471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15C4F7-9E95-6F6D-D618-7ACDDA911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6BB0FC-4C04-74E9-B643-572874C6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8DAC14-1BE4-A6FF-F0DA-4AC1B5A5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EFF2F5-CB24-157D-5650-F1142B6E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37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633F5-652A-DAF1-9712-B3505D3D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9731F-8C6C-FFF8-7E7A-A8CA71CCF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65DDF-341E-47C4-AA01-E4F585327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23BD8-98E1-41ED-88BA-515AB8A5B815}" type="datetimeFigureOut">
              <a:rPr lang="es-ES" smtClean="0"/>
              <a:t>25/02/2024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879CB-D550-1C3C-8D0D-B4628EF40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E34049-5EED-05F5-7958-2738A9883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888D3-474A-4679-A717-9AA87BFD75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91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8C26B7D-7B8F-DC3A-18CE-57C94A251840}"/>
              </a:ext>
            </a:extLst>
          </p:cNvPr>
          <p:cNvSpPr txBox="1"/>
          <p:nvPr/>
        </p:nvSpPr>
        <p:spPr>
          <a:xfrm>
            <a:off x="0" y="1961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MUDROST IZ KNJIGA MUDROSTI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5A8DF9-21A7-FB55-688A-47D43EE56E60}"/>
              </a:ext>
            </a:extLst>
          </p:cNvPr>
          <p:cNvSpPr txBox="1"/>
          <p:nvPr/>
        </p:nvSpPr>
        <p:spPr>
          <a:xfrm rot="20724541">
            <a:off x="2513925" y="1478938"/>
            <a:ext cx="2643214" cy="65605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hr" sz="4000" spc="300" dirty="0">
                <a:solidFill>
                  <a:srgbClr val="24647E"/>
                </a:solidFill>
                <a:latin typeface="Algerian" panose="04020705040A02060702" pitchFamily="82" charset="0"/>
              </a:rPr>
              <a:t>PSALMI</a:t>
            </a:r>
          </a:p>
        </p:txBody>
      </p:sp>
    </p:spTree>
    <p:extLst>
      <p:ext uri="{BB962C8B-B14F-4D97-AF65-F5344CB8AC3E}">
        <p14:creationId xmlns:p14="http://schemas.microsoft.com/office/powerpoint/2010/main" val="424882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C26B6375-455D-796C-9C1D-8A68B22E1CEA}"/>
              </a:ext>
            </a:extLst>
          </p:cNvPr>
          <p:cNvGrpSpPr/>
          <p:nvPr/>
        </p:nvGrpSpPr>
        <p:grpSpPr>
          <a:xfrm>
            <a:off x="77492" y="169683"/>
            <a:ext cx="4030731" cy="6217569"/>
            <a:chOff x="322730" y="769441"/>
            <a:chExt cx="3708001" cy="5448127"/>
          </a:xfrm>
        </p:grpSpPr>
        <p:sp>
          <p:nvSpPr>
            <p:cNvPr id="7" name="Rectángulo: esquinas superiores cortadas 6">
              <a:extLst>
                <a:ext uri="{FF2B5EF4-FFF2-40B4-BE49-F238E27FC236}">
                  <a16:creationId xmlns:a16="http://schemas.microsoft.com/office/drawing/2014/main" id="{34FFE3A1-70E8-160C-A1C9-EADAA6A211CB}"/>
                </a:ext>
              </a:extLst>
            </p:cNvPr>
            <p:cNvSpPr/>
            <p:nvPr/>
          </p:nvSpPr>
          <p:spPr>
            <a:xfrm>
              <a:off x="322730" y="769441"/>
              <a:ext cx="1692682" cy="440794"/>
            </a:xfrm>
            <a:prstGeom prst="snip2Same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Psalam 112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3719C76-F030-4ACA-DC3E-1B2F63FEC0DC}"/>
                </a:ext>
              </a:extLst>
            </p:cNvPr>
            <p:cNvSpPr/>
            <p:nvPr/>
          </p:nvSpPr>
          <p:spPr>
            <a:xfrm>
              <a:off x="322731" y="1177568"/>
              <a:ext cx="3708000" cy="5040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Ova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pjesma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opisuje blagoslove straha Gospodnjeg (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112,1). Postoji šesnaest blagoslova za pravedne (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112,2-9). Pažljivo proučavanje ovih blagoslova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pokazat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će da imati strah od Gospodina znači težiti najvišim duhovnim postignućima u svakodnevnom životu.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Psalmist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završava kratkim opisom strašne sudbine bezbožnika u odnosu na pravedne.</a:t>
              </a:r>
              <a:endParaRPr lang="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B884E6F-CF72-EC49-1576-38C0A3676A18}"/>
              </a:ext>
            </a:extLst>
          </p:cNvPr>
          <p:cNvSpPr txBox="1"/>
          <p:nvPr/>
        </p:nvSpPr>
        <p:spPr>
          <a:xfrm>
            <a:off x="4108223" y="0"/>
            <a:ext cx="465606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100" b="1" dirty="0"/>
              <a:t>„Blago </a:t>
            </a:r>
            <a:r>
              <a:rPr lang="sr-Latn-RS" sz="2100" b="1" dirty="0" err="1"/>
              <a:t>čovjeku</a:t>
            </a:r>
            <a:r>
              <a:rPr lang="sr-Latn-RS" sz="2100" b="1" dirty="0"/>
              <a:t> koji se boji </a:t>
            </a:r>
            <a:r>
              <a:rPr lang="sr-Latn-RS" sz="2100" b="1" dirty="0" err="1"/>
              <a:t>Jahve</a:t>
            </a:r>
            <a:r>
              <a:rPr lang="sr-Latn-RS" sz="2100" b="1" dirty="0"/>
              <a:t>, I koji uživa u naredbama njegovim: moćno će mu biti na zemlji potomstvo, na prave- dnu će pokoljenju počivati blagoslov. Blagostanje i bogatstvo bit će u domu njegovu, njegova pravednost ostaje do- </a:t>
            </a:r>
            <a:r>
              <a:rPr lang="sr-Latn-RS" sz="2100" b="1" dirty="0" err="1"/>
              <a:t>vijeka</a:t>
            </a:r>
            <a:r>
              <a:rPr lang="sr-Latn-RS" sz="2100" b="1" dirty="0"/>
              <a:t>. </a:t>
            </a:r>
            <a:r>
              <a:rPr lang="sr-Latn-RS" sz="2100" b="1" dirty="0" err="1"/>
              <a:t>Ćestitima</a:t>
            </a:r>
            <a:r>
              <a:rPr lang="sr-Latn-RS" sz="2100" b="1" dirty="0"/>
              <a:t> sviće ko svjetlost u tami: blag, milosrdan i pravedan </a:t>
            </a:r>
            <a:r>
              <a:rPr lang="sr-Latn-RS" sz="2100" b="1" dirty="0" err="1"/>
              <a:t>Jahve</a:t>
            </a:r>
            <a:r>
              <a:rPr lang="sr-Latn-RS" sz="2100" b="1" dirty="0"/>
              <a:t>. Dobro je </a:t>
            </a:r>
            <a:r>
              <a:rPr lang="sr-Latn-RS" sz="2100" b="1" dirty="0" err="1"/>
              <a:t>čovjeku</a:t>
            </a:r>
            <a:r>
              <a:rPr lang="sr-Latn-RS" sz="2100" b="1" dirty="0"/>
              <a:t> koji je milostiv i daje u zajam, koji poslove svoje obavlja prave- dno. Do </a:t>
            </a:r>
            <a:r>
              <a:rPr lang="sr-Latn-RS" sz="2100" b="1" dirty="0" err="1"/>
              <a:t>vijeka</a:t>
            </a:r>
            <a:r>
              <a:rPr lang="sr-Latn-RS" sz="2100" b="1" dirty="0"/>
              <a:t> neće on posrnuti: u </a:t>
            </a:r>
            <a:r>
              <a:rPr lang="sr-Latn-RS" sz="2100" b="1" dirty="0" err="1"/>
              <a:t>vje</a:t>
            </a:r>
            <a:r>
              <a:rPr lang="sr-Latn-RS" sz="2100" b="1" dirty="0"/>
              <a:t>- </a:t>
            </a:r>
            <a:r>
              <a:rPr lang="sr-Latn-RS" sz="2100" b="1" dirty="0" err="1"/>
              <a:t>čnome</a:t>
            </a:r>
            <a:r>
              <a:rPr lang="sr-Latn-RS" sz="2100" b="1" dirty="0"/>
              <a:t> će spomenu biti pravednik. Žalo- sne se </a:t>
            </a:r>
            <a:r>
              <a:rPr lang="sr-Latn-RS" sz="2100" b="1" dirty="0" err="1"/>
              <a:t>vijesti</a:t>
            </a:r>
            <a:r>
              <a:rPr lang="sr-Latn-RS" sz="2100" b="1" dirty="0"/>
              <a:t> neće bojati, mirno je nje- </a:t>
            </a:r>
            <a:r>
              <a:rPr lang="sr-Latn-RS" sz="2100" b="1" dirty="0" err="1"/>
              <a:t>govo</a:t>
            </a:r>
            <a:r>
              <a:rPr lang="sr-Latn-RS" sz="2100" b="1" dirty="0"/>
              <a:t> srce </a:t>
            </a:r>
            <a:r>
              <a:rPr lang="sr-Latn-RS" sz="2100" b="1" dirty="0" err="1"/>
              <a:t>uzdajuć</a:t>
            </a:r>
            <a:r>
              <a:rPr lang="sr-Latn-RS" sz="2100" b="1" dirty="0"/>
              <a:t> se u Jahvu. Hrabro mu je srce, ničeg se ne boji, neprijatelje svoje prezire. On prosipa, daje sirotinji: pravednost njegova ostaje dovijeka, njegovo će se čelo slavno uzdići. Ljutito će to gledati bezbožnik; škrgutati će </a:t>
            </a:r>
            <a:r>
              <a:rPr lang="sr-Latn-RS" sz="2100" b="1" dirty="0" err="1"/>
              <a:t>zu</a:t>
            </a:r>
            <a:r>
              <a:rPr lang="sr-Latn-RS" sz="2100" b="1" dirty="0"/>
              <a:t>- </a:t>
            </a:r>
            <a:r>
              <a:rPr lang="sr-Latn-RS" sz="2100" b="1" dirty="0" err="1"/>
              <a:t>bima</a:t>
            </a:r>
            <a:r>
              <a:rPr lang="sr-Latn-RS" sz="2100" b="1" dirty="0"/>
              <a:t> I venuti, propast će želja opakih.“</a:t>
            </a:r>
            <a:endParaRPr lang="hr" sz="2100" b="1" dirty="0"/>
          </a:p>
        </p:txBody>
      </p:sp>
      <p:pic>
        <p:nvPicPr>
          <p:cNvPr id="15" name="Imagen 14" descr="Una caricatura de un hombre&#10;&#10;Descripción generada automáticamente con confianza baja">
            <a:extLst>
              <a:ext uri="{FF2B5EF4-FFF2-40B4-BE49-F238E27FC236}">
                <a16:creationId xmlns:a16="http://schemas.microsoft.com/office/drawing/2014/main" id="{786B7E1E-9A18-B9FD-E0B4-92707CBC40C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41785" y="169683"/>
            <a:ext cx="3186260" cy="318626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Hombre sentado en el piso&#10;&#10;Descripción generada automáticamente con confianza media">
            <a:extLst>
              <a:ext uri="{FF2B5EF4-FFF2-40B4-BE49-F238E27FC236}">
                <a16:creationId xmlns:a16="http://schemas.microsoft.com/office/drawing/2014/main" id="{E9EE85F7-8857-D913-3135-156E768156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41785" y="3493059"/>
            <a:ext cx="3186260" cy="318626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0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9421A6-09DC-48A4-C0CD-94E83CFB3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9DA1960E-E99F-472E-D395-9AA911379EBF}"/>
              </a:ext>
            </a:extLst>
          </p:cNvPr>
          <p:cNvGrpSpPr/>
          <p:nvPr/>
        </p:nvGrpSpPr>
        <p:grpSpPr>
          <a:xfrm>
            <a:off x="180908" y="127852"/>
            <a:ext cx="3850621" cy="6591601"/>
            <a:chOff x="322730" y="769441"/>
            <a:chExt cx="3708000" cy="5448126"/>
          </a:xfrm>
        </p:grpSpPr>
        <p:sp>
          <p:nvSpPr>
            <p:cNvPr id="10" name="Rectángulo: esquinas superiores cortadas 9">
              <a:extLst>
                <a:ext uri="{FF2B5EF4-FFF2-40B4-BE49-F238E27FC236}">
                  <a16:creationId xmlns:a16="http://schemas.microsoft.com/office/drawing/2014/main" id="{46608DAA-9A29-1D68-7427-C6C656181A50}"/>
                </a:ext>
              </a:extLst>
            </p:cNvPr>
            <p:cNvSpPr/>
            <p:nvPr/>
          </p:nvSpPr>
          <p:spPr>
            <a:xfrm>
              <a:off x="322730" y="769441"/>
              <a:ext cx="1776658" cy="440794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" sz="2400" b="1" dirty="0">
                  <a:solidFill>
                    <a:srgbClr val="9A0000"/>
                  </a:solidFill>
                </a:rPr>
                <a:t>Psalam 119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574C46E-8D4F-2928-FF40-AF2475B37957}"/>
                </a:ext>
              </a:extLst>
            </p:cNvPr>
            <p:cNvSpPr/>
            <p:nvPr/>
          </p:nvSpPr>
          <p:spPr>
            <a:xfrm>
              <a:off x="322730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solidFill>
                    <a:schemeClr val="tx1"/>
                  </a:solidFill>
                </a:rPr>
                <a:t>Najduži psalam u Psaltiru govori o 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Tori</a:t>
              </a:r>
              <a:r>
                <a:rPr lang="sr-Latn-RS" sz="2000" b="1" dirty="0">
                  <a:solidFill>
                    <a:schemeClr val="tx1"/>
                  </a:solidFill>
                </a:rPr>
                <a:t> (zakonu), koji ne uključuje samo Mojsijev zakon. Tora se odnosi na cijelo Pismo. Ona 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mijenja</a:t>
              </a:r>
              <a:r>
                <a:rPr lang="sr-Latn-RS" sz="2000" b="1" dirty="0">
                  <a:solidFill>
                    <a:schemeClr val="tx1"/>
                  </a:solidFill>
                </a:rPr>
                <a:t> živote onih koji 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razumiju</a:t>
              </a:r>
              <a:r>
                <a:rPr lang="sr-Latn-RS" sz="2000" b="1" dirty="0">
                  <a:solidFill>
                    <a:schemeClr val="tx1"/>
                  </a:solidFill>
                </a:rPr>
                <a:t> naučavanja 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Riječi</a:t>
              </a:r>
              <a:r>
                <a:rPr lang="sr-Latn-RS" sz="2000" b="1" dirty="0">
                  <a:solidFill>
                    <a:schemeClr val="tx1"/>
                  </a:solidFill>
                </a:rPr>
                <a:t> Božje.</a:t>
              </a:r>
              <a:endParaRPr lang="hr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36DADB4-AC35-9A36-F07A-599B250105B4}"/>
              </a:ext>
            </a:extLst>
          </p:cNvPr>
          <p:cNvSpPr txBox="1"/>
          <p:nvPr/>
        </p:nvSpPr>
        <p:spPr>
          <a:xfrm>
            <a:off x="7393756" y="0"/>
            <a:ext cx="4798244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sz="1900" b="1" i="1" dirty="0"/>
              <a:t>”Aleph</a:t>
            </a:r>
            <a:r>
              <a:rPr lang="hr" sz="1900" b="1" dirty="0"/>
              <a:t>. </a:t>
            </a:r>
            <a:r>
              <a:rPr lang="sr-Latn-RS" sz="1900" b="1" dirty="0"/>
              <a:t>Blaženi oni kojih je put neukaljan, </a:t>
            </a:r>
            <a:r>
              <a:rPr lang="sr-Latn-RS" sz="1900" b="1" dirty="0" err="1"/>
              <a:t>kojki</a:t>
            </a:r>
            <a:r>
              <a:rPr lang="sr-Latn-RS" sz="1900" b="1" dirty="0"/>
              <a:t> hode po Zakonu </a:t>
            </a:r>
            <a:r>
              <a:rPr lang="sr-Latn-RS" sz="1900" b="1" dirty="0" err="1"/>
              <a:t>Jahvinu</a:t>
            </a:r>
            <a:r>
              <a:rPr lang="sr-Latn-RS" sz="1900" b="1" dirty="0"/>
              <a:t>! Blaženi oni koji čuvaju propise njegove, čitavim srcem njega traže; koji ne čine bezakonje, već hode </a:t>
            </a:r>
            <a:r>
              <a:rPr lang="sr-Latn-RS" sz="1900" b="1" dirty="0" err="1"/>
              <a:t>putovima</a:t>
            </a:r>
            <a:r>
              <a:rPr lang="sr-Latn-RS" sz="1900" b="1" dirty="0"/>
              <a:t> njegovim. Naredbe si svoje dao da se brižno čuvaju. O, kad bi čvrsti bili </a:t>
            </a:r>
            <a:r>
              <a:rPr lang="sr-Latn-RS" sz="1900" b="1" dirty="0" err="1"/>
              <a:t>putovi</a:t>
            </a:r>
            <a:r>
              <a:rPr lang="sr-Latn-RS" sz="1900" b="1" dirty="0"/>
              <a:t> moji da tvoja čuvam pravila! Neću se posti- </a:t>
            </a:r>
            <a:r>
              <a:rPr lang="sr-Latn-RS" sz="1900" b="1" dirty="0" err="1"/>
              <a:t>djeti</a:t>
            </a:r>
            <a:r>
              <a:rPr lang="sr-Latn-RS" sz="1900" b="1" dirty="0"/>
              <a:t> tada kad budem pazio na zapovijedi tvoje. </a:t>
            </a:r>
            <a:r>
              <a:rPr lang="sr-Latn-RS" sz="1900" b="1" dirty="0" err="1"/>
              <a:t>Slavit</a:t>
            </a:r>
            <a:r>
              <a:rPr lang="sr-Latn-RS" sz="1900" b="1" dirty="0"/>
              <a:t> ću te u čestitosti srca kad naučim sudove pravde tvoje. Tvoja ću pravila čuvati:  ne zapusti me nikada!</a:t>
            </a:r>
            <a:endParaRPr lang="hr" sz="1900" b="1" dirty="0"/>
          </a:p>
          <a:p>
            <a:pPr>
              <a:spcBef>
                <a:spcPts val="600"/>
              </a:spcBef>
            </a:pPr>
            <a:r>
              <a:rPr lang="hr" sz="1900" b="1" i="1" dirty="0"/>
              <a:t>Beth</a:t>
            </a:r>
            <a:r>
              <a:rPr lang="hr" sz="1900" b="1" dirty="0"/>
              <a:t>. </a:t>
            </a:r>
            <a:r>
              <a:rPr lang="sr-Latn-RS" sz="1900" b="1" dirty="0"/>
              <a:t>Kako će mladić čistim sačuvati put svoj? Čuvajući </a:t>
            </a:r>
            <a:r>
              <a:rPr lang="sr-Latn-RS" sz="1900" b="1" dirty="0" err="1"/>
              <a:t>riječi</a:t>
            </a:r>
            <a:r>
              <a:rPr lang="sr-Latn-RS" sz="1900" b="1" dirty="0"/>
              <a:t> tvoje. Svim srcem svojim tebe tražim; ne daj da zastranim od zapovijedi tvojih.  Tebe, ne daj mi da zađem od zapovesti Tvojih. U srce  pohranih </a:t>
            </a:r>
            <a:r>
              <a:rPr lang="sr-Latn-RS" sz="1900" b="1" dirty="0" err="1"/>
              <a:t>riječ</a:t>
            </a:r>
            <a:r>
              <a:rPr lang="sr-Latn-RS" sz="1900" b="1" dirty="0"/>
              <a:t> tvoju, da protiv tebe ne </a:t>
            </a:r>
            <a:r>
              <a:rPr lang="sr-Latn-RS" sz="1900" b="1" dirty="0" err="1"/>
              <a:t>sagriješim</a:t>
            </a:r>
            <a:r>
              <a:rPr lang="sr-Latn-RS" sz="1900" b="1" dirty="0"/>
              <a:t>. Blagoslovljen si, o </a:t>
            </a:r>
            <a:r>
              <a:rPr lang="sr-Latn-RS" sz="1900" b="1" dirty="0" err="1"/>
              <a:t>Jahve</a:t>
            </a:r>
            <a:r>
              <a:rPr lang="sr-Latn-RS" sz="1900" b="1" dirty="0"/>
              <a:t>, nauči me svojim pravilima. Ustima svojim </a:t>
            </a:r>
            <a:r>
              <a:rPr lang="sr-Latn-RS" sz="1900" b="1" dirty="0" err="1"/>
              <a:t>navješćujem</a:t>
            </a:r>
            <a:r>
              <a:rPr lang="sr-Latn-RS" sz="1900" b="1" dirty="0"/>
              <a:t> sudove usta tvojih. Putu se </a:t>
            </a:r>
            <a:r>
              <a:rPr lang="sr-Latn-RS" sz="1900" b="1" dirty="0" err="1"/>
              <a:t>pro-pisa</a:t>
            </a:r>
            <a:r>
              <a:rPr lang="sr-Latn-RS" sz="1900" b="1" dirty="0"/>
              <a:t> tvojih radujem više no svemu bogatstvu. </a:t>
            </a:r>
            <a:r>
              <a:rPr lang="sr-Latn-RS" sz="1900" b="1" dirty="0" err="1"/>
              <a:t>Razmišljat</a:t>
            </a:r>
            <a:r>
              <a:rPr lang="sr-Latn-RS" sz="1900" b="1" dirty="0"/>
              <a:t> ću o naredbama tvojim i </a:t>
            </a:r>
            <a:r>
              <a:rPr lang="sr-Latn-RS" sz="1900" b="1" dirty="0" err="1"/>
              <a:t>putove</a:t>
            </a:r>
            <a:r>
              <a:rPr lang="sr-Latn-RS" sz="1900" b="1" dirty="0"/>
              <a:t> ću </a:t>
            </a:r>
            <a:r>
              <a:rPr lang="sr-Latn-RS" sz="1900" b="1" dirty="0" err="1"/>
              <a:t>voje</a:t>
            </a:r>
            <a:r>
              <a:rPr lang="sr-Latn-RS" sz="1900" b="1" dirty="0"/>
              <a:t> </a:t>
            </a:r>
            <a:r>
              <a:rPr lang="sr-Latn-RS" sz="1900" b="1" dirty="0" err="1"/>
              <a:t>razmatrat</a:t>
            </a:r>
            <a:r>
              <a:rPr lang="sr-Latn-RS" sz="1900" b="1" dirty="0"/>
              <a:t>. </a:t>
            </a:r>
            <a:r>
              <a:rPr lang="sr-Latn-RS" sz="1900" b="1" dirty="0" err="1"/>
              <a:t>Uživat</a:t>
            </a:r>
            <a:r>
              <a:rPr lang="sr-Latn-RS" sz="1900" b="1" dirty="0"/>
              <a:t> ću u pravilima tvojim, </a:t>
            </a:r>
            <a:r>
              <a:rPr lang="sr-Latn-RS" sz="1900" b="1" dirty="0" err="1"/>
              <a:t>riječi</a:t>
            </a:r>
            <a:r>
              <a:rPr lang="sr-Latn-RS" sz="1900" b="1" dirty="0"/>
              <a:t> tvojih neću </a:t>
            </a:r>
            <a:r>
              <a:rPr lang="sr-Latn-RS" sz="1900" b="1" dirty="0" err="1"/>
              <a:t>zaboravit</a:t>
            </a:r>
            <a:r>
              <a:rPr lang="sr-Latn-RS" sz="1900" b="1" dirty="0"/>
              <a:t>.“</a:t>
            </a:r>
            <a:endParaRPr lang="hr" sz="1900" b="1" dirty="0"/>
          </a:p>
        </p:txBody>
      </p:sp>
      <p:pic>
        <p:nvPicPr>
          <p:cNvPr id="14" name="Imagen 13" descr="Imagen que contiene comida, comiendo, mujer, tabla&#10;&#10;Descripción generada automáticamente">
            <a:extLst>
              <a:ext uri="{FF2B5EF4-FFF2-40B4-BE49-F238E27FC236}">
                <a16:creationId xmlns:a16="http://schemas.microsoft.com/office/drawing/2014/main" id="{8DBD12A8-8ACD-EAE8-83EA-ECA5D7F5E1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8366" y="235669"/>
            <a:ext cx="3148553" cy="648378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9818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4712CAD-7208-76C8-409C-BE4F9380ED76}"/>
              </a:ext>
            </a:extLst>
          </p:cNvPr>
          <p:cNvGrpSpPr/>
          <p:nvPr/>
        </p:nvGrpSpPr>
        <p:grpSpPr>
          <a:xfrm>
            <a:off x="-1" y="101372"/>
            <a:ext cx="4030731" cy="6285879"/>
            <a:chOff x="144931" y="769441"/>
            <a:chExt cx="3885800" cy="5448126"/>
          </a:xfrm>
        </p:grpSpPr>
        <p:sp>
          <p:nvSpPr>
            <p:cNvPr id="3" name="Rectángulo: esquinas superiores cortadas 2">
              <a:extLst>
                <a:ext uri="{FF2B5EF4-FFF2-40B4-BE49-F238E27FC236}">
                  <a16:creationId xmlns:a16="http://schemas.microsoft.com/office/drawing/2014/main" id="{32ECAE85-BB09-240B-EFDF-B1E337E37FD4}"/>
                </a:ext>
              </a:extLst>
            </p:cNvPr>
            <p:cNvSpPr/>
            <p:nvPr/>
          </p:nvSpPr>
          <p:spPr>
            <a:xfrm>
              <a:off x="322730" y="769441"/>
              <a:ext cx="1748666" cy="440794"/>
            </a:xfrm>
            <a:prstGeom prst="snip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Psalam 127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882D6C0-2F64-9C67-169A-338C5BE841F3}"/>
                </a:ext>
              </a:extLst>
            </p:cNvPr>
            <p:cNvSpPr/>
            <p:nvPr/>
          </p:nvSpPr>
          <p:spPr>
            <a:xfrm>
              <a:off x="144931" y="1177567"/>
              <a:ext cx="3885800" cy="504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Dugačak samo pet stihova, ovaj psalam usredotočuje se na Gospodinove blagoslove koji se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izlijevaju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na kuću i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djecu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onih koji se uzdaju u Gospodina. Možda se iz tog razloga ova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pjesma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smatra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sapientialnim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(pametnim, mudrim) izrazom. Mudrost mora biti temelj na koji je položeno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najdragocjenije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blago koje imamo: naša obitelj.</a:t>
              </a:r>
              <a:endParaRPr lang="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94B0F20-E625-54A2-5676-657AFA2097A6}"/>
              </a:ext>
            </a:extLst>
          </p:cNvPr>
          <p:cNvSpPr txBox="1"/>
          <p:nvPr/>
        </p:nvSpPr>
        <p:spPr>
          <a:xfrm>
            <a:off x="4030730" y="101372"/>
            <a:ext cx="349228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b="1" dirty="0"/>
              <a:t>„Ako </a:t>
            </a:r>
            <a:r>
              <a:rPr lang="sr-Latn-RS" sz="2400" b="1" dirty="0" err="1"/>
              <a:t>Jahve</a:t>
            </a:r>
            <a:r>
              <a:rPr lang="sr-Latn-RS" sz="2400" b="1" dirty="0"/>
              <a:t> kuću ne gradi, uzalud se muče graditelji. Ako </a:t>
            </a:r>
            <a:r>
              <a:rPr lang="sr-Latn-RS" sz="2400" b="1" dirty="0" err="1"/>
              <a:t>Jahve</a:t>
            </a:r>
            <a:r>
              <a:rPr lang="sr-Latn-RS" sz="2400" b="1" dirty="0"/>
              <a:t> grad ne čuva, uzalud stražar bdi. Uzalud vam je </a:t>
            </a:r>
            <a:r>
              <a:rPr lang="sr-Latn-RS" sz="2400" b="1" dirty="0" err="1"/>
              <a:t>ustat</a:t>
            </a:r>
            <a:r>
              <a:rPr lang="sr-Latn-RS" sz="2400" b="1" dirty="0"/>
              <a:t> prije zore i dugo u noć </a:t>
            </a:r>
            <a:r>
              <a:rPr lang="sr-Latn-RS" sz="2400" b="1" dirty="0" err="1"/>
              <a:t>sjediti</a:t>
            </a:r>
            <a:r>
              <a:rPr lang="sr-Latn-RS" sz="2400" b="1" dirty="0"/>
              <a:t>, vi što jedete kruh </a:t>
            </a:r>
            <a:r>
              <a:rPr lang="sr-Latn-RS" sz="2400" b="1" dirty="0" err="1"/>
              <a:t>muke:miljeni</a:t>
            </a:r>
            <a:r>
              <a:rPr lang="sr-Latn-RS" sz="2400" b="1" dirty="0"/>
              <a:t>- cima svojim u snu on da- je. Evo: sinovi su </a:t>
            </a:r>
            <a:r>
              <a:rPr lang="sr-Latn-RS" sz="2400" b="1" dirty="0" err="1"/>
              <a:t>Jahvin</a:t>
            </a:r>
            <a:r>
              <a:rPr lang="sr-Latn-RS" sz="2400" b="1" dirty="0"/>
              <a:t> dar,  plod utrobe  njegova je nagrada. Strelica u ruci ratnika to su sinovi </a:t>
            </a:r>
            <a:r>
              <a:rPr lang="sr-Latn-RS" sz="2400" b="1" dirty="0" err="1"/>
              <a:t>mla</a:t>
            </a:r>
            <a:r>
              <a:rPr lang="sr-Latn-RS" sz="2400" b="1" dirty="0"/>
              <a:t>-    </a:t>
            </a:r>
            <a:r>
              <a:rPr lang="sr-Latn-RS" sz="2400" b="1" dirty="0" err="1"/>
              <a:t>dosti</a:t>
            </a:r>
            <a:r>
              <a:rPr lang="sr-Latn-RS" sz="2400" b="1" dirty="0"/>
              <a:t>. Blago čoveku koji  njima napuni tobolac,  neće se </a:t>
            </a:r>
            <a:r>
              <a:rPr lang="sr-Latn-RS" sz="2400" b="1" dirty="0" err="1"/>
              <a:t>postidjeti</a:t>
            </a:r>
            <a:r>
              <a:rPr lang="sr-Latn-RS" sz="2400" b="1" dirty="0"/>
              <a:t> kad se probude s dušmanom na vratima.“</a:t>
            </a:r>
            <a:endParaRPr lang="hr" sz="2400" b="1" dirty="0"/>
          </a:p>
        </p:txBody>
      </p:sp>
      <p:pic>
        <p:nvPicPr>
          <p:cNvPr id="15" name="Imagen 14" descr="Un grupo de personas sentadas&#10;&#10;Descripción generada automáticamente">
            <a:extLst>
              <a:ext uri="{FF2B5EF4-FFF2-40B4-BE49-F238E27FC236}">
                <a16:creationId xmlns:a16="http://schemas.microsoft.com/office/drawing/2014/main" id="{C5745E77-F7E5-5423-69B8-42E938FD77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836" y="259607"/>
            <a:ext cx="4276734" cy="633878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7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8482A7-F387-4B02-7FB1-52E8B5063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14991262-004A-9800-6BE9-02A54D10825C}"/>
              </a:ext>
            </a:extLst>
          </p:cNvPr>
          <p:cNvGrpSpPr/>
          <p:nvPr/>
        </p:nvGrpSpPr>
        <p:grpSpPr>
          <a:xfrm>
            <a:off x="235528" y="187357"/>
            <a:ext cx="3795204" cy="6199894"/>
            <a:chOff x="322730" y="769441"/>
            <a:chExt cx="3708001" cy="5448126"/>
          </a:xfrm>
        </p:grpSpPr>
        <p:sp>
          <p:nvSpPr>
            <p:cNvPr id="7" name="Rectángulo: esquinas superiores cortadas 6">
              <a:extLst>
                <a:ext uri="{FF2B5EF4-FFF2-40B4-BE49-F238E27FC236}">
                  <a16:creationId xmlns:a16="http://schemas.microsoft.com/office/drawing/2014/main" id="{CE7B2916-4FB7-B95A-9EED-B4E0373E6C40}"/>
                </a:ext>
              </a:extLst>
            </p:cNvPr>
            <p:cNvSpPr/>
            <p:nvPr/>
          </p:nvSpPr>
          <p:spPr>
            <a:xfrm>
              <a:off x="322730" y="769441"/>
              <a:ext cx="1757997" cy="440794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Psalam 128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58B7C85-DC03-6C81-F2A9-215DAE2073D8}"/>
                </a:ext>
              </a:extLst>
            </p:cNvPr>
            <p:cNvSpPr/>
            <p:nvPr/>
          </p:nvSpPr>
          <p:spPr>
            <a:xfrm>
              <a:off x="322731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Šest stihova ovog kratkog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psalma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svrstano je među spise književnosti mudrosti jer se odnose na Božje blagostanje u domovima svih “koji se boje Gospoda“ (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128,1.4).</a:t>
              </a:r>
              <a:endParaRPr lang="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F546FD7-5939-EC99-5F99-9CEF6151EFC5}"/>
              </a:ext>
            </a:extLst>
          </p:cNvPr>
          <p:cNvSpPr txBox="1"/>
          <p:nvPr/>
        </p:nvSpPr>
        <p:spPr>
          <a:xfrm>
            <a:off x="8629877" y="58846"/>
            <a:ext cx="349062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b="1" dirty="0"/>
              <a:t>„Blago svakome koji se </a:t>
            </a:r>
            <a:r>
              <a:rPr lang="sr-Latn-RS" sz="2400" b="1" dirty="0" err="1"/>
              <a:t>Jahve</a:t>
            </a:r>
            <a:r>
              <a:rPr lang="sr-Latn-RS" sz="2400" b="1" dirty="0"/>
              <a:t> boji, koji njegovim </a:t>
            </a:r>
            <a:r>
              <a:rPr lang="sr-Latn-RS" sz="2400" b="1" dirty="0" err="1"/>
              <a:t>Jhodi</a:t>
            </a:r>
            <a:r>
              <a:rPr lang="sr-Latn-RS" sz="2400" b="1" dirty="0"/>
              <a:t> stazama! Plod ruku svojih ti ćeš uživati, blago tebi, dobro će ti biti. Žena će ti biti kao plodna loza u odajama tvoje kuće; sinovi tvoji ko mladice masline oko stola tvojega.  Eto, tako će biti </a:t>
            </a:r>
            <a:r>
              <a:rPr lang="sr-Latn-RS" sz="2400" b="1" dirty="0" err="1"/>
              <a:t>blagoslo</a:t>
            </a:r>
            <a:r>
              <a:rPr lang="sr-Latn-RS" sz="2400" b="1" dirty="0"/>
              <a:t>- </a:t>
            </a:r>
            <a:r>
              <a:rPr lang="sr-Latn-RS" sz="2400" b="1" dirty="0" err="1"/>
              <a:t>vljen</a:t>
            </a:r>
            <a:r>
              <a:rPr lang="sr-Latn-RS" sz="2400" b="1" dirty="0"/>
              <a:t> </a:t>
            </a:r>
            <a:r>
              <a:rPr lang="sr-Latn-RS" sz="2400" b="1" dirty="0" err="1"/>
              <a:t>čovjek</a:t>
            </a:r>
            <a:r>
              <a:rPr lang="sr-Latn-RS" sz="2400" b="1" dirty="0"/>
              <a:t> koji se </a:t>
            </a:r>
            <a:r>
              <a:rPr lang="sr-Latn-RS" sz="2400" b="1" dirty="0" err="1"/>
              <a:t>Jahve</a:t>
            </a:r>
            <a:r>
              <a:rPr lang="sr-Latn-RS" sz="2400" b="1" dirty="0"/>
              <a:t> boji. Blagoslovio te </a:t>
            </a:r>
            <a:r>
              <a:rPr lang="sr-Latn-RS" sz="2400" b="1" dirty="0" err="1"/>
              <a:t>Jahve</a:t>
            </a:r>
            <a:r>
              <a:rPr lang="sr-Latn-RS" sz="2400" b="1" dirty="0"/>
              <a:t> sa Siona, uživao sreću  Jeruzalema sve dane života svog! </a:t>
            </a:r>
            <a:r>
              <a:rPr lang="sr-Latn-RS" sz="2400" b="1" dirty="0" err="1"/>
              <a:t>Vidio</a:t>
            </a:r>
            <a:r>
              <a:rPr lang="sr-Latn-RS" sz="2400" b="1" dirty="0"/>
              <a:t> </a:t>
            </a:r>
            <a:r>
              <a:rPr lang="sr-Latn-RS" sz="2400" b="1" dirty="0" err="1"/>
              <a:t>djecu</a:t>
            </a:r>
            <a:r>
              <a:rPr lang="sr-Latn-RS" sz="2400" b="1" dirty="0"/>
              <a:t> svojih sinova; mir nad </a:t>
            </a:r>
            <a:r>
              <a:rPr lang="sr-Latn-RS" sz="2400" b="1" dirty="0" err="1"/>
              <a:t>Izra</a:t>
            </a:r>
            <a:r>
              <a:rPr lang="en-US" sz="2400" b="1" dirty="0" err="1"/>
              <a:t>el</a:t>
            </a:r>
            <a:r>
              <a:rPr lang="sr-Latn-RS" sz="2400" b="1" dirty="0"/>
              <a:t>om!“</a:t>
            </a:r>
            <a:endParaRPr lang="hr" sz="2400" b="1" dirty="0"/>
          </a:p>
        </p:txBody>
      </p:sp>
      <p:pic>
        <p:nvPicPr>
          <p:cNvPr id="14" name="Imagen 13" descr="Un grupo de personas sonriendo&#10;&#10;Descripción generada automáticamente">
            <a:extLst>
              <a:ext uri="{FF2B5EF4-FFF2-40B4-BE49-F238E27FC236}">
                <a16:creationId xmlns:a16="http://schemas.microsoft.com/office/drawing/2014/main" id="{192B7A76-2B58-D83A-DF92-F39390BCD9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5481" y="187357"/>
            <a:ext cx="4269646" cy="648328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6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331955-1189-BACF-1227-2256CD448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207D4CA9-2C13-D3D3-D093-157C76ED7149}"/>
              </a:ext>
            </a:extLst>
          </p:cNvPr>
          <p:cNvGrpSpPr/>
          <p:nvPr/>
        </p:nvGrpSpPr>
        <p:grpSpPr>
          <a:xfrm>
            <a:off x="138215" y="122549"/>
            <a:ext cx="3892516" cy="6264703"/>
            <a:chOff x="322730" y="769441"/>
            <a:chExt cx="3708000" cy="5448127"/>
          </a:xfrm>
        </p:grpSpPr>
        <p:sp>
          <p:nvSpPr>
            <p:cNvPr id="10" name="Rectángulo: esquinas superiores cortadas 9">
              <a:extLst>
                <a:ext uri="{FF2B5EF4-FFF2-40B4-BE49-F238E27FC236}">
                  <a16:creationId xmlns:a16="http://schemas.microsoft.com/office/drawing/2014/main" id="{F50082F7-6F3E-F467-A2EE-58D1E8E77615}"/>
                </a:ext>
              </a:extLst>
            </p:cNvPr>
            <p:cNvSpPr/>
            <p:nvPr/>
          </p:nvSpPr>
          <p:spPr>
            <a:xfrm>
              <a:off x="322730" y="769441"/>
              <a:ext cx="1767326" cy="440794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" sz="2400" b="1" dirty="0">
                  <a:solidFill>
                    <a:srgbClr val="9A0000"/>
                  </a:solidFill>
                </a:rPr>
                <a:t>Psalam 133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5C6E7AC-269C-15AB-2D4D-77AADF04DC16}"/>
                </a:ext>
              </a:extLst>
            </p:cNvPr>
            <p:cNvSpPr/>
            <p:nvPr/>
          </p:nvSpPr>
          <p:spPr>
            <a:xfrm>
              <a:off x="322730" y="1177568"/>
              <a:ext cx="3708000" cy="5040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solidFill>
                    <a:schemeClr val="tx1"/>
                  </a:solidFill>
                </a:rPr>
                <a:t>Neki se mogu zapitati zašto je ovaj psalam uključen u mudre biblijske knjige. Međutim, izraz »kako je 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lijepo</a:t>
              </a:r>
              <a:r>
                <a:rPr lang="sr-Latn-RS" sz="2000" b="1" dirty="0">
                  <a:solidFill>
                    <a:schemeClr val="tx1"/>
                  </a:solidFill>
                </a:rPr>
                <a:t> i divno za svu braću da prebivaju zajedno« (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Ps</a:t>
              </a:r>
              <a:r>
                <a:rPr lang="sr-Latn-RS" sz="2000" b="1" dirty="0">
                  <a:solidFill>
                    <a:schemeClr val="tx1"/>
                  </a:solidFill>
                </a:rPr>
                <a:t> 133,1) u stih unosi onu karakterističnu notu biblijske mudrosti koju smo do sada prepoznali kao istaknuto 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obilježje</a:t>
              </a:r>
              <a:r>
                <a:rPr lang="sr-Latn-RS" sz="2000" b="1" dirty="0">
                  <a:solidFill>
                    <a:schemeClr val="tx1"/>
                  </a:solidFill>
                </a:rPr>
                <a:t> književnosti mudrosti. Biti prožet duhom bratstva želja je Svemogućeg za nas kao njegove sljedbenike. Takvo jedinstvo praktičan je dokaz kršćanskog života.</a:t>
              </a:r>
              <a:endParaRPr lang="hr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A83ED3-6D9A-D18D-1AD1-1AF5B8C5C2F0}"/>
              </a:ext>
            </a:extLst>
          </p:cNvPr>
          <p:cNvSpPr txBox="1"/>
          <p:nvPr/>
        </p:nvSpPr>
        <p:spPr>
          <a:xfrm>
            <a:off x="4298001" y="3782291"/>
            <a:ext cx="40867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b="1" dirty="0"/>
              <a:t>„Gle kako je dobro I kako je milo kao braća zajedno </a:t>
            </a:r>
            <a:r>
              <a:rPr lang="sr-Latn-RS" sz="2000" b="1" dirty="0" err="1"/>
              <a:t>živjeti</a:t>
            </a:r>
            <a:r>
              <a:rPr lang="sr-Latn-RS" sz="2000" b="1" dirty="0"/>
              <a:t>: kao na glavi ulje </a:t>
            </a:r>
            <a:r>
              <a:rPr lang="sr-Latn-RS" sz="2000" b="1" dirty="0" err="1"/>
              <a:t>dragocjeno</a:t>
            </a:r>
            <a:r>
              <a:rPr lang="sr-Latn-RS" sz="2000" b="1" dirty="0"/>
              <a:t>, što slazi na bradu, bradu </a:t>
            </a:r>
            <a:r>
              <a:rPr lang="sr-Latn-RS" sz="2000" b="1" dirty="0" err="1"/>
              <a:t>Aronovu</a:t>
            </a:r>
            <a:r>
              <a:rPr lang="sr-Latn-RS" sz="2000" b="1" dirty="0"/>
              <a:t>, što slazi na skute haljina njegovih; kao rosa s </a:t>
            </a:r>
            <a:r>
              <a:rPr lang="sr-Latn-RS" sz="2000" b="1" dirty="0" err="1"/>
              <a:t>Hermona</a:t>
            </a:r>
            <a:r>
              <a:rPr lang="sr-Latn-RS" sz="2000" b="1" dirty="0"/>
              <a:t> što slazi na brdo Sion. Ondje </a:t>
            </a:r>
            <a:r>
              <a:rPr lang="sr-Latn-RS" sz="2000" b="1" dirty="0" err="1"/>
              <a:t>Jahve</a:t>
            </a:r>
            <a:r>
              <a:rPr lang="sr-Latn-RS" sz="2000" b="1" dirty="0"/>
              <a:t> daje svoj blagoslov i život dovijeka.“</a:t>
            </a:r>
            <a:endParaRPr lang="hr" sz="2000" b="1" dirty="0"/>
          </a:p>
        </p:txBody>
      </p:sp>
      <p:pic>
        <p:nvPicPr>
          <p:cNvPr id="14" name="Imagen 13" descr="Imagen que contiene mujer, niña, sostener, cabello&#10;&#10;Descripción generada automáticamente">
            <a:extLst>
              <a:ext uri="{FF2B5EF4-FFF2-40B4-BE49-F238E27FC236}">
                <a16:creationId xmlns:a16="http://schemas.microsoft.com/office/drawing/2014/main" id="{F9008918-609A-B2CE-29D5-105B141B16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001" y="122549"/>
            <a:ext cx="5888728" cy="3506771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73A9EA8E-6AE3-CF71-5585-BDBEB27DEBF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759" y="2979655"/>
            <a:ext cx="3669026" cy="375579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387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57E071-CA3C-F1BA-5D16-E29FF9EFA5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0000"/>
                    </a:srgbClr>
                  </a:outerShdw>
                </a:effectLst>
              </a:rPr>
              <a:t>MUDROST U KNJIGAMA: IZREKE I JOB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97C80A-20FD-5DE4-AF2E-1E895A6955EB}"/>
              </a:ext>
            </a:extLst>
          </p:cNvPr>
          <p:cNvSpPr txBox="1"/>
          <p:nvPr/>
        </p:nvSpPr>
        <p:spPr>
          <a:xfrm>
            <a:off x="233082" y="769441"/>
            <a:ext cx="747400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Mudrost</a:t>
            </a:r>
            <a:r>
              <a:rPr lang="en-US" sz="2000" b="1" dirty="0"/>
              <a:t> je </a:t>
            </a:r>
            <a:r>
              <a:rPr lang="en-US" sz="2000" b="1" dirty="0" err="1"/>
              <a:t>znanje</a:t>
            </a:r>
            <a:r>
              <a:rPr lang="en-US" sz="2000" b="1" dirty="0"/>
              <a:t> </a:t>
            </a:r>
            <a:r>
              <a:rPr lang="en-US" sz="2000" b="1" dirty="0" err="1"/>
              <a:t>koje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omogućuje</a:t>
            </a:r>
            <a:r>
              <a:rPr lang="en-US" sz="2000" b="1" dirty="0"/>
              <a:t> </a:t>
            </a:r>
            <a:r>
              <a:rPr lang="en-US" sz="2000" b="1" dirty="0" err="1"/>
              <a:t>donošenje</a:t>
            </a:r>
            <a:r>
              <a:rPr lang="en-US" sz="2000" b="1" dirty="0"/>
              <a:t> </a:t>
            </a:r>
            <a:r>
              <a:rPr lang="en-US" sz="2000" b="1" dirty="0" err="1"/>
              <a:t>ispravnih</a:t>
            </a:r>
            <a:r>
              <a:rPr lang="en-US" sz="2000" b="1" dirty="0"/>
              <a:t> </a:t>
            </a:r>
            <a:r>
              <a:rPr lang="en-US" sz="2000" b="1" dirty="0" err="1"/>
              <a:t>odluka</a:t>
            </a:r>
            <a:r>
              <a:rPr lang="en-US" sz="2000" b="1" dirty="0"/>
              <a:t>.
U </a:t>
            </a:r>
            <a:r>
              <a:rPr lang="en-US" sz="2000" b="1" dirty="0" err="1"/>
              <a:t>Bibliji</a:t>
            </a:r>
            <a:r>
              <a:rPr lang="en-US" sz="2000" b="1" dirty="0"/>
              <a:t> </a:t>
            </a:r>
            <a:r>
              <a:rPr lang="en-US" sz="2000" b="1" dirty="0" err="1"/>
              <a:t>mudrost</a:t>
            </a:r>
            <a:r>
              <a:rPr lang="en-US" sz="2000" b="1" dirty="0"/>
              <a:t> </a:t>
            </a:r>
            <a:r>
              <a:rPr lang="en-US" sz="2000" b="1" dirty="0" err="1"/>
              <a:t>počinje</a:t>
            </a:r>
            <a:r>
              <a:rPr lang="en-US" sz="2000" b="1" dirty="0"/>
              <a:t> s punim </a:t>
            </a:r>
            <a:r>
              <a:rPr lang="en-US" sz="2000" b="1" dirty="0" err="1"/>
              <a:t>poštovanjem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strahom</a:t>
            </a:r>
            <a:r>
              <a:rPr lang="en-US" sz="2000" b="1" dirty="0"/>
              <a:t> od </a:t>
            </a:r>
            <a:r>
              <a:rPr lang="en-US" sz="2000" b="1" dirty="0" err="1"/>
              <a:t>Gospodina</a:t>
            </a:r>
            <a:r>
              <a:rPr lang="en-US" sz="2000" b="1" dirty="0"/>
              <a:t>, a On je taj koji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tjera</a:t>
            </a:r>
            <a:r>
              <a:rPr lang="en-US" sz="2000" b="1" dirty="0"/>
              <a:t> da </a:t>
            </a:r>
            <a:r>
              <a:rPr lang="en-US" sz="2000" b="1" dirty="0" err="1"/>
              <a:t>hodamo</a:t>
            </a:r>
            <a:r>
              <a:rPr lang="en-US" sz="2000" b="1" dirty="0"/>
              <a:t> s </a:t>
            </a:r>
            <a:r>
              <a:rPr lang="en-US" sz="2000" b="1" dirty="0" err="1"/>
              <a:t>razumijevanjem</a:t>
            </a:r>
            <a:r>
              <a:rPr lang="en-US" sz="2000" b="1" dirty="0"/>
              <a:t> (</a:t>
            </a:r>
            <a:r>
              <a:rPr lang="en-US" sz="2000" b="1" dirty="0" err="1"/>
              <a:t>Izreke</a:t>
            </a:r>
            <a:r>
              <a:rPr lang="en-US" sz="2000" b="1" dirty="0"/>
              <a:t> 9,10).
</a:t>
            </a:r>
            <a:r>
              <a:rPr lang="en-US" sz="2000" b="1" dirty="0" err="1"/>
              <a:t>Prispodobe</a:t>
            </a:r>
            <a:r>
              <a:rPr lang="en-US" sz="2000" b="1" dirty="0"/>
              <a:t>, </a:t>
            </a:r>
            <a:r>
              <a:rPr lang="en-US" sz="2000" b="1" dirty="0" err="1"/>
              <a:t>poglavlja</a:t>
            </a:r>
            <a:r>
              <a:rPr lang="en-US" sz="2000" b="1" dirty="0"/>
              <a:t> 1-9, </a:t>
            </a:r>
            <a:r>
              <a:rPr lang="en-US" sz="2000" b="1" dirty="0" err="1"/>
              <a:t>opisuju</a:t>
            </a:r>
            <a:r>
              <a:rPr lang="en-US" sz="2000" b="1" dirty="0"/>
              <a:t> </a:t>
            </a:r>
            <a:r>
              <a:rPr lang="en-US" sz="2000" b="1" dirty="0" err="1"/>
              <a:t>vrijednost</a:t>
            </a:r>
            <a:r>
              <a:rPr lang="en-US" sz="2000" b="1" dirty="0"/>
              <a:t> </a:t>
            </a:r>
            <a:r>
              <a:rPr lang="en-US" sz="2000" b="1" dirty="0" err="1"/>
              <a:t>mudrosti</a:t>
            </a:r>
            <a:r>
              <a:rPr lang="en-US" sz="2000" b="1" dirty="0"/>
              <a:t>. </a:t>
            </a:r>
            <a:r>
              <a:rPr lang="en-US" sz="2000" b="1" dirty="0" err="1"/>
              <a:t>Počevši</a:t>
            </a:r>
            <a:r>
              <a:rPr lang="en-US" sz="2000" b="1" dirty="0"/>
              <a:t> od 10. </a:t>
            </a:r>
            <a:r>
              <a:rPr lang="en-US" sz="2000" b="1" dirty="0" err="1"/>
              <a:t>poglavlja</a:t>
            </a:r>
            <a:r>
              <a:rPr lang="en-US" sz="2000" b="1" dirty="0"/>
              <a:t>,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više</a:t>
            </a:r>
            <a:r>
              <a:rPr lang="en-US" sz="2000" b="1" dirty="0"/>
              <a:t> od 600 </a:t>
            </a:r>
            <a:r>
              <a:rPr lang="en-US" sz="2000" b="1" dirty="0" err="1"/>
              <a:t>poslovica</a:t>
            </a:r>
            <a:r>
              <a:rPr lang="en-US" sz="2000" b="1" dirty="0"/>
              <a:t> s </a:t>
            </a:r>
            <a:r>
              <a:rPr lang="en-US" sz="2000" b="1" dirty="0" err="1"/>
              <a:t>praktičnim</a:t>
            </a:r>
            <a:r>
              <a:rPr lang="en-US" sz="2000" b="1" dirty="0"/>
              <a:t> </a:t>
            </a:r>
            <a:r>
              <a:rPr lang="en-US" sz="2000" b="1" dirty="0" err="1"/>
              <a:t>savjetima</a:t>
            </a:r>
            <a:r>
              <a:rPr lang="en-US" sz="2000" b="1" dirty="0"/>
              <a:t> za </a:t>
            </a:r>
            <a:r>
              <a:rPr lang="en-US" sz="2000" b="1" dirty="0" err="1"/>
              <a:t>učenje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primjenu</a:t>
            </a:r>
            <a:r>
              <a:rPr lang="en-US" sz="2000" b="1" dirty="0"/>
              <a:t> </a:t>
            </a:r>
            <a:r>
              <a:rPr lang="en-US" sz="2000" b="1" dirty="0" err="1"/>
              <a:t>mudrosti</a:t>
            </a:r>
            <a:r>
              <a:rPr lang="en-US" sz="2000" b="1" dirty="0"/>
              <a:t>.
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ćemo</a:t>
            </a:r>
            <a:r>
              <a:rPr lang="en-US" sz="2000" b="1" dirty="0"/>
              <a:t> </a:t>
            </a:r>
            <a:r>
              <a:rPr lang="en-US" sz="2000" b="1" dirty="0" err="1"/>
              <a:t>postići</a:t>
            </a:r>
            <a:r>
              <a:rPr lang="en-US" sz="2000" b="1" dirty="0"/>
              <a:t> </a:t>
            </a:r>
            <a:r>
              <a:rPr lang="en-US" sz="2000" b="1" dirty="0" err="1"/>
              <a:t>mudrošću</a:t>
            </a:r>
            <a:r>
              <a:rPr lang="en-US" sz="2000" b="1" dirty="0"/>
              <a:t>, </a:t>
            </a:r>
            <a:r>
              <a:rPr lang="en-US" sz="2000" b="1" dirty="0" err="1"/>
              <a:t>prema</a:t>
            </a:r>
            <a:r>
              <a:rPr lang="en-US" sz="2000" b="1" dirty="0"/>
              <a:t> </a:t>
            </a:r>
            <a:r>
              <a:rPr lang="en-US" sz="2000" b="1" dirty="0" err="1"/>
              <a:t>Izrekama</a:t>
            </a:r>
            <a:r>
              <a:rPr lang="en-US" sz="2000" b="1" dirty="0"/>
              <a:t> 8,12-14?</a:t>
            </a:r>
            <a:endParaRPr lang="hr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92357D2-D2E8-D77C-A2EA-FF883D41B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4903727"/>
              </p:ext>
            </p:extLst>
          </p:nvPr>
        </p:nvGraphicFramePr>
        <p:xfrm>
          <a:off x="233082" y="3554819"/>
          <a:ext cx="4176993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10E72C-3AA8-F708-83EB-20E0352AE83A}"/>
              </a:ext>
            </a:extLst>
          </p:cNvPr>
          <p:cNvSpPr txBox="1"/>
          <p:nvPr/>
        </p:nvSpPr>
        <p:spPr>
          <a:xfrm>
            <a:off x="7494495" y="868489"/>
            <a:ext cx="469750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</a:t>
            </a:r>
            <a:r>
              <a:rPr lang="sr-Latn-RS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Ali otkuda nam Mudrost dolazi? Na  kojemu </a:t>
            </a:r>
            <a:r>
              <a:rPr lang="sr-Latn-RS" sz="3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mjestu</a:t>
            </a:r>
            <a:r>
              <a:rPr lang="sr-Latn-RS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Razum prebiva? Sakrivena je očima svih živih; ona izmiče pticama </a:t>
            </a:r>
            <a:r>
              <a:rPr lang="sr-Latn-RS" sz="3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nebe</a:t>
            </a:r>
            <a:r>
              <a:rPr lang="sr-Latn-RS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sr-Latn-RS" sz="3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skim</a:t>
            </a:r>
            <a:r>
              <a:rPr lang="sr-Latn-RS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Propast…</a:t>
            </a:r>
            <a:r>
              <a:rPr lang="en-US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potom je rekao </a:t>
            </a:r>
            <a:r>
              <a:rPr lang="sr-Latn-RS" sz="3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čovjeku</a:t>
            </a:r>
            <a:r>
              <a:rPr lang="sr-Latn-RS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Strah Gospodnji - eto što je mudrost. Zla se kloni to ti je razumnost</a:t>
            </a:r>
            <a:r>
              <a:rPr lang="hr" sz="3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>
              <a:spcBef>
                <a:spcPts val="1200"/>
              </a:spcBef>
            </a:pPr>
            <a:r>
              <a:rPr lang="hr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(Job 28,20.21.28)</a:t>
            </a:r>
          </a:p>
        </p:txBody>
      </p:sp>
      <p:pic>
        <p:nvPicPr>
          <p:cNvPr id="8" name="Imagen 7" descr="Imagen que contiene interior, tabla, parado, mujer&#10;&#10;Descripción generada automáticamente">
            <a:extLst>
              <a:ext uri="{FF2B5EF4-FFF2-40B4-BE49-F238E27FC236}">
                <a16:creationId xmlns:a16="http://schemas.microsoft.com/office/drawing/2014/main" id="{13CF561A-0946-3F8E-3EAA-D95F2144A0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050" y="3554818"/>
            <a:ext cx="2903445" cy="3170100"/>
          </a:xfrm>
          <a:prstGeom prst="ellipse">
            <a:avLst/>
          </a:prstGeom>
          <a:ln w="63500" cap="rnd"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20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024DD-E890-57F2-4A77-A735EC5F4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2405172-F270-9275-6120-2A02D93D8BA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400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MUDROST U PSAL</a:t>
            </a:r>
            <a:r>
              <a:rPr lang="en-US" sz="4400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MIMA</a:t>
            </a:r>
            <a:endParaRPr lang="hr" sz="4400" spc="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344BF2B-9E16-91A5-87A3-1F07AD3FE932}"/>
              </a:ext>
            </a:extLst>
          </p:cNvPr>
          <p:cNvGrpSpPr/>
          <p:nvPr/>
        </p:nvGrpSpPr>
        <p:grpSpPr>
          <a:xfrm>
            <a:off x="322730" y="939125"/>
            <a:ext cx="3708001" cy="5448126"/>
            <a:chOff x="322730" y="769441"/>
            <a:chExt cx="3708001" cy="5448126"/>
          </a:xfrm>
        </p:grpSpPr>
        <p:sp>
          <p:nvSpPr>
            <p:cNvPr id="3" name="Rectángulo: esquinas superiores cortadas 2">
              <a:extLst>
                <a:ext uri="{FF2B5EF4-FFF2-40B4-BE49-F238E27FC236}">
                  <a16:creationId xmlns:a16="http://schemas.microsoft.com/office/drawing/2014/main" id="{6AAF3308-3741-389F-E97A-98CA9467F5FD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Psalam 1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67608A5-2F32-C319-52D5-7AA4E0B1903D}"/>
                </a:ext>
              </a:extLst>
            </p:cNvPr>
            <p:cNvSpPr/>
            <p:nvPr/>
          </p:nvSpPr>
          <p:spPr>
            <a:xfrm>
              <a:off x="322731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Ovaj psalam prikazuje dva načina života: život pravednosti (</a:t>
              </a:r>
              <a:r>
                <a:rPr lang="sr-Latn-R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1,2. 3) i život bezakonja (</a:t>
              </a:r>
              <a:r>
                <a:rPr lang="sr-Latn-R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1,4. 5). </a:t>
              </a:r>
              <a:r>
                <a:rPr lang="sr-Latn-R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Pjesma</a:t>
              </a:r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započinje opisom pravednika koji hodaju u suprotnom </a:t>
              </a:r>
              <a:r>
                <a:rPr lang="sr-Latn-R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smjeru</a:t>
              </a:r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od nepravednih (</a:t>
              </a:r>
              <a:r>
                <a:rPr lang="sr-Latn-R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1, 1). Kao rezultat njihovih odluka, opaki doživljavaju potpuno drugačiju sudbinu od pravednih (</a:t>
              </a:r>
              <a:r>
                <a:rPr lang="sr-Latn-R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sr-Latn-R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1, 6).</a:t>
              </a:r>
              <a:endParaRPr lang="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EB3C3C2-1028-5E31-DE3F-923807273D01}"/>
              </a:ext>
            </a:extLst>
          </p:cNvPr>
          <p:cNvSpPr txBox="1"/>
          <p:nvPr/>
        </p:nvSpPr>
        <p:spPr>
          <a:xfrm>
            <a:off x="4120390" y="793595"/>
            <a:ext cx="39141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100" b="1" dirty="0"/>
              <a:t>„Blago čoveku koji ne </a:t>
            </a:r>
            <a:r>
              <a:rPr lang="sr-Latn-RS" sz="2100" b="1" dirty="0" err="1"/>
              <a:t>slijedi</a:t>
            </a:r>
            <a:r>
              <a:rPr lang="sr-Latn-RS" sz="2100" b="1" dirty="0"/>
              <a:t> </a:t>
            </a:r>
            <a:r>
              <a:rPr lang="sr-Latn-RS" sz="2100" b="1" dirty="0" err="1"/>
              <a:t>savjeta</a:t>
            </a:r>
            <a:r>
              <a:rPr lang="sr-Latn-RS" sz="2100" b="1" dirty="0"/>
              <a:t> opakih, ne staje na putu </a:t>
            </a:r>
            <a:r>
              <a:rPr lang="sr-Latn-RS" sz="2100" b="1" dirty="0" err="1"/>
              <a:t>grešniničkom</a:t>
            </a:r>
            <a:r>
              <a:rPr lang="sr-Latn-RS" sz="2100" b="1" dirty="0"/>
              <a:t> i ne </a:t>
            </a:r>
            <a:r>
              <a:rPr lang="sr-Latn-RS" sz="2100" b="1" dirty="0" err="1"/>
              <a:t>sjeda</a:t>
            </a:r>
            <a:r>
              <a:rPr lang="sr-Latn-RS" sz="2100" b="1" dirty="0"/>
              <a:t> u zbor podrugljivaca, </a:t>
            </a:r>
            <a:r>
              <a:rPr lang="hr-HR" sz="2100" b="1" dirty="0"/>
              <a:t>već uživa u Zakonu</a:t>
            </a:r>
            <a:r>
              <a:rPr lang="sr-Latn-RS" sz="2100" b="1" dirty="0"/>
              <a:t> </a:t>
            </a:r>
            <a:r>
              <a:rPr lang="sr-Latn-RS" sz="2100" b="1" dirty="0" err="1"/>
              <a:t>Jahvinu</a:t>
            </a:r>
            <a:r>
              <a:rPr lang="sr-Latn-RS" sz="2100" b="1" dirty="0"/>
              <a:t>, o Zakonu njegovu misli dan i noć! On je kao stablo </a:t>
            </a:r>
            <a:r>
              <a:rPr lang="sr-Latn-RS" sz="2100" b="1" dirty="0" err="1"/>
              <a:t>zasa</a:t>
            </a:r>
            <a:r>
              <a:rPr lang="sr-Latn-RS" sz="2100" b="1" dirty="0"/>
              <a:t>- </a:t>
            </a:r>
            <a:r>
              <a:rPr lang="sr-Latn-RS" sz="2100" b="1" dirty="0" err="1"/>
              <a:t>đeno</a:t>
            </a:r>
            <a:r>
              <a:rPr lang="sr-Latn-RS" sz="2100" b="1" dirty="0"/>
              <a:t> pokraj voda </a:t>
            </a:r>
            <a:r>
              <a:rPr lang="sr-Latn-RS" sz="2100" b="1" dirty="0" err="1"/>
              <a:t>tekučica</a:t>
            </a:r>
            <a:r>
              <a:rPr lang="sr-Latn-RS" sz="2100" b="1" dirty="0"/>
              <a:t> što u svoje </a:t>
            </a:r>
            <a:r>
              <a:rPr lang="sr-Latn-RS" sz="2100" b="1" dirty="0" err="1"/>
              <a:t>vreijme</a:t>
            </a:r>
            <a:r>
              <a:rPr lang="sr-Latn-RS" sz="2100" b="1" dirty="0"/>
              <a:t> plod donosi; lišće mu nikad ne vene, sve što radi  dobrim urodi. Nisu takvi </a:t>
            </a:r>
            <a:r>
              <a:rPr lang="sr-Latn-RS" sz="2100" b="1" dirty="0" err="1"/>
              <a:t>opaaki</a:t>
            </a:r>
            <a:r>
              <a:rPr lang="sr-Latn-RS" sz="2100" b="1" dirty="0"/>
              <a:t>, ne nisu takvi! Oni su kao pljeva koju </a:t>
            </a:r>
            <a:r>
              <a:rPr lang="sr-Latn-RS" sz="2100" b="1" dirty="0" err="1"/>
              <a:t>vjetar</a:t>
            </a:r>
            <a:r>
              <a:rPr lang="sr-Latn-RS" sz="2100" b="1" dirty="0"/>
              <a:t> raznosi. Stoga se opaki neće održati na sudu, ni grešnici u zajednici </a:t>
            </a:r>
            <a:r>
              <a:rPr lang="sr-Latn-RS" sz="2100" b="1" dirty="0" err="1"/>
              <a:t>prtavednih</a:t>
            </a:r>
            <a:r>
              <a:rPr lang="sr-Latn-RS" sz="2100" b="1" dirty="0"/>
              <a:t>. Jer </a:t>
            </a:r>
            <a:r>
              <a:rPr lang="sr-Latn-RS" sz="2100" b="1" dirty="0" err="1"/>
              <a:t>Jahve</a:t>
            </a:r>
            <a:r>
              <a:rPr lang="sr-Latn-RS" sz="2100" b="1" dirty="0"/>
              <a:t> zna put pravednih, a propast će put opakih.“ </a:t>
            </a:r>
            <a:endParaRPr lang="hr" sz="2100" b="1" dirty="0"/>
          </a:p>
        </p:txBody>
      </p:sp>
      <p:pic>
        <p:nvPicPr>
          <p:cNvPr id="18" name="Imagen 17" descr="Un río al lado de un árbol&#10;&#10;Descripción generada automáticamente con confianza media">
            <a:extLst>
              <a:ext uri="{FF2B5EF4-FFF2-40B4-BE49-F238E27FC236}">
                <a16:creationId xmlns:a16="http://schemas.microsoft.com/office/drawing/2014/main" id="{FEFD1395-ED13-C9B2-F6DF-C668317D72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004" y="835704"/>
            <a:ext cx="3914188" cy="587128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434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D2A5CF-CE41-3416-19D4-1A935C918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0EF8E2E8-B1F3-4434-A836-A2A12ABD4019}"/>
              </a:ext>
            </a:extLst>
          </p:cNvPr>
          <p:cNvGrpSpPr/>
          <p:nvPr/>
        </p:nvGrpSpPr>
        <p:grpSpPr>
          <a:xfrm>
            <a:off x="322730" y="939125"/>
            <a:ext cx="3708001" cy="5448127"/>
            <a:chOff x="322730" y="769441"/>
            <a:chExt cx="3708001" cy="5448127"/>
          </a:xfrm>
        </p:grpSpPr>
        <p:sp>
          <p:nvSpPr>
            <p:cNvPr id="7" name="Rectángulo: esquinas superiores cortadas 6">
              <a:extLst>
                <a:ext uri="{FF2B5EF4-FFF2-40B4-BE49-F238E27FC236}">
                  <a16:creationId xmlns:a16="http://schemas.microsoft.com/office/drawing/2014/main" id="{A1DA9524-78C1-E117-D989-23C8F35FB131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Psalam 19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ED92D9C-DF60-A894-B44A-AE1AD8DC0A09}"/>
                </a:ext>
              </a:extLst>
            </p:cNvPr>
            <p:cNvSpPr/>
            <p:nvPr/>
          </p:nvSpPr>
          <p:spPr>
            <a:xfrm>
              <a:off x="322731" y="1177568"/>
              <a:ext cx="3708000" cy="50400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Ovaj psalam je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podijeljen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 dva jasna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dijela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Prvi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dio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sadrži Božju objavu u stvaranju (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19,1-6), a drugi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dio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sadrži Njegovu objavu u Zakonu (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19,7-14). Ove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dvije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teme vrlo su važne za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razumije</a:t>
              </a:r>
              <a:r>
                <a:rPr lang="hr-H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vanje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 stjecanje biblijske mudrosti. Obje teme nadahnuće su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vjerniku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koji nastoji biti "savršen" i "čist od velikog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prijestupa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" (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19, 13).</a:t>
              </a:r>
              <a:endParaRPr lang="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5B0D2E-299C-8D2D-FF66-757EAFC2119A}"/>
              </a:ext>
            </a:extLst>
          </p:cNvPr>
          <p:cNvSpPr txBox="1"/>
          <p:nvPr/>
        </p:nvSpPr>
        <p:spPr>
          <a:xfrm>
            <a:off x="4080636" y="2056686"/>
            <a:ext cx="816126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900" b="1" dirty="0"/>
              <a:t>„Nebesa slavu Božju kazuju, </a:t>
            </a:r>
            <a:r>
              <a:rPr lang="sr-Latn-RS" sz="1900" b="1" dirty="0" err="1"/>
              <a:t>navješta</a:t>
            </a:r>
            <a:r>
              <a:rPr lang="sr-Latn-RS" sz="1900" b="1" dirty="0"/>
              <a:t> svod nebeski </a:t>
            </a:r>
            <a:r>
              <a:rPr lang="sr-Latn-RS" sz="1900" b="1" dirty="0" err="1"/>
              <a:t>djelo</a:t>
            </a:r>
            <a:r>
              <a:rPr lang="sr-Latn-RS" sz="1900" b="1" dirty="0"/>
              <a:t> ruku njegovih. Dan danu to objavljuje, a noć noći glas predaje. Nije to </a:t>
            </a:r>
            <a:r>
              <a:rPr lang="sr-Latn-RS" sz="1900" b="1" dirty="0" err="1"/>
              <a:t>riječ</a:t>
            </a:r>
            <a:r>
              <a:rPr lang="sr-Latn-RS" sz="1900" b="1" dirty="0"/>
              <a:t> a ni govor to nije; nije ni glas što se može čuti, </a:t>
            </a:r>
            <a:r>
              <a:rPr lang="sr-Latn-RS" sz="1900" b="1" dirty="0" err="1"/>
              <a:t>al</a:t>
            </a:r>
            <a:r>
              <a:rPr lang="sr-Latn-RS" sz="1900" b="1" dirty="0"/>
              <a:t> po zemlji </a:t>
            </a:r>
            <a:r>
              <a:rPr lang="sr-Latn-RS" sz="1900" b="1" dirty="0" err="1"/>
              <a:t>razliježe</a:t>
            </a:r>
            <a:r>
              <a:rPr lang="sr-Latn-RS" sz="1900" b="1" dirty="0"/>
              <a:t> se jeka, </a:t>
            </a:r>
            <a:r>
              <a:rPr lang="sr-Latn-RS" sz="1900" b="1" dirty="0" err="1"/>
              <a:t>riječi</a:t>
            </a:r>
            <a:r>
              <a:rPr lang="sr-Latn-RS" sz="1900" b="1" dirty="0"/>
              <a:t> sve do </a:t>
            </a:r>
            <a:r>
              <a:rPr lang="sr-Latn-RS" sz="1900" b="1" dirty="0" err="1"/>
              <a:t>nakraj</a:t>
            </a:r>
            <a:r>
              <a:rPr lang="sr-Latn-RS" sz="1900" b="1" dirty="0"/>
              <a:t> </a:t>
            </a:r>
            <a:r>
              <a:rPr lang="sr-Latn-RS" sz="1900" b="1" dirty="0" err="1"/>
              <a:t>svijeta</a:t>
            </a:r>
            <a:r>
              <a:rPr lang="sr-Latn-RS" sz="1900" b="1" dirty="0"/>
              <a:t> sežu. Ondje suncu razape šator, te ono ko ženik iz ložnice ide, </a:t>
            </a:r>
            <a:r>
              <a:rPr lang="hr-HR" sz="1900" b="1" dirty="0" err="1"/>
              <a:t>ko</a:t>
            </a:r>
            <a:r>
              <a:rPr lang="sr-Latn-RS" sz="1900" b="1" dirty="0"/>
              <a:t> div kliče kad  </a:t>
            </a:r>
            <a:r>
              <a:rPr lang="sr-Latn-RS" sz="1900" b="1" dirty="0" err="1"/>
              <a:t>preliječe</a:t>
            </a:r>
            <a:r>
              <a:rPr lang="sr-Latn-RS" sz="1900" b="1" dirty="0"/>
              <a:t> stazu. Izlazi ono od nebeskog kraja, i put mu se opet s krajem spaja, ne skriva se ništa žaru njegovu. Savršen je Zakon </a:t>
            </a:r>
            <a:r>
              <a:rPr lang="sr-Latn-RS" sz="1900" b="1" dirty="0" err="1"/>
              <a:t>Jahvin</a:t>
            </a:r>
            <a:r>
              <a:rPr lang="sr-Latn-RS" sz="1900" b="1" dirty="0"/>
              <a:t>, dušu </a:t>
            </a:r>
            <a:r>
              <a:rPr lang="sr-Latn-RS" sz="1900" b="1" dirty="0" err="1"/>
              <a:t>krijepi</a:t>
            </a:r>
            <a:r>
              <a:rPr lang="sr-Latn-RS" sz="1900" b="1" dirty="0"/>
              <a:t>; pouzdano je </a:t>
            </a:r>
            <a:r>
              <a:rPr lang="sr-Latn-RS" sz="1900" b="1" dirty="0" err="1"/>
              <a:t>Svjedočanstvo</a:t>
            </a:r>
            <a:r>
              <a:rPr lang="sr-Latn-RS" sz="1900" b="1" dirty="0"/>
              <a:t> </a:t>
            </a:r>
            <a:r>
              <a:rPr lang="sr-Latn-RS" sz="1900" b="1" dirty="0" err="1"/>
              <a:t>Jahvino</a:t>
            </a:r>
            <a:r>
              <a:rPr lang="sr-Latn-RS" sz="1900" b="1" dirty="0"/>
              <a:t>, neuka uči; prava je naredba </a:t>
            </a:r>
            <a:r>
              <a:rPr lang="sr-Latn-RS" sz="1900" b="1" dirty="0" err="1"/>
              <a:t>Jahvina</a:t>
            </a:r>
            <a:r>
              <a:rPr lang="sr-Latn-RS" sz="1900" b="1" dirty="0"/>
              <a:t>, srce sladi; čista je </a:t>
            </a:r>
            <a:r>
              <a:rPr lang="sr-Latn-RS" sz="1900" b="1" dirty="0" err="1"/>
              <a:t>zapovijed</a:t>
            </a:r>
            <a:r>
              <a:rPr lang="sr-Latn-RS" sz="1900" b="1" dirty="0"/>
              <a:t> </a:t>
            </a:r>
            <a:r>
              <a:rPr lang="sr-Latn-RS" sz="1900" b="1" dirty="0" err="1"/>
              <a:t>Jahvina</a:t>
            </a:r>
            <a:r>
              <a:rPr lang="sr-Latn-RS" sz="1900" b="1" dirty="0"/>
              <a:t>, oči </a:t>
            </a:r>
            <a:r>
              <a:rPr lang="sr-Latn-RS" sz="1900" b="1" dirty="0" err="1"/>
              <a:t>prosvjetljuje</a:t>
            </a:r>
            <a:r>
              <a:rPr lang="sr-Latn-RS" sz="1900" b="1" dirty="0"/>
              <a:t>, neokaljan strah </a:t>
            </a:r>
            <a:r>
              <a:rPr lang="sr-Latn-RS" sz="1900" b="1" dirty="0" err="1"/>
              <a:t>Jahvin</a:t>
            </a:r>
            <a:r>
              <a:rPr lang="sr-Latn-RS" sz="1900" b="1" dirty="0"/>
              <a:t>,  ostaje svagda; istiniti sudovi </a:t>
            </a:r>
            <a:r>
              <a:rPr lang="sr-Latn-RS" sz="1900" b="1" dirty="0" err="1"/>
              <a:t>Jahvini</a:t>
            </a:r>
            <a:r>
              <a:rPr lang="sr-Latn-RS" sz="1900" b="1" dirty="0"/>
              <a:t>, svi jednako pravedni, </a:t>
            </a:r>
            <a:r>
              <a:rPr lang="sr-Latn-RS" sz="1900" b="1" dirty="0" err="1"/>
              <a:t>dragocijeniji</a:t>
            </a:r>
            <a:r>
              <a:rPr lang="sr-Latn-RS" sz="1900" b="1" dirty="0"/>
              <a:t> od zlata, od zlata čistoga, slađi od meda, mada samotoka. Sluga tvoj pomno na njih pazi. Vrlo  brižno on ih čuva. Ali tko propuste svoje da zapazi? Od potajnih </a:t>
            </a:r>
            <a:r>
              <a:rPr lang="sr-Latn-RS" sz="1900" b="1" dirty="0" err="1"/>
              <a:t>grijeha</a:t>
            </a:r>
            <a:r>
              <a:rPr lang="sr-Latn-RS" sz="1900" b="1" dirty="0"/>
              <a:t> očisti me!  Od oholosti čuvaj slugu svoga; da mnome ne zavlada. Tad ću biti neokaljan, čist od </a:t>
            </a:r>
            <a:r>
              <a:rPr lang="sr-Latn-RS" sz="1900" b="1" dirty="0" err="1"/>
              <a:t>grijeha</a:t>
            </a:r>
            <a:r>
              <a:rPr lang="sr-Latn-RS" sz="1900" b="1" dirty="0"/>
              <a:t> velikoga. Moje ti </a:t>
            </a:r>
            <a:r>
              <a:rPr lang="sr-Latn-RS" sz="1900" b="1" dirty="0" err="1"/>
              <a:t>riječi</a:t>
            </a:r>
            <a:r>
              <a:rPr lang="sr-Latn-RS" sz="1900" b="1" dirty="0"/>
              <a:t> omiljele I razmišljanje srca moga pred licem tvojim. </a:t>
            </a:r>
            <a:r>
              <a:rPr lang="sr-Latn-RS" sz="1900" b="1" dirty="0" err="1"/>
              <a:t>Jahve</a:t>
            </a:r>
            <a:r>
              <a:rPr lang="sr-Latn-RS" sz="1900" b="1" dirty="0"/>
              <a:t>, hridi moja, </a:t>
            </a:r>
            <a:r>
              <a:rPr lang="sr-Latn-RS" sz="1900" b="1" dirty="0" err="1"/>
              <a:t>otkupitelju</a:t>
            </a:r>
            <a:r>
              <a:rPr lang="sr-Latn-RS" sz="1900" b="1"/>
              <a:t> moj!“</a:t>
            </a:r>
            <a:endParaRPr lang="hr" sz="1900" b="1" dirty="0"/>
          </a:p>
        </p:txBody>
      </p:sp>
      <p:pic>
        <p:nvPicPr>
          <p:cNvPr id="15" name="Imagen 14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3864C37E-74B2-9D41-F02B-258F8BD200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3059" y="150717"/>
            <a:ext cx="5011269" cy="1810847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AAD0521F-C222-1CC4-A56E-D8C00EAB3F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950" y="155130"/>
            <a:ext cx="2598252" cy="1806434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11766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EB685A-F1EF-EE42-76B0-0AC31A437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E32AFDAF-2426-D193-6C2A-151B081E464A}"/>
              </a:ext>
            </a:extLst>
          </p:cNvPr>
          <p:cNvGrpSpPr/>
          <p:nvPr/>
        </p:nvGrpSpPr>
        <p:grpSpPr>
          <a:xfrm>
            <a:off x="322731" y="939125"/>
            <a:ext cx="3708000" cy="5448126"/>
            <a:chOff x="322730" y="769441"/>
            <a:chExt cx="3708000" cy="5448126"/>
          </a:xfrm>
        </p:grpSpPr>
        <p:sp>
          <p:nvSpPr>
            <p:cNvPr id="10" name="Rectángulo: esquinas superiores cortadas 9">
              <a:extLst>
                <a:ext uri="{FF2B5EF4-FFF2-40B4-BE49-F238E27FC236}">
                  <a16:creationId xmlns:a16="http://schemas.microsoft.com/office/drawing/2014/main" id="{8E6237FD-81E8-51A5-E86D-884BC88B16E0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" sz="2400" b="1" dirty="0">
                  <a:solidFill>
                    <a:srgbClr val="9A0000"/>
                  </a:solidFill>
                </a:rPr>
                <a:t>Psalam 32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6BCACCEC-558B-85C9-0670-3C03379E4B34}"/>
                </a:ext>
              </a:extLst>
            </p:cNvPr>
            <p:cNvSpPr/>
            <p:nvPr/>
          </p:nvSpPr>
          <p:spPr>
            <a:xfrm>
              <a:off x="322730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solidFill>
                    <a:schemeClr val="tx1"/>
                  </a:solidFill>
                </a:rPr>
                <a:t>Ova 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pjesma</a:t>
              </a:r>
              <a:r>
                <a:rPr lang="sr-Latn-RS" sz="2000" b="1" dirty="0">
                  <a:solidFill>
                    <a:schemeClr val="tx1"/>
                  </a:solidFill>
                </a:rPr>
                <a:t> prikazuje kontrast između pokajnika i bezbožnika (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Ps</a:t>
              </a:r>
              <a:r>
                <a:rPr lang="sr-Latn-RS" sz="2000" b="1" dirty="0">
                  <a:solidFill>
                    <a:schemeClr val="tx1"/>
                  </a:solidFill>
                </a:rPr>
                <a:t>. 32,10.11). Također prihvaća mudar ton poučavanja i poučavanja (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Ps</a:t>
              </a:r>
              <a:r>
                <a:rPr lang="sr-Latn-RS" sz="2000" b="1" dirty="0">
                  <a:solidFill>
                    <a:schemeClr val="tx1"/>
                  </a:solidFill>
                </a:rPr>
                <a:t> 32,8,9), koji je zajednički književnosti mudrosti (Izreke 4,1-15; 6,20-23; 7,1-5).</a:t>
              </a:r>
              <a:endParaRPr lang="hr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431D6B-AFC1-033B-BA48-1F7AE780A4D0}"/>
              </a:ext>
            </a:extLst>
          </p:cNvPr>
          <p:cNvSpPr txBox="1"/>
          <p:nvPr/>
        </p:nvSpPr>
        <p:spPr>
          <a:xfrm>
            <a:off x="4142251" y="402946"/>
            <a:ext cx="3708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900" b="1" dirty="0"/>
              <a:t>„Blažen onaj kome je </a:t>
            </a:r>
            <a:r>
              <a:rPr lang="sr-Latn-RS" sz="1900" b="1" dirty="0" err="1"/>
              <a:t>grijeh</a:t>
            </a:r>
            <a:r>
              <a:rPr lang="sr-Latn-RS" sz="1900" b="1" dirty="0"/>
              <a:t> otpušten, kome je zločin pokriven! Blago </a:t>
            </a:r>
            <a:r>
              <a:rPr lang="sr-Latn-RS" sz="1900" b="1" dirty="0" err="1"/>
              <a:t>čovjeku</a:t>
            </a:r>
            <a:r>
              <a:rPr lang="sr-Latn-RS" sz="1900" b="1" dirty="0"/>
              <a:t>, kome </a:t>
            </a:r>
            <a:r>
              <a:rPr lang="sr-Latn-RS" sz="1900" b="1" dirty="0" err="1"/>
              <a:t>Jahve</a:t>
            </a:r>
            <a:r>
              <a:rPr lang="sr-Latn-RS" sz="1900" b="1" dirty="0"/>
              <a:t> ne ubraja krivnju,  i u čijemu duhu nema </a:t>
            </a:r>
            <a:r>
              <a:rPr lang="sr-Latn-RS" sz="1900" b="1" dirty="0" err="1"/>
              <a:t>prijevare</a:t>
            </a:r>
            <a:r>
              <a:rPr lang="sr-Latn-RS" sz="1900" b="1" dirty="0"/>
              <a:t>! </a:t>
            </a:r>
            <a:r>
              <a:rPr lang="sr-Latn-RS" sz="1900" b="1" dirty="0" err="1"/>
              <a:t>Prešutjet</a:t>
            </a:r>
            <a:r>
              <a:rPr lang="sr-Latn-RS" sz="1900" b="1" dirty="0"/>
              <a:t> sam </a:t>
            </a:r>
            <a:r>
              <a:rPr lang="sr-Latn-RS" sz="1900" b="1" dirty="0" err="1"/>
              <a:t>htio</a:t>
            </a:r>
            <a:r>
              <a:rPr lang="sr-Latn-RS" sz="1900" b="1" dirty="0"/>
              <a:t>, </a:t>
            </a:r>
            <a:r>
              <a:rPr lang="sr-Latn-RS" sz="1900" b="1" dirty="0" err="1"/>
              <a:t>al</a:t>
            </a:r>
            <a:r>
              <a:rPr lang="sr-Latn-RS" sz="1900" b="1" dirty="0"/>
              <a:t> kosti mi klonuše od neprestana jecanja. Danju I noću ruka me tvoja tištala, snaga mi se trošila ko za </a:t>
            </a:r>
            <a:r>
              <a:rPr lang="sr-Latn-RS" sz="1900" b="1" dirty="0" err="1"/>
              <a:t>ljetnih</a:t>
            </a:r>
            <a:r>
              <a:rPr lang="sr-Latn-RS" sz="1900" b="1" dirty="0"/>
              <a:t> žega. Tad </a:t>
            </a:r>
            <a:r>
              <a:rPr lang="sr-Latn-RS" sz="1900" b="1" dirty="0" err="1"/>
              <a:t>grijeh</a:t>
            </a:r>
            <a:r>
              <a:rPr lang="sr-Latn-RS" sz="1900" b="1" dirty="0"/>
              <a:t> svoj tebi </a:t>
            </a:r>
            <a:r>
              <a:rPr lang="sr-Latn-RS" sz="1900" b="1" dirty="0" err="1"/>
              <a:t>priznah</a:t>
            </a:r>
            <a:r>
              <a:rPr lang="sr-Latn-RS" sz="1900" b="1" dirty="0"/>
              <a:t> I krivnju svoju više ne skrivah. Rekoh: ’Priznat ću </a:t>
            </a:r>
            <a:r>
              <a:rPr lang="sr-Latn-RS" sz="1900" b="1" dirty="0" err="1"/>
              <a:t>Jahvi</a:t>
            </a:r>
            <a:r>
              <a:rPr lang="sr-Latn-RS" sz="1900" b="1" dirty="0"/>
              <a:t> </a:t>
            </a:r>
            <a:r>
              <a:rPr lang="sr-Latn-RS" sz="1900" b="1" dirty="0" err="1"/>
              <a:t>prijestup</a:t>
            </a:r>
            <a:r>
              <a:rPr lang="sr-Latn-RS" sz="1900" b="1" dirty="0"/>
              <a:t> svoj’, I ti si mi kriv nju </a:t>
            </a:r>
            <a:r>
              <a:rPr lang="sr-Latn-RS" sz="1900" b="1" dirty="0" err="1"/>
              <a:t>grijeha</a:t>
            </a:r>
            <a:r>
              <a:rPr lang="sr-Latn-RS" sz="1900" b="1" dirty="0"/>
              <a:t> oprostio. Zato nek ti se moli pobožnik svaki u času nevolje. </a:t>
            </a:r>
          </a:p>
        </p:txBody>
      </p:sp>
      <p:pic>
        <p:nvPicPr>
          <p:cNvPr id="15" name="Imagen 14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9B9B7621-1C3F-BFB6-FACA-D27BE101C0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71" y="197180"/>
            <a:ext cx="3861832" cy="4186283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00A3A64-A002-088A-CF2E-145BF3F3F373}"/>
              </a:ext>
            </a:extLst>
          </p:cNvPr>
          <p:cNvSpPr txBox="1"/>
          <p:nvPr/>
        </p:nvSpPr>
        <p:spPr>
          <a:xfrm>
            <a:off x="4142251" y="4498374"/>
            <a:ext cx="804974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1900" b="1" dirty="0"/>
              <a:t>Kad bujice silne navale, njega neće stići. Utočište ti si moje, od </a:t>
            </a:r>
            <a:r>
              <a:rPr lang="sr-Latn-RS" sz="1900" b="1" dirty="0" err="1"/>
              <a:t>tjeskobe</a:t>
            </a:r>
            <a:r>
              <a:rPr lang="sr-Latn-RS" sz="1900" b="1" dirty="0"/>
              <a:t> ti ćeš me </a:t>
            </a:r>
            <a:r>
              <a:rPr lang="sr-Latn-RS" sz="1900" b="1" dirty="0" err="1"/>
              <a:t>sačuvat</a:t>
            </a:r>
            <a:r>
              <a:rPr lang="sr-Latn-RS" sz="1900" b="1" dirty="0"/>
              <a:t>, </a:t>
            </a:r>
            <a:r>
              <a:rPr lang="sr-Latn-RS" sz="1900" b="1" dirty="0" err="1"/>
              <a:t>odjenut</a:t>
            </a:r>
            <a:r>
              <a:rPr lang="sr-Latn-RS" sz="1900" b="1" dirty="0"/>
              <a:t> me radošću spasenja. </a:t>
            </a:r>
            <a:r>
              <a:rPr lang="sr-Latn-RS" sz="1900" b="1" dirty="0" err="1"/>
              <a:t>Učit</a:t>
            </a:r>
            <a:r>
              <a:rPr lang="sr-Latn-RS" sz="1900" b="1" dirty="0"/>
              <a:t> ću te, put ti </a:t>
            </a:r>
            <a:r>
              <a:rPr lang="sr-Latn-RS" sz="1900" b="1" dirty="0" err="1"/>
              <a:t>kazat</a:t>
            </a:r>
            <a:r>
              <a:rPr lang="sr-Latn-RS" sz="1900" b="1" dirty="0"/>
              <a:t> kojim ti je ići, </a:t>
            </a:r>
            <a:r>
              <a:rPr lang="sr-Latn-RS" sz="1900" b="1" dirty="0" err="1"/>
              <a:t>svjetovat</a:t>
            </a:r>
            <a:r>
              <a:rPr lang="sr-Latn-RS" sz="1900" b="1" dirty="0"/>
              <a:t> ću te, oko će moje </a:t>
            </a:r>
            <a:r>
              <a:rPr lang="sr-Latn-RS" sz="1900" b="1" dirty="0" err="1"/>
              <a:t>bdjeti</a:t>
            </a:r>
            <a:r>
              <a:rPr lang="sr-Latn-RS" sz="1900" b="1" dirty="0"/>
              <a:t> nad tobom.  Ne budite kao konj ili mazga bez razuma: divljinu im krotiš vođicama ili uzdom, </a:t>
            </a:r>
            <a:r>
              <a:rPr lang="sr-Latn-RS" sz="1900" b="1" dirty="0" err="1"/>
              <a:t>inaće</a:t>
            </a:r>
            <a:r>
              <a:rPr lang="sr-Latn-RS" sz="1900" b="1" dirty="0"/>
              <a:t> im se ne </a:t>
            </a:r>
            <a:r>
              <a:rPr lang="sr-Latn-RS" sz="1900" b="1" dirty="0" err="1"/>
              <a:t>primići</a:t>
            </a:r>
            <a:r>
              <a:rPr lang="sr-Latn-RS" sz="1900" b="1" dirty="0"/>
              <a:t>!. Bezbožnika taru mnoge nevolje, a tko se uzda u Jahvu njega okružuje milost. Radujte se </a:t>
            </a:r>
            <a:r>
              <a:rPr lang="sr-Latn-RS" sz="1900" b="1" dirty="0" err="1"/>
              <a:t>Jahvi</a:t>
            </a:r>
            <a:r>
              <a:rPr lang="sr-Latn-RS" sz="1900" b="1" dirty="0"/>
              <a:t> I kličite, pravedni, kličite svi koji ste srca čestita</a:t>
            </a:r>
            <a:r>
              <a:rPr lang="en-US" sz="1900" b="1" dirty="0"/>
              <a:t>.</a:t>
            </a:r>
            <a:r>
              <a:rPr lang="sr-Latn-RS" sz="1900" b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9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74712CAD-7208-76C8-409C-BE4F9380ED76}"/>
              </a:ext>
            </a:extLst>
          </p:cNvPr>
          <p:cNvGrpSpPr/>
          <p:nvPr/>
        </p:nvGrpSpPr>
        <p:grpSpPr>
          <a:xfrm>
            <a:off x="322730" y="939125"/>
            <a:ext cx="3708001" cy="5448126"/>
            <a:chOff x="322730" y="769441"/>
            <a:chExt cx="3708001" cy="5448126"/>
          </a:xfrm>
        </p:grpSpPr>
        <p:sp>
          <p:nvSpPr>
            <p:cNvPr id="3" name="Rectángulo: esquinas superiores cortadas 2">
              <a:extLst>
                <a:ext uri="{FF2B5EF4-FFF2-40B4-BE49-F238E27FC236}">
                  <a16:creationId xmlns:a16="http://schemas.microsoft.com/office/drawing/2014/main" id="{32ECAE85-BB09-240B-EFDF-B1E337E37FD4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Psalam 34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882D6C0-2F64-9C67-169A-338C5BE841F3}"/>
                </a:ext>
              </a:extLst>
            </p:cNvPr>
            <p:cNvSpPr/>
            <p:nvPr/>
          </p:nvSpPr>
          <p:spPr>
            <a:xfrm>
              <a:off x="322731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Neki odlomci Psalma 34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podsjećaju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na praktične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savjete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koji su karakteristični za literatu-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mudrosti, kao što se vidi u Očevom nježnom pozivu sinu da želi dug život, da teži strahu od Gospodina i da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izbjegne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grijeh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34,11-14). Nakon što je dao ovaj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savjet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psalmist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opisuje sudbinu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vjernika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(Psalam 34,15. 17. 22). Nesumnjivo, najbolja odluka koju možemo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donijeti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 životu je da kročimo putem mudrosti.</a:t>
              </a:r>
              <a:endParaRPr lang="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87886DB-9D2E-ABB5-F649-791786874F57}"/>
              </a:ext>
            </a:extLst>
          </p:cNvPr>
          <p:cNvSpPr txBox="1"/>
          <p:nvPr/>
        </p:nvSpPr>
        <p:spPr>
          <a:xfrm>
            <a:off x="4030731" y="1229026"/>
            <a:ext cx="816126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1" dirty="0"/>
              <a:t>„</a:t>
            </a:r>
            <a:r>
              <a:rPr lang="sr-Latn-RS" b="1" dirty="0" err="1"/>
              <a:t>Blagoslivljat</a:t>
            </a:r>
            <a:r>
              <a:rPr lang="sr-Latn-RS" b="1" dirty="0"/>
              <a:t> ću Jahvu u svako doba, njegova će mi hvala biti svagda na ustima! Nek se </a:t>
            </a:r>
            <a:r>
              <a:rPr lang="sr-Latn-RS" b="1" dirty="0" err="1"/>
              <a:t>Jahvom</a:t>
            </a:r>
            <a:r>
              <a:rPr lang="sr-Latn-RS" b="1" dirty="0"/>
              <a:t> duša moja hvali: nek čuju ponizni i nek se raduju! Veličajte sa mnom Jahvu, </a:t>
            </a:r>
            <a:r>
              <a:rPr lang="sr-Latn-RS" b="1" dirty="0" err="1"/>
              <a:t>uzvišujmo</a:t>
            </a:r>
            <a:r>
              <a:rPr lang="sr-Latn-RS" b="1" dirty="0"/>
              <a:t> ime Njegovo zajedno! Tražio sam Jahvu i on me </a:t>
            </a:r>
            <a:r>
              <a:rPr lang="sr-Latn-RS" b="1" dirty="0" err="1"/>
              <a:t>usliša</a:t>
            </a:r>
            <a:r>
              <a:rPr lang="sr-Latn-RS" b="1" dirty="0"/>
              <a:t>, izbavi me od straha svakoga. U njega gledajte i razveselite se, da se ne postide lica vaša. Eto, jadnik vapi, a </a:t>
            </a:r>
            <a:r>
              <a:rPr lang="sr-Latn-RS" b="1" dirty="0" err="1"/>
              <a:t>Jahve</a:t>
            </a:r>
            <a:r>
              <a:rPr lang="sr-Latn-RS" b="1" dirty="0"/>
              <a:t> ga čuje, izbavlja ga svih </a:t>
            </a:r>
            <a:r>
              <a:rPr lang="sr-Latn-RS" b="1" dirty="0" err="1"/>
              <a:t>tjeskoba</a:t>
            </a:r>
            <a:r>
              <a:rPr lang="sr-Latn-RS" b="1" dirty="0"/>
              <a:t>. Anđeo </a:t>
            </a:r>
            <a:r>
              <a:rPr lang="sr-Latn-RS" b="1" dirty="0" err="1"/>
              <a:t>Jahvin</a:t>
            </a:r>
            <a:r>
              <a:rPr lang="sr-Latn-RS" b="1" dirty="0"/>
              <a:t> tabor podiže oko njegovih štovalaca da ih spasi. svih nevolja njegovih. Kušajte i vidite kako dobar je </a:t>
            </a:r>
            <a:r>
              <a:rPr lang="sr-Latn-RS" b="1" dirty="0" err="1"/>
              <a:t>Jahve</a:t>
            </a:r>
            <a:r>
              <a:rPr lang="sr-Latn-RS" b="1" dirty="0"/>
              <a:t>: blago </a:t>
            </a:r>
            <a:r>
              <a:rPr lang="sr-Latn-RS" b="1" dirty="0" err="1"/>
              <a:t>čovjeku</a:t>
            </a:r>
            <a:r>
              <a:rPr lang="sr-Latn-RS" b="1" dirty="0"/>
              <a:t> koji se njemu </a:t>
            </a:r>
            <a:r>
              <a:rPr lang="sr-Latn-RS" b="1" dirty="0" err="1"/>
              <a:t>utječe</a:t>
            </a:r>
            <a:r>
              <a:rPr lang="sr-Latn-RS" b="1" dirty="0"/>
              <a:t>! Bojte se </a:t>
            </a:r>
            <a:r>
              <a:rPr lang="sr-Latn-RS" b="1" dirty="0" err="1"/>
              <a:t>Jahve</a:t>
            </a:r>
            <a:r>
              <a:rPr lang="sr-Latn-RS" b="1" dirty="0"/>
              <a:t> vi sveti njegovi:  ne trpe oskudice koji ga se boje. Osiromašiše </a:t>
            </a:r>
            <a:r>
              <a:rPr lang="sr-Latn-RS" b="1" dirty="0" err="1"/>
              <a:t>mogućnici</a:t>
            </a:r>
            <a:r>
              <a:rPr lang="sr-Latn-RS" b="1" dirty="0"/>
              <a:t> I gladuju, a koji traže Jahvu, ne trpe oskudice. Dođite </a:t>
            </a:r>
            <a:r>
              <a:rPr lang="sr-Latn-RS" b="1" dirty="0" err="1"/>
              <a:t>djeco</a:t>
            </a:r>
            <a:r>
              <a:rPr lang="sr-Latn-RS" b="1" dirty="0"/>
              <a:t> I poslušajte me, </a:t>
            </a:r>
            <a:r>
              <a:rPr lang="sr-Latn-RS" b="1" dirty="0" err="1"/>
              <a:t>učit</a:t>
            </a:r>
            <a:r>
              <a:rPr lang="sr-Latn-RS" b="1" dirty="0"/>
              <a:t> ću vas strahu Gospodnjem. O </a:t>
            </a:r>
            <a:r>
              <a:rPr lang="sr-Latn-RS" b="1" dirty="0" err="1"/>
              <a:t>čovjeće</a:t>
            </a:r>
            <a:r>
              <a:rPr lang="sr-Latn-RS" b="1" dirty="0"/>
              <a:t>, ljubiš li život? Želiš li dane mnoge uživati dobra? Jezik svoj oda zla suspreži i usne od </a:t>
            </a:r>
            <a:r>
              <a:rPr lang="sr-Latn-RS" b="1" dirty="0" err="1"/>
              <a:t>riječi</a:t>
            </a:r>
            <a:r>
              <a:rPr lang="sr-Latn-RS" b="1" dirty="0"/>
              <a:t> </a:t>
            </a:r>
            <a:r>
              <a:rPr lang="sr-Latn-RS" b="1" dirty="0" err="1"/>
              <a:t>prevarnih</a:t>
            </a:r>
            <a:r>
              <a:rPr lang="sr-Latn-RS" b="1" dirty="0"/>
              <a:t>! Zla se kloni a čini dobro, traži mir i za njim idi! Oči </a:t>
            </a:r>
            <a:r>
              <a:rPr lang="sr-Latn-RS" b="1" dirty="0" err="1"/>
              <a:t>Jahvine</a:t>
            </a:r>
            <a:r>
              <a:rPr lang="sr-Latn-RS" b="1" dirty="0"/>
              <a:t> gledaju pravedne, uši mu slušaju vapaje njihove. </a:t>
            </a:r>
            <a:r>
              <a:rPr lang="sr-Latn-RS" b="1" dirty="0" err="1"/>
              <a:t>Llce</a:t>
            </a:r>
            <a:r>
              <a:rPr lang="sr-Latn-RS" b="1" dirty="0"/>
              <a:t> se </a:t>
            </a:r>
            <a:r>
              <a:rPr lang="sr-Latn-RS" b="1" dirty="0" err="1"/>
              <a:t>Jahvino</a:t>
            </a:r>
            <a:r>
              <a:rPr lang="sr-Latn-RS" b="1" dirty="0"/>
              <a:t> okreće protiv </a:t>
            </a:r>
            <a:r>
              <a:rPr lang="sr-Latn-RS" b="1" dirty="0" err="1"/>
              <a:t>zločinaca,da</a:t>
            </a:r>
            <a:r>
              <a:rPr lang="sr-Latn-RS" b="1" dirty="0"/>
              <a:t> im spomen zatre na zemlji. Pravednici zazivaju, i </a:t>
            </a:r>
            <a:r>
              <a:rPr lang="sr-Latn-RS" b="1" dirty="0" err="1"/>
              <a:t>Jahve</a:t>
            </a:r>
            <a:r>
              <a:rPr lang="sr-Latn-RS" b="1" dirty="0"/>
              <a:t> ih čuje, izbavlja ih iz svih </a:t>
            </a:r>
            <a:r>
              <a:rPr lang="sr-Latn-RS" b="1" dirty="0" err="1"/>
              <a:t>tjeskoba</a:t>
            </a:r>
            <a:r>
              <a:rPr lang="sr-Latn-RS" b="1" dirty="0"/>
              <a:t>. Blizu je </a:t>
            </a:r>
            <a:r>
              <a:rPr lang="sr-Latn-RS" b="1" dirty="0" err="1"/>
              <a:t>Jahve</a:t>
            </a:r>
            <a:r>
              <a:rPr lang="sr-Latn-RS" b="1" dirty="0"/>
              <a:t> onima koji su skršena srca; a klonule duše spasava. Mnoge nevolje ima pravednik, ali ga </a:t>
            </a:r>
            <a:r>
              <a:rPr lang="sr-Latn-RS" b="1" dirty="0" err="1"/>
              <a:t>Jahve</a:t>
            </a:r>
            <a:r>
              <a:rPr lang="sr-Latn-RS" b="1" dirty="0"/>
              <a:t> od svih izbavlja. On čuva sve kosti njegove, ni jedna mu se neće slomiti. Opakost </a:t>
            </a:r>
            <a:r>
              <a:rPr lang="sr-Latn-RS" b="1" dirty="0" err="1"/>
              <a:t>bezbošca</a:t>
            </a:r>
            <a:r>
              <a:rPr lang="sr-Latn-RS" b="1" dirty="0"/>
              <a:t> ubija, </a:t>
            </a:r>
            <a:r>
              <a:rPr lang="sr-Latn-RS" b="1" dirty="0" err="1"/>
              <a:t>platit</a:t>
            </a:r>
            <a:r>
              <a:rPr lang="sr-Latn-RS" b="1" dirty="0"/>
              <a:t> će koji mrze pravednika. </a:t>
            </a:r>
            <a:r>
              <a:rPr lang="sr-Latn-RS" b="1" dirty="0" err="1"/>
              <a:t>Jahve</a:t>
            </a:r>
            <a:r>
              <a:rPr lang="sr-Latn-RS" b="1" dirty="0"/>
              <a:t> izbavlja duše slugu svojih, I neće platiti tko god se njemu </a:t>
            </a:r>
            <a:r>
              <a:rPr lang="sr-Latn-RS" b="1" dirty="0" err="1"/>
              <a:t>utječe</a:t>
            </a:r>
            <a:r>
              <a:rPr lang="sr-Latn-RS" b="1" dirty="0"/>
              <a:t>.“</a:t>
            </a:r>
            <a:endParaRPr lang="hr" b="1" dirty="0"/>
          </a:p>
        </p:txBody>
      </p:sp>
      <p:pic>
        <p:nvPicPr>
          <p:cNvPr id="15" name="Imagen 14" descr="Un atardecer en el mar&#10;&#10;Descripción generada automáticamente">
            <a:extLst>
              <a:ext uri="{FF2B5EF4-FFF2-40B4-BE49-F238E27FC236}">
                <a16:creationId xmlns:a16="http://schemas.microsoft.com/office/drawing/2014/main" id="{7498A726-9C15-108B-26CA-99EC5B2B5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668" y="75378"/>
            <a:ext cx="7792561" cy="1097380"/>
          </a:xfrm>
          <a:prstGeom prst="rect">
            <a:avLst/>
          </a:prstGeom>
          <a:ln w="38100" cap="sq">
            <a:solidFill>
              <a:srgbClr val="EC732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magen que contiene cama, hombre, azul, agua&#10;&#10;Descripción generada automáticamente">
            <a:extLst>
              <a:ext uri="{FF2B5EF4-FFF2-40B4-BE49-F238E27FC236}">
                <a16:creationId xmlns:a16="http://schemas.microsoft.com/office/drawing/2014/main" id="{6F886128-6A82-1265-2A85-085B07FF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7762" y="76200"/>
            <a:ext cx="2042970" cy="1152826"/>
          </a:xfrm>
          <a:prstGeom prst="rect">
            <a:avLst/>
          </a:prstGeom>
          <a:ln w="38100" cap="sq">
            <a:solidFill>
              <a:srgbClr val="EC732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29526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  <a:alpha val="90000"/>
              </a:schemeClr>
            </a:gs>
            <a:gs pos="74000">
              <a:schemeClr val="accent6">
                <a:lumMod val="45000"/>
                <a:lumOff val="55000"/>
                <a:alpha val="90000"/>
              </a:schemeClr>
            </a:gs>
            <a:gs pos="83000">
              <a:schemeClr val="accent6">
                <a:lumMod val="45000"/>
                <a:lumOff val="55000"/>
                <a:alpha val="78000"/>
              </a:schemeClr>
            </a:gs>
            <a:gs pos="100000">
              <a:schemeClr val="accent6">
                <a:lumMod val="30000"/>
                <a:lumOff val="70000"/>
                <a:alpha val="82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EFD1CB-A215-FA18-0A60-B62A5A69F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D4E85267-5362-C483-CE9B-F3A26838A568}"/>
              </a:ext>
            </a:extLst>
          </p:cNvPr>
          <p:cNvGrpSpPr/>
          <p:nvPr/>
        </p:nvGrpSpPr>
        <p:grpSpPr>
          <a:xfrm>
            <a:off x="322730" y="1026267"/>
            <a:ext cx="3708001" cy="5448126"/>
            <a:chOff x="322730" y="769441"/>
            <a:chExt cx="3708001" cy="5448126"/>
          </a:xfrm>
        </p:grpSpPr>
        <p:sp>
          <p:nvSpPr>
            <p:cNvPr id="7" name="Rectángulo: esquinas superiores cortadas 6">
              <a:extLst>
                <a:ext uri="{FF2B5EF4-FFF2-40B4-BE49-F238E27FC236}">
                  <a16:creationId xmlns:a16="http://schemas.microsoft.com/office/drawing/2014/main" id="{624F9762-9B75-D02C-6314-7E918F9D44F3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700"/>
                </a:lnSpc>
              </a:pPr>
              <a:r>
                <a:rPr lang="hr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Psalam 37</a:t>
              </a: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1AFD16E0-9D95-8087-4114-F363FDB54230}"/>
                </a:ext>
              </a:extLst>
            </p:cNvPr>
            <p:cNvSpPr/>
            <p:nvPr/>
          </p:nvSpPr>
          <p:spPr>
            <a:xfrm>
              <a:off x="322731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Ovaj psalam daje odgovor na važno pitanje: Zašto zli napreduju? Mi danas postavljamo isto pitanje. Dat odgovor nije filozofski, već predstavlja savet za pravedan život utemeljen na veri. Pažljivo razmišljajte o neprolaznoj mudrosti u ovoj pesmi!</a:t>
              </a:r>
              <a:endParaRPr lang="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1BDE396-700C-0B6B-3570-D5AC42A590FF}"/>
              </a:ext>
            </a:extLst>
          </p:cNvPr>
          <p:cNvSpPr txBox="1"/>
          <p:nvPr/>
        </p:nvSpPr>
        <p:spPr>
          <a:xfrm>
            <a:off x="322730" y="10604"/>
            <a:ext cx="11770659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sr-Latn-RS" sz="1500" b="1" dirty="0"/>
              <a:t>„Nemoj se žestiti na opake, </a:t>
            </a:r>
            <a:r>
              <a:rPr lang="sr-Latn-RS" sz="1500" b="1" dirty="0" err="1"/>
              <a:t>zavidjet</a:t>
            </a:r>
            <a:r>
              <a:rPr lang="sr-Latn-RS" sz="1500" b="1" dirty="0"/>
              <a:t> nemoj pakosnicima: kao trava brzo se osuše, ko mlada zelen brzo uvenu. U Jahvu se uzdaj i čini dobro, da smiješ stanovati u zemlji I </a:t>
            </a:r>
            <a:r>
              <a:rPr lang="sr-Latn-RS" sz="1500" b="1" dirty="0" err="1"/>
              <a:t>živjeti</a:t>
            </a:r>
            <a:r>
              <a:rPr lang="sr-Latn-RS" sz="1500" b="1" dirty="0"/>
              <a:t> u miru. Sva </a:t>
            </a:r>
            <a:r>
              <a:rPr lang="sr-Latn-RS" sz="1500" b="1" dirty="0" err="1"/>
              <a:t>radot</a:t>
            </a:r>
            <a:r>
              <a:rPr lang="sr-Latn-RS" sz="1500" b="1" dirty="0"/>
              <a:t> tvoja neka bude </a:t>
            </a:r>
            <a:r>
              <a:rPr lang="sr-Latn-RS" sz="1500" b="1" dirty="0" err="1"/>
              <a:t>Jahve</a:t>
            </a:r>
            <a:r>
              <a:rPr lang="sr-Latn-RS" sz="1500" b="1" dirty="0"/>
              <a:t>; on će ispuniti želje tvoga srca! Prepusti </a:t>
            </a:r>
            <a:r>
              <a:rPr lang="sr-Latn-RS" sz="1500" b="1" dirty="0" err="1"/>
              <a:t>Jahvi</a:t>
            </a:r>
            <a:r>
              <a:rPr lang="sr-Latn-RS" sz="1500" b="1" dirty="0"/>
              <a:t> </a:t>
            </a:r>
            <a:r>
              <a:rPr lang="sr-Latn-RS" sz="1500" b="1" dirty="0" err="1"/>
              <a:t>putove</a:t>
            </a:r>
            <a:r>
              <a:rPr lang="sr-Latn-RS" sz="1500" b="1" dirty="0"/>
              <a:t> svoje,  u njega se uzdaj i on će sve voditi. Pravda će tvoja zasjati ko svjetlost, i tvoje pravo ko sunce podnevno. Smiri se pred </a:t>
            </a:r>
            <a:r>
              <a:rPr lang="sr-Latn-RS" sz="1500" b="1" dirty="0" err="1"/>
              <a:t>Jahvom</a:t>
            </a:r>
            <a:r>
              <a:rPr lang="sr-Latn-RS" sz="1500" b="1" dirty="0"/>
              <a:t> i njemu se predaj, ne žesti se na onog koji ima sreće,  na </a:t>
            </a:r>
            <a:r>
              <a:rPr lang="sr-Latn-RS" sz="1500" b="1" dirty="0" err="1"/>
              <a:t>čovjeka</a:t>
            </a:r>
            <a:r>
              <a:rPr lang="sr-Latn-RS" sz="1500" b="1" dirty="0"/>
              <a:t>, koji spletke kuje. Stišaj svoj </a:t>
            </a:r>
            <a:r>
              <a:rPr lang="sr-Latn-RS" sz="1500" b="1" dirty="0" err="1"/>
              <a:t>gnjev</a:t>
            </a:r>
            <a:r>
              <a:rPr lang="sr-Latn-RS" sz="1500" b="1" dirty="0"/>
              <a:t> i ostavi se srdžbe, ne žesti se da zlo ne učiniš. Jer će biti satrti zlikovci, a koji se u </a:t>
            </a:r>
            <a:endParaRPr lang="hr" sz="15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D864F89-D750-B1D1-1944-818D850F58FE}"/>
              </a:ext>
            </a:extLst>
          </p:cNvPr>
          <p:cNvSpPr txBox="1"/>
          <p:nvPr/>
        </p:nvSpPr>
        <p:spPr>
          <a:xfrm>
            <a:off x="1936377" y="887186"/>
            <a:ext cx="10255623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sr-Latn-RS" sz="1500" b="1" dirty="0"/>
              <a:t>Jahvu uzdaju </a:t>
            </a:r>
            <a:r>
              <a:rPr lang="sr-Latn-RS" sz="1500" b="1" dirty="0" err="1"/>
              <a:t>baštinit</a:t>
            </a:r>
            <a:r>
              <a:rPr lang="sr-Latn-RS" sz="1500" b="1" dirty="0"/>
              <a:t> će zemlju. Još malo I </a:t>
            </a:r>
            <a:r>
              <a:rPr lang="sr-Latn-RS" sz="1500" b="1" dirty="0" err="1"/>
              <a:t>nestat</a:t>
            </a:r>
            <a:r>
              <a:rPr lang="sr-Latn-RS" sz="1500" b="1" dirty="0"/>
              <a:t> će bezbožnika: </a:t>
            </a:r>
            <a:r>
              <a:rPr lang="sr-Latn-RS" sz="1500" b="1" dirty="0" err="1"/>
              <a:t>mjesto</a:t>
            </a:r>
            <a:r>
              <a:rPr lang="sr-Latn-RS" sz="1500" b="1" dirty="0"/>
              <a:t> ćeš njegovo tražiti a njega više nema. Zemlju će </a:t>
            </a:r>
            <a:r>
              <a:rPr lang="sr-Latn-RS" sz="1500" b="1" dirty="0" err="1"/>
              <a:t>posje</a:t>
            </a:r>
            <a:r>
              <a:rPr lang="sr-Latn-RS" sz="1500" b="1" dirty="0"/>
              <a:t>- </a:t>
            </a:r>
            <a:r>
              <a:rPr lang="sr-Latn-RS" sz="1500" b="1" dirty="0" err="1"/>
              <a:t>dovati</a:t>
            </a:r>
            <a:r>
              <a:rPr lang="sr-Latn-RS" sz="1500" b="1" dirty="0"/>
              <a:t> krotki, obilje mira oni će </a:t>
            </a:r>
            <a:r>
              <a:rPr lang="sr-Latn-RS" sz="1500" b="1" dirty="0" err="1"/>
              <a:t>uživat</a:t>
            </a:r>
            <a:r>
              <a:rPr lang="sr-Latn-RS" sz="1500" b="1" dirty="0"/>
              <a:t>. Bezbožnik </a:t>
            </a:r>
            <a:r>
              <a:rPr lang="sr-Latn-RS" sz="1500" b="1" dirty="0" err="1"/>
              <a:t>smišljs</a:t>
            </a:r>
            <a:r>
              <a:rPr lang="sr-Latn-RS" sz="1500" b="1" dirty="0"/>
              <a:t> zlo </a:t>
            </a:r>
            <a:r>
              <a:rPr lang="sr-Latn-RS" sz="1500" b="1" dirty="0" err="1"/>
              <a:t>prsvedniku</a:t>
            </a:r>
            <a:r>
              <a:rPr lang="sr-Latn-RS" sz="1500" b="1" dirty="0"/>
              <a:t> I zubima škrguće na njega. A Gospod se njemu smije, jer     </a:t>
            </a:r>
            <a:endParaRPr lang="hr" sz="15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3DDE755-3087-7F3A-2123-9F921046C494}"/>
              </a:ext>
            </a:extLst>
          </p:cNvPr>
          <p:cNvSpPr txBox="1"/>
          <p:nvPr/>
        </p:nvSpPr>
        <p:spPr>
          <a:xfrm>
            <a:off x="4051312" y="1323418"/>
            <a:ext cx="8098515" cy="445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sr-Latn-RS" sz="1500" b="1" dirty="0"/>
              <a:t>vidi da dan njegov dolazi. Mač potežu </a:t>
            </a:r>
            <a:r>
              <a:rPr lang="sr-Latn-RS" sz="1500" b="1" dirty="0" err="1"/>
              <a:t>bezbošci</a:t>
            </a:r>
            <a:r>
              <a:rPr lang="sr-Latn-RS" sz="1500" b="1" dirty="0"/>
              <a:t> I zapinju lukove, da obore jadnika I siromaha, da pokolju one koji idu pravim putem. Mačem će vlastito srce probiti, </a:t>
            </a:r>
            <a:r>
              <a:rPr lang="sr-Latn-RS" sz="1500" b="1" dirty="0" err="1"/>
              <a:t>slomit</a:t>
            </a:r>
            <a:r>
              <a:rPr lang="sr-Latn-RS" sz="1500" b="1" dirty="0"/>
              <a:t> će se njihovi lukovi. Bolje je I malo u pravednika no golemo blago u zlotvora: jer će se ruke zlotvora slomiti, a </a:t>
            </a:r>
            <a:r>
              <a:rPr lang="sr-Latn-RS" sz="1500" b="1" dirty="0" err="1"/>
              <a:t>Jahve</a:t>
            </a:r>
            <a:r>
              <a:rPr lang="sr-Latn-RS" sz="1500" b="1" dirty="0"/>
              <a:t> je oslon pravedniku. </a:t>
            </a:r>
            <a:r>
              <a:rPr lang="sr-Latn-RS" sz="1500" b="1" dirty="0" err="1"/>
              <a:t>Jahve</a:t>
            </a:r>
            <a:r>
              <a:rPr lang="sr-Latn-RS" sz="1500" b="1" dirty="0"/>
              <a:t> se brine za život čestitih, dovijeka će trajati baština njihova. Neće se </a:t>
            </a:r>
            <a:r>
              <a:rPr lang="sr-Latn-RS" sz="1500" b="1" dirty="0" err="1"/>
              <a:t>postidjeti</a:t>
            </a:r>
            <a:r>
              <a:rPr lang="sr-Latn-RS" sz="1500" b="1" dirty="0"/>
              <a:t> u </a:t>
            </a:r>
            <a:r>
              <a:rPr lang="sr-Latn-RS" sz="1500" b="1" dirty="0" err="1"/>
              <a:t>vrijeme</a:t>
            </a:r>
            <a:r>
              <a:rPr lang="sr-Latn-RS" sz="1500" b="1" dirty="0"/>
              <a:t> nevolje, bit će siti u danima gladi. A bezbožnici će propasti, dušmani </a:t>
            </a:r>
            <a:r>
              <a:rPr lang="sr-Latn-RS" sz="1500" b="1" dirty="0" err="1"/>
              <a:t>Jahvini</a:t>
            </a:r>
            <a:r>
              <a:rPr lang="sr-Latn-RS" sz="1500" b="1" dirty="0"/>
              <a:t> povenut će ko ures livada, poput dima se rasplinuti. Bezbožnik </a:t>
            </a:r>
            <a:r>
              <a:rPr lang="sr-Latn-RS" sz="1500" b="1" dirty="0" err="1"/>
              <a:t>zaima</a:t>
            </a:r>
            <a:r>
              <a:rPr lang="sr-Latn-RS" sz="1500" b="1" dirty="0"/>
              <a:t> ali ne vraća, pravednik se sažaljeva I daje. Oni koje </a:t>
            </a:r>
            <a:r>
              <a:rPr lang="sr-Latn-RS" sz="1500" b="1" dirty="0" err="1"/>
              <a:t>Jahve</a:t>
            </a:r>
            <a:r>
              <a:rPr lang="sr-Latn-RS" sz="1500" b="1" dirty="0"/>
              <a:t> blagoslovi, </a:t>
            </a:r>
            <a:r>
              <a:rPr lang="sr-Latn-RS" sz="1500" b="1" dirty="0" err="1"/>
              <a:t>baštinit</a:t>
            </a:r>
            <a:r>
              <a:rPr lang="sr-Latn-RS" sz="1500" b="1" dirty="0"/>
              <a:t> će zemlju, a koje prokune, bit će </a:t>
            </a:r>
            <a:r>
              <a:rPr lang="sr-Latn-RS" sz="1500" b="1" dirty="0" err="1"/>
              <a:t>zatrti</a:t>
            </a:r>
            <a:r>
              <a:rPr lang="sr-Latn-RS" sz="1500" b="1" dirty="0"/>
              <a:t>. </a:t>
            </a:r>
            <a:r>
              <a:rPr lang="sr-Latn-RS" sz="1500" b="1" dirty="0" err="1"/>
              <a:t>Jahve</a:t>
            </a:r>
            <a:r>
              <a:rPr lang="sr-Latn-RS" sz="1500" b="1" dirty="0"/>
              <a:t> vodi I učvršćuje korake </a:t>
            </a:r>
            <a:r>
              <a:rPr lang="sr-Latn-RS" sz="1500" b="1" dirty="0" err="1"/>
              <a:t>čovjeku</a:t>
            </a:r>
            <a:r>
              <a:rPr lang="sr-Latn-RS" sz="1500" b="1" dirty="0"/>
              <a:t>, I mio mu je put njegov. Ako I posrne, ne pada, jer ga </a:t>
            </a:r>
            <a:r>
              <a:rPr lang="sr-Latn-RS" sz="1500" b="1" dirty="0" err="1"/>
              <a:t>Jahve</a:t>
            </a:r>
            <a:r>
              <a:rPr lang="sr-Latn-RS" sz="1500" b="1" dirty="0"/>
              <a:t> drži za ruku. Mlad bijah I </a:t>
            </a:r>
            <a:r>
              <a:rPr lang="sr-Latn-RS" sz="1500" b="1" dirty="0" err="1"/>
              <a:t>ostarjeh</a:t>
            </a:r>
            <a:r>
              <a:rPr lang="sr-Latn-RS" sz="1500" b="1" dirty="0"/>
              <a:t>, </a:t>
            </a:r>
            <a:r>
              <a:rPr lang="sr-Latn-RS" sz="1500" b="1" dirty="0" err="1"/>
              <a:t>al</a:t>
            </a:r>
            <a:r>
              <a:rPr lang="sr-Latn-RS" sz="1500" b="1" dirty="0"/>
              <a:t>’ ne </a:t>
            </a:r>
            <a:r>
              <a:rPr lang="sr-Latn-RS" sz="1500" b="1" dirty="0" err="1"/>
              <a:t>vidjeh</a:t>
            </a:r>
            <a:r>
              <a:rPr lang="sr-Latn-RS" sz="1500" b="1" dirty="0"/>
              <a:t> pravednika napuštena ili da mu </a:t>
            </a:r>
            <a:r>
              <a:rPr lang="sr-Latn-RS" sz="1500" b="1" dirty="0" err="1"/>
              <a:t>djeca</a:t>
            </a:r>
            <a:r>
              <a:rPr lang="sr-Latn-RS" sz="1500" b="1" dirty="0"/>
              <a:t> kruha prose. </a:t>
            </a:r>
            <a:r>
              <a:rPr lang="sr-Latn-RS" sz="1500" b="1" dirty="0" err="1"/>
              <a:t>Uvijek</a:t>
            </a:r>
            <a:r>
              <a:rPr lang="sr-Latn-RS" sz="1500" b="1" dirty="0"/>
              <a:t> je milosrdan I u zajam daje, na njegovu je potomstvu blagoslov. Zla se kloni I čini dobro, I </a:t>
            </a:r>
            <a:r>
              <a:rPr lang="sr-Latn-RS" sz="1500" b="1" dirty="0" err="1"/>
              <a:t>ostat</a:t>
            </a:r>
            <a:r>
              <a:rPr lang="sr-Latn-RS" sz="1500" b="1" dirty="0"/>
              <a:t> ćeš do </a:t>
            </a:r>
            <a:r>
              <a:rPr lang="sr-Latn-RS" sz="1500" b="1" dirty="0" err="1"/>
              <a:t>vijeka</a:t>
            </a:r>
            <a:r>
              <a:rPr lang="sr-Latn-RS" sz="1500" b="1" dirty="0"/>
              <a:t>. Jer </a:t>
            </a:r>
            <a:r>
              <a:rPr lang="sr-Latn-RS" sz="1500" b="1" dirty="0" err="1"/>
              <a:t>Jahve</a:t>
            </a:r>
            <a:r>
              <a:rPr lang="sr-Latn-RS" sz="1500" b="1" dirty="0"/>
              <a:t> ljubi pravdu, I pobožnika svojih ne ostavlja. </a:t>
            </a:r>
            <a:r>
              <a:rPr lang="sr-Latn-RS" sz="1500" b="1" dirty="0" err="1"/>
              <a:t>Zauvijek</a:t>
            </a:r>
            <a:r>
              <a:rPr lang="sr-Latn-RS" sz="1500" b="1" dirty="0"/>
              <a:t> će biti </a:t>
            </a:r>
            <a:r>
              <a:rPr lang="sr-Latn-RS" sz="1500" b="1" dirty="0" err="1"/>
              <a:t>zatrti</a:t>
            </a:r>
            <a:r>
              <a:rPr lang="sr-Latn-RS" sz="1500" b="1" dirty="0"/>
              <a:t> zlikovci, </a:t>
            </a:r>
            <a:r>
              <a:rPr lang="sr-Latn-RS" sz="1500" b="1" dirty="0" err="1"/>
              <a:t>istrijebit</a:t>
            </a:r>
            <a:r>
              <a:rPr lang="sr-Latn-RS" sz="1500" b="1" dirty="0"/>
              <a:t> će se potomstvo bezbožnika. Zemlju će </a:t>
            </a:r>
            <a:r>
              <a:rPr lang="sr-Latn-RS" sz="1500" b="1" dirty="0" err="1"/>
              <a:t>posjedovati</a:t>
            </a:r>
            <a:r>
              <a:rPr lang="sr-Latn-RS" sz="1500" b="1" dirty="0"/>
              <a:t> pravednici I </a:t>
            </a:r>
            <a:r>
              <a:rPr lang="sr-Latn-RS" sz="1500" b="1" dirty="0" err="1"/>
              <a:t>živjet</a:t>
            </a:r>
            <a:r>
              <a:rPr lang="sr-Latn-RS" sz="1500" b="1" dirty="0"/>
              <a:t> će na njoj dovijeka. Pravednikova usta mudrost kazuju, a jezik njegov govori pravo. Zakon mu je Božji u srcu, ne kolebaju se koraci njegovi. Bezbožnik vreba pravednoga I smišlja da ga usmrti. </a:t>
            </a:r>
            <a:r>
              <a:rPr lang="sr-Latn-RS" sz="1500" b="1" dirty="0" err="1"/>
              <a:t>Jahve</a:t>
            </a:r>
            <a:r>
              <a:rPr lang="sr-Latn-RS" sz="1500" b="1" dirty="0"/>
              <a:t> ga neće ostaviti u njegovoj vlasti I neće dopustiti da ga na sudu osude. U Jahvu se uzdaj I drži se puta njegova, on će te </a:t>
            </a:r>
            <a:r>
              <a:rPr lang="sr-Latn-RS" sz="1500" b="1" dirty="0" err="1"/>
              <a:t>uzvisit</a:t>
            </a:r>
            <a:r>
              <a:rPr lang="sr-Latn-RS" sz="1500" b="1" dirty="0"/>
              <a:t> I </a:t>
            </a:r>
            <a:r>
              <a:rPr lang="sr-Latn-RS" sz="1500" b="1" dirty="0" err="1"/>
              <a:t>baštinit</a:t>
            </a:r>
            <a:r>
              <a:rPr lang="sr-Latn-RS" sz="1500" b="1" dirty="0"/>
              <a:t> ćeš zemlju., radostan ćeš gledati propast bezbožnih. </a:t>
            </a:r>
            <a:r>
              <a:rPr lang="sr-Latn-RS" sz="1500" b="1" dirty="0" err="1"/>
              <a:t>Vidjeh</a:t>
            </a:r>
            <a:r>
              <a:rPr lang="sr-Latn-RS" sz="1500" b="1" dirty="0"/>
              <a:t> </a:t>
            </a:r>
            <a:r>
              <a:rPr lang="sr-Latn-RS" sz="1500" b="1" dirty="0" err="1"/>
              <a:t>obijesna</a:t>
            </a:r>
            <a:r>
              <a:rPr lang="sr-Latn-RS" sz="1500" b="1" dirty="0"/>
              <a:t> zlotvora </a:t>
            </a:r>
            <a:r>
              <a:rPr lang="sr-Latn-RS" sz="1500" b="1" dirty="0" err="1"/>
              <a:t>gdje</a:t>
            </a:r>
            <a:r>
              <a:rPr lang="sr-Latn-RS" sz="1500" b="1" dirty="0"/>
              <a:t> se ko cedar </a:t>
            </a:r>
            <a:r>
              <a:rPr lang="sr-Latn-RS" sz="1500" b="1" dirty="0" err="1"/>
              <a:t>kroš</a:t>
            </a:r>
            <a:r>
              <a:rPr lang="sr-Latn-RS" sz="1500" b="1" dirty="0"/>
              <a:t>- </a:t>
            </a:r>
            <a:r>
              <a:rPr lang="sr-Latn-RS" sz="1500" b="1" dirty="0" err="1"/>
              <a:t>šnjat</a:t>
            </a:r>
            <a:r>
              <a:rPr lang="sr-Latn-RS" sz="1500" b="1" dirty="0"/>
              <a:t> širi. Prođoh, I gle, nema ga više; potražih ga I ne nađoh. Promatraj čestita i gledaj neporočna:  mirotvorac ima potomstvo. A grešnici bit će svi </a:t>
            </a:r>
            <a:r>
              <a:rPr lang="sr-Latn-RS" sz="1500" b="1" dirty="0" err="1"/>
              <a:t>iskorijenjeni</a:t>
            </a:r>
            <a:r>
              <a:rPr lang="sr-Latn-RS" sz="1500" b="1" dirty="0"/>
              <a:t>, </a:t>
            </a:r>
            <a:r>
              <a:rPr lang="sr-Latn-RS" sz="1500" b="1" dirty="0" err="1"/>
              <a:t>istjerat</a:t>
            </a:r>
            <a:r>
              <a:rPr lang="sr-Latn-RS" sz="1500" b="1" dirty="0"/>
              <a:t> će se zlikovačko sjeme. Od </a:t>
            </a:r>
            <a:r>
              <a:rPr lang="sr-Latn-RS" sz="1500" b="1" dirty="0" err="1"/>
              <a:t>Jahve</a:t>
            </a:r>
            <a:r>
              <a:rPr lang="sr-Latn-RS" sz="1500" b="1" dirty="0"/>
              <a:t> dolazi spas pravednicima, on im je zaklon u </a:t>
            </a:r>
            <a:r>
              <a:rPr lang="sr-Latn-RS" sz="1500" b="1" dirty="0" err="1"/>
              <a:t>vrijeme</a:t>
            </a:r>
            <a:r>
              <a:rPr lang="sr-Latn-RS" sz="1500" b="1" dirty="0"/>
              <a:t> nevolje </a:t>
            </a:r>
            <a:r>
              <a:rPr lang="sr-Latn-RS" sz="1500" b="1" dirty="0" err="1"/>
              <a:t>Jahve</a:t>
            </a:r>
            <a:r>
              <a:rPr lang="sr-Latn-RS" sz="1500" b="1" dirty="0"/>
              <a:t> im pomaže, on ih izbavlja:  On će ih izbaviti od zlotvora I spasiti, jer u njemu traže okrilje.“ </a:t>
            </a:r>
            <a:endParaRPr lang="es-ES" sz="1400" dirty="0"/>
          </a:p>
        </p:txBody>
      </p:sp>
      <p:pic>
        <p:nvPicPr>
          <p:cNvPr id="21" name="Imagen 20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FEB4DD4-9DFC-73C5-34B0-FD200C39C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5764" y="5667769"/>
            <a:ext cx="1721223" cy="1091618"/>
          </a:xfrm>
          <a:prstGeom prst="rect">
            <a:avLst/>
          </a:prstGeom>
          <a:ln w="127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Un par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732FBB2F-FEF5-A293-6B68-9F0FC61A6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6987" y="5667769"/>
            <a:ext cx="1676401" cy="1091618"/>
          </a:xfrm>
          <a:prstGeom prst="rect">
            <a:avLst/>
          </a:prstGeom>
          <a:ln w="127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6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FA02F-B24F-5E6E-33D8-A91BC8EF4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DAEB031D-308B-5745-6608-B77B0F510225}"/>
              </a:ext>
            </a:extLst>
          </p:cNvPr>
          <p:cNvGrpSpPr/>
          <p:nvPr/>
        </p:nvGrpSpPr>
        <p:grpSpPr>
          <a:xfrm>
            <a:off x="140617" y="10110"/>
            <a:ext cx="3890112" cy="6837779"/>
            <a:chOff x="322730" y="769441"/>
            <a:chExt cx="3708000" cy="5448127"/>
          </a:xfrm>
        </p:grpSpPr>
        <p:sp>
          <p:nvSpPr>
            <p:cNvPr id="10" name="Rectángulo: esquinas superiores cortadas 9">
              <a:extLst>
                <a:ext uri="{FF2B5EF4-FFF2-40B4-BE49-F238E27FC236}">
                  <a16:creationId xmlns:a16="http://schemas.microsoft.com/office/drawing/2014/main" id="{FDF0C620-5230-DE56-E4FF-F5057EDCB060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Psalam 49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C33EF8EE-1C3C-23CA-E432-2F1DC13A8562}"/>
                </a:ext>
              </a:extLst>
            </p:cNvPr>
            <p:cNvSpPr/>
            <p:nvPr/>
          </p:nvSpPr>
          <p:spPr>
            <a:xfrm>
              <a:off x="322730" y="1177568"/>
              <a:ext cx="3708000" cy="50400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 uvodnim stihovima ova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pjesma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glasi: "Usta moja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govorit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će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mud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rost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a srce moje 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govorit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će misli razumne. Nagnut ću uho na poučni izričaj, a harfom ću otvoriti svoju zagonetku." (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49,4.5). Odatle pisac nastavlja opisivati sudbinu opakih koji napreduju u zlu (</a:t>
              </a:r>
              <a:r>
                <a:rPr lang="sr-Latn-R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</a:t>
              </a:r>
              <a:r>
                <a:rPr lang="sr-Latn-R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49,6-20).</a:t>
              </a:r>
              <a:endParaRPr lang="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F9523A2-3700-4352-46DD-60A4B0CF564E}"/>
              </a:ext>
            </a:extLst>
          </p:cNvPr>
          <p:cNvSpPr txBox="1"/>
          <p:nvPr/>
        </p:nvSpPr>
        <p:spPr>
          <a:xfrm>
            <a:off x="4030728" y="0"/>
            <a:ext cx="5750581" cy="3041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sr-Latn-RS" sz="2000" b="1" dirty="0"/>
              <a:t>“</a:t>
            </a:r>
            <a:r>
              <a:rPr lang="sr-Latn-RS" sz="2000" b="1" dirty="0" err="1"/>
              <a:t>Polušajte</a:t>
            </a:r>
            <a:r>
              <a:rPr lang="sr-Latn-RS" sz="2000" b="1" dirty="0"/>
              <a:t> ovo svi narodi, čujte, svi stanovnici zemlje, </a:t>
            </a:r>
            <a:r>
              <a:rPr lang="hr-HR" sz="2000" b="1" dirty="0"/>
              <a:t>vi, djeco puka, I vi, odličnici, bogati I </a:t>
            </a:r>
            <a:r>
              <a:rPr lang="hr-HR" sz="2000" b="1" dirty="0" err="1"/>
              <a:t>siroma-šni</a:t>
            </a:r>
            <a:r>
              <a:rPr lang="hr-HR" sz="2000" b="1" dirty="0"/>
              <a:t> zajedno!</a:t>
            </a:r>
            <a:r>
              <a:rPr lang="sr-Latn-RS" sz="2000" b="1" dirty="0"/>
              <a:t> Moja će usta zboriti mudrost, i moje srce misli razumne. K poučnoj izreci </a:t>
            </a:r>
            <a:r>
              <a:rPr lang="sr-Latn-RS" sz="2000" b="1" dirty="0" err="1"/>
              <a:t>priklonit</a:t>
            </a:r>
            <a:r>
              <a:rPr lang="sr-Latn-RS" sz="2000" b="1" dirty="0"/>
              <a:t> ću uho uz harfu ću </a:t>
            </a:r>
            <a:r>
              <a:rPr lang="sr-Latn-RS" sz="2000" b="1" dirty="0" err="1"/>
              <a:t>izložit</a:t>
            </a:r>
            <a:r>
              <a:rPr lang="sr-Latn-RS" sz="2000" b="1" dirty="0"/>
              <a:t> svoju zagonetku. Što da se bojim u danima nesreće kad me opkoli zloba izdajica koji se u blago svoje uzdaju I silnim se hvale bogatstvom?  Ta </a:t>
            </a:r>
            <a:r>
              <a:rPr lang="sr-Latn-RS" sz="2000" b="1" dirty="0" err="1"/>
              <a:t>nitko</a:t>
            </a:r>
            <a:r>
              <a:rPr lang="sr-Latn-RS" sz="2000" b="1" dirty="0"/>
              <a:t> sebe ne može </a:t>
            </a:r>
            <a:r>
              <a:rPr lang="sr-Latn-RS" sz="2000" b="1" dirty="0" err="1"/>
              <a:t>otkupit</a:t>
            </a:r>
            <a:r>
              <a:rPr lang="sr-Latn-RS" sz="2000" b="1" dirty="0"/>
              <a:t> ni za se dati Bogu otkupninu: životu je </a:t>
            </a:r>
            <a:r>
              <a:rPr lang="sr-Latn-RS" sz="2000" b="1" dirty="0" err="1"/>
              <a:t>cijena</a:t>
            </a:r>
            <a:r>
              <a:rPr lang="sr-Latn-RS" sz="2000" b="1" dirty="0"/>
              <a:t> previsoka, i nikada je  neće platiti. </a:t>
            </a:r>
            <a:endParaRPr lang="hr" sz="2000" b="1" dirty="0"/>
          </a:p>
        </p:txBody>
      </p:sp>
      <p:pic>
        <p:nvPicPr>
          <p:cNvPr id="17" name="Imagen 1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EAB012C-BECA-D913-8EE6-51DA96ED71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617" y="133617"/>
            <a:ext cx="2394765" cy="249260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8ED54B5-C0E0-88CD-2DD0-751461FB65E3}"/>
              </a:ext>
            </a:extLst>
          </p:cNvPr>
          <p:cNvSpPr txBox="1"/>
          <p:nvPr/>
        </p:nvSpPr>
        <p:spPr>
          <a:xfrm>
            <a:off x="4030727" y="2626221"/>
            <a:ext cx="8020654" cy="3926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 dirty="0"/>
              <a:t>.</a:t>
            </a:r>
            <a:r>
              <a:rPr lang="hr-HR" sz="2000" b="1" dirty="0"/>
              <a:t>n                  tko želi živjeti dovijeka I ne vidjeti jamu grobnu. Jer, I mudri umiru, pogiba I luđak I bezumnik: bogatstvo svoje ostavlja drugima. Grobovi im kuće zasvagda, stanovi njihovi od koljena do koljena, sve ako se zemlje nazivale imenima njihovim. Čovjek koji nerazumno živi sličan je stoci </a:t>
            </a:r>
            <a:r>
              <a:rPr lang="hr-HR" sz="2000" b="1" dirty="0" err="1"/>
              <a:t>ko</a:t>
            </a:r>
            <a:r>
              <a:rPr lang="hr-HR" sz="2000" b="1" dirty="0"/>
              <a:t> ja ugiba. Takav je put onih koji se ludo uzdaju, to je konac onih koji uživaju u sreći. Poput stada redaju se u Podzemlju, smrt im je pastir, a dobri njima vladaju. Njihova će lika brzo nestati, Podzemlje će im biti postojbina. A moju će dušu Bog ugrabiti Podzemlju iz pandža I milostivo me primiti. Ne boj se ako se tko obogati I ako se poveća blago doma njegova: kad umre ništa neće ponijeti sa sobom, I blago njegovo neće s njime sići. Ako se u životu držao </a:t>
            </a:r>
            <a:r>
              <a:rPr lang="hr-HR" sz="2000" b="1" dirty="0" err="1"/>
              <a:t>sretnim,’Govorit</a:t>
            </a:r>
            <a:r>
              <a:rPr lang="hr-HR" sz="2000" b="1" dirty="0"/>
              <a:t> će se da ti je dobro bilo!’ I on će doći u skup otaca svojih, gdje svjetlosti više vidjeti neće. Čovjek koji nerazumno </a:t>
            </a:r>
            <a:r>
              <a:rPr lang="hr-HR" sz="2000" b="1" dirty="0" err="1"/>
              <a:t>đivi</a:t>
            </a:r>
            <a:r>
              <a:rPr lang="hr-HR" sz="2000" b="1" dirty="0"/>
              <a:t> sličan je stoci koja ugiba.</a:t>
            </a:r>
            <a:endParaRPr lang="es-ES" sz="2000" dirty="0"/>
          </a:p>
        </p:txBody>
      </p:sp>
      <p:pic>
        <p:nvPicPr>
          <p:cNvPr id="21" name="Imagen 20" descr="Imagen que contiene foto, diferente, artículos, viejo&#10;&#10;Descripción generada automáticamente">
            <a:extLst>
              <a:ext uri="{FF2B5EF4-FFF2-40B4-BE49-F238E27FC236}">
                <a16:creationId xmlns:a16="http://schemas.microsoft.com/office/drawing/2014/main" id="{723A94A5-ECEF-F835-CA66-FA2A05ED27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229" y="4290692"/>
            <a:ext cx="2990506" cy="19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9792A-C6C5-30F8-DE9A-D453C09B7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F49457E3-A081-D8B0-ECF6-431F910CF18A}"/>
              </a:ext>
            </a:extLst>
          </p:cNvPr>
          <p:cNvGrpSpPr/>
          <p:nvPr/>
        </p:nvGrpSpPr>
        <p:grpSpPr>
          <a:xfrm>
            <a:off x="180110" y="0"/>
            <a:ext cx="3850622" cy="6387251"/>
            <a:chOff x="322730" y="769441"/>
            <a:chExt cx="3708001" cy="5448126"/>
          </a:xfrm>
        </p:grpSpPr>
        <p:sp>
          <p:nvSpPr>
            <p:cNvPr id="3" name="Rectángulo: esquinas superiores cortadas 2">
              <a:extLst>
                <a:ext uri="{FF2B5EF4-FFF2-40B4-BE49-F238E27FC236}">
                  <a16:creationId xmlns:a16="http://schemas.microsoft.com/office/drawing/2014/main" id="{3B1B74F1-CC83-E510-AEB3-F67282C7F031}"/>
                </a:ext>
              </a:extLst>
            </p:cNvPr>
            <p:cNvSpPr/>
            <p:nvPr/>
          </p:nvSpPr>
          <p:spPr>
            <a:xfrm>
              <a:off x="322730" y="769441"/>
              <a:ext cx="1586753" cy="440794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" sz="2400" b="1" dirty="0">
                  <a:solidFill>
                    <a:srgbClr val="9A0000"/>
                  </a:solidFill>
                </a:rPr>
                <a:t>Psalam 73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E455E93-B1C2-54BA-5047-140D3A1F8C09}"/>
                </a:ext>
              </a:extLst>
            </p:cNvPr>
            <p:cNvSpPr/>
            <p:nvPr/>
          </p:nvSpPr>
          <p:spPr>
            <a:xfrm>
              <a:off x="322731" y="1177567"/>
              <a:ext cx="3708000" cy="5040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r>
                <a:rPr lang="sr-Latn-RS" sz="2000" b="1" dirty="0">
                  <a:solidFill>
                    <a:schemeClr val="tx1"/>
                  </a:solidFill>
                </a:rPr>
                <a:t>Židovski narod pokušao je 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razumjeti</a:t>
              </a:r>
              <a:r>
                <a:rPr lang="sr-Latn-RS" sz="2000" b="1" dirty="0">
                  <a:solidFill>
                    <a:schemeClr val="tx1"/>
                  </a:solidFill>
                </a:rPr>
                <a:t> porijeklo zla na ovom </a:t>
              </a:r>
              <a:r>
                <a:rPr lang="sr-Latn-RS" sz="2000" b="1" dirty="0" err="1">
                  <a:solidFill>
                    <a:schemeClr val="tx1"/>
                  </a:solidFill>
                </a:rPr>
                <a:t>svijetu</a:t>
              </a:r>
              <a:r>
                <a:rPr lang="sr-Latn-RS" sz="2000" b="1" dirty="0">
                  <a:solidFill>
                    <a:schemeClr val="tx1"/>
                  </a:solidFill>
                </a:rPr>
                <a:t> i nepravdu u društvu. Borili su se s tim je li božanska kazna propala ili ne. Ovo pitanje nije im predstavljalo ništa manji problem nego nama danas.</a:t>
              </a:r>
              <a:endParaRPr lang="hr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3196B4-8068-7500-25FB-CA4ED597CCBD}"/>
              </a:ext>
            </a:extLst>
          </p:cNvPr>
          <p:cNvSpPr txBox="1"/>
          <p:nvPr/>
        </p:nvSpPr>
        <p:spPr>
          <a:xfrm>
            <a:off x="4147272" y="0"/>
            <a:ext cx="800548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b="1" dirty="0"/>
              <a:t>“Kako je dobar Bog čestitima, Bog </a:t>
            </a:r>
            <a:r>
              <a:rPr lang="sr-Latn-RS" b="1" dirty="0" err="1"/>
              <a:t>nima</a:t>
            </a:r>
            <a:r>
              <a:rPr lang="sr-Latn-RS" b="1" dirty="0"/>
              <a:t> koji su čista srca! A meni noge umalo ne posrnuše, zamalo koraci ne okliznuše, </a:t>
            </a:r>
            <a:r>
              <a:rPr lang="en-US" b="1" dirty="0"/>
              <a:t>j</a:t>
            </a:r>
            <a:r>
              <a:rPr lang="sr-Latn-RS" b="1" dirty="0" err="1"/>
              <a:t>er</a:t>
            </a:r>
            <a:r>
              <a:rPr lang="sr-Latn-RS" b="1" dirty="0"/>
              <a:t> zločincima </a:t>
            </a:r>
            <a:r>
              <a:rPr lang="sr-Latn-RS" b="1" dirty="0" err="1"/>
              <a:t>zavidjeh</a:t>
            </a:r>
            <a:r>
              <a:rPr lang="sr-Latn-RS" b="1" dirty="0"/>
              <a:t> motreći sreću grešnika. Nikakvu patnju ne snose pretilo je </a:t>
            </a:r>
            <a:r>
              <a:rPr lang="sr-Latn-RS" b="1" dirty="0" err="1"/>
              <a:t>tijelo</a:t>
            </a:r>
            <a:r>
              <a:rPr lang="sr-Latn-RS" b="1" dirty="0"/>
              <a:t> njihovo. Ne žive u mukama smrtnika, ljudske ih nevolje ne biju. Stoga je oholost ogrlica vratu njihovu, a nasilje haljina koja ih pokriva. Iz pretila srca izlazi opakost njihova, srca im se prelijevaju ispraznim tlapnjama. </a:t>
            </a:r>
            <a:r>
              <a:rPr lang="sr-Latn-RS" b="1" dirty="0" err="1"/>
              <a:t>Podsmjehuju</a:t>
            </a:r>
            <a:r>
              <a:rPr lang="sr-Latn-RS" b="1" dirty="0"/>
              <a:t> se I zlobno govore, nasiljem </a:t>
            </a:r>
            <a:r>
              <a:rPr lang="sr-Latn-RS" b="1" dirty="0" err="1"/>
              <a:t>prijete</a:t>
            </a:r>
            <a:r>
              <a:rPr lang="sr-Latn-RS" b="1" dirty="0"/>
              <a:t> odozgo. Ustima na nebo nasrću, a jezik se njihov obara na zemlju. Zato moj narod za njima leti I srče obilne vode pa veli: ’Kako da dozna Bog? Spoznaje li Svevišnji?’ Eto, takvi su grešnici, </a:t>
            </a:r>
            <a:r>
              <a:rPr lang="sr-Latn-RS" b="1" dirty="0" err="1"/>
              <a:t>uvijek</a:t>
            </a:r>
            <a:r>
              <a:rPr lang="sr-Latn-RS" b="1" dirty="0"/>
              <a:t> spokojni, bogatstvo </a:t>
            </a:r>
            <a:r>
              <a:rPr lang="sr-Latn-RS" b="1" dirty="0" err="1"/>
              <a:t>zgrču</a:t>
            </a:r>
            <a:r>
              <a:rPr lang="sr-Latn-RS" b="1" dirty="0"/>
              <a:t>. Jesam li dakle samo ja uzalud čuvao srce čisto I u nedužnosti prao ruke kad sam primao udarce svaki dan, I kaznu jutro za jutrom? Da sam kazao: ’</a:t>
            </a:r>
            <a:r>
              <a:rPr lang="sr-Latn-RS" b="1" dirty="0" err="1"/>
              <a:t>Govorit</a:t>
            </a:r>
            <a:r>
              <a:rPr lang="sr-Latn-RS" b="1" dirty="0"/>
              <a:t> ću kao I oni’, izdao bih rod sinova tvojih. </a:t>
            </a:r>
            <a:r>
              <a:rPr lang="sr-Latn-RS" b="1" dirty="0" err="1"/>
              <a:t>Promi</a:t>
            </a:r>
            <a:r>
              <a:rPr lang="sr-Latn-RS" b="1" dirty="0"/>
              <a:t>- </a:t>
            </a:r>
            <a:r>
              <a:rPr lang="sr-Latn-RS" b="1" dirty="0" err="1"/>
              <a:t>šljah</a:t>
            </a:r>
            <a:r>
              <a:rPr lang="sr-Latn-RS" b="1" dirty="0"/>
              <a:t> tada da bi spoznao: </a:t>
            </a:r>
            <a:r>
              <a:rPr lang="sr-Latn-RS" b="1" dirty="0" err="1"/>
              <a:t>al</a:t>
            </a:r>
            <a:r>
              <a:rPr lang="sr-Latn-RS" b="1" dirty="0"/>
              <a:t>’ mise učini mučno u očima mojim sve dok ne nađoh ulaz u Božje svetinje pa prozreh kakav im </a:t>
            </a:r>
            <a:r>
              <a:rPr lang="sr-Latn-RS" b="1" dirty="0" err="1"/>
              <a:t>mje</a:t>
            </a:r>
            <a:r>
              <a:rPr lang="sr-Latn-RS" b="1" dirty="0"/>
              <a:t> svršetak. Zaista, na klizavu stazu ti ih postavljaš, u propast ih obaraš. Kako učas propadoše , nestaše, užas ih izjede! Kao što </a:t>
            </a:r>
            <a:r>
              <a:rPr lang="sr-Latn-RS" b="1" dirty="0" err="1"/>
              <a:t>čovjek</a:t>
            </a:r>
            <a:r>
              <a:rPr lang="sr-Latn-RS" b="1" dirty="0"/>
              <a:t> prezire san kad se probudi, tako ćeš, Gospode, prezreti lik im kada ustaneš. Kad mi duša bijaše ojađena, a bubrezi probodeni, bezumnik bijah bez razbora, ko živinče pred tobom. Al’ ću odsad </a:t>
            </a:r>
            <a:r>
              <a:rPr lang="sr-Latn-RS" b="1" dirty="0" err="1"/>
              <a:t>uvijek</a:t>
            </a:r>
            <a:r>
              <a:rPr lang="sr-Latn-RS" b="1" dirty="0"/>
              <a:t> biti s tobom, jer ti prihvati desnicu moju: </a:t>
            </a:r>
            <a:r>
              <a:rPr lang="sr-Latn-RS" b="1" dirty="0" err="1"/>
              <a:t>vodit</a:t>
            </a:r>
            <a:r>
              <a:rPr lang="sr-Latn-RS" b="1" dirty="0"/>
              <a:t> ćeš me po naumu svojem da me zatim uzmeš u slavu svoju. Koga ja imam u nebu osim tebe? Kad sam s tobom ne veselim se zemlji. Malaksalo mi </a:t>
            </a:r>
            <a:r>
              <a:rPr lang="sr-Latn-RS" b="1" dirty="0" err="1"/>
              <a:t>tijelo</a:t>
            </a:r>
            <a:r>
              <a:rPr lang="sr-Latn-RS" b="1" dirty="0"/>
              <a:t> I srce: okrilje srca moga, I baštino moja, o Bože, dovijeka! Doista, propast će oni koji se udaljuju od tebe, istrebljuješ svakog koji ti se </a:t>
            </a:r>
            <a:r>
              <a:rPr lang="sr-Latn-RS" b="1" dirty="0" err="1"/>
              <a:t>iznevjeri</a:t>
            </a:r>
            <a:r>
              <a:rPr lang="sr-Latn-RS" b="1" dirty="0"/>
              <a:t>. A meni je milina biti u Božjoj blizini, imati sklonište svoje u </a:t>
            </a:r>
            <a:r>
              <a:rPr lang="sr-Latn-RS" b="1" dirty="0" err="1"/>
              <a:t>Jahvi</a:t>
            </a:r>
            <a:r>
              <a:rPr lang="sr-Latn-RS" b="1" dirty="0"/>
              <a:t>.  </a:t>
            </a:r>
            <a:r>
              <a:rPr lang="sr-Latn-RS" b="1" dirty="0" err="1"/>
              <a:t>Pripovijedat</a:t>
            </a:r>
            <a:r>
              <a:rPr lang="sr-Latn-RS" b="1" dirty="0"/>
              <a:t> ću sva </a:t>
            </a:r>
            <a:r>
              <a:rPr lang="sr-Latn-RS" b="1" dirty="0" err="1"/>
              <a:t>trvoja</a:t>
            </a:r>
            <a:r>
              <a:rPr lang="sr-Latn-RS" b="1" dirty="0"/>
              <a:t> </a:t>
            </a:r>
            <a:r>
              <a:rPr lang="sr-Latn-RS" b="1" dirty="0" err="1"/>
              <a:t>djela</a:t>
            </a:r>
            <a:r>
              <a:rPr lang="sr-Latn-RS" b="1" dirty="0"/>
              <a:t> na vratima Kćeri </a:t>
            </a:r>
            <a:r>
              <a:rPr lang="sr-Latn-RS" b="1" dirty="0" err="1"/>
              <a:t>sionske</a:t>
            </a:r>
            <a:r>
              <a:rPr lang="sr-Latn-RS" b="1" dirty="0"/>
              <a:t>.“</a:t>
            </a:r>
            <a:endParaRPr lang="hr" b="1" dirty="0"/>
          </a:p>
        </p:txBody>
      </p:sp>
      <p:pic>
        <p:nvPicPr>
          <p:cNvPr id="14" name="Imagen 13" descr="Imagen que contiene interior, tabla, pequeño, viejo&#10;&#10;Descripción generada automáticamente">
            <a:extLst>
              <a:ext uri="{FF2B5EF4-FFF2-40B4-BE49-F238E27FC236}">
                <a16:creationId xmlns:a16="http://schemas.microsoft.com/office/drawing/2014/main" id="{82F27F55-14EB-E173-33E5-DBF452F78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22" y="3968783"/>
            <a:ext cx="3462225" cy="210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363090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cuadro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60066"/>
    </a:accent1>
    <a:accent2>
      <a:srgbClr val="990033"/>
    </a:accent2>
    <a:accent3>
      <a:srgbClr val="663300"/>
    </a:accent3>
    <a:accent4>
      <a:srgbClr val="336600"/>
    </a:accent4>
    <a:accent5>
      <a:srgbClr val="CC9900"/>
    </a:accent5>
    <a:accent6>
      <a:srgbClr val="0099CC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7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Personalizado 4">
    <a:dk1>
      <a:sysClr val="windowText" lastClr="000000"/>
    </a:dk1>
    <a:lt1>
      <a:sysClr val="window" lastClr="FFFFFF"/>
    </a:lt1>
    <a:dk2>
      <a:srgbClr val="9900FF"/>
    </a:dk2>
    <a:lt2>
      <a:srgbClr val="008000"/>
    </a:lt2>
    <a:accent1>
      <a:srgbClr val="CC3399"/>
    </a:accent1>
    <a:accent2>
      <a:srgbClr val="00CC99"/>
    </a:accent2>
    <a:accent3>
      <a:srgbClr val="3399FF"/>
    </a:accent3>
    <a:accent4>
      <a:srgbClr val="FFFF66"/>
    </a:accent4>
    <a:accent5>
      <a:srgbClr val="CC6600"/>
    </a:accent5>
    <a:accent6>
      <a:srgbClr val="FF7C80"/>
    </a:accent6>
    <a:hlink>
      <a:srgbClr val="006600"/>
    </a:hlink>
    <a:folHlink>
      <a:srgbClr val="333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3526</Words>
  <Application>Microsoft Office PowerPoint</Application>
  <PresentationFormat>Panorámica</PresentationFormat>
  <Paragraphs>58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Comic Sans MS</vt:lpstr>
      <vt:lpstr>Algerian</vt:lpstr>
      <vt:lpstr>Arial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68</cp:revision>
  <dcterms:created xsi:type="dcterms:W3CDTF">2024-02-03T19:21:57Z</dcterms:created>
  <dcterms:modified xsi:type="dcterms:W3CDTF">2024-02-25T07:06:26Z</dcterms:modified>
</cp:coreProperties>
</file>