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4" r:id="rId6"/>
    <p:sldId id="265" r:id="rId7"/>
  </p:sldIdLst>
  <p:sldSz cx="12192000" cy="6858000"/>
  <p:notesSz cx="6858000" cy="9144000"/>
  <p:embeddedFontLst>
    <p:embeddedFont>
      <p:font typeface="Comic Sans MS" panose="030F0702030302020204" pitchFamily="66" charset="0"/>
      <p:regular r:id="rId8"/>
      <p:bold r:id="rId9"/>
      <p:italic r:id="rId10"/>
      <p:boldItalic r:id="rId1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4E01"/>
    <a:srgbClr val="E4E4E7"/>
    <a:srgbClr val="0B6B1B"/>
    <a:srgbClr val="F97867"/>
    <a:srgbClr val="F7523E"/>
    <a:srgbClr val="EB9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1DD5A-6BDD-474D-A02A-0D4F050A28DA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765FFCA2-6BCA-4F99-B388-2D7D278184EA}">
      <dgm:prSet phldrT="[Texto]" custT="1"/>
      <dgm:spPr/>
      <dgm:t>
        <a:bodyPr/>
        <a:lstStyle/>
        <a:p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Hvalimo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Gospodina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jer.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..</a:t>
          </a:r>
          <a:endParaRPr lang="en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CE67ED-444E-4843-9BE1-C2BFDD3BD6B0}" type="parTrans" cxnId="{06ECD326-F8A3-4B5A-9716-9668D1C15DE0}">
      <dgm:prSet/>
      <dgm:spPr/>
      <dgm:t>
        <a:bodyPr/>
        <a:lstStyle/>
        <a:p>
          <a:endParaRPr lang="es-ES" b="1"/>
        </a:p>
      </dgm:t>
    </dgm:pt>
    <dgm:pt modelId="{8FFB3646-F7B8-42F2-8F74-D2DB2A0F37A7}" type="sibTrans" cxnId="{06ECD326-F8A3-4B5A-9716-9668D1C15DE0}">
      <dgm:prSet/>
      <dgm:spPr/>
      <dgm:t>
        <a:bodyPr/>
        <a:lstStyle/>
        <a:p>
          <a:endParaRPr lang="es-ES" b="1"/>
        </a:p>
      </dgm:t>
    </dgm:pt>
    <dgm:pt modelId="{D86208C5-42F7-4E2C-AD53-AC880791E815}">
      <dgm:prSet phldrT="[Texto]"/>
      <dgm:spPr>
        <a:ln w="38100">
          <a:solidFill>
            <a:schemeClr val="accent2"/>
          </a:solidFill>
        </a:ln>
      </dgm:spPr>
      <dgm:t>
        <a:bodyPr/>
        <a:lstStyle/>
        <a:p>
          <a:pPr marL="0" indent="0">
            <a:buNone/>
          </a:pPr>
          <a:r>
            <a:rPr lang="pl-PL" sz="2600" b="1" dirty="0"/>
            <a:t>On je naša pomoć i nada (Ps 146,5).</a:t>
          </a:r>
          <a:endParaRPr lang="en" sz="2600" b="1" dirty="0"/>
        </a:p>
      </dgm:t>
    </dgm:pt>
    <dgm:pt modelId="{4991C148-30DB-4C82-B6DD-5AFFB813D30F}" type="parTrans" cxnId="{2C51511F-26BF-44EF-A4B2-76CC8F18DA19}">
      <dgm:prSet/>
      <dgm:spPr/>
      <dgm:t>
        <a:bodyPr/>
        <a:lstStyle/>
        <a:p>
          <a:endParaRPr lang="es-ES" b="1"/>
        </a:p>
      </dgm:t>
    </dgm:pt>
    <dgm:pt modelId="{7E393089-1FC9-4725-AD07-10F2D17B532A}" type="sibTrans" cxnId="{2C51511F-26BF-44EF-A4B2-76CC8F18DA19}">
      <dgm:prSet/>
      <dgm:spPr/>
      <dgm:t>
        <a:bodyPr/>
        <a:lstStyle/>
        <a:p>
          <a:endParaRPr lang="es-ES" b="1"/>
        </a:p>
      </dgm:t>
    </dgm:pt>
    <dgm:pt modelId="{99A71B78-B575-4A5E-ADAA-8776E5D21123}">
      <dgm:prSet phldrT="[Texto]" custT="1"/>
      <dgm:spPr>
        <a:ln w="38100">
          <a:solidFill>
            <a:schemeClr val="accent2"/>
          </a:solidFill>
        </a:ln>
      </dgm:spPr>
      <dgm:t>
        <a:bodyPr/>
        <a:lstStyle/>
        <a:p>
          <a:pPr marL="0" indent="0">
            <a:buNone/>
          </a:pPr>
          <a:r>
            <a:rPr lang="en-US" sz="2600" b="1" dirty="0"/>
            <a:t>On je </a:t>
          </a:r>
          <a:r>
            <a:rPr lang="en-US" sz="2600" b="1" dirty="0" err="1"/>
            <a:t>naš</a:t>
          </a:r>
          <a:r>
            <a:rPr lang="en-US" sz="2600" b="1" dirty="0"/>
            <a:t> </a:t>
          </a:r>
          <a:r>
            <a:rPr lang="en-US" sz="2600" b="1" dirty="0" err="1"/>
            <a:t>Stvoritelj</a:t>
          </a:r>
          <a:r>
            <a:rPr lang="en-US" sz="2600" b="1" dirty="0"/>
            <a:t> </a:t>
          </a:r>
          <a:r>
            <a:rPr lang="en-US" sz="2600" b="1" dirty="0" err="1"/>
            <a:t>i</a:t>
          </a:r>
          <a:r>
            <a:rPr lang="en-US" sz="2600" b="1" dirty="0"/>
            <a:t> </a:t>
          </a:r>
          <a:r>
            <a:rPr lang="en-US" sz="2600" b="1" dirty="0" err="1"/>
            <a:t>Održavatelj</a:t>
          </a:r>
          <a:r>
            <a:rPr lang="en-US" sz="2600" b="1" dirty="0"/>
            <a:t> </a:t>
          </a:r>
          <a:r>
            <a:rPr lang="en-US" sz="2400" b="1" dirty="0"/>
            <a:t>(Ps</a:t>
          </a:r>
          <a:r>
            <a:rPr lang="hr-HR" sz="2400" b="1" dirty="0"/>
            <a:t>.</a:t>
          </a:r>
          <a:r>
            <a:rPr lang="en-US" sz="2400" b="1" dirty="0"/>
            <a:t>146</a:t>
          </a:r>
          <a:r>
            <a:rPr lang="hr-HR" sz="2400" b="1" dirty="0"/>
            <a:t>,</a:t>
          </a:r>
          <a:r>
            <a:rPr lang="en-US" sz="2400" b="1" dirty="0"/>
            <a:t>6; 147</a:t>
          </a:r>
          <a:r>
            <a:rPr lang="hr-HR" sz="2400" b="1" dirty="0"/>
            <a:t>,</a:t>
          </a:r>
          <a:r>
            <a:rPr lang="en-US" sz="2400" b="1" dirty="0"/>
            <a:t>4</a:t>
          </a:r>
          <a:r>
            <a:rPr lang="hr-HR" sz="2400" b="1" dirty="0"/>
            <a:t>.8-9.</a:t>
          </a:r>
          <a:endParaRPr lang="en" sz="2400" b="1" dirty="0"/>
        </a:p>
      </dgm:t>
    </dgm:pt>
    <dgm:pt modelId="{D3F229FE-E24F-4C5F-B0D4-031E143A52CC}" type="parTrans" cxnId="{A20AD70B-2133-464B-BC6F-C438363BC7C6}">
      <dgm:prSet/>
      <dgm:spPr/>
      <dgm:t>
        <a:bodyPr/>
        <a:lstStyle/>
        <a:p>
          <a:endParaRPr lang="es-ES" b="1"/>
        </a:p>
      </dgm:t>
    </dgm:pt>
    <dgm:pt modelId="{F6F625B6-C848-4B52-8DF2-F11F7B7DC7B7}" type="sibTrans" cxnId="{A20AD70B-2133-464B-BC6F-C438363BC7C6}">
      <dgm:prSet/>
      <dgm:spPr/>
      <dgm:t>
        <a:bodyPr/>
        <a:lstStyle/>
        <a:p>
          <a:endParaRPr lang="es-ES" b="1"/>
        </a:p>
      </dgm:t>
    </dgm:pt>
    <dgm:pt modelId="{669B32A1-CC4E-4C76-A0C7-FFFDDCC81A9F}">
      <dgm:prSet phldrT="[Texto]"/>
      <dgm:spPr>
        <a:ln w="38100">
          <a:solidFill>
            <a:schemeClr val="accent2"/>
          </a:solidFill>
        </a:ln>
      </dgm:spPr>
      <dgm:t>
        <a:bodyPr/>
        <a:lstStyle/>
        <a:p>
          <a:pPr marL="0" indent="0">
            <a:buNone/>
          </a:pPr>
          <a:r>
            <a:rPr lang="it-IT" sz="2600" b="1" dirty="0"/>
            <a:t>Brani </a:t>
          </a:r>
          <a:r>
            <a:rPr lang="it-IT" sz="2600" b="1" dirty="0" err="1"/>
            <a:t>potrebite</a:t>
          </a:r>
          <a:r>
            <a:rPr lang="it-IT" sz="2600" b="1" dirty="0"/>
            <a:t> (Ps</a:t>
          </a:r>
          <a:r>
            <a:rPr lang="hr-HR" sz="2600" b="1" dirty="0"/>
            <a:t>.</a:t>
          </a:r>
          <a:r>
            <a:rPr lang="it-IT" sz="2600" b="1" dirty="0"/>
            <a:t> 146,7-9; 147,2</a:t>
          </a:r>
          <a:r>
            <a:rPr lang="hr-HR" sz="2600" b="1" dirty="0"/>
            <a:t>.</a:t>
          </a:r>
          <a:r>
            <a:rPr lang="it-IT" sz="2600" b="1" dirty="0"/>
            <a:t>3)</a:t>
          </a:r>
          <a:endParaRPr lang="en" sz="2600" b="1" dirty="0"/>
        </a:p>
      </dgm:t>
    </dgm:pt>
    <dgm:pt modelId="{B70FDEF1-4202-48FC-A9A3-240E5CE8BF87}" type="parTrans" cxnId="{F975ED00-BB66-47E1-8007-27314D749FE6}">
      <dgm:prSet/>
      <dgm:spPr/>
      <dgm:t>
        <a:bodyPr/>
        <a:lstStyle/>
        <a:p>
          <a:endParaRPr lang="es-ES" b="1"/>
        </a:p>
      </dgm:t>
    </dgm:pt>
    <dgm:pt modelId="{A481BD86-67F4-446F-9BF3-F7D32E0032ED}" type="sibTrans" cxnId="{F975ED00-BB66-47E1-8007-27314D749FE6}">
      <dgm:prSet/>
      <dgm:spPr/>
      <dgm:t>
        <a:bodyPr/>
        <a:lstStyle/>
        <a:p>
          <a:endParaRPr lang="es-ES" b="1"/>
        </a:p>
      </dgm:t>
    </dgm:pt>
    <dgm:pt modelId="{C49CDCB3-8CBA-4BB6-B20E-719064796605}">
      <dgm:prSet phldrT="[Texto]"/>
      <dgm:spPr>
        <a:ln w="38100">
          <a:solidFill>
            <a:schemeClr val="accent2"/>
          </a:solidFill>
        </a:ln>
      </dgm:spPr>
      <dgm:t>
        <a:bodyPr/>
        <a:lstStyle/>
        <a:p>
          <a:pPr marL="0" indent="0">
            <a:buNone/>
          </a:pPr>
          <a:r>
            <a:rPr lang="hr-HR" sz="2600" b="1" dirty="0"/>
            <a:t>P</a:t>
          </a:r>
          <a:r>
            <a:rPr lang="en-US" sz="2600" b="1" dirty="0" err="1"/>
            <a:t>odupire</a:t>
          </a:r>
          <a:r>
            <a:rPr lang="en-US" sz="2600" b="1" dirty="0"/>
            <a:t> </a:t>
          </a:r>
          <a:r>
            <a:rPr lang="en-US" sz="2600" b="1" dirty="0" err="1"/>
            <a:t>ponizne</a:t>
          </a:r>
          <a:r>
            <a:rPr lang="en-US" sz="2600" b="1" dirty="0"/>
            <a:t> </a:t>
          </a:r>
          <a:r>
            <a:rPr lang="en-US" sz="2600" b="1" dirty="0" err="1"/>
            <a:t>i</a:t>
          </a:r>
          <a:r>
            <a:rPr lang="en-US" sz="2600" b="1" dirty="0"/>
            <a:t> </a:t>
          </a:r>
          <a:r>
            <a:rPr lang="en-US" sz="2600" b="1" dirty="0" err="1"/>
            <a:t>kažnjava</a:t>
          </a:r>
          <a:r>
            <a:rPr lang="en-US" sz="2600" b="1" dirty="0"/>
            <a:t> </a:t>
          </a:r>
          <a:r>
            <a:rPr lang="en-US" sz="2600" b="1" dirty="0" err="1"/>
            <a:t>opake</a:t>
          </a:r>
          <a:r>
            <a:rPr lang="en-US" sz="2600" b="1" dirty="0"/>
            <a:t> (Ps 147,6; 149,5)</a:t>
          </a:r>
          <a:endParaRPr lang="en" sz="2600" b="1" dirty="0"/>
        </a:p>
      </dgm:t>
    </dgm:pt>
    <dgm:pt modelId="{633AA8AA-F8D0-49F2-AEA2-84B377C15EFE}" type="parTrans" cxnId="{8D1F1A0D-B438-4E1D-9868-683D82F434F0}">
      <dgm:prSet/>
      <dgm:spPr/>
      <dgm:t>
        <a:bodyPr/>
        <a:lstStyle/>
        <a:p>
          <a:endParaRPr lang="es-ES" b="1"/>
        </a:p>
      </dgm:t>
    </dgm:pt>
    <dgm:pt modelId="{3F317A44-FBE5-4A39-8198-EDD2AB89DD6F}" type="sibTrans" cxnId="{8D1F1A0D-B438-4E1D-9868-683D82F434F0}">
      <dgm:prSet/>
      <dgm:spPr/>
      <dgm:t>
        <a:bodyPr/>
        <a:lstStyle/>
        <a:p>
          <a:endParaRPr lang="es-ES" b="1"/>
        </a:p>
      </dgm:t>
    </dgm:pt>
    <dgm:pt modelId="{745788AA-C84F-41BB-814D-530ED72DED7F}">
      <dgm:prSet phldrT="[Texto]"/>
      <dgm:spPr>
        <a:ln w="38100">
          <a:solidFill>
            <a:schemeClr val="accent2"/>
          </a:solidFill>
        </a:ln>
      </dgm:spPr>
      <dgm:t>
        <a:bodyPr/>
        <a:lstStyle/>
        <a:p>
          <a:pPr marL="0" indent="0">
            <a:buNone/>
          </a:pPr>
          <a:r>
            <a:rPr lang="hr-HR" sz="2600" b="1" dirty="0"/>
            <a:t>Z</a:t>
          </a:r>
          <a:r>
            <a:rPr lang="it-IT" sz="2600" b="1" dirty="0" err="1"/>
            <a:t>adovoljava</a:t>
          </a:r>
          <a:r>
            <a:rPr lang="it-IT" sz="2600" b="1" dirty="0"/>
            <a:t> </a:t>
          </a:r>
          <a:r>
            <a:rPr lang="it-IT" sz="2600" b="1" dirty="0" err="1"/>
            <a:t>potrebe</a:t>
          </a:r>
          <a:r>
            <a:rPr lang="it-IT" sz="2600" b="1" dirty="0"/>
            <a:t> </a:t>
          </a:r>
          <a:r>
            <a:rPr lang="it-IT" sz="2600" b="1" dirty="0" err="1"/>
            <a:t>svoga</a:t>
          </a:r>
          <a:r>
            <a:rPr lang="it-IT" sz="2600" b="1" dirty="0"/>
            <a:t> </a:t>
          </a:r>
          <a:r>
            <a:rPr lang="it-IT" sz="2600" b="1" dirty="0" err="1"/>
            <a:t>naroda</a:t>
          </a:r>
          <a:r>
            <a:rPr lang="it-IT" sz="2600" b="1" dirty="0"/>
            <a:t> (Ps 147,14; 149,7-9)</a:t>
          </a:r>
          <a:endParaRPr lang="en" sz="2600" b="1" dirty="0"/>
        </a:p>
      </dgm:t>
    </dgm:pt>
    <dgm:pt modelId="{EF29D572-805A-4013-A9A6-9390A38C99A0}" type="parTrans" cxnId="{F460B616-D926-4DE3-ABDB-B6253C5EEA1D}">
      <dgm:prSet/>
      <dgm:spPr/>
      <dgm:t>
        <a:bodyPr/>
        <a:lstStyle/>
        <a:p>
          <a:endParaRPr lang="es-ES" b="1"/>
        </a:p>
      </dgm:t>
    </dgm:pt>
    <dgm:pt modelId="{96A67F45-83B0-4D7C-B65B-B59935FF263F}" type="sibTrans" cxnId="{F460B616-D926-4DE3-ABDB-B6253C5EEA1D}">
      <dgm:prSet/>
      <dgm:spPr/>
      <dgm:t>
        <a:bodyPr/>
        <a:lstStyle/>
        <a:p>
          <a:endParaRPr lang="es-ES" b="1"/>
        </a:p>
      </dgm:t>
    </dgm:pt>
    <dgm:pt modelId="{12B6BC42-F95C-4CAC-ADD2-55BAF986AF0F}">
      <dgm:prSet phldrT="[Texto]"/>
      <dgm:spPr>
        <a:ln w="38100">
          <a:solidFill>
            <a:schemeClr val="accent2"/>
          </a:solidFill>
        </a:ln>
      </dgm:spPr>
      <dgm:t>
        <a:bodyPr/>
        <a:lstStyle/>
        <a:p>
          <a:pPr marL="0" indent="0">
            <a:buNone/>
          </a:pPr>
          <a:r>
            <a:rPr lang="en-US" sz="2600" b="1" dirty="0" err="1"/>
            <a:t>Vlada</a:t>
          </a:r>
          <a:r>
            <a:rPr lang="en-US" sz="2600" b="1" dirty="0"/>
            <a:t> </a:t>
          </a:r>
          <a:r>
            <a:rPr lang="en-US" sz="2600" b="1" dirty="0" err="1"/>
            <a:t>zauvijek</a:t>
          </a:r>
          <a:r>
            <a:rPr lang="en-US" sz="2600" b="1" dirty="0"/>
            <a:t> (Ps</a:t>
          </a:r>
          <a:r>
            <a:rPr lang="hr-HR" sz="2600" b="1" dirty="0"/>
            <a:t>.</a:t>
          </a:r>
          <a:r>
            <a:rPr lang="en-US" sz="2600" b="1" dirty="0"/>
            <a:t> 146</a:t>
          </a:r>
          <a:r>
            <a:rPr lang="hr-HR" sz="2600" b="1" dirty="0"/>
            <a:t>,</a:t>
          </a:r>
          <a:r>
            <a:rPr lang="en-US" sz="2600" b="1" dirty="0"/>
            <a:t>10)</a:t>
          </a:r>
          <a:endParaRPr lang="en" sz="2600" b="1" dirty="0"/>
        </a:p>
      </dgm:t>
    </dgm:pt>
    <dgm:pt modelId="{C2608106-29D1-406F-9C2E-F4D83DD91CD6}" type="parTrans" cxnId="{220E4145-EFA7-4896-BD2D-78DB3E7E9DDB}">
      <dgm:prSet/>
      <dgm:spPr/>
      <dgm:t>
        <a:bodyPr/>
        <a:lstStyle/>
        <a:p>
          <a:endParaRPr lang="es-ES" b="1"/>
        </a:p>
      </dgm:t>
    </dgm:pt>
    <dgm:pt modelId="{F6C131AB-C02C-4D84-8784-340953D11394}" type="sibTrans" cxnId="{220E4145-EFA7-4896-BD2D-78DB3E7E9DDB}">
      <dgm:prSet/>
      <dgm:spPr/>
      <dgm:t>
        <a:bodyPr/>
        <a:lstStyle/>
        <a:p>
          <a:endParaRPr lang="es-ES" b="1"/>
        </a:p>
      </dgm:t>
    </dgm:pt>
    <dgm:pt modelId="{76823C21-426E-49AB-B86A-C9C43C1FA985}">
      <dgm:prSet phldrT="[Texto]"/>
      <dgm:spPr>
        <a:ln w="38100">
          <a:solidFill>
            <a:schemeClr val="accent2"/>
          </a:solidFill>
        </a:ln>
      </dgm:spPr>
      <dgm:t>
        <a:bodyPr/>
        <a:lstStyle/>
        <a:p>
          <a:pPr marL="0" indent="0">
            <a:buNone/>
          </a:pPr>
          <a:r>
            <a:rPr lang="nl-NL" sz="2600" b="1" dirty="0"/>
            <a:t>On je velik (Ps</a:t>
          </a:r>
          <a:r>
            <a:rPr lang="hr-HR" sz="2600" b="1" dirty="0"/>
            <a:t>.</a:t>
          </a:r>
          <a:r>
            <a:rPr lang="nl-NL" sz="2600" b="1" dirty="0"/>
            <a:t> 150,2)</a:t>
          </a:r>
          <a:endParaRPr lang="en" sz="2600" b="1" dirty="0"/>
        </a:p>
      </dgm:t>
    </dgm:pt>
    <dgm:pt modelId="{D90CA9D7-C425-4C40-B73C-FB8192C1735B}" type="parTrans" cxnId="{51ED7749-6ED4-4FD6-9EF4-82A3CE64E95F}">
      <dgm:prSet/>
      <dgm:spPr/>
      <dgm:t>
        <a:bodyPr/>
        <a:lstStyle/>
        <a:p>
          <a:endParaRPr lang="es-ES" b="1"/>
        </a:p>
      </dgm:t>
    </dgm:pt>
    <dgm:pt modelId="{2FADA0C0-9E7D-4DE3-AD11-C10E46AB2880}" type="sibTrans" cxnId="{51ED7749-6ED4-4FD6-9EF4-82A3CE64E95F}">
      <dgm:prSet/>
      <dgm:spPr/>
      <dgm:t>
        <a:bodyPr/>
        <a:lstStyle/>
        <a:p>
          <a:endParaRPr lang="es-ES" b="1"/>
        </a:p>
      </dgm:t>
    </dgm:pt>
    <dgm:pt modelId="{C6B53011-68A1-4827-B11F-7B267078ED9D}">
      <dgm:prSet phldrT="[Texto]"/>
      <dgm:spPr>
        <a:ln w="38100">
          <a:solidFill>
            <a:schemeClr val="accent2"/>
          </a:solidFill>
        </a:ln>
      </dgm:spPr>
      <dgm:t>
        <a:bodyPr/>
        <a:lstStyle/>
        <a:p>
          <a:pPr marL="0" indent="0">
            <a:buNone/>
          </a:pPr>
          <a:r>
            <a:rPr lang="en-US" sz="2600" b="1" dirty="0"/>
            <a:t>16-19)</a:t>
          </a:r>
          <a:endParaRPr lang="en" sz="2600" b="1" dirty="0"/>
        </a:p>
      </dgm:t>
    </dgm:pt>
    <dgm:pt modelId="{14156CE9-098A-456A-B40C-64B9D0BF1784}" type="parTrans" cxnId="{0D91564C-CAD6-4E47-B420-D584F1BE739C}">
      <dgm:prSet/>
      <dgm:spPr/>
      <dgm:t>
        <a:bodyPr/>
        <a:lstStyle/>
        <a:p>
          <a:endParaRPr lang="en-US"/>
        </a:p>
      </dgm:t>
    </dgm:pt>
    <dgm:pt modelId="{0CE47E38-04BD-4357-B94E-BC58F7B2EFC1}" type="sibTrans" cxnId="{0D91564C-CAD6-4E47-B420-D584F1BE739C}">
      <dgm:prSet/>
      <dgm:spPr/>
      <dgm:t>
        <a:bodyPr/>
        <a:lstStyle/>
        <a:p>
          <a:endParaRPr lang="en-US"/>
        </a:p>
      </dgm:t>
    </dgm:pt>
    <dgm:pt modelId="{607583CA-3293-4E8F-B58A-9880A1835DF1}">
      <dgm:prSet phldrT="[Texto]"/>
      <dgm:spPr>
        <a:ln w="38100">
          <a:solidFill>
            <a:schemeClr val="accent2"/>
          </a:solidFill>
        </a:ln>
      </dgm:spPr>
      <dgm:t>
        <a:bodyPr/>
        <a:lstStyle/>
        <a:p>
          <a:pPr marL="0" indent="0">
            <a:buNone/>
          </a:pPr>
          <a:endParaRPr lang="en" sz="2600" b="1" dirty="0"/>
        </a:p>
      </dgm:t>
    </dgm:pt>
    <dgm:pt modelId="{5EA15431-9D7C-4691-A617-6098F974CEF2}" type="parTrans" cxnId="{3CF4F896-9D9A-4E08-B078-959417E79056}">
      <dgm:prSet/>
      <dgm:spPr/>
      <dgm:t>
        <a:bodyPr/>
        <a:lstStyle/>
        <a:p>
          <a:endParaRPr lang="en-US"/>
        </a:p>
      </dgm:t>
    </dgm:pt>
    <dgm:pt modelId="{C116F738-E319-40E5-A061-0E2FF650F46F}" type="sibTrans" cxnId="{3CF4F896-9D9A-4E08-B078-959417E79056}">
      <dgm:prSet/>
      <dgm:spPr/>
      <dgm:t>
        <a:bodyPr/>
        <a:lstStyle/>
        <a:p>
          <a:endParaRPr lang="en-US"/>
        </a:p>
      </dgm:t>
    </dgm:pt>
    <dgm:pt modelId="{C0BB6919-EFA3-441D-A98C-41E12BBDA80E}" type="pres">
      <dgm:prSet presAssocID="{7731DD5A-6BDD-474D-A02A-0D4F050A28DA}" presName="linear" presStyleCnt="0">
        <dgm:presLayoutVars>
          <dgm:dir/>
          <dgm:animLvl val="lvl"/>
          <dgm:resizeHandles val="exact"/>
        </dgm:presLayoutVars>
      </dgm:prSet>
      <dgm:spPr/>
    </dgm:pt>
    <dgm:pt modelId="{40AF7E7B-735E-43D5-9F03-87506382EAF5}" type="pres">
      <dgm:prSet presAssocID="{765FFCA2-6BCA-4F99-B388-2D7D278184EA}" presName="parentLin" presStyleCnt="0"/>
      <dgm:spPr/>
    </dgm:pt>
    <dgm:pt modelId="{59C53DB7-D418-4815-B972-11C202A08A7F}" type="pres">
      <dgm:prSet presAssocID="{765FFCA2-6BCA-4F99-B388-2D7D278184EA}" presName="parentLeftMargin" presStyleLbl="node1" presStyleIdx="0" presStyleCnt="1"/>
      <dgm:spPr/>
    </dgm:pt>
    <dgm:pt modelId="{45561348-101E-429B-8C5C-A2D1E8FA4105}" type="pres">
      <dgm:prSet presAssocID="{765FFCA2-6BCA-4F99-B388-2D7D278184EA}" presName="parentText" presStyleLbl="node1" presStyleIdx="0" presStyleCnt="1" custScaleX="70958" custScaleY="157656">
        <dgm:presLayoutVars>
          <dgm:chMax val="0"/>
          <dgm:bulletEnabled val="1"/>
        </dgm:presLayoutVars>
      </dgm:prSet>
      <dgm:spPr/>
    </dgm:pt>
    <dgm:pt modelId="{F2D093C7-059C-4F16-A49A-3BA5A59DA465}" type="pres">
      <dgm:prSet presAssocID="{765FFCA2-6BCA-4F99-B388-2D7D278184EA}" presName="negativeSpace" presStyleCnt="0"/>
      <dgm:spPr/>
    </dgm:pt>
    <dgm:pt modelId="{A7747C66-4A99-455D-A9E6-AA6F97EF353E}" type="pres">
      <dgm:prSet presAssocID="{765FFCA2-6BCA-4F99-B388-2D7D278184EA}" presName="childText" presStyleLbl="conFgAcc1" presStyleIdx="0" presStyleCnt="1" custLinFactNeighborX="923" custLinFactNeighborY="6328">
        <dgm:presLayoutVars>
          <dgm:bulletEnabled val="1"/>
        </dgm:presLayoutVars>
      </dgm:prSet>
      <dgm:spPr/>
    </dgm:pt>
  </dgm:ptLst>
  <dgm:cxnLst>
    <dgm:cxn modelId="{F975ED00-BB66-47E1-8007-27314D749FE6}" srcId="{765FFCA2-6BCA-4F99-B388-2D7D278184EA}" destId="{669B32A1-CC4E-4C76-A0C7-FFFDDCC81A9F}" srcOrd="4" destOrd="0" parTransId="{B70FDEF1-4202-48FC-A9A3-240E5CE8BF87}" sibTransId="{A481BD86-67F4-446F-9BF3-F7D32E0032ED}"/>
    <dgm:cxn modelId="{EB69FB04-7F58-4F1D-8C54-18B1ABFE4F2C}" type="presOf" srcId="{C6B53011-68A1-4827-B11F-7B267078ED9D}" destId="{A7747C66-4A99-455D-A9E6-AA6F97EF353E}" srcOrd="0" destOrd="3" presId="urn:microsoft.com/office/officeart/2005/8/layout/list1"/>
    <dgm:cxn modelId="{9F87CC0A-FD26-46A1-B1C7-02612923FEEB}" type="presOf" srcId="{765FFCA2-6BCA-4F99-B388-2D7D278184EA}" destId="{59C53DB7-D418-4815-B972-11C202A08A7F}" srcOrd="0" destOrd="0" presId="urn:microsoft.com/office/officeart/2005/8/layout/list1"/>
    <dgm:cxn modelId="{A20AD70B-2133-464B-BC6F-C438363BC7C6}" srcId="{765FFCA2-6BCA-4F99-B388-2D7D278184EA}" destId="{99A71B78-B575-4A5E-ADAA-8776E5D21123}" srcOrd="2" destOrd="0" parTransId="{D3F229FE-E24F-4C5F-B0D4-031E143A52CC}" sibTransId="{F6F625B6-C848-4B52-8DF2-F11F7B7DC7B7}"/>
    <dgm:cxn modelId="{8D1F1A0D-B438-4E1D-9868-683D82F434F0}" srcId="{765FFCA2-6BCA-4F99-B388-2D7D278184EA}" destId="{C49CDCB3-8CBA-4BB6-B20E-719064796605}" srcOrd="5" destOrd="0" parTransId="{633AA8AA-F8D0-49F2-AEA2-84B377C15EFE}" sibTransId="{3F317A44-FBE5-4A39-8198-EDD2AB89DD6F}"/>
    <dgm:cxn modelId="{F460B616-D926-4DE3-ABDB-B6253C5EEA1D}" srcId="{765FFCA2-6BCA-4F99-B388-2D7D278184EA}" destId="{745788AA-C84F-41BB-814D-530ED72DED7F}" srcOrd="6" destOrd="0" parTransId="{EF29D572-805A-4013-A9A6-9390A38C99A0}" sibTransId="{96A67F45-83B0-4D7C-B65B-B59935FF263F}"/>
    <dgm:cxn modelId="{F9B26319-2E76-4CB4-A33C-ABD381CB6066}" type="presOf" srcId="{76823C21-426E-49AB-B86A-C9C43C1FA985}" destId="{A7747C66-4A99-455D-A9E6-AA6F97EF353E}" srcOrd="0" destOrd="8" presId="urn:microsoft.com/office/officeart/2005/8/layout/list1"/>
    <dgm:cxn modelId="{2C51511F-26BF-44EF-A4B2-76CC8F18DA19}" srcId="{765FFCA2-6BCA-4F99-B388-2D7D278184EA}" destId="{D86208C5-42F7-4E2C-AD53-AC880791E815}" srcOrd="1" destOrd="0" parTransId="{4991C148-30DB-4C82-B6DD-5AFFB813D30F}" sibTransId="{7E393089-1FC9-4725-AD07-10F2D17B532A}"/>
    <dgm:cxn modelId="{06ECD326-F8A3-4B5A-9716-9668D1C15DE0}" srcId="{7731DD5A-6BDD-474D-A02A-0D4F050A28DA}" destId="{765FFCA2-6BCA-4F99-B388-2D7D278184EA}" srcOrd="0" destOrd="0" parTransId="{F2CE67ED-444E-4843-9BE1-C2BFDD3BD6B0}" sibTransId="{8FFB3646-F7B8-42F2-8F74-D2DB2A0F37A7}"/>
    <dgm:cxn modelId="{3ED48029-B38E-4275-BFBE-153D01CC2632}" type="presOf" srcId="{669B32A1-CC4E-4C76-A0C7-FFFDDCC81A9F}" destId="{A7747C66-4A99-455D-A9E6-AA6F97EF353E}" srcOrd="0" destOrd="4" presId="urn:microsoft.com/office/officeart/2005/8/layout/list1"/>
    <dgm:cxn modelId="{22BC2D36-9EB1-4EA1-9A6B-D1F73C1D293A}" type="presOf" srcId="{D86208C5-42F7-4E2C-AD53-AC880791E815}" destId="{A7747C66-4A99-455D-A9E6-AA6F97EF353E}" srcOrd="0" destOrd="1" presId="urn:microsoft.com/office/officeart/2005/8/layout/list1"/>
    <dgm:cxn modelId="{D4DFB164-58D2-4B3B-9872-557DCD18888B}" type="presOf" srcId="{99A71B78-B575-4A5E-ADAA-8776E5D21123}" destId="{A7747C66-4A99-455D-A9E6-AA6F97EF353E}" srcOrd="0" destOrd="2" presId="urn:microsoft.com/office/officeart/2005/8/layout/list1"/>
    <dgm:cxn modelId="{220E4145-EFA7-4896-BD2D-78DB3E7E9DDB}" srcId="{765FFCA2-6BCA-4F99-B388-2D7D278184EA}" destId="{12B6BC42-F95C-4CAC-ADD2-55BAF986AF0F}" srcOrd="7" destOrd="0" parTransId="{C2608106-29D1-406F-9C2E-F4D83DD91CD6}" sibTransId="{F6C131AB-C02C-4D84-8784-340953D11394}"/>
    <dgm:cxn modelId="{51ED7749-6ED4-4FD6-9EF4-82A3CE64E95F}" srcId="{765FFCA2-6BCA-4F99-B388-2D7D278184EA}" destId="{76823C21-426E-49AB-B86A-C9C43C1FA985}" srcOrd="8" destOrd="0" parTransId="{D90CA9D7-C425-4C40-B73C-FB8192C1735B}" sibTransId="{2FADA0C0-9E7D-4DE3-AD11-C10E46AB2880}"/>
    <dgm:cxn modelId="{416E954A-EE1D-4566-97E5-E1956D580DEE}" type="presOf" srcId="{7731DD5A-6BDD-474D-A02A-0D4F050A28DA}" destId="{C0BB6919-EFA3-441D-A98C-41E12BBDA80E}" srcOrd="0" destOrd="0" presId="urn:microsoft.com/office/officeart/2005/8/layout/list1"/>
    <dgm:cxn modelId="{0D91564C-CAD6-4E47-B420-D584F1BE739C}" srcId="{765FFCA2-6BCA-4F99-B388-2D7D278184EA}" destId="{C6B53011-68A1-4827-B11F-7B267078ED9D}" srcOrd="3" destOrd="0" parTransId="{14156CE9-098A-456A-B40C-64B9D0BF1784}" sibTransId="{0CE47E38-04BD-4357-B94E-BC58F7B2EFC1}"/>
    <dgm:cxn modelId="{595E006F-EA57-4342-90F0-8D01A67E23F3}" type="presOf" srcId="{607583CA-3293-4E8F-B58A-9880A1835DF1}" destId="{A7747C66-4A99-455D-A9E6-AA6F97EF353E}" srcOrd="0" destOrd="0" presId="urn:microsoft.com/office/officeart/2005/8/layout/list1"/>
    <dgm:cxn modelId="{3CF4F896-9D9A-4E08-B078-959417E79056}" srcId="{765FFCA2-6BCA-4F99-B388-2D7D278184EA}" destId="{607583CA-3293-4E8F-B58A-9880A1835DF1}" srcOrd="0" destOrd="0" parTransId="{5EA15431-9D7C-4691-A617-6098F974CEF2}" sibTransId="{C116F738-E319-40E5-A061-0E2FF650F46F}"/>
    <dgm:cxn modelId="{15140FA7-6773-413A-B3BF-33DF3C6E18F4}" type="presOf" srcId="{765FFCA2-6BCA-4F99-B388-2D7D278184EA}" destId="{45561348-101E-429B-8C5C-A2D1E8FA4105}" srcOrd="1" destOrd="0" presId="urn:microsoft.com/office/officeart/2005/8/layout/list1"/>
    <dgm:cxn modelId="{ADD6AFB5-F278-4860-8E4E-818065A3C45E}" type="presOf" srcId="{12B6BC42-F95C-4CAC-ADD2-55BAF986AF0F}" destId="{A7747C66-4A99-455D-A9E6-AA6F97EF353E}" srcOrd="0" destOrd="7" presId="urn:microsoft.com/office/officeart/2005/8/layout/list1"/>
    <dgm:cxn modelId="{4CDF38ED-562F-4795-8698-E49B9E3D8909}" type="presOf" srcId="{C49CDCB3-8CBA-4BB6-B20E-719064796605}" destId="{A7747C66-4A99-455D-A9E6-AA6F97EF353E}" srcOrd="0" destOrd="5" presId="urn:microsoft.com/office/officeart/2005/8/layout/list1"/>
    <dgm:cxn modelId="{9A992EF0-33AD-4FD7-A0E7-0F0204D94E00}" type="presOf" srcId="{745788AA-C84F-41BB-814D-530ED72DED7F}" destId="{A7747C66-4A99-455D-A9E6-AA6F97EF353E}" srcOrd="0" destOrd="6" presId="urn:microsoft.com/office/officeart/2005/8/layout/list1"/>
    <dgm:cxn modelId="{126CF645-8811-4BD9-AF30-BB392C1BC392}" type="presParOf" srcId="{C0BB6919-EFA3-441D-A98C-41E12BBDA80E}" destId="{40AF7E7B-735E-43D5-9F03-87506382EAF5}" srcOrd="0" destOrd="0" presId="urn:microsoft.com/office/officeart/2005/8/layout/list1"/>
    <dgm:cxn modelId="{0B35F072-75C0-4C76-A0CC-A09F835401DF}" type="presParOf" srcId="{40AF7E7B-735E-43D5-9F03-87506382EAF5}" destId="{59C53DB7-D418-4815-B972-11C202A08A7F}" srcOrd="0" destOrd="0" presId="urn:microsoft.com/office/officeart/2005/8/layout/list1"/>
    <dgm:cxn modelId="{2FB6D0E7-54D9-41E5-B088-307B2BB1425A}" type="presParOf" srcId="{40AF7E7B-735E-43D5-9F03-87506382EAF5}" destId="{45561348-101E-429B-8C5C-A2D1E8FA4105}" srcOrd="1" destOrd="0" presId="urn:microsoft.com/office/officeart/2005/8/layout/list1"/>
    <dgm:cxn modelId="{ECE86E3E-90D6-46E0-8D3A-A92451B6467D}" type="presParOf" srcId="{C0BB6919-EFA3-441D-A98C-41E12BBDA80E}" destId="{F2D093C7-059C-4F16-A49A-3BA5A59DA465}" srcOrd="1" destOrd="0" presId="urn:microsoft.com/office/officeart/2005/8/layout/list1"/>
    <dgm:cxn modelId="{B12B73CF-42DF-4C63-94A3-50CF4EC6F412}" type="presParOf" srcId="{C0BB6919-EFA3-441D-A98C-41E12BBDA80E}" destId="{A7747C66-4A99-455D-A9E6-AA6F97EF353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1DD5A-6BDD-474D-A02A-0D4F050A28DA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65FFCA2-6BCA-4F99-B388-2D7D278184EA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Tko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hvali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Boga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gm:t>
    </dgm:pt>
    <dgm:pt modelId="{F2CE67ED-444E-4843-9BE1-C2BFDD3BD6B0}" type="parTrans" cxnId="{06ECD326-F8A3-4B5A-9716-9668D1C15DE0}">
      <dgm:prSet/>
      <dgm:spPr/>
      <dgm:t>
        <a:bodyPr/>
        <a:lstStyle/>
        <a:p>
          <a:endParaRPr lang="es-ES" b="1">
            <a:effectLst/>
          </a:endParaRPr>
        </a:p>
      </dgm:t>
    </dgm:pt>
    <dgm:pt modelId="{8FFB3646-F7B8-42F2-8F74-D2DB2A0F37A7}" type="sibTrans" cxnId="{06ECD326-F8A3-4B5A-9716-9668D1C15DE0}">
      <dgm:prSet/>
      <dgm:spPr/>
      <dgm:t>
        <a:bodyPr/>
        <a:lstStyle/>
        <a:p>
          <a:endParaRPr lang="es-ES" b="1">
            <a:effectLst/>
          </a:endParaRPr>
        </a:p>
      </dgm:t>
    </dgm:pt>
    <dgm:pt modelId="{D86208C5-42F7-4E2C-AD53-AC880791E815}">
      <dgm:prSet phldrT="[Texto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spcAft>
              <a:spcPts val="2400"/>
            </a:spcAft>
            <a:buNone/>
          </a:pPr>
          <a:r>
            <a:rPr lang="en-US" b="1" dirty="0" err="1">
              <a:effectLst/>
            </a:rPr>
            <a:t>Cijela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crkva</a:t>
          </a:r>
          <a:r>
            <a:rPr lang="en-US" b="1" dirty="0">
              <a:effectLst/>
            </a:rPr>
            <a:t> (Ps</a:t>
          </a:r>
          <a:r>
            <a:rPr lang="hr-HR" b="1" dirty="0">
              <a:effectLst/>
            </a:rPr>
            <a:t>.</a:t>
          </a:r>
          <a:r>
            <a:rPr lang="en-US" b="1" dirty="0">
              <a:effectLst/>
            </a:rPr>
            <a:t> 147</a:t>
          </a:r>
          <a:r>
            <a:rPr lang="hr-HR" b="1" dirty="0">
              <a:effectLst/>
            </a:rPr>
            <a:t>,</a:t>
          </a:r>
          <a:r>
            <a:rPr lang="en-US" b="1" dirty="0">
              <a:effectLst/>
            </a:rPr>
            <a:t>12; 148</a:t>
          </a:r>
          <a:r>
            <a:rPr lang="hr-HR" b="1" dirty="0">
              <a:effectLst/>
            </a:rPr>
            <a:t>,</a:t>
          </a:r>
          <a:r>
            <a:rPr lang="en-US" b="1" dirty="0">
              <a:effectLst/>
            </a:rPr>
            <a:t>14; 149</a:t>
          </a:r>
          <a:r>
            <a:rPr lang="hr-HR" b="1" dirty="0">
              <a:effectLst/>
            </a:rPr>
            <a:t>,</a:t>
          </a:r>
          <a:r>
            <a:rPr lang="en-US" b="1" dirty="0">
              <a:effectLst/>
            </a:rPr>
            <a:t>1)</a:t>
          </a:r>
          <a:endParaRPr lang="en" b="1" dirty="0">
            <a:effectLst/>
          </a:endParaRPr>
        </a:p>
      </dgm:t>
    </dgm:pt>
    <dgm:pt modelId="{4991C148-30DB-4C82-B6DD-5AFFB813D30F}" type="parTrans" cxnId="{2C51511F-26BF-44EF-A4B2-76CC8F18DA19}">
      <dgm:prSet/>
      <dgm:spPr/>
      <dgm:t>
        <a:bodyPr/>
        <a:lstStyle/>
        <a:p>
          <a:endParaRPr lang="es-ES" b="1">
            <a:effectLst/>
          </a:endParaRPr>
        </a:p>
      </dgm:t>
    </dgm:pt>
    <dgm:pt modelId="{7E393089-1FC9-4725-AD07-10F2D17B532A}" type="sibTrans" cxnId="{2C51511F-26BF-44EF-A4B2-76CC8F18DA19}">
      <dgm:prSet/>
      <dgm:spPr/>
      <dgm:t>
        <a:bodyPr/>
        <a:lstStyle/>
        <a:p>
          <a:endParaRPr lang="es-ES" b="1">
            <a:effectLst/>
          </a:endParaRPr>
        </a:p>
      </dgm:t>
    </dgm:pt>
    <dgm:pt modelId="{1EFB2AE4-0C72-49B2-A197-A9698BEA4454}">
      <dgm:prSet phldrT="[Texto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spcAft>
              <a:spcPts val="2400"/>
            </a:spcAft>
            <a:buNone/>
          </a:pPr>
          <a:r>
            <a:rPr lang="sv-SE" b="1" dirty="0">
              <a:effectLst/>
            </a:rPr>
            <a:t>Svi ljudi (Ps</a:t>
          </a:r>
          <a:r>
            <a:rPr lang="hr-HR" b="1" dirty="0">
              <a:effectLst/>
            </a:rPr>
            <a:t>.</a:t>
          </a:r>
          <a:r>
            <a:rPr lang="sv-SE" b="1" dirty="0">
              <a:effectLst/>
            </a:rPr>
            <a:t> 148,11</a:t>
          </a:r>
          <a:r>
            <a:rPr lang="hr-HR" b="1" dirty="0">
              <a:effectLst/>
            </a:rPr>
            <a:t>.</a:t>
          </a:r>
          <a:r>
            <a:rPr lang="sv-SE" b="1" dirty="0">
              <a:effectLst/>
            </a:rPr>
            <a:t>12; 150,6)</a:t>
          </a:r>
          <a:endParaRPr lang="en" b="1" dirty="0">
            <a:effectLst/>
          </a:endParaRPr>
        </a:p>
      </dgm:t>
    </dgm:pt>
    <dgm:pt modelId="{5678DE0B-78AA-4210-A7A6-EE31CC57B427}" type="parTrans" cxnId="{D8FCF2AC-C222-4198-AD52-965AF384F6DB}">
      <dgm:prSet/>
      <dgm:spPr/>
      <dgm:t>
        <a:bodyPr/>
        <a:lstStyle/>
        <a:p>
          <a:endParaRPr lang="es-ES">
            <a:effectLst/>
          </a:endParaRPr>
        </a:p>
      </dgm:t>
    </dgm:pt>
    <dgm:pt modelId="{042CF9D1-2F22-4AA3-9FA3-5074D54CEB34}" type="sibTrans" cxnId="{D8FCF2AC-C222-4198-AD52-965AF384F6DB}">
      <dgm:prSet/>
      <dgm:spPr/>
      <dgm:t>
        <a:bodyPr/>
        <a:lstStyle/>
        <a:p>
          <a:endParaRPr lang="es-ES">
            <a:effectLst/>
          </a:endParaRPr>
        </a:p>
      </dgm:t>
    </dgm:pt>
    <dgm:pt modelId="{2B24FAF9-E2B9-404E-AF17-DAFAA7E834E2}">
      <dgm:prSet phldrT="[Texto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spcAft>
              <a:spcPts val="2400"/>
            </a:spcAft>
            <a:buNone/>
          </a:pPr>
          <a:r>
            <a:rPr lang="en-US" b="1" dirty="0" err="1">
              <a:effectLst/>
            </a:rPr>
            <a:t>Anđeli</a:t>
          </a:r>
          <a:r>
            <a:rPr lang="en-US" b="1" dirty="0">
              <a:effectLst/>
            </a:rPr>
            <a:t> (Ps</a:t>
          </a:r>
          <a:r>
            <a:rPr lang="hr-HR" b="1" dirty="0">
              <a:effectLst/>
            </a:rPr>
            <a:t>.</a:t>
          </a:r>
          <a:r>
            <a:rPr lang="en-US" b="1" dirty="0">
              <a:effectLst/>
            </a:rPr>
            <a:t> 148,2)</a:t>
          </a:r>
          <a:endParaRPr lang="en" b="1" dirty="0">
            <a:effectLst/>
          </a:endParaRPr>
        </a:p>
      </dgm:t>
    </dgm:pt>
    <dgm:pt modelId="{BEF9C31F-2B39-450B-B846-CA95DECA7AEB}" type="parTrans" cxnId="{3FC526EC-3F8C-4F23-AD5B-0F771961C1E7}">
      <dgm:prSet/>
      <dgm:spPr/>
      <dgm:t>
        <a:bodyPr/>
        <a:lstStyle/>
        <a:p>
          <a:endParaRPr lang="es-ES">
            <a:effectLst/>
          </a:endParaRPr>
        </a:p>
      </dgm:t>
    </dgm:pt>
    <dgm:pt modelId="{807C60B8-624A-4FE6-A506-EDEE097533DB}" type="sibTrans" cxnId="{3FC526EC-3F8C-4F23-AD5B-0F771961C1E7}">
      <dgm:prSet/>
      <dgm:spPr/>
      <dgm:t>
        <a:bodyPr/>
        <a:lstStyle/>
        <a:p>
          <a:endParaRPr lang="es-ES">
            <a:effectLst/>
          </a:endParaRPr>
        </a:p>
      </dgm:t>
    </dgm:pt>
    <dgm:pt modelId="{AA751B95-03AD-44A1-85A7-89073D96EBD6}">
      <dgm:prSet phldrT="[Texto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spcAft>
              <a:spcPts val="2400"/>
            </a:spcAft>
            <a:buNone/>
          </a:pPr>
          <a:r>
            <a:rPr lang="hr-HR" b="1" dirty="0">
              <a:effectLst/>
            </a:rPr>
            <a:t>Sve što je stvorio</a:t>
          </a:r>
          <a:r>
            <a:rPr lang="en-US" b="1" dirty="0">
              <a:effectLst/>
            </a:rPr>
            <a:t> (Ps 148,3-6</a:t>
          </a:r>
          <a:r>
            <a:rPr lang="hr-HR" b="1" dirty="0">
              <a:effectLst/>
            </a:rPr>
            <a:t>.</a:t>
          </a:r>
          <a:r>
            <a:rPr lang="en-US" b="1" dirty="0">
              <a:effectLst/>
            </a:rPr>
            <a:t>9)</a:t>
          </a:r>
          <a:endParaRPr lang="en" b="1" dirty="0">
            <a:effectLst/>
          </a:endParaRPr>
        </a:p>
      </dgm:t>
    </dgm:pt>
    <dgm:pt modelId="{894A0979-0C6E-41A2-B751-2A1390C573DA}" type="parTrans" cxnId="{C4445810-BE6E-438D-8330-E8B4F6DC97AC}">
      <dgm:prSet/>
      <dgm:spPr/>
      <dgm:t>
        <a:bodyPr/>
        <a:lstStyle/>
        <a:p>
          <a:endParaRPr lang="es-ES">
            <a:effectLst/>
          </a:endParaRPr>
        </a:p>
      </dgm:t>
    </dgm:pt>
    <dgm:pt modelId="{58481028-B28C-4B44-B440-5A523932B211}" type="sibTrans" cxnId="{C4445810-BE6E-438D-8330-E8B4F6DC97AC}">
      <dgm:prSet/>
      <dgm:spPr/>
      <dgm:t>
        <a:bodyPr/>
        <a:lstStyle/>
        <a:p>
          <a:endParaRPr lang="es-ES">
            <a:effectLst/>
          </a:endParaRPr>
        </a:p>
      </dgm:t>
    </dgm:pt>
    <dgm:pt modelId="{0B6E8DA0-E4F7-4777-84C7-C275718E34C0}">
      <dgm:prSet phldrT="[Texto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spcAft>
              <a:spcPts val="2400"/>
            </a:spcAft>
            <a:buNone/>
          </a:pPr>
          <a:r>
            <a:rPr lang="en-US" b="1" dirty="0" err="1">
              <a:effectLst/>
            </a:rPr>
            <a:t>Životinje</a:t>
          </a:r>
          <a:r>
            <a:rPr lang="en-US" b="1" dirty="0">
              <a:effectLst/>
            </a:rPr>
            <a:t> (Ps</a:t>
          </a:r>
          <a:r>
            <a:rPr lang="hr-HR" b="1" dirty="0">
              <a:effectLst/>
            </a:rPr>
            <a:t>.</a:t>
          </a:r>
          <a:r>
            <a:rPr lang="en-US" b="1" dirty="0">
              <a:effectLst/>
            </a:rPr>
            <a:t> 148,7</a:t>
          </a:r>
          <a:r>
            <a:rPr lang="hr-HR" b="1" dirty="0">
              <a:effectLst/>
            </a:rPr>
            <a:t>.</a:t>
          </a:r>
          <a:r>
            <a:rPr lang="en-US" b="1" dirty="0">
              <a:effectLst/>
            </a:rPr>
            <a:t>8</a:t>
          </a:r>
          <a:r>
            <a:rPr lang="hr-HR" b="1" dirty="0">
              <a:effectLst/>
            </a:rPr>
            <a:t>.</a:t>
          </a:r>
          <a:r>
            <a:rPr lang="en-US" b="1" dirty="0">
              <a:effectLst/>
            </a:rPr>
            <a:t>10)</a:t>
          </a:r>
          <a:endParaRPr lang="en" b="1" dirty="0">
            <a:effectLst/>
          </a:endParaRPr>
        </a:p>
      </dgm:t>
    </dgm:pt>
    <dgm:pt modelId="{5E86B6F1-2F03-482A-AD6E-0B0423BD243F}" type="parTrans" cxnId="{566F51BD-38CE-41C5-A62B-E4A1304A8070}">
      <dgm:prSet/>
      <dgm:spPr/>
      <dgm:t>
        <a:bodyPr/>
        <a:lstStyle/>
        <a:p>
          <a:endParaRPr lang="es-ES">
            <a:effectLst/>
          </a:endParaRPr>
        </a:p>
      </dgm:t>
    </dgm:pt>
    <dgm:pt modelId="{7BB2CA61-1B5A-4CCC-A494-A518D950ABA1}" type="sibTrans" cxnId="{566F51BD-38CE-41C5-A62B-E4A1304A8070}">
      <dgm:prSet/>
      <dgm:spPr/>
      <dgm:t>
        <a:bodyPr/>
        <a:lstStyle/>
        <a:p>
          <a:endParaRPr lang="es-ES">
            <a:effectLst/>
          </a:endParaRPr>
        </a:p>
      </dgm:t>
    </dgm:pt>
    <dgm:pt modelId="{DC35DE4C-73CF-4B42-878F-9D2B55E127F8}">
      <dgm:prSet phldrT="[Texto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spcAft>
              <a:spcPts val="2400"/>
            </a:spcAft>
            <a:buNone/>
          </a:pPr>
          <a:r>
            <a:rPr lang="en-US" b="1" dirty="0" err="1">
              <a:effectLst/>
            </a:rPr>
            <a:t>Svaki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pojedinačno</a:t>
          </a:r>
          <a:r>
            <a:rPr lang="en-US" b="1" dirty="0">
              <a:effectLst/>
            </a:rPr>
            <a:t> (Ps</a:t>
          </a:r>
          <a:r>
            <a:rPr lang="hr-HR" b="1" dirty="0">
              <a:effectLst/>
            </a:rPr>
            <a:t>.</a:t>
          </a:r>
          <a:r>
            <a:rPr lang="en-US" b="1" dirty="0">
              <a:effectLst/>
            </a:rPr>
            <a:t> 146,1</a:t>
          </a:r>
          <a:r>
            <a:rPr lang="hr-HR" b="1" dirty="0">
              <a:effectLst/>
            </a:rPr>
            <a:t>.</a:t>
          </a:r>
          <a:r>
            <a:rPr lang="en-US" b="1" dirty="0">
              <a:effectLst/>
            </a:rPr>
            <a:t>2)</a:t>
          </a:r>
          <a:endParaRPr lang="en" b="1" dirty="0">
            <a:effectLst/>
          </a:endParaRPr>
        </a:p>
      </dgm:t>
    </dgm:pt>
    <dgm:pt modelId="{6029ED9B-27A7-4797-B5DB-59B7FB510279}" type="parTrans" cxnId="{8151B150-9FDA-4D1D-9CF7-05196FE7CDBC}">
      <dgm:prSet/>
      <dgm:spPr/>
      <dgm:t>
        <a:bodyPr/>
        <a:lstStyle/>
        <a:p>
          <a:endParaRPr lang="es-ES">
            <a:effectLst/>
          </a:endParaRPr>
        </a:p>
      </dgm:t>
    </dgm:pt>
    <dgm:pt modelId="{443B3709-9ABD-4CF0-9B6C-3CF9F014BBCE}" type="sibTrans" cxnId="{8151B150-9FDA-4D1D-9CF7-05196FE7CDBC}">
      <dgm:prSet/>
      <dgm:spPr/>
      <dgm:t>
        <a:bodyPr/>
        <a:lstStyle/>
        <a:p>
          <a:endParaRPr lang="es-ES">
            <a:effectLst/>
          </a:endParaRPr>
        </a:p>
      </dgm:t>
    </dgm:pt>
    <dgm:pt modelId="{646C02C7-9E8A-434C-A572-2D70683C0695}" type="pres">
      <dgm:prSet presAssocID="{7731DD5A-6BDD-474D-A02A-0D4F050A28DA}" presName="linear" presStyleCnt="0">
        <dgm:presLayoutVars>
          <dgm:dir/>
          <dgm:animLvl val="lvl"/>
          <dgm:resizeHandles val="exact"/>
        </dgm:presLayoutVars>
      </dgm:prSet>
      <dgm:spPr/>
    </dgm:pt>
    <dgm:pt modelId="{ADB9198F-F93B-4757-8519-DE8A4666CB6F}" type="pres">
      <dgm:prSet presAssocID="{765FFCA2-6BCA-4F99-B388-2D7D278184EA}" presName="parentLin" presStyleCnt="0"/>
      <dgm:spPr/>
    </dgm:pt>
    <dgm:pt modelId="{F45CAA2D-E559-4887-AC93-21FDF3FA5704}" type="pres">
      <dgm:prSet presAssocID="{765FFCA2-6BCA-4F99-B388-2D7D278184EA}" presName="parentLeftMargin" presStyleLbl="node1" presStyleIdx="0" presStyleCnt="1"/>
      <dgm:spPr/>
    </dgm:pt>
    <dgm:pt modelId="{535F91FE-C114-44CF-A30D-342B0B6ED4AA}" type="pres">
      <dgm:prSet presAssocID="{765FFCA2-6BCA-4F99-B388-2D7D278184E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2294861-5A14-40CA-AD47-C6F3DA1C5229}" type="pres">
      <dgm:prSet presAssocID="{765FFCA2-6BCA-4F99-B388-2D7D278184EA}" presName="negativeSpace" presStyleCnt="0"/>
      <dgm:spPr/>
    </dgm:pt>
    <dgm:pt modelId="{19BC9421-60A2-40A9-93BD-0B1334B6BAFE}" type="pres">
      <dgm:prSet presAssocID="{765FFCA2-6BCA-4F99-B388-2D7D278184E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7B1370B-F537-4E24-AF4B-403F49373AEC}" type="presOf" srcId="{AA751B95-03AD-44A1-85A7-89073D96EBD6}" destId="{19BC9421-60A2-40A9-93BD-0B1334B6BAFE}" srcOrd="0" destOrd="4" presId="urn:microsoft.com/office/officeart/2005/8/layout/list1"/>
    <dgm:cxn modelId="{429D2E0C-3DD1-4D1D-8F58-3DA23266C42A}" type="presOf" srcId="{2B24FAF9-E2B9-404E-AF17-DAFAA7E834E2}" destId="{19BC9421-60A2-40A9-93BD-0B1334B6BAFE}" srcOrd="0" destOrd="3" presId="urn:microsoft.com/office/officeart/2005/8/layout/list1"/>
    <dgm:cxn modelId="{C4445810-BE6E-438D-8330-E8B4F6DC97AC}" srcId="{765FFCA2-6BCA-4F99-B388-2D7D278184EA}" destId="{AA751B95-03AD-44A1-85A7-89073D96EBD6}" srcOrd="4" destOrd="0" parTransId="{894A0979-0C6E-41A2-B751-2A1390C573DA}" sibTransId="{58481028-B28C-4B44-B440-5A523932B211}"/>
    <dgm:cxn modelId="{2C51511F-26BF-44EF-A4B2-76CC8F18DA19}" srcId="{765FFCA2-6BCA-4F99-B388-2D7D278184EA}" destId="{D86208C5-42F7-4E2C-AD53-AC880791E815}" srcOrd="1" destOrd="0" parTransId="{4991C148-30DB-4C82-B6DD-5AFFB813D30F}" sibTransId="{7E393089-1FC9-4725-AD07-10F2D17B532A}"/>
    <dgm:cxn modelId="{06ECD326-F8A3-4B5A-9716-9668D1C15DE0}" srcId="{7731DD5A-6BDD-474D-A02A-0D4F050A28DA}" destId="{765FFCA2-6BCA-4F99-B388-2D7D278184EA}" srcOrd="0" destOrd="0" parTransId="{F2CE67ED-444E-4843-9BE1-C2BFDD3BD6B0}" sibTransId="{8FFB3646-F7B8-42F2-8F74-D2DB2A0F37A7}"/>
    <dgm:cxn modelId="{CC869027-6932-433D-AB9D-72006CB55F2F}" type="presOf" srcId="{1EFB2AE4-0C72-49B2-A197-A9698BEA4454}" destId="{19BC9421-60A2-40A9-93BD-0B1334B6BAFE}" srcOrd="0" destOrd="2" presId="urn:microsoft.com/office/officeart/2005/8/layout/list1"/>
    <dgm:cxn modelId="{3250522D-55AE-416A-98C1-49BCBA08809C}" type="presOf" srcId="{DC35DE4C-73CF-4B42-878F-9D2B55E127F8}" destId="{19BC9421-60A2-40A9-93BD-0B1334B6BAFE}" srcOrd="0" destOrd="0" presId="urn:microsoft.com/office/officeart/2005/8/layout/list1"/>
    <dgm:cxn modelId="{78041A60-9300-4C9B-8BDE-C027CB801C65}" type="presOf" srcId="{0B6E8DA0-E4F7-4777-84C7-C275718E34C0}" destId="{19BC9421-60A2-40A9-93BD-0B1334B6BAFE}" srcOrd="0" destOrd="5" presId="urn:microsoft.com/office/officeart/2005/8/layout/list1"/>
    <dgm:cxn modelId="{D8165268-466C-4FE0-B6ED-82D379F73D13}" type="presOf" srcId="{765FFCA2-6BCA-4F99-B388-2D7D278184EA}" destId="{535F91FE-C114-44CF-A30D-342B0B6ED4AA}" srcOrd="1" destOrd="0" presId="urn:microsoft.com/office/officeart/2005/8/layout/list1"/>
    <dgm:cxn modelId="{8151B150-9FDA-4D1D-9CF7-05196FE7CDBC}" srcId="{765FFCA2-6BCA-4F99-B388-2D7D278184EA}" destId="{DC35DE4C-73CF-4B42-878F-9D2B55E127F8}" srcOrd="0" destOrd="0" parTransId="{6029ED9B-27A7-4797-B5DB-59B7FB510279}" sibTransId="{443B3709-9ABD-4CF0-9B6C-3CF9F014BBCE}"/>
    <dgm:cxn modelId="{84209A87-44BE-4ED6-A194-C9393C4874B4}" type="presOf" srcId="{7731DD5A-6BDD-474D-A02A-0D4F050A28DA}" destId="{646C02C7-9E8A-434C-A572-2D70683C0695}" srcOrd="0" destOrd="0" presId="urn:microsoft.com/office/officeart/2005/8/layout/list1"/>
    <dgm:cxn modelId="{F6772C8A-48C6-4CCA-9629-AF230D0093E7}" type="presOf" srcId="{D86208C5-42F7-4E2C-AD53-AC880791E815}" destId="{19BC9421-60A2-40A9-93BD-0B1334B6BAFE}" srcOrd="0" destOrd="1" presId="urn:microsoft.com/office/officeart/2005/8/layout/list1"/>
    <dgm:cxn modelId="{877DB39F-9159-4B74-A848-AA5098ED597C}" type="presOf" srcId="{765FFCA2-6BCA-4F99-B388-2D7D278184EA}" destId="{F45CAA2D-E559-4887-AC93-21FDF3FA5704}" srcOrd="0" destOrd="0" presId="urn:microsoft.com/office/officeart/2005/8/layout/list1"/>
    <dgm:cxn modelId="{D8FCF2AC-C222-4198-AD52-965AF384F6DB}" srcId="{765FFCA2-6BCA-4F99-B388-2D7D278184EA}" destId="{1EFB2AE4-0C72-49B2-A197-A9698BEA4454}" srcOrd="2" destOrd="0" parTransId="{5678DE0B-78AA-4210-A7A6-EE31CC57B427}" sibTransId="{042CF9D1-2F22-4AA3-9FA3-5074D54CEB34}"/>
    <dgm:cxn modelId="{566F51BD-38CE-41C5-A62B-E4A1304A8070}" srcId="{765FFCA2-6BCA-4F99-B388-2D7D278184EA}" destId="{0B6E8DA0-E4F7-4777-84C7-C275718E34C0}" srcOrd="5" destOrd="0" parTransId="{5E86B6F1-2F03-482A-AD6E-0B0423BD243F}" sibTransId="{7BB2CA61-1B5A-4CCC-A494-A518D950ABA1}"/>
    <dgm:cxn modelId="{3FC526EC-3F8C-4F23-AD5B-0F771961C1E7}" srcId="{765FFCA2-6BCA-4F99-B388-2D7D278184EA}" destId="{2B24FAF9-E2B9-404E-AF17-DAFAA7E834E2}" srcOrd="3" destOrd="0" parTransId="{BEF9C31F-2B39-450B-B846-CA95DECA7AEB}" sibTransId="{807C60B8-624A-4FE6-A506-EDEE097533DB}"/>
    <dgm:cxn modelId="{337C9B58-34C8-4068-8CB6-AC0D6173C5A0}" type="presParOf" srcId="{646C02C7-9E8A-434C-A572-2D70683C0695}" destId="{ADB9198F-F93B-4757-8519-DE8A4666CB6F}" srcOrd="0" destOrd="0" presId="urn:microsoft.com/office/officeart/2005/8/layout/list1"/>
    <dgm:cxn modelId="{787F3827-A0CF-406B-ACB4-E4601F0E5366}" type="presParOf" srcId="{ADB9198F-F93B-4757-8519-DE8A4666CB6F}" destId="{F45CAA2D-E559-4887-AC93-21FDF3FA5704}" srcOrd="0" destOrd="0" presId="urn:microsoft.com/office/officeart/2005/8/layout/list1"/>
    <dgm:cxn modelId="{DFBB764F-C856-43AA-8D4B-DE3A238862A3}" type="presParOf" srcId="{ADB9198F-F93B-4757-8519-DE8A4666CB6F}" destId="{535F91FE-C114-44CF-A30D-342B0B6ED4AA}" srcOrd="1" destOrd="0" presId="urn:microsoft.com/office/officeart/2005/8/layout/list1"/>
    <dgm:cxn modelId="{C7A50B04-21DC-4F41-A3FC-08662B5100C5}" type="presParOf" srcId="{646C02C7-9E8A-434C-A572-2D70683C0695}" destId="{32294861-5A14-40CA-AD47-C6F3DA1C5229}" srcOrd="1" destOrd="0" presId="urn:microsoft.com/office/officeart/2005/8/layout/list1"/>
    <dgm:cxn modelId="{EB103924-6659-4290-9BEC-83CD4820962D}" type="presParOf" srcId="{646C02C7-9E8A-434C-A572-2D70683C0695}" destId="{19BC9421-60A2-40A9-93BD-0B1334B6BAF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31DD5A-6BDD-474D-A02A-0D4F050A28DA}" type="doc">
      <dgm:prSet loTypeId="urn:microsoft.com/office/officeart/2005/8/layout/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765FFCA2-6BCA-4F99-B388-2D7D278184EA}">
      <dgm:prSet phldrT="[Texto]"/>
      <dgm:spPr/>
      <dgm:t>
        <a:bodyPr/>
        <a:lstStyle/>
        <a:p>
          <a:r>
            <a:rPr lang="en-US" b="1" dirty="0" err="1">
              <a:solidFill>
                <a:srgbClr val="5B4E01"/>
              </a:solidFill>
            </a:rPr>
            <a:t>Kako</a:t>
          </a:r>
          <a:r>
            <a:rPr lang="en-US" b="1" dirty="0">
              <a:solidFill>
                <a:srgbClr val="5B4E01"/>
              </a:solidFill>
            </a:rPr>
            <a:t> </a:t>
          </a:r>
          <a:r>
            <a:rPr lang="hr-HR" b="1" dirty="0">
              <a:solidFill>
                <a:srgbClr val="5B4E01"/>
              </a:solidFill>
            </a:rPr>
            <a:t>hvaliti Boga</a:t>
          </a:r>
          <a:r>
            <a:rPr lang="en-US" b="1" dirty="0">
              <a:solidFill>
                <a:srgbClr val="5B4E01"/>
              </a:solidFill>
            </a:rPr>
            <a:t>?</a:t>
          </a:r>
          <a:endParaRPr lang="en" b="1" dirty="0">
            <a:solidFill>
              <a:srgbClr val="5B4E01"/>
            </a:solidFill>
          </a:endParaRPr>
        </a:p>
      </dgm:t>
    </dgm:pt>
    <dgm:pt modelId="{F2CE67ED-444E-4843-9BE1-C2BFDD3BD6B0}" type="parTrans" cxnId="{06ECD326-F8A3-4B5A-9716-9668D1C15DE0}">
      <dgm:prSet/>
      <dgm:spPr/>
      <dgm:t>
        <a:bodyPr/>
        <a:lstStyle/>
        <a:p>
          <a:endParaRPr lang="es-ES" b="1"/>
        </a:p>
      </dgm:t>
    </dgm:pt>
    <dgm:pt modelId="{8FFB3646-F7B8-42F2-8F74-D2DB2A0F37A7}" type="sibTrans" cxnId="{06ECD326-F8A3-4B5A-9716-9668D1C15DE0}">
      <dgm:prSet/>
      <dgm:spPr/>
      <dgm:t>
        <a:bodyPr/>
        <a:lstStyle/>
        <a:p>
          <a:endParaRPr lang="es-ES" b="1"/>
        </a:p>
      </dgm:t>
    </dgm:pt>
    <dgm:pt modelId="{10B249A3-02B6-4AB0-92BC-CB69F2409397}">
      <dgm:prSet phldrT="[Texto]"/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0" indent="0">
            <a:spcAft>
              <a:spcPts val="1800"/>
            </a:spcAft>
            <a:buNone/>
          </a:pPr>
          <a:r>
            <a:rPr lang="en-US" b="1" dirty="0"/>
            <a:t>Uz </a:t>
          </a:r>
          <a:r>
            <a:rPr lang="en-US" b="1" dirty="0" err="1"/>
            <a:t>zvuk</a:t>
          </a:r>
          <a:r>
            <a:rPr lang="en-US" b="1" dirty="0"/>
            <a:t> </a:t>
          </a:r>
          <a:r>
            <a:rPr lang="en-US" b="1" dirty="0" err="1"/>
            <a:t>harfe</a:t>
          </a:r>
          <a:r>
            <a:rPr lang="hr-HR" b="1" dirty="0"/>
            <a:t> i lire</a:t>
          </a:r>
          <a:r>
            <a:rPr lang="en-US" b="1" dirty="0"/>
            <a:t> (Ps</a:t>
          </a:r>
          <a:r>
            <a:rPr lang="hr-HR" b="1" dirty="0"/>
            <a:t>.</a:t>
          </a:r>
          <a:r>
            <a:rPr lang="en-US" b="1" dirty="0"/>
            <a:t> 150</a:t>
          </a:r>
          <a:r>
            <a:rPr lang="hr-HR" b="1" dirty="0"/>
            <a:t>,</a:t>
          </a:r>
          <a:r>
            <a:rPr lang="en-US" b="1" dirty="0"/>
            <a:t>3b)</a:t>
          </a:r>
          <a:endParaRPr lang="en" b="1" dirty="0"/>
        </a:p>
      </dgm:t>
    </dgm:pt>
    <dgm:pt modelId="{C1AF7A8B-8FDB-4736-9300-3A69495D592B}" type="parTrans" cxnId="{454BE8FA-7B8C-42E9-A85D-04F87D3DC29A}">
      <dgm:prSet/>
      <dgm:spPr/>
      <dgm:t>
        <a:bodyPr/>
        <a:lstStyle/>
        <a:p>
          <a:endParaRPr lang="es-ES"/>
        </a:p>
      </dgm:t>
    </dgm:pt>
    <dgm:pt modelId="{B8C6E5A4-0BE5-4984-A4C9-C80AA60FF04A}" type="sibTrans" cxnId="{454BE8FA-7B8C-42E9-A85D-04F87D3DC29A}">
      <dgm:prSet/>
      <dgm:spPr/>
      <dgm:t>
        <a:bodyPr/>
        <a:lstStyle/>
        <a:p>
          <a:endParaRPr lang="es-ES"/>
        </a:p>
      </dgm:t>
    </dgm:pt>
    <dgm:pt modelId="{B8A00ADF-FC50-4075-BB37-ED1436C218FB}">
      <dgm:prSet phldrT="[Texto]"/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0" indent="0">
            <a:spcAft>
              <a:spcPts val="1800"/>
            </a:spcAft>
            <a:buNone/>
          </a:pPr>
          <a:r>
            <a:rPr lang="en" b="1" dirty="0"/>
            <a:t>Tambur</a:t>
          </a:r>
          <a:r>
            <a:rPr lang="hr-HR" b="1" dirty="0"/>
            <a:t>ama i</a:t>
          </a:r>
          <a:r>
            <a:rPr lang="en" b="1" dirty="0"/>
            <a:t> </a:t>
          </a:r>
          <a:r>
            <a:rPr lang="hr-HR" b="1" dirty="0"/>
            <a:t>plesom </a:t>
          </a:r>
          <a:r>
            <a:rPr lang="en" b="1" dirty="0"/>
            <a:t>(Ps. 150</a:t>
          </a:r>
          <a:r>
            <a:rPr lang="hr-HR" b="1" dirty="0"/>
            <a:t>,</a:t>
          </a:r>
          <a:r>
            <a:rPr lang="en" b="1" dirty="0"/>
            <a:t>4a)</a:t>
          </a:r>
        </a:p>
      </dgm:t>
    </dgm:pt>
    <dgm:pt modelId="{9F7F28E4-670A-4615-9CCE-07FD021E529A}" type="parTrans" cxnId="{3B01EB41-8F6E-43EB-A322-90011D39C835}">
      <dgm:prSet/>
      <dgm:spPr/>
      <dgm:t>
        <a:bodyPr/>
        <a:lstStyle/>
        <a:p>
          <a:endParaRPr lang="es-ES"/>
        </a:p>
      </dgm:t>
    </dgm:pt>
    <dgm:pt modelId="{31BF5B4B-62C1-4D97-BE0B-893CD0EFF25C}" type="sibTrans" cxnId="{3B01EB41-8F6E-43EB-A322-90011D39C835}">
      <dgm:prSet/>
      <dgm:spPr/>
      <dgm:t>
        <a:bodyPr/>
        <a:lstStyle/>
        <a:p>
          <a:endParaRPr lang="es-ES"/>
        </a:p>
      </dgm:t>
    </dgm:pt>
    <dgm:pt modelId="{10A25104-AB02-4421-90E8-147E4AB0AC26}">
      <dgm:prSet phldrT="[Texto]"/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0" indent="0">
            <a:spcAft>
              <a:spcPts val="1800"/>
            </a:spcAft>
            <a:buNone/>
          </a:pPr>
          <a:r>
            <a:rPr lang="pl-PL" b="1" dirty="0"/>
            <a:t>Žičanim glazbalima i frulama (Ps. 150,4b SH</a:t>
          </a:r>
          <a:endParaRPr lang="en" b="1" dirty="0"/>
        </a:p>
      </dgm:t>
    </dgm:pt>
    <dgm:pt modelId="{96CDDF06-09AF-4C8D-8BE8-B80721D1F783}" type="parTrans" cxnId="{2C56A1B6-0285-43EC-9B1E-39FD3DC937AF}">
      <dgm:prSet/>
      <dgm:spPr/>
      <dgm:t>
        <a:bodyPr/>
        <a:lstStyle/>
        <a:p>
          <a:endParaRPr lang="es-ES"/>
        </a:p>
      </dgm:t>
    </dgm:pt>
    <dgm:pt modelId="{2F5E1224-EE01-446D-9F0D-544BB38A2153}" type="sibTrans" cxnId="{2C56A1B6-0285-43EC-9B1E-39FD3DC937AF}">
      <dgm:prSet/>
      <dgm:spPr/>
      <dgm:t>
        <a:bodyPr/>
        <a:lstStyle/>
        <a:p>
          <a:endParaRPr lang="es-ES"/>
        </a:p>
      </dgm:t>
    </dgm:pt>
    <dgm:pt modelId="{AD0DEF96-6C1E-4223-A76A-C262D62E35C5}">
      <dgm:prSet phldrT="[Texto]"/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0" indent="0">
            <a:spcAft>
              <a:spcPts val="1800"/>
            </a:spcAft>
            <a:buNone/>
          </a:pPr>
          <a:r>
            <a:rPr lang="hr-HR" b="1" dirty="0"/>
            <a:t>Zvukom činela</a:t>
          </a:r>
          <a:r>
            <a:rPr lang="en-US" b="1" dirty="0"/>
            <a:t> (Ps</a:t>
          </a:r>
          <a:r>
            <a:rPr lang="hr-HR" b="1" dirty="0"/>
            <a:t>.</a:t>
          </a:r>
          <a:r>
            <a:rPr lang="en-US" b="1" dirty="0"/>
            <a:t> 150:5a</a:t>
          </a:r>
          <a:r>
            <a:rPr lang="hr-HR" b="1" dirty="0"/>
            <a:t> SHP</a:t>
          </a:r>
          <a:r>
            <a:rPr lang="en-US" b="1" dirty="0"/>
            <a:t>)</a:t>
          </a:r>
          <a:endParaRPr lang="en" b="1" dirty="0"/>
        </a:p>
      </dgm:t>
    </dgm:pt>
    <dgm:pt modelId="{B24A4CA5-10CC-4732-942E-8F77BD4AE6AA}" type="parTrans" cxnId="{D687FE97-3835-49D1-BC1C-B73D3B37D5A3}">
      <dgm:prSet/>
      <dgm:spPr/>
      <dgm:t>
        <a:bodyPr/>
        <a:lstStyle/>
        <a:p>
          <a:endParaRPr lang="es-ES"/>
        </a:p>
      </dgm:t>
    </dgm:pt>
    <dgm:pt modelId="{CAD680EB-CB2D-4293-AD94-94D9975D68A8}" type="sibTrans" cxnId="{D687FE97-3835-49D1-BC1C-B73D3B37D5A3}">
      <dgm:prSet/>
      <dgm:spPr/>
      <dgm:t>
        <a:bodyPr/>
        <a:lstStyle/>
        <a:p>
          <a:endParaRPr lang="es-ES"/>
        </a:p>
      </dgm:t>
    </dgm:pt>
    <dgm:pt modelId="{C23AAB07-AB02-4214-A17A-8C948141D5F5}">
      <dgm:prSet phldrT="[Texto]"/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0" indent="0">
            <a:spcAft>
              <a:spcPts val="1800"/>
            </a:spcAft>
            <a:buNone/>
          </a:pPr>
          <a:r>
            <a:rPr lang="en-US" b="1" dirty="0"/>
            <a:t>Uz </a:t>
          </a:r>
          <a:r>
            <a:rPr lang="en-US" b="1" dirty="0" err="1"/>
            <a:t>zvuk</a:t>
          </a:r>
          <a:r>
            <a:rPr lang="en-US" b="1" dirty="0"/>
            <a:t> </a:t>
          </a:r>
          <a:r>
            <a:rPr lang="en-US" b="1" dirty="0" err="1"/>
            <a:t>cimbala</a:t>
          </a:r>
          <a:r>
            <a:rPr lang="en-US" b="1" dirty="0"/>
            <a:t> </a:t>
          </a:r>
          <a:r>
            <a:rPr lang="en-US" b="1" dirty="0" err="1"/>
            <a:t>radosti</a:t>
          </a:r>
          <a:r>
            <a:rPr lang="en-US" b="1" dirty="0"/>
            <a:t> (Ps 150,5b</a:t>
          </a:r>
          <a:r>
            <a:rPr lang="hr-HR" b="1" dirty="0"/>
            <a:t> VŽB</a:t>
          </a:r>
          <a:r>
            <a:rPr lang="en-US" b="1" dirty="0"/>
            <a:t>)</a:t>
          </a:r>
          <a:endParaRPr lang="en" b="1" dirty="0"/>
        </a:p>
      </dgm:t>
    </dgm:pt>
    <dgm:pt modelId="{E36E8C1E-BB1E-494B-A656-3CE51C621DB5}" type="parTrans" cxnId="{336860DD-9E43-4667-8C07-0526D9B723CD}">
      <dgm:prSet/>
      <dgm:spPr/>
      <dgm:t>
        <a:bodyPr/>
        <a:lstStyle/>
        <a:p>
          <a:endParaRPr lang="es-ES"/>
        </a:p>
      </dgm:t>
    </dgm:pt>
    <dgm:pt modelId="{235BECD2-FD0D-4DC9-8AF9-F588C8D9F394}" type="sibTrans" cxnId="{336860DD-9E43-4667-8C07-0526D9B723CD}">
      <dgm:prSet/>
      <dgm:spPr/>
      <dgm:t>
        <a:bodyPr/>
        <a:lstStyle/>
        <a:p>
          <a:endParaRPr lang="es-ES"/>
        </a:p>
      </dgm:t>
    </dgm:pt>
    <dgm:pt modelId="{1CF5632E-0AAC-4C13-9B20-64FAFFF07F9D}">
      <dgm:prSet phldrT="[Texto]"/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0" indent="0">
            <a:spcAft>
              <a:spcPts val="1800"/>
            </a:spcAft>
            <a:buNone/>
          </a:pPr>
          <a:r>
            <a:rPr lang="hr-HR" b="1" dirty="0"/>
            <a:t>Z</a:t>
          </a:r>
          <a:r>
            <a:rPr lang="en-US" b="1" dirty="0" err="1"/>
            <a:t>vuk</a:t>
          </a:r>
          <a:r>
            <a:rPr lang="hr-HR" b="1" dirty="0"/>
            <a:t>om</a:t>
          </a:r>
          <a:r>
            <a:rPr lang="en-US" b="1" dirty="0"/>
            <a:t> </a:t>
          </a:r>
          <a:r>
            <a:rPr lang="en-US" b="1" dirty="0" err="1"/>
            <a:t>trube</a:t>
          </a:r>
          <a:r>
            <a:rPr lang="en-US" b="1" dirty="0"/>
            <a:t> (Ps</a:t>
          </a:r>
          <a:r>
            <a:rPr lang="hr-HR" b="1" dirty="0"/>
            <a:t>.</a:t>
          </a:r>
          <a:r>
            <a:rPr lang="en-US" b="1" dirty="0"/>
            <a:t> 150</a:t>
          </a:r>
          <a:r>
            <a:rPr lang="hr-HR" b="1" dirty="0"/>
            <a:t>,</a:t>
          </a:r>
          <a:r>
            <a:rPr lang="en-US" b="1" dirty="0"/>
            <a:t>3a</a:t>
          </a:r>
          <a:r>
            <a:rPr lang="hr-HR" b="1" dirty="0"/>
            <a:t> SHP</a:t>
          </a:r>
          <a:r>
            <a:rPr lang="en-US" b="1" dirty="0"/>
            <a:t>)</a:t>
          </a:r>
          <a:endParaRPr lang="en" b="1" dirty="0"/>
        </a:p>
      </dgm:t>
    </dgm:pt>
    <dgm:pt modelId="{350681CA-E867-40D6-A57D-FA92A09018D4}" type="parTrans" cxnId="{B65EE90D-6376-431A-A209-440F2F8BA0C5}">
      <dgm:prSet/>
      <dgm:spPr/>
      <dgm:t>
        <a:bodyPr/>
        <a:lstStyle/>
        <a:p>
          <a:endParaRPr lang="en-US"/>
        </a:p>
      </dgm:t>
    </dgm:pt>
    <dgm:pt modelId="{5392223E-71FE-4376-96C2-20F349487FC6}" type="sibTrans" cxnId="{B65EE90D-6376-431A-A209-440F2F8BA0C5}">
      <dgm:prSet/>
      <dgm:spPr/>
      <dgm:t>
        <a:bodyPr/>
        <a:lstStyle/>
        <a:p>
          <a:endParaRPr lang="en-US"/>
        </a:p>
      </dgm:t>
    </dgm:pt>
    <dgm:pt modelId="{C87FB5D3-D17E-43BD-83E2-69A96E6DB4C4}" type="pres">
      <dgm:prSet presAssocID="{7731DD5A-6BDD-474D-A02A-0D4F050A28DA}" presName="linear" presStyleCnt="0">
        <dgm:presLayoutVars>
          <dgm:dir/>
          <dgm:animLvl val="lvl"/>
          <dgm:resizeHandles val="exact"/>
        </dgm:presLayoutVars>
      </dgm:prSet>
      <dgm:spPr/>
    </dgm:pt>
    <dgm:pt modelId="{AFA5B1C7-4475-4074-9F4A-76B1CD1F411C}" type="pres">
      <dgm:prSet presAssocID="{765FFCA2-6BCA-4F99-B388-2D7D278184EA}" presName="parentLin" presStyleCnt="0"/>
      <dgm:spPr/>
    </dgm:pt>
    <dgm:pt modelId="{675D415C-69F5-423B-AD03-F918D28F9461}" type="pres">
      <dgm:prSet presAssocID="{765FFCA2-6BCA-4F99-B388-2D7D278184EA}" presName="parentLeftMargin" presStyleLbl="node1" presStyleIdx="0" presStyleCnt="1"/>
      <dgm:spPr/>
    </dgm:pt>
    <dgm:pt modelId="{B042FF19-5F52-4470-8C82-A04970F483BD}" type="pres">
      <dgm:prSet presAssocID="{765FFCA2-6BCA-4F99-B388-2D7D278184EA}" presName="parentText" presStyleLbl="node1" presStyleIdx="0" presStyleCnt="1" custScaleX="88413" custScaleY="49952">
        <dgm:presLayoutVars>
          <dgm:chMax val="0"/>
          <dgm:bulletEnabled val="1"/>
        </dgm:presLayoutVars>
      </dgm:prSet>
      <dgm:spPr/>
    </dgm:pt>
    <dgm:pt modelId="{9997E861-2DED-43BE-8AD4-9441789A717A}" type="pres">
      <dgm:prSet presAssocID="{765FFCA2-6BCA-4F99-B388-2D7D278184EA}" presName="negativeSpace" presStyleCnt="0"/>
      <dgm:spPr/>
    </dgm:pt>
    <dgm:pt modelId="{068DAA28-CEF9-41CF-A3C5-C25AA45D7232}" type="pres">
      <dgm:prSet presAssocID="{765FFCA2-6BCA-4F99-B388-2D7D278184EA}" presName="childText" presStyleLbl="conFgAcc1" presStyleIdx="0" presStyleCnt="1" custScaleX="97084">
        <dgm:presLayoutVars>
          <dgm:bulletEnabled val="1"/>
        </dgm:presLayoutVars>
      </dgm:prSet>
      <dgm:spPr/>
    </dgm:pt>
  </dgm:ptLst>
  <dgm:cxnLst>
    <dgm:cxn modelId="{FB7D4A05-B086-477B-AD73-3C7B10580F39}" type="presOf" srcId="{AD0DEF96-6C1E-4223-A76A-C262D62E35C5}" destId="{068DAA28-CEF9-41CF-A3C5-C25AA45D7232}" srcOrd="0" destOrd="4" presId="urn:microsoft.com/office/officeart/2005/8/layout/list1"/>
    <dgm:cxn modelId="{B65EE90D-6376-431A-A209-440F2F8BA0C5}" srcId="{765FFCA2-6BCA-4F99-B388-2D7D278184EA}" destId="{1CF5632E-0AAC-4C13-9B20-64FAFFF07F9D}" srcOrd="0" destOrd="0" parTransId="{350681CA-E867-40D6-A57D-FA92A09018D4}" sibTransId="{5392223E-71FE-4376-96C2-20F349487FC6}"/>
    <dgm:cxn modelId="{06ECD326-F8A3-4B5A-9716-9668D1C15DE0}" srcId="{7731DD5A-6BDD-474D-A02A-0D4F050A28DA}" destId="{765FFCA2-6BCA-4F99-B388-2D7D278184EA}" srcOrd="0" destOrd="0" parTransId="{F2CE67ED-444E-4843-9BE1-C2BFDD3BD6B0}" sibTransId="{8FFB3646-F7B8-42F2-8F74-D2DB2A0F37A7}"/>
    <dgm:cxn modelId="{80C2A75F-83FD-4DD8-A312-8D1AA7EFDB94}" type="presOf" srcId="{10A25104-AB02-4421-90E8-147E4AB0AC26}" destId="{068DAA28-CEF9-41CF-A3C5-C25AA45D7232}" srcOrd="0" destOrd="3" presId="urn:microsoft.com/office/officeart/2005/8/layout/list1"/>
    <dgm:cxn modelId="{3B01EB41-8F6E-43EB-A322-90011D39C835}" srcId="{765FFCA2-6BCA-4F99-B388-2D7D278184EA}" destId="{B8A00ADF-FC50-4075-BB37-ED1436C218FB}" srcOrd="2" destOrd="0" parTransId="{9F7F28E4-670A-4615-9CCE-07FD021E529A}" sibTransId="{31BF5B4B-62C1-4D97-BE0B-893CD0EFF25C}"/>
    <dgm:cxn modelId="{0E488369-D3EE-45DD-A666-B10F0DF268D0}" type="presOf" srcId="{765FFCA2-6BCA-4F99-B388-2D7D278184EA}" destId="{675D415C-69F5-423B-AD03-F918D28F9461}" srcOrd="0" destOrd="0" presId="urn:microsoft.com/office/officeart/2005/8/layout/list1"/>
    <dgm:cxn modelId="{868AC16B-C41E-41C1-8FC8-B9682F4A2CF0}" type="presOf" srcId="{7731DD5A-6BDD-474D-A02A-0D4F050A28DA}" destId="{C87FB5D3-D17E-43BD-83E2-69A96E6DB4C4}" srcOrd="0" destOrd="0" presId="urn:microsoft.com/office/officeart/2005/8/layout/list1"/>
    <dgm:cxn modelId="{40827289-40D2-4EF1-B56C-D83E57D4F939}" type="presOf" srcId="{1CF5632E-0AAC-4C13-9B20-64FAFFF07F9D}" destId="{068DAA28-CEF9-41CF-A3C5-C25AA45D7232}" srcOrd="0" destOrd="0" presId="urn:microsoft.com/office/officeart/2005/8/layout/list1"/>
    <dgm:cxn modelId="{D687FE97-3835-49D1-BC1C-B73D3B37D5A3}" srcId="{765FFCA2-6BCA-4F99-B388-2D7D278184EA}" destId="{AD0DEF96-6C1E-4223-A76A-C262D62E35C5}" srcOrd="4" destOrd="0" parTransId="{B24A4CA5-10CC-4732-942E-8F77BD4AE6AA}" sibTransId="{CAD680EB-CB2D-4293-AD94-94D9975D68A8}"/>
    <dgm:cxn modelId="{16307598-AEA8-4B54-B785-8AC9569E6B5A}" type="presOf" srcId="{B8A00ADF-FC50-4075-BB37-ED1436C218FB}" destId="{068DAA28-CEF9-41CF-A3C5-C25AA45D7232}" srcOrd="0" destOrd="2" presId="urn:microsoft.com/office/officeart/2005/8/layout/list1"/>
    <dgm:cxn modelId="{2C56A1B6-0285-43EC-9B1E-39FD3DC937AF}" srcId="{765FFCA2-6BCA-4F99-B388-2D7D278184EA}" destId="{10A25104-AB02-4421-90E8-147E4AB0AC26}" srcOrd="3" destOrd="0" parTransId="{96CDDF06-09AF-4C8D-8BE8-B80721D1F783}" sibTransId="{2F5E1224-EE01-446D-9F0D-544BB38A2153}"/>
    <dgm:cxn modelId="{FC1534C0-A834-4726-A0B8-4523F50EAAF9}" type="presOf" srcId="{10B249A3-02B6-4AB0-92BC-CB69F2409397}" destId="{068DAA28-CEF9-41CF-A3C5-C25AA45D7232}" srcOrd="0" destOrd="1" presId="urn:microsoft.com/office/officeart/2005/8/layout/list1"/>
    <dgm:cxn modelId="{336860DD-9E43-4667-8C07-0526D9B723CD}" srcId="{765FFCA2-6BCA-4F99-B388-2D7D278184EA}" destId="{C23AAB07-AB02-4214-A17A-8C948141D5F5}" srcOrd="5" destOrd="0" parTransId="{E36E8C1E-BB1E-494B-A656-3CE51C621DB5}" sibTransId="{235BECD2-FD0D-4DC9-8AF9-F588C8D9F394}"/>
    <dgm:cxn modelId="{985789DD-B19C-4035-A90D-7098C5132940}" type="presOf" srcId="{C23AAB07-AB02-4214-A17A-8C948141D5F5}" destId="{068DAA28-CEF9-41CF-A3C5-C25AA45D7232}" srcOrd="0" destOrd="5" presId="urn:microsoft.com/office/officeart/2005/8/layout/list1"/>
    <dgm:cxn modelId="{32E3D0EF-3F2C-45B3-9980-A07776C2E90D}" type="presOf" srcId="{765FFCA2-6BCA-4F99-B388-2D7D278184EA}" destId="{B042FF19-5F52-4470-8C82-A04970F483BD}" srcOrd="1" destOrd="0" presId="urn:microsoft.com/office/officeart/2005/8/layout/list1"/>
    <dgm:cxn modelId="{454BE8FA-7B8C-42E9-A85D-04F87D3DC29A}" srcId="{765FFCA2-6BCA-4F99-B388-2D7D278184EA}" destId="{10B249A3-02B6-4AB0-92BC-CB69F2409397}" srcOrd="1" destOrd="0" parTransId="{C1AF7A8B-8FDB-4736-9300-3A69495D592B}" sibTransId="{B8C6E5A4-0BE5-4984-A4C9-C80AA60FF04A}"/>
    <dgm:cxn modelId="{72D275E0-CCF0-4726-8954-26471E516C48}" type="presParOf" srcId="{C87FB5D3-D17E-43BD-83E2-69A96E6DB4C4}" destId="{AFA5B1C7-4475-4074-9F4A-76B1CD1F411C}" srcOrd="0" destOrd="0" presId="urn:microsoft.com/office/officeart/2005/8/layout/list1"/>
    <dgm:cxn modelId="{9786B92D-67E9-4651-A468-9D108F769FF5}" type="presParOf" srcId="{AFA5B1C7-4475-4074-9F4A-76B1CD1F411C}" destId="{675D415C-69F5-423B-AD03-F918D28F9461}" srcOrd="0" destOrd="0" presId="urn:microsoft.com/office/officeart/2005/8/layout/list1"/>
    <dgm:cxn modelId="{232DADF7-7ECD-4754-8830-C74B15D1ED5A}" type="presParOf" srcId="{AFA5B1C7-4475-4074-9F4A-76B1CD1F411C}" destId="{B042FF19-5F52-4470-8C82-A04970F483BD}" srcOrd="1" destOrd="0" presId="urn:microsoft.com/office/officeart/2005/8/layout/list1"/>
    <dgm:cxn modelId="{F9D924F5-A604-4684-8C66-B28B0D0C1D15}" type="presParOf" srcId="{C87FB5D3-D17E-43BD-83E2-69A96E6DB4C4}" destId="{9997E861-2DED-43BE-8AD4-9441789A717A}" srcOrd="1" destOrd="0" presId="urn:microsoft.com/office/officeart/2005/8/layout/list1"/>
    <dgm:cxn modelId="{E1AD7A5E-A1D9-443D-9CC8-94E7FBB1D97D}" type="presParOf" srcId="{C87FB5D3-D17E-43BD-83E2-69A96E6DB4C4}" destId="{068DAA28-CEF9-41CF-A3C5-C25AA45D723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47C66-4A99-455D-A9E6-AA6F97EF353E}">
      <dsp:nvSpPr>
        <dsp:cNvPr id="0" name=""/>
        <dsp:cNvSpPr/>
      </dsp:nvSpPr>
      <dsp:spPr>
        <a:xfrm>
          <a:off x="0" y="478755"/>
          <a:ext cx="8375898" cy="458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0063" tIns="270764" rIns="650063" bIns="184912" numCol="1" spcCol="1270" anchor="t" anchorCtr="0">
          <a:noAutofit/>
        </a:bodyPr>
        <a:lstStyle/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" sz="2600" b="1" kern="1200" dirty="0"/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600" b="1" kern="1200" dirty="0"/>
            <a:t>On je naša pomoć i nada (Ps 146,5).</a:t>
          </a:r>
          <a:endParaRPr lang="en" sz="2600" b="1" kern="1200" dirty="0"/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600" b="1" kern="1200" dirty="0"/>
            <a:t>On je </a:t>
          </a:r>
          <a:r>
            <a:rPr lang="en-US" sz="2600" b="1" kern="1200" dirty="0" err="1"/>
            <a:t>naš</a:t>
          </a:r>
          <a:r>
            <a:rPr lang="en-US" sz="2600" b="1" kern="1200" dirty="0"/>
            <a:t> </a:t>
          </a:r>
          <a:r>
            <a:rPr lang="en-US" sz="2600" b="1" kern="1200" dirty="0" err="1"/>
            <a:t>Stvoritelj</a:t>
          </a:r>
          <a:r>
            <a:rPr lang="en-US" sz="2600" b="1" kern="1200" dirty="0"/>
            <a:t> </a:t>
          </a:r>
          <a:r>
            <a:rPr lang="en-US" sz="2600" b="1" kern="1200" dirty="0" err="1"/>
            <a:t>i</a:t>
          </a:r>
          <a:r>
            <a:rPr lang="en-US" sz="2600" b="1" kern="1200" dirty="0"/>
            <a:t> </a:t>
          </a:r>
          <a:r>
            <a:rPr lang="en-US" sz="2600" b="1" kern="1200" dirty="0" err="1"/>
            <a:t>Održavatelj</a:t>
          </a:r>
          <a:r>
            <a:rPr lang="en-US" sz="2600" b="1" kern="1200" dirty="0"/>
            <a:t> </a:t>
          </a:r>
          <a:r>
            <a:rPr lang="en-US" sz="2400" b="1" kern="1200" dirty="0"/>
            <a:t>(Ps</a:t>
          </a:r>
          <a:r>
            <a:rPr lang="hr-HR" sz="2400" b="1" kern="1200" dirty="0"/>
            <a:t>.</a:t>
          </a:r>
          <a:r>
            <a:rPr lang="en-US" sz="2400" b="1" kern="1200" dirty="0"/>
            <a:t>146</a:t>
          </a:r>
          <a:r>
            <a:rPr lang="hr-HR" sz="2400" b="1" kern="1200" dirty="0"/>
            <a:t>,</a:t>
          </a:r>
          <a:r>
            <a:rPr lang="en-US" sz="2400" b="1" kern="1200" dirty="0"/>
            <a:t>6; 147</a:t>
          </a:r>
          <a:r>
            <a:rPr lang="hr-HR" sz="2400" b="1" kern="1200" dirty="0"/>
            <a:t>,</a:t>
          </a:r>
          <a:r>
            <a:rPr lang="en-US" sz="2400" b="1" kern="1200" dirty="0"/>
            <a:t>4</a:t>
          </a:r>
          <a:r>
            <a:rPr lang="hr-HR" sz="2400" b="1" kern="1200" dirty="0"/>
            <a:t>.8-9.</a:t>
          </a:r>
          <a:endParaRPr lang="en" sz="2400" b="1" kern="1200" dirty="0"/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600" b="1" kern="1200" dirty="0"/>
            <a:t>16-19)</a:t>
          </a:r>
          <a:endParaRPr lang="en" sz="2600" b="1" kern="1200" dirty="0"/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600" b="1" kern="1200" dirty="0"/>
            <a:t>Brani </a:t>
          </a:r>
          <a:r>
            <a:rPr lang="it-IT" sz="2600" b="1" kern="1200" dirty="0" err="1"/>
            <a:t>potrebite</a:t>
          </a:r>
          <a:r>
            <a:rPr lang="it-IT" sz="2600" b="1" kern="1200" dirty="0"/>
            <a:t> (Ps</a:t>
          </a:r>
          <a:r>
            <a:rPr lang="hr-HR" sz="2600" b="1" kern="1200" dirty="0"/>
            <a:t>.</a:t>
          </a:r>
          <a:r>
            <a:rPr lang="it-IT" sz="2600" b="1" kern="1200" dirty="0"/>
            <a:t> 146,7-9; 147,2</a:t>
          </a:r>
          <a:r>
            <a:rPr lang="hr-HR" sz="2600" b="1" kern="1200" dirty="0"/>
            <a:t>.</a:t>
          </a:r>
          <a:r>
            <a:rPr lang="it-IT" sz="2600" b="1" kern="1200" dirty="0"/>
            <a:t>3)</a:t>
          </a:r>
          <a:endParaRPr lang="en" sz="2600" b="1" kern="1200" dirty="0"/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-HR" sz="2600" b="1" kern="1200" dirty="0"/>
            <a:t>P</a:t>
          </a:r>
          <a:r>
            <a:rPr lang="en-US" sz="2600" b="1" kern="1200" dirty="0" err="1"/>
            <a:t>odupire</a:t>
          </a:r>
          <a:r>
            <a:rPr lang="en-US" sz="2600" b="1" kern="1200" dirty="0"/>
            <a:t> </a:t>
          </a:r>
          <a:r>
            <a:rPr lang="en-US" sz="2600" b="1" kern="1200" dirty="0" err="1"/>
            <a:t>ponizne</a:t>
          </a:r>
          <a:r>
            <a:rPr lang="en-US" sz="2600" b="1" kern="1200" dirty="0"/>
            <a:t> </a:t>
          </a:r>
          <a:r>
            <a:rPr lang="en-US" sz="2600" b="1" kern="1200" dirty="0" err="1"/>
            <a:t>i</a:t>
          </a:r>
          <a:r>
            <a:rPr lang="en-US" sz="2600" b="1" kern="1200" dirty="0"/>
            <a:t> </a:t>
          </a:r>
          <a:r>
            <a:rPr lang="en-US" sz="2600" b="1" kern="1200" dirty="0" err="1"/>
            <a:t>kažnjava</a:t>
          </a:r>
          <a:r>
            <a:rPr lang="en-US" sz="2600" b="1" kern="1200" dirty="0"/>
            <a:t> </a:t>
          </a:r>
          <a:r>
            <a:rPr lang="en-US" sz="2600" b="1" kern="1200" dirty="0" err="1"/>
            <a:t>opake</a:t>
          </a:r>
          <a:r>
            <a:rPr lang="en-US" sz="2600" b="1" kern="1200" dirty="0"/>
            <a:t> (Ps 147,6; 149,5)</a:t>
          </a:r>
          <a:endParaRPr lang="en" sz="2600" b="1" kern="1200" dirty="0"/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-HR" sz="2600" b="1" kern="1200" dirty="0"/>
            <a:t>Z</a:t>
          </a:r>
          <a:r>
            <a:rPr lang="it-IT" sz="2600" b="1" kern="1200" dirty="0" err="1"/>
            <a:t>adovoljava</a:t>
          </a:r>
          <a:r>
            <a:rPr lang="it-IT" sz="2600" b="1" kern="1200" dirty="0"/>
            <a:t> </a:t>
          </a:r>
          <a:r>
            <a:rPr lang="it-IT" sz="2600" b="1" kern="1200" dirty="0" err="1"/>
            <a:t>potrebe</a:t>
          </a:r>
          <a:r>
            <a:rPr lang="it-IT" sz="2600" b="1" kern="1200" dirty="0"/>
            <a:t> </a:t>
          </a:r>
          <a:r>
            <a:rPr lang="it-IT" sz="2600" b="1" kern="1200" dirty="0" err="1"/>
            <a:t>svoga</a:t>
          </a:r>
          <a:r>
            <a:rPr lang="it-IT" sz="2600" b="1" kern="1200" dirty="0"/>
            <a:t> </a:t>
          </a:r>
          <a:r>
            <a:rPr lang="it-IT" sz="2600" b="1" kern="1200" dirty="0" err="1"/>
            <a:t>naroda</a:t>
          </a:r>
          <a:r>
            <a:rPr lang="it-IT" sz="2600" b="1" kern="1200" dirty="0"/>
            <a:t> (Ps 147,14; 149,7-9)</a:t>
          </a:r>
          <a:endParaRPr lang="en" sz="2600" b="1" kern="1200" dirty="0"/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600" b="1" kern="1200" dirty="0" err="1"/>
            <a:t>Vlada</a:t>
          </a:r>
          <a:r>
            <a:rPr lang="en-US" sz="2600" b="1" kern="1200" dirty="0"/>
            <a:t> </a:t>
          </a:r>
          <a:r>
            <a:rPr lang="en-US" sz="2600" b="1" kern="1200" dirty="0" err="1"/>
            <a:t>zauvijek</a:t>
          </a:r>
          <a:r>
            <a:rPr lang="en-US" sz="2600" b="1" kern="1200" dirty="0"/>
            <a:t> (Ps</a:t>
          </a:r>
          <a:r>
            <a:rPr lang="hr-HR" sz="2600" b="1" kern="1200" dirty="0"/>
            <a:t>.</a:t>
          </a:r>
          <a:r>
            <a:rPr lang="en-US" sz="2600" b="1" kern="1200" dirty="0"/>
            <a:t> 146</a:t>
          </a:r>
          <a:r>
            <a:rPr lang="hr-HR" sz="2600" b="1" kern="1200" dirty="0"/>
            <a:t>,</a:t>
          </a:r>
          <a:r>
            <a:rPr lang="en-US" sz="2600" b="1" kern="1200" dirty="0"/>
            <a:t>10)</a:t>
          </a:r>
          <a:endParaRPr lang="en" sz="2600" b="1" kern="1200" dirty="0"/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2600" b="1" kern="1200" dirty="0"/>
            <a:t>On je velik (Ps</a:t>
          </a:r>
          <a:r>
            <a:rPr lang="hr-HR" sz="2600" b="1" kern="1200" dirty="0"/>
            <a:t>.</a:t>
          </a:r>
          <a:r>
            <a:rPr lang="nl-NL" sz="2600" b="1" kern="1200" dirty="0"/>
            <a:t> 150,2)</a:t>
          </a:r>
          <a:endParaRPr lang="en" sz="2600" b="1" kern="1200" dirty="0"/>
        </a:p>
      </dsp:txBody>
      <dsp:txXfrm>
        <a:off x="0" y="478755"/>
        <a:ext cx="8375898" cy="4586400"/>
      </dsp:txXfrm>
    </dsp:sp>
    <dsp:sp modelId="{45561348-101E-429B-8C5C-A2D1E8FA4105}">
      <dsp:nvSpPr>
        <dsp:cNvPr id="0" name=""/>
        <dsp:cNvSpPr/>
      </dsp:nvSpPr>
      <dsp:spPr>
        <a:xfrm>
          <a:off x="418794" y="53472"/>
          <a:ext cx="4160358" cy="6050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612" tIns="0" rIns="22161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Hvalimo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Gospodina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jer.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..</a:t>
          </a:r>
          <a:endParaRPr lang="en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329" y="83007"/>
        <a:ext cx="4101288" cy="545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C9421-60A2-40A9-93BD-0B1334B6BAFE}">
      <dsp:nvSpPr>
        <dsp:cNvPr id="0" name=""/>
        <dsp:cNvSpPr/>
      </dsp:nvSpPr>
      <dsp:spPr>
        <a:xfrm>
          <a:off x="0" y="473733"/>
          <a:ext cx="7813923" cy="4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6447" tIns="624840" rIns="606447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ts val="2400"/>
            </a:spcAft>
            <a:buNone/>
          </a:pPr>
          <a:r>
            <a:rPr lang="en-US" sz="3000" b="1" kern="1200" dirty="0" err="1">
              <a:effectLst/>
            </a:rPr>
            <a:t>Svaki</a:t>
          </a:r>
          <a:r>
            <a:rPr lang="en-US" sz="3000" b="1" kern="1200" dirty="0">
              <a:effectLst/>
            </a:rPr>
            <a:t> </a:t>
          </a:r>
          <a:r>
            <a:rPr lang="en-US" sz="3000" b="1" kern="1200" dirty="0" err="1">
              <a:effectLst/>
            </a:rPr>
            <a:t>pojedinačno</a:t>
          </a:r>
          <a:r>
            <a:rPr lang="en-US" sz="3000" b="1" kern="1200" dirty="0">
              <a:effectLst/>
            </a:rPr>
            <a:t> (Ps</a:t>
          </a:r>
          <a:r>
            <a:rPr lang="hr-HR" sz="3000" b="1" kern="1200" dirty="0">
              <a:effectLst/>
            </a:rPr>
            <a:t>.</a:t>
          </a:r>
          <a:r>
            <a:rPr lang="en-US" sz="3000" b="1" kern="1200" dirty="0">
              <a:effectLst/>
            </a:rPr>
            <a:t> 146,1</a:t>
          </a:r>
          <a:r>
            <a:rPr lang="hr-HR" sz="3000" b="1" kern="1200" dirty="0">
              <a:effectLst/>
            </a:rPr>
            <a:t>.</a:t>
          </a:r>
          <a:r>
            <a:rPr lang="en-US" sz="3000" b="1" kern="1200" dirty="0">
              <a:effectLst/>
            </a:rPr>
            <a:t>2)</a:t>
          </a:r>
          <a:endParaRPr lang="en" sz="3000" b="1" kern="1200" dirty="0">
            <a:effectLst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ts val="2400"/>
            </a:spcAft>
            <a:buNone/>
          </a:pPr>
          <a:r>
            <a:rPr lang="en-US" sz="3000" b="1" kern="1200" dirty="0" err="1">
              <a:effectLst/>
            </a:rPr>
            <a:t>Cijela</a:t>
          </a:r>
          <a:r>
            <a:rPr lang="en-US" sz="3000" b="1" kern="1200" dirty="0">
              <a:effectLst/>
            </a:rPr>
            <a:t> </a:t>
          </a:r>
          <a:r>
            <a:rPr lang="en-US" sz="3000" b="1" kern="1200" dirty="0" err="1">
              <a:effectLst/>
            </a:rPr>
            <a:t>crkva</a:t>
          </a:r>
          <a:r>
            <a:rPr lang="en-US" sz="3000" b="1" kern="1200" dirty="0">
              <a:effectLst/>
            </a:rPr>
            <a:t> (Ps</a:t>
          </a:r>
          <a:r>
            <a:rPr lang="hr-HR" sz="3000" b="1" kern="1200" dirty="0">
              <a:effectLst/>
            </a:rPr>
            <a:t>.</a:t>
          </a:r>
          <a:r>
            <a:rPr lang="en-US" sz="3000" b="1" kern="1200" dirty="0">
              <a:effectLst/>
            </a:rPr>
            <a:t> 147</a:t>
          </a:r>
          <a:r>
            <a:rPr lang="hr-HR" sz="3000" b="1" kern="1200" dirty="0">
              <a:effectLst/>
            </a:rPr>
            <a:t>,</a:t>
          </a:r>
          <a:r>
            <a:rPr lang="en-US" sz="3000" b="1" kern="1200" dirty="0">
              <a:effectLst/>
            </a:rPr>
            <a:t>12; 148</a:t>
          </a:r>
          <a:r>
            <a:rPr lang="hr-HR" sz="3000" b="1" kern="1200" dirty="0">
              <a:effectLst/>
            </a:rPr>
            <a:t>,</a:t>
          </a:r>
          <a:r>
            <a:rPr lang="en-US" sz="3000" b="1" kern="1200" dirty="0">
              <a:effectLst/>
            </a:rPr>
            <a:t>14; 149</a:t>
          </a:r>
          <a:r>
            <a:rPr lang="hr-HR" sz="3000" b="1" kern="1200" dirty="0">
              <a:effectLst/>
            </a:rPr>
            <a:t>,</a:t>
          </a:r>
          <a:r>
            <a:rPr lang="en-US" sz="3000" b="1" kern="1200" dirty="0">
              <a:effectLst/>
            </a:rPr>
            <a:t>1)</a:t>
          </a:r>
          <a:endParaRPr lang="en" sz="3000" b="1" kern="1200" dirty="0">
            <a:effectLst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ts val="2400"/>
            </a:spcAft>
            <a:buNone/>
          </a:pPr>
          <a:r>
            <a:rPr lang="sv-SE" sz="3000" b="1" kern="1200" dirty="0">
              <a:effectLst/>
            </a:rPr>
            <a:t>Svi ljudi (Ps</a:t>
          </a:r>
          <a:r>
            <a:rPr lang="hr-HR" sz="3000" b="1" kern="1200" dirty="0">
              <a:effectLst/>
            </a:rPr>
            <a:t>.</a:t>
          </a:r>
          <a:r>
            <a:rPr lang="sv-SE" sz="3000" b="1" kern="1200" dirty="0">
              <a:effectLst/>
            </a:rPr>
            <a:t> 148,11</a:t>
          </a:r>
          <a:r>
            <a:rPr lang="hr-HR" sz="3000" b="1" kern="1200" dirty="0">
              <a:effectLst/>
            </a:rPr>
            <a:t>.</a:t>
          </a:r>
          <a:r>
            <a:rPr lang="sv-SE" sz="3000" b="1" kern="1200" dirty="0">
              <a:effectLst/>
            </a:rPr>
            <a:t>12; 150,6)</a:t>
          </a:r>
          <a:endParaRPr lang="en" sz="3000" b="1" kern="1200" dirty="0">
            <a:effectLst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ts val="2400"/>
            </a:spcAft>
            <a:buNone/>
          </a:pPr>
          <a:r>
            <a:rPr lang="en-US" sz="3000" b="1" kern="1200" dirty="0" err="1">
              <a:effectLst/>
            </a:rPr>
            <a:t>Anđeli</a:t>
          </a:r>
          <a:r>
            <a:rPr lang="en-US" sz="3000" b="1" kern="1200" dirty="0">
              <a:effectLst/>
            </a:rPr>
            <a:t> (Ps</a:t>
          </a:r>
          <a:r>
            <a:rPr lang="hr-HR" sz="3000" b="1" kern="1200" dirty="0">
              <a:effectLst/>
            </a:rPr>
            <a:t>.</a:t>
          </a:r>
          <a:r>
            <a:rPr lang="en-US" sz="3000" b="1" kern="1200" dirty="0">
              <a:effectLst/>
            </a:rPr>
            <a:t> 148,2)</a:t>
          </a:r>
          <a:endParaRPr lang="en" sz="3000" b="1" kern="1200" dirty="0">
            <a:effectLst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ts val="2400"/>
            </a:spcAft>
            <a:buNone/>
          </a:pPr>
          <a:r>
            <a:rPr lang="hr-HR" sz="3000" b="1" kern="1200" dirty="0">
              <a:effectLst/>
            </a:rPr>
            <a:t>Sve što je stvorio</a:t>
          </a:r>
          <a:r>
            <a:rPr lang="en-US" sz="3000" b="1" kern="1200" dirty="0">
              <a:effectLst/>
            </a:rPr>
            <a:t> (Ps 148,3-6</a:t>
          </a:r>
          <a:r>
            <a:rPr lang="hr-HR" sz="3000" b="1" kern="1200" dirty="0">
              <a:effectLst/>
            </a:rPr>
            <a:t>.</a:t>
          </a:r>
          <a:r>
            <a:rPr lang="en-US" sz="3000" b="1" kern="1200" dirty="0">
              <a:effectLst/>
            </a:rPr>
            <a:t>9)</a:t>
          </a:r>
          <a:endParaRPr lang="en" sz="3000" b="1" kern="1200" dirty="0">
            <a:effectLst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ts val="2400"/>
            </a:spcAft>
            <a:buNone/>
          </a:pPr>
          <a:r>
            <a:rPr lang="en-US" sz="3000" b="1" kern="1200" dirty="0" err="1">
              <a:effectLst/>
            </a:rPr>
            <a:t>Životinje</a:t>
          </a:r>
          <a:r>
            <a:rPr lang="en-US" sz="3000" b="1" kern="1200" dirty="0">
              <a:effectLst/>
            </a:rPr>
            <a:t> (Ps</a:t>
          </a:r>
          <a:r>
            <a:rPr lang="hr-HR" sz="3000" b="1" kern="1200" dirty="0">
              <a:effectLst/>
            </a:rPr>
            <a:t>.</a:t>
          </a:r>
          <a:r>
            <a:rPr lang="en-US" sz="3000" b="1" kern="1200" dirty="0">
              <a:effectLst/>
            </a:rPr>
            <a:t> 148,7</a:t>
          </a:r>
          <a:r>
            <a:rPr lang="hr-HR" sz="3000" b="1" kern="1200" dirty="0">
              <a:effectLst/>
            </a:rPr>
            <a:t>.</a:t>
          </a:r>
          <a:r>
            <a:rPr lang="en-US" sz="3000" b="1" kern="1200" dirty="0">
              <a:effectLst/>
            </a:rPr>
            <a:t>8</a:t>
          </a:r>
          <a:r>
            <a:rPr lang="hr-HR" sz="3000" b="1" kern="1200" dirty="0">
              <a:effectLst/>
            </a:rPr>
            <a:t>.</a:t>
          </a:r>
          <a:r>
            <a:rPr lang="en-US" sz="3000" b="1" kern="1200" dirty="0">
              <a:effectLst/>
            </a:rPr>
            <a:t>10)</a:t>
          </a:r>
          <a:endParaRPr lang="en" sz="3000" b="1" kern="1200" dirty="0">
            <a:effectLst/>
          </a:endParaRPr>
        </a:p>
      </dsp:txBody>
      <dsp:txXfrm>
        <a:off x="0" y="473733"/>
        <a:ext cx="7813923" cy="4914000"/>
      </dsp:txXfrm>
    </dsp:sp>
    <dsp:sp modelId="{535F91FE-C114-44CF-A30D-342B0B6ED4AA}">
      <dsp:nvSpPr>
        <dsp:cNvPr id="0" name=""/>
        <dsp:cNvSpPr/>
      </dsp:nvSpPr>
      <dsp:spPr>
        <a:xfrm>
          <a:off x="390696" y="30933"/>
          <a:ext cx="5469746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743" tIns="0" rIns="20674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Tko</a:t>
          </a: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hvali</a:t>
          </a: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Boga</a:t>
          </a:r>
          <a:r>
            <a:rPr lang="en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sp:txBody>
      <dsp:txXfrm>
        <a:off x="433927" y="74164"/>
        <a:ext cx="5383284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DAA28-CEF9-41CF-A3C5-C25AA45D7232}">
      <dsp:nvSpPr>
        <dsp:cNvPr id="0" name=""/>
        <dsp:cNvSpPr/>
      </dsp:nvSpPr>
      <dsp:spPr>
        <a:xfrm>
          <a:off x="0" y="88533"/>
          <a:ext cx="7734785" cy="524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8336" tIns="645668" rIns="618336" bIns="220472" numCol="1" spcCol="1270" anchor="t" anchorCtr="0">
          <a:noAutofit/>
        </a:bodyPr>
        <a:lstStyle/>
        <a:p>
          <a:pPr marL="0" lvl="1" indent="0" algn="l" defTabSz="137795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hr-HR" sz="3100" b="1" kern="1200" dirty="0"/>
            <a:t>Z</a:t>
          </a:r>
          <a:r>
            <a:rPr lang="en-US" sz="3100" b="1" kern="1200" dirty="0" err="1"/>
            <a:t>vuk</a:t>
          </a:r>
          <a:r>
            <a:rPr lang="hr-HR" sz="3100" b="1" kern="1200" dirty="0"/>
            <a:t>om</a:t>
          </a:r>
          <a:r>
            <a:rPr lang="en-US" sz="3100" b="1" kern="1200" dirty="0"/>
            <a:t> </a:t>
          </a:r>
          <a:r>
            <a:rPr lang="en-US" sz="3100" b="1" kern="1200" dirty="0" err="1"/>
            <a:t>trube</a:t>
          </a:r>
          <a:r>
            <a:rPr lang="en-US" sz="3100" b="1" kern="1200" dirty="0"/>
            <a:t> (Ps</a:t>
          </a:r>
          <a:r>
            <a:rPr lang="hr-HR" sz="3100" b="1" kern="1200" dirty="0"/>
            <a:t>.</a:t>
          </a:r>
          <a:r>
            <a:rPr lang="en-US" sz="3100" b="1" kern="1200" dirty="0"/>
            <a:t> 150</a:t>
          </a:r>
          <a:r>
            <a:rPr lang="hr-HR" sz="3100" b="1" kern="1200" dirty="0"/>
            <a:t>,</a:t>
          </a:r>
          <a:r>
            <a:rPr lang="en-US" sz="3100" b="1" kern="1200" dirty="0"/>
            <a:t>3a</a:t>
          </a:r>
          <a:r>
            <a:rPr lang="hr-HR" sz="3100" b="1" kern="1200" dirty="0"/>
            <a:t> SHP</a:t>
          </a:r>
          <a:r>
            <a:rPr lang="en-US" sz="3100" b="1" kern="1200" dirty="0"/>
            <a:t>)</a:t>
          </a:r>
          <a:endParaRPr lang="en" sz="3100" b="1" kern="1200" dirty="0"/>
        </a:p>
        <a:p>
          <a:pPr marL="0" lvl="1" indent="0" algn="l" defTabSz="137795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en-US" sz="3100" b="1" kern="1200" dirty="0"/>
            <a:t>Uz </a:t>
          </a:r>
          <a:r>
            <a:rPr lang="en-US" sz="3100" b="1" kern="1200" dirty="0" err="1"/>
            <a:t>zvuk</a:t>
          </a:r>
          <a:r>
            <a:rPr lang="en-US" sz="3100" b="1" kern="1200" dirty="0"/>
            <a:t> </a:t>
          </a:r>
          <a:r>
            <a:rPr lang="en-US" sz="3100" b="1" kern="1200" dirty="0" err="1"/>
            <a:t>harfe</a:t>
          </a:r>
          <a:r>
            <a:rPr lang="hr-HR" sz="3100" b="1" kern="1200" dirty="0"/>
            <a:t> i lire</a:t>
          </a:r>
          <a:r>
            <a:rPr lang="en-US" sz="3100" b="1" kern="1200" dirty="0"/>
            <a:t> (Ps</a:t>
          </a:r>
          <a:r>
            <a:rPr lang="hr-HR" sz="3100" b="1" kern="1200" dirty="0"/>
            <a:t>.</a:t>
          </a:r>
          <a:r>
            <a:rPr lang="en-US" sz="3100" b="1" kern="1200" dirty="0"/>
            <a:t> 150</a:t>
          </a:r>
          <a:r>
            <a:rPr lang="hr-HR" sz="3100" b="1" kern="1200" dirty="0"/>
            <a:t>,</a:t>
          </a:r>
          <a:r>
            <a:rPr lang="en-US" sz="3100" b="1" kern="1200" dirty="0"/>
            <a:t>3b)</a:t>
          </a:r>
          <a:endParaRPr lang="en" sz="3100" b="1" kern="1200" dirty="0"/>
        </a:p>
        <a:p>
          <a:pPr marL="0" lvl="1" indent="0" algn="l" defTabSz="137795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en" sz="3100" b="1" kern="1200" dirty="0"/>
            <a:t>Tambur</a:t>
          </a:r>
          <a:r>
            <a:rPr lang="hr-HR" sz="3100" b="1" kern="1200" dirty="0"/>
            <a:t>ama i</a:t>
          </a:r>
          <a:r>
            <a:rPr lang="en" sz="3100" b="1" kern="1200" dirty="0"/>
            <a:t> </a:t>
          </a:r>
          <a:r>
            <a:rPr lang="hr-HR" sz="3100" b="1" kern="1200" dirty="0"/>
            <a:t>plesom </a:t>
          </a:r>
          <a:r>
            <a:rPr lang="en" sz="3100" b="1" kern="1200" dirty="0"/>
            <a:t>(Ps. 150</a:t>
          </a:r>
          <a:r>
            <a:rPr lang="hr-HR" sz="3100" b="1" kern="1200" dirty="0"/>
            <a:t>,</a:t>
          </a:r>
          <a:r>
            <a:rPr lang="en" sz="3100" b="1" kern="1200" dirty="0"/>
            <a:t>4a)</a:t>
          </a:r>
        </a:p>
        <a:p>
          <a:pPr marL="0" lvl="1" indent="0" algn="l" defTabSz="137795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pl-PL" sz="3100" b="1" kern="1200" dirty="0"/>
            <a:t>Žičanim glazbalima i frulama (Ps. 150,4b SH</a:t>
          </a:r>
          <a:endParaRPr lang="en" sz="3100" b="1" kern="1200" dirty="0"/>
        </a:p>
        <a:p>
          <a:pPr marL="0" lvl="1" indent="0" algn="l" defTabSz="137795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hr-HR" sz="3100" b="1" kern="1200" dirty="0"/>
            <a:t>Zvukom činela</a:t>
          </a:r>
          <a:r>
            <a:rPr lang="en-US" sz="3100" b="1" kern="1200" dirty="0"/>
            <a:t> (Ps</a:t>
          </a:r>
          <a:r>
            <a:rPr lang="hr-HR" sz="3100" b="1" kern="1200" dirty="0"/>
            <a:t>.</a:t>
          </a:r>
          <a:r>
            <a:rPr lang="en-US" sz="3100" b="1" kern="1200" dirty="0"/>
            <a:t> 150:5a</a:t>
          </a:r>
          <a:r>
            <a:rPr lang="hr-HR" sz="3100" b="1" kern="1200" dirty="0"/>
            <a:t> SHP</a:t>
          </a:r>
          <a:r>
            <a:rPr lang="en-US" sz="3100" b="1" kern="1200" dirty="0"/>
            <a:t>)</a:t>
          </a:r>
          <a:endParaRPr lang="en" sz="3100" b="1" kern="1200" dirty="0"/>
        </a:p>
        <a:p>
          <a:pPr marL="0" lvl="1" indent="0" algn="l" defTabSz="137795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en-US" sz="3100" b="1" kern="1200" dirty="0"/>
            <a:t>Uz </a:t>
          </a:r>
          <a:r>
            <a:rPr lang="en-US" sz="3100" b="1" kern="1200" dirty="0" err="1"/>
            <a:t>zvuk</a:t>
          </a:r>
          <a:r>
            <a:rPr lang="en-US" sz="3100" b="1" kern="1200" dirty="0"/>
            <a:t> </a:t>
          </a:r>
          <a:r>
            <a:rPr lang="en-US" sz="3100" b="1" kern="1200" dirty="0" err="1"/>
            <a:t>cimbala</a:t>
          </a:r>
          <a:r>
            <a:rPr lang="en-US" sz="3100" b="1" kern="1200" dirty="0"/>
            <a:t> </a:t>
          </a:r>
          <a:r>
            <a:rPr lang="en-US" sz="3100" b="1" kern="1200" dirty="0" err="1"/>
            <a:t>radosti</a:t>
          </a:r>
          <a:r>
            <a:rPr lang="en-US" sz="3100" b="1" kern="1200" dirty="0"/>
            <a:t> (Ps 150,5b</a:t>
          </a:r>
          <a:r>
            <a:rPr lang="hr-HR" sz="3100" b="1" kern="1200" dirty="0"/>
            <a:t> VŽB</a:t>
          </a:r>
          <a:r>
            <a:rPr lang="en-US" sz="3100" b="1" kern="1200" dirty="0"/>
            <a:t>)</a:t>
          </a:r>
          <a:endParaRPr lang="en" sz="3100" b="1" kern="1200" dirty="0"/>
        </a:p>
      </dsp:txBody>
      <dsp:txXfrm>
        <a:off x="0" y="88533"/>
        <a:ext cx="7734785" cy="5241600"/>
      </dsp:txXfrm>
    </dsp:sp>
    <dsp:sp modelId="{B042FF19-5F52-4470-8C82-A04970F483BD}">
      <dsp:nvSpPr>
        <dsp:cNvPr id="0" name=""/>
        <dsp:cNvSpPr/>
      </dsp:nvSpPr>
      <dsp:spPr>
        <a:xfrm>
          <a:off x="398355" y="88986"/>
          <a:ext cx="4930770" cy="47186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0796" tIns="0" rIns="21079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solidFill>
                <a:srgbClr val="5B4E01"/>
              </a:solidFill>
            </a:rPr>
            <a:t>Kako</a:t>
          </a:r>
          <a:r>
            <a:rPr lang="en-US" sz="3100" b="1" kern="1200" dirty="0">
              <a:solidFill>
                <a:srgbClr val="5B4E01"/>
              </a:solidFill>
            </a:rPr>
            <a:t> </a:t>
          </a:r>
          <a:r>
            <a:rPr lang="hr-HR" sz="3100" b="1" kern="1200" dirty="0">
              <a:solidFill>
                <a:srgbClr val="5B4E01"/>
              </a:solidFill>
            </a:rPr>
            <a:t>hvaliti Boga</a:t>
          </a:r>
          <a:r>
            <a:rPr lang="en-US" sz="3100" b="1" kern="1200" dirty="0">
              <a:solidFill>
                <a:srgbClr val="5B4E01"/>
              </a:solidFill>
            </a:rPr>
            <a:t>?</a:t>
          </a:r>
          <a:endParaRPr lang="en" sz="3100" b="1" kern="1200" dirty="0">
            <a:solidFill>
              <a:srgbClr val="5B4E01"/>
            </a:solidFill>
          </a:endParaRPr>
        </a:p>
      </dsp:txBody>
      <dsp:txXfrm>
        <a:off x="421390" y="112021"/>
        <a:ext cx="4884700" cy="425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7D402-1CBC-4FE6-B0B9-99F4D40B3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44D894-5DB6-40DE-9250-E2400B569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530DA6-579E-4A2C-9F08-96C732E4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F68-0994-4F97-A0FD-E6BA2075B52F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1B49E5-8E66-41B2-8E1E-8C266620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418501-2325-4F1E-B2A1-28353928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CAC7-6212-4780-96AD-BD103A339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36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BEB5B-2FB0-4FAB-95D7-8A2BBFCC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4E123-B727-4738-912C-C781CDFD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7496FF-E6EE-4DEF-A553-5634A543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F68-0994-4F97-A0FD-E6BA2075B52F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A9DFA-37A7-4B6F-BEF8-DA350FB8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A150E0-51A1-403A-8ECE-0F825015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CAC7-6212-4780-96AD-BD103A339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21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2624D4-7BB2-4D7D-932F-3700712FE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6C7F82-8B46-4DA9-8409-D11B83D9A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BA6C08-99D1-4A47-9601-11FAE38B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F68-0994-4F97-A0FD-E6BA2075B52F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6753A-6D60-4389-8D54-2FE39098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4FEF21-A814-4F6E-AFE9-2BDC00FD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CAC7-6212-4780-96AD-BD103A339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1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BA8F4-09F9-4882-A125-1F4E23E2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7E5DDD-DEEF-4DFF-A744-0FB0FDFC4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53726E-FF26-446E-AACC-9F7C7D25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F68-0994-4F97-A0FD-E6BA2075B52F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AE270-7158-4B7D-9771-63C33EFA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267E5C-274C-48C4-B479-84070AD5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CAC7-6212-4780-96AD-BD103A339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88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0DCB7-2D60-47A2-9181-A5E6800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867DB6-E1F6-42D5-A7BD-0C0DFC4E8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FF2809-A963-41CA-9F54-C91B0333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F68-0994-4F97-A0FD-E6BA2075B52F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3407D0-CB86-4590-A2AB-49D14F7B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05CD1-A882-4982-A485-48ABA0F3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CAC7-6212-4780-96AD-BD103A339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41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6307E-14D7-486C-99C6-7887D596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2611DA-3E99-497B-9949-10C43056C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28ECBB-C747-4F3F-A98E-45002A116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17C9E0-3ABC-498F-BBC5-4F6725A9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F68-0994-4F97-A0FD-E6BA2075B52F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F5A43B-A13B-4AB9-B62F-E2E1C949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8DB071-2872-4C5A-876D-BEE792C5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CAC7-6212-4780-96AD-BD103A339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28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A78F2-8F66-45FC-9F51-B9A124F2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2EB61C-F619-4492-93AB-0A9EE6997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3C41BB-6A58-4CAC-BB3C-39A006B33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23331F-4B7B-4112-A362-D10B643CD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106395-1812-4465-BF81-447036D53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0C3E9C-3731-4AC7-88B4-3F175B2C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F68-0994-4F97-A0FD-E6BA2075B52F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2B287B-2B69-407D-9753-3741BAEC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C40DEB-F7B4-43D6-A6A2-50519769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CAC7-6212-4780-96AD-BD103A339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8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F54B0-B36A-47AC-8D8C-C59F5F0B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B46D401-E374-41B0-9D20-BD0EB89D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F68-0994-4F97-A0FD-E6BA2075B52F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44E315-B2BF-4808-93AF-7D2F05AA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30F932-3C37-4533-8FCA-478041E4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CAC7-6212-4780-96AD-BD103A339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134F72-F3CA-4DA3-8FE6-2CDD7817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F68-0994-4F97-A0FD-E6BA2075B52F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ADAF03-50AF-4F8B-8660-64E97CB4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6D7A14-126E-49F6-BDBA-D3D08A74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CAC7-6212-4780-96AD-BD103A339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11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DAF62-0874-4B6A-9CE6-C524B15C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89F3B4-00CE-4884-8A7E-36E0DCCAF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6C05BC-0384-4037-A763-204811D9D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0BAEA9-AF0C-45C8-BEDA-6ADB7FE3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F68-0994-4F97-A0FD-E6BA2075B52F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C36A64-1BD5-4185-AC16-0C595580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E966C9-4225-4136-BC67-0FAF8F70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CAC7-6212-4780-96AD-BD103A339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87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55FA2-66D7-4507-8EB5-5D36F23D1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A0250C-CD11-41DB-87EB-BB760F4E4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56207A-6885-4F5A-9254-F6EA63572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CAEE02-BE47-4AFC-B864-D9ECD0E4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F68-0994-4F97-A0FD-E6BA2075B52F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2D3FC9-9311-44B2-BE9E-DC9073C1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55E9A0-BE47-43C6-AE41-A1196E3E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CAC7-6212-4780-96AD-BD103A339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50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AD9869-583A-46DB-A01B-0C9C2800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16BBD9-E044-4BD6-9797-A10E09415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D3134-4C18-4645-8523-430BC6654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59F68-0994-4F97-A0FD-E6BA2075B52F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0C2CBE-6699-40EC-B3C5-4381ABDD0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085144-707F-47AF-A1F1-7D2A6F6BE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9CAC7-6212-4780-96AD-BD103A339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17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65009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02411" y="1909392"/>
            <a:ext cx="3316785" cy="2888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1608" y="513853"/>
            <a:ext cx="7973568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persona, tabla, interior, niño&#10;&#10;Descripción generada automáticamente">
            <a:extLst>
              <a:ext uri="{FF2B5EF4-FFF2-40B4-BE49-F238E27FC236}">
                <a16:creationId xmlns:a16="http://schemas.microsoft.com/office/drawing/2014/main" id="{49B7914C-23F7-6AC2-BE20-A545C837B7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0807" y="687203"/>
            <a:ext cx="7656108" cy="546240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A8C5795-324A-75CD-E7F2-2695C7A5CDB8}"/>
              </a:ext>
            </a:extLst>
          </p:cNvPr>
          <p:cNvSpPr txBox="1"/>
          <p:nvPr/>
        </p:nvSpPr>
        <p:spPr>
          <a:xfrm>
            <a:off x="-1" y="0"/>
            <a:ext cx="380897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contourW="19050">
              <a:bevelT h="25400" prst="softRound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22225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KAKO </a:t>
            </a:r>
            <a:r>
              <a:rPr lang="hr-HR" sz="6000" b="1" dirty="0">
                <a:ln w="22225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OB</a:t>
            </a:r>
            <a:r>
              <a:rPr lang="en-US" sz="6000" b="1" dirty="0">
                <a:ln w="22225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O</a:t>
            </a:r>
            <a:r>
              <a:rPr lang="hr-HR" sz="6000" b="1" dirty="0">
                <a:ln w="22225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ŽA</a:t>
            </a:r>
            <a:r>
              <a:rPr lang="en-US" sz="6000" b="1" dirty="0">
                <a:ln w="22225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VATI</a:t>
            </a:r>
            <a:endParaRPr lang="en" sz="6000" b="1" dirty="0">
              <a:ln w="22225">
                <a:noFill/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F31B84-8F55-2D37-25A1-AAB5DB5EC8F7}"/>
              </a:ext>
            </a:extLst>
          </p:cNvPr>
          <p:cNvSpPr txBox="1"/>
          <p:nvPr/>
        </p:nvSpPr>
        <p:spPr>
          <a:xfrm>
            <a:off x="384756" y="2450304"/>
            <a:ext cx="2952097" cy="341632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Psalt</a:t>
            </a:r>
            <a:r>
              <a:rPr lang="hr-HR" sz="2400" b="1" dirty="0"/>
              <a:t>i</a:t>
            </a:r>
            <a:r>
              <a:rPr lang="en-US" sz="2400" b="1" dirty="0"/>
              <a:t>r je </a:t>
            </a:r>
            <a:r>
              <a:rPr lang="en-US" sz="2400" b="1" dirty="0" err="1"/>
              <a:t>knjiga</a:t>
            </a:r>
            <a:r>
              <a:rPr lang="en-US" sz="2400" b="1" dirty="0"/>
              <a:t> </a:t>
            </a:r>
            <a:r>
              <a:rPr lang="hr-HR" sz="2400" b="1" dirty="0" err="1"/>
              <a:t>bogosluž</a:t>
            </a:r>
            <a:r>
              <a:rPr lang="en-US" sz="2400" b="1" dirty="0"/>
              <a:t>ja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hr-HR" sz="2400" b="1" dirty="0"/>
              <a:t>za </a:t>
            </a:r>
            <a:r>
              <a:rPr lang="hr-HR" sz="2400" b="1" dirty="0" err="1"/>
              <a:t>bogo-služje</a:t>
            </a:r>
            <a:r>
              <a:rPr lang="en-US" sz="2400" b="1" dirty="0"/>
              <a:t>. </a:t>
            </a:r>
            <a:r>
              <a:rPr lang="en-US" sz="2400" b="1" dirty="0" err="1"/>
              <a:t>Svaka</a:t>
            </a:r>
            <a:r>
              <a:rPr lang="en-US" sz="2400" b="1" dirty="0"/>
              <a:t> </a:t>
            </a:r>
            <a:r>
              <a:rPr lang="en-US" sz="2400" b="1" dirty="0" err="1"/>
              <a:t>pjesma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svaka</a:t>
            </a:r>
            <a:r>
              <a:rPr lang="en-US" sz="2400" b="1" dirty="0"/>
              <a:t> </a:t>
            </a:r>
            <a:r>
              <a:rPr lang="en-US" sz="2400" b="1" dirty="0" err="1"/>
              <a:t>molitva</a:t>
            </a:r>
            <a:r>
              <a:rPr lang="en-US" sz="2400" b="1" dirty="0"/>
              <a:t> je,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neki</a:t>
            </a:r>
            <a:r>
              <a:rPr lang="en-US" sz="2400" b="1" dirty="0"/>
              <a:t> </a:t>
            </a:r>
            <a:r>
              <a:rPr lang="en-US" sz="2400" b="1" dirty="0" err="1"/>
              <a:t>način</a:t>
            </a:r>
            <a:r>
              <a:rPr lang="en-US" sz="2400" b="1" dirty="0"/>
              <a:t>, </a:t>
            </a:r>
            <a:r>
              <a:rPr lang="en-US" sz="2400" b="1" dirty="0" err="1"/>
              <a:t>odanost</a:t>
            </a:r>
            <a:r>
              <a:rPr lang="en-US" sz="2400" b="1" dirty="0"/>
              <a:t> </a:t>
            </a:r>
            <a:r>
              <a:rPr lang="en-US" sz="2400" b="1" dirty="0" err="1"/>
              <a:t>Bogu</a:t>
            </a:r>
            <a:r>
              <a:rPr lang="en-US" sz="2400" b="1" dirty="0"/>
              <a:t>. </a:t>
            </a:r>
            <a:r>
              <a:rPr lang="en-US" sz="2400" b="1" dirty="0" err="1"/>
              <a:t>Razmotrimo</a:t>
            </a:r>
            <a:r>
              <a:rPr lang="en-US" sz="2400" b="1" dirty="0"/>
              <a:t> </a:t>
            </a:r>
            <a:r>
              <a:rPr lang="en-US" sz="2400" b="1" dirty="0" err="1"/>
              <a:t>različite</a:t>
            </a:r>
            <a:r>
              <a:rPr lang="en-US" sz="2400" b="1" dirty="0"/>
              <a:t> </a:t>
            </a:r>
            <a:r>
              <a:rPr lang="en-US" sz="2400" b="1" dirty="0" err="1"/>
              <a:t>pristupe</a:t>
            </a:r>
            <a:r>
              <a:rPr lang="en-US" sz="2400" b="1" dirty="0"/>
              <a:t> </a:t>
            </a:r>
            <a:r>
              <a:rPr lang="hr-HR" sz="2400" b="1" dirty="0"/>
              <a:t>bogoslužja</a:t>
            </a:r>
            <a:r>
              <a:rPr lang="en-US" sz="2400" b="1" dirty="0"/>
              <a:t> </a:t>
            </a:r>
            <a:r>
              <a:rPr lang="en-US" sz="2400" b="1" dirty="0" err="1"/>
              <a:t>ove</a:t>
            </a:r>
            <a:r>
              <a:rPr lang="en-US" sz="2400" b="1" dirty="0"/>
              <a:t> </a:t>
            </a:r>
            <a:r>
              <a:rPr lang="en-US" sz="2400" b="1" dirty="0" err="1"/>
              <a:t>svete</a:t>
            </a:r>
            <a:r>
              <a:rPr lang="en-US" sz="2400" b="1" dirty="0"/>
              <a:t> </a:t>
            </a:r>
            <a:r>
              <a:rPr lang="en-US" sz="2400" b="1" dirty="0" err="1"/>
              <a:t>crkvene</a:t>
            </a:r>
            <a:r>
              <a:rPr lang="en-US" sz="2400" b="1" dirty="0"/>
              <a:t> </a:t>
            </a:r>
            <a:r>
              <a:rPr lang="en-US" sz="2400" b="1" dirty="0" err="1"/>
              <a:t>himne</a:t>
            </a:r>
            <a:r>
              <a:rPr lang="en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8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oscuro, fuego, humo, frente&#10;&#10;Descripción generada automáticamente">
            <a:extLst>
              <a:ext uri="{FF2B5EF4-FFF2-40B4-BE49-F238E27FC236}">
                <a16:creationId xmlns:a16="http://schemas.microsoft.com/office/drawing/2014/main" id="{C9BC5B0C-814F-4A6C-162E-216B44D598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042" y="897902"/>
            <a:ext cx="4436852" cy="54554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1F55355-1F93-42FC-98E7-9CD529B588C1}"/>
              </a:ext>
            </a:extLst>
          </p:cNvPr>
          <p:cNvSpPr txBox="1"/>
          <p:nvPr/>
        </p:nvSpPr>
        <p:spPr>
          <a:xfrm>
            <a:off x="0" y="952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</a:t>
            </a:r>
            <a:r>
              <a:rPr lang="hr-H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3: 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JUTARNJE I VEČERNJE BOGOSLUŽJE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ECD067D-38F1-450D-8283-B16267F18880}"/>
              </a:ext>
            </a:extLst>
          </p:cNvPr>
          <p:cNvSpPr/>
          <p:nvPr/>
        </p:nvSpPr>
        <p:spPr>
          <a:xfrm>
            <a:off x="355107" y="894951"/>
            <a:ext cx="6587231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50" b="1" dirty="0">
                <a:latin typeface="Comic Sans MS" panose="030F0702030302020204" pitchFamily="66" charset="0"/>
              </a:rPr>
              <a:t>Jahve</a:t>
            </a:r>
            <a:r>
              <a:rPr lang="en-US" sz="1650" b="1" dirty="0">
                <a:latin typeface="Comic Sans MS" panose="030F0702030302020204" pitchFamily="66" charset="0"/>
              </a:rPr>
              <a:t>, k</a:t>
            </a:r>
            <a:r>
              <a:rPr lang="hr-HR" sz="1650" b="1" dirty="0" err="1">
                <a:latin typeface="Comic Sans MS" panose="030F0702030302020204" pitchFamily="66" charset="0"/>
              </a:rPr>
              <a:t>oliko</a:t>
            </a:r>
            <a:r>
              <a:rPr lang="hr-HR" sz="1650" b="1" dirty="0">
                <a:latin typeface="Comic Sans MS" panose="030F0702030302020204" pitchFamily="66" charset="0"/>
              </a:rPr>
              <a:t> je tlačitelja mojih, koliki se</a:t>
            </a:r>
            <a:r>
              <a:rPr lang="en-US" sz="1650" b="1" dirty="0">
                <a:latin typeface="Comic Sans MS" panose="030F0702030302020204" pitchFamily="66" charset="0"/>
              </a:rPr>
              <a:t>
</a:t>
            </a:r>
            <a:r>
              <a:rPr lang="hr-HR" sz="1650" b="1" dirty="0">
                <a:latin typeface="Comic Sans MS" panose="030F0702030302020204" pitchFamily="66" charset="0"/>
              </a:rPr>
              <a:t>podižu na me!</a:t>
            </a:r>
            <a:r>
              <a:rPr lang="en-US" sz="1650" b="1" dirty="0">
                <a:latin typeface="Comic Sans MS" panose="030F0702030302020204" pitchFamily="66" charset="0"/>
              </a:rPr>
              <a:t>
</a:t>
            </a:r>
            <a:r>
              <a:rPr lang="en-US" sz="1650" b="1" dirty="0" err="1">
                <a:latin typeface="Comic Sans MS" panose="030F0702030302020204" pitchFamily="66" charset="0"/>
              </a:rPr>
              <a:t>Mnogi</a:t>
            </a:r>
            <a:r>
              <a:rPr lang="en-US" sz="1650" b="1" dirty="0">
                <a:latin typeface="Comic Sans MS" panose="030F0702030302020204" pitchFamily="66" charset="0"/>
              </a:rPr>
              <a:t> </a:t>
            </a:r>
            <a:r>
              <a:rPr lang="en-US" sz="1650" b="1" dirty="0" err="1">
                <a:latin typeface="Comic Sans MS" panose="030F0702030302020204" pitchFamily="66" charset="0"/>
              </a:rPr>
              <a:t>su</a:t>
            </a:r>
            <a:r>
              <a:rPr lang="en-US" sz="1650" b="1" dirty="0">
                <a:latin typeface="Comic Sans MS" panose="030F0702030302020204" pitchFamily="66" charset="0"/>
              </a:rPr>
              <a:t> </a:t>
            </a:r>
            <a:r>
              <a:rPr lang="hr-HR" sz="1650" b="1" dirty="0">
                <a:latin typeface="Comic Sans MS" panose="030F0702030302020204" pitchFamily="66" charset="0"/>
              </a:rPr>
              <a:t>što </a:t>
            </a:r>
            <a:r>
              <a:rPr lang="en-US" sz="1650" b="1" dirty="0">
                <a:latin typeface="Comic Sans MS" panose="030F0702030302020204" pitchFamily="66" charset="0"/>
              </a:rPr>
              <a:t>o </a:t>
            </a:r>
            <a:r>
              <a:rPr lang="en-US" sz="1650" b="1" dirty="0" err="1">
                <a:latin typeface="Comic Sans MS" panose="030F0702030302020204" pitchFamily="66" charset="0"/>
              </a:rPr>
              <a:t>meni</a:t>
            </a:r>
            <a:r>
              <a:rPr lang="hr-HR" sz="1650" b="1" dirty="0">
                <a:latin typeface="Comic Sans MS" panose="030F0702030302020204" pitchFamily="66" charset="0"/>
              </a:rPr>
              <a:t> zbore:</a:t>
            </a:r>
            <a:r>
              <a:rPr lang="en-US" sz="1650" b="1" dirty="0">
                <a:latin typeface="Comic Sans MS" panose="030F0702030302020204" pitchFamily="66" charset="0"/>
              </a:rPr>
              <a:t>
"</a:t>
            </a:r>
            <a:r>
              <a:rPr lang="en-US" sz="1650" b="1" dirty="0" err="1">
                <a:latin typeface="Comic Sans MS" panose="030F0702030302020204" pitchFamily="66" charset="0"/>
              </a:rPr>
              <a:t>Nema</a:t>
            </a:r>
            <a:r>
              <a:rPr lang="en-US" sz="1650" b="1" dirty="0">
                <a:latin typeface="Comic Sans MS" panose="030F0702030302020204" pitchFamily="66" charset="0"/>
              </a:rPr>
              <a:t> </a:t>
            </a:r>
            <a:r>
              <a:rPr lang="hr-HR" sz="1650" b="1" dirty="0">
                <a:latin typeface="Comic Sans MS" panose="030F0702030302020204" pitchFamily="66" charset="0"/>
              </a:rPr>
              <a:t>mu spasenja </a:t>
            </a:r>
            <a:r>
              <a:rPr lang="en-US" sz="1650" b="1" dirty="0">
                <a:latin typeface="Comic Sans MS" panose="030F0702030302020204" pitchFamily="66" charset="0"/>
              </a:rPr>
              <a:t>u </a:t>
            </a:r>
            <a:r>
              <a:rPr lang="en-US" sz="1650" b="1" dirty="0" err="1">
                <a:latin typeface="Comic Sans MS" panose="030F0702030302020204" pitchFamily="66" charset="0"/>
              </a:rPr>
              <a:t>Bogu</a:t>
            </a:r>
            <a:r>
              <a:rPr lang="hr-HR" sz="1650" b="1" dirty="0">
                <a:latin typeface="Comic Sans MS" panose="030F0702030302020204" pitchFamily="66" charset="0"/>
              </a:rPr>
              <a:t>!</a:t>
            </a:r>
            <a:r>
              <a:rPr lang="en-US" sz="1650" b="1" dirty="0">
                <a:latin typeface="Comic Sans MS" panose="030F0702030302020204" pitchFamily="66" charset="0"/>
              </a:rPr>
              <a:t>" Selah</a:t>
            </a:r>
          </a:p>
          <a:p>
            <a:r>
              <a:rPr lang="hr-HR" sz="1650" b="1" dirty="0">
                <a:latin typeface="Comic Sans MS" panose="030F0702030302020204" pitchFamily="66" charset="0"/>
              </a:rPr>
              <a:t>Ti si ipak štit moj Jahve:</a:t>
            </a:r>
            <a:endParaRPr lang="en-US" sz="1650" b="1" dirty="0">
              <a:latin typeface="Comic Sans MS" panose="030F0702030302020204" pitchFamily="66" charset="0"/>
            </a:endParaRPr>
          </a:p>
          <a:p>
            <a:r>
              <a:rPr lang="hr-HR" sz="1650" b="1" dirty="0">
                <a:latin typeface="Comic Sans MS" panose="030F0702030302020204" pitchFamily="66" charset="0"/>
              </a:rPr>
              <a:t>Slavo moja, ti mi glavu podižeš.</a:t>
            </a:r>
            <a:endParaRPr lang="en-US" sz="1650" b="1" dirty="0">
              <a:latin typeface="Comic Sans MS" panose="030F0702030302020204" pitchFamily="66" charset="0"/>
            </a:endParaRPr>
          </a:p>
          <a:p>
            <a:r>
              <a:rPr lang="en-US" sz="1650" b="1" dirty="0">
                <a:latin typeface="Comic Sans MS" panose="030F0702030302020204" pitchFamily="66" charset="0"/>
              </a:rPr>
              <a:t>I</a:t>
            </a:r>
            <a:r>
              <a:rPr lang="hr-HR" sz="1650" b="1" dirty="0">
                <a:latin typeface="Comic Sans MS" panose="030F0702030302020204" pitchFamily="66" charset="0"/>
              </a:rPr>
              <a:t>za sveg glasa Jahvi zavapih</a:t>
            </a:r>
            <a:r>
              <a:rPr lang="en-US" sz="1650" b="1" dirty="0">
                <a:latin typeface="Comic Sans MS" panose="030F0702030302020204" pitchFamily="66" charset="0"/>
              </a:rPr>
              <a:t>,</a:t>
            </a:r>
          </a:p>
          <a:p>
            <a:r>
              <a:rPr lang="hr-HR" sz="1650" b="1" dirty="0">
                <a:latin typeface="Comic Sans MS" panose="030F0702030302020204" pitchFamily="66" charset="0"/>
              </a:rPr>
              <a:t>i on me usliši sa svete gore svoje</a:t>
            </a:r>
            <a:r>
              <a:rPr lang="en-US" sz="1650" b="1" dirty="0">
                <a:latin typeface="Comic Sans MS" panose="030F0702030302020204" pitchFamily="66" charset="0"/>
              </a:rPr>
              <a:t>. Selah</a:t>
            </a:r>
          </a:p>
          <a:p>
            <a:endParaRPr lang="en-US" sz="1650" b="1" dirty="0">
              <a:latin typeface="Comic Sans MS" panose="030F0702030302020204" pitchFamily="66" charset="0"/>
            </a:endParaRPr>
          </a:p>
          <a:p>
            <a:r>
              <a:rPr lang="hr-HR" sz="1650" b="1" dirty="0">
                <a:latin typeface="Comic Sans MS" panose="030F0702030302020204" pitchFamily="66" charset="0"/>
              </a:rPr>
              <a:t>Sad mogu </a:t>
            </a:r>
            <a:r>
              <a:rPr lang="hr-HR" sz="1650" b="1" dirty="0" err="1">
                <a:latin typeface="Comic Sans MS" panose="030F0702030302020204" pitchFamily="66" charset="0"/>
              </a:rPr>
              <a:t>leć</a:t>
            </a:r>
            <a:r>
              <a:rPr lang="hr-HR" sz="1650" b="1" dirty="0">
                <a:latin typeface="Comic Sans MS" panose="030F0702030302020204" pitchFamily="66" charset="0"/>
              </a:rPr>
              <a:t> i usnuti, </a:t>
            </a:r>
            <a:r>
              <a:rPr lang="en-US" sz="1650" b="1" dirty="0">
                <a:latin typeface="Comic Sans MS" panose="030F0702030302020204" pitchFamily="66" charset="0"/>
              </a:rPr>
              <a:t>;</a:t>
            </a:r>
          </a:p>
          <a:p>
            <a:r>
              <a:rPr lang="hr-HR" sz="1650" b="1" dirty="0">
                <a:latin typeface="Comic Sans MS" panose="030F0702030302020204" pitchFamily="66" charset="0"/>
              </a:rPr>
              <a:t>i onda ustat jer me Jahve drži</a:t>
            </a:r>
            <a:r>
              <a:rPr lang="en-US" sz="1650" b="1" dirty="0">
                <a:latin typeface="Comic Sans MS" panose="030F0702030302020204" pitchFamily="66" charset="0"/>
              </a:rPr>
              <a:t>.</a:t>
            </a:r>
          </a:p>
          <a:p>
            <a:r>
              <a:rPr lang="hr-HR" sz="1650" b="1" dirty="0">
                <a:latin typeface="Comic Sans MS" panose="030F0702030302020204" pitchFamily="66" charset="0"/>
              </a:rPr>
              <a:t>Ne bojim se tisuća ljudi </a:t>
            </a:r>
            <a:endParaRPr lang="en-US" sz="1650" b="1" dirty="0">
              <a:latin typeface="Comic Sans MS" panose="030F0702030302020204" pitchFamily="66" charset="0"/>
            </a:endParaRPr>
          </a:p>
          <a:p>
            <a:r>
              <a:rPr lang="hr-HR" sz="1650" b="1" dirty="0">
                <a:latin typeface="Comic Sans MS" panose="030F0702030302020204" pitchFamily="66" charset="0"/>
              </a:rPr>
              <a:t>Što me opsjedaju dušmanski</a:t>
            </a:r>
            <a:r>
              <a:rPr lang="en-US" sz="1650" b="1" dirty="0">
                <a:latin typeface="Comic Sans MS" panose="030F0702030302020204" pitchFamily="66" charset="0"/>
              </a:rPr>
              <a:t>.</a:t>
            </a:r>
          </a:p>
          <a:p>
            <a:r>
              <a:rPr lang="hr-HR" sz="1650" b="1" dirty="0">
                <a:latin typeface="Comic Sans MS" panose="030F0702030302020204" pitchFamily="66" charset="0"/>
              </a:rPr>
              <a:t>Ustani, o Jahve!</a:t>
            </a:r>
            <a:r>
              <a:rPr lang="en-US" sz="1650" b="1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650" b="1" dirty="0">
                <a:latin typeface="Comic Sans MS" panose="030F0702030302020204" pitchFamily="66" charset="0"/>
              </a:rPr>
              <a:t>S</a:t>
            </a:r>
            <a:r>
              <a:rPr lang="hr-HR" sz="1650" b="1" dirty="0">
                <a:latin typeface="Comic Sans MS" panose="030F0702030302020204" pitchFamily="66" charset="0"/>
              </a:rPr>
              <a:t>pasi me, o Bože moj!</a:t>
            </a:r>
            <a:r>
              <a:rPr lang="en-US" sz="1650" b="1" dirty="0">
                <a:latin typeface="Comic Sans MS" panose="030F0702030302020204" pitchFamily="66" charset="0"/>
              </a:rPr>
              <a:t>!</a:t>
            </a:r>
          </a:p>
          <a:p>
            <a:r>
              <a:rPr lang="hr-HR" sz="1650" b="1" dirty="0">
                <a:latin typeface="Comic Sans MS" panose="030F0702030302020204" pitchFamily="66" charset="0"/>
              </a:rPr>
              <a:t>Ti udaraš po obrazu sve neprijatelje moje,</a:t>
            </a:r>
            <a:endParaRPr lang="en-US" sz="1650" b="1" dirty="0">
              <a:latin typeface="Comic Sans MS" panose="030F0702030302020204" pitchFamily="66" charset="0"/>
            </a:endParaRPr>
          </a:p>
          <a:p>
            <a:r>
              <a:rPr lang="hr-HR" sz="1650" b="1" dirty="0">
                <a:latin typeface="Comic Sans MS" panose="030F0702030302020204" pitchFamily="66" charset="0"/>
              </a:rPr>
              <a:t>Opakima zube razbijaš.</a:t>
            </a:r>
            <a:endParaRPr lang="en-US" sz="1650" b="1" dirty="0">
              <a:latin typeface="Comic Sans MS" panose="030F0702030302020204" pitchFamily="66" charset="0"/>
            </a:endParaRPr>
          </a:p>
          <a:p>
            <a:r>
              <a:rPr lang="hr-HR" sz="1650" b="1" dirty="0">
                <a:latin typeface="Comic Sans MS" panose="030F0702030302020204" pitchFamily="66" charset="0"/>
              </a:rPr>
              <a:t>U Jahve je spasenje: </a:t>
            </a:r>
            <a:r>
              <a:rPr lang="en-US" sz="1650" b="1" dirty="0">
                <a:latin typeface="Comic Sans MS" panose="030F0702030302020204" pitchFamily="66" charset="0"/>
              </a:rPr>
              <a:t>.</a:t>
            </a:r>
          </a:p>
          <a:p>
            <a:r>
              <a:rPr lang="hr-HR" sz="1650" b="1" dirty="0">
                <a:latin typeface="Comic Sans MS" panose="030F0702030302020204" pitchFamily="66" charset="0"/>
              </a:rPr>
              <a:t>Na tvom narodu tvoj je blagoslov!</a:t>
            </a:r>
            <a:r>
              <a:rPr lang="en-US" sz="1650" b="1" dirty="0">
                <a:latin typeface="Comic Sans MS" panose="030F0702030302020204" pitchFamily="66" charset="0"/>
              </a:rPr>
              <a:t>. Selah</a:t>
            </a:r>
            <a:endParaRPr lang="es-ES" sz="1650" b="1" dirty="0">
              <a:latin typeface="Comic Sans MS" panose="030F0702030302020204" pitchFamily="66" charset="0"/>
            </a:endParaRPr>
          </a:p>
        </p:txBody>
      </p:sp>
      <p:sp>
        <p:nvSpPr>
          <p:cNvPr id="4" name="Globo: línea con borde y barra de énfasis 3">
            <a:extLst>
              <a:ext uri="{FF2B5EF4-FFF2-40B4-BE49-F238E27FC236}">
                <a16:creationId xmlns:a16="http://schemas.microsoft.com/office/drawing/2014/main" id="{3404BE8E-995E-4CBA-A7A4-26782EF89AE4}"/>
              </a:ext>
            </a:extLst>
          </p:cNvPr>
          <p:cNvSpPr/>
          <p:nvPr/>
        </p:nvSpPr>
        <p:spPr>
          <a:xfrm>
            <a:off x="7537142" y="1047305"/>
            <a:ext cx="4190260" cy="1125505"/>
          </a:xfrm>
          <a:prstGeom prst="accentBorderCallout1">
            <a:avLst>
              <a:gd name="adj1" fmla="val 18750"/>
              <a:gd name="adj2" fmla="val -8333"/>
              <a:gd name="adj3" fmla="val 43153"/>
              <a:gd name="adj4" fmla="val -4958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Vjernik</a:t>
            </a:r>
            <a:r>
              <a:rPr lang="en-US" sz="2000" b="1" dirty="0">
                <a:solidFill>
                  <a:schemeClr val="tx1"/>
                </a:solidFill>
              </a:rPr>
              <a:t> se </a:t>
            </a:r>
            <a:r>
              <a:rPr lang="en-US" sz="2000" b="1" dirty="0" err="1">
                <a:solidFill>
                  <a:schemeClr val="tx1"/>
                </a:solidFill>
              </a:rPr>
              <a:t>nalazi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okružen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neprijateljima</a:t>
            </a:r>
            <a:r>
              <a:rPr lang="en-US" sz="2000" b="1" dirty="0">
                <a:solidFill>
                  <a:schemeClr val="tx1"/>
                </a:solidFill>
              </a:rPr>
              <a:t> koji </a:t>
            </a:r>
            <a:r>
              <a:rPr lang="en-US" sz="2000" b="1" dirty="0" err="1">
                <a:solidFill>
                  <a:schemeClr val="tx1"/>
                </a:solidFill>
              </a:rPr>
              <a:t>traže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zlo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misle</a:t>
            </a:r>
            <a:r>
              <a:rPr lang="en-US" sz="2000" b="1" dirty="0">
                <a:solidFill>
                  <a:schemeClr val="tx1"/>
                </a:solidFill>
              </a:rPr>
              <a:t> da ga Bog </a:t>
            </a:r>
            <a:r>
              <a:rPr lang="en-US" sz="2000" b="1" dirty="0" err="1">
                <a:solidFill>
                  <a:schemeClr val="tx1"/>
                </a:solidFill>
              </a:rPr>
              <a:t>neće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zaštititi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en" sz="2000" b="1" dirty="0">
              <a:solidFill>
                <a:schemeClr val="tx1"/>
              </a:solidFill>
            </a:endParaRPr>
          </a:p>
        </p:txBody>
      </p:sp>
      <p:sp>
        <p:nvSpPr>
          <p:cNvPr id="5" name="Globo: línea con borde y barra de énfasis 4">
            <a:extLst>
              <a:ext uri="{FF2B5EF4-FFF2-40B4-BE49-F238E27FC236}">
                <a16:creationId xmlns:a16="http://schemas.microsoft.com/office/drawing/2014/main" id="{68206FC0-68B6-4CEE-B52B-633FA64245A0}"/>
              </a:ext>
            </a:extLst>
          </p:cNvPr>
          <p:cNvSpPr/>
          <p:nvPr/>
        </p:nvSpPr>
        <p:spPr>
          <a:xfrm>
            <a:off x="7537142" y="2380436"/>
            <a:ext cx="4190260" cy="1125504"/>
          </a:xfrm>
          <a:prstGeom prst="accentBorderCallout1">
            <a:avLst>
              <a:gd name="adj1" fmla="val 18750"/>
              <a:gd name="adj2" fmla="val -8333"/>
              <a:gd name="adj3" fmla="val 37479"/>
              <a:gd name="adj4" fmla="val -4787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Ali on </a:t>
            </a:r>
            <a:r>
              <a:rPr lang="en-US" sz="2000" b="1" dirty="0" err="1">
                <a:solidFill>
                  <a:schemeClr val="tx1"/>
                </a:solidFill>
              </a:rPr>
              <a:t>zna</a:t>
            </a:r>
            <a:r>
              <a:rPr lang="en-US" sz="2000" b="1" dirty="0">
                <a:solidFill>
                  <a:schemeClr val="tx1"/>
                </a:solidFill>
              </a:rPr>
              <a:t> da ga Bog </a:t>
            </a:r>
            <a:r>
              <a:rPr lang="en-US" sz="2000" b="1" dirty="0" err="1">
                <a:solidFill>
                  <a:schemeClr val="tx1"/>
                </a:solidFill>
              </a:rPr>
              <a:t>štiti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</a:t>
            </a:r>
            <a:r>
              <a:rPr lang="en-US" sz="2000" b="1" dirty="0">
                <a:solidFill>
                  <a:schemeClr val="tx1"/>
                </a:solidFill>
              </a:rPr>
              <a:t> da ga, </a:t>
            </a:r>
            <a:r>
              <a:rPr lang="en-US" sz="2000" b="1" dirty="0" err="1">
                <a:solidFill>
                  <a:schemeClr val="tx1"/>
                </a:solidFill>
              </a:rPr>
              <a:t>kad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zavapi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čuje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odgovara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en" sz="2000" b="1" dirty="0">
              <a:solidFill>
                <a:schemeClr val="tx1"/>
              </a:solidFill>
            </a:endParaRPr>
          </a:p>
        </p:txBody>
      </p:sp>
      <p:sp>
        <p:nvSpPr>
          <p:cNvPr id="6" name="Globo: línea con borde y barra de énfasis 5">
            <a:extLst>
              <a:ext uri="{FF2B5EF4-FFF2-40B4-BE49-F238E27FC236}">
                <a16:creationId xmlns:a16="http://schemas.microsoft.com/office/drawing/2014/main" id="{B7A24D0B-66D4-4615-9732-8AF3FD8D03CF}"/>
              </a:ext>
            </a:extLst>
          </p:cNvPr>
          <p:cNvSpPr/>
          <p:nvPr/>
        </p:nvSpPr>
        <p:spPr>
          <a:xfrm>
            <a:off x="7537142" y="3713566"/>
            <a:ext cx="4190260" cy="1755339"/>
          </a:xfrm>
          <a:prstGeom prst="accentBorderCallout1">
            <a:avLst>
              <a:gd name="adj1" fmla="val 18750"/>
              <a:gd name="adj2" fmla="val -8333"/>
              <a:gd name="adj3" fmla="val 49328"/>
              <a:gd name="adj4" fmla="val -4472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Stoga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hr-HR" sz="2000" b="1" dirty="0">
                <a:solidFill>
                  <a:schemeClr val="tx1"/>
                </a:solidFill>
              </a:rPr>
              <a:t>G</a:t>
            </a:r>
            <a:r>
              <a:rPr lang="en-US" sz="2000" b="1" dirty="0">
                <a:solidFill>
                  <a:schemeClr val="tx1"/>
                </a:solidFill>
              </a:rPr>
              <a:t>a </a:t>
            </a:r>
            <a:r>
              <a:rPr lang="en-US" sz="2000" b="1" dirty="0" err="1">
                <a:solidFill>
                  <a:schemeClr val="tx1"/>
                </a:solidFill>
              </a:rPr>
              <a:t>noću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hr-HR" sz="2000" b="1" dirty="0">
                <a:solidFill>
                  <a:schemeClr val="tx1"/>
                </a:solidFill>
              </a:rPr>
              <a:t>obožava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mirno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odlazi</a:t>
            </a:r>
            <a:r>
              <a:rPr lang="en-US" sz="2000" b="1" dirty="0">
                <a:solidFill>
                  <a:schemeClr val="tx1"/>
                </a:solidFill>
              </a:rPr>
              <a:t> u </a:t>
            </a:r>
            <a:r>
              <a:rPr lang="en-US" sz="2000" b="1" dirty="0" err="1">
                <a:solidFill>
                  <a:schemeClr val="tx1"/>
                </a:solidFill>
              </a:rPr>
              <a:t>krevet</a:t>
            </a:r>
            <a:r>
              <a:rPr lang="en-US" sz="2000" b="1" dirty="0">
                <a:solidFill>
                  <a:schemeClr val="tx1"/>
                </a:solidFill>
              </a:rPr>
              <a:t>. Kad </a:t>
            </a:r>
            <a:r>
              <a:rPr lang="en-US" sz="2000" b="1" dirty="0" err="1">
                <a:solidFill>
                  <a:schemeClr val="tx1"/>
                </a:solidFill>
              </a:rPr>
              <a:t>ustane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ujutro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štuje</a:t>
            </a:r>
            <a:r>
              <a:rPr lang="en-US" sz="2000" b="1" dirty="0">
                <a:solidFill>
                  <a:schemeClr val="tx1"/>
                </a:solidFill>
              </a:rPr>
              <a:t> Boga </a:t>
            </a:r>
            <a:r>
              <a:rPr lang="en-US" sz="2000" b="1" dirty="0" err="1">
                <a:solidFill>
                  <a:schemeClr val="tx1"/>
                </a:solidFill>
              </a:rPr>
              <a:t>što</a:t>
            </a:r>
            <a:r>
              <a:rPr lang="en-US" sz="2000" b="1" dirty="0">
                <a:solidFill>
                  <a:schemeClr val="tx1"/>
                </a:solidFill>
              </a:rPr>
              <a:t> je </a:t>
            </a:r>
            <a:r>
              <a:rPr lang="en-US" sz="2000" b="1" dirty="0" err="1">
                <a:solidFill>
                  <a:schemeClr val="tx1"/>
                </a:solidFill>
              </a:rPr>
              <a:t>sačuvao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hr-HR" sz="2000" b="1" dirty="0">
                <a:solidFill>
                  <a:schemeClr val="tx1"/>
                </a:solidFill>
              </a:rPr>
              <a:t>njegov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život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obnavlja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svoje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povjerenje</a:t>
            </a:r>
            <a:r>
              <a:rPr lang="en-US" sz="2000" b="1" dirty="0">
                <a:solidFill>
                  <a:schemeClr val="tx1"/>
                </a:solidFill>
              </a:rPr>
              <a:t> u </a:t>
            </a:r>
            <a:r>
              <a:rPr lang="en-US" sz="2000" b="1" dirty="0" err="1">
                <a:solidFill>
                  <a:schemeClr val="tx1"/>
                </a:solidFill>
              </a:rPr>
              <a:t>Njega</a:t>
            </a:r>
            <a:r>
              <a:rPr lang="en-US" sz="2000" b="1" dirty="0">
                <a:solidFill>
                  <a:schemeClr val="tx1"/>
                </a:solidFill>
              </a:rPr>
              <a:t> do </a:t>
            </a:r>
            <a:r>
              <a:rPr lang="en-US" sz="2000" b="1" dirty="0" err="1">
                <a:solidFill>
                  <a:schemeClr val="tx1"/>
                </a:solidFill>
              </a:rPr>
              <a:t>večeri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en" sz="2000" b="1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B109E1-55B0-406E-8ABD-0FFE90DED81E}"/>
              </a:ext>
            </a:extLst>
          </p:cNvPr>
          <p:cNvSpPr txBox="1"/>
          <p:nvPr/>
        </p:nvSpPr>
        <p:spPr>
          <a:xfrm>
            <a:off x="355107" y="6149123"/>
            <a:ext cx="1156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Svako</a:t>
            </a:r>
            <a:r>
              <a:rPr lang="en-US" b="1" dirty="0"/>
              <a:t> </a:t>
            </a:r>
            <a:r>
              <a:rPr lang="en-US" b="1" dirty="0" err="1"/>
              <a:t>vrijeme</a:t>
            </a:r>
            <a:r>
              <a:rPr lang="en-US" b="1" dirty="0"/>
              <a:t> je dobro </a:t>
            </a:r>
            <a:r>
              <a:rPr lang="hr-HR" b="1" dirty="0" err="1"/>
              <a:t>oboža</a:t>
            </a:r>
            <a:r>
              <a:rPr lang="en-US" b="1" dirty="0" err="1"/>
              <a:t>vati</a:t>
            </a:r>
            <a:r>
              <a:rPr lang="en-US" b="1" dirty="0"/>
              <a:t> Boga</a:t>
            </a:r>
            <a:r>
              <a:rPr lang="hr-HR" b="1" dirty="0"/>
              <a:t> </a:t>
            </a:r>
            <a:r>
              <a:rPr lang="en" b="1" dirty="0"/>
              <a:t>(Ps. 4</a:t>
            </a:r>
            <a:r>
              <a:rPr lang="hr-HR" b="1" dirty="0"/>
              <a:t>,</a:t>
            </a:r>
            <a:r>
              <a:rPr lang="en" b="1" dirty="0"/>
              <a:t>3).</a:t>
            </a:r>
          </a:p>
          <a:p>
            <a:r>
              <a:rPr lang="en-US" b="1" dirty="0" err="1"/>
              <a:t>Međutim</a:t>
            </a:r>
            <a:r>
              <a:rPr lang="en-US" b="1" dirty="0"/>
              <a:t>, dobro je </a:t>
            </a:r>
            <a:r>
              <a:rPr lang="en-US" b="1" dirty="0" err="1"/>
              <a:t>izdvojiti</a:t>
            </a:r>
            <a:r>
              <a:rPr lang="en-US" b="1" dirty="0"/>
              <a:t> </a:t>
            </a:r>
            <a:r>
              <a:rPr lang="en-US" b="1" dirty="0" err="1"/>
              <a:t>posebna</a:t>
            </a:r>
            <a:r>
              <a:rPr lang="en-US" b="1" dirty="0"/>
              <a:t> </a:t>
            </a:r>
            <a:r>
              <a:rPr lang="en-US" b="1" dirty="0" err="1"/>
              <a:t>vremena</a:t>
            </a:r>
            <a:r>
              <a:rPr lang="en-US" b="1" dirty="0"/>
              <a:t> u </a:t>
            </a:r>
            <a:r>
              <a:rPr lang="en-US" b="1" dirty="0" err="1"/>
              <a:t>danu</a:t>
            </a:r>
            <a:r>
              <a:rPr lang="en-US" b="1" dirty="0"/>
              <a:t> za </a:t>
            </a:r>
            <a:r>
              <a:rPr lang="en-US" b="1" dirty="0" err="1"/>
              <a:t>naše</a:t>
            </a:r>
            <a:r>
              <a:rPr lang="en-US" b="1" dirty="0"/>
              <a:t> </a:t>
            </a:r>
            <a:r>
              <a:rPr lang="hr-HR" b="1" dirty="0" err="1"/>
              <a:t>bogosluž</a:t>
            </a:r>
            <a:r>
              <a:rPr lang="en-US" b="1" dirty="0"/>
              <a:t>je (Ps.</a:t>
            </a:r>
            <a:r>
              <a:rPr lang="en" b="1" dirty="0"/>
              <a:t> 55</a:t>
            </a:r>
            <a:r>
              <a:rPr lang="hr-HR" b="1" dirty="0"/>
              <a:t>,</a:t>
            </a:r>
            <a:r>
              <a:rPr lang="en" b="1" dirty="0"/>
              <a:t>1</a:t>
            </a:r>
            <a:r>
              <a:rPr lang="hr-HR" b="1" dirty="0"/>
              <a:t>8</a:t>
            </a:r>
            <a:r>
              <a:rPr lang="en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00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1B8ED0F-2E76-41BD-A980-55E562E770E4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F7523E"/>
                </a:solidFill>
              </a:rPr>
              <a:t>Psalam</a:t>
            </a:r>
            <a:r>
              <a:rPr lang="en-US" sz="4400" b="1" dirty="0">
                <a:ln/>
                <a:solidFill>
                  <a:srgbClr val="F7523E"/>
                </a:solidFill>
              </a:rPr>
              <a:t> 22: </a:t>
            </a:r>
            <a:r>
              <a:rPr lang="hr-HR" sz="4400" b="1" dirty="0" err="1">
                <a:ln/>
                <a:solidFill>
                  <a:srgbClr val="F7523E"/>
                </a:solidFill>
              </a:rPr>
              <a:t>Bogosluž</a:t>
            </a:r>
            <a:r>
              <a:rPr lang="en-US" sz="4400" b="1" dirty="0">
                <a:ln/>
                <a:solidFill>
                  <a:srgbClr val="F7523E"/>
                </a:solidFill>
              </a:rPr>
              <a:t>JE U SKUPŠTINI</a:t>
            </a:r>
            <a:endParaRPr lang="en" sz="4400" b="1" dirty="0">
              <a:ln/>
              <a:solidFill>
                <a:srgbClr val="F7523E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18ABC9B-0CBF-45D0-B8E1-666E73264112}"/>
              </a:ext>
            </a:extLst>
          </p:cNvPr>
          <p:cNvSpPr/>
          <p:nvPr/>
        </p:nvSpPr>
        <p:spPr>
          <a:xfrm>
            <a:off x="4667527" y="1024936"/>
            <a:ext cx="74128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 </a:t>
            </a:r>
            <a:r>
              <a:rPr lang="en-US" b="1" dirty="0" err="1"/>
              <a:t>Psalmu</a:t>
            </a:r>
            <a:r>
              <a:rPr lang="en-US" b="1" dirty="0"/>
              <a:t> 22 </a:t>
            </a:r>
            <a:r>
              <a:rPr lang="en-US" b="1" dirty="0" err="1"/>
              <a:t>primjećujemo</a:t>
            </a:r>
            <a:r>
              <a:rPr lang="en-US" b="1" dirty="0"/>
              <a:t> da David </a:t>
            </a:r>
            <a:r>
              <a:rPr lang="en-US" b="1" dirty="0" err="1"/>
              <a:t>zauzima</a:t>
            </a:r>
            <a:r>
              <a:rPr lang="en-US" b="1" dirty="0"/>
              <a:t> </a:t>
            </a:r>
            <a:r>
              <a:rPr lang="en-US" b="1" dirty="0" err="1"/>
              <a:t>gledište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prvog</a:t>
            </a:r>
            <a:r>
              <a:rPr lang="en-US" b="1" dirty="0"/>
              <a:t> </a:t>
            </a:r>
            <a:r>
              <a:rPr lang="en-US" b="1" dirty="0" err="1"/>
              <a:t>lica</a:t>
            </a:r>
            <a:r>
              <a:rPr lang="en-US" b="1" dirty="0"/>
              <a:t> (Ps</a:t>
            </a:r>
            <a:r>
              <a:rPr lang="hr-HR" b="1" dirty="0"/>
              <a:t>.</a:t>
            </a:r>
            <a:r>
              <a:rPr lang="en-US" b="1" dirty="0"/>
              <a:t> 22,2</a:t>
            </a:r>
            <a:r>
              <a:rPr lang="hr-HR" b="1" dirty="0"/>
              <a:t>3</a:t>
            </a:r>
            <a:r>
              <a:rPr lang="en-US" b="1" dirty="0"/>
              <a:t>. 2</a:t>
            </a:r>
            <a:r>
              <a:rPr lang="hr-HR" b="1" dirty="0"/>
              <a:t>6</a:t>
            </a:r>
            <a:r>
              <a:rPr lang="en-US" b="1" dirty="0"/>
              <a:t>). </a:t>
            </a:r>
            <a:r>
              <a:rPr lang="en-US" b="1" dirty="0" err="1"/>
              <a:t>Intimnost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neposrednost</a:t>
            </a:r>
            <a:r>
              <a:rPr lang="en-US" b="1" dirty="0"/>
              <a:t> </a:t>
            </a:r>
            <a:r>
              <a:rPr lang="en-US" b="1" dirty="0" err="1"/>
              <a:t>ovog</a:t>
            </a:r>
            <a:r>
              <a:rPr lang="en-US" b="1" dirty="0"/>
              <a:t> </a:t>
            </a:r>
            <a:r>
              <a:rPr lang="en-US" b="1" dirty="0" err="1"/>
              <a:t>gledišta</a:t>
            </a:r>
            <a:r>
              <a:rPr lang="en-US" b="1" dirty="0"/>
              <a:t> </a:t>
            </a:r>
            <a:r>
              <a:rPr lang="en-US" b="1" dirty="0" err="1"/>
              <a:t>pojačava</a:t>
            </a:r>
            <a:r>
              <a:rPr lang="en-US" b="1" dirty="0"/>
              <a:t> </a:t>
            </a:r>
            <a:r>
              <a:rPr lang="en-US" b="1" dirty="0" err="1"/>
              <a:t>ideju</a:t>
            </a:r>
            <a:r>
              <a:rPr lang="en-US" b="1" dirty="0"/>
              <a:t> da </a:t>
            </a:r>
            <a:r>
              <a:rPr lang="en-US" b="1" dirty="0" err="1"/>
              <a:t>kongregacijsko</a:t>
            </a:r>
            <a:r>
              <a:rPr lang="en-US" b="1" dirty="0"/>
              <a:t> </a:t>
            </a:r>
            <a:r>
              <a:rPr lang="hr-HR" b="1" dirty="0" err="1"/>
              <a:t>bogosluž</a:t>
            </a:r>
            <a:r>
              <a:rPr lang="en-US" b="1" dirty="0"/>
              <a:t>je </a:t>
            </a:r>
            <a:r>
              <a:rPr lang="en-US" b="1" dirty="0" err="1"/>
              <a:t>započinje</a:t>
            </a:r>
            <a:r>
              <a:rPr lang="en-US" b="1" dirty="0"/>
              <a:t> s </a:t>
            </a:r>
            <a:r>
              <a:rPr lang="en-US" b="1" dirty="0" err="1"/>
              <a:t>pojedinačnim</a:t>
            </a:r>
            <a:r>
              <a:rPr lang="en-US" b="1" dirty="0"/>
              <a:t> </a:t>
            </a:r>
            <a:r>
              <a:rPr lang="hr-HR" b="1" dirty="0"/>
              <a:t>molite</a:t>
            </a:r>
            <a:r>
              <a:rPr lang="en-US" b="1" dirty="0" err="1"/>
              <a:t>ljem</a:t>
            </a:r>
            <a:r>
              <a:rPr lang="en-US" b="1" dirty="0"/>
              <a:t>. David </a:t>
            </a:r>
            <a:r>
              <a:rPr lang="en-US" b="1" dirty="0" err="1"/>
              <a:t>izjavljuje</a:t>
            </a:r>
            <a:r>
              <a:rPr lang="en-US" b="1" dirty="0"/>
              <a:t>: »</a:t>
            </a:r>
            <a:r>
              <a:rPr lang="hr-HR" b="1" dirty="0"/>
              <a:t>A sada, braći ću svojoj</a:t>
            </a:r>
            <a:r>
              <a:rPr lang="en-US" b="1" dirty="0"/>
              <a:t> </a:t>
            </a:r>
            <a:r>
              <a:rPr lang="hr-HR" b="1" dirty="0"/>
              <a:t>naviještat ime tvoje,</a:t>
            </a:r>
            <a:r>
              <a:rPr lang="en-US" b="1" dirty="0"/>
              <a:t> </a:t>
            </a:r>
            <a:r>
              <a:rPr lang="hr-HR" b="1" dirty="0"/>
              <a:t>h</a:t>
            </a:r>
            <a:r>
              <a:rPr lang="en-US" b="1" dirty="0" err="1"/>
              <a:t>valit</a:t>
            </a:r>
            <a:r>
              <a:rPr lang="en-US" b="1" dirty="0"/>
              <a:t> </a:t>
            </a:r>
            <a:r>
              <a:rPr lang="en-US" b="1" dirty="0" err="1"/>
              <a:t>ću</a:t>
            </a:r>
            <a:r>
              <a:rPr lang="en-US" b="1" dirty="0"/>
              <a:t> </a:t>
            </a:r>
            <a:r>
              <a:rPr lang="hr-HR" b="1" dirty="0"/>
              <a:t>te usred zbora</a:t>
            </a:r>
            <a:r>
              <a:rPr lang="en-US" b="1" dirty="0"/>
              <a:t>" (Ps 22,</a:t>
            </a:r>
            <a:r>
              <a:rPr lang="hr-HR" b="1" dirty="0"/>
              <a:t>23).</a:t>
            </a:r>
            <a:r>
              <a:rPr lang="en-US" b="1" dirty="0"/>
              <a:t> </a:t>
            </a:r>
            <a:r>
              <a:rPr lang="en-US" b="1" dirty="0" err="1"/>
              <a:t>Kasnije</a:t>
            </a:r>
            <a:r>
              <a:rPr lang="en-US" b="1" dirty="0"/>
              <a:t> </a:t>
            </a:r>
            <a:r>
              <a:rPr lang="en-US" b="1" dirty="0" err="1"/>
              <a:t>dodaje</a:t>
            </a:r>
            <a:r>
              <a:rPr lang="en-US" b="1" dirty="0"/>
              <a:t>:</a:t>
            </a:r>
            <a:r>
              <a:rPr lang="hr-HR" b="1" dirty="0"/>
              <a:t> ”Zato ću te hvaliti u </a:t>
            </a:r>
            <a:r>
              <a:rPr lang="hr-HR" b="1" dirty="0" err="1"/>
              <a:t>zboreu</a:t>
            </a:r>
            <a:r>
              <a:rPr lang="hr-HR" b="1" dirty="0"/>
              <a:t> veliku, pred vjernicima tvojim izvršit zavjete</a:t>
            </a:r>
            <a:r>
              <a:rPr lang="en-US" b="1" dirty="0"/>
              <a:t>" (Ps 22, 2</a:t>
            </a:r>
            <a:r>
              <a:rPr lang="hr-HR" b="1" dirty="0"/>
              <a:t>6</a:t>
            </a:r>
            <a:r>
              <a:rPr lang="en-US" b="1" dirty="0"/>
              <a:t>). </a:t>
            </a:r>
            <a:r>
              <a:rPr lang="en-US" b="1" dirty="0" err="1"/>
              <a:t>Kakva</a:t>
            </a:r>
            <a:r>
              <a:rPr lang="en-US" b="1" dirty="0"/>
              <a:t> </a:t>
            </a:r>
            <a:r>
              <a:rPr lang="hr-HR" b="1" dirty="0" err="1"/>
              <a:t>pouk</a:t>
            </a:r>
            <a:r>
              <a:rPr lang="en-US" b="1" dirty="0"/>
              <a:t>a za </a:t>
            </a:r>
            <a:r>
              <a:rPr lang="en-US" b="1" dirty="0" err="1"/>
              <a:t>nas</a:t>
            </a:r>
            <a:r>
              <a:rPr lang="en-US" b="1" dirty="0"/>
              <a:t> </a:t>
            </a:r>
            <a:r>
              <a:rPr lang="en-US" b="1" dirty="0" err="1"/>
              <a:t>dok</a:t>
            </a:r>
            <a:r>
              <a:rPr lang="en-US" b="1" dirty="0"/>
              <a:t> </a:t>
            </a:r>
            <a:r>
              <a:rPr lang="en-US" b="1" dirty="0" err="1"/>
              <a:t>nastojimo</a:t>
            </a:r>
            <a:r>
              <a:rPr lang="en-US" b="1" dirty="0"/>
              <a:t> </a:t>
            </a:r>
            <a:r>
              <a:rPr lang="en-US" b="1" dirty="0" err="1"/>
              <a:t>ući</a:t>
            </a:r>
            <a:r>
              <a:rPr lang="en-US" b="1" dirty="0"/>
              <a:t> u </a:t>
            </a:r>
            <a:r>
              <a:rPr lang="en-US" b="1" dirty="0" err="1"/>
              <a:t>Božju</a:t>
            </a:r>
            <a:r>
              <a:rPr lang="en-US" b="1" dirty="0"/>
              <a:t> </a:t>
            </a:r>
            <a:r>
              <a:rPr lang="en-US" b="1" dirty="0" err="1"/>
              <a:t>nazočnost</a:t>
            </a:r>
            <a:r>
              <a:rPr lang="en-US" b="1" dirty="0"/>
              <a:t> u </a:t>
            </a:r>
            <a:r>
              <a:rPr lang="hr-HR" b="1" dirty="0"/>
              <a:t>obožava</a:t>
            </a:r>
            <a:r>
              <a:rPr lang="en-US" b="1" dirty="0" err="1"/>
              <a:t>nju</a:t>
            </a:r>
            <a:r>
              <a:rPr lang="en-US" b="1" dirty="0"/>
              <a:t>!</a:t>
            </a:r>
            <a:r>
              <a:rPr lang="hr-HR" b="1" dirty="0"/>
              <a:t> </a:t>
            </a:r>
            <a:r>
              <a:rPr lang="en-US" b="1" dirty="0" err="1"/>
              <a:t>Psalam</a:t>
            </a:r>
            <a:r>
              <a:rPr lang="en-US" b="1" dirty="0"/>
              <a:t> 22 </a:t>
            </a:r>
            <a:r>
              <a:rPr lang="en-US" b="1" dirty="0" err="1"/>
              <a:t>nam</a:t>
            </a:r>
            <a:r>
              <a:rPr lang="en-US" b="1" dirty="0"/>
              <a:t> </a:t>
            </a:r>
            <a:r>
              <a:rPr lang="en-US" b="1" dirty="0" err="1"/>
              <a:t>pokazuje</a:t>
            </a:r>
            <a:r>
              <a:rPr lang="en-US" b="1" dirty="0"/>
              <a:t> </a:t>
            </a:r>
            <a:r>
              <a:rPr lang="en-US" b="1" dirty="0" err="1"/>
              <a:t>važnost</a:t>
            </a:r>
            <a:r>
              <a:rPr lang="en-US" b="1" dirty="0"/>
              <a:t> </a:t>
            </a:r>
            <a:r>
              <a:rPr lang="en-US" b="1" dirty="0" err="1"/>
              <a:t>kongregacijskog</a:t>
            </a:r>
            <a:r>
              <a:rPr lang="en-US" b="1" dirty="0"/>
              <a:t> </a:t>
            </a:r>
            <a:r>
              <a:rPr lang="hr-HR" b="1" dirty="0" err="1"/>
              <a:t>oboža</a:t>
            </a:r>
            <a:r>
              <a:rPr lang="en-US" b="1" dirty="0" err="1"/>
              <a:t>vanja</a:t>
            </a:r>
            <a:r>
              <a:rPr lang="en-US" b="1" dirty="0"/>
              <a:t> za </a:t>
            </a:r>
            <a:r>
              <a:rPr lang="en-US" b="1" dirty="0" err="1"/>
              <a:t>našu</a:t>
            </a:r>
            <a:r>
              <a:rPr lang="en-US" b="1" dirty="0"/>
              <a:t> </a:t>
            </a:r>
            <a:r>
              <a:rPr lang="en-US" b="1" dirty="0" err="1"/>
              <a:t>vjeru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vitalnost</a:t>
            </a:r>
            <a:r>
              <a:rPr lang="en-US" b="1" dirty="0"/>
              <a:t>. </a:t>
            </a:r>
            <a:r>
              <a:rPr lang="en-US" b="1" dirty="0" err="1"/>
              <a:t>Naša</a:t>
            </a:r>
            <a:r>
              <a:rPr lang="en-US" b="1" dirty="0"/>
              <a:t> </a:t>
            </a:r>
            <a:r>
              <a:rPr lang="en-US" b="1" dirty="0" err="1"/>
              <a:t>djeca</a:t>
            </a:r>
            <a:r>
              <a:rPr lang="en-US" b="1" dirty="0"/>
              <a:t> </a:t>
            </a:r>
            <a:r>
              <a:rPr lang="en-US" b="1" dirty="0" err="1"/>
              <a:t>moraju</a:t>
            </a:r>
            <a:r>
              <a:rPr lang="en-US" b="1" dirty="0"/>
              <a:t> </a:t>
            </a:r>
            <a:r>
              <a:rPr lang="en-US" b="1" dirty="0" err="1"/>
              <a:t>razumjeti</a:t>
            </a:r>
            <a:r>
              <a:rPr lang="en-US" b="1" dirty="0"/>
              <a:t> </a:t>
            </a:r>
            <a:r>
              <a:rPr lang="en-US" b="1" dirty="0" err="1"/>
              <a:t>ovu</a:t>
            </a:r>
            <a:r>
              <a:rPr lang="en-US" b="1" dirty="0"/>
              <a:t> </a:t>
            </a:r>
            <a:r>
              <a:rPr lang="en-US" b="1" dirty="0" err="1"/>
              <a:t>bitnu</a:t>
            </a:r>
            <a:r>
              <a:rPr lang="en-US" b="1" dirty="0"/>
              <a:t> </a:t>
            </a:r>
            <a:r>
              <a:rPr lang="en-US" b="1" dirty="0" err="1"/>
              <a:t>istinu</a:t>
            </a:r>
            <a:r>
              <a:rPr lang="en-US" b="1" dirty="0"/>
              <a:t> </a:t>
            </a:r>
            <a:r>
              <a:rPr lang="en-US" b="1" dirty="0" err="1"/>
              <a:t>kada</a:t>
            </a:r>
            <a:r>
              <a:rPr lang="en-US" b="1" dirty="0"/>
              <a:t> </a:t>
            </a:r>
            <a:r>
              <a:rPr lang="en-US" b="1" dirty="0" err="1"/>
              <a:t>ih</a:t>
            </a:r>
            <a:r>
              <a:rPr lang="en-US" b="1" dirty="0"/>
              <a:t> </a:t>
            </a:r>
            <a:r>
              <a:rPr lang="en-US" b="1" dirty="0" err="1"/>
              <a:t>vodimo</a:t>
            </a:r>
            <a:r>
              <a:rPr lang="en-US" b="1" dirty="0"/>
              <a:t> u </a:t>
            </a:r>
            <a:r>
              <a:rPr lang="en-US" b="1" dirty="0" err="1"/>
              <a:t>crkvu</a:t>
            </a:r>
            <a:r>
              <a:rPr lang="en-US" b="1" dirty="0"/>
              <a:t>.</a:t>
            </a:r>
            <a:r>
              <a:rPr lang="hr-HR" b="1" dirty="0"/>
              <a:t> </a:t>
            </a:r>
            <a:r>
              <a:rPr lang="en-US" b="1" dirty="0" err="1"/>
              <a:t>Nadalje</a:t>
            </a:r>
            <a:r>
              <a:rPr lang="en-US" b="1" dirty="0"/>
              <a:t>, </a:t>
            </a:r>
            <a:r>
              <a:rPr lang="en-US" b="1" dirty="0" err="1"/>
              <a:t>idemo</a:t>
            </a:r>
            <a:r>
              <a:rPr lang="en-US" b="1" dirty="0"/>
              <a:t> u </a:t>
            </a:r>
            <a:r>
              <a:rPr lang="en-US" b="1" dirty="0" err="1"/>
              <a:t>hram</a:t>
            </a:r>
            <a:r>
              <a:rPr lang="en-US" b="1" dirty="0"/>
              <a:t> s </a:t>
            </a:r>
            <a:r>
              <a:rPr lang="en-US" b="1" dirty="0" err="1"/>
              <a:t>duhom</a:t>
            </a:r>
            <a:r>
              <a:rPr lang="en-US" b="1" dirty="0"/>
              <a:t> </a:t>
            </a:r>
            <a:r>
              <a:rPr lang="en-US" b="1" dirty="0" err="1"/>
              <a:t>pokornosti</a:t>
            </a:r>
            <a:r>
              <a:rPr lang="en-US" b="1" dirty="0"/>
              <a:t>, ne </a:t>
            </a:r>
            <a:r>
              <a:rPr lang="en-US" b="1" dirty="0" err="1"/>
              <a:t>toliko</a:t>
            </a:r>
            <a:r>
              <a:rPr lang="en-US" b="1" dirty="0"/>
              <a:t> da </a:t>
            </a:r>
            <a:r>
              <a:rPr lang="en-US" b="1" dirty="0" err="1"/>
              <a:t>bismo</a:t>
            </a:r>
            <a:r>
              <a:rPr lang="en-US" b="1" dirty="0"/>
              <a:t> </a:t>
            </a:r>
            <a:r>
              <a:rPr lang="en-US" b="1" dirty="0" err="1"/>
              <a:t>primili</a:t>
            </a:r>
            <a:r>
              <a:rPr lang="en-US" b="1" dirty="0"/>
              <a:t> </a:t>
            </a:r>
            <a:r>
              <a:rPr lang="en-US" b="1" dirty="0" err="1"/>
              <a:t>blagoslov</a:t>
            </a:r>
            <a:r>
              <a:rPr lang="en-US" b="1" dirty="0"/>
              <a:t> </a:t>
            </a:r>
            <a:r>
              <a:rPr lang="en-US" b="1" dirty="0" err="1"/>
              <a:t>koliko</a:t>
            </a:r>
            <a:r>
              <a:rPr lang="en-US" b="1" dirty="0"/>
              <a:t> da </a:t>
            </a:r>
            <a:r>
              <a:rPr lang="en-US" b="1" dirty="0" err="1"/>
              <a:t>bismo</a:t>
            </a:r>
            <a:r>
              <a:rPr lang="en-US" b="1" dirty="0"/>
              <a:t> ga </a:t>
            </a:r>
            <a:r>
              <a:rPr lang="en-US" b="1" dirty="0" err="1"/>
              <a:t>dali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bili</a:t>
            </a:r>
            <a:r>
              <a:rPr lang="hr-HR" b="1" dirty="0"/>
              <a:t> </a:t>
            </a:r>
            <a:r>
              <a:rPr lang="hr-HR" b="1" dirty="0" err="1"/>
              <a:t>blagoslo</a:t>
            </a:r>
            <a:r>
              <a:rPr lang="hr-HR" b="1" dirty="0"/>
              <a:t>- </a:t>
            </a:r>
            <a:r>
              <a:rPr lang="hr-HR" b="1" dirty="0" err="1"/>
              <a:t>vljeni</a:t>
            </a:r>
            <a:r>
              <a:rPr lang="en-US" b="1" dirty="0"/>
              <a:t>.</a:t>
            </a:r>
            <a:r>
              <a:rPr lang="hr-HR" b="1" dirty="0"/>
              <a:t> </a:t>
            </a:r>
            <a:r>
              <a:rPr lang="en-US" b="1" dirty="0" err="1"/>
              <a:t>Iako</a:t>
            </a:r>
            <a:r>
              <a:rPr lang="en-US" b="1" dirty="0"/>
              <a:t> je </a:t>
            </a:r>
            <a:r>
              <a:rPr lang="en-US" b="1" dirty="0" err="1"/>
              <a:t>osobno</a:t>
            </a:r>
            <a:r>
              <a:rPr lang="en-US" b="1" dirty="0"/>
              <a:t> </a:t>
            </a:r>
            <a:r>
              <a:rPr lang="en-US" b="1" dirty="0" err="1"/>
              <a:t>posvećenje</a:t>
            </a:r>
            <a:r>
              <a:rPr lang="en-US" b="1" dirty="0"/>
              <a:t> </a:t>
            </a:r>
            <a:r>
              <a:rPr lang="en-US" b="1" dirty="0" err="1"/>
              <a:t>temelj</a:t>
            </a:r>
            <a:r>
              <a:rPr lang="en-US" b="1" dirty="0"/>
              <a:t> </a:t>
            </a:r>
            <a:r>
              <a:rPr lang="en-US" b="1" dirty="0" err="1"/>
              <a:t>našeg</a:t>
            </a:r>
            <a:r>
              <a:rPr lang="en-US" b="1" dirty="0"/>
              <a:t> </a:t>
            </a:r>
            <a:r>
              <a:rPr lang="en-US" b="1" dirty="0" err="1"/>
              <a:t>korporativnog</a:t>
            </a:r>
            <a:r>
              <a:rPr lang="en-US" b="1" dirty="0"/>
              <a:t> </a:t>
            </a:r>
            <a:r>
              <a:rPr lang="hr-HR" b="1" dirty="0" err="1"/>
              <a:t>oboža</a:t>
            </a:r>
            <a:r>
              <a:rPr lang="en-US" b="1" dirty="0" err="1"/>
              <a:t>vanja</a:t>
            </a:r>
            <a:r>
              <a:rPr lang="en-US" b="1" dirty="0"/>
              <a:t>, </a:t>
            </a:r>
            <a:r>
              <a:rPr lang="en-US" b="1" dirty="0" err="1"/>
              <a:t>moramo</a:t>
            </a:r>
            <a:r>
              <a:rPr lang="en-US" b="1" dirty="0"/>
              <a:t> </a:t>
            </a:r>
            <a:r>
              <a:rPr lang="en-US" b="1" dirty="0" err="1"/>
              <a:t>jednako</a:t>
            </a:r>
            <a:r>
              <a:rPr lang="en-US" b="1" dirty="0"/>
              <a:t> </a:t>
            </a:r>
            <a:r>
              <a:rPr lang="en-US" b="1" dirty="0" err="1"/>
              <a:t>tako</a:t>
            </a:r>
            <a:r>
              <a:rPr lang="en-US" b="1" dirty="0"/>
              <a:t> </a:t>
            </a:r>
            <a:r>
              <a:rPr lang="en-US" b="1" dirty="0" err="1"/>
              <a:t>potvrditi</a:t>
            </a:r>
            <a:r>
              <a:rPr lang="en-US" b="1" dirty="0"/>
              <a:t> da </a:t>
            </a:r>
            <a:r>
              <a:rPr lang="en-US" b="1" dirty="0" err="1"/>
              <a:t>članovi</a:t>
            </a:r>
            <a:r>
              <a:rPr lang="en-US" b="1" dirty="0"/>
              <a:t> </a:t>
            </a:r>
            <a:r>
              <a:rPr lang="en-US" b="1" dirty="0" err="1"/>
              <a:t>crkve</a:t>
            </a:r>
            <a:r>
              <a:rPr lang="en-US" b="1" dirty="0"/>
              <a:t> ne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napredovati</a:t>
            </a:r>
            <a:r>
              <a:rPr lang="en-US" b="1" dirty="0"/>
              <a:t> u </a:t>
            </a:r>
            <a:r>
              <a:rPr lang="en-US" b="1" dirty="0" err="1"/>
              <a:t>izolaciji</a:t>
            </a:r>
            <a:r>
              <a:rPr lang="en-US" b="1" dirty="0"/>
              <a:t>. </a:t>
            </a:r>
            <a:r>
              <a:rPr lang="en-US" b="1" dirty="0" err="1"/>
              <a:t>Stoga</a:t>
            </a:r>
            <a:r>
              <a:rPr lang="en-US" b="1" dirty="0"/>
              <a:t> psalmist </a:t>
            </a:r>
            <a:r>
              <a:rPr lang="en-US" b="1" dirty="0" err="1"/>
              <a:t>spaja</a:t>
            </a:r>
            <a:r>
              <a:rPr lang="en-US" b="1" dirty="0"/>
              <a:t> </a:t>
            </a:r>
            <a:r>
              <a:rPr lang="en-US" b="1" dirty="0" err="1"/>
              <a:t>tijelo</a:t>
            </a:r>
            <a:r>
              <a:rPr lang="en-US" b="1" dirty="0"/>
              <a:t> </a:t>
            </a:r>
            <a:r>
              <a:rPr lang="en-US" b="1" dirty="0" err="1"/>
              <a:t>Božjeg</a:t>
            </a:r>
            <a:r>
              <a:rPr lang="en-US" b="1" dirty="0"/>
              <a:t> </a:t>
            </a:r>
            <a:r>
              <a:rPr lang="en-US" b="1" dirty="0" err="1"/>
              <a:t>naroda</a:t>
            </a:r>
            <a:r>
              <a:rPr lang="en-US" b="1" dirty="0"/>
              <a:t> u </a:t>
            </a:r>
            <a:r>
              <a:rPr lang="hr-HR" b="1" dirty="0" err="1"/>
              <a:t>oboža</a:t>
            </a:r>
            <a:r>
              <a:rPr lang="en-US" b="1" dirty="0" err="1"/>
              <a:t>vanju</a:t>
            </a:r>
            <a:r>
              <a:rPr lang="en-US" b="1" dirty="0"/>
              <a:t> u </a:t>
            </a:r>
            <a:r>
              <a:rPr lang="en-US" b="1" dirty="0" err="1"/>
              <a:t>Psalmu</a:t>
            </a:r>
            <a:r>
              <a:rPr lang="en-US" b="1" dirty="0"/>
              <a:t> 22,2</a:t>
            </a:r>
            <a:r>
              <a:rPr lang="hr-HR" b="1" dirty="0"/>
              <a:t>3</a:t>
            </a:r>
            <a:r>
              <a:rPr lang="en-US" b="1" dirty="0"/>
              <a:t>-2</a:t>
            </a:r>
            <a:r>
              <a:rPr lang="hr-HR" b="1" dirty="0"/>
              <a:t>6</a:t>
            </a:r>
            <a:r>
              <a:rPr lang="en-US" b="1" dirty="0"/>
              <a:t>. Argument </a:t>
            </a:r>
            <a:r>
              <a:rPr lang="hr-HR" b="1" dirty="0"/>
              <a:t>kako</a:t>
            </a:r>
            <a:r>
              <a:rPr lang="en-US" b="1" dirty="0"/>
              <a:t> "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hr-HR" b="1" dirty="0" err="1"/>
              <a:t>oboža</a:t>
            </a:r>
            <a:r>
              <a:rPr lang="en-US" b="1" dirty="0" err="1"/>
              <a:t>vati</a:t>
            </a:r>
            <a:r>
              <a:rPr lang="en-US" b="1" dirty="0"/>
              <a:t> </a:t>
            </a:r>
            <a:r>
              <a:rPr lang="hr-HR" b="1" dirty="0"/>
              <a:t>Boga </a:t>
            </a:r>
            <a:r>
              <a:rPr lang="en-US" b="1" dirty="0" err="1"/>
              <a:t>kod</a:t>
            </a:r>
            <a:r>
              <a:rPr lang="en-US" b="1" dirty="0"/>
              <a:t> </a:t>
            </a:r>
            <a:r>
              <a:rPr lang="en-US" b="1" dirty="0" err="1"/>
              <a:t>kuće</a:t>
            </a:r>
            <a:r>
              <a:rPr lang="en-US" b="1" dirty="0"/>
              <a:t>; Ne </a:t>
            </a:r>
            <a:r>
              <a:rPr lang="en-US" b="1" dirty="0" err="1"/>
              <a:t>trebaju</a:t>
            </a:r>
            <a:r>
              <a:rPr lang="en-US" b="1" dirty="0"/>
              <a:t> mi</a:t>
            </a:r>
            <a:r>
              <a:rPr lang="hr-HR" b="1" dirty="0"/>
              <a:t> ta-</a:t>
            </a:r>
            <a:r>
              <a:rPr lang="hr-HR" b="1" dirty="0" err="1"/>
              <a:t>kvi</a:t>
            </a:r>
            <a:r>
              <a:rPr lang="en-US" b="1" dirty="0"/>
              <a:t> </a:t>
            </a:r>
            <a:r>
              <a:rPr lang="en-US" b="1" dirty="0" err="1"/>
              <a:t>članovi</a:t>
            </a:r>
            <a:r>
              <a:rPr lang="en-US" b="1" dirty="0"/>
              <a:t> </a:t>
            </a:r>
            <a:r>
              <a:rPr lang="en-US" b="1" dirty="0" err="1"/>
              <a:t>crkve</a:t>
            </a:r>
            <a:r>
              <a:rPr lang="en-US" b="1" dirty="0"/>
              <a:t>" </a:t>
            </a:r>
            <a:r>
              <a:rPr lang="en-US" b="1" dirty="0" err="1"/>
              <a:t>rastvara</a:t>
            </a:r>
            <a:r>
              <a:rPr lang="en-US" b="1" dirty="0"/>
              <a:t> se </a:t>
            </a:r>
            <a:r>
              <a:rPr lang="en-US" b="1" dirty="0" err="1"/>
              <a:t>prije</a:t>
            </a:r>
            <a:r>
              <a:rPr lang="en-US" b="1" dirty="0"/>
              <a:t> </a:t>
            </a:r>
            <a:r>
              <a:rPr lang="en-US" b="1" dirty="0" err="1"/>
              <a:t>ovog</a:t>
            </a:r>
            <a:r>
              <a:rPr lang="en-US" b="1" dirty="0"/>
              <a:t> </a:t>
            </a:r>
            <a:r>
              <a:rPr lang="en-US" b="1" dirty="0" err="1"/>
              <a:t>odlomka</a:t>
            </a:r>
            <a:r>
              <a:rPr lang="en-US" b="1" dirty="0"/>
              <a:t>. </a:t>
            </a:r>
            <a:r>
              <a:rPr lang="en-US" b="1" dirty="0" err="1"/>
              <a:t>Kongregacijsko</a:t>
            </a:r>
            <a:r>
              <a:rPr lang="en-US" b="1" dirty="0"/>
              <a:t> </a:t>
            </a:r>
            <a:r>
              <a:rPr lang="hr-HR" b="1" dirty="0" err="1"/>
              <a:t>bogosluž</a:t>
            </a:r>
            <a:r>
              <a:rPr lang="en-US" b="1" dirty="0"/>
              <a:t>je </a:t>
            </a:r>
            <a:r>
              <a:rPr lang="en-US" b="1" dirty="0" err="1"/>
              <a:t>donosi</a:t>
            </a:r>
            <a:r>
              <a:rPr lang="en-US" b="1" dirty="0"/>
              <a:t> </a:t>
            </a:r>
            <a:r>
              <a:rPr lang="en-US" b="1" dirty="0" err="1"/>
              <a:t>jedinstvo</a:t>
            </a:r>
            <a:r>
              <a:rPr lang="en-US" b="1" dirty="0"/>
              <a:t>, </a:t>
            </a:r>
            <a:r>
              <a:rPr lang="en-US" b="1" dirty="0" err="1"/>
              <a:t>njeguje</a:t>
            </a:r>
            <a:r>
              <a:rPr lang="en-US" b="1" dirty="0"/>
              <a:t> </a:t>
            </a:r>
            <a:r>
              <a:rPr lang="en-US" b="1" dirty="0" err="1"/>
              <a:t>ljubav</a:t>
            </a:r>
            <a:r>
              <a:rPr lang="en-US" b="1" dirty="0"/>
              <a:t> </a:t>
            </a:r>
            <a:r>
              <a:rPr lang="en-US" b="1" dirty="0" err="1"/>
              <a:t>među</a:t>
            </a:r>
            <a:r>
              <a:rPr lang="en-US" b="1" dirty="0"/>
              <a:t> </a:t>
            </a:r>
            <a:r>
              <a:rPr lang="en-US" b="1" dirty="0" err="1"/>
              <a:t>Božjim</a:t>
            </a:r>
            <a:r>
              <a:rPr lang="en-US" b="1" dirty="0"/>
              <a:t> </a:t>
            </a:r>
            <a:r>
              <a:rPr lang="en-US" b="1" dirty="0" err="1"/>
              <a:t>narodom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oblikuje</a:t>
            </a:r>
            <a:r>
              <a:rPr lang="en-US" b="1" dirty="0"/>
              <a:t> </a:t>
            </a:r>
            <a:r>
              <a:rPr lang="en-US" b="1" dirty="0" err="1"/>
              <a:t>naš</a:t>
            </a:r>
            <a:r>
              <a:rPr lang="en-US" b="1" dirty="0"/>
              <a:t> </a:t>
            </a:r>
            <a:r>
              <a:rPr lang="en-US" b="1" dirty="0" err="1"/>
              <a:t>identitet</a:t>
            </a:r>
            <a:r>
              <a:rPr lang="en-US" b="1" dirty="0"/>
              <a:t> </a:t>
            </a:r>
            <a:r>
              <a:rPr lang="en-US" b="1" dirty="0" err="1"/>
              <a:t>širom</a:t>
            </a:r>
            <a:r>
              <a:rPr lang="en-US" b="1" dirty="0"/>
              <a:t> </a:t>
            </a:r>
            <a:r>
              <a:rPr lang="en-US" b="1" dirty="0" err="1"/>
              <a:t>svijeta</a:t>
            </a:r>
            <a:r>
              <a:rPr lang="en-US" b="1" dirty="0"/>
              <a:t>.</a:t>
            </a:r>
            <a:endParaRPr lang="en" b="1" dirty="0"/>
          </a:p>
        </p:txBody>
      </p:sp>
      <p:pic>
        <p:nvPicPr>
          <p:cNvPr id="5" name="Imagen 4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7000D85-A046-2411-3013-EFC63A7A34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28" y="980033"/>
            <a:ext cx="4419074" cy="5594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826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2ADA7D-36CD-4B6E-B971-664B94D24C6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BOGOSLUŽ</a:t>
            </a:r>
            <a:r>
              <a:rPr lang="en-US" sz="4400" b="1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 U ŠIREM SMISLU</a:t>
            </a:r>
            <a:endParaRPr lang="en" sz="4400" b="1" dirty="0">
              <a:ln w="1016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2C75-A47C-42D7-A830-9F4F6902FC90}"/>
              </a:ext>
            </a:extLst>
          </p:cNvPr>
          <p:cNvSpPr txBox="1"/>
          <p:nvPr/>
        </p:nvSpPr>
        <p:spPr>
          <a:xfrm>
            <a:off x="177553" y="712291"/>
            <a:ext cx="1167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Posljednjih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 5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psalama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čine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kompendij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 </a:t>
            </a:r>
            <a:r>
              <a:rPr lang="hr-HR" sz="2000" b="1" dirty="0" err="1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bogosluž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ja,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poziv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zajedno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slavimo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našeg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 Boga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0B6B1B"/>
                  </a:glow>
                </a:effectLst>
              </a:rPr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C892EED-06B4-4C47-913E-790164ECF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438024"/>
              </p:ext>
            </p:extLst>
          </p:nvPr>
        </p:nvGraphicFramePr>
        <p:xfrm>
          <a:off x="177552" y="1457068"/>
          <a:ext cx="8375898" cy="510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49FBAE6-0409-FC61-81E6-2F6A6F49DE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900" y="1192834"/>
            <a:ext cx="3289548" cy="5372100"/>
          </a:xfrm>
          <a:prstGeom prst="roundRect">
            <a:avLst>
              <a:gd name="adj" fmla="val 100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CB6D13AE-2544-FDF9-7D69-C159EF19A2E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72" y="6009498"/>
            <a:ext cx="518011" cy="304545"/>
          </a:xfrm>
          <a:prstGeom prst="rect">
            <a:avLst/>
          </a:prstGeom>
        </p:spPr>
      </p:pic>
      <p:pic>
        <p:nvPicPr>
          <p:cNvPr id="11" name="Imagen 10" descr="Icono&#10;&#10;Descripción generada automáticamente con confianza media">
            <a:extLst>
              <a:ext uri="{FF2B5EF4-FFF2-40B4-BE49-F238E27FC236}">
                <a16:creationId xmlns:a16="http://schemas.microsoft.com/office/drawing/2014/main" id="{697892CC-DE33-AB46-FA46-DF2EAB43901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72" y="5566928"/>
            <a:ext cx="518011" cy="304545"/>
          </a:xfrm>
          <a:prstGeom prst="rect">
            <a:avLst/>
          </a:prstGeom>
        </p:spPr>
      </p:pic>
      <p:pic>
        <p:nvPicPr>
          <p:cNvPr id="12" name="Imagen 11" descr="Icono&#10;&#10;Descripción generada automáticamente con confianza media">
            <a:extLst>
              <a:ext uri="{FF2B5EF4-FFF2-40B4-BE49-F238E27FC236}">
                <a16:creationId xmlns:a16="http://schemas.microsoft.com/office/drawing/2014/main" id="{179AF672-2C4A-E189-BF55-7047CB7CCE4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72" y="4758027"/>
            <a:ext cx="518011" cy="304545"/>
          </a:xfrm>
          <a:prstGeom prst="rect">
            <a:avLst/>
          </a:prstGeom>
        </p:spPr>
      </p:pic>
      <p:pic>
        <p:nvPicPr>
          <p:cNvPr id="16" name="Imagen 15" descr="Pantalla de computadora con fondo azul&#10;&#10;Descripción generada automáticamente con confianza baja">
            <a:extLst>
              <a:ext uri="{FF2B5EF4-FFF2-40B4-BE49-F238E27FC236}">
                <a16:creationId xmlns:a16="http://schemas.microsoft.com/office/drawing/2014/main" id="{E11B541B-4139-111F-8434-A12D9C4A4AE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72" y="4306798"/>
            <a:ext cx="518011" cy="313203"/>
          </a:xfrm>
          <a:prstGeom prst="rect">
            <a:avLst/>
          </a:prstGeom>
        </p:spPr>
      </p:pic>
      <p:pic>
        <p:nvPicPr>
          <p:cNvPr id="17" name="Imagen 16" descr="Pantalla de computadora con fondo azul&#10;&#10;Descripción generada automáticamente con confianza baja">
            <a:extLst>
              <a:ext uri="{FF2B5EF4-FFF2-40B4-BE49-F238E27FC236}">
                <a16:creationId xmlns:a16="http://schemas.microsoft.com/office/drawing/2014/main" id="{CC2DB524-E5A4-B08F-C1C7-1A7471A68D4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72" y="3886164"/>
            <a:ext cx="518011" cy="282608"/>
          </a:xfrm>
          <a:prstGeom prst="rect">
            <a:avLst/>
          </a:prstGeom>
        </p:spPr>
      </p:pic>
      <p:pic>
        <p:nvPicPr>
          <p:cNvPr id="18" name="Imagen 17" descr="Imagen que contiene Forma&#10;&#10;Descripción generada automáticamente">
            <a:extLst>
              <a:ext uri="{FF2B5EF4-FFF2-40B4-BE49-F238E27FC236}">
                <a16:creationId xmlns:a16="http://schemas.microsoft.com/office/drawing/2014/main" id="{8DFBBC3A-AB2A-6643-E493-323AF3D93B2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72" y="3124454"/>
            <a:ext cx="518011" cy="304546"/>
          </a:xfrm>
          <a:prstGeom prst="rect">
            <a:avLst/>
          </a:prstGeom>
        </p:spPr>
      </p:pic>
      <p:pic>
        <p:nvPicPr>
          <p:cNvPr id="19" name="Imagen 18" descr="Imagen que contiene Flecha&#10;&#10;Descripción generada automáticamente">
            <a:extLst>
              <a:ext uri="{FF2B5EF4-FFF2-40B4-BE49-F238E27FC236}">
                <a16:creationId xmlns:a16="http://schemas.microsoft.com/office/drawing/2014/main" id="{2C5EF669-728E-7B46-8D87-46280B1ED51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72" y="2681882"/>
            <a:ext cx="518011" cy="3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4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C892EED-06B4-4C47-913E-790164ECF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987185"/>
              </p:ext>
            </p:extLst>
          </p:nvPr>
        </p:nvGraphicFramePr>
        <p:xfrm>
          <a:off x="3901827" y="1169551"/>
          <a:ext cx="78139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87E4D16-8C4B-99B7-EBD9-FF99B5DD31B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hr-HR" dirty="0">
                <a:ln w="10160">
                  <a:solidFill>
                    <a:schemeClr val="accent1"/>
                  </a:solidFill>
                  <a:prstDash val="solid"/>
                </a:ln>
              </a:rPr>
              <a:t>BOGOSLUŽ</a:t>
            </a:r>
            <a:r>
              <a:rPr lang="en-US" dirty="0">
                <a:ln w="10160">
                  <a:solidFill>
                    <a:schemeClr val="accent1"/>
                  </a:solidFill>
                  <a:prstDash val="solid"/>
                </a:ln>
              </a:rPr>
              <a:t>JE U ŠIREM SMISLU</a:t>
            </a:r>
            <a:endParaRPr lang="en" dirty="0">
              <a:ln w="10160">
                <a:solidFill>
                  <a:schemeClr val="accent1"/>
                </a:solidFill>
                <a:prstDash val="solid"/>
              </a:ln>
            </a:endParaRPr>
          </a:p>
        </p:txBody>
      </p:sp>
      <p:pic>
        <p:nvPicPr>
          <p:cNvPr id="6" name="Imagen 5" descr="Imagen que contiene persona, exterior, grupo, hombre&#10;&#10;Descripción generada automáticamente">
            <a:extLst>
              <a:ext uri="{FF2B5EF4-FFF2-40B4-BE49-F238E27FC236}">
                <a16:creationId xmlns:a16="http://schemas.microsoft.com/office/drawing/2014/main" id="{17C1D0E5-B6BD-A8A5-FDFD-E7B147BC07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4240305"/>
            <a:ext cx="3268363" cy="24526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Multitud de personas en una playa&#10;&#10;Descripción generada automáticamente">
            <a:extLst>
              <a:ext uri="{FF2B5EF4-FFF2-40B4-BE49-F238E27FC236}">
                <a16:creationId xmlns:a16="http://schemas.microsoft.com/office/drawing/2014/main" id="{7B293967-1E3E-4E36-24A2-11DB71BC050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769441"/>
            <a:ext cx="3268363" cy="32683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horno de microondas rojo&#10;&#10;Descripción generada automáticamente con confianza media">
            <a:extLst>
              <a:ext uri="{FF2B5EF4-FFF2-40B4-BE49-F238E27FC236}">
                <a16:creationId xmlns:a16="http://schemas.microsoft.com/office/drawing/2014/main" id="{1DCB55DD-4D0A-41D9-8598-F490847110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925" y="5883150"/>
            <a:ext cx="272148" cy="235282"/>
          </a:xfrm>
          <a:prstGeom prst="rect">
            <a:avLst/>
          </a:prstGeom>
        </p:spPr>
      </p:pic>
      <p:pic>
        <p:nvPicPr>
          <p:cNvPr id="13" name="Imagen 12" descr="Dibujo de un microondas&#10;&#10;Descripción generada automáticamente con confianza baja">
            <a:extLst>
              <a:ext uri="{FF2B5EF4-FFF2-40B4-BE49-F238E27FC236}">
                <a16:creationId xmlns:a16="http://schemas.microsoft.com/office/drawing/2014/main" id="{A051E8AC-FED0-5010-F535-623686D1AC6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925" y="4491289"/>
            <a:ext cx="272015" cy="235281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4E77EB4E-78C6-AD91-B16D-A385447A122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925" y="5187220"/>
            <a:ext cx="272130" cy="235281"/>
          </a:xfrm>
          <a:prstGeom prst="rect">
            <a:avLst/>
          </a:prstGeom>
        </p:spPr>
      </p:pic>
      <p:pic>
        <p:nvPicPr>
          <p:cNvPr id="17" name="Imagen 16" descr="Dibujo de un microondas&#10;&#10;Descripción generada automáticamente con confianza baja">
            <a:extLst>
              <a:ext uri="{FF2B5EF4-FFF2-40B4-BE49-F238E27FC236}">
                <a16:creationId xmlns:a16="http://schemas.microsoft.com/office/drawing/2014/main" id="{F7B310DE-CD0A-A32B-2C89-D3551BAB57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925" y="3795358"/>
            <a:ext cx="272015" cy="235281"/>
          </a:xfrm>
          <a:prstGeom prst="rect">
            <a:avLst/>
          </a:prstGeom>
        </p:spPr>
      </p:pic>
      <p:pic>
        <p:nvPicPr>
          <p:cNvPr id="22" name="Imagen 21" descr="Un microondas color verde&#10;&#10;Descripción generada automáticamente con confianza baja">
            <a:extLst>
              <a:ext uri="{FF2B5EF4-FFF2-40B4-BE49-F238E27FC236}">
                <a16:creationId xmlns:a16="http://schemas.microsoft.com/office/drawing/2014/main" id="{51FA03F4-C3C0-9A99-7F67-80C23D861D9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925" y="3099427"/>
            <a:ext cx="272262" cy="235281"/>
          </a:xfrm>
          <a:prstGeom prst="rect">
            <a:avLst/>
          </a:prstGeom>
        </p:spPr>
      </p:pic>
      <p:pic>
        <p:nvPicPr>
          <p:cNvPr id="24" name="Imagen 23" descr="Horno de microondas&#10;&#10;Descripción generada automáticamente con confianza media">
            <a:extLst>
              <a:ext uri="{FF2B5EF4-FFF2-40B4-BE49-F238E27FC236}">
                <a16:creationId xmlns:a16="http://schemas.microsoft.com/office/drawing/2014/main" id="{60E3C81A-D95D-7A66-7A33-E82F95AF3B4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925" y="2403496"/>
            <a:ext cx="272262" cy="2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95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C892EED-06B4-4C47-913E-790164ECF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896317"/>
              </p:ext>
            </p:extLst>
          </p:nvPr>
        </p:nvGraphicFramePr>
        <p:xfrm>
          <a:off x="128023" y="1169551"/>
          <a:ext cx="79671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C44B997-0E94-DB86-F081-B19DFBD512E6}"/>
              </a:ext>
            </a:extLst>
          </p:cNvPr>
          <p:cNvSpPr txBox="1"/>
          <p:nvPr/>
        </p:nvSpPr>
        <p:spPr>
          <a:xfrm>
            <a:off x="0" y="9061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hr-HR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</a:rPr>
              <a:t>BOGOSLUŽ</a:t>
            </a:r>
            <a:r>
              <a:rPr lang="en-US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</a:rPr>
              <a:t>JE U ŠIREM SMISLU</a:t>
            </a:r>
            <a:endParaRPr lang="en" dirty="0">
              <a:ln w="10160">
                <a:solidFill>
                  <a:schemeClr val="accent4">
                    <a:lumMod val="75000"/>
                  </a:schemeClr>
                </a:solidFill>
                <a:prstDash val="solid"/>
              </a:ln>
            </a:endParaRPr>
          </a:p>
        </p:txBody>
      </p:sp>
      <p:pic>
        <p:nvPicPr>
          <p:cNvPr id="8" name="Imagen 7" descr="Imagen que contiene tabla, diferente, alimentos, plato&#10;&#10;Descripción generada automáticamente">
            <a:extLst>
              <a:ext uri="{FF2B5EF4-FFF2-40B4-BE49-F238E27FC236}">
                <a16:creationId xmlns:a16="http://schemas.microsoft.com/office/drawing/2014/main" id="{AD3E28CE-A094-D2C2-407F-A571601D62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975" y="863213"/>
            <a:ext cx="4047324" cy="57250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DBB4A2A7-A8A7-088A-1114-F8F53F783FA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6184" y="3913093"/>
            <a:ext cx="447674" cy="447675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C1BDFB0B-DA91-A98C-DDB3-D05D53C730B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6184" y="4850780"/>
            <a:ext cx="447675" cy="447675"/>
          </a:xfrm>
          <a:prstGeom prst="rect">
            <a:avLst/>
          </a:prstGeom>
        </p:spPr>
      </p:pic>
      <p:pic>
        <p:nvPicPr>
          <p:cNvPr id="16" name="Imagen 1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BD0F659-2C29-E62C-281D-3636F32A7CA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6183" y="3133163"/>
            <a:ext cx="447674" cy="447675"/>
          </a:xfrm>
          <a:prstGeom prst="rect">
            <a:avLst/>
          </a:prstGeom>
        </p:spPr>
      </p:pic>
      <p:pic>
        <p:nvPicPr>
          <p:cNvPr id="17" name="Imagen 16" descr="Imagen que contiene Forma&#10;&#10;Descripción generada automáticamente">
            <a:extLst>
              <a:ext uri="{FF2B5EF4-FFF2-40B4-BE49-F238E27FC236}">
                <a16:creationId xmlns:a16="http://schemas.microsoft.com/office/drawing/2014/main" id="{C4379C6E-B872-20E9-1851-D3D7EB822C0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6183" y="2514598"/>
            <a:ext cx="447674" cy="447675"/>
          </a:xfrm>
          <a:prstGeom prst="rect">
            <a:avLst/>
          </a:prstGeom>
        </p:spPr>
      </p:pic>
      <p:pic>
        <p:nvPicPr>
          <p:cNvPr id="18" name="Imagen 17" descr="Imagen que contiene Forma&#10;&#10;Descripción generada automáticamente">
            <a:extLst>
              <a:ext uri="{FF2B5EF4-FFF2-40B4-BE49-F238E27FC236}">
                <a16:creationId xmlns:a16="http://schemas.microsoft.com/office/drawing/2014/main" id="{D705BDEE-5965-EC9A-0A53-6DC0CF271FE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6186" y="5688449"/>
            <a:ext cx="447675" cy="447675"/>
          </a:xfrm>
          <a:prstGeom prst="rect">
            <a:avLst/>
          </a:prstGeom>
        </p:spPr>
      </p:pic>
      <p:pic>
        <p:nvPicPr>
          <p:cNvPr id="20" name="Imagen 19" descr="Logotipo&#10;&#10;Descripción generada automáticamente">
            <a:extLst>
              <a:ext uri="{FF2B5EF4-FFF2-40B4-BE49-F238E27FC236}">
                <a16:creationId xmlns:a16="http://schemas.microsoft.com/office/drawing/2014/main" id="{4484207B-AC4A-D448-AA5F-7A04233D2AA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6183" y="1909482"/>
            <a:ext cx="4476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769</Words>
  <Application>Microsoft Office PowerPoint</Application>
  <PresentationFormat>Panorámica</PresentationFormat>
  <Paragraphs>53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Arial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 Fustero Carreras</cp:lastModifiedBy>
  <cp:revision>39</cp:revision>
  <dcterms:created xsi:type="dcterms:W3CDTF">2024-03-09T20:14:06Z</dcterms:created>
  <dcterms:modified xsi:type="dcterms:W3CDTF">2024-03-18T09:48:06Z</dcterms:modified>
</cp:coreProperties>
</file>