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9" r:id="rId3"/>
    <p:sldId id="296" r:id="rId4"/>
    <p:sldId id="257" r:id="rId5"/>
    <p:sldId id="300" r:id="rId6"/>
    <p:sldId id="259" r:id="rId7"/>
    <p:sldId id="260" r:id="rId8"/>
    <p:sldId id="301" r:id="rId9"/>
    <p:sldId id="302" r:id="rId10"/>
    <p:sldId id="297" r:id="rId11"/>
  </p:sldIdLst>
  <p:sldSz cx="12192000" cy="6858000"/>
  <p:notesSz cx="6858000" cy="9144000"/>
  <p:embeddedFontLst>
    <p:embeddedFont>
      <p:font typeface="Aptos" panose="020B00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2E6"/>
    <a:srgbClr val="44AEDB"/>
    <a:srgbClr val="406800"/>
    <a:srgbClr val="568900"/>
    <a:srgbClr val="B3110D"/>
    <a:srgbClr val="F46D68"/>
    <a:srgbClr val="BE5135"/>
    <a:srgbClr val="AC7161"/>
    <a:srgbClr val="EDD7B9"/>
    <a:srgbClr val="BCC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145AD-B74C-49E0-9165-2BFA6E1A348D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80A9954-A201-457F-9472-570C0BA9593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Pročitajte</a:t>
          </a:r>
          <a:r>
            <a:rPr lang="es-ES" sz="1800" b="1" dirty="0"/>
            <a:t> </a:t>
          </a:r>
          <a:r>
            <a:rPr lang="es-ES" sz="1800" b="1" dirty="0" err="1"/>
            <a:t>psalm</a:t>
          </a:r>
          <a:r>
            <a:rPr lang="es-ES" sz="1800" b="1" dirty="0"/>
            <a:t> i </a:t>
          </a:r>
          <a:r>
            <a:rPr lang="es-ES" sz="1800" b="1" dirty="0" err="1"/>
            <a:t>molite</a:t>
          </a:r>
          <a:r>
            <a:rPr lang="es-ES" sz="1800" b="1" dirty="0"/>
            <a:t> se</a:t>
          </a:r>
          <a:r>
            <a:rPr lang="hr-HR" sz="1800" b="1" dirty="0"/>
            <a:t>.</a:t>
          </a:r>
          <a:endParaRPr lang="es-ES" sz="1800" dirty="0"/>
        </a:p>
      </dgm:t>
    </dgm:pt>
    <dgm:pt modelId="{1BED9365-E461-40F5-A918-F23DE0816F84}" type="parTrans" cxnId="{C6F52305-BCA3-4A97-BA13-81163AC286A4}">
      <dgm:prSet/>
      <dgm:spPr/>
      <dgm:t>
        <a:bodyPr/>
        <a:lstStyle/>
        <a:p>
          <a:endParaRPr lang="es-ES" sz="1800"/>
        </a:p>
      </dgm:t>
    </dgm:pt>
    <dgm:pt modelId="{0567C9DC-8CAB-496B-A932-0F13D3586E32}" type="sibTrans" cxnId="{C6F52305-BCA3-4A97-BA13-81163AC286A4}">
      <dgm:prSet/>
      <dgm:spPr/>
      <dgm:t>
        <a:bodyPr/>
        <a:lstStyle/>
        <a:p>
          <a:endParaRPr lang="es-ES" sz="1800"/>
        </a:p>
      </dgm:t>
    </dgm:pt>
    <dgm:pt modelId="{5B178EB9-9D23-424A-A208-AEE0D09B97D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-HR" sz="1800" b="1" dirty="0"/>
            <a:t>Shvati</a:t>
          </a:r>
          <a:r>
            <a:rPr lang="es-ES" sz="1800" b="1" dirty="0"/>
            <a:t>te </a:t>
          </a:r>
          <a:r>
            <a:rPr lang="hr-HR" sz="1800" b="1" dirty="0"/>
            <a:t>autorov</a:t>
          </a:r>
          <a:r>
            <a:rPr lang="es-ES" sz="1800" b="1" dirty="0"/>
            <a:t> </a:t>
          </a:r>
          <a:r>
            <a:rPr lang="es-ES" sz="1800" b="1" dirty="0" err="1"/>
            <a:t>način</a:t>
          </a:r>
          <a:r>
            <a:rPr lang="es-ES" sz="1800" b="1" dirty="0"/>
            <a:t> </a:t>
          </a:r>
          <a:r>
            <a:rPr lang="es-ES" sz="1800" b="1" dirty="0" err="1"/>
            <a:t>obraćanja</a:t>
          </a:r>
          <a:r>
            <a:rPr lang="es-ES" sz="1800" b="1" dirty="0"/>
            <a:t> </a:t>
          </a:r>
          <a:r>
            <a:rPr lang="es-ES" sz="1800" b="1" dirty="0" err="1"/>
            <a:t>Bogu</a:t>
          </a:r>
          <a:r>
            <a:rPr lang="hr-HR" sz="1800" b="1" dirty="0"/>
            <a:t>.</a:t>
          </a:r>
          <a:endParaRPr lang="es-ES" sz="1800" dirty="0"/>
        </a:p>
      </dgm:t>
    </dgm:pt>
    <dgm:pt modelId="{75B136BE-5607-4C69-8331-7108BCB50DC5}" type="parTrans" cxnId="{C029C7FE-FDF1-4CB3-B489-D6EE2AAE37C5}">
      <dgm:prSet/>
      <dgm:spPr/>
      <dgm:t>
        <a:bodyPr/>
        <a:lstStyle/>
        <a:p>
          <a:endParaRPr lang="es-ES" sz="1800"/>
        </a:p>
      </dgm:t>
    </dgm:pt>
    <dgm:pt modelId="{041C8485-738A-47EC-A136-9C5EE93D846E}" type="sibTrans" cxnId="{C029C7FE-FDF1-4CB3-B489-D6EE2AAE37C5}">
      <dgm:prSet/>
      <dgm:spPr/>
      <dgm:t>
        <a:bodyPr/>
        <a:lstStyle/>
        <a:p>
          <a:endParaRPr lang="es-ES" sz="1800"/>
        </a:p>
      </dgm:t>
    </dgm:pt>
    <dgm:pt modelId="{C67BC1CD-FECA-4373-9B59-79A7C7864854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Saznajte</a:t>
          </a:r>
          <a:r>
            <a:rPr lang="es-ES" sz="1800" b="1" dirty="0"/>
            <a:t> </a:t>
          </a:r>
          <a:r>
            <a:rPr lang="es-ES" sz="1800" b="1" dirty="0" err="1"/>
            <a:t>razloge</a:t>
          </a:r>
          <a:r>
            <a:rPr lang="es-ES" sz="1800" b="1" dirty="0"/>
            <a:t> </a:t>
          </a:r>
          <a:r>
            <a:rPr lang="es-ES" sz="1800" b="1" dirty="0" err="1"/>
            <a:t>nj</a:t>
          </a:r>
          <a:r>
            <a:rPr lang="hr-HR" sz="1800" b="1" dirty="0" err="1"/>
            <a:t>eg</a:t>
          </a:r>
          <a:r>
            <a:rPr lang="es-ES" sz="1800" b="1" dirty="0"/>
            <a:t>ove </a:t>
          </a:r>
          <a:r>
            <a:rPr lang="es-ES" sz="1800" b="1" dirty="0" err="1"/>
            <a:t>molitve</a:t>
          </a:r>
          <a:r>
            <a:rPr lang="hr-HR" sz="1800" b="1" dirty="0"/>
            <a:t>.</a:t>
          </a:r>
          <a:endParaRPr lang="es-ES" sz="1800" dirty="0"/>
        </a:p>
      </dgm:t>
    </dgm:pt>
    <dgm:pt modelId="{18118F1A-C365-4EB2-9405-547511F07DB6}" type="parTrans" cxnId="{F9054148-83C8-4BDE-AFDA-9C2617A74942}">
      <dgm:prSet/>
      <dgm:spPr/>
      <dgm:t>
        <a:bodyPr/>
        <a:lstStyle/>
        <a:p>
          <a:endParaRPr lang="es-ES" sz="1800"/>
        </a:p>
      </dgm:t>
    </dgm:pt>
    <dgm:pt modelId="{ACEE3494-ED99-45B1-803E-79883B64298F}" type="sibTrans" cxnId="{F9054148-83C8-4BDE-AFDA-9C2617A74942}">
      <dgm:prSet/>
      <dgm:spPr/>
      <dgm:t>
        <a:bodyPr/>
        <a:lstStyle/>
        <a:p>
          <a:endParaRPr lang="es-ES" sz="1800"/>
        </a:p>
      </dgm:t>
    </dgm:pt>
    <dgm:pt modelId="{A799FEC0-D515-4EB5-A1DB-A0EE20B76AA2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Usporedite</a:t>
          </a:r>
          <a:r>
            <a:rPr lang="es-ES" sz="1800" b="1" dirty="0"/>
            <a:t> </a:t>
          </a:r>
          <a:r>
            <a:rPr lang="es-ES" sz="1800" b="1" dirty="0" err="1"/>
            <a:t>svoju</a:t>
          </a:r>
          <a:r>
            <a:rPr lang="es-ES" sz="1800" b="1" dirty="0"/>
            <a:t> </a:t>
          </a:r>
          <a:r>
            <a:rPr lang="es-ES" sz="1800" b="1" dirty="0" err="1"/>
            <a:t>situaciju</a:t>
          </a:r>
          <a:r>
            <a:rPr lang="es-ES" sz="1800" b="1" dirty="0"/>
            <a:t> s </a:t>
          </a:r>
          <a:r>
            <a:rPr lang="es-ES" sz="1800" b="1" dirty="0" err="1"/>
            <a:t>psalmistov</a:t>
          </a:r>
          <a:r>
            <a:rPr lang="hr-HR" sz="1800" b="1" dirty="0"/>
            <a:t>im</a:t>
          </a:r>
          <a:r>
            <a:rPr lang="es-ES" sz="1800" b="1" dirty="0"/>
            <a:t> </a:t>
          </a:r>
          <a:r>
            <a:rPr lang="es-ES" sz="1800" b="1" dirty="0" err="1"/>
            <a:t>iskustvom</a:t>
          </a:r>
          <a:r>
            <a:rPr lang="hr-HR" sz="1800" b="1" dirty="0"/>
            <a:t>.</a:t>
          </a:r>
          <a:endParaRPr lang="es-ES" sz="1800" dirty="0"/>
        </a:p>
      </dgm:t>
    </dgm:pt>
    <dgm:pt modelId="{3F2AAF7A-3DBB-4CA3-A7F8-6071838AB080}" type="parTrans" cxnId="{139C247C-AFAE-4835-954C-EDD88A688699}">
      <dgm:prSet/>
      <dgm:spPr/>
      <dgm:t>
        <a:bodyPr/>
        <a:lstStyle/>
        <a:p>
          <a:endParaRPr lang="es-ES" sz="1800"/>
        </a:p>
      </dgm:t>
    </dgm:pt>
    <dgm:pt modelId="{E63E69C5-B4A8-42F9-8189-FDCCE64317D5}" type="sibTrans" cxnId="{139C247C-AFAE-4835-954C-EDD88A688699}">
      <dgm:prSet/>
      <dgm:spPr/>
      <dgm:t>
        <a:bodyPr/>
        <a:lstStyle/>
        <a:p>
          <a:endParaRPr lang="es-ES" sz="1800"/>
        </a:p>
      </dgm:t>
    </dgm:pt>
    <dgm:pt modelId="{F8C2205C-20EA-47A6-A5F8-78A6748E531F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Razmislite</a:t>
          </a:r>
          <a:r>
            <a:rPr lang="es-ES" sz="1800" b="1" dirty="0"/>
            <a:t> o tome </a:t>
          </a:r>
          <a:r>
            <a:rPr lang="es-ES" sz="1800" b="1" dirty="0" err="1"/>
            <a:t>kako</a:t>
          </a:r>
          <a:r>
            <a:rPr lang="es-ES" sz="1800" b="1" dirty="0"/>
            <a:t> </a:t>
          </a:r>
          <a:r>
            <a:rPr lang="es-ES" sz="1800" b="1" dirty="0" err="1"/>
            <a:t>vam</a:t>
          </a:r>
          <a:r>
            <a:rPr lang="es-ES" sz="1800" b="1" dirty="0"/>
            <a:t> </a:t>
          </a:r>
          <a:r>
            <a:rPr lang="es-ES" sz="1800" b="1" dirty="0" err="1"/>
            <a:t>psalm</a:t>
          </a:r>
          <a:r>
            <a:rPr lang="es-ES" sz="1800" b="1" dirty="0"/>
            <a:t> </a:t>
          </a:r>
          <a:r>
            <a:rPr lang="es-ES" sz="1800" b="1" dirty="0" err="1"/>
            <a:t>može</a:t>
          </a:r>
          <a:r>
            <a:rPr lang="es-ES" sz="1800" b="1" dirty="0"/>
            <a:t> </a:t>
          </a:r>
          <a:r>
            <a:rPr lang="es-ES" sz="1800" b="1" dirty="0" err="1"/>
            <a:t>pomoći</a:t>
          </a:r>
          <a:r>
            <a:rPr lang="es-ES" sz="1800" b="1" dirty="0"/>
            <a:t> </a:t>
          </a:r>
          <a:r>
            <a:rPr lang="es-ES" sz="1800" b="1" dirty="0" err="1"/>
            <a:t>izraziti</a:t>
          </a:r>
          <a:r>
            <a:rPr lang="es-ES" sz="1800" b="1" dirty="0"/>
            <a:t> </a:t>
          </a:r>
          <a:r>
            <a:rPr lang="es-ES" sz="1800" b="1" dirty="0" err="1"/>
            <a:t>svoje</a:t>
          </a:r>
          <a:r>
            <a:rPr lang="es-ES" sz="1800" b="1" dirty="0"/>
            <a:t> </a:t>
          </a:r>
          <a:r>
            <a:rPr lang="es-ES" sz="1800" b="1" dirty="0" err="1"/>
            <a:t>osjećaje</a:t>
          </a:r>
          <a:r>
            <a:rPr lang="es-ES" sz="1800" b="1" dirty="0"/>
            <a:t> </a:t>
          </a:r>
          <a:r>
            <a:rPr lang="es-ES" sz="1800" b="1" dirty="0" err="1"/>
            <a:t>Bogu</a:t>
          </a:r>
          <a:r>
            <a:rPr lang="hr-HR" sz="1800" b="1" dirty="0"/>
            <a:t>.</a:t>
          </a:r>
          <a:endParaRPr lang="es-ES" sz="1800" dirty="0"/>
        </a:p>
      </dgm:t>
    </dgm:pt>
    <dgm:pt modelId="{047C1C91-37E5-4C2A-BCBC-DC516CD4F14F}" type="parTrans" cxnId="{B0B8702B-BF40-433F-A58B-BDE506C40651}">
      <dgm:prSet/>
      <dgm:spPr/>
      <dgm:t>
        <a:bodyPr/>
        <a:lstStyle/>
        <a:p>
          <a:endParaRPr lang="es-ES" sz="1800"/>
        </a:p>
      </dgm:t>
    </dgm:pt>
    <dgm:pt modelId="{A632E9F6-3AD8-42E5-BD0D-3B8C0B324F0D}" type="sibTrans" cxnId="{B0B8702B-BF40-433F-A58B-BDE506C40651}">
      <dgm:prSet/>
      <dgm:spPr/>
      <dgm:t>
        <a:bodyPr/>
        <a:lstStyle/>
        <a:p>
          <a:endParaRPr lang="es-ES" sz="1800"/>
        </a:p>
      </dgm:t>
    </dgm:pt>
    <dgm:pt modelId="{8CD4E182-AFF5-4806-ABAF-B5BD9251DD1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Ako</a:t>
          </a:r>
          <a:r>
            <a:rPr lang="es-ES" sz="1800" b="1" dirty="0"/>
            <a:t> </a:t>
          </a:r>
          <a:r>
            <a:rPr lang="es-ES" sz="1800" b="1" dirty="0" err="1"/>
            <a:t>postoji</a:t>
          </a:r>
          <a:r>
            <a:rPr lang="es-ES" sz="1800" b="1" dirty="0"/>
            <a:t> </a:t>
          </a:r>
          <a:r>
            <a:rPr lang="es-ES" sz="1800" b="1" dirty="0" err="1"/>
            <a:t>nešto</a:t>
          </a:r>
          <a:r>
            <a:rPr lang="es-ES" sz="1800" b="1" dirty="0"/>
            <a:t> u </a:t>
          </a:r>
          <a:r>
            <a:rPr lang="es-ES" sz="1800" b="1" dirty="0" err="1"/>
            <a:t>psalmu</a:t>
          </a:r>
          <a:r>
            <a:rPr lang="es-ES" sz="1800" b="1" dirty="0"/>
            <a:t> </a:t>
          </a:r>
          <a:r>
            <a:rPr lang="es-ES" sz="1800" b="1" dirty="0" err="1"/>
            <a:t>što</a:t>
          </a:r>
          <a:r>
            <a:rPr lang="es-ES" sz="1800" b="1" dirty="0"/>
            <a:t> vas </a:t>
          </a:r>
          <a:r>
            <a:rPr lang="es-ES" sz="1800" b="1" dirty="0" err="1"/>
            <a:t>izaziva</a:t>
          </a:r>
          <a:r>
            <a:rPr lang="es-ES" sz="1800" b="1" dirty="0"/>
            <a:t>, </a:t>
          </a:r>
          <a:r>
            <a:rPr lang="es-ES" sz="1800" b="1" dirty="0" err="1"/>
            <a:t>razmislite</a:t>
          </a:r>
          <a:r>
            <a:rPr lang="es-ES" sz="1800" b="1" dirty="0"/>
            <a:t> o tome</a:t>
          </a:r>
          <a:r>
            <a:rPr lang="hr-HR" sz="1800" b="1" dirty="0"/>
            <a:t>.</a:t>
          </a:r>
          <a:endParaRPr lang="es-ES" sz="1800" dirty="0"/>
        </a:p>
      </dgm:t>
    </dgm:pt>
    <dgm:pt modelId="{5480A5A5-9E2D-463F-9BA8-84FDEB2516A1}" type="parTrans" cxnId="{6D7F81E9-24F5-47B7-B22B-54A9DF19C7AC}">
      <dgm:prSet/>
      <dgm:spPr/>
      <dgm:t>
        <a:bodyPr/>
        <a:lstStyle/>
        <a:p>
          <a:endParaRPr lang="es-ES" sz="1800"/>
        </a:p>
      </dgm:t>
    </dgm:pt>
    <dgm:pt modelId="{D2B4213A-5DD7-455D-B9EE-EB3C18474821}" type="sibTrans" cxnId="{6D7F81E9-24F5-47B7-B22B-54A9DF19C7AC}">
      <dgm:prSet/>
      <dgm:spPr/>
      <dgm:t>
        <a:bodyPr/>
        <a:lstStyle/>
        <a:p>
          <a:endParaRPr lang="es-ES" sz="1800"/>
        </a:p>
      </dgm:t>
    </dgm:pt>
    <dgm:pt modelId="{10F835C1-F551-4BE6-BF90-595BB58AB478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Povežite</a:t>
          </a:r>
          <a:r>
            <a:rPr lang="es-ES" sz="1800" b="1" dirty="0"/>
            <a:t> </a:t>
          </a:r>
          <a:r>
            <a:rPr lang="es-ES" sz="1800" b="1" dirty="0" err="1"/>
            <a:t>psalam</a:t>
          </a:r>
          <a:r>
            <a:rPr lang="es-ES" sz="1800" b="1" dirty="0"/>
            <a:t> s </a:t>
          </a:r>
          <a:r>
            <a:rPr lang="es-ES" sz="1800" b="1" dirty="0" err="1"/>
            <a:t>Isusom</a:t>
          </a:r>
          <a:r>
            <a:rPr lang="es-ES" sz="1800" b="1" dirty="0"/>
            <a:t> i </a:t>
          </a:r>
          <a:r>
            <a:rPr lang="es-ES" sz="1800" b="1" dirty="0" err="1"/>
            <a:t>njegovim</a:t>
          </a:r>
          <a:r>
            <a:rPr lang="es-ES" sz="1800" b="1" dirty="0"/>
            <a:t> </a:t>
          </a:r>
          <a:r>
            <a:rPr lang="es-ES" sz="1800" b="1" dirty="0" err="1"/>
            <a:t>djelom</a:t>
          </a:r>
          <a:r>
            <a:rPr lang="es-ES" sz="1800" b="1" dirty="0"/>
            <a:t> </a:t>
          </a:r>
          <a:r>
            <a:rPr lang="es-ES" sz="1800" b="1" dirty="0" err="1"/>
            <a:t>spasenja</a:t>
          </a:r>
          <a:endParaRPr lang="es-ES" sz="1800" dirty="0"/>
        </a:p>
      </dgm:t>
    </dgm:pt>
    <dgm:pt modelId="{8BA6AE72-7EC7-4369-A783-1DC31E09CF40}" type="parTrans" cxnId="{82B5ADA2-D20B-4C8E-9E01-8F3F4C3D151A}">
      <dgm:prSet/>
      <dgm:spPr/>
      <dgm:t>
        <a:bodyPr/>
        <a:lstStyle/>
        <a:p>
          <a:endParaRPr lang="es-ES" sz="1800"/>
        </a:p>
      </dgm:t>
    </dgm:pt>
    <dgm:pt modelId="{4D7901E3-97DC-414B-ABF2-15245E89E1F2}" type="sibTrans" cxnId="{82B5ADA2-D20B-4C8E-9E01-8F3F4C3D151A}">
      <dgm:prSet/>
      <dgm:spPr/>
      <dgm:t>
        <a:bodyPr/>
        <a:lstStyle/>
        <a:p>
          <a:endParaRPr lang="es-ES" sz="1800"/>
        </a:p>
      </dgm:t>
    </dgm:pt>
    <dgm:pt modelId="{685BC09E-1222-432C-9F36-6F8273EE4725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/>
            <a:t>Zamolite</a:t>
          </a:r>
          <a:r>
            <a:rPr lang="es-ES" sz="1800" b="1" dirty="0"/>
            <a:t> Boga da </a:t>
          </a:r>
          <a:r>
            <a:rPr lang="es-ES" sz="1800" b="1" dirty="0" err="1"/>
            <a:t>stavi</a:t>
          </a:r>
          <a:r>
            <a:rPr lang="es-ES" sz="1800" b="1" dirty="0"/>
            <a:t> </a:t>
          </a:r>
          <a:r>
            <a:rPr lang="es-ES" sz="1800" b="1" dirty="0" err="1"/>
            <a:t>svoju</a:t>
          </a:r>
          <a:r>
            <a:rPr lang="es-ES" sz="1800" b="1" dirty="0"/>
            <a:t> </a:t>
          </a:r>
          <a:r>
            <a:rPr lang="es-ES" sz="1800" b="1" dirty="0" err="1"/>
            <a:t>Riječ</a:t>
          </a:r>
          <a:r>
            <a:rPr lang="es-ES" sz="1800" b="1" dirty="0"/>
            <a:t> u </a:t>
          </a:r>
          <a:r>
            <a:rPr lang="es-ES" sz="1800" b="1" dirty="0" err="1"/>
            <a:t>vaše</a:t>
          </a:r>
          <a:r>
            <a:rPr lang="es-ES" sz="1800" b="1" dirty="0"/>
            <a:t> </a:t>
          </a:r>
          <a:r>
            <a:rPr lang="es-ES" sz="1800" b="1" dirty="0" err="1"/>
            <a:t>srce</a:t>
          </a:r>
          <a:r>
            <a:rPr lang="es-ES" sz="1800" b="1" dirty="0"/>
            <a:t> i </a:t>
          </a:r>
          <a:r>
            <a:rPr lang="es-ES" sz="1800" b="1" dirty="0" err="1"/>
            <a:t>um</a:t>
          </a:r>
          <a:r>
            <a:rPr lang="hr-HR" sz="1800" b="1" dirty="0"/>
            <a:t>.</a:t>
          </a:r>
          <a:endParaRPr lang="es-ES" sz="1800" dirty="0"/>
        </a:p>
      </dgm:t>
    </dgm:pt>
    <dgm:pt modelId="{4030540F-A5A5-49C8-BE2C-CA2B171A52C3}" type="parTrans" cxnId="{FBDD4D6D-8B19-47F8-BE53-1A4565571D22}">
      <dgm:prSet/>
      <dgm:spPr/>
      <dgm:t>
        <a:bodyPr/>
        <a:lstStyle/>
        <a:p>
          <a:endParaRPr lang="es-ES" sz="1800"/>
        </a:p>
      </dgm:t>
    </dgm:pt>
    <dgm:pt modelId="{6D55F637-241D-4A06-8140-97B806C37B31}" type="sibTrans" cxnId="{FBDD4D6D-8B19-47F8-BE53-1A4565571D22}">
      <dgm:prSet/>
      <dgm:spPr/>
      <dgm:t>
        <a:bodyPr/>
        <a:lstStyle/>
        <a:p>
          <a:endParaRPr lang="es-ES" sz="1800"/>
        </a:p>
      </dgm:t>
    </dgm:pt>
    <dgm:pt modelId="{CEB15534-B348-4DE5-86BE-ED9133F95E05}" type="pres">
      <dgm:prSet presAssocID="{243145AD-B74C-49E0-9165-2BFA6E1A348D}" presName="CompostProcess" presStyleCnt="0">
        <dgm:presLayoutVars>
          <dgm:dir/>
          <dgm:resizeHandles val="exact"/>
        </dgm:presLayoutVars>
      </dgm:prSet>
      <dgm:spPr/>
    </dgm:pt>
    <dgm:pt modelId="{FE28321B-797C-4C9A-9CED-B31E5BB6B23D}" type="pres">
      <dgm:prSet presAssocID="{243145AD-B74C-49E0-9165-2BFA6E1A348D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246D5E4C-6A35-4C6B-B5B7-FAC58C112E1F}" type="pres">
      <dgm:prSet presAssocID="{243145AD-B74C-49E0-9165-2BFA6E1A348D}" presName="linearProcess" presStyleCnt="0"/>
      <dgm:spPr/>
    </dgm:pt>
    <dgm:pt modelId="{7C1E33EA-FF9A-4399-83E2-844FA72C38CE}" type="pres">
      <dgm:prSet presAssocID="{A80A9954-A201-457F-9472-570C0BA95936}" presName="textNode" presStyleLbl="node1" presStyleIdx="0" presStyleCnt="8" custScaleY="221362">
        <dgm:presLayoutVars>
          <dgm:bulletEnabled val="1"/>
        </dgm:presLayoutVars>
      </dgm:prSet>
      <dgm:spPr/>
    </dgm:pt>
    <dgm:pt modelId="{694FFE2E-B477-492B-9B84-1602EA42C1D0}" type="pres">
      <dgm:prSet presAssocID="{0567C9DC-8CAB-496B-A932-0F13D3586E32}" presName="sibTrans" presStyleCnt="0"/>
      <dgm:spPr/>
    </dgm:pt>
    <dgm:pt modelId="{6DCEA223-53BC-4EFD-9296-00502C9EC159}" type="pres">
      <dgm:prSet presAssocID="{5B178EB9-9D23-424A-A208-AEE0D09B97DE}" presName="textNode" presStyleLbl="node1" presStyleIdx="1" presStyleCnt="8" custScaleX="129394" custScaleY="221362">
        <dgm:presLayoutVars>
          <dgm:bulletEnabled val="1"/>
        </dgm:presLayoutVars>
      </dgm:prSet>
      <dgm:spPr/>
    </dgm:pt>
    <dgm:pt modelId="{A67C4FCF-9E4A-4AD9-88A8-50B2B3158C15}" type="pres">
      <dgm:prSet presAssocID="{041C8485-738A-47EC-A136-9C5EE93D846E}" presName="sibTrans" presStyleCnt="0"/>
      <dgm:spPr/>
    </dgm:pt>
    <dgm:pt modelId="{5B88C27F-1A0A-47B4-A123-0363335B25DA}" type="pres">
      <dgm:prSet presAssocID="{C67BC1CD-FECA-4373-9B59-79A7C7864854}" presName="textNode" presStyleLbl="node1" presStyleIdx="2" presStyleCnt="8" custScaleY="221362">
        <dgm:presLayoutVars>
          <dgm:bulletEnabled val="1"/>
        </dgm:presLayoutVars>
      </dgm:prSet>
      <dgm:spPr/>
    </dgm:pt>
    <dgm:pt modelId="{B26F60BC-65F3-4E4B-8714-25DB57FD1050}" type="pres">
      <dgm:prSet presAssocID="{ACEE3494-ED99-45B1-803E-79883B64298F}" presName="sibTrans" presStyleCnt="0"/>
      <dgm:spPr/>
    </dgm:pt>
    <dgm:pt modelId="{BDB9DE57-DEBF-4644-A134-5ECC3B8D067A}" type="pres">
      <dgm:prSet presAssocID="{A799FEC0-D515-4EB5-A1DB-A0EE20B76AA2}" presName="textNode" presStyleLbl="node1" presStyleIdx="3" presStyleCnt="8" custScaleX="145670" custScaleY="221362" custLinFactNeighborX="0">
        <dgm:presLayoutVars>
          <dgm:bulletEnabled val="1"/>
        </dgm:presLayoutVars>
      </dgm:prSet>
      <dgm:spPr/>
    </dgm:pt>
    <dgm:pt modelId="{C74D5277-546E-4AD5-A214-F76D200BF33F}" type="pres">
      <dgm:prSet presAssocID="{E63E69C5-B4A8-42F9-8189-FDCCE64317D5}" presName="sibTrans" presStyleCnt="0"/>
      <dgm:spPr/>
    </dgm:pt>
    <dgm:pt modelId="{9FA4AF6A-0E48-4579-B1EF-C2F510D30A3E}" type="pres">
      <dgm:prSet presAssocID="{F8C2205C-20EA-47A6-A5F8-78A6748E531F}" presName="textNode" presStyleLbl="node1" presStyleIdx="4" presStyleCnt="8" custScaleX="141515" custScaleY="221362">
        <dgm:presLayoutVars>
          <dgm:bulletEnabled val="1"/>
        </dgm:presLayoutVars>
      </dgm:prSet>
      <dgm:spPr/>
    </dgm:pt>
    <dgm:pt modelId="{10A21C68-CEDF-493F-9156-49EE4A30E54C}" type="pres">
      <dgm:prSet presAssocID="{A632E9F6-3AD8-42E5-BD0D-3B8C0B324F0D}" presName="sibTrans" presStyleCnt="0"/>
      <dgm:spPr/>
    </dgm:pt>
    <dgm:pt modelId="{4C295DEA-4EB7-4339-A78D-D1E61B96F0FE}" type="pres">
      <dgm:prSet presAssocID="{8CD4E182-AFF5-4806-ABAF-B5BD9251DD16}" presName="textNode" presStyleLbl="node1" presStyleIdx="5" presStyleCnt="8" custScaleX="110938" custScaleY="221362">
        <dgm:presLayoutVars>
          <dgm:bulletEnabled val="1"/>
        </dgm:presLayoutVars>
      </dgm:prSet>
      <dgm:spPr/>
    </dgm:pt>
    <dgm:pt modelId="{983C5ED0-EC6A-4A53-A1DF-6C58375255DC}" type="pres">
      <dgm:prSet presAssocID="{D2B4213A-5DD7-455D-B9EE-EB3C18474821}" presName="sibTrans" presStyleCnt="0"/>
      <dgm:spPr/>
    </dgm:pt>
    <dgm:pt modelId="{0BF85A7E-EFB0-4A4D-9EAE-5FAACCFD573E}" type="pres">
      <dgm:prSet presAssocID="{10F835C1-F551-4BE6-BF90-595BB58AB478}" presName="textNode" presStyleLbl="node1" presStyleIdx="6" presStyleCnt="8" custScaleY="221362">
        <dgm:presLayoutVars>
          <dgm:bulletEnabled val="1"/>
        </dgm:presLayoutVars>
      </dgm:prSet>
      <dgm:spPr/>
    </dgm:pt>
    <dgm:pt modelId="{639DA510-DA34-471F-9086-694F8F2B0B0B}" type="pres">
      <dgm:prSet presAssocID="{4D7901E3-97DC-414B-ABF2-15245E89E1F2}" presName="sibTrans" presStyleCnt="0"/>
      <dgm:spPr/>
    </dgm:pt>
    <dgm:pt modelId="{283FEC9F-D3CC-49A7-B662-E30E4B4244B5}" type="pres">
      <dgm:prSet presAssocID="{685BC09E-1222-432C-9F36-6F8273EE4725}" presName="textNode" presStyleLbl="node1" presStyleIdx="7" presStyleCnt="8" custScaleY="221362">
        <dgm:presLayoutVars>
          <dgm:bulletEnabled val="1"/>
        </dgm:presLayoutVars>
      </dgm:prSet>
      <dgm:spPr/>
    </dgm:pt>
  </dgm:ptLst>
  <dgm:cxnLst>
    <dgm:cxn modelId="{C6F52305-BCA3-4A97-BA13-81163AC286A4}" srcId="{243145AD-B74C-49E0-9165-2BFA6E1A348D}" destId="{A80A9954-A201-457F-9472-570C0BA95936}" srcOrd="0" destOrd="0" parTransId="{1BED9365-E461-40F5-A918-F23DE0816F84}" sibTransId="{0567C9DC-8CAB-496B-A932-0F13D3586E32}"/>
    <dgm:cxn modelId="{B0B8702B-BF40-433F-A58B-BDE506C40651}" srcId="{243145AD-B74C-49E0-9165-2BFA6E1A348D}" destId="{F8C2205C-20EA-47A6-A5F8-78A6748E531F}" srcOrd="4" destOrd="0" parTransId="{047C1C91-37E5-4C2A-BCBC-DC516CD4F14F}" sibTransId="{A632E9F6-3AD8-42E5-BD0D-3B8C0B324F0D}"/>
    <dgm:cxn modelId="{E88B5937-2AC4-4449-AEF3-B26C92F4F517}" type="presOf" srcId="{A799FEC0-D515-4EB5-A1DB-A0EE20B76AA2}" destId="{BDB9DE57-DEBF-4644-A134-5ECC3B8D067A}" srcOrd="0" destOrd="0" presId="urn:microsoft.com/office/officeart/2005/8/layout/hProcess9"/>
    <dgm:cxn modelId="{F9054148-83C8-4BDE-AFDA-9C2617A74942}" srcId="{243145AD-B74C-49E0-9165-2BFA6E1A348D}" destId="{C67BC1CD-FECA-4373-9B59-79A7C7864854}" srcOrd="2" destOrd="0" parTransId="{18118F1A-C365-4EB2-9405-547511F07DB6}" sibTransId="{ACEE3494-ED99-45B1-803E-79883B64298F}"/>
    <dgm:cxn modelId="{B13C7A4C-72B6-4201-83A3-327DCD312EE1}" type="presOf" srcId="{A80A9954-A201-457F-9472-570C0BA95936}" destId="{7C1E33EA-FF9A-4399-83E2-844FA72C38CE}" srcOrd="0" destOrd="0" presId="urn:microsoft.com/office/officeart/2005/8/layout/hProcess9"/>
    <dgm:cxn modelId="{FBDD4D6D-8B19-47F8-BE53-1A4565571D22}" srcId="{243145AD-B74C-49E0-9165-2BFA6E1A348D}" destId="{685BC09E-1222-432C-9F36-6F8273EE4725}" srcOrd="7" destOrd="0" parTransId="{4030540F-A5A5-49C8-BE2C-CA2B171A52C3}" sibTransId="{6D55F637-241D-4A06-8140-97B806C37B31}"/>
    <dgm:cxn modelId="{C4B94452-C71E-483D-B33B-65713C535FF0}" type="presOf" srcId="{5B178EB9-9D23-424A-A208-AEE0D09B97DE}" destId="{6DCEA223-53BC-4EFD-9296-00502C9EC159}" srcOrd="0" destOrd="0" presId="urn:microsoft.com/office/officeart/2005/8/layout/hProcess9"/>
    <dgm:cxn modelId="{139C247C-AFAE-4835-954C-EDD88A688699}" srcId="{243145AD-B74C-49E0-9165-2BFA6E1A348D}" destId="{A799FEC0-D515-4EB5-A1DB-A0EE20B76AA2}" srcOrd="3" destOrd="0" parTransId="{3F2AAF7A-3DBB-4CA3-A7F8-6071838AB080}" sibTransId="{E63E69C5-B4A8-42F9-8189-FDCCE64317D5}"/>
    <dgm:cxn modelId="{01966294-EB95-4791-A522-E7F7CABA1C2B}" type="presOf" srcId="{10F835C1-F551-4BE6-BF90-595BB58AB478}" destId="{0BF85A7E-EFB0-4A4D-9EAE-5FAACCFD573E}" srcOrd="0" destOrd="0" presId="urn:microsoft.com/office/officeart/2005/8/layout/hProcess9"/>
    <dgm:cxn modelId="{82B5ADA2-D20B-4C8E-9E01-8F3F4C3D151A}" srcId="{243145AD-B74C-49E0-9165-2BFA6E1A348D}" destId="{10F835C1-F551-4BE6-BF90-595BB58AB478}" srcOrd="6" destOrd="0" parTransId="{8BA6AE72-7EC7-4369-A783-1DC31E09CF40}" sibTransId="{4D7901E3-97DC-414B-ABF2-15245E89E1F2}"/>
    <dgm:cxn modelId="{9B5871B3-5DD5-4159-B514-733615E433D6}" type="presOf" srcId="{8CD4E182-AFF5-4806-ABAF-B5BD9251DD16}" destId="{4C295DEA-4EB7-4339-A78D-D1E61B96F0FE}" srcOrd="0" destOrd="0" presId="urn:microsoft.com/office/officeart/2005/8/layout/hProcess9"/>
    <dgm:cxn modelId="{B77AF9BA-AE31-49B1-9559-29C2635B1602}" type="presOf" srcId="{F8C2205C-20EA-47A6-A5F8-78A6748E531F}" destId="{9FA4AF6A-0E48-4579-B1EF-C2F510D30A3E}" srcOrd="0" destOrd="0" presId="urn:microsoft.com/office/officeart/2005/8/layout/hProcess9"/>
    <dgm:cxn modelId="{22EDD4BC-5E16-4922-B288-AE9C141F0183}" type="presOf" srcId="{C67BC1CD-FECA-4373-9B59-79A7C7864854}" destId="{5B88C27F-1A0A-47B4-A123-0363335B25DA}" srcOrd="0" destOrd="0" presId="urn:microsoft.com/office/officeart/2005/8/layout/hProcess9"/>
    <dgm:cxn modelId="{F0DB37DC-D123-4BC9-9AB1-7BC215B15153}" type="presOf" srcId="{685BC09E-1222-432C-9F36-6F8273EE4725}" destId="{283FEC9F-D3CC-49A7-B662-E30E4B4244B5}" srcOrd="0" destOrd="0" presId="urn:microsoft.com/office/officeart/2005/8/layout/hProcess9"/>
    <dgm:cxn modelId="{6D7F81E9-24F5-47B7-B22B-54A9DF19C7AC}" srcId="{243145AD-B74C-49E0-9165-2BFA6E1A348D}" destId="{8CD4E182-AFF5-4806-ABAF-B5BD9251DD16}" srcOrd="5" destOrd="0" parTransId="{5480A5A5-9E2D-463F-9BA8-84FDEB2516A1}" sibTransId="{D2B4213A-5DD7-455D-B9EE-EB3C18474821}"/>
    <dgm:cxn modelId="{C029C7FE-FDF1-4CB3-B489-D6EE2AAE37C5}" srcId="{243145AD-B74C-49E0-9165-2BFA6E1A348D}" destId="{5B178EB9-9D23-424A-A208-AEE0D09B97DE}" srcOrd="1" destOrd="0" parTransId="{75B136BE-5607-4C69-8331-7108BCB50DC5}" sibTransId="{041C8485-738A-47EC-A136-9C5EE93D846E}"/>
    <dgm:cxn modelId="{91A804FF-4EAC-41A2-B63F-EC515EA56234}" type="presOf" srcId="{243145AD-B74C-49E0-9165-2BFA6E1A348D}" destId="{CEB15534-B348-4DE5-86BE-ED9133F95E05}" srcOrd="0" destOrd="0" presId="urn:microsoft.com/office/officeart/2005/8/layout/hProcess9"/>
    <dgm:cxn modelId="{EE6E71BB-DB38-4456-ADF9-C61CA31A9624}" type="presParOf" srcId="{CEB15534-B348-4DE5-86BE-ED9133F95E05}" destId="{FE28321B-797C-4C9A-9CED-B31E5BB6B23D}" srcOrd="0" destOrd="0" presId="urn:microsoft.com/office/officeart/2005/8/layout/hProcess9"/>
    <dgm:cxn modelId="{7C71305B-8EFF-41B8-A4BF-8796830D8D75}" type="presParOf" srcId="{CEB15534-B348-4DE5-86BE-ED9133F95E05}" destId="{246D5E4C-6A35-4C6B-B5B7-FAC58C112E1F}" srcOrd="1" destOrd="0" presId="urn:microsoft.com/office/officeart/2005/8/layout/hProcess9"/>
    <dgm:cxn modelId="{22FDC2E9-5AEA-40C2-BA50-1EBBDFB53F5B}" type="presParOf" srcId="{246D5E4C-6A35-4C6B-B5B7-FAC58C112E1F}" destId="{7C1E33EA-FF9A-4399-83E2-844FA72C38CE}" srcOrd="0" destOrd="0" presId="urn:microsoft.com/office/officeart/2005/8/layout/hProcess9"/>
    <dgm:cxn modelId="{04A005A7-EDE3-4530-9F4A-133EF04C6989}" type="presParOf" srcId="{246D5E4C-6A35-4C6B-B5B7-FAC58C112E1F}" destId="{694FFE2E-B477-492B-9B84-1602EA42C1D0}" srcOrd="1" destOrd="0" presId="urn:microsoft.com/office/officeart/2005/8/layout/hProcess9"/>
    <dgm:cxn modelId="{675C3099-CB44-4F91-A64F-F6B7D39B14AD}" type="presParOf" srcId="{246D5E4C-6A35-4C6B-B5B7-FAC58C112E1F}" destId="{6DCEA223-53BC-4EFD-9296-00502C9EC159}" srcOrd="2" destOrd="0" presId="urn:microsoft.com/office/officeart/2005/8/layout/hProcess9"/>
    <dgm:cxn modelId="{1B07953B-3797-41F9-BF1B-B1DE390EF1DE}" type="presParOf" srcId="{246D5E4C-6A35-4C6B-B5B7-FAC58C112E1F}" destId="{A67C4FCF-9E4A-4AD9-88A8-50B2B3158C15}" srcOrd="3" destOrd="0" presId="urn:microsoft.com/office/officeart/2005/8/layout/hProcess9"/>
    <dgm:cxn modelId="{AD1413AF-2F09-4256-93BB-FAAE7FED0816}" type="presParOf" srcId="{246D5E4C-6A35-4C6B-B5B7-FAC58C112E1F}" destId="{5B88C27F-1A0A-47B4-A123-0363335B25DA}" srcOrd="4" destOrd="0" presId="urn:microsoft.com/office/officeart/2005/8/layout/hProcess9"/>
    <dgm:cxn modelId="{9F739A3D-083C-4204-998E-69E872618365}" type="presParOf" srcId="{246D5E4C-6A35-4C6B-B5B7-FAC58C112E1F}" destId="{B26F60BC-65F3-4E4B-8714-25DB57FD1050}" srcOrd="5" destOrd="0" presId="urn:microsoft.com/office/officeart/2005/8/layout/hProcess9"/>
    <dgm:cxn modelId="{DF344DBE-B92A-4BF0-9399-0B9F3E8B1AAA}" type="presParOf" srcId="{246D5E4C-6A35-4C6B-B5B7-FAC58C112E1F}" destId="{BDB9DE57-DEBF-4644-A134-5ECC3B8D067A}" srcOrd="6" destOrd="0" presId="urn:microsoft.com/office/officeart/2005/8/layout/hProcess9"/>
    <dgm:cxn modelId="{D3433456-1079-470E-9CE2-DA28DAB8E6DD}" type="presParOf" srcId="{246D5E4C-6A35-4C6B-B5B7-FAC58C112E1F}" destId="{C74D5277-546E-4AD5-A214-F76D200BF33F}" srcOrd="7" destOrd="0" presId="urn:microsoft.com/office/officeart/2005/8/layout/hProcess9"/>
    <dgm:cxn modelId="{CFAB8405-05E8-49B2-9739-AE6AAB5A8424}" type="presParOf" srcId="{246D5E4C-6A35-4C6B-B5B7-FAC58C112E1F}" destId="{9FA4AF6A-0E48-4579-B1EF-C2F510D30A3E}" srcOrd="8" destOrd="0" presId="urn:microsoft.com/office/officeart/2005/8/layout/hProcess9"/>
    <dgm:cxn modelId="{7D1292F5-3574-48E3-BE60-4E154C7F2FEF}" type="presParOf" srcId="{246D5E4C-6A35-4C6B-B5B7-FAC58C112E1F}" destId="{10A21C68-CEDF-493F-9156-49EE4A30E54C}" srcOrd="9" destOrd="0" presId="urn:microsoft.com/office/officeart/2005/8/layout/hProcess9"/>
    <dgm:cxn modelId="{58B31CD8-F0E5-43A8-B338-BCD3F58E2F38}" type="presParOf" srcId="{246D5E4C-6A35-4C6B-B5B7-FAC58C112E1F}" destId="{4C295DEA-4EB7-4339-A78D-D1E61B96F0FE}" srcOrd="10" destOrd="0" presId="urn:microsoft.com/office/officeart/2005/8/layout/hProcess9"/>
    <dgm:cxn modelId="{FF280255-23CF-44F8-A43A-054666E1E29D}" type="presParOf" srcId="{246D5E4C-6A35-4C6B-B5B7-FAC58C112E1F}" destId="{983C5ED0-EC6A-4A53-A1DF-6C58375255DC}" srcOrd="11" destOrd="0" presId="urn:microsoft.com/office/officeart/2005/8/layout/hProcess9"/>
    <dgm:cxn modelId="{328B1F0D-AE85-44F5-85B4-49ACA1AD98AB}" type="presParOf" srcId="{246D5E4C-6A35-4C6B-B5B7-FAC58C112E1F}" destId="{0BF85A7E-EFB0-4A4D-9EAE-5FAACCFD573E}" srcOrd="12" destOrd="0" presId="urn:microsoft.com/office/officeart/2005/8/layout/hProcess9"/>
    <dgm:cxn modelId="{2A1F2BBE-AE0F-4B99-BFEB-DFA9FDE2FA0D}" type="presParOf" srcId="{246D5E4C-6A35-4C6B-B5B7-FAC58C112E1F}" destId="{639DA510-DA34-471F-9086-694F8F2B0B0B}" srcOrd="13" destOrd="0" presId="urn:microsoft.com/office/officeart/2005/8/layout/hProcess9"/>
    <dgm:cxn modelId="{29B1C257-9614-4FBF-A6B5-61983760E320}" type="presParOf" srcId="{246D5E4C-6A35-4C6B-B5B7-FAC58C112E1F}" destId="{283FEC9F-D3CC-49A7-B662-E30E4B4244B5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5C0B3-A6DA-4792-B147-3DCACECC955A}" type="doc">
      <dgm:prSet loTypeId="urn:microsoft.com/office/officeart/2008/layout/CaptionedPictures" loCatId="pictur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3A7F11B-2470-406E-A704-735B2703EC06}">
      <dgm:prSet custT="1"/>
      <dgm:spPr/>
      <dgm:t>
        <a:bodyPr/>
        <a:lstStyle/>
        <a:p>
          <a:r>
            <a:rPr lang="hr-HR" sz="1800" b="1" dirty="0"/>
            <a:t>Psalam</a:t>
          </a:r>
          <a:r>
            <a:rPr lang="es-ES" sz="1800" b="1" dirty="0"/>
            <a:t> 13</a:t>
          </a:r>
          <a:r>
            <a:rPr lang="hr-HR" sz="1800" b="1" dirty="0"/>
            <a:t>,</a:t>
          </a:r>
          <a:r>
            <a:rPr lang="es-ES" sz="1800" b="1" dirty="0"/>
            <a:t>1</a:t>
          </a:r>
          <a:r>
            <a:rPr lang="hr-HR" sz="1800" b="1" dirty="0"/>
            <a:t>.</a:t>
          </a:r>
          <a:r>
            <a:rPr lang="es-ES" sz="1800" b="1" dirty="0"/>
            <a:t>2</a:t>
          </a:r>
          <a:endParaRPr lang="es-ES" sz="1800" dirty="0"/>
        </a:p>
      </dgm:t>
    </dgm:pt>
    <dgm:pt modelId="{A7701A02-42F4-4A76-87DE-260D57BECAB3}" type="parTrans" cxnId="{3F9C1800-E725-43D3-9931-F33C4183C185}">
      <dgm:prSet/>
      <dgm:spPr/>
      <dgm:t>
        <a:bodyPr/>
        <a:lstStyle/>
        <a:p>
          <a:endParaRPr lang="es-ES" sz="1600"/>
        </a:p>
      </dgm:t>
    </dgm:pt>
    <dgm:pt modelId="{1BFE76A8-F654-47C4-8716-1240144EE397}" type="sibTrans" cxnId="{3F9C1800-E725-43D3-9931-F33C4183C185}">
      <dgm:prSet/>
      <dgm:spPr/>
      <dgm:t>
        <a:bodyPr/>
        <a:lstStyle/>
        <a:p>
          <a:endParaRPr lang="es-ES" sz="1600"/>
        </a:p>
      </dgm:t>
    </dgm:pt>
    <dgm:pt modelId="{D9C0F291-CABA-43DE-8F47-995CA12DA1DF}">
      <dgm:prSet custT="1"/>
      <dgm:spPr/>
      <dgm:t>
        <a:bodyPr/>
        <a:lstStyle/>
        <a:p>
          <a:r>
            <a:rPr lang="hr-HR" sz="1800" b="1" dirty="0"/>
            <a:t>Psalam</a:t>
          </a:r>
          <a:r>
            <a:rPr lang="es-ES" sz="1800" b="1" dirty="0"/>
            <a:t> 13</a:t>
          </a:r>
          <a:r>
            <a:rPr lang="hr-HR" sz="1800" b="1" dirty="0"/>
            <a:t>,</a:t>
          </a:r>
          <a:r>
            <a:rPr lang="es-ES" sz="1800" b="1" dirty="0"/>
            <a:t>3</a:t>
          </a:r>
          <a:r>
            <a:rPr lang="hr-HR" sz="1800" b="1" dirty="0"/>
            <a:t>.</a:t>
          </a:r>
          <a:r>
            <a:rPr lang="es-ES" sz="1800" b="1" dirty="0"/>
            <a:t>4</a:t>
          </a:r>
          <a:endParaRPr lang="es-ES" sz="1800" dirty="0"/>
        </a:p>
      </dgm:t>
    </dgm:pt>
    <dgm:pt modelId="{574B39FB-A4A1-41ED-A4A6-BE38CDF67572}" type="parTrans" cxnId="{EFF25C7B-678A-486D-82E2-A1BD488D443D}">
      <dgm:prSet/>
      <dgm:spPr/>
      <dgm:t>
        <a:bodyPr/>
        <a:lstStyle/>
        <a:p>
          <a:endParaRPr lang="es-ES" sz="1600"/>
        </a:p>
      </dgm:t>
    </dgm:pt>
    <dgm:pt modelId="{9A5FFAF1-F1DB-40E5-AFA1-049C14F19E6D}" type="sibTrans" cxnId="{EFF25C7B-678A-486D-82E2-A1BD488D443D}">
      <dgm:prSet/>
      <dgm:spPr/>
      <dgm:t>
        <a:bodyPr/>
        <a:lstStyle/>
        <a:p>
          <a:endParaRPr lang="es-ES" sz="1600"/>
        </a:p>
      </dgm:t>
    </dgm:pt>
    <dgm:pt modelId="{33C3EA21-2BDC-49F2-B68A-2BEA48A8ED03}">
      <dgm:prSet custT="1"/>
      <dgm:spPr/>
      <dgm:t>
        <a:bodyPr/>
        <a:lstStyle/>
        <a:p>
          <a:r>
            <a:rPr lang="hr-HR" sz="1800" b="1" dirty="0"/>
            <a:t>Psalam</a:t>
          </a:r>
          <a:r>
            <a:rPr lang="es-ES" sz="1800" b="1" dirty="0"/>
            <a:t> 13</a:t>
          </a:r>
          <a:r>
            <a:rPr lang="hr-HR" sz="1800" b="1" dirty="0"/>
            <a:t>,</a:t>
          </a:r>
          <a:r>
            <a:rPr lang="es-ES" sz="1800" b="1" dirty="0"/>
            <a:t>5</a:t>
          </a:r>
          <a:endParaRPr lang="es-ES" sz="1800" dirty="0"/>
        </a:p>
      </dgm:t>
    </dgm:pt>
    <dgm:pt modelId="{3D823156-4313-4331-AEC1-DD56FBA181AE}" type="parTrans" cxnId="{492E4726-D545-4153-99AD-D35830231930}">
      <dgm:prSet/>
      <dgm:spPr/>
      <dgm:t>
        <a:bodyPr/>
        <a:lstStyle/>
        <a:p>
          <a:endParaRPr lang="es-ES" sz="1600"/>
        </a:p>
      </dgm:t>
    </dgm:pt>
    <dgm:pt modelId="{F3351AF8-09F6-4118-8C88-5B2EEFFD0369}" type="sibTrans" cxnId="{492E4726-D545-4153-99AD-D35830231930}">
      <dgm:prSet/>
      <dgm:spPr/>
      <dgm:t>
        <a:bodyPr/>
        <a:lstStyle/>
        <a:p>
          <a:endParaRPr lang="es-ES" sz="1600"/>
        </a:p>
      </dgm:t>
    </dgm:pt>
    <dgm:pt modelId="{B000622D-8344-405C-8322-0F02D767F4A9}">
      <dgm:prSet custT="1"/>
      <dgm:spPr/>
      <dgm:t>
        <a:bodyPr/>
        <a:lstStyle/>
        <a:p>
          <a:r>
            <a:rPr lang="hr-HR" sz="1800" b="1" dirty="0"/>
            <a:t>Psalam</a:t>
          </a:r>
          <a:r>
            <a:rPr lang="es-ES" sz="1800" b="1" dirty="0"/>
            <a:t> 13</a:t>
          </a:r>
          <a:r>
            <a:rPr lang="hr-HR" sz="1800" b="1" dirty="0"/>
            <a:t>,</a:t>
          </a:r>
          <a:r>
            <a:rPr lang="es-ES" sz="1800" b="1" dirty="0"/>
            <a:t>6</a:t>
          </a:r>
          <a:endParaRPr lang="es-ES" sz="1800" dirty="0"/>
        </a:p>
      </dgm:t>
    </dgm:pt>
    <dgm:pt modelId="{9A71A996-7B1D-4B67-A4D9-28D72868DEDA}" type="parTrans" cxnId="{74259015-2B38-4247-8B05-7AA1F01D1C13}">
      <dgm:prSet/>
      <dgm:spPr/>
      <dgm:t>
        <a:bodyPr/>
        <a:lstStyle/>
        <a:p>
          <a:endParaRPr lang="es-ES" sz="1600"/>
        </a:p>
      </dgm:t>
    </dgm:pt>
    <dgm:pt modelId="{6F6E760E-35CE-4737-AD20-45AF7FEFEED4}" type="sibTrans" cxnId="{74259015-2B38-4247-8B05-7AA1F01D1C13}">
      <dgm:prSet/>
      <dgm:spPr/>
      <dgm:t>
        <a:bodyPr/>
        <a:lstStyle/>
        <a:p>
          <a:endParaRPr lang="es-ES" sz="1600"/>
        </a:p>
      </dgm:t>
    </dgm:pt>
    <dgm:pt modelId="{9805247D-EBC2-4F35-A00E-C71CB6BBD9A1}">
      <dgm:prSet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Pokazuje svoje puno povjerenje u Boga i vjeruje u svoje spasenje</a:t>
          </a:r>
          <a:r>
            <a:rPr lang="es-ES" sz="1600" b="1" dirty="0">
              <a:solidFill>
                <a:schemeClr val="tx1"/>
              </a:solidFill>
            </a:rPr>
            <a:t>.</a:t>
          </a:r>
          <a:endParaRPr lang="es-ES" sz="1600" dirty="0">
            <a:solidFill>
              <a:schemeClr val="tx1"/>
            </a:solidFill>
          </a:endParaRPr>
        </a:p>
      </dgm:t>
    </dgm:pt>
    <dgm:pt modelId="{B1AF1CAD-1F41-476C-AB43-6F3143DAF305}" type="parTrans" cxnId="{C0E3EA3E-22E6-48E2-9C07-AD39F4FF8539}">
      <dgm:prSet/>
      <dgm:spPr/>
      <dgm:t>
        <a:bodyPr/>
        <a:lstStyle/>
        <a:p>
          <a:endParaRPr lang="es-ES" sz="1600"/>
        </a:p>
      </dgm:t>
    </dgm:pt>
    <dgm:pt modelId="{D1F7058D-F0E2-4C64-A45C-298EE862A9D9}" type="sibTrans" cxnId="{C0E3EA3E-22E6-48E2-9C07-AD39F4FF8539}">
      <dgm:prSet/>
      <dgm:spPr/>
      <dgm:t>
        <a:bodyPr/>
        <a:lstStyle/>
        <a:p>
          <a:endParaRPr lang="es-ES" sz="1600"/>
        </a:p>
      </dgm:t>
    </dgm:pt>
    <dgm:pt modelId="{7445DE71-87EA-479E-8533-4D6BA40F43A3}">
      <dgm:prSet custT="1"/>
      <dgm:spPr/>
      <dgm:t>
        <a:bodyPr/>
        <a:lstStyle/>
        <a:p>
          <a:r>
            <a:rPr lang="fi-FI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Konačno, </a:t>
          </a:r>
          <a:r>
            <a:rPr lang="hr-H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izliva</a:t>
          </a:r>
          <a:r>
            <a: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svoju</a:t>
          </a:r>
          <a:r>
            <a:rPr lang="fi-FI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pjesme hvale.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C1E6D-983A-4D4B-A7C9-BFBFE8A1D2BE}" type="parTrans" cxnId="{50EB9E2B-FB7F-4D9F-BF55-EA1C853E2ED0}">
      <dgm:prSet/>
      <dgm:spPr/>
      <dgm:t>
        <a:bodyPr/>
        <a:lstStyle/>
        <a:p>
          <a:endParaRPr lang="es-ES" sz="1600"/>
        </a:p>
      </dgm:t>
    </dgm:pt>
    <dgm:pt modelId="{631F6E07-D24C-41BB-B61F-3E3EF91D919B}" type="sibTrans" cxnId="{50EB9E2B-FB7F-4D9F-BF55-EA1C853E2ED0}">
      <dgm:prSet/>
      <dgm:spPr/>
      <dgm:t>
        <a:bodyPr/>
        <a:lstStyle/>
        <a:p>
          <a:endParaRPr lang="es-ES" sz="1600"/>
        </a:p>
      </dgm:t>
    </dgm:pt>
    <dgm:pt modelId="{325E1969-D54B-407F-9F55-E7A87A327848}">
      <dgm:prSet custT="1"/>
      <dgm:spPr/>
      <dgm:t>
        <a:bodyPr/>
        <a:lstStyle/>
        <a:p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kazuje na Božju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ravnodušnosti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prema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njemu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"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Koliko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dugo?"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D11F9-D013-4506-8EBB-45568977EBAD}" type="sibTrans" cxnId="{3256F3E0-74E3-4D76-91DC-2CA67AA97725}">
      <dgm:prSet/>
      <dgm:spPr/>
      <dgm:t>
        <a:bodyPr/>
        <a:lstStyle/>
        <a:p>
          <a:endParaRPr lang="es-ES" sz="1600"/>
        </a:p>
      </dgm:t>
    </dgm:pt>
    <dgm:pt modelId="{6E2BBE22-9D73-447F-BBF7-D5F4639D850B}" type="parTrans" cxnId="{3256F3E0-74E3-4D76-91DC-2CA67AA97725}">
      <dgm:prSet/>
      <dgm:spPr/>
      <dgm:t>
        <a:bodyPr/>
        <a:lstStyle/>
        <a:p>
          <a:endParaRPr lang="es-ES" sz="1600"/>
        </a:p>
      </dgm:t>
    </dgm:pt>
    <dgm:pt modelId="{70A5033F-46EE-4F16-ABF1-2B9AC033D013}">
      <dgm:prSet custT="1"/>
      <dgm:spPr/>
      <dgm:t>
        <a:bodyPr/>
        <a:lstStyle/>
        <a:p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Traži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</a:t>
          </a:r>
          <a:r>
            <a: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odgo</a:t>
          </a:r>
          <a:r>
            <a: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vori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njegovi</a:t>
          </a:r>
          <a:r>
            <a:rPr lang="hr-H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nepri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jatelji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radovali</a:t>
          </a:r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682DBD-8649-4AFD-80F9-B6C916BFE9E7}" type="sibTrans" cxnId="{C981FF28-E523-4E87-AECC-3408C5806089}">
      <dgm:prSet/>
      <dgm:spPr/>
      <dgm:t>
        <a:bodyPr/>
        <a:lstStyle/>
        <a:p>
          <a:endParaRPr lang="es-ES" sz="1600"/>
        </a:p>
      </dgm:t>
    </dgm:pt>
    <dgm:pt modelId="{2215A984-B33B-4C88-A03C-381E05F7A16B}" type="parTrans" cxnId="{C981FF28-E523-4E87-AECC-3408C5806089}">
      <dgm:prSet/>
      <dgm:spPr/>
      <dgm:t>
        <a:bodyPr/>
        <a:lstStyle/>
        <a:p>
          <a:endParaRPr lang="es-ES" sz="1600"/>
        </a:p>
      </dgm:t>
    </dgm:pt>
    <dgm:pt modelId="{2411E9CA-8631-498B-9697-B7819265DC9E}" type="pres">
      <dgm:prSet presAssocID="{1255C0B3-A6DA-4792-B147-3DCACECC955A}" presName="Name0" presStyleCnt="0">
        <dgm:presLayoutVars>
          <dgm:chMax/>
          <dgm:chPref/>
          <dgm:dir/>
        </dgm:presLayoutVars>
      </dgm:prSet>
      <dgm:spPr/>
    </dgm:pt>
    <dgm:pt modelId="{35AD0D28-D753-43AC-94E5-CC54FD0AAE45}" type="pres">
      <dgm:prSet presAssocID="{83A7F11B-2470-406E-A704-735B2703EC06}" presName="composite" presStyleCnt="0">
        <dgm:presLayoutVars>
          <dgm:chMax val="1"/>
          <dgm:chPref val="1"/>
        </dgm:presLayoutVars>
      </dgm:prSet>
      <dgm:spPr/>
    </dgm:pt>
    <dgm:pt modelId="{67B139EC-3E0F-4D3D-B8DD-1F4014FD2B82}" type="pres">
      <dgm:prSet presAssocID="{83A7F11B-2470-406E-A704-735B2703EC06}" presName="Accent" presStyleLbl="trAlignAcc1" presStyleIdx="0" presStyleCnt="4" custScaleX="108543" custScaleY="114052">
        <dgm:presLayoutVars>
          <dgm:chMax val="0"/>
          <dgm:chPref val="0"/>
        </dgm:presLayoutVars>
      </dgm:prSet>
      <dgm:spPr>
        <a:solidFill>
          <a:schemeClr val="accent2">
            <a:lumMod val="20000"/>
            <a:lumOff val="80000"/>
          </a:schemeClr>
        </a:solidFill>
      </dgm:spPr>
    </dgm:pt>
    <dgm:pt modelId="{619E10F7-6B8C-4039-A27E-226425C7E22C}" type="pres">
      <dgm:prSet presAssocID="{83A7F11B-2470-406E-A704-735B2703EC06}" presName="Image" presStyleLbl="alignImgPlace1" presStyleIdx="0" presStyleCnt="4" custScaleX="113125" custLinFactNeighborY="-1077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74722C9-86CA-478E-89AE-1DEFE5612607}" type="pres">
      <dgm:prSet presAssocID="{83A7F11B-2470-406E-A704-735B2703EC06}" presName="ChildComposite" presStyleCnt="0"/>
      <dgm:spPr/>
    </dgm:pt>
    <dgm:pt modelId="{3144155C-8A53-4E42-9492-4996A46BFE9C}" type="pres">
      <dgm:prSet presAssocID="{83A7F11B-2470-406E-A704-735B2703EC06}" presName="Child" presStyleLbl="node1" presStyleIdx="0" presStyleCnt="4" custScaleX="121861" custScaleY="196409" custLinFactNeighborY="32046">
        <dgm:presLayoutVars>
          <dgm:chMax val="0"/>
          <dgm:chPref val="0"/>
          <dgm:bulletEnabled val="1"/>
        </dgm:presLayoutVars>
      </dgm:prSet>
      <dgm:spPr/>
    </dgm:pt>
    <dgm:pt modelId="{7A74BFB8-AEDB-436F-A3F4-77D80A64CF12}" type="pres">
      <dgm:prSet presAssocID="{83A7F11B-2470-406E-A704-735B2703EC06}" presName="Parent" presStyleLbl="revTx" presStyleIdx="0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489E2A9C-225B-48B5-B893-75DF5D5437AC}" type="pres">
      <dgm:prSet presAssocID="{1BFE76A8-F654-47C4-8716-1240144EE397}" presName="sibTrans" presStyleCnt="0"/>
      <dgm:spPr/>
    </dgm:pt>
    <dgm:pt modelId="{39820607-5A90-4BAE-BB89-E9151CCAE359}" type="pres">
      <dgm:prSet presAssocID="{D9C0F291-CABA-43DE-8F47-995CA12DA1DF}" presName="composite" presStyleCnt="0">
        <dgm:presLayoutVars>
          <dgm:chMax val="1"/>
          <dgm:chPref val="1"/>
        </dgm:presLayoutVars>
      </dgm:prSet>
      <dgm:spPr/>
    </dgm:pt>
    <dgm:pt modelId="{D1A0340F-403A-4B64-A902-F210979DE1BC}" type="pres">
      <dgm:prSet presAssocID="{D9C0F291-CABA-43DE-8F47-995CA12DA1DF}" presName="Accent" presStyleLbl="trAlignAcc1" presStyleIdx="1" presStyleCnt="4" custScaleX="108543" custScaleY="114052">
        <dgm:presLayoutVars>
          <dgm:chMax val="0"/>
          <dgm:chPref val="0"/>
        </dgm:presLayoutVars>
      </dgm:prSet>
      <dgm:spPr>
        <a:solidFill>
          <a:schemeClr val="accent3">
            <a:lumMod val="20000"/>
            <a:lumOff val="80000"/>
          </a:schemeClr>
        </a:solidFill>
      </dgm:spPr>
    </dgm:pt>
    <dgm:pt modelId="{829C859D-20B9-4EED-AE89-EC6EDEC52435}" type="pres">
      <dgm:prSet presAssocID="{D9C0F291-CABA-43DE-8F47-995CA12DA1DF}" presName="Image" presStyleLbl="alignImgPlace1" presStyleIdx="1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9AA502F-B4F6-4AA8-99A8-46953E4BC7AA}" type="pres">
      <dgm:prSet presAssocID="{D9C0F291-CABA-43DE-8F47-995CA12DA1DF}" presName="ChildComposite" presStyleCnt="0"/>
      <dgm:spPr/>
    </dgm:pt>
    <dgm:pt modelId="{A803E7FF-BA39-4057-8C95-0B4F6DD34244}" type="pres">
      <dgm:prSet presAssocID="{D9C0F291-CABA-43DE-8F47-995CA12DA1DF}" presName="Child" presStyleLbl="node1" presStyleIdx="1" presStyleCnt="4" custScaleX="119595" custScaleY="179748" custLinFactNeighborY="32046">
        <dgm:presLayoutVars>
          <dgm:chMax val="0"/>
          <dgm:chPref val="0"/>
          <dgm:bulletEnabled val="1"/>
        </dgm:presLayoutVars>
      </dgm:prSet>
      <dgm:spPr/>
    </dgm:pt>
    <dgm:pt modelId="{BB20E5D1-6E7A-4632-A57E-0625077BE739}" type="pres">
      <dgm:prSet presAssocID="{D9C0F291-CABA-43DE-8F47-995CA12DA1DF}" presName="Parent" presStyleLbl="revTx" presStyleIdx="1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C2B3076C-360C-43DA-B278-24B611FB1A8F}" type="pres">
      <dgm:prSet presAssocID="{9A5FFAF1-F1DB-40E5-AFA1-049C14F19E6D}" presName="sibTrans" presStyleCnt="0"/>
      <dgm:spPr/>
    </dgm:pt>
    <dgm:pt modelId="{C10273CF-1B8C-4722-872A-74DE66A4CFCC}" type="pres">
      <dgm:prSet presAssocID="{33C3EA21-2BDC-49F2-B68A-2BEA48A8ED03}" presName="composite" presStyleCnt="0">
        <dgm:presLayoutVars>
          <dgm:chMax val="1"/>
          <dgm:chPref val="1"/>
        </dgm:presLayoutVars>
      </dgm:prSet>
      <dgm:spPr/>
    </dgm:pt>
    <dgm:pt modelId="{F7A2D425-FC8A-41D4-B397-08A8228F3086}" type="pres">
      <dgm:prSet presAssocID="{33C3EA21-2BDC-49F2-B68A-2BEA48A8ED03}" presName="Accent" presStyleLbl="trAlignAcc1" presStyleIdx="2" presStyleCnt="4" custScaleX="108543" custScaleY="114052">
        <dgm:presLayoutVars>
          <dgm:chMax val="0"/>
          <dgm:chPref val="0"/>
        </dgm:presLayoutVars>
      </dgm:prSet>
      <dgm:spPr>
        <a:solidFill>
          <a:schemeClr val="accent4">
            <a:lumMod val="20000"/>
            <a:lumOff val="80000"/>
          </a:schemeClr>
        </a:solidFill>
      </dgm:spPr>
    </dgm:pt>
    <dgm:pt modelId="{FBF83381-CAF3-4506-A06E-10E2FA372B6A}" type="pres">
      <dgm:prSet presAssocID="{33C3EA21-2BDC-49F2-B68A-2BEA48A8ED03}" presName="Image" presStyleLbl="alignImgPlace1" presStyleIdx="2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97B0827-18F7-4797-8786-CF87B6B3B695}" type="pres">
      <dgm:prSet presAssocID="{33C3EA21-2BDC-49F2-B68A-2BEA48A8ED03}" presName="ChildComposite" presStyleCnt="0"/>
      <dgm:spPr/>
    </dgm:pt>
    <dgm:pt modelId="{1B54F016-CF6F-456F-8655-EB63347055D4}" type="pres">
      <dgm:prSet presAssocID="{33C3EA21-2BDC-49F2-B68A-2BEA48A8ED03}" presName="Child" presStyleLbl="node1" presStyleIdx="2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362939C7-3501-4E29-A230-E3C8468E8E35}" type="pres">
      <dgm:prSet presAssocID="{33C3EA21-2BDC-49F2-B68A-2BEA48A8ED03}" presName="Parent" presStyleLbl="revTx" presStyleIdx="2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17E4F1B2-C7EF-4699-8213-66255604D208}" type="pres">
      <dgm:prSet presAssocID="{F3351AF8-09F6-4118-8C88-5B2EEFFD0369}" presName="sibTrans" presStyleCnt="0"/>
      <dgm:spPr/>
    </dgm:pt>
    <dgm:pt modelId="{D8BC9C59-2CBE-4E14-AFDE-B588BDC7AF2D}" type="pres">
      <dgm:prSet presAssocID="{B000622D-8344-405C-8322-0F02D767F4A9}" presName="composite" presStyleCnt="0">
        <dgm:presLayoutVars>
          <dgm:chMax val="1"/>
          <dgm:chPref val="1"/>
        </dgm:presLayoutVars>
      </dgm:prSet>
      <dgm:spPr/>
    </dgm:pt>
    <dgm:pt modelId="{79652DBC-F207-4894-B486-09B4BAF1E1B0}" type="pres">
      <dgm:prSet presAssocID="{B000622D-8344-405C-8322-0F02D767F4A9}" presName="Accent" presStyleLbl="trAlignAcc1" presStyleIdx="3" presStyleCnt="4" custScaleX="108543" custScaleY="114052">
        <dgm:presLayoutVars>
          <dgm:chMax val="0"/>
          <dgm:chPref val="0"/>
        </dgm:presLayoutVars>
      </dgm:prSet>
      <dgm:spPr>
        <a:solidFill>
          <a:schemeClr val="accent5">
            <a:lumMod val="20000"/>
            <a:lumOff val="80000"/>
          </a:schemeClr>
        </a:solidFill>
      </dgm:spPr>
    </dgm:pt>
    <dgm:pt modelId="{D460ACD0-705F-48DC-BA9D-3972A5DC1E0F}" type="pres">
      <dgm:prSet presAssocID="{B000622D-8344-405C-8322-0F02D767F4A9}" presName="Image" presStyleLbl="alignImgPlace1" presStyleIdx="3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03DBC6A-C606-4440-99D9-E7C9CEBCBAF6}" type="pres">
      <dgm:prSet presAssocID="{B000622D-8344-405C-8322-0F02D767F4A9}" presName="ChildComposite" presStyleCnt="0"/>
      <dgm:spPr/>
    </dgm:pt>
    <dgm:pt modelId="{7DC2CD41-A2AA-419B-B77B-6C27E0C84BCE}" type="pres">
      <dgm:prSet presAssocID="{B000622D-8344-405C-8322-0F02D767F4A9}" presName="Child" presStyleLbl="node1" presStyleIdx="3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C631FA61-8829-46DD-AB5F-12A7367E82F1}" type="pres">
      <dgm:prSet presAssocID="{B000622D-8344-405C-8322-0F02D767F4A9}" presName="Parent" presStyleLbl="revTx" presStyleIdx="3" presStyleCnt="4" custLinFactNeighborY="-15564">
        <dgm:presLayoutVars>
          <dgm:chMax val="1"/>
          <dgm:chPref val="0"/>
          <dgm:bulletEnabled val="1"/>
        </dgm:presLayoutVars>
      </dgm:prSet>
      <dgm:spPr/>
    </dgm:pt>
  </dgm:ptLst>
  <dgm:cxnLst>
    <dgm:cxn modelId="{3F9C1800-E725-43D3-9931-F33C4183C185}" srcId="{1255C0B3-A6DA-4792-B147-3DCACECC955A}" destId="{83A7F11B-2470-406E-A704-735B2703EC06}" srcOrd="0" destOrd="0" parTransId="{A7701A02-42F4-4A76-87DE-260D57BECAB3}" sibTransId="{1BFE76A8-F654-47C4-8716-1240144EE397}"/>
    <dgm:cxn modelId="{D4C22705-3D3D-4623-879C-88D6C3179314}" type="presOf" srcId="{1255C0B3-A6DA-4792-B147-3DCACECC955A}" destId="{2411E9CA-8631-498B-9697-B7819265DC9E}" srcOrd="0" destOrd="0" presId="urn:microsoft.com/office/officeart/2008/layout/CaptionedPictures"/>
    <dgm:cxn modelId="{74259015-2B38-4247-8B05-7AA1F01D1C13}" srcId="{1255C0B3-A6DA-4792-B147-3DCACECC955A}" destId="{B000622D-8344-405C-8322-0F02D767F4A9}" srcOrd="3" destOrd="0" parTransId="{9A71A996-7B1D-4B67-A4D9-28D72868DEDA}" sibTransId="{6F6E760E-35CE-4737-AD20-45AF7FEFEED4}"/>
    <dgm:cxn modelId="{02E61526-8810-4DC1-9057-F4A7145E0B07}" type="presOf" srcId="{70A5033F-46EE-4F16-ABF1-2B9AC033D013}" destId="{A803E7FF-BA39-4057-8C95-0B4F6DD34244}" srcOrd="0" destOrd="0" presId="urn:microsoft.com/office/officeart/2008/layout/CaptionedPictures"/>
    <dgm:cxn modelId="{492E4726-D545-4153-99AD-D35830231930}" srcId="{1255C0B3-A6DA-4792-B147-3DCACECC955A}" destId="{33C3EA21-2BDC-49F2-B68A-2BEA48A8ED03}" srcOrd="2" destOrd="0" parTransId="{3D823156-4313-4331-AEC1-DD56FBA181AE}" sibTransId="{F3351AF8-09F6-4118-8C88-5B2EEFFD0369}"/>
    <dgm:cxn modelId="{C981FF28-E523-4E87-AECC-3408C5806089}" srcId="{D9C0F291-CABA-43DE-8F47-995CA12DA1DF}" destId="{70A5033F-46EE-4F16-ABF1-2B9AC033D013}" srcOrd="0" destOrd="0" parTransId="{2215A984-B33B-4C88-A03C-381E05F7A16B}" sibTransId="{B8682DBD-8649-4AFD-80F9-B6C916BFE9E7}"/>
    <dgm:cxn modelId="{50EB9E2B-FB7F-4D9F-BF55-EA1C853E2ED0}" srcId="{B000622D-8344-405C-8322-0F02D767F4A9}" destId="{7445DE71-87EA-479E-8533-4D6BA40F43A3}" srcOrd="0" destOrd="0" parTransId="{EEAC1E6D-983A-4D4B-A7C9-BFBFE8A1D2BE}" sibTransId="{631F6E07-D24C-41BB-B61F-3E3EF91D919B}"/>
    <dgm:cxn modelId="{5B1EC732-FAB5-4571-BAB1-07AE552D53CB}" type="presOf" srcId="{83A7F11B-2470-406E-A704-735B2703EC06}" destId="{7A74BFB8-AEDB-436F-A3F4-77D80A64CF12}" srcOrd="0" destOrd="0" presId="urn:microsoft.com/office/officeart/2008/layout/CaptionedPictures"/>
    <dgm:cxn modelId="{C0E3EA3E-22E6-48E2-9C07-AD39F4FF8539}" srcId="{33C3EA21-2BDC-49F2-B68A-2BEA48A8ED03}" destId="{9805247D-EBC2-4F35-A00E-C71CB6BBD9A1}" srcOrd="0" destOrd="0" parTransId="{B1AF1CAD-1F41-476C-AB43-6F3143DAF305}" sibTransId="{D1F7058D-F0E2-4C64-A45C-298EE862A9D9}"/>
    <dgm:cxn modelId="{EFF25C7B-678A-486D-82E2-A1BD488D443D}" srcId="{1255C0B3-A6DA-4792-B147-3DCACECC955A}" destId="{D9C0F291-CABA-43DE-8F47-995CA12DA1DF}" srcOrd="1" destOrd="0" parTransId="{574B39FB-A4A1-41ED-A4A6-BE38CDF67572}" sibTransId="{9A5FFAF1-F1DB-40E5-AFA1-049C14F19E6D}"/>
    <dgm:cxn modelId="{68ECC97C-4B9B-49D0-B323-F4B8B689A11B}" type="presOf" srcId="{9805247D-EBC2-4F35-A00E-C71CB6BBD9A1}" destId="{1B54F016-CF6F-456F-8655-EB63347055D4}" srcOrd="0" destOrd="0" presId="urn:microsoft.com/office/officeart/2008/layout/CaptionedPictures"/>
    <dgm:cxn modelId="{C47FA7D1-329F-499D-AE70-7AE0DE251FF5}" type="presOf" srcId="{B000622D-8344-405C-8322-0F02D767F4A9}" destId="{C631FA61-8829-46DD-AB5F-12A7367E82F1}" srcOrd="0" destOrd="0" presId="urn:microsoft.com/office/officeart/2008/layout/CaptionedPictures"/>
    <dgm:cxn modelId="{3256F3E0-74E3-4D76-91DC-2CA67AA97725}" srcId="{83A7F11B-2470-406E-A704-735B2703EC06}" destId="{325E1969-D54B-407F-9F55-E7A87A327848}" srcOrd="0" destOrd="0" parTransId="{6E2BBE22-9D73-447F-BBF7-D5F4639D850B}" sibTransId="{D58D11F9-D013-4506-8EBB-45568977EBAD}"/>
    <dgm:cxn modelId="{03094AED-83A7-492C-BE7B-AD8DE6263516}" type="presOf" srcId="{33C3EA21-2BDC-49F2-B68A-2BEA48A8ED03}" destId="{362939C7-3501-4E29-A230-E3C8468E8E35}" srcOrd="0" destOrd="0" presId="urn:microsoft.com/office/officeart/2008/layout/CaptionedPictures"/>
    <dgm:cxn modelId="{B0DC33EE-3E6C-49C7-9238-FE528DBFA061}" type="presOf" srcId="{D9C0F291-CABA-43DE-8F47-995CA12DA1DF}" destId="{BB20E5D1-6E7A-4632-A57E-0625077BE739}" srcOrd="0" destOrd="0" presId="urn:microsoft.com/office/officeart/2008/layout/CaptionedPictures"/>
    <dgm:cxn modelId="{6E2CCAEE-B717-439A-B989-1ABB38AAE2A7}" type="presOf" srcId="{7445DE71-87EA-479E-8533-4D6BA40F43A3}" destId="{7DC2CD41-A2AA-419B-B77B-6C27E0C84BCE}" srcOrd="0" destOrd="0" presId="urn:microsoft.com/office/officeart/2008/layout/CaptionedPictures"/>
    <dgm:cxn modelId="{278513F7-8CC5-4145-B718-608C6D38649E}" type="presOf" srcId="{325E1969-D54B-407F-9F55-E7A87A327848}" destId="{3144155C-8A53-4E42-9492-4996A46BFE9C}" srcOrd="0" destOrd="0" presId="urn:microsoft.com/office/officeart/2008/layout/CaptionedPictures"/>
    <dgm:cxn modelId="{C06DF59F-B2F0-4D55-AE1D-AB7B781C3A21}" type="presParOf" srcId="{2411E9CA-8631-498B-9697-B7819265DC9E}" destId="{35AD0D28-D753-43AC-94E5-CC54FD0AAE45}" srcOrd="0" destOrd="0" presId="urn:microsoft.com/office/officeart/2008/layout/CaptionedPictures"/>
    <dgm:cxn modelId="{5B9605F0-2121-41D9-B961-D82531A5BD3B}" type="presParOf" srcId="{35AD0D28-D753-43AC-94E5-CC54FD0AAE45}" destId="{67B139EC-3E0F-4D3D-B8DD-1F4014FD2B82}" srcOrd="0" destOrd="0" presId="urn:microsoft.com/office/officeart/2008/layout/CaptionedPictures"/>
    <dgm:cxn modelId="{A7BABB49-0195-47BB-AB28-9E146A6D45DC}" type="presParOf" srcId="{35AD0D28-D753-43AC-94E5-CC54FD0AAE45}" destId="{619E10F7-6B8C-4039-A27E-226425C7E22C}" srcOrd="1" destOrd="0" presId="urn:microsoft.com/office/officeart/2008/layout/CaptionedPictures"/>
    <dgm:cxn modelId="{E220B41C-8A5A-407D-9E4A-D07483BA13CF}" type="presParOf" srcId="{35AD0D28-D753-43AC-94E5-CC54FD0AAE45}" destId="{F74722C9-86CA-478E-89AE-1DEFE5612607}" srcOrd="2" destOrd="0" presId="urn:microsoft.com/office/officeart/2008/layout/CaptionedPictures"/>
    <dgm:cxn modelId="{AFA6F219-79A7-45EC-B184-E7E5B28F0AC0}" type="presParOf" srcId="{F74722C9-86CA-478E-89AE-1DEFE5612607}" destId="{3144155C-8A53-4E42-9492-4996A46BFE9C}" srcOrd="0" destOrd="0" presId="urn:microsoft.com/office/officeart/2008/layout/CaptionedPictures"/>
    <dgm:cxn modelId="{39E81373-4E64-4C2C-A6C4-79D75AC757A6}" type="presParOf" srcId="{F74722C9-86CA-478E-89AE-1DEFE5612607}" destId="{7A74BFB8-AEDB-436F-A3F4-77D80A64CF12}" srcOrd="1" destOrd="0" presId="urn:microsoft.com/office/officeart/2008/layout/CaptionedPictures"/>
    <dgm:cxn modelId="{A5C564F3-D472-4C97-9655-43E52A714911}" type="presParOf" srcId="{2411E9CA-8631-498B-9697-B7819265DC9E}" destId="{489E2A9C-225B-48B5-B893-75DF5D5437AC}" srcOrd="1" destOrd="0" presId="urn:microsoft.com/office/officeart/2008/layout/CaptionedPictures"/>
    <dgm:cxn modelId="{87EF6AC7-3E3E-4A86-A752-8A931082FCE1}" type="presParOf" srcId="{2411E9CA-8631-498B-9697-B7819265DC9E}" destId="{39820607-5A90-4BAE-BB89-E9151CCAE359}" srcOrd="2" destOrd="0" presId="urn:microsoft.com/office/officeart/2008/layout/CaptionedPictures"/>
    <dgm:cxn modelId="{0EE6B12C-2BA9-45BC-8374-9FA309C050CA}" type="presParOf" srcId="{39820607-5A90-4BAE-BB89-E9151CCAE359}" destId="{D1A0340F-403A-4B64-A902-F210979DE1BC}" srcOrd="0" destOrd="0" presId="urn:microsoft.com/office/officeart/2008/layout/CaptionedPictures"/>
    <dgm:cxn modelId="{BB74E186-268C-4119-95DB-A3FC24097279}" type="presParOf" srcId="{39820607-5A90-4BAE-BB89-E9151CCAE359}" destId="{829C859D-20B9-4EED-AE89-EC6EDEC52435}" srcOrd="1" destOrd="0" presId="urn:microsoft.com/office/officeart/2008/layout/CaptionedPictures"/>
    <dgm:cxn modelId="{00141779-C9CD-4BF4-8C92-7A43A9FCEB48}" type="presParOf" srcId="{39820607-5A90-4BAE-BB89-E9151CCAE359}" destId="{C9AA502F-B4F6-4AA8-99A8-46953E4BC7AA}" srcOrd="2" destOrd="0" presId="urn:microsoft.com/office/officeart/2008/layout/CaptionedPictures"/>
    <dgm:cxn modelId="{549C795B-3254-429E-9898-6CA9F699DCE5}" type="presParOf" srcId="{C9AA502F-B4F6-4AA8-99A8-46953E4BC7AA}" destId="{A803E7FF-BA39-4057-8C95-0B4F6DD34244}" srcOrd="0" destOrd="0" presId="urn:microsoft.com/office/officeart/2008/layout/CaptionedPictures"/>
    <dgm:cxn modelId="{A0646969-B3D7-401F-828B-09B83A1F5CF9}" type="presParOf" srcId="{C9AA502F-B4F6-4AA8-99A8-46953E4BC7AA}" destId="{BB20E5D1-6E7A-4632-A57E-0625077BE739}" srcOrd="1" destOrd="0" presId="urn:microsoft.com/office/officeart/2008/layout/CaptionedPictures"/>
    <dgm:cxn modelId="{FDDEEA1E-6841-4031-93B6-5AB937EDB41D}" type="presParOf" srcId="{2411E9CA-8631-498B-9697-B7819265DC9E}" destId="{C2B3076C-360C-43DA-B278-24B611FB1A8F}" srcOrd="3" destOrd="0" presId="urn:microsoft.com/office/officeart/2008/layout/CaptionedPictures"/>
    <dgm:cxn modelId="{A2245B71-B891-49C8-8B0C-81EBC5D456D8}" type="presParOf" srcId="{2411E9CA-8631-498B-9697-B7819265DC9E}" destId="{C10273CF-1B8C-4722-872A-74DE66A4CFCC}" srcOrd="4" destOrd="0" presId="urn:microsoft.com/office/officeart/2008/layout/CaptionedPictures"/>
    <dgm:cxn modelId="{2247A7BC-F128-422A-9741-2691AC1F0231}" type="presParOf" srcId="{C10273CF-1B8C-4722-872A-74DE66A4CFCC}" destId="{F7A2D425-FC8A-41D4-B397-08A8228F3086}" srcOrd="0" destOrd="0" presId="urn:microsoft.com/office/officeart/2008/layout/CaptionedPictures"/>
    <dgm:cxn modelId="{06C43FB1-17A0-4292-BE26-D8CAE997AE08}" type="presParOf" srcId="{C10273CF-1B8C-4722-872A-74DE66A4CFCC}" destId="{FBF83381-CAF3-4506-A06E-10E2FA372B6A}" srcOrd="1" destOrd="0" presId="urn:microsoft.com/office/officeart/2008/layout/CaptionedPictures"/>
    <dgm:cxn modelId="{F8B4BBBB-91DB-4A2B-8B1A-FB29E49BD42D}" type="presParOf" srcId="{C10273CF-1B8C-4722-872A-74DE66A4CFCC}" destId="{097B0827-18F7-4797-8786-CF87B6B3B695}" srcOrd="2" destOrd="0" presId="urn:microsoft.com/office/officeart/2008/layout/CaptionedPictures"/>
    <dgm:cxn modelId="{2773EE20-9206-4F4F-B2EF-5A0FE8177B18}" type="presParOf" srcId="{097B0827-18F7-4797-8786-CF87B6B3B695}" destId="{1B54F016-CF6F-456F-8655-EB63347055D4}" srcOrd="0" destOrd="0" presId="urn:microsoft.com/office/officeart/2008/layout/CaptionedPictures"/>
    <dgm:cxn modelId="{20941C81-FC04-4547-8130-ED7E193347A8}" type="presParOf" srcId="{097B0827-18F7-4797-8786-CF87B6B3B695}" destId="{362939C7-3501-4E29-A230-E3C8468E8E35}" srcOrd="1" destOrd="0" presId="urn:microsoft.com/office/officeart/2008/layout/CaptionedPictures"/>
    <dgm:cxn modelId="{0A14D275-633C-4588-9FF8-C2A65BF50EEA}" type="presParOf" srcId="{2411E9CA-8631-498B-9697-B7819265DC9E}" destId="{17E4F1B2-C7EF-4699-8213-66255604D208}" srcOrd="5" destOrd="0" presId="urn:microsoft.com/office/officeart/2008/layout/CaptionedPictures"/>
    <dgm:cxn modelId="{8FA03BD0-1B66-4000-9801-9D7DAF9E6A55}" type="presParOf" srcId="{2411E9CA-8631-498B-9697-B7819265DC9E}" destId="{D8BC9C59-2CBE-4E14-AFDE-B588BDC7AF2D}" srcOrd="6" destOrd="0" presId="urn:microsoft.com/office/officeart/2008/layout/CaptionedPictures"/>
    <dgm:cxn modelId="{D0AD3DF0-49E4-4939-9B60-BE5B252AEED3}" type="presParOf" srcId="{D8BC9C59-2CBE-4E14-AFDE-B588BDC7AF2D}" destId="{79652DBC-F207-4894-B486-09B4BAF1E1B0}" srcOrd="0" destOrd="0" presId="urn:microsoft.com/office/officeart/2008/layout/CaptionedPictures"/>
    <dgm:cxn modelId="{8B09A08F-5B84-4429-A04A-0DE0F9174B59}" type="presParOf" srcId="{D8BC9C59-2CBE-4E14-AFDE-B588BDC7AF2D}" destId="{D460ACD0-705F-48DC-BA9D-3972A5DC1E0F}" srcOrd="1" destOrd="0" presId="urn:microsoft.com/office/officeart/2008/layout/CaptionedPictures"/>
    <dgm:cxn modelId="{842695E6-1E2B-4A55-A6F8-3AD9622DBFE7}" type="presParOf" srcId="{D8BC9C59-2CBE-4E14-AFDE-B588BDC7AF2D}" destId="{F03DBC6A-C606-4440-99D9-E7C9CEBCBAF6}" srcOrd="2" destOrd="0" presId="urn:microsoft.com/office/officeart/2008/layout/CaptionedPictures"/>
    <dgm:cxn modelId="{ECFCD0B2-5D24-424C-A72A-8A4DA9B8FFB0}" type="presParOf" srcId="{F03DBC6A-C606-4440-99D9-E7C9CEBCBAF6}" destId="{7DC2CD41-A2AA-419B-B77B-6C27E0C84BCE}" srcOrd="0" destOrd="0" presId="urn:microsoft.com/office/officeart/2008/layout/CaptionedPictures"/>
    <dgm:cxn modelId="{E7E7DE1A-D460-4BAD-98CD-C1FF18D66DB3}" type="presParOf" srcId="{F03DBC6A-C606-4440-99D9-E7C9CEBCBAF6}" destId="{C631FA61-8829-46DD-AB5F-12A7367E82F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D67BB4-1E0A-4A1E-AD31-192495DA0CB3}" type="doc">
      <dgm:prSet loTypeId="urn:microsoft.com/office/officeart/2008/layout/Picture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B6C72DD-D895-4062-ACFA-8A2D0C3520C3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Iznad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svega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ovaj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psalm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</dgm:t>
    </dgm:pt>
    <dgm:pt modelId="{DF483FEB-C9DC-4649-B98D-3503900B01E0}" type="par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A99E2-DC67-43A4-837A-579CB9EDC03F}" type="sib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0F8E4B-9BD2-4DE7-BE52-ED294764C93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nb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Uzvisiti 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</a:t>
          </a:r>
          <a:r>
            <a:rPr lang="nb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pred svijetom (Ps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nb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60,4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VŽB</a:t>
          </a:r>
          <a:r>
            <a:rPr lang="nb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2A669B-47B6-4E60-95E3-4E17DB0F806D}" type="par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31741C-1250-4C78-AD91-0E63D9A7630F}" type="sib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AB9CE-B82A-4638-9921-4E6E9F8224E9}">
      <dgm:prSet custT="1"/>
      <dgm:spPr/>
      <dgm:t>
        <a:bodyPr/>
        <a:lstStyle/>
        <a:p>
          <a:pPr algn="l"/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oruđe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jegovim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rukama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će zgaziti protivnike naše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60,12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VB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818F1D-F5E2-48DF-A384-75F8F2020257}" type="par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1582A8-4F77-46C1-A8D3-D174F472A112}" type="sib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3ADBD-B1D7-45CF-AA8D-45A57CBC6790}">
      <dgm:prSet custT="1"/>
      <dgm:spPr/>
      <dgm:t>
        <a:bodyPr/>
        <a:lstStyle/>
        <a:p>
          <a:pPr algn="l"/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Pouzdati se u Boga u potpunosti (Ps. 60,11  VŽB)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8693B-7AB3-410F-96B3-81D058AFCBE3}" type="par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C0A66-C299-4185-9B05-6AA34B117A4D}" type="sib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1E845-BD85-43DB-8DA2-93BE8B6FE1DB}" type="pres">
      <dgm:prSet presAssocID="{ACD67BB4-1E0A-4A1E-AD31-192495DA0CB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BE2AD02-687E-44F7-A077-C38DF3760661}" type="pres">
      <dgm:prSet presAssocID="{9B6C72DD-D895-4062-ACFA-8A2D0C3520C3}" presName="root" presStyleCnt="0">
        <dgm:presLayoutVars>
          <dgm:chMax/>
          <dgm:chPref val="4"/>
        </dgm:presLayoutVars>
      </dgm:prSet>
      <dgm:spPr/>
    </dgm:pt>
    <dgm:pt modelId="{18713F12-59CF-424E-93BF-4A656AEBC3A5}" type="pres">
      <dgm:prSet presAssocID="{9B6C72DD-D895-4062-ACFA-8A2D0C3520C3}" presName="rootComposite" presStyleCnt="0">
        <dgm:presLayoutVars/>
      </dgm:prSet>
      <dgm:spPr/>
    </dgm:pt>
    <dgm:pt modelId="{7B0C77B3-A31D-46F5-AEFD-0AF08FA79D0C}" type="pres">
      <dgm:prSet presAssocID="{9B6C72DD-D895-4062-ACFA-8A2D0C3520C3}" presName="rootText" presStyleLbl="node0" presStyleIdx="0" presStyleCnt="1" custScaleX="110084">
        <dgm:presLayoutVars>
          <dgm:chMax/>
          <dgm:chPref val="4"/>
        </dgm:presLayoutVars>
      </dgm:prSet>
      <dgm:spPr/>
    </dgm:pt>
    <dgm:pt modelId="{BEEEFF3F-134D-4461-BE1F-E9B62BBEC6FA}" type="pres">
      <dgm:prSet presAssocID="{9B6C72DD-D895-4062-ACFA-8A2D0C3520C3}" presName="childShape" presStyleCnt="0">
        <dgm:presLayoutVars>
          <dgm:chMax val="0"/>
          <dgm:chPref val="0"/>
        </dgm:presLayoutVars>
      </dgm:prSet>
      <dgm:spPr/>
    </dgm:pt>
    <dgm:pt modelId="{BB5CA5F6-1FE4-43E2-86A9-B4A75107C6CF}" type="pres">
      <dgm:prSet presAssocID="{5A63ADBD-B1D7-45CF-AA8D-45A57CBC6790}" presName="childComposite" presStyleCnt="0">
        <dgm:presLayoutVars>
          <dgm:chMax val="0"/>
          <dgm:chPref val="0"/>
        </dgm:presLayoutVars>
      </dgm:prSet>
      <dgm:spPr/>
    </dgm:pt>
    <dgm:pt modelId="{27AB0B54-1150-4D88-A4A5-5ED9DF175664}" type="pres">
      <dgm:prSet presAssocID="{5A63ADBD-B1D7-45CF-AA8D-45A57CBC6790}" presName="Image" presStyleLbl="node1" presStyleIdx="0" presStyleCnt="3" custLinFactNeighborX="-54537"/>
      <dgm:spPr>
        <a:prstGeom prst="flowChartOnlineStorage">
          <a:avLst/>
        </a:prstGeom>
      </dgm:spPr>
    </dgm:pt>
    <dgm:pt modelId="{2D5A9FA4-6C29-42F0-B579-EE43C999758E}" type="pres">
      <dgm:prSet presAssocID="{5A63ADBD-B1D7-45CF-AA8D-45A57CBC6790}" presName="childText" presStyleLbl="lnNode1" presStyleIdx="0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  <dgm:pt modelId="{A9D4A6F2-C073-40E9-A965-0D8C9DDE1E45}" type="pres">
      <dgm:prSet presAssocID="{120F8E4B-9BD2-4DE7-BE52-ED294764C93C}" presName="childComposite" presStyleCnt="0">
        <dgm:presLayoutVars>
          <dgm:chMax val="0"/>
          <dgm:chPref val="0"/>
        </dgm:presLayoutVars>
      </dgm:prSet>
      <dgm:spPr/>
    </dgm:pt>
    <dgm:pt modelId="{DD9C78FC-0BD4-42F7-B32E-84676F6430C9}" type="pres">
      <dgm:prSet presAssocID="{120F8E4B-9BD2-4DE7-BE52-ED294764C93C}" presName="Image" presStyleLbl="node1" presStyleIdx="1" presStyleCnt="3" custLinFactNeighborX="-54537"/>
      <dgm:spPr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3BE760E7-234F-4120-B395-7DD80B9ACCAA}" type="pres">
      <dgm:prSet presAssocID="{120F8E4B-9BD2-4DE7-BE52-ED294764C93C}" presName="childText" presStyleLbl="lnNode1" presStyleIdx="1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  <dgm:pt modelId="{91DA170C-3D3B-48C7-84B7-14D389E579DE}" type="pres">
      <dgm:prSet presAssocID="{B0AAB9CE-B82A-4638-9921-4E6E9F8224E9}" presName="childComposite" presStyleCnt="0">
        <dgm:presLayoutVars>
          <dgm:chMax val="0"/>
          <dgm:chPref val="0"/>
        </dgm:presLayoutVars>
      </dgm:prSet>
      <dgm:spPr/>
    </dgm:pt>
    <dgm:pt modelId="{62A66447-63F8-4B15-A010-5D9EBE6383B8}" type="pres">
      <dgm:prSet presAssocID="{B0AAB9CE-B82A-4638-9921-4E6E9F8224E9}" presName="Image" presStyleLbl="node1" presStyleIdx="2" presStyleCnt="3" custLinFactNeighborX="-54537"/>
      <dgm:spPr>
        <a:prstGeom prst="flowChartOnlineStorage">
          <a:avLst/>
        </a:prstGeom>
      </dgm:spPr>
    </dgm:pt>
    <dgm:pt modelId="{9E5CB345-0FFD-407C-9C82-96F1B75FB69C}" type="pres">
      <dgm:prSet presAssocID="{B0AAB9CE-B82A-4638-9921-4E6E9F8224E9}" presName="childText" presStyleLbl="lnNode1" presStyleIdx="2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</dgm:ptLst>
  <dgm:cxnLst>
    <dgm:cxn modelId="{758FB40C-3F88-4D0D-B2EB-80B2F2230C09}" srcId="{9B6C72DD-D895-4062-ACFA-8A2D0C3520C3}" destId="{5A63ADBD-B1D7-45CF-AA8D-45A57CBC6790}" srcOrd="0" destOrd="0" parTransId="{0A28693B-7AB3-410F-96B3-81D058AFCBE3}" sibTransId="{0F7C0A66-C299-4185-9B05-6AA34B117A4D}"/>
    <dgm:cxn modelId="{0399B52A-5D27-4102-9F68-F228413C2DDE}" type="presOf" srcId="{ACD67BB4-1E0A-4A1E-AD31-192495DA0CB3}" destId="{6E61E845-BD85-43DB-8DA2-93BE8B6FE1DB}" srcOrd="0" destOrd="0" presId="urn:microsoft.com/office/officeart/2008/layout/PictureAccentList"/>
    <dgm:cxn modelId="{E521322C-96A4-474D-B424-65FEF480170C}" type="presOf" srcId="{5A63ADBD-B1D7-45CF-AA8D-45A57CBC6790}" destId="{2D5A9FA4-6C29-42F0-B579-EE43C999758E}" srcOrd="0" destOrd="0" presId="urn:microsoft.com/office/officeart/2008/layout/PictureAccentList"/>
    <dgm:cxn modelId="{A4882A80-7A49-496B-BC8F-3E5340EBC375}" srcId="{9B6C72DD-D895-4062-ACFA-8A2D0C3520C3}" destId="{B0AAB9CE-B82A-4638-9921-4E6E9F8224E9}" srcOrd="2" destOrd="0" parTransId="{97818F1D-F5E2-48DF-A384-75F8F2020257}" sibTransId="{901582A8-4F77-46C1-A8D3-D174F472A112}"/>
    <dgm:cxn modelId="{F6E857B1-25FB-4A72-A280-E323DBF9013A}" type="presOf" srcId="{9B6C72DD-D895-4062-ACFA-8A2D0C3520C3}" destId="{7B0C77B3-A31D-46F5-AEFD-0AF08FA79D0C}" srcOrd="0" destOrd="0" presId="urn:microsoft.com/office/officeart/2008/layout/PictureAccentList"/>
    <dgm:cxn modelId="{A36FB7BB-8952-4514-AB97-8BE60DEAE5C0}" srcId="{ACD67BB4-1E0A-4A1E-AD31-192495DA0CB3}" destId="{9B6C72DD-D895-4062-ACFA-8A2D0C3520C3}" srcOrd="0" destOrd="0" parTransId="{DF483FEB-C9DC-4649-B98D-3503900B01E0}" sibTransId="{B4AA99E2-DC67-43A4-837A-579CB9EDC03F}"/>
    <dgm:cxn modelId="{F187E3BB-B383-48E7-92E4-6E7BAC1F5952}" srcId="{9B6C72DD-D895-4062-ACFA-8A2D0C3520C3}" destId="{120F8E4B-9BD2-4DE7-BE52-ED294764C93C}" srcOrd="1" destOrd="0" parTransId="{132A669B-47B6-4E60-95E3-4E17DB0F806D}" sibTransId="{A231741C-1250-4C78-AD91-0E63D9A7630F}"/>
    <dgm:cxn modelId="{111B9BBC-1EBE-4244-AAF7-B9CEB554ABA1}" type="presOf" srcId="{120F8E4B-9BD2-4DE7-BE52-ED294764C93C}" destId="{3BE760E7-234F-4120-B395-7DD80B9ACCAA}" srcOrd="0" destOrd="0" presId="urn:microsoft.com/office/officeart/2008/layout/PictureAccentList"/>
    <dgm:cxn modelId="{817327EB-0E71-4042-8898-E07F68ACC01F}" type="presOf" srcId="{B0AAB9CE-B82A-4638-9921-4E6E9F8224E9}" destId="{9E5CB345-0FFD-407C-9C82-96F1B75FB69C}" srcOrd="0" destOrd="0" presId="urn:microsoft.com/office/officeart/2008/layout/PictureAccentList"/>
    <dgm:cxn modelId="{8680E692-CEBA-43FA-BA68-897F438E616A}" type="presParOf" srcId="{6E61E845-BD85-43DB-8DA2-93BE8B6FE1DB}" destId="{FBE2AD02-687E-44F7-A077-C38DF3760661}" srcOrd="0" destOrd="0" presId="urn:microsoft.com/office/officeart/2008/layout/PictureAccentList"/>
    <dgm:cxn modelId="{18F23395-CECB-45F8-9B7B-6AE4D1D40344}" type="presParOf" srcId="{FBE2AD02-687E-44F7-A077-C38DF3760661}" destId="{18713F12-59CF-424E-93BF-4A656AEBC3A5}" srcOrd="0" destOrd="0" presId="urn:microsoft.com/office/officeart/2008/layout/PictureAccentList"/>
    <dgm:cxn modelId="{E89DCB29-BA1B-4D27-8C24-42E1FE62C99A}" type="presParOf" srcId="{18713F12-59CF-424E-93BF-4A656AEBC3A5}" destId="{7B0C77B3-A31D-46F5-AEFD-0AF08FA79D0C}" srcOrd="0" destOrd="0" presId="urn:microsoft.com/office/officeart/2008/layout/PictureAccentList"/>
    <dgm:cxn modelId="{C34C627F-8295-4093-A3EA-BFEB05846B4A}" type="presParOf" srcId="{FBE2AD02-687E-44F7-A077-C38DF3760661}" destId="{BEEEFF3F-134D-4461-BE1F-E9B62BBEC6FA}" srcOrd="1" destOrd="0" presId="urn:microsoft.com/office/officeart/2008/layout/PictureAccentList"/>
    <dgm:cxn modelId="{4FE3BCAE-B635-42F3-9099-E99607059887}" type="presParOf" srcId="{BEEEFF3F-134D-4461-BE1F-E9B62BBEC6FA}" destId="{BB5CA5F6-1FE4-43E2-86A9-B4A75107C6CF}" srcOrd="0" destOrd="0" presId="urn:microsoft.com/office/officeart/2008/layout/PictureAccentList"/>
    <dgm:cxn modelId="{1EA1183E-4B97-4C9E-9807-0A80F08223AA}" type="presParOf" srcId="{BB5CA5F6-1FE4-43E2-86A9-B4A75107C6CF}" destId="{27AB0B54-1150-4D88-A4A5-5ED9DF175664}" srcOrd="0" destOrd="0" presId="urn:microsoft.com/office/officeart/2008/layout/PictureAccentList"/>
    <dgm:cxn modelId="{F05800CF-809D-4609-8665-E644E5AE20FD}" type="presParOf" srcId="{BB5CA5F6-1FE4-43E2-86A9-B4A75107C6CF}" destId="{2D5A9FA4-6C29-42F0-B579-EE43C999758E}" srcOrd="1" destOrd="0" presId="urn:microsoft.com/office/officeart/2008/layout/PictureAccentList"/>
    <dgm:cxn modelId="{A7311803-F869-475D-A208-9E0D6E01A69C}" type="presParOf" srcId="{BEEEFF3F-134D-4461-BE1F-E9B62BBEC6FA}" destId="{A9D4A6F2-C073-40E9-A965-0D8C9DDE1E45}" srcOrd="1" destOrd="0" presId="urn:microsoft.com/office/officeart/2008/layout/PictureAccentList"/>
    <dgm:cxn modelId="{11412A20-22C5-4C5C-B0DA-900FB1907389}" type="presParOf" srcId="{A9D4A6F2-C073-40E9-A965-0D8C9DDE1E45}" destId="{DD9C78FC-0BD4-42F7-B32E-84676F6430C9}" srcOrd="0" destOrd="0" presId="urn:microsoft.com/office/officeart/2008/layout/PictureAccentList"/>
    <dgm:cxn modelId="{029F5094-746C-4667-A634-C839FAACD1A0}" type="presParOf" srcId="{A9D4A6F2-C073-40E9-A965-0D8C9DDE1E45}" destId="{3BE760E7-234F-4120-B395-7DD80B9ACCAA}" srcOrd="1" destOrd="0" presId="urn:microsoft.com/office/officeart/2008/layout/PictureAccentList"/>
    <dgm:cxn modelId="{4A6528AD-3E01-4740-A52C-EE05036680A2}" type="presParOf" srcId="{BEEEFF3F-134D-4461-BE1F-E9B62BBEC6FA}" destId="{91DA170C-3D3B-48C7-84B7-14D389E579DE}" srcOrd="2" destOrd="0" presId="urn:microsoft.com/office/officeart/2008/layout/PictureAccentList"/>
    <dgm:cxn modelId="{4C13B1BF-81F3-4E07-9C48-C0F0F43A16A9}" type="presParOf" srcId="{91DA170C-3D3B-48C7-84B7-14D389E579DE}" destId="{62A66447-63F8-4B15-A010-5D9EBE6383B8}" srcOrd="0" destOrd="0" presId="urn:microsoft.com/office/officeart/2008/layout/PictureAccentList"/>
    <dgm:cxn modelId="{7CF6C888-3BC1-4F75-89D7-30C9ADF78845}" type="presParOf" srcId="{91DA170C-3D3B-48C7-84B7-14D389E579DE}" destId="{9E5CB345-0FFD-407C-9C82-96F1B75FB69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8321B-797C-4C9A-9CED-B31E5BB6B23D}">
      <dsp:nvSpPr>
        <dsp:cNvPr id="0" name=""/>
        <dsp:cNvSpPr/>
      </dsp:nvSpPr>
      <dsp:spPr>
        <a:xfrm>
          <a:off x="886833" y="0"/>
          <a:ext cx="10050779" cy="2862321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E33EA-FF9A-4399-83E2-844FA72C38CE}">
      <dsp:nvSpPr>
        <dsp:cNvPr id="0" name=""/>
        <dsp:cNvSpPr/>
      </dsp:nvSpPr>
      <dsp:spPr>
        <a:xfrm>
          <a:off x="7055" y="163942"/>
          <a:ext cx="1131059" cy="25344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Pročitajte</a:t>
          </a:r>
          <a:r>
            <a:rPr lang="es-ES" sz="1800" b="1" kern="1200" dirty="0"/>
            <a:t> </a:t>
          </a:r>
          <a:r>
            <a:rPr lang="es-ES" sz="1800" b="1" kern="1200" dirty="0" err="1"/>
            <a:t>psalm</a:t>
          </a:r>
          <a:r>
            <a:rPr lang="es-ES" sz="1800" b="1" kern="1200" dirty="0"/>
            <a:t> i </a:t>
          </a:r>
          <a:r>
            <a:rPr lang="es-ES" sz="1800" b="1" kern="1200" dirty="0" err="1"/>
            <a:t>molite</a:t>
          </a:r>
          <a:r>
            <a:rPr lang="es-ES" sz="1800" b="1" kern="1200" dirty="0"/>
            <a:t> se</a:t>
          </a:r>
          <a:r>
            <a:rPr lang="hr-HR" sz="1800" b="1" kern="1200" dirty="0"/>
            <a:t>.</a:t>
          </a:r>
          <a:endParaRPr lang="es-ES" sz="1800" kern="1200" dirty="0"/>
        </a:p>
      </dsp:txBody>
      <dsp:txXfrm>
        <a:off x="62269" y="219156"/>
        <a:ext cx="1020631" cy="2424009"/>
      </dsp:txXfrm>
    </dsp:sp>
    <dsp:sp modelId="{6DCEA223-53BC-4EFD-9296-00502C9EC159}">
      <dsp:nvSpPr>
        <dsp:cNvPr id="0" name=""/>
        <dsp:cNvSpPr/>
      </dsp:nvSpPr>
      <dsp:spPr>
        <a:xfrm>
          <a:off x="1326625" y="163942"/>
          <a:ext cx="1463522" cy="2534437"/>
        </a:xfrm>
        <a:prstGeom prst="roundRect">
          <a:avLst/>
        </a:prstGeom>
        <a:gradFill rotWithShape="0">
          <a:gsLst>
            <a:gs pos="0">
              <a:schemeClr val="accent4">
                <a:hueOff val="1541353"/>
                <a:satOff val="0"/>
                <a:lumOff val="-14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541353"/>
                <a:satOff val="0"/>
                <a:lumOff val="-14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541353"/>
                <a:satOff val="0"/>
                <a:lumOff val="-14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Shvati</a:t>
          </a:r>
          <a:r>
            <a:rPr lang="es-ES" sz="1800" b="1" kern="1200" dirty="0"/>
            <a:t>te </a:t>
          </a:r>
          <a:r>
            <a:rPr lang="hr-HR" sz="1800" b="1" kern="1200" dirty="0"/>
            <a:t>autorov</a:t>
          </a:r>
          <a:r>
            <a:rPr lang="es-ES" sz="1800" b="1" kern="1200" dirty="0"/>
            <a:t> </a:t>
          </a:r>
          <a:r>
            <a:rPr lang="es-ES" sz="1800" b="1" kern="1200" dirty="0" err="1"/>
            <a:t>način</a:t>
          </a:r>
          <a:r>
            <a:rPr lang="es-ES" sz="1800" b="1" kern="1200" dirty="0"/>
            <a:t> </a:t>
          </a:r>
          <a:r>
            <a:rPr lang="es-ES" sz="1800" b="1" kern="1200" dirty="0" err="1"/>
            <a:t>obraćanja</a:t>
          </a:r>
          <a:r>
            <a:rPr lang="es-ES" sz="1800" b="1" kern="1200" dirty="0"/>
            <a:t> </a:t>
          </a:r>
          <a:r>
            <a:rPr lang="es-ES" sz="1800" b="1" kern="1200" dirty="0" err="1"/>
            <a:t>Bogu</a:t>
          </a:r>
          <a:r>
            <a:rPr lang="hr-HR" sz="1800" b="1" kern="1200" dirty="0"/>
            <a:t>.</a:t>
          </a:r>
          <a:endParaRPr lang="es-ES" sz="1800" kern="1200" dirty="0"/>
        </a:p>
      </dsp:txBody>
      <dsp:txXfrm>
        <a:off x="1398068" y="235385"/>
        <a:ext cx="1320636" cy="2391551"/>
      </dsp:txXfrm>
    </dsp:sp>
    <dsp:sp modelId="{5B88C27F-1A0A-47B4-A123-0363335B25DA}">
      <dsp:nvSpPr>
        <dsp:cNvPr id="0" name=""/>
        <dsp:cNvSpPr/>
      </dsp:nvSpPr>
      <dsp:spPr>
        <a:xfrm>
          <a:off x="2978657" y="163942"/>
          <a:ext cx="1131059" cy="2534437"/>
        </a:xfrm>
        <a:prstGeom prst="roundRect">
          <a:avLst/>
        </a:prstGeom>
        <a:gradFill rotWithShape="0">
          <a:gsLst>
            <a:gs pos="0">
              <a:schemeClr val="accent4">
                <a:hueOff val="3082706"/>
                <a:satOff val="0"/>
                <a:lumOff val="-28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082706"/>
                <a:satOff val="0"/>
                <a:lumOff val="-28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082706"/>
                <a:satOff val="0"/>
                <a:lumOff val="-28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Saznajte</a:t>
          </a:r>
          <a:r>
            <a:rPr lang="es-ES" sz="1800" b="1" kern="1200" dirty="0"/>
            <a:t> </a:t>
          </a:r>
          <a:r>
            <a:rPr lang="es-ES" sz="1800" b="1" kern="1200" dirty="0" err="1"/>
            <a:t>razloge</a:t>
          </a:r>
          <a:r>
            <a:rPr lang="es-ES" sz="1800" b="1" kern="1200" dirty="0"/>
            <a:t> </a:t>
          </a:r>
          <a:r>
            <a:rPr lang="es-ES" sz="1800" b="1" kern="1200" dirty="0" err="1"/>
            <a:t>nj</a:t>
          </a:r>
          <a:r>
            <a:rPr lang="hr-HR" sz="1800" b="1" kern="1200" dirty="0" err="1"/>
            <a:t>eg</a:t>
          </a:r>
          <a:r>
            <a:rPr lang="es-ES" sz="1800" b="1" kern="1200" dirty="0"/>
            <a:t>ove </a:t>
          </a:r>
          <a:r>
            <a:rPr lang="es-ES" sz="1800" b="1" kern="1200" dirty="0" err="1"/>
            <a:t>molitve</a:t>
          </a:r>
          <a:r>
            <a:rPr lang="hr-HR" sz="1800" b="1" kern="1200" dirty="0"/>
            <a:t>.</a:t>
          </a:r>
          <a:endParaRPr lang="es-ES" sz="1800" kern="1200" dirty="0"/>
        </a:p>
      </dsp:txBody>
      <dsp:txXfrm>
        <a:off x="3033871" y="219156"/>
        <a:ext cx="1020631" cy="2424009"/>
      </dsp:txXfrm>
    </dsp:sp>
    <dsp:sp modelId="{BDB9DE57-DEBF-4644-A134-5ECC3B8D067A}">
      <dsp:nvSpPr>
        <dsp:cNvPr id="0" name=""/>
        <dsp:cNvSpPr/>
      </dsp:nvSpPr>
      <dsp:spPr>
        <a:xfrm>
          <a:off x="4298226" y="163942"/>
          <a:ext cx="1647613" cy="2534437"/>
        </a:xfrm>
        <a:prstGeom prst="roundRect">
          <a:avLst/>
        </a:prstGeom>
        <a:gradFill rotWithShape="0">
          <a:gsLst>
            <a:gs pos="0">
              <a:schemeClr val="accent4">
                <a:hueOff val="4624059"/>
                <a:satOff val="0"/>
                <a:lumOff val="-42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624059"/>
                <a:satOff val="0"/>
                <a:lumOff val="-42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624059"/>
                <a:satOff val="0"/>
                <a:lumOff val="-42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Usporedite</a:t>
          </a:r>
          <a:r>
            <a:rPr lang="es-ES" sz="1800" b="1" kern="1200" dirty="0"/>
            <a:t> </a:t>
          </a:r>
          <a:r>
            <a:rPr lang="es-ES" sz="1800" b="1" kern="1200" dirty="0" err="1"/>
            <a:t>svoju</a:t>
          </a:r>
          <a:r>
            <a:rPr lang="es-ES" sz="1800" b="1" kern="1200" dirty="0"/>
            <a:t> </a:t>
          </a:r>
          <a:r>
            <a:rPr lang="es-ES" sz="1800" b="1" kern="1200" dirty="0" err="1"/>
            <a:t>situaciju</a:t>
          </a:r>
          <a:r>
            <a:rPr lang="es-ES" sz="1800" b="1" kern="1200" dirty="0"/>
            <a:t> s </a:t>
          </a:r>
          <a:r>
            <a:rPr lang="es-ES" sz="1800" b="1" kern="1200" dirty="0" err="1"/>
            <a:t>psalmistov</a:t>
          </a:r>
          <a:r>
            <a:rPr lang="hr-HR" sz="1800" b="1" kern="1200" dirty="0"/>
            <a:t>im</a:t>
          </a:r>
          <a:r>
            <a:rPr lang="es-ES" sz="1800" b="1" kern="1200" dirty="0"/>
            <a:t> </a:t>
          </a:r>
          <a:r>
            <a:rPr lang="es-ES" sz="1800" b="1" kern="1200" dirty="0" err="1"/>
            <a:t>iskustvom</a:t>
          </a:r>
          <a:r>
            <a:rPr lang="hr-HR" sz="1800" b="1" kern="1200" dirty="0"/>
            <a:t>.</a:t>
          </a:r>
          <a:endParaRPr lang="es-ES" sz="1800" kern="1200" dirty="0"/>
        </a:p>
      </dsp:txBody>
      <dsp:txXfrm>
        <a:off x="4378656" y="244372"/>
        <a:ext cx="1486753" cy="2373577"/>
      </dsp:txXfrm>
    </dsp:sp>
    <dsp:sp modelId="{9FA4AF6A-0E48-4579-B1EF-C2F510D30A3E}">
      <dsp:nvSpPr>
        <dsp:cNvPr id="0" name=""/>
        <dsp:cNvSpPr/>
      </dsp:nvSpPr>
      <dsp:spPr>
        <a:xfrm>
          <a:off x="6134350" y="163942"/>
          <a:ext cx="1600618" cy="2534437"/>
        </a:xfrm>
        <a:prstGeom prst="roundRect">
          <a:avLst/>
        </a:prstGeom>
        <a:gradFill rotWithShape="0">
          <a:gsLst>
            <a:gs pos="0">
              <a:schemeClr val="accent4">
                <a:hueOff val="6165412"/>
                <a:satOff val="0"/>
                <a:lumOff val="-57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65412"/>
                <a:satOff val="0"/>
                <a:lumOff val="-57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65412"/>
                <a:satOff val="0"/>
                <a:lumOff val="-57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Razmislite</a:t>
          </a:r>
          <a:r>
            <a:rPr lang="es-ES" sz="1800" b="1" kern="1200" dirty="0"/>
            <a:t> o tome </a:t>
          </a:r>
          <a:r>
            <a:rPr lang="es-ES" sz="1800" b="1" kern="1200" dirty="0" err="1"/>
            <a:t>kako</a:t>
          </a:r>
          <a:r>
            <a:rPr lang="es-ES" sz="1800" b="1" kern="1200" dirty="0"/>
            <a:t> </a:t>
          </a:r>
          <a:r>
            <a:rPr lang="es-ES" sz="1800" b="1" kern="1200" dirty="0" err="1"/>
            <a:t>vam</a:t>
          </a:r>
          <a:r>
            <a:rPr lang="es-ES" sz="1800" b="1" kern="1200" dirty="0"/>
            <a:t> </a:t>
          </a:r>
          <a:r>
            <a:rPr lang="es-ES" sz="1800" b="1" kern="1200" dirty="0" err="1"/>
            <a:t>psalm</a:t>
          </a:r>
          <a:r>
            <a:rPr lang="es-ES" sz="1800" b="1" kern="1200" dirty="0"/>
            <a:t> </a:t>
          </a:r>
          <a:r>
            <a:rPr lang="es-ES" sz="1800" b="1" kern="1200" dirty="0" err="1"/>
            <a:t>može</a:t>
          </a:r>
          <a:r>
            <a:rPr lang="es-ES" sz="1800" b="1" kern="1200" dirty="0"/>
            <a:t> </a:t>
          </a:r>
          <a:r>
            <a:rPr lang="es-ES" sz="1800" b="1" kern="1200" dirty="0" err="1"/>
            <a:t>pomoći</a:t>
          </a:r>
          <a:r>
            <a:rPr lang="es-ES" sz="1800" b="1" kern="1200" dirty="0"/>
            <a:t> </a:t>
          </a:r>
          <a:r>
            <a:rPr lang="es-ES" sz="1800" b="1" kern="1200" dirty="0" err="1"/>
            <a:t>izraziti</a:t>
          </a:r>
          <a:r>
            <a:rPr lang="es-ES" sz="1800" b="1" kern="1200" dirty="0"/>
            <a:t> </a:t>
          </a:r>
          <a:r>
            <a:rPr lang="es-ES" sz="1800" b="1" kern="1200" dirty="0" err="1"/>
            <a:t>svoje</a:t>
          </a:r>
          <a:r>
            <a:rPr lang="es-ES" sz="1800" b="1" kern="1200" dirty="0"/>
            <a:t> </a:t>
          </a:r>
          <a:r>
            <a:rPr lang="es-ES" sz="1800" b="1" kern="1200" dirty="0" err="1"/>
            <a:t>osjećaje</a:t>
          </a:r>
          <a:r>
            <a:rPr lang="es-ES" sz="1800" b="1" kern="1200" dirty="0"/>
            <a:t> </a:t>
          </a:r>
          <a:r>
            <a:rPr lang="es-ES" sz="1800" b="1" kern="1200" dirty="0" err="1"/>
            <a:t>Bogu</a:t>
          </a:r>
          <a:r>
            <a:rPr lang="hr-HR" sz="1800" b="1" kern="1200" dirty="0"/>
            <a:t>.</a:t>
          </a:r>
          <a:endParaRPr lang="es-ES" sz="1800" kern="1200" dirty="0"/>
        </a:p>
      </dsp:txBody>
      <dsp:txXfrm>
        <a:off x="6212486" y="242078"/>
        <a:ext cx="1444346" cy="2378165"/>
      </dsp:txXfrm>
    </dsp:sp>
    <dsp:sp modelId="{4C295DEA-4EB7-4339-A78D-D1E61B96F0FE}">
      <dsp:nvSpPr>
        <dsp:cNvPr id="0" name=""/>
        <dsp:cNvSpPr/>
      </dsp:nvSpPr>
      <dsp:spPr>
        <a:xfrm>
          <a:off x="7923478" y="163942"/>
          <a:ext cx="1254774" cy="2534437"/>
        </a:xfrm>
        <a:prstGeom prst="roundRect">
          <a:avLst/>
        </a:prstGeom>
        <a:gradFill rotWithShape="0">
          <a:gsLst>
            <a:gs pos="0">
              <a:schemeClr val="accent4">
                <a:hueOff val="7706765"/>
                <a:satOff val="0"/>
                <a:lumOff val="-71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06765"/>
                <a:satOff val="0"/>
                <a:lumOff val="-71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06765"/>
                <a:satOff val="0"/>
                <a:lumOff val="-71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Ako</a:t>
          </a:r>
          <a:r>
            <a:rPr lang="es-ES" sz="1800" b="1" kern="1200" dirty="0"/>
            <a:t> </a:t>
          </a:r>
          <a:r>
            <a:rPr lang="es-ES" sz="1800" b="1" kern="1200" dirty="0" err="1"/>
            <a:t>postoji</a:t>
          </a:r>
          <a:r>
            <a:rPr lang="es-ES" sz="1800" b="1" kern="1200" dirty="0"/>
            <a:t> </a:t>
          </a:r>
          <a:r>
            <a:rPr lang="es-ES" sz="1800" b="1" kern="1200" dirty="0" err="1"/>
            <a:t>nešto</a:t>
          </a:r>
          <a:r>
            <a:rPr lang="es-ES" sz="1800" b="1" kern="1200" dirty="0"/>
            <a:t> u </a:t>
          </a:r>
          <a:r>
            <a:rPr lang="es-ES" sz="1800" b="1" kern="1200" dirty="0" err="1"/>
            <a:t>psalmu</a:t>
          </a:r>
          <a:r>
            <a:rPr lang="es-ES" sz="1800" b="1" kern="1200" dirty="0"/>
            <a:t> </a:t>
          </a:r>
          <a:r>
            <a:rPr lang="es-ES" sz="1800" b="1" kern="1200" dirty="0" err="1"/>
            <a:t>što</a:t>
          </a:r>
          <a:r>
            <a:rPr lang="es-ES" sz="1800" b="1" kern="1200" dirty="0"/>
            <a:t> vas </a:t>
          </a:r>
          <a:r>
            <a:rPr lang="es-ES" sz="1800" b="1" kern="1200" dirty="0" err="1"/>
            <a:t>izaziva</a:t>
          </a:r>
          <a:r>
            <a:rPr lang="es-ES" sz="1800" b="1" kern="1200" dirty="0"/>
            <a:t>, </a:t>
          </a:r>
          <a:r>
            <a:rPr lang="es-ES" sz="1800" b="1" kern="1200" dirty="0" err="1"/>
            <a:t>razmislite</a:t>
          </a:r>
          <a:r>
            <a:rPr lang="es-ES" sz="1800" b="1" kern="1200" dirty="0"/>
            <a:t> o tome</a:t>
          </a:r>
          <a:r>
            <a:rPr lang="hr-HR" sz="1800" b="1" kern="1200" dirty="0"/>
            <a:t>.</a:t>
          </a:r>
          <a:endParaRPr lang="es-ES" sz="1800" kern="1200" dirty="0"/>
        </a:p>
      </dsp:txBody>
      <dsp:txXfrm>
        <a:off x="7984731" y="225195"/>
        <a:ext cx="1132268" cy="2411931"/>
      </dsp:txXfrm>
    </dsp:sp>
    <dsp:sp modelId="{0BF85A7E-EFB0-4A4D-9EAE-5FAACCFD573E}">
      <dsp:nvSpPr>
        <dsp:cNvPr id="0" name=""/>
        <dsp:cNvSpPr/>
      </dsp:nvSpPr>
      <dsp:spPr>
        <a:xfrm>
          <a:off x="9366762" y="163942"/>
          <a:ext cx="1131059" cy="2534437"/>
        </a:xfrm>
        <a:prstGeom prst="roundRect">
          <a:avLst/>
        </a:prstGeom>
        <a:gradFill rotWithShape="0">
          <a:gsLst>
            <a:gs pos="0">
              <a:schemeClr val="accent4">
                <a:hueOff val="9248118"/>
                <a:satOff val="0"/>
                <a:lumOff val="-85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248118"/>
                <a:satOff val="0"/>
                <a:lumOff val="-85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248118"/>
                <a:satOff val="0"/>
                <a:lumOff val="-85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Povežite</a:t>
          </a:r>
          <a:r>
            <a:rPr lang="es-ES" sz="1800" b="1" kern="1200" dirty="0"/>
            <a:t> </a:t>
          </a:r>
          <a:r>
            <a:rPr lang="es-ES" sz="1800" b="1" kern="1200" dirty="0" err="1"/>
            <a:t>psalam</a:t>
          </a:r>
          <a:r>
            <a:rPr lang="es-ES" sz="1800" b="1" kern="1200" dirty="0"/>
            <a:t> s </a:t>
          </a:r>
          <a:r>
            <a:rPr lang="es-ES" sz="1800" b="1" kern="1200" dirty="0" err="1"/>
            <a:t>Isusom</a:t>
          </a:r>
          <a:r>
            <a:rPr lang="es-ES" sz="1800" b="1" kern="1200" dirty="0"/>
            <a:t> i </a:t>
          </a:r>
          <a:r>
            <a:rPr lang="es-ES" sz="1800" b="1" kern="1200" dirty="0" err="1"/>
            <a:t>njegovim</a:t>
          </a:r>
          <a:r>
            <a:rPr lang="es-ES" sz="1800" b="1" kern="1200" dirty="0"/>
            <a:t> </a:t>
          </a:r>
          <a:r>
            <a:rPr lang="es-ES" sz="1800" b="1" kern="1200" dirty="0" err="1"/>
            <a:t>djelom</a:t>
          </a:r>
          <a:r>
            <a:rPr lang="es-ES" sz="1800" b="1" kern="1200" dirty="0"/>
            <a:t> </a:t>
          </a:r>
          <a:r>
            <a:rPr lang="es-ES" sz="1800" b="1" kern="1200" dirty="0" err="1"/>
            <a:t>spasenja</a:t>
          </a:r>
          <a:endParaRPr lang="es-ES" sz="1800" kern="1200" dirty="0"/>
        </a:p>
      </dsp:txBody>
      <dsp:txXfrm>
        <a:off x="9421976" y="219156"/>
        <a:ext cx="1020631" cy="2424009"/>
      </dsp:txXfrm>
    </dsp:sp>
    <dsp:sp modelId="{283FEC9F-D3CC-49A7-B662-E30E4B4244B5}">
      <dsp:nvSpPr>
        <dsp:cNvPr id="0" name=""/>
        <dsp:cNvSpPr/>
      </dsp:nvSpPr>
      <dsp:spPr>
        <a:xfrm>
          <a:off x="10686331" y="163942"/>
          <a:ext cx="1131059" cy="2534437"/>
        </a:xfrm>
        <a:prstGeom prst="roundRect">
          <a:avLst/>
        </a:prstGeom>
        <a:gradFill rotWithShape="0">
          <a:gsLst>
            <a:gs pos="0">
              <a:schemeClr val="accent4">
                <a:hueOff val="10789471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Zamolite</a:t>
          </a:r>
          <a:r>
            <a:rPr lang="es-ES" sz="1800" b="1" kern="1200" dirty="0"/>
            <a:t> Boga da </a:t>
          </a:r>
          <a:r>
            <a:rPr lang="es-ES" sz="1800" b="1" kern="1200" dirty="0" err="1"/>
            <a:t>stavi</a:t>
          </a:r>
          <a:r>
            <a:rPr lang="es-ES" sz="1800" b="1" kern="1200" dirty="0"/>
            <a:t> </a:t>
          </a:r>
          <a:r>
            <a:rPr lang="es-ES" sz="1800" b="1" kern="1200" dirty="0" err="1"/>
            <a:t>svoju</a:t>
          </a:r>
          <a:r>
            <a:rPr lang="es-ES" sz="1800" b="1" kern="1200" dirty="0"/>
            <a:t> </a:t>
          </a:r>
          <a:r>
            <a:rPr lang="es-ES" sz="1800" b="1" kern="1200" dirty="0" err="1"/>
            <a:t>Riječ</a:t>
          </a:r>
          <a:r>
            <a:rPr lang="es-ES" sz="1800" b="1" kern="1200" dirty="0"/>
            <a:t> u </a:t>
          </a:r>
          <a:r>
            <a:rPr lang="es-ES" sz="1800" b="1" kern="1200" dirty="0" err="1"/>
            <a:t>vaše</a:t>
          </a:r>
          <a:r>
            <a:rPr lang="es-ES" sz="1800" b="1" kern="1200" dirty="0"/>
            <a:t> </a:t>
          </a:r>
          <a:r>
            <a:rPr lang="es-ES" sz="1800" b="1" kern="1200" dirty="0" err="1"/>
            <a:t>srce</a:t>
          </a:r>
          <a:r>
            <a:rPr lang="es-ES" sz="1800" b="1" kern="1200" dirty="0"/>
            <a:t> i </a:t>
          </a:r>
          <a:r>
            <a:rPr lang="es-ES" sz="1800" b="1" kern="1200" dirty="0" err="1"/>
            <a:t>um</a:t>
          </a:r>
          <a:r>
            <a:rPr lang="hr-HR" sz="1800" b="1" kern="1200" dirty="0"/>
            <a:t>.</a:t>
          </a:r>
          <a:endParaRPr lang="es-ES" sz="1800" kern="1200" dirty="0"/>
        </a:p>
      </dsp:txBody>
      <dsp:txXfrm>
        <a:off x="10741545" y="219156"/>
        <a:ext cx="1020631" cy="2424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139EC-3E0F-4D3D-B8DD-1F4014FD2B82}">
      <dsp:nvSpPr>
        <dsp:cNvPr id="0" name=""/>
        <dsp:cNvSpPr/>
      </dsp:nvSpPr>
      <dsp:spPr>
        <a:xfrm>
          <a:off x="18006" y="241766"/>
          <a:ext cx="2252629" cy="27846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9E10F7-6B8C-4039-A27E-226425C7E22C}">
      <dsp:nvSpPr>
        <dsp:cNvPr id="0" name=""/>
        <dsp:cNvSpPr/>
      </dsp:nvSpPr>
      <dsp:spPr>
        <a:xfrm>
          <a:off x="87846" y="339941"/>
          <a:ext cx="2112949" cy="158701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44155C-8A53-4E42-9492-4996A46BFE9C}">
      <dsp:nvSpPr>
        <dsp:cNvPr id="0" name=""/>
        <dsp:cNvSpPr/>
      </dsp:nvSpPr>
      <dsp:spPr>
        <a:xfrm>
          <a:off x="6260" y="2175069"/>
          <a:ext cx="2276120" cy="8151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hr-H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kazuje na Božju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ravnodušnosti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prema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njemu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"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Koliko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dugo?"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60" y="2175069"/>
        <a:ext cx="2276120" cy="815190"/>
      </dsp:txXfrm>
    </dsp:sp>
    <dsp:sp modelId="{7A74BFB8-AEDB-436F-A3F4-77D80A64CF12}">
      <dsp:nvSpPr>
        <dsp:cNvPr id="0" name=""/>
        <dsp:cNvSpPr/>
      </dsp:nvSpPr>
      <dsp:spPr>
        <a:xfrm>
          <a:off x="210420" y="1959954"/>
          <a:ext cx="1867800" cy="2441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Psalam</a:t>
          </a:r>
          <a:r>
            <a:rPr lang="es-ES" sz="1800" b="1" kern="1200" dirty="0"/>
            <a:t> 13</a:t>
          </a:r>
          <a:r>
            <a:rPr lang="hr-HR" sz="1800" b="1" kern="1200" dirty="0"/>
            <a:t>,</a:t>
          </a:r>
          <a:r>
            <a:rPr lang="es-ES" sz="1800" b="1" kern="1200" dirty="0"/>
            <a:t>1</a:t>
          </a:r>
          <a:r>
            <a:rPr lang="hr-HR" sz="1800" b="1" kern="1200" dirty="0"/>
            <a:t>.</a:t>
          </a:r>
          <a:r>
            <a:rPr lang="es-ES" sz="1800" b="1" kern="1200" dirty="0"/>
            <a:t>2</a:t>
          </a:r>
          <a:endParaRPr lang="es-ES" sz="1800" kern="1200" dirty="0"/>
        </a:p>
      </dsp:txBody>
      <dsp:txXfrm>
        <a:off x="210420" y="1959954"/>
        <a:ext cx="1867800" cy="244176"/>
      </dsp:txXfrm>
    </dsp:sp>
    <dsp:sp modelId="{D1A0340F-403A-4B64-A902-F210979DE1BC}">
      <dsp:nvSpPr>
        <dsp:cNvPr id="0" name=""/>
        <dsp:cNvSpPr/>
      </dsp:nvSpPr>
      <dsp:spPr>
        <a:xfrm>
          <a:off x="3153444" y="241766"/>
          <a:ext cx="2252629" cy="27846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9C859D-20B9-4EED-AE89-EC6EDEC52435}">
      <dsp:nvSpPr>
        <dsp:cNvPr id="0" name=""/>
        <dsp:cNvSpPr/>
      </dsp:nvSpPr>
      <dsp:spPr>
        <a:xfrm>
          <a:off x="3223284" y="339941"/>
          <a:ext cx="2112949" cy="1587019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03E7FF-BA39-4057-8C95-0B4F6DD34244}">
      <dsp:nvSpPr>
        <dsp:cNvPr id="0" name=""/>
        <dsp:cNvSpPr/>
      </dsp:nvSpPr>
      <dsp:spPr>
        <a:xfrm>
          <a:off x="3162861" y="2226932"/>
          <a:ext cx="2233795" cy="7460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Traži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</a:t>
          </a:r>
          <a:r>
            <a:rPr lang="hr-H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odgo</a:t>
          </a:r>
          <a:r>
            <a:rPr lang="hr-H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vori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njegovi</a:t>
          </a:r>
          <a:r>
            <a:rPr lang="hr-H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nepri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jatelji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radovali</a:t>
          </a: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2861" y="2226932"/>
        <a:ext cx="2233795" cy="746039"/>
      </dsp:txXfrm>
    </dsp:sp>
    <dsp:sp modelId="{BB20E5D1-6E7A-4632-A57E-0625077BE739}">
      <dsp:nvSpPr>
        <dsp:cNvPr id="0" name=""/>
        <dsp:cNvSpPr/>
      </dsp:nvSpPr>
      <dsp:spPr>
        <a:xfrm>
          <a:off x="3345858" y="1977242"/>
          <a:ext cx="1867800" cy="2441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Psalam</a:t>
          </a:r>
          <a:r>
            <a:rPr lang="es-ES" sz="1800" b="1" kern="1200" dirty="0"/>
            <a:t> 13</a:t>
          </a:r>
          <a:r>
            <a:rPr lang="hr-HR" sz="1800" b="1" kern="1200" dirty="0"/>
            <a:t>,</a:t>
          </a:r>
          <a:r>
            <a:rPr lang="es-ES" sz="1800" b="1" kern="1200" dirty="0"/>
            <a:t>3</a:t>
          </a:r>
          <a:r>
            <a:rPr lang="hr-HR" sz="1800" b="1" kern="1200" dirty="0"/>
            <a:t>.</a:t>
          </a:r>
          <a:r>
            <a:rPr lang="es-ES" sz="1800" b="1" kern="1200" dirty="0"/>
            <a:t>4</a:t>
          </a:r>
          <a:endParaRPr lang="es-ES" sz="1800" kern="1200" dirty="0"/>
        </a:p>
      </dsp:txBody>
      <dsp:txXfrm>
        <a:off x="3345858" y="1977242"/>
        <a:ext cx="1867800" cy="244176"/>
      </dsp:txXfrm>
    </dsp:sp>
    <dsp:sp modelId="{F7A2D425-FC8A-41D4-B397-08A8228F3086}">
      <dsp:nvSpPr>
        <dsp:cNvPr id="0" name=""/>
        <dsp:cNvSpPr/>
      </dsp:nvSpPr>
      <dsp:spPr>
        <a:xfrm>
          <a:off x="6277136" y="241766"/>
          <a:ext cx="2252629" cy="278465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F83381-CAF3-4506-A06E-10E2FA372B6A}">
      <dsp:nvSpPr>
        <dsp:cNvPr id="0" name=""/>
        <dsp:cNvSpPr/>
      </dsp:nvSpPr>
      <dsp:spPr>
        <a:xfrm>
          <a:off x="6346977" y="339941"/>
          <a:ext cx="2112949" cy="1587019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54F016-CF6F-456F-8655-EB63347055D4}">
      <dsp:nvSpPr>
        <dsp:cNvPr id="0" name=""/>
        <dsp:cNvSpPr/>
      </dsp:nvSpPr>
      <dsp:spPr>
        <a:xfrm>
          <a:off x="6310554" y="2205018"/>
          <a:ext cx="2185793" cy="7752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Pokazuje svoje puno povjerenje u Boga i vjeruje u svoje spasenje</a:t>
          </a:r>
          <a:r>
            <a:rPr lang="es-ES" sz="1600" b="1" kern="1200" dirty="0">
              <a:solidFill>
                <a:schemeClr val="tx1"/>
              </a:solidFill>
            </a:rPr>
            <a:t>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310554" y="2205018"/>
        <a:ext cx="2185793" cy="775258"/>
      </dsp:txXfrm>
    </dsp:sp>
    <dsp:sp modelId="{362939C7-3501-4E29-A230-E3C8468E8E35}">
      <dsp:nvSpPr>
        <dsp:cNvPr id="0" name=""/>
        <dsp:cNvSpPr/>
      </dsp:nvSpPr>
      <dsp:spPr>
        <a:xfrm>
          <a:off x="6469551" y="1969937"/>
          <a:ext cx="1867800" cy="2441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Psalam</a:t>
          </a:r>
          <a:r>
            <a:rPr lang="es-ES" sz="1800" b="1" kern="1200" dirty="0"/>
            <a:t> 13</a:t>
          </a:r>
          <a:r>
            <a:rPr lang="hr-HR" sz="1800" b="1" kern="1200" dirty="0"/>
            <a:t>,</a:t>
          </a:r>
          <a:r>
            <a:rPr lang="es-ES" sz="1800" b="1" kern="1200" dirty="0"/>
            <a:t>5</a:t>
          </a:r>
          <a:endParaRPr lang="es-ES" sz="1800" kern="1200" dirty="0"/>
        </a:p>
      </dsp:txBody>
      <dsp:txXfrm>
        <a:off x="6469551" y="1969937"/>
        <a:ext cx="1867800" cy="244176"/>
      </dsp:txXfrm>
    </dsp:sp>
    <dsp:sp modelId="{79652DBC-F207-4894-B486-09B4BAF1E1B0}">
      <dsp:nvSpPr>
        <dsp:cNvPr id="0" name=""/>
        <dsp:cNvSpPr/>
      </dsp:nvSpPr>
      <dsp:spPr>
        <a:xfrm>
          <a:off x="9400829" y="241766"/>
          <a:ext cx="2252629" cy="27846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60ACD0-705F-48DC-BA9D-3972A5DC1E0F}">
      <dsp:nvSpPr>
        <dsp:cNvPr id="0" name=""/>
        <dsp:cNvSpPr/>
      </dsp:nvSpPr>
      <dsp:spPr>
        <a:xfrm>
          <a:off x="9470669" y="339941"/>
          <a:ext cx="2112949" cy="1587019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2CD41-A2AA-419B-B77B-6C27E0C84BCE}">
      <dsp:nvSpPr>
        <dsp:cNvPr id="0" name=""/>
        <dsp:cNvSpPr/>
      </dsp:nvSpPr>
      <dsp:spPr>
        <a:xfrm>
          <a:off x="9434247" y="2205018"/>
          <a:ext cx="2185793" cy="7752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Konačno, </a:t>
          </a:r>
          <a:r>
            <a:rPr lang="hr-H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izliva</a:t>
          </a:r>
          <a:r>
            <a:rPr lang="hr-H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svoju</a:t>
          </a:r>
          <a:r>
            <a:rPr lang="fi-FI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pjesme hvale.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34247" y="2205018"/>
        <a:ext cx="2185793" cy="775258"/>
      </dsp:txXfrm>
    </dsp:sp>
    <dsp:sp modelId="{C631FA61-8829-46DD-AB5F-12A7367E82F1}">
      <dsp:nvSpPr>
        <dsp:cNvPr id="0" name=""/>
        <dsp:cNvSpPr/>
      </dsp:nvSpPr>
      <dsp:spPr>
        <a:xfrm>
          <a:off x="9593244" y="1969937"/>
          <a:ext cx="1867800" cy="2441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Psalam</a:t>
          </a:r>
          <a:r>
            <a:rPr lang="es-ES" sz="1800" b="1" kern="1200" dirty="0"/>
            <a:t> 13</a:t>
          </a:r>
          <a:r>
            <a:rPr lang="hr-HR" sz="1800" b="1" kern="1200" dirty="0"/>
            <a:t>,</a:t>
          </a:r>
          <a:r>
            <a:rPr lang="es-ES" sz="1800" b="1" kern="1200" dirty="0"/>
            <a:t>6</a:t>
          </a:r>
          <a:endParaRPr lang="es-ES" sz="1800" kern="1200" dirty="0"/>
        </a:p>
      </dsp:txBody>
      <dsp:txXfrm>
        <a:off x="9593244" y="1969937"/>
        <a:ext cx="1867800" cy="244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C77B3-A31D-46F5-AEFD-0AF08FA79D0C}">
      <dsp:nvSpPr>
        <dsp:cNvPr id="0" name=""/>
        <dsp:cNvSpPr/>
      </dsp:nvSpPr>
      <dsp:spPr>
        <a:xfrm>
          <a:off x="19654" y="609"/>
          <a:ext cx="8669176" cy="366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Iznad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svega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ovaj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psalm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</dsp:txBody>
      <dsp:txXfrm>
        <a:off x="30396" y="11351"/>
        <a:ext cx="8647692" cy="345287"/>
      </dsp:txXfrm>
    </dsp:sp>
    <dsp:sp modelId="{27AB0B54-1150-4D88-A4A5-5ED9DF175664}">
      <dsp:nvSpPr>
        <dsp:cNvPr id="0" name=""/>
        <dsp:cNvSpPr/>
      </dsp:nvSpPr>
      <dsp:spPr>
        <a:xfrm>
          <a:off x="22299" y="433400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A9FA4-6C29-42F0-B579-EE43C999758E}">
      <dsp:nvSpPr>
        <dsp:cNvPr id="0" name=""/>
        <dsp:cNvSpPr/>
      </dsp:nvSpPr>
      <dsp:spPr>
        <a:xfrm>
          <a:off x="381572" y="433400"/>
          <a:ext cx="8326912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Pouzdati se u Boga u potpunosti (Ps. 60,11  VŽB)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480" y="451308"/>
        <a:ext cx="8291096" cy="330955"/>
      </dsp:txXfrm>
    </dsp:sp>
    <dsp:sp modelId="{DD9C78FC-0BD4-42F7-B32E-84676F6430C9}">
      <dsp:nvSpPr>
        <dsp:cNvPr id="0" name=""/>
        <dsp:cNvSpPr/>
      </dsp:nvSpPr>
      <dsp:spPr>
        <a:xfrm>
          <a:off x="22299" y="844183"/>
          <a:ext cx="366771" cy="366771"/>
        </a:xfrm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E760E7-234F-4120-B395-7DD80B9ACCAA}">
      <dsp:nvSpPr>
        <dsp:cNvPr id="0" name=""/>
        <dsp:cNvSpPr/>
      </dsp:nvSpPr>
      <dsp:spPr>
        <a:xfrm>
          <a:off x="381572" y="844183"/>
          <a:ext cx="8326912" cy="366771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Uzvisiti 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</a:t>
          </a:r>
          <a:r>
            <a:rPr lang="nb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pred svijetom (Ps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nb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60,4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VŽB</a:t>
          </a:r>
          <a:r>
            <a:rPr lang="nb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480" y="862091"/>
        <a:ext cx="8291096" cy="330955"/>
      </dsp:txXfrm>
    </dsp:sp>
    <dsp:sp modelId="{62A66447-63F8-4B15-A010-5D9EBE6383B8}">
      <dsp:nvSpPr>
        <dsp:cNvPr id="0" name=""/>
        <dsp:cNvSpPr/>
      </dsp:nvSpPr>
      <dsp:spPr>
        <a:xfrm>
          <a:off x="22299" y="1254967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CB345-0FFD-407C-9C82-96F1B75FB69C}">
      <dsp:nvSpPr>
        <dsp:cNvPr id="0" name=""/>
        <dsp:cNvSpPr/>
      </dsp:nvSpPr>
      <dsp:spPr>
        <a:xfrm>
          <a:off x="381572" y="1254967"/>
          <a:ext cx="8326912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oruđe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jegovim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rukama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će zgaziti protivnike naše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60,12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VB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480" y="1272875"/>
        <a:ext cx="8291096" cy="33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E0BEE-B025-4BD5-B206-2DB10E29DE2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0806-A36B-44D4-ADE4-3E83F8A43B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8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C8CCC-83B0-85FC-B7E0-7E3C29412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03BE7E-B4DD-2766-FCB4-092CC9B8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78DC5-E062-9D59-7AB8-06F2F23E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19ED6-474E-F8C8-AE8F-8AF312C1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7455C6-3F64-9031-9BED-588DBCFC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0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A224D-5969-6409-2DBD-997DB27F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D353C7-8A6C-91E7-E3E0-E701874F5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65815-DD16-28FF-8804-266F032C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1BF693-8CA4-FC3F-04C5-5767CFF4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B3CD4-6077-55F8-0B25-763AABF2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9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8A6DD7-AE0D-415A-6B1F-74BFEFBBE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B26156-CFC6-BFF4-7C75-191BDD75C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D8544-E302-1E66-D855-712AC4DE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30853-D5F2-E2FC-9E5F-805EBAF5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61A80-E762-5326-72A7-6B6143D6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7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7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4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6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1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9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9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0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8D048-AF7A-BA7E-F24E-B59EB303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7E993-5B62-9AF6-BFDD-B077DF57D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A5275-30FE-DF1E-C1B1-06957A2C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950D-3A75-9E6B-FACE-E9117C63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657EF-F6E8-3447-187F-C0F95021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8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2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1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5A7A-80F1-68A8-5D81-032C5C9E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42900F-FF57-813E-E9BD-683CD715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D4DC08-326B-F8B8-5D38-ED589167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6E7E6A-EFE7-813D-C36E-56C21B53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DD62E7-9187-1620-FAD5-F15ECA09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7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7988B-F780-5F45-D6F3-7ED831F0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EABA56-F9BC-C562-7893-D710CD7D6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6BE6E-B79E-FAD9-5797-8F77E8758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30807-5717-6375-0302-CE327CA7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B6856D-C94B-33C7-F87E-9D98CCC5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AE3C25-C778-51A1-AAB9-97756D05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3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8FE4F-C6BC-C575-2BDA-E2C81566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84FBE-DFAA-4A3A-9D71-31AA72763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DBF3B0-2301-D51C-6C77-5AA84F177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BDAB11-56E9-6EE2-A9DC-A6B7F7F00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E7B657-BF16-BAB8-B5D6-04FB24799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6A0682-9DAA-6CC6-896C-FB62F8B9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4890E0-B80B-033B-3219-09D1359C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E132E5-BA46-5323-1B33-3CA3F338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9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F6C46-F9B0-CC31-F4C1-18CDF06D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3AF79B-D93D-8801-5A2E-7A080AB3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E165A1-B6A6-21F8-5CA2-522BA0B0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7B25F0-6BAF-FA12-1655-D634A708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55D67B-FD29-8295-1918-8FEEC725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5F6C78-6B42-FB2D-53BA-386D0AAA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AC09A1-A983-5401-242C-7D034E0C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69765-D86B-5D89-944C-5251B690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3C2D7-A528-8A00-7567-7E9D8B38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FEE875-FF6F-829A-3271-86AF66EA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7F7F2-7CAD-4F02-22A2-29BF45FE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2A9C26-57D7-9EE6-6E80-1D7B866C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614182-D2E8-CB58-66D4-8F17A9F6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4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0DA18-20A8-3592-72B0-6D7EB296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2F7A98-BFA8-E0A7-23D7-921C17CAE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1D5976-46E1-FB31-40AD-FB7B8D7DC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5120D6-8E82-FC9A-302C-29EC7CC0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B27564-9058-6200-3CEB-02142FFC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D53485-76DA-158F-0288-DC4ADEFA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0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6B788B-B1EF-5402-0AAB-F9D80EE0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CE372-C721-913F-D180-550D9619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392B9-E54F-DE19-057E-E0D35C612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29FE-BD18-4325-A3C4-75C85D34F964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F28274-87D4-1C2E-E0DB-A662B5A8A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BCF7F-A3FE-2139-F740-DD15D39DB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48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4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80010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persona, hombre, sostener, mujer&#10;&#10;Descripción generada automáticamente">
            <a:extLst>
              <a:ext uri="{FF2B5EF4-FFF2-40B4-BE49-F238E27FC236}">
                <a16:creationId xmlns:a16="http://schemas.microsoft.com/office/drawing/2014/main" id="{1D1A075C-0637-4A76-6693-DADE581E9D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21035" y="963507"/>
            <a:ext cx="5129784" cy="557106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80010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disfrazadas posando&#10;&#10;Descripción generada automáticamente con confianza baja">
            <a:extLst>
              <a:ext uri="{FF2B5EF4-FFF2-40B4-BE49-F238E27FC236}">
                <a16:creationId xmlns:a16="http://schemas.microsoft.com/office/drawing/2014/main" id="{F0C44FC3-FF21-4F4F-C87F-780BE0880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1180" y="963507"/>
            <a:ext cx="5129784" cy="55710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BAB0A3-F6A2-3AE2-820B-89742A7B3FA2}"/>
              </a:ext>
            </a:extLst>
          </p:cNvPr>
          <p:cNvSpPr txBox="1"/>
          <p:nvPr/>
        </p:nvSpPr>
        <p:spPr>
          <a:xfrm>
            <a:off x="348995" y="-20309"/>
            <a:ext cx="7715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50" normalizeH="0" baseline="0" noProof="0" dirty="0" err="1">
                <a:ln w="0"/>
                <a:solidFill>
                  <a:srgbClr val="DFC9A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NAUČI</a:t>
            </a:r>
            <a:r>
              <a:rPr kumimoji="0" lang="es-ES" sz="5400" b="1" i="0" u="none" strike="noStrike" kern="1200" cap="none" spc="50" normalizeH="0" baseline="0" noProof="0" dirty="0">
                <a:ln w="0"/>
                <a:solidFill>
                  <a:srgbClr val="DFC9A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NAS </a:t>
            </a:r>
            <a:r>
              <a:rPr kumimoji="0" lang="es-ES" sz="5400" b="1" i="0" u="none" strike="noStrike" kern="1200" cap="none" spc="50" normalizeH="0" baseline="0" noProof="0" dirty="0" err="1">
                <a:ln w="0"/>
                <a:solidFill>
                  <a:srgbClr val="DFC9A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MOLITI</a:t>
            </a:r>
            <a:endParaRPr kumimoji="0" lang="es-ES" sz="5400" b="1" i="0" u="none" strike="noStrike" kern="1200" cap="none" spc="50" normalizeH="0" baseline="0" noProof="0" dirty="0">
              <a:ln w="0"/>
              <a:solidFill>
                <a:srgbClr val="DFC9A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77D0A0-163D-69A7-9A20-165D64109338}"/>
              </a:ext>
            </a:extLst>
          </p:cNvPr>
          <p:cNvSpPr txBox="1"/>
          <p:nvPr/>
        </p:nvSpPr>
        <p:spPr>
          <a:xfrm>
            <a:off x="9165857" y="461546"/>
            <a:ext cx="2651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BCC3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BCC3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BCC3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BCC3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BCC3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13.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BCC3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siječnja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BCC3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2024.</a:t>
            </a:r>
          </a:p>
        </p:txBody>
      </p:sp>
    </p:spTree>
    <p:extLst>
      <p:ext uri="{BB962C8B-B14F-4D97-AF65-F5344CB8AC3E}">
        <p14:creationId xmlns:p14="http://schemas.microsoft.com/office/powerpoint/2010/main" val="3652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F5DFC7-364E-9E40-BE61-8C20EF03A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493963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35C58E-460B-C31B-ABCC-02E48059EBAD}"/>
              </a:ext>
            </a:extLst>
          </p:cNvPr>
          <p:cNvSpPr txBox="1"/>
          <p:nvPr/>
        </p:nvSpPr>
        <p:spPr>
          <a:xfrm>
            <a:off x="393730" y="4915082"/>
            <a:ext cx="1140453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hr-HR" sz="32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dogodi se, dok je</a:t>
            </a:r>
            <a:r>
              <a:rPr lang="hr-HR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na jednom mjestu </a:t>
            </a:r>
            <a:r>
              <a:rPr lang="hr-HR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molio,da</a:t>
            </a:r>
            <a:r>
              <a:rPr lang="hr-HR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mu, kad prestade, reče jedan od njegovih učenika: ‘Gospodine, nauči nas moliti, kao što je i Ivan naučio svoje učenike!</a:t>
            </a:r>
            <a:r>
              <a:rPr kumimoji="0" lang="es-ES" sz="32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’” </a:t>
            </a:r>
            <a:r>
              <a:rPr kumimoji="0" lang="es-ES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hr-HR" sz="20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Luka</a:t>
            </a:r>
            <a:r>
              <a:rPr kumimoji="0" lang="es-ES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</a:t>
            </a:r>
            <a:r>
              <a:rPr kumimoji="0" lang="hr-HR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hr-HR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VŽB</a:t>
            </a:r>
            <a:r>
              <a:rPr kumimoji="0" lang="es-ES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 w="12700">
                <a:solidFill>
                  <a:srgbClr val="3399FF">
                    <a:lumMod val="50000"/>
                  </a:srgbClr>
                </a:solidFill>
                <a:prstDash val="solid"/>
              </a:ln>
              <a:pattFill prst="narHorz">
                <a:fgClr>
                  <a:srgbClr val="3399FF"/>
                </a:fgClr>
                <a:bgClr>
                  <a:srgbClr val="3399F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3399FF">
                    <a:lumMod val="50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3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41553B-AC1A-2CD8-07C4-C90A7E8A4B5D}"/>
              </a:ext>
            </a:extLst>
          </p:cNvPr>
          <p:cNvSpPr txBox="1"/>
          <p:nvPr/>
        </p:nvSpPr>
        <p:spPr>
          <a:xfrm>
            <a:off x="5280212" y="4161435"/>
            <a:ext cx="6687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i-FI" sz="2400" b="1" dirty="0"/>
              <a:t>Molite koristeći psalme (Jakov 5,13).</a:t>
            </a:r>
            <a:endParaRPr lang="es-ES" sz="2400" b="1" dirty="0"/>
          </a:p>
          <a:p>
            <a:pPr>
              <a:spcBef>
                <a:spcPts val="1200"/>
              </a:spcBef>
            </a:pPr>
            <a:r>
              <a:rPr lang="es-ES" sz="2400" b="1" dirty="0" err="1"/>
              <a:t>Molite</a:t>
            </a:r>
            <a:r>
              <a:rPr lang="es-ES" sz="2400" b="1" dirty="0"/>
              <a:t> u </a:t>
            </a:r>
            <a:r>
              <a:rPr lang="es-ES" sz="2400" b="1" dirty="0" err="1"/>
              <a:t>teškim</a:t>
            </a:r>
            <a:r>
              <a:rPr lang="es-ES" sz="2400" b="1" dirty="0"/>
              <a:t> </a:t>
            </a:r>
            <a:r>
              <a:rPr lang="es-ES" sz="2400" b="1" dirty="0" err="1"/>
              <a:t>vremenima</a:t>
            </a:r>
            <a:r>
              <a:rPr lang="es-ES" sz="2400" b="1" dirty="0"/>
              <a:t> (</a:t>
            </a:r>
            <a:r>
              <a:rPr lang="es-ES" sz="2400" b="1" dirty="0" err="1"/>
              <a:t>Psalam</a:t>
            </a:r>
            <a:r>
              <a:rPr lang="es-ES" sz="2400" b="1" dirty="0"/>
              <a:t> 44).</a:t>
            </a:r>
            <a:endParaRPr lang="hr-HR" sz="2400" b="1" dirty="0"/>
          </a:p>
          <a:p>
            <a:pPr>
              <a:spcBef>
                <a:spcPts val="1200"/>
              </a:spcBef>
            </a:pPr>
            <a:r>
              <a:rPr lang="es-ES" sz="2400" b="1" dirty="0" err="1"/>
              <a:t>Molite</a:t>
            </a:r>
            <a:r>
              <a:rPr lang="es-ES" sz="2400" b="1" dirty="0"/>
              <a:t> u </a:t>
            </a:r>
            <a:r>
              <a:rPr lang="es-ES" sz="2400" b="1" dirty="0" err="1"/>
              <a:t>vremenima</a:t>
            </a:r>
            <a:r>
              <a:rPr lang="es-ES" sz="2400" b="1" dirty="0"/>
              <a:t> </a:t>
            </a:r>
            <a:r>
              <a:rPr lang="es-ES" sz="2400" b="1" dirty="0" err="1"/>
              <a:t>očaja</a:t>
            </a:r>
            <a:r>
              <a:rPr lang="es-ES" sz="2400" b="1" dirty="0"/>
              <a:t> (</a:t>
            </a:r>
            <a:r>
              <a:rPr lang="es-ES" sz="2400" b="1" dirty="0" err="1"/>
              <a:t>Psalam</a:t>
            </a:r>
            <a:r>
              <a:rPr lang="es-ES" sz="2400" b="1" dirty="0"/>
              <a:t> 22).</a:t>
            </a:r>
            <a:endParaRPr lang="hr-HR" sz="2400" b="1" dirty="0"/>
          </a:p>
          <a:p>
            <a:pPr>
              <a:spcBef>
                <a:spcPts val="1200"/>
              </a:spcBef>
            </a:pPr>
            <a:r>
              <a:rPr lang="es-ES" sz="2400" b="1" dirty="0" err="1"/>
              <a:t>Molite</a:t>
            </a:r>
            <a:r>
              <a:rPr lang="es-ES" sz="2400" b="1" dirty="0"/>
              <a:t> </a:t>
            </a:r>
            <a:r>
              <a:rPr lang="es-ES" sz="2400" b="1" dirty="0" err="1"/>
              <a:t>između</a:t>
            </a:r>
            <a:r>
              <a:rPr lang="es-ES" sz="2400" b="1" dirty="0"/>
              <a:t> </a:t>
            </a:r>
            <a:r>
              <a:rPr lang="es-ES" sz="2400" b="1" dirty="0" err="1"/>
              <a:t>sumnje</a:t>
            </a:r>
            <a:r>
              <a:rPr lang="es-ES" sz="2400" b="1" dirty="0"/>
              <a:t> i nade (</a:t>
            </a:r>
            <a:r>
              <a:rPr lang="es-ES" sz="2400" b="1" dirty="0" err="1"/>
              <a:t>Psalam</a:t>
            </a:r>
            <a:r>
              <a:rPr lang="es-ES" sz="2400" b="1" dirty="0"/>
              <a:t> 13).</a:t>
            </a:r>
          </a:p>
          <a:p>
            <a:pPr>
              <a:spcBef>
                <a:spcPts val="1200"/>
              </a:spcBef>
            </a:pPr>
            <a:r>
              <a:rPr lang="pl-PL" sz="2400" b="1" dirty="0"/>
              <a:t>Molite za obnovu (Psalam 60).</a:t>
            </a:r>
            <a:endParaRPr lang="es-E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D0E707-D505-DA5A-C4EC-7F5961828380}"/>
              </a:ext>
            </a:extLst>
          </p:cNvPr>
          <p:cNvSpPr txBox="1"/>
          <p:nvPr/>
        </p:nvSpPr>
        <p:spPr>
          <a:xfrm>
            <a:off x="224111" y="142020"/>
            <a:ext cx="846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/>
              <a:t>Bog je Izraelu dao molitvenik s naslovom: Psalmi</a:t>
            </a:r>
            <a:r>
              <a:rPr lang="es-ES" sz="2400" b="1" dirty="0"/>
              <a:t>.</a:t>
            </a:r>
          </a:p>
        </p:txBody>
      </p:sp>
      <p:pic>
        <p:nvPicPr>
          <p:cNvPr id="5" name="Imagen 4" descr="Imagen que contiene tabla, edificio, grupo, gente&#10;&#10;Descripción generada automáticamente">
            <a:extLst>
              <a:ext uri="{FF2B5EF4-FFF2-40B4-BE49-F238E27FC236}">
                <a16:creationId xmlns:a16="http://schemas.microsoft.com/office/drawing/2014/main" id="{5DFA490D-C106-A314-C2F8-215EEC02B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575" y="163871"/>
            <a:ext cx="2795308" cy="3647152"/>
          </a:xfrm>
          <a:prstGeom prst="rect">
            <a:avLst/>
          </a:prstGeom>
          <a:ln w="117475" cap="sq">
            <a:solidFill>
              <a:srgbClr val="BE513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6B5624-CEFC-629B-12D1-0C31259B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6" y="4016120"/>
            <a:ext cx="4064420" cy="2709613"/>
          </a:xfrm>
          <a:prstGeom prst="rect">
            <a:avLst/>
          </a:prstGeom>
          <a:ln w="190500" cap="sq">
            <a:solidFill>
              <a:srgbClr val="EDD7B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756B677-5DAD-8059-398C-821F08053F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4629738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546D2E-EBBD-1613-2F4C-69DABEC9A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4105635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5D641E8-3950-8D03-7574-F2A0B6A6AD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5153841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3E7B4F78-A548-325B-E99F-013CEFA5DA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5677944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B8862F5-E6E7-79D0-C24B-6DE414C0CC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6202046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F7C309-F988-F5B2-33F6-29CE94E48CFC}"/>
              </a:ext>
            </a:extLst>
          </p:cNvPr>
          <p:cNvSpPr txBox="1"/>
          <p:nvPr/>
        </p:nvSpPr>
        <p:spPr>
          <a:xfrm>
            <a:off x="224111" y="1958785"/>
            <a:ext cx="84626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 err="1"/>
              <a:t>Ako</a:t>
            </a:r>
            <a:r>
              <a:rPr lang="es-ES" sz="2400" b="1" dirty="0"/>
              <a:t> </a:t>
            </a:r>
            <a:r>
              <a:rPr lang="es-ES" sz="2400" b="1" dirty="0" err="1"/>
              <a:t>ste</a:t>
            </a:r>
            <a:r>
              <a:rPr lang="es-ES" sz="2400" b="1" dirty="0"/>
              <a:t> </a:t>
            </a:r>
            <a:r>
              <a:rPr lang="es-ES" sz="2400" b="1" dirty="0" err="1"/>
              <a:t>tužni</a:t>
            </a:r>
            <a:r>
              <a:rPr lang="es-ES" sz="2400" b="1" dirty="0"/>
              <a:t>, </a:t>
            </a:r>
            <a:r>
              <a:rPr lang="es-ES" sz="2400" b="1" dirty="0" err="1"/>
              <a:t>pročitajte</a:t>
            </a:r>
            <a:r>
              <a:rPr lang="es-ES" sz="2400" b="1" dirty="0"/>
              <a:t> </a:t>
            </a:r>
            <a:r>
              <a:rPr lang="es-ES" sz="2400" b="1" dirty="0" err="1"/>
              <a:t>Psalam</a:t>
            </a:r>
            <a:r>
              <a:rPr lang="es-ES" sz="2400" b="1" dirty="0"/>
              <a:t>. </a:t>
            </a:r>
            <a:r>
              <a:rPr lang="es-ES" sz="2400" b="1" dirty="0" err="1"/>
              <a:t>Ako</a:t>
            </a:r>
            <a:r>
              <a:rPr lang="es-ES" sz="2400" b="1" dirty="0"/>
              <a:t> </a:t>
            </a:r>
            <a:r>
              <a:rPr lang="es-ES" sz="2400" b="1" dirty="0" err="1"/>
              <a:t>ste</a:t>
            </a:r>
            <a:r>
              <a:rPr lang="es-ES" sz="2400" b="1" dirty="0"/>
              <a:t> </a:t>
            </a:r>
            <a:r>
              <a:rPr lang="es-ES" sz="2400" b="1" dirty="0" err="1"/>
              <a:t>uznemireni</a:t>
            </a:r>
            <a:r>
              <a:rPr lang="es-ES" sz="2400" b="1" dirty="0"/>
              <a:t>, </a:t>
            </a:r>
            <a:r>
              <a:rPr lang="es-ES" sz="2400" b="1" dirty="0" err="1"/>
              <a:t>pročitajte</a:t>
            </a:r>
            <a:r>
              <a:rPr lang="es-ES" sz="2400" b="1" dirty="0"/>
              <a:t> </a:t>
            </a:r>
            <a:r>
              <a:rPr lang="es-ES" sz="2400" b="1" dirty="0" err="1"/>
              <a:t>Psalam</a:t>
            </a:r>
            <a:r>
              <a:rPr lang="es-ES" sz="2400" b="1" dirty="0"/>
              <a:t>. </a:t>
            </a:r>
            <a:r>
              <a:rPr lang="es-ES" sz="2400" b="1" dirty="0" err="1"/>
              <a:t>Ako</a:t>
            </a:r>
            <a:r>
              <a:rPr lang="es-ES" sz="2400" b="1" dirty="0"/>
              <a:t> vas </a:t>
            </a:r>
            <a:r>
              <a:rPr lang="es-ES" sz="2400" b="1" dirty="0" err="1"/>
              <a:t>sumnje</a:t>
            </a:r>
            <a:r>
              <a:rPr lang="es-ES" sz="2400" b="1" dirty="0"/>
              <a:t> </a:t>
            </a:r>
            <a:r>
              <a:rPr lang="es-ES" sz="2400" b="1" dirty="0" err="1"/>
              <a:t>preplave</a:t>
            </a:r>
            <a:r>
              <a:rPr lang="es-ES" sz="2400" b="1" dirty="0"/>
              <a:t>, </a:t>
            </a:r>
            <a:r>
              <a:rPr lang="es-ES" sz="2400" b="1" dirty="0" err="1"/>
              <a:t>pročitajte</a:t>
            </a:r>
            <a:r>
              <a:rPr lang="es-ES" sz="2400" b="1" dirty="0"/>
              <a:t> </a:t>
            </a:r>
            <a:r>
              <a:rPr lang="es-ES" sz="2400" b="1" dirty="0" err="1"/>
              <a:t>Psalam</a:t>
            </a:r>
            <a:r>
              <a:rPr lang="es-ES" sz="2400" b="1" dirty="0"/>
              <a:t>. </a:t>
            </a:r>
            <a:r>
              <a:rPr lang="es-ES" sz="2400" b="1" dirty="0" err="1"/>
              <a:t>Ako</a:t>
            </a:r>
            <a:r>
              <a:rPr lang="es-ES" sz="2400" b="1" dirty="0"/>
              <a:t> </a:t>
            </a:r>
            <a:r>
              <a:rPr lang="es-ES" sz="2400" b="1" dirty="0" err="1"/>
              <a:t>vam</a:t>
            </a:r>
            <a:r>
              <a:rPr lang="es-ES" sz="2400" b="1" dirty="0"/>
              <a:t> je </a:t>
            </a:r>
            <a:r>
              <a:rPr lang="es-ES" sz="2400" b="1" dirty="0" err="1"/>
              <a:t>potreban</a:t>
            </a:r>
            <a:r>
              <a:rPr lang="es-ES" sz="2400" b="1" dirty="0"/>
              <a:t> </a:t>
            </a:r>
            <a:r>
              <a:rPr lang="es-ES" sz="2400" b="1" dirty="0" err="1"/>
              <a:t>oprost</a:t>
            </a:r>
            <a:r>
              <a:rPr lang="es-ES" sz="2400" b="1" dirty="0"/>
              <a:t>, </a:t>
            </a:r>
            <a:r>
              <a:rPr lang="es-ES" sz="2400" b="1" dirty="0" err="1"/>
              <a:t>pročitajte</a:t>
            </a:r>
            <a:r>
              <a:rPr lang="es-ES" sz="2400" b="1" dirty="0"/>
              <a:t> </a:t>
            </a:r>
            <a:r>
              <a:rPr lang="es-ES" sz="2400" b="1" dirty="0" err="1"/>
              <a:t>Psalam</a:t>
            </a:r>
            <a:r>
              <a:rPr lang="es-ES" sz="2400" b="1" dirty="0"/>
              <a:t>. </a:t>
            </a:r>
            <a:r>
              <a:rPr lang="es-ES" sz="2400" b="1" dirty="0" err="1"/>
              <a:t>Ako</a:t>
            </a:r>
            <a:r>
              <a:rPr lang="es-ES" sz="2400" b="1" dirty="0"/>
              <a:t> </a:t>
            </a:r>
            <a:r>
              <a:rPr lang="es-ES" sz="2400" b="1" dirty="0" err="1"/>
              <a:t>vam</a:t>
            </a:r>
            <a:r>
              <a:rPr lang="es-ES" sz="2400" b="1" dirty="0"/>
              <a:t> </a:t>
            </a:r>
            <a:r>
              <a:rPr lang="es-ES" sz="2400" b="1" dirty="0" err="1"/>
              <a:t>srce</a:t>
            </a:r>
            <a:r>
              <a:rPr lang="es-ES" sz="2400" b="1" dirty="0"/>
              <a:t> </a:t>
            </a:r>
            <a:r>
              <a:rPr lang="es-ES" sz="2400" b="1" dirty="0" err="1"/>
              <a:t>preplavljuje</a:t>
            </a:r>
            <a:r>
              <a:rPr lang="es-ES" sz="2400" b="1" dirty="0"/>
              <a:t> </a:t>
            </a:r>
            <a:r>
              <a:rPr lang="es-ES" sz="2400" b="1" dirty="0" err="1"/>
              <a:t>zahvalnošću</a:t>
            </a:r>
            <a:r>
              <a:rPr lang="es-ES" sz="2400" b="1" dirty="0"/>
              <a:t>, </a:t>
            </a:r>
            <a:r>
              <a:rPr lang="es-ES" sz="2400" b="1" dirty="0" err="1"/>
              <a:t>pročitajte</a:t>
            </a:r>
            <a:r>
              <a:rPr lang="es-ES" sz="2400" b="1" dirty="0"/>
              <a:t> </a:t>
            </a:r>
            <a:r>
              <a:rPr lang="es-ES" sz="2400" b="1" dirty="0" err="1"/>
              <a:t>Psalam</a:t>
            </a:r>
            <a:r>
              <a:rPr lang="es-ES" sz="2400" b="1" dirty="0"/>
              <a:t>. </a:t>
            </a:r>
            <a:r>
              <a:rPr lang="es-ES" sz="2400" b="1" dirty="0" err="1"/>
              <a:t>Ako</a:t>
            </a:r>
            <a:r>
              <a:rPr lang="es-ES" sz="2400" b="1" dirty="0"/>
              <a:t> </a:t>
            </a:r>
            <a:r>
              <a:rPr lang="es-ES" sz="2400" b="1" dirty="0" err="1"/>
              <a:t>ste</a:t>
            </a:r>
            <a:r>
              <a:rPr lang="es-ES" sz="2400" b="1" dirty="0"/>
              <a:t> </a:t>
            </a:r>
            <a:r>
              <a:rPr lang="es-ES" sz="2400" b="1" dirty="0" err="1"/>
              <a:t>pronašli</a:t>
            </a:r>
            <a:r>
              <a:rPr lang="es-ES" sz="2400" b="1" dirty="0"/>
              <a:t> </a:t>
            </a:r>
            <a:r>
              <a:rPr lang="es-ES" sz="2400" b="1" dirty="0" err="1"/>
              <a:t>trenutak</a:t>
            </a:r>
            <a:r>
              <a:rPr lang="es-ES" sz="2400" b="1" dirty="0"/>
              <a:t> </a:t>
            </a:r>
            <a:r>
              <a:rPr lang="es-ES" sz="2400" b="1" dirty="0" err="1"/>
              <a:t>sreće</a:t>
            </a:r>
            <a:r>
              <a:rPr lang="es-ES" sz="2400" b="1" dirty="0"/>
              <a:t>, </a:t>
            </a:r>
            <a:r>
              <a:rPr lang="es-ES" sz="2400" b="1" dirty="0" err="1"/>
              <a:t>pročitajte</a:t>
            </a:r>
            <a:r>
              <a:rPr lang="es-ES" sz="2400" b="1" dirty="0"/>
              <a:t> </a:t>
            </a:r>
            <a:r>
              <a:rPr lang="es-ES" sz="2400" b="1" dirty="0" err="1"/>
              <a:t>Psalam</a:t>
            </a:r>
            <a:r>
              <a:rPr lang="es-ES" sz="24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2D7395-2BEA-E7E3-292B-74EE9670909F}"/>
              </a:ext>
            </a:extLst>
          </p:cNvPr>
          <p:cNvSpPr txBox="1"/>
          <p:nvPr/>
        </p:nvSpPr>
        <p:spPr>
          <a:xfrm>
            <a:off x="224114" y="1419293"/>
            <a:ext cx="8862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 err="1"/>
              <a:t>Nesumnjivo</a:t>
            </a:r>
            <a:r>
              <a:rPr lang="es-ES" sz="2400" b="1" dirty="0"/>
              <a:t>, u </a:t>
            </a:r>
            <a:r>
              <a:rPr lang="es-ES" sz="2400" b="1" dirty="0" err="1"/>
              <a:t>tim</a:t>
            </a:r>
            <a:r>
              <a:rPr lang="es-ES" sz="2400" b="1" dirty="0"/>
              <a:t> </a:t>
            </a:r>
            <a:r>
              <a:rPr lang="es-ES" sz="2400" b="1" dirty="0" err="1"/>
              <a:t>ćemo</a:t>
            </a:r>
            <a:r>
              <a:rPr lang="es-ES" sz="2400" b="1" dirty="0"/>
              <a:t> </a:t>
            </a:r>
            <a:r>
              <a:rPr lang="es-ES" sz="2400" b="1" dirty="0" err="1"/>
              <a:t>osjećajima</a:t>
            </a:r>
            <a:r>
              <a:rPr lang="es-ES" sz="2400" b="1" dirty="0"/>
              <a:t> </a:t>
            </a:r>
            <a:r>
              <a:rPr lang="es-ES" sz="2400" b="1" dirty="0" err="1"/>
              <a:t>pronaći</a:t>
            </a:r>
            <a:r>
              <a:rPr lang="es-ES" sz="2400" b="1" dirty="0"/>
              <a:t> </a:t>
            </a:r>
            <a:r>
              <a:rPr lang="es-ES" sz="2400" b="1" dirty="0" err="1"/>
              <a:t>odraz</a:t>
            </a:r>
            <a:r>
              <a:rPr lang="es-ES" sz="2400" b="1" dirty="0"/>
              <a:t> </a:t>
            </a:r>
            <a:r>
              <a:rPr lang="es-ES" sz="2400" b="1" dirty="0" err="1"/>
              <a:t>vlastitih</a:t>
            </a:r>
            <a:r>
              <a:rPr lang="es-ES" sz="2400" b="1" dirty="0"/>
              <a:t> </a:t>
            </a:r>
            <a:r>
              <a:rPr lang="es-ES" sz="2400" b="1" dirty="0" err="1"/>
              <a:t>osjećaja</a:t>
            </a:r>
            <a:r>
              <a:rPr lang="es-ES" sz="24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4A127F-80E3-C826-F0AF-10ACB45DC78D}"/>
              </a:ext>
            </a:extLst>
          </p:cNvPr>
          <p:cNvSpPr txBox="1"/>
          <p:nvPr/>
        </p:nvSpPr>
        <p:spPr>
          <a:xfrm>
            <a:off x="224113" y="603685"/>
            <a:ext cx="84626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400" b="1" dirty="0"/>
              <a:t>Psalmi i</a:t>
            </a:r>
            <a:r>
              <a:rPr lang="es-ES" sz="2400" b="1" dirty="0" err="1"/>
              <a:t>zražava</a:t>
            </a:r>
            <a:r>
              <a:rPr lang="hr-HR" sz="2400" b="1" dirty="0"/>
              <a:t>ju</a:t>
            </a:r>
            <a:r>
              <a:rPr lang="es-ES" sz="2400" b="1" dirty="0"/>
              <a:t> </a:t>
            </a:r>
            <a:r>
              <a:rPr lang="es-ES" sz="2400" b="1" dirty="0" err="1"/>
              <a:t>najdublje</a:t>
            </a:r>
            <a:r>
              <a:rPr lang="es-ES" sz="2400" b="1" dirty="0"/>
              <a:t> </a:t>
            </a:r>
            <a:r>
              <a:rPr lang="es-ES" sz="2400" b="1" dirty="0" err="1"/>
              <a:t>osjećaje</a:t>
            </a:r>
            <a:r>
              <a:rPr lang="es-ES" sz="2400" b="1" dirty="0"/>
              <a:t> </a:t>
            </a:r>
            <a:r>
              <a:rPr lang="es-ES" sz="2400" b="1" dirty="0" err="1"/>
              <a:t>kojima</a:t>
            </a:r>
            <a:r>
              <a:rPr lang="es-ES" sz="2400" b="1" dirty="0"/>
              <a:t> su se </a:t>
            </a:r>
            <a:r>
              <a:rPr lang="es-ES" sz="2400" b="1" dirty="0" err="1"/>
              <a:t>njegovi</a:t>
            </a:r>
            <a:r>
              <a:rPr lang="es-ES" sz="2400" b="1" dirty="0"/>
              <a:t> </a:t>
            </a:r>
            <a:r>
              <a:rPr lang="es-ES" sz="2400" b="1" dirty="0" err="1"/>
              <a:t>autori</a:t>
            </a:r>
            <a:r>
              <a:rPr lang="es-ES" sz="2400" b="1" dirty="0"/>
              <a:t> </a:t>
            </a:r>
            <a:r>
              <a:rPr lang="es-ES" sz="2400" b="1" dirty="0" err="1"/>
              <a:t>obratili</a:t>
            </a:r>
            <a:r>
              <a:rPr lang="es-ES" sz="2400" b="1" dirty="0"/>
              <a:t> </a:t>
            </a:r>
            <a:r>
              <a:rPr lang="es-ES" sz="2400" b="1" dirty="0" err="1"/>
              <a:t>kralju</a:t>
            </a:r>
            <a:r>
              <a:rPr lang="es-ES" sz="2400" b="1" dirty="0"/>
              <a:t> i </a:t>
            </a:r>
            <a:r>
              <a:rPr lang="es-ES" sz="2400" b="1" dirty="0" err="1"/>
              <a:t>Gospodaru</a:t>
            </a:r>
            <a:r>
              <a:rPr lang="es-ES" sz="2400" b="1" dirty="0"/>
              <a:t> </a:t>
            </a:r>
            <a:r>
              <a:rPr lang="es-ES" sz="2400" b="1" dirty="0" err="1"/>
              <a:t>svog</a:t>
            </a:r>
            <a:r>
              <a:rPr lang="es-ES" sz="2400" b="1" dirty="0"/>
              <a:t> </a:t>
            </a:r>
            <a:r>
              <a:rPr lang="es-ES" sz="2400" b="1" dirty="0" err="1"/>
              <a:t>života</a:t>
            </a:r>
            <a:r>
              <a:rPr lang="es-E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9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B8298C-544E-CEDA-AB18-612C554647A7}"/>
              </a:ext>
            </a:extLst>
          </p:cNvPr>
          <p:cNvSpPr txBox="1"/>
          <p:nvPr/>
        </p:nvSpPr>
        <p:spPr>
          <a:xfrm>
            <a:off x="0" y="-85725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MOLITVA POMOĆU PSALAMA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9873A7-5344-4816-5B1E-61AFA48B5EFD}"/>
              </a:ext>
            </a:extLst>
          </p:cNvPr>
          <p:cNvSpPr txBox="1"/>
          <p:nvPr/>
        </p:nvSpPr>
        <p:spPr>
          <a:xfrm>
            <a:off x="-1" y="658470"/>
            <a:ext cx="12191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Trpi li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tko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među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vama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nevolje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Neka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moli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! Veseli li se tko? Neka pjeva hvalospjeve!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"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Jakov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5,13)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5B9A10-5924-0ABD-D4D9-4358DE9BACC4}"/>
              </a:ext>
            </a:extLst>
          </p:cNvPr>
          <p:cNvSpPr txBox="1"/>
          <p:nvPr/>
        </p:nvSpPr>
        <p:spPr>
          <a:xfrm>
            <a:off x="206185" y="1130338"/>
            <a:ext cx="611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Vidljiva</a:t>
            </a:r>
            <a:r>
              <a:rPr lang="es-ES" sz="2000" b="1" dirty="0"/>
              <a:t> je </a:t>
            </a:r>
            <a:r>
              <a:rPr lang="es-ES" sz="2000" b="1" dirty="0" err="1"/>
              <a:t>uporaba</a:t>
            </a:r>
            <a:r>
              <a:rPr lang="es-ES" sz="2000" b="1" dirty="0"/>
              <a:t> </a:t>
            </a:r>
            <a:r>
              <a:rPr lang="es-ES" sz="2000" b="1" dirty="0" err="1"/>
              <a:t>psalama</a:t>
            </a:r>
            <a:r>
              <a:rPr lang="es-ES" sz="2000" b="1" dirty="0"/>
              <a:t> </a:t>
            </a:r>
            <a:r>
              <a:rPr lang="es-ES" sz="2000" b="1" dirty="0" err="1"/>
              <a:t>kao</a:t>
            </a:r>
            <a:r>
              <a:rPr lang="es-ES" sz="2000" b="1" dirty="0"/>
              <a:t> </a:t>
            </a:r>
            <a:r>
              <a:rPr lang="es-ES" sz="2000" b="1" dirty="0" err="1"/>
              <a:t>pjesama</a:t>
            </a:r>
            <a:r>
              <a:rPr lang="es-ES" sz="2000" b="1" dirty="0"/>
              <a:t> </a:t>
            </a:r>
            <a:r>
              <a:rPr lang="es-ES" sz="2000" b="1" dirty="0" err="1"/>
              <a:t>hvale</a:t>
            </a:r>
            <a:r>
              <a:rPr lang="es-ES" sz="2000" b="1" dirty="0"/>
              <a:t> (1 K</a:t>
            </a:r>
            <a:r>
              <a:rPr lang="hr-HR" sz="2000" b="1" dirty="0" err="1"/>
              <a:t>or</a:t>
            </a:r>
            <a:r>
              <a:rPr lang="hr-HR" sz="2000" b="1" dirty="0"/>
              <a:t>.</a:t>
            </a:r>
            <a:r>
              <a:rPr lang="es-ES" sz="2000" b="1" dirty="0"/>
              <a:t> 16,9); Ali </a:t>
            </a:r>
            <a:r>
              <a:rPr lang="es-ES" sz="2000" b="1" dirty="0" err="1"/>
              <a:t>to</a:t>
            </a:r>
            <a:r>
              <a:rPr lang="es-ES" sz="2000" b="1" dirty="0"/>
              <a:t> nije </a:t>
            </a:r>
            <a:r>
              <a:rPr lang="es-ES" sz="2000" b="1" dirty="0" err="1"/>
              <a:t>jedina</a:t>
            </a:r>
            <a:r>
              <a:rPr lang="es-ES" sz="2000" b="1" dirty="0"/>
              <a:t> </a:t>
            </a:r>
            <a:r>
              <a:rPr lang="es-ES" sz="2000" b="1" dirty="0" err="1"/>
              <a:t>upotreba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A03DB4C-BC70-6FD6-8641-365EB9D47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902546"/>
              </p:ext>
            </p:extLst>
          </p:nvPr>
        </p:nvGraphicFramePr>
        <p:xfrm>
          <a:off x="206185" y="3929901"/>
          <a:ext cx="11824447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B0FA51D-4B9F-073A-3C32-810360AB1A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796" y="1175094"/>
            <a:ext cx="1953938" cy="2594073"/>
          </a:xfrm>
          <a:prstGeom prst="rect">
            <a:avLst/>
          </a:prstGeom>
          <a:ln w="88900" cap="sq" cmpd="thickThin">
            <a:solidFill>
              <a:srgbClr val="B3110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9ED88A8A-78A5-0ECC-CDCC-E8D935F8AE74}"/>
              </a:ext>
            </a:extLst>
          </p:cNvPr>
          <p:cNvGrpSpPr/>
          <p:nvPr/>
        </p:nvGrpSpPr>
        <p:grpSpPr>
          <a:xfrm>
            <a:off x="8586694" y="1160479"/>
            <a:ext cx="3475321" cy="2607008"/>
            <a:chOff x="8510494" y="1141429"/>
            <a:chExt cx="3475321" cy="260700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3D653D3-62C5-AECE-0E51-4321E0DA5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494" y="1141429"/>
              <a:ext cx="3475321" cy="2606491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Imagen 9" descr="Una caricatura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CABE2EF6-175F-B6B0-EDDC-5B1FC89DF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960" y="2447365"/>
              <a:ext cx="2000203" cy="13010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0472CF40-367B-C721-B38E-2A3B15CCBB13}"/>
              </a:ext>
            </a:extLst>
          </p:cNvPr>
          <p:cNvSpPr txBox="1"/>
          <p:nvPr/>
        </p:nvSpPr>
        <p:spPr>
          <a:xfrm>
            <a:off x="206185" y="3429000"/>
            <a:ext cx="6113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Kako možemo koristiti psalme kao molitve?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DB7421-9AA6-FDEB-8B46-FF68292642A4}"/>
              </a:ext>
            </a:extLst>
          </p:cNvPr>
          <p:cNvSpPr txBox="1"/>
          <p:nvPr/>
        </p:nvSpPr>
        <p:spPr>
          <a:xfrm>
            <a:off x="206185" y="1971893"/>
            <a:ext cx="61139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Svaki</a:t>
            </a:r>
            <a:r>
              <a:rPr lang="es-ES" sz="2000" b="1" dirty="0"/>
              <a:t> </a:t>
            </a:r>
            <a:r>
              <a:rPr lang="es-ES" sz="2000" b="1" dirty="0" err="1"/>
              <a:t>psalam</a:t>
            </a:r>
            <a:r>
              <a:rPr lang="es-ES" sz="2000" b="1" dirty="0"/>
              <a:t> je </a:t>
            </a:r>
            <a:r>
              <a:rPr lang="es-ES" sz="2000" b="1" dirty="0" err="1"/>
              <a:t>molitva</a:t>
            </a:r>
            <a:r>
              <a:rPr lang="es-ES" sz="2000" b="1" dirty="0"/>
              <a:t> </a:t>
            </a:r>
            <a:r>
              <a:rPr lang="es-ES" sz="2000" b="1" dirty="0" err="1"/>
              <a:t>Bogu</a:t>
            </a:r>
            <a:r>
              <a:rPr lang="es-ES" sz="2000" b="1" dirty="0"/>
              <a:t> </a:t>
            </a:r>
            <a:r>
              <a:rPr lang="es-ES" sz="2000" b="1" dirty="0" err="1"/>
              <a:t>koju</a:t>
            </a:r>
            <a:r>
              <a:rPr lang="es-ES" sz="2000" b="1" dirty="0"/>
              <a:t> </a:t>
            </a:r>
            <a:r>
              <a:rPr lang="es-ES" sz="2000" b="1" dirty="0" err="1"/>
              <a:t>treba</a:t>
            </a:r>
            <a:r>
              <a:rPr lang="es-ES" sz="2000" b="1" dirty="0"/>
              <a:t> </a:t>
            </a:r>
            <a:r>
              <a:rPr lang="es-ES" sz="2000" b="1" dirty="0" err="1"/>
              <a:t>koristiti</a:t>
            </a:r>
            <a:r>
              <a:rPr lang="es-ES" sz="2000" b="1" dirty="0"/>
              <a:t> u </a:t>
            </a:r>
            <a:r>
              <a:rPr lang="es-ES" sz="2000" b="1" dirty="0" err="1"/>
              <a:t>skladu</a:t>
            </a:r>
            <a:r>
              <a:rPr lang="es-ES" sz="2000" b="1" dirty="0"/>
              <a:t> s </a:t>
            </a:r>
            <a:r>
              <a:rPr lang="es-ES" sz="2000" b="1" dirty="0" err="1"/>
              <a:t>potrebama</a:t>
            </a:r>
            <a:r>
              <a:rPr lang="es-ES" sz="2000" b="1" dirty="0"/>
              <a:t> </a:t>
            </a:r>
            <a:r>
              <a:rPr lang="es-ES" sz="2000" b="1" dirty="0" err="1"/>
              <a:t>trenutka</a:t>
            </a:r>
            <a:r>
              <a:rPr lang="es-ES" sz="2000" b="1" dirty="0"/>
              <a:t>: </a:t>
            </a:r>
            <a:r>
              <a:rPr lang="es-ES" sz="2000" b="1" dirty="0" err="1"/>
              <a:t>tugovati</a:t>
            </a:r>
            <a:r>
              <a:rPr lang="es-ES" sz="2000" b="1" dirty="0"/>
              <a:t>; </a:t>
            </a:r>
            <a:r>
              <a:rPr lang="es-ES" sz="2000" b="1" dirty="0" err="1"/>
              <a:t>zahvaliti</a:t>
            </a:r>
            <a:r>
              <a:rPr lang="es-ES" sz="2000" b="1" dirty="0"/>
              <a:t>; </a:t>
            </a:r>
            <a:r>
              <a:rPr lang="es-ES" sz="2000" b="1" dirty="0" err="1"/>
              <a:t>tražiti</a:t>
            </a:r>
            <a:r>
              <a:rPr lang="es-ES" sz="2000" b="1" dirty="0"/>
              <a:t> </a:t>
            </a:r>
            <a:r>
              <a:rPr lang="es-ES" sz="2000" b="1" dirty="0" err="1"/>
              <a:t>oprost</a:t>
            </a:r>
            <a:r>
              <a:rPr lang="es-ES" sz="2000" b="1" dirty="0"/>
              <a:t>; </a:t>
            </a:r>
            <a:r>
              <a:rPr lang="es-ES" sz="2000" b="1" dirty="0" err="1"/>
              <a:t>tražiti</a:t>
            </a:r>
            <a:r>
              <a:rPr lang="es-ES" sz="2000" b="1" dirty="0"/>
              <a:t> </a:t>
            </a:r>
            <a:r>
              <a:rPr lang="es-ES" sz="2000" b="1" dirty="0" err="1"/>
              <a:t>božansko</a:t>
            </a:r>
            <a:r>
              <a:rPr lang="es-ES" sz="2000" b="1" dirty="0"/>
              <a:t> </a:t>
            </a:r>
            <a:r>
              <a:rPr lang="es-ES" sz="2000" b="1" dirty="0" err="1"/>
              <a:t>usmjerenje</a:t>
            </a:r>
            <a:r>
              <a:rPr lang="es-ES" sz="2000" b="1" dirty="0"/>
              <a:t>; </a:t>
            </a:r>
            <a:r>
              <a:rPr lang="es-ES" sz="2000" b="1" dirty="0" err="1"/>
              <a:t>za</a:t>
            </a:r>
            <a:r>
              <a:rPr lang="es-ES" sz="2000" b="1" dirty="0"/>
              <a:t> </a:t>
            </a:r>
            <a:r>
              <a:rPr lang="es-ES" sz="2000" b="1" dirty="0" err="1"/>
              <a:t>pamćenje</a:t>
            </a:r>
            <a:r>
              <a:rPr lang="es-ES" sz="2000" b="1" dirty="0"/>
              <a:t> </a:t>
            </a:r>
            <a:r>
              <a:rPr lang="es-ES" sz="2000" b="1" dirty="0" err="1"/>
              <a:t>povijesti</a:t>
            </a:r>
            <a:r>
              <a:rPr lang="es-ES" sz="2000" b="1" dirty="0"/>
              <a:t>; </a:t>
            </a:r>
            <a:r>
              <a:rPr lang="hr-HR" sz="2000" b="1" dirty="0"/>
              <a:t>za </a:t>
            </a:r>
            <a:r>
              <a:rPr lang="es-ES" sz="2000" b="1" dirty="0" err="1"/>
              <a:t>pohval</a:t>
            </a:r>
            <a:r>
              <a:rPr lang="hr-HR" sz="2000" b="1" dirty="0"/>
              <a:t>u</a:t>
            </a:r>
            <a:r>
              <a:rPr lang="es-ES" sz="2000" b="1" dirty="0"/>
              <a:t>; </a:t>
            </a:r>
            <a:r>
              <a:rPr lang="es-ES" sz="2000" b="1" dirty="0" err="1"/>
              <a:t>pokazati</a:t>
            </a:r>
            <a:r>
              <a:rPr lang="es-ES" sz="2000" b="1" dirty="0"/>
              <a:t> </a:t>
            </a:r>
            <a:r>
              <a:rPr lang="es-ES" sz="2000" b="1" dirty="0" err="1"/>
              <a:t>ljutnju</a:t>
            </a:r>
            <a:r>
              <a:rPr lang="es-ES" sz="20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28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2659F7-1913-787C-5074-3CF77A45CD4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MOLITVA U TEŠKIM VREMENIMA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A68080-D5BE-C6E0-F216-91D55F1DDB7E}"/>
              </a:ext>
            </a:extLst>
          </p:cNvPr>
          <p:cNvSpPr txBox="1"/>
          <p:nvPr/>
        </p:nvSpPr>
        <p:spPr>
          <a:xfrm>
            <a:off x="1" y="658470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 zbog tebe ubijaju nas dan za danom; i mi smo im ko ovce za klanje" (Psalam 44,23)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rgbClr val="406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1AB22B-13B0-55DD-10B3-91101072F2BA}"/>
              </a:ext>
            </a:extLst>
          </p:cNvPr>
          <p:cNvSpPr txBox="1"/>
          <p:nvPr/>
        </p:nvSpPr>
        <p:spPr>
          <a:xfrm>
            <a:off x="199408" y="1093216"/>
            <a:ext cx="751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Osjećate</a:t>
            </a:r>
            <a:r>
              <a:rPr lang="es-ES" sz="2000" b="1" dirty="0"/>
              <a:t> </a:t>
            </a:r>
            <a:r>
              <a:rPr lang="es-ES" sz="2000" b="1" dirty="0" err="1"/>
              <a:t>li</a:t>
            </a:r>
            <a:r>
              <a:rPr lang="es-ES" sz="2000" b="1" dirty="0"/>
              <a:t> da se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prema</a:t>
            </a:r>
            <a:r>
              <a:rPr lang="es-ES" sz="2000" b="1" dirty="0"/>
              <a:t> </a:t>
            </a:r>
            <a:r>
              <a:rPr lang="es-ES" sz="2000" b="1" dirty="0" err="1"/>
              <a:t>vama</a:t>
            </a:r>
            <a:r>
              <a:rPr lang="es-ES" sz="2000" b="1" dirty="0"/>
              <a:t> </a:t>
            </a:r>
            <a:r>
              <a:rPr lang="es-ES" sz="2000" b="1" dirty="0" err="1"/>
              <a:t>odnosi</a:t>
            </a:r>
            <a:r>
              <a:rPr lang="es-ES" sz="2000" b="1" dirty="0"/>
              <a:t> </a:t>
            </a:r>
            <a:r>
              <a:rPr lang="es-ES" sz="2000" b="1" dirty="0" err="1"/>
              <a:t>nepravedno</a:t>
            </a:r>
            <a:r>
              <a:rPr lang="es-ES" sz="2000" b="1" dirty="0"/>
              <a:t> </a:t>
            </a:r>
            <a:r>
              <a:rPr lang="es-ES" sz="2000" b="1" dirty="0" err="1"/>
              <a:t>dopuštajući</a:t>
            </a:r>
            <a:r>
              <a:rPr lang="es-ES" sz="2000" b="1" dirty="0"/>
              <a:t> </a:t>
            </a:r>
            <a:r>
              <a:rPr lang="es-ES" sz="2000" b="1" dirty="0" err="1"/>
              <a:t>vam</a:t>
            </a:r>
            <a:r>
              <a:rPr lang="es-ES" sz="2000" b="1" dirty="0"/>
              <a:t> da </a:t>
            </a:r>
            <a:r>
              <a:rPr lang="es-ES" sz="2000" b="1" dirty="0" err="1"/>
              <a:t>živite</a:t>
            </a:r>
            <a:r>
              <a:rPr lang="es-ES" sz="2000" b="1" dirty="0"/>
              <a:t> u </a:t>
            </a:r>
            <a:r>
              <a:rPr lang="es-ES" sz="2000" b="1" dirty="0" err="1"/>
              <a:t>teškim</a:t>
            </a:r>
            <a:r>
              <a:rPr lang="es-ES" sz="2000" b="1" dirty="0"/>
              <a:t> </a:t>
            </a:r>
            <a:r>
              <a:rPr lang="es-ES" sz="2000" b="1" dirty="0" err="1"/>
              <a:t>situacijama</a:t>
            </a:r>
            <a:r>
              <a:rPr lang="es-ES" sz="2000" b="1" dirty="0"/>
              <a:t> </a:t>
            </a:r>
            <a:r>
              <a:rPr lang="es-ES" sz="2000" b="1" dirty="0" err="1"/>
              <a:t>koje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zaslužujete</a:t>
            </a:r>
            <a:r>
              <a:rPr lang="es-ES" sz="2000" b="1" dirty="0"/>
              <a:t>?</a:t>
            </a:r>
          </a:p>
        </p:txBody>
      </p:sp>
      <p:pic>
        <p:nvPicPr>
          <p:cNvPr id="8" name="Imagen 7" descr="Imagen que contiene viendo, perro, parado, gato&#10;&#10;Descripción generada automáticamente">
            <a:extLst>
              <a:ext uri="{FF2B5EF4-FFF2-40B4-BE49-F238E27FC236}">
                <a16:creationId xmlns:a16="http://schemas.microsoft.com/office/drawing/2014/main" id="{769D8FD4-19FF-7B54-3441-EA8F91D84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677" y="1138517"/>
            <a:ext cx="4149496" cy="5521596"/>
          </a:xfrm>
          <a:prstGeom prst="roundRect">
            <a:avLst>
              <a:gd name="adj" fmla="val 725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39FB4DC-7F7A-4FEA-D640-6B8B9D1D14FF}"/>
              </a:ext>
            </a:extLst>
          </p:cNvPr>
          <p:cNvSpPr txBox="1"/>
          <p:nvPr/>
        </p:nvSpPr>
        <p:spPr>
          <a:xfrm>
            <a:off x="2056278" y="3808851"/>
            <a:ext cx="57155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Poput</a:t>
            </a:r>
            <a:r>
              <a:rPr lang="es-ES" sz="2000" b="1" dirty="0"/>
              <a:t> </a:t>
            </a:r>
            <a:r>
              <a:rPr lang="es-ES" sz="2000" b="1" dirty="0" err="1"/>
              <a:t>psalmista</a:t>
            </a:r>
            <a:r>
              <a:rPr lang="es-ES" sz="2000" b="1" dirty="0"/>
              <a:t>, </a:t>
            </a:r>
            <a:r>
              <a:rPr lang="es-ES" sz="2000" b="1" dirty="0" err="1"/>
              <a:t>trebamo</a:t>
            </a:r>
            <a:r>
              <a:rPr lang="es-ES" sz="2000" b="1" dirty="0"/>
              <a:t> </a:t>
            </a:r>
            <a:r>
              <a:rPr lang="es-ES" sz="2000" b="1" dirty="0" err="1"/>
              <a:t>slobodno</a:t>
            </a:r>
            <a:r>
              <a:rPr lang="es-ES" sz="2000" b="1" dirty="0"/>
              <a:t> </a:t>
            </a:r>
            <a:r>
              <a:rPr lang="es-ES" sz="2000" b="1" dirty="0" err="1"/>
              <a:t>izraziti</a:t>
            </a:r>
            <a:r>
              <a:rPr lang="es-ES" sz="2000" b="1" dirty="0"/>
              <a:t> </a:t>
            </a:r>
            <a:r>
              <a:rPr lang="es-ES" sz="2000" b="1" dirty="0" err="1"/>
              <a:t>svoje</a:t>
            </a:r>
            <a:r>
              <a:rPr lang="es-ES" sz="2000" b="1" dirty="0"/>
              <a:t> </a:t>
            </a:r>
            <a:r>
              <a:rPr lang="es-ES" sz="2000" b="1" dirty="0" err="1"/>
              <a:t>osjećaje</a:t>
            </a:r>
            <a:r>
              <a:rPr lang="es-ES" sz="2000" b="1" dirty="0"/>
              <a:t> i </a:t>
            </a:r>
            <a:r>
              <a:rPr lang="es-ES" sz="2000" b="1" dirty="0" err="1"/>
              <a:t>emocije</a:t>
            </a:r>
            <a:r>
              <a:rPr lang="es-ES" sz="2000" b="1" dirty="0"/>
              <a:t> </a:t>
            </a:r>
            <a:r>
              <a:rPr lang="es-ES" sz="2000" b="1" dirty="0" err="1"/>
              <a:t>Bogu</a:t>
            </a:r>
            <a:r>
              <a:rPr lang="es-ES" sz="2000" b="1" dirty="0"/>
              <a:t> u </a:t>
            </a:r>
            <a:r>
              <a:rPr lang="es-ES" sz="2000" b="1" dirty="0" err="1"/>
              <a:t>molitvi</a:t>
            </a:r>
            <a:r>
              <a:rPr lang="es-ES" sz="2000" b="1" dirty="0"/>
              <a:t>. </a:t>
            </a:r>
            <a:r>
              <a:rPr lang="es-ES" sz="2000" b="1" dirty="0" err="1"/>
              <a:t>Predstavimo</a:t>
            </a:r>
            <a:r>
              <a:rPr lang="es-ES" sz="2000" b="1" dirty="0"/>
              <a:t> </a:t>
            </a:r>
            <a:r>
              <a:rPr lang="es-ES" sz="2000" b="1" dirty="0" err="1"/>
              <a:t>stvarnost</a:t>
            </a:r>
            <a:r>
              <a:rPr lang="es-ES" sz="2000" b="1" dirty="0"/>
              <a:t> </a:t>
            </a:r>
            <a:r>
              <a:rPr lang="es-ES" sz="2000" b="1" dirty="0" err="1"/>
              <a:t>kako</a:t>
            </a:r>
            <a:r>
              <a:rPr lang="es-ES" sz="2000" b="1" dirty="0"/>
              <a:t> je </a:t>
            </a:r>
            <a:r>
              <a:rPr lang="hr-HR" sz="2000" b="1" dirty="0"/>
              <a:t>do</a:t>
            </a:r>
            <a:r>
              <a:rPr lang="es-ES" sz="2000" b="1" dirty="0" err="1"/>
              <a:t>živ</a:t>
            </a:r>
            <a:r>
              <a:rPr lang="hr-HR" sz="2000" b="1" dirty="0" err="1"/>
              <a:t>ljava</a:t>
            </a:r>
            <a:r>
              <a:rPr lang="es-ES" sz="2000" b="1" dirty="0" err="1"/>
              <a:t>mo</a:t>
            </a:r>
            <a:r>
              <a:rPr lang="es-ES" sz="2000" b="1" dirty="0"/>
              <a:t>. </a:t>
            </a:r>
            <a:r>
              <a:rPr lang="es-ES" sz="2000" b="1" dirty="0" err="1"/>
              <a:t>Prepoznajmo</a:t>
            </a:r>
            <a:r>
              <a:rPr lang="es-ES" sz="2000" b="1" dirty="0"/>
              <a:t> da </a:t>
            </a:r>
            <a:r>
              <a:rPr lang="es-ES" sz="2000" b="1" dirty="0" err="1"/>
              <a:t>nas</a:t>
            </a:r>
            <a:r>
              <a:rPr lang="es-ES" sz="2000" b="1" dirty="0"/>
              <a:t> </a:t>
            </a:r>
            <a:r>
              <a:rPr lang="es-ES" sz="2000" b="1" dirty="0" err="1"/>
              <a:t>On</a:t>
            </a:r>
            <a:r>
              <a:rPr lang="es-ES" sz="2000" b="1" dirty="0"/>
              <a:t> </a:t>
            </a:r>
            <a:r>
              <a:rPr lang="es-ES" sz="2000" b="1" dirty="0" err="1"/>
              <a:t>može</a:t>
            </a:r>
            <a:r>
              <a:rPr lang="es-ES" sz="2000" b="1" dirty="0"/>
              <a:t> </a:t>
            </a:r>
            <a:r>
              <a:rPr lang="es-ES" sz="2000" b="1" dirty="0" err="1"/>
              <a:t>izvući</a:t>
            </a:r>
            <a:r>
              <a:rPr lang="es-ES" sz="2000" b="1" dirty="0"/>
              <a:t> </a:t>
            </a:r>
            <a:r>
              <a:rPr lang="es-ES" sz="2000" b="1" dirty="0" err="1"/>
              <a:t>iz</a:t>
            </a:r>
            <a:r>
              <a:rPr lang="es-ES" sz="2000" b="1" dirty="0"/>
              <a:t> </a:t>
            </a:r>
            <a:r>
              <a:rPr lang="es-ES" sz="2000" b="1" dirty="0" err="1"/>
              <a:t>najsloženijih</a:t>
            </a:r>
            <a:r>
              <a:rPr lang="es-ES" sz="2000" b="1" dirty="0"/>
              <a:t> </a:t>
            </a:r>
            <a:r>
              <a:rPr lang="es-ES" sz="2000" b="1" dirty="0" err="1"/>
              <a:t>situacija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44,1-8), </a:t>
            </a:r>
            <a:r>
              <a:rPr lang="es-ES" sz="2000" b="1" dirty="0" err="1"/>
              <a:t>čak</a:t>
            </a:r>
            <a:r>
              <a:rPr lang="es-ES" sz="2000" b="1" dirty="0"/>
              <a:t> i </a:t>
            </a:r>
            <a:r>
              <a:rPr lang="es-ES" sz="2000" b="1" dirty="0" err="1"/>
              <a:t>ako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razumijemo</a:t>
            </a:r>
            <a:r>
              <a:rPr lang="es-ES" sz="2000" b="1" dirty="0"/>
              <a:t> </a:t>
            </a:r>
            <a:r>
              <a:rPr lang="es-ES" sz="2000" b="1" dirty="0" err="1"/>
              <a:t>zašto</a:t>
            </a:r>
            <a:r>
              <a:rPr lang="es-ES" sz="2000" b="1" dirty="0"/>
              <a:t>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sada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čini</a:t>
            </a:r>
            <a:r>
              <a:rPr lang="es-ES" sz="2000" b="1" dirty="0"/>
              <a:t>.</a:t>
            </a:r>
          </a:p>
        </p:txBody>
      </p:sp>
      <p:pic>
        <p:nvPicPr>
          <p:cNvPr id="14" name="Imagen 13" descr="Imagen que contiene texto, foto, viendo, hombre&#10;&#10;Descripción generada automáticamente">
            <a:extLst>
              <a:ext uri="{FF2B5EF4-FFF2-40B4-BE49-F238E27FC236}">
                <a16:creationId xmlns:a16="http://schemas.microsoft.com/office/drawing/2014/main" id="{EABA8A78-095D-30BC-AB36-35DD8AA9B7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08" y="3961203"/>
            <a:ext cx="1760477" cy="2601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F85413-DFD7-2CC2-22BC-06E6FA03CC3E}"/>
              </a:ext>
            </a:extLst>
          </p:cNvPr>
          <p:cNvSpPr txBox="1"/>
          <p:nvPr/>
        </p:nvSpPr>
        <p:spPr>
          <a:xfrm>
            <a:off x="199408" y="2489506"/>
            <a:ext cx="7515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Psalmist</a:t>
            </a:r>
            <a:r>
              <a:rPr lang="es-ES" sz="2000" b="1" dirty="0"/>
              <a:t> se nije </a:t>
            </a:r>
            <a:r>
              <a:rPr lang="es-ES" sz="2000" b="1" dirty="0" err="1"/>
              <a:t>ustručavao</a:t>
            </a:r>
            <a:r>
              <a:rPr lang="es-ES" sz="2000" b="1" dirty="0"/>
              <a:t>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učiniti</a:t>
            </a:r>
            <a:r>
              <a:rPr lang="es-ES" sz="2000" b="1" dirty="0"/>
              <a:t>. </a:t>
            </a:r>
            <a:r>
              <a:rPr lang="es-ES" sz="2000" b="1" dirty="0" err="1"/>
              <a:t>Izraelski</a:t>
            </a:r>
            <a:r>
              <a:rPr lang="es-ES" sz="2000" b="1" dirty="0"/>
              <a:t> </a:t>
            </a:r>
            <a:r>
              <a:rPr lang="es-ES" sz="2000" b="1" dirty="0" err="1"/>
              <a:t>narod</a:t>
            </a:r>
            <a:r>
              <a:rPr lang="es-ES" sz="2000" b="1" dirty="0"/>
              <a:t> je bio </a:t>
            </a:r>
            <a:r>
              <a:rPr lang="es-ES" sz="2000" b="1" dirty="0" err="1"/>
              <a:t>opljačkan</a:t>
            </a:r>
            <a:r>
              <a:rPr lang="es-ES" sz="2000" b="1" dirty="0"/>
              <a:t>, </a:t>
            </a:r>
            <a:r>
              <a:rPr lang="es-ES" sz="2000" b="1" dirty="0" err="1"/>
              <a:t>prognan</a:t>
            </a:r>
            <a:r>
              <a:rPr lang="es-ES" sz="2000" b="1" dirty="0"/>
              <a:t> i </a:t>
            </a:r>
            <a:r>
              <a:rPr lang="es-ES" sz="2000" b="1" dirty="0" err="1"/>
              <a:t>ubij</a:t>
            </a:r>
            <a:r>
              <a:rPr lang="hr-HR" sz="2000" b="1" dirty="0"/>
              <a:t>a</a:t>
            </a:r>
            <a:r>
              <a:rPr lang="es-ES" sz="2000" b="1" dirty="0"/>
              <a:t>n. </a:t>
            </a:r>
            <a:r>
              <a:rPr lang="hr-HR" sz="2000" b="1" dirty="0"/>
              <a:t>A</a:t>
            </a:r>
            <a:r>
              <a:rPr lang="es-ES" sz="2000" b="1" dirty="0"/>
              <a:t> </a:t>
            </a:r>
            <a:r>
              <a:rPr lang="es-ES" sz="2000" b="1" dirty="0" err="1"/>
              <a:t>nisu</a:t>
            </a:r>
            <a:r>
              <a:rPr lang="es-ES" sz="2000" b="1" dirty="0"/>
              <a:t> </a:t>
            </a:r>
            <a:r>
              <a:rPr lang="es-ES" sz="2000" b="1" dirty="0" err="1"/>
              <a:t>učinili</a:t>
            </a:r>
            <a:r>
              <a:rPr lang="es-ES" sz="2000" b="1" dirty="0"/>
              <a:t> </a:t>
            </a:r>
            <a:r>
              <a:rPr lang="es-ES" sz="2000" b="1" dirty="0" err="1"/>
              <a:t>ništa</a:t>
            </a:r>
            <a:r>
              <a:rPr lang="es-ES" sz="2000" b="1" dirty="0"/>
              <a:t> da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zasluže</a:t>
            </a:r>
            <a:r>
              <a:rPr lang="es-ES" sz="2000" b="1" dirty="0"/>
              <a:t>! </a:t>
            </a:r>
            <a:r>
              <a:rPr lang="es-ES" sz="2000" b="1" dirty="0" err="1"/>
              <a:t>Nisu</a:t>
            </a:r>
            <a:r>
              <a:rPr lang="es-ES" sz="2000" b="1" dirty="0"/>
              <a:t> se </a:t>
            </a:r>
            <a:r>
              <a:rPr lang="es-ES" sz="2000" b="1" dirty="0" err="1"/>
              <a:t>okrenuli</a:t>
            </a:r>
            <a:r>
              <a:rPr lang="es-ES" sz="2000" b="1" dirty="0"/>
              <a:t> </a:t>
            </a:r>
            <a:r>
              <a:rPr lang="es-ES" sz="2000" b="1" dirty="0" err="1"/>
              <a:t>od</a:t>
            </a:r>
            <a:r>
              <a:rPr lang="es-ES" sz="2000" b="1" dirty="0"/>
              <a:t> Boga </a:t>
            </a:r>
            <a:r>
              <a:rPr lang="es-ES" sz="2000" b="1" dirty="0" err="1"/>
              <a:t>niti</a:t>
            </a:r>
            <a:r>
              <a:rPr lang="es-ES" sz="2000" b="1" dirty="0"/>
              <a:t> </a:t>
            </a:r>
            <a:r>
              <a:rPr lang="es-ES" sz="2000" b="1" dirty="0" err="1"/>
              <a:t>sagriješili</a:t>
            </a:r>
            <a:r>
              <a:rPr lang="es-ES" sz="2000" b="1" dirty="0"/>
              <a:t> </a:t>
            </a:r>
            <a:r>
              <a:rPr lang="es-ES" sz="2000" b="1" dirty="0" err="1"/>
              <a:t>protiv</a:t>
            </a:r>
            <a:r>
              <a:rPr lang="es-ES" sz="2000" b="1" dirty="0"/>
              <a:t> </a:t>
            </a:r>
            <a:r>
              <a:rPr lang="es-ES" sz="2000" b="1" dirty="0" err="1"/>
              <a:t>Njega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44, 9-19).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6B5B9E-A68A-0F63-EE31-403542C33F50}"/>
              </a:ext>
            </a:extLst>
          </p:cNvPr>
          <p:cNvSpPr txBox="1"/>
          <p:nvPr/>
        </p:nvSpPr>
        <p:spPr>
          <a:xfrm>
            <a:off x="199407" y="1777526"/>
            <a:ext cx="7458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Možda</a:t>
            </a:r>
            <a:r>
              <a:rPr lang="es-ES" sz="2000" b="1" dirty="0"/>
              <a:t> da, </a:t>
            </a:r>
            <a:r>
              <a:rPr lang="es-ES" sz="2000" b="1" dirty="0" err="1"/>
              <a:t>ili</a:t>
            </a:r>
            <a:r>
              <a:rPr lang="es-ES" sz="2000" b="1" dirty="0"/>
              <a:t> </a:t>
            </a:r>
            <a:r>
              <a:rPr lang="es-ES" sz="2000" b="1" dirty="0" err="1"/>
              <a:t>možda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. Ali </a:t>
            </a:r>
            <a:r>
              <a:rPr lang="es-ES" sz="2000" b="1" dirty="0" err="1"/>
              <a:t>ako</a:t>
            </a:r>
            <a:r>
              <a:rPr lang="es-ES" sz="2000" b="1" dirty="0"/>
              <a:t> je </a:t>
            </a:r>
            <a:r>
              <a:rPr lang="es-ES" sz="2000" b="1" dirty="0" err="1"/>
              <a:t>tako</a:t>
            </a:r>
            <a:r>
              <a:rPr lang="es-ES" sz="2000" b="1" dirty="0"/>
              <a:t>, </a:t>
            </a:r>
            <a:r>
              <a:rPr lang="es-ES" sz="2000" b="1" dirty="0" err="1"/>
              <a:t>biste</a:t>
            </a:r>
            <a:r>
              <a:rPr lang="es-ES" sz="2000" b="1" dirty="0"/>
              <a:t> </a:t>
            </a:r>
            <a:r>
              <a:rPr lang="es-ES" sz="2000" b="1" dirty="0" err="1"/>
              <a:t>li</a:t>
            </a:r>
            <a:r>
              <a:rPr lang="es-ES" sz="2000" b="1" dirty="0"/>
              <a:t>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izrazili</a:t>
            </a:r>
            <a:r>
              <a:rPr lang="es-ES" sz="2000" b="1" dirty="0"/>
              <a:t> u </a:t>
            </a:r>
            <a:r>
              <a:rPr lang="es-ES" sz="2000" b="1" dirty="0" err="1"/>
              <a:t>rečenici</a:t>
            </a:r>
            <a:r>
              <a:rPr lang="es-ES" sz="2000" b="1" dirty="0"/>
              <a:t>, </a:t>
            </a:r>
            <a:r>
              <a:rPr lang="es-ES" sz="2000" b="1" dirty="0" err="1"/>
              <a:t>bilo</a:t>
            </a:r>
            <a:r>
              <a:rPr lang="es-ES" sz="2000" b="1" dirty="0"/>
              <a:t> </a:t>
            </a:r>
            <a:r>
              <a:rPr lang="es-ES" sz="2000" b="1" dirty="0" err="1"/>
              <a:t>javnoj</a:t>
            </a:r>
            <a:r>
              <a:rPr lang="es-ES" sz="2000" b="1" dirty="0"/>
              <a:t> </a:t>
            </a:r>
            <a:r>
              <a:rPr lang="es-ES" sz="2000" b="1" dirty="0" err="1"/>
              <a:t>ili</a:t>
            </a:r>
            <a:r>
              <a:rPr lang="es-ES" sz="2000" b="1" dirty="0"/>
              <a:t> </a:t>
            </a:r>
            <a:r>
              <a:rPr lang="es-ES" sz="2000" b="1" dirty="0" err="1"/>
              <a:t>privatnoj</a:t>
            </a:r>
            <a:r>
              <a:rPr lang="es-ES" sz="20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91AC39-319B-8200-3F1C-1D0579A2034B}"/>
              </a:ext>
            </a:extLst>
          </p:cNvPr>
          <p:cNvSpPr txBox="1"/>
          <p:nvPr/>
        </p:nvSpPr>
        <p:spPr>
          <a:xfrm>
            <a:off x="2056277" y="5747843"/>
            <a:ext cx="5715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Prije</a:t>
            </a:r>
            <a:r>
              <a:rPr lang="es-ES" sz="2000" b="1" dirty="0"/>
              <a:t> </a:t>
            </a:r>
            <a:r>
              <a:rPr lang="es-ES" sz="2000" b="1" dirty="0" err="1"/>
              <a:t>svega</a:t>
            </a:r>
            <a:r>
              <a:rPr lang="es-ES" sz="2000" b="1" dirty="0"/>
              <a:t>,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sumnjajmo</a:t>
            </a:r>
            <a:r>
              <a:rPr lang="es-ES" sz="2000" b="1" dirty="0"/>
              <a:t> da je, </a:t>
            </a:r>
            <a:r>
              <a:rPr lang="es-ES" sz="2000" b="1" dirty="0" err="1"/>
              <a:t>čak</a:t>
            </a:r>
            <a:r>
              <a:rPr lang="es-ES" sz="2000" b="1" dirty="0"/>
              <a:t> i </a:t>
            </a:r>
            <a:r>
              <a:rPr lang="es-ES" sz="2000" b="1" dirty="0" err="1"/>
              <a:t>usred</a:t>
            </a:r>
            <a:r>
              <a:rPr lang="es-ES" sz="2000" b="1" dirty="0"/>
              <a:t> </a:t>
            </a:r>
            <a:r>
              <a:rPr lang="es-ES" sz="2000" b="1" dirty="0" err="1"/>
              <a:t>nevolja</a:t>
            </a:r>
            <a:r>
              <a:rPr lang="es-ES" sz="2000" b="1" dirty="0"/>
              <a:t> i </a:t>
            </a:r>
            <a:r>
              <a:rPr lang="es-ES" sz="2000" b="1" dirty="0" err="1"/>
              <a:t>poteškoća</a:t>
            </a:r>
            <a:r>
              <a:rPr lang="es-ES" sz="2000" b="1" dirty="0"/>
              <a:t>, </a:t>
            </a:r>
            <a:r>
              <a:rPr lang="es-ES" sz="2000" b="1" dirty="0" err="1"/>
              <a:t>Bog</a:t>
            </a:r>
            <a:r>
              <a:rPr lang="es-ES" sz="2000" b="1" dirty="0"/>
              <a:t> pun </a:t>
            </a:r>
            <a:r>
              <a:rPr lang="es-ES" sz="2000" b="1" dirty="0" err="1"/>
              <a:t>ljubavi</a:t>
            </a:r>
            <a:r>
              <a:rPr lang="es-ES" sz="2000" b="1" dirty="0"/>
              <a:t> i </a:t>
            </a:r>
            <a:r>
              <a:rPr lang="es-ES" sz="2000" b="1" dirty="0" err="1"/>
              <a:t>milosr</a:t>
            </a:r>
            <a:r>
              <a:rPr lang="hr-HR" sz="2000" b="1" dirty="0" err="1"/>
              <a:t>đa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44,26).</a:t>
            </a:r>
          </a:p>
        </p:txBody>
      </p:sp>
    </p:spTree>
    <p:extLst>
      <p:ext uri="{BB962C8B-B14F-4D97-AF65-F5344CB8AC3E}">
        <p14:creationId xmlns:p14="http://schemas.microsoft.com/office/powerpoint/2010/main" val="19693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2C0EA7-C936-EB0E-06CD-1060A55E2871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MOLITVA U VREMENIMA OČAJA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C1AC2D-2D46-830E-D422-704850D5C5B1}"/>
              </a:ext>
            </a:extLst>
          </p:cNvPr>
          <p:cNvSpPr txBox="1"/>
          <p:nvPr/>
        </p:nvSpPr>
        <p:spPr>
          <a:xfrm>
            <a:off x="5312470" y="667435"/>
            <a:ext cx="6879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“Ne </a:t>
            </a:r>
            <a:r>
              <a:rPr lang="hr-H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udaljuj se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mene,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nevolja je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blizu</a:t>
            </a:r>
            <a:r>
              <a:rPr lang="hr-H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</a:t>
            </a:r>
            <a:r>
              <a:rPr lang="hr-H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ikog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hr-H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nema tko bi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pomo</a:t>
            </a:r>
            <a:r>
              <a:rPr lang="hr-HR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gao</a:t>
            </a:r>
            <a:r>
              <a:rPr lang="hr-HR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</a:t>
            </a:r>
            <a:r>
              <a:rPr lang="es-ES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Psalam</a:t>
            </a:r>
            <a:r>
              <a:rPr lang="es-ES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</a:t>
            </a:r>
            <a:r>
              <a:rPr lang="hr-HR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hr-HR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VŽB</a:t>
            </a:r>
            <a:r>
              <a:rPr lang="es-ES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5D2A46-FB8E-91FF-8A2E-F555C37F5CDD}"/>
              </a:ext>
            </a:extLst>
          </p:cNvPr>
          <p:cNvSpPr txBox="1"/>
          <p:nvPr/>
        </p:nvSpPr>
        <p:spPr>
          <a:xfrm>
            <a:off x="5418603" y="1302633"/>
            <a:ext cx="6633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Zamislite</a:t>
            </a:r>
            <a:r>
              <a:rPr lang="es-ES" sz="2000" b="1" dirty="0"/>
              <a:t> </a:t>
            </a:r>
            <a:r>
              <a:rPr lang="es-ES" sz="2000" b="1" dirty="0" err="1"/>
              <a:t>Isusa</a:t>
            </a:r>
            <a:r>
              <a:rPr lang="es-ES" sz="2000" b="1" dirty="0"/>
              <a:t> </a:t>
            </a:r>
            <a:r>
              <a:rPr lang="es-ES" sz="2000" b="1" dirty="0" err="1"/>
              <a:t>kako</a:t>
            </a:r>
            <a:r>
              <a:rPr lang="es-ES" sz="2000" b="1" dirty="0"/>
              <a:t> </a:t>
            </a:r>
            <a:r>
              <a:rPr lang="es-ES" sz="2000" b="1" dirty="0" err="1"/>
              <a:t>moli</a:t>
            </a:r>
            <a:r>
              <a:rPr lang="es-ES" sz="2000" b="1" dirty="0"/>
              <a:t> </a:t>
            </a:r>
            <a:r>
              <a:rPr lang="es-ES" sz="2000" b="1" dirty="0" err="1"/>
              <a:t>riječima</a:t>
            </a:r>
            <a:r>
              <a:rPr lang="es-ES" sz="2000" b="1" dirty="0"/>
              <a:t> </a:t>
            </a:r>
            <a:r>
              <a:rPr lang="es-ES" sz="2000" b="1" dirty="0" err="1"/>
              <a:t>Psalma</a:t>
            </a:r>
            <a:r>
              <a:rPr lang="es-ES" sz="2000" b="1" dirty="0"/>
              <a:t> 22,1 </a:t>
            </a:r>
            <a:r>
              <a:rPr lang="es-ES" sz="2000" b="1" dirty="0" err="1"/>
              <a:t>dok</a:t>
            </a:r>
            <a:r>
              <a:rPr lang="es-ES" sz="2000" b="1" dirty="0"/>
              <a:t> </a:t>
            </a:r>
            <a:r>
              <a:rPr lang="hr-HR" sz="2000" b="1" dirty="0"/>
              <a:t>N</a:t>
            </a:r>
            <a:r>
              <a:rPr lang="es-ES" sz="2000" b="1" dirty="0" err="1"/>
              <a:t>jegovo</a:t>
            </a:r>
            <a:r>
              <a:rPr lang="es-ES" sz="2000" b="1" dirty="0"/>
              <a:t> </a:t>
            </a:r>
            <a:r>
              <a:rPr lang="es-ES" sz="2000" b="1" dirty="0" err="1"/>
              <a:t>tijelo</a:t>
            </a:r>
            <a:r>
              <a:rPr lang="es-ES" sz="2000" b="1" dirty="0"/>
              <a:t> </a:t>
            </a:r>
            <a:r>
              <a:rPr lang="es-ES" sz="2000" b="1" dirty="0" err="1"/>
              <a:t>visi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križu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es-ES" sz="2000" b="1" dirty="0"/>
              <a:t> 22,14); </a:t>
            </a:r>
            <a:r>
              <a:rPr lang="es-ES" sz="2000" b="1" dirty="0" err="1"/>
              <a:t>prob</a:t>
            </a:r>
            <a:r>
              <a:rPr lang="hr-HR" sz="2000" b="1" dirty="0"/>
              <a:t>od</a:t>
            </a:r>
            <a:r>
              <a:rPr lang="es-ES" sz="2000" b="1" dirty="0"/>
              <a:t>ene </a:t>
            </a:r>
            <a:r>
              <a:rPr lang="hr-HR" sz="2000" b="1" dirty="0"/>
              <a:t>Mu r</a:t>
            </a:r>
            <a:r>
              <a:rPr lang="es-ES" sz="2000" b="1" dirty="0" err="1"/>
              <a:t>uke</a:t>
            </a:r>
            <a:r>
              <a:rPr lang="es-ES" sz="2000" b="1" dirty="0"/>
              <a:t> i </a:t>
            </a:r>
            <a:r>
              <a:rPr lang="es-ES" sz="2000" b="1" dirty="0" err="1"/>
              <a:t>noge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22,16</a:t>
            </a:r>
            <a:r>
              <a:rPr lang="hr-HR" sz="2000" b="1" dirty="0"/>
              <a:t> VŽB</a:t>
            </a:r>
            <a:r>
              <a:rPr lang="es-ES" sz="2000" b="1" dirty="0"/>
              <a:t>); </a:t>
            </a:r>
            <a:r>
              <a:rPr lang="es-ES" sz="2000" b="1" dirty="0" err="1"/>
              <a:t>okružen</a:t>
            </a:r>
            <a:r>
              <a:rPr lang="es-ES" sz="2000" b="1" dirty="0"/>
              <a:t> </a:t>
            </a:r>
            <a:r>
              <a:rPr lang="es-ES" sz="2000" b="1" dirty="0" err="1"/>
              <a:t>prijetećom</a:t>
            </a:r>
            <a:r>
              <a:rPr lang="es-ES" sz="2000" b="1" dirty="0"/>
              <a:t> </a:t>
            </a:r>
            <a:r>
              <a:rPr lang="es-ES" sz="2000" b="1" dirty="0" err="1"/>
              <a:t>gomilom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22,7</a:t>
            </a:r>
            <a:r>
              <a:rPr lang="hr-HR" sz="2000" b="1" dirty="0"/>
              <a:t>.</a:t>
            </a:r>
            <a:r>
              <a:rPr lang="es-ES" sz="2000" b="1" dirty="0"/>
              <a:t>8); </a:t>
            </a:r>
            <a:r>
              <a:rPr lang="es-ES" sz="2000" b="1" dirty="0" err="1"/>
              <a:t>gledajući</a:t>
            </a:r>
            <a:r>
              <a:rPr lang="es-ES" sz="2000" b="1" dirty="0"/>
              <a:t> </a:t>
            </a:r>
            <a:r>
              <a:rPr lang="es-ES" sz="2000" b="1" dirty="0" err="1"/>
              <a:t>vojnike</a:t>
            </a:r>
            <a:r>
              <a:rPr lang="es-ES" sz="2000" b="1" dirty="0"/>
              <a:t> </a:t>
            </a:r>
            <a:r>
              <a:rPr lang="es-ES" sz="2000" b="1" dirty="0" err="1"/>
              <a:t>kako</a:t>
            </a:r>
            <a:r>
              <a:rPr lang="es-ES" sz="2000" b="1" dirty="0"/>
              <a:t> </a:t>
            </a:r>
            <a:r>
              <a:rPr lang="es-ES" sz="2000" b="1" dirty="0" err="1"/>
              <a:t>dijele</a:t>
            </a:r>
            <a:r>
              <a:rPr lang="es-ES" sz="2000" b="1" dirty="0"/>
              <a:t> </a:t>
            </a:r>
            <a:r>
              <a:rPr lang="hr-HR" sz="2000" b="1" dirty="0"/>
              <a:t>Njegovu </a:t>
            </a:r>
            <a:r>
              <a:rPr lang="es-ES" sz="2000" b="1" dirty="0" err="1"/>
              <a:t>odjeću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22,18); </a:t>
            </a:r>
            <a:r>
              <a:rPr lang="es-ES" sz="2000" b="1" dirty="0" err="1"/>
              <a:t>žedan</a:t>
            </a:r>
            <a:r>
              <a:rPr lang="es-ES" sz="2000" b="1" dirty="0"/>
              <a:t>,</a:t>
            </a:r>
            <a:r>
              <a:rPr lang="hr-HR" sz="2000" b="1" dirty="0"/>
              <a:t> čeka</a:t>
            </a:r>
            <a:r>
              <a:rPr lang="es-ES" sz="2000" b="1" dirty="0" err="1"/>
              <a:t>jući</a:t>
            </a:r>
            <a:r>
              <a:rPr lang="es-ES" sz="2000" b="1" dirty="0"/>
              <a:t> </a:t>
            </a:r>
            <a:r>
              <a:rPr lang="es-ES" sz="2000" b="1" dirty="0" err="1"/>
              <a:t>trenutak</a:t>
            </a:r>
            <a:r>
              <a:rPr lang="es-ES" sz="2000" b="1" dirty="0"/>
              <a:t> </a:t>
            </a:r>
            <a:r>
              <a:rPr lang="es-ES" sz="2000" b="1" dirty="0" err="1"/>
              <a:t>svoje</a:t>
            </a:r>
            <a:r>
              <a:rPr lang="es-ES" sz="2000" b="1" dirty="0"/>
              <a:t> </a:t>
            </a:r>
            <a:r>
              <a:rPr lang="es-ES" sz="2000" b="1" dirty="0" err="1"/>
              <a:t>smrti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22,15); ... </a:t>
            </a:r>
            <a:r>
              <a:rPr lang="es-ES" sz="2000" b="1" dirty="0" err="1"/>
              <a:t>beznadan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Imagen que contiene pasto, hombre, agua, gente&#10;&#10;Descripción generada automáticamente">
            <a:extLst>
              <a:ext uri="{FF2B5EF4-FFF2-40B4-BE49-F238E27FC236}">
                <a16:creationId xmlns:a16="http://schemas.microsoft.com/office/drawing/2014/main" id="{075D47EB-BE52-C62A-D825-FBFB4A787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6" y="2677610"/>
            <a:ext cx="3175734" cy="2381801"/>
          </a:xfrm>
          <a:prstGeom prst="snip2DiagRect">
            <a:avLst>
              <a:gd name="adj1" fmla="val 14797"/>
              <a:gd name="adj2" fmla="val 271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5CAC6CE0-5B03-32BC-333D-3F1CFD466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842" y="2677610"/>
            <a:ext cx="1882629" cy="1411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exterior, grupo, hombre, parado&#10;&#10;Descripción generada automáticamente">
            <a:extLst>
              <a:ext uri="{FF2B5EF4-FFF2-40B4-BE49-F238E27FC236}">
                <a16:creationId xmlns:a16="http://schemas.microsoft.com/office/drawing/2014/main" id="{8D4B150C-71C6-30F3-83F8-35B38635D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6" y="727301"/>
            <a:ext cx="1882629" cy="2524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hecho de madera, tabla, montaña, mujer&#10;&#10;Descripción generada automáticamente">
            <a:extLst>
              <a:ext uri="{FF2B5EF4-FFF2-40B4-BE49-F238E27FC236}">
                <a16:creationId xmlns:a16="http://schemas.microsoft.com/office/drawing/2014/main" id="{03F42DE9-7737-D90D-08A5-3165A4107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535" y="727301"/>
            <a:ext cx="3222936" cy="1814513"/>
          </a:xfrm>
          <a:prstGeom prst="snip2DiagRect">
            <a:avLst>
              <a:gd name="adj1" fmla="val 1784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6147A9-DE7E-FBE1-9225-31D188325FC1}"/>
              </a:ext>
            </a:extLst>
          </p:cNvPr>
          <p:cNvSpPr txBox="1"/>
          <p:nvPr/>
        </p:nvSpPr>
        <p:spPr>
          <a:xfrm>
            <a:off x="3401266" y="4210008"/>
            <a:ext cx="66489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U </a:t>
            </a:r>
            <a:r>
              <a:rPr lang="es-ES" sz="2000" b="1" dirty="0" err="1"/>
              <a:t>tim</a:t>
            </a:r>
            <a:r>
              <a:rPr lang="es-ES" sz="2000" b="1" dirty="0"/>
              <a:t> </a:t>
            </a:r>
            <a:r>
              <a:rPr lang="es-ES" sz="2000" b="1" dirty="0" err="1"/>
              <a:t>trenucima</a:t>
            </a:r>
            <a:r>
              <a:rPr lang="es-ES" sz="2000" b="1" dirty="0"/>
              <a:t> </a:t>
            </a:r>
            <a:r>
              <a:rPr lang="es-ES" sz="2000" b="1" dirty="0" err="1"/>
              <a:t>psalmi</a:t>
            </a:r>
            <a:r>
              <a:rPr lang="es-ES" sz="2000" b="1" dirty="0"/>
              <a:t> </a:t>
            </a:r>
            <a:r>
              <a:rPr lang="es-ES" sz="2000" b="1" dirty="0" err="1"/>
              <a:t>nas</a:t>
            </a:r>
            <a:r>
              <a:rPr lang="es-ES" sz="2000" b="1" dirty="0"/>
              <a:t> </a:t>
            </a:r>
            <a:r>
              <a:rPr lang="es-ES" sz="2000" b="1" dirty="0" err="1"/>
              <a:t>uče</a:t>
            </a:r>
            <a:r>
              <a:rPr lang="es-ES" sz="2000" b="1" dirty="0"/>
              <a:t> </a:t>
            </a:r>
            <a:r>
              <a:rPr lang="es-ES" sz="2000" b="1" dirty="0" err="1"/>
              <a:t>moliti</a:t>
            </a:r>
            <a:r>
              <a:rPr lang="es-ES" sz="2000" b="1" dirty="0"/>
              <a:t> </a:t>
            </a:r>
            <a:r>
              <a:rPr lang="es-ES" sz="2000" b="1" dirty="0" err="1"/>
              <a:t>gledajući</a:t>
            </a:r>
            <a:r>
              <a:rPr lang="es-ES" sz="2000" b="1" dirty="0"/>
              <a:t> </a:t>
            </a:r>
            <a:r>
              <a:rPr lang="es-ES" sz="2000" b="1" dirty="0" err="1"/>
              <a:t>izvan</a:t>
            </a:r>
            <a:r>
              <a:rPr lang="es-ES" sz="2000" b="1" dirty="0"/>
              <a:t> </a:t>
            </a:r>
            <a:r>
              <a:rPr lang="es-ES" sz="2000" b="1" dirty="0" err="1"/>
              <a:t>naše</a:t>
            </a:r>
            <a:r>
              <a:rPr lang="es-ES" sz="2000" b="1" dirty="0"/>
              <a:t> </a:t>
            </a:r>
            <a:r>
              <a:rPr lang="es-ES" sz="2000" b="1" dirty="0" err="1"/>
              <a:t>trenutne</a:t>
            </a:r>
            <a:r>
              <a:rPr lang="es-ES" sz="2000" b="1" dirty="0"/>
              <a:t> </a:t>
            </a:r>
            <a:r>
              <a:rPr lang="es-ES" sz="2000" b="1" dirty="0" err="1"/>
              <a:t>situacije</a:t>
            </a:r>
            <a:r>
              <a:rPr lang="es-ES" sz="2000" b="1" dirty="0"/>
              <a:t> i </a:t>
            </a:r>
            <a:r>
              <a:rPr lang="es-ES" sz="2000" b="1" dirty="0" err="1"/>
              <a:t>vidjeti</a:t>
            </a:r>
            <a:r>
              <a:rPr lang="es-ES" sz="2000" b="1" dirty="0"/>
              <a:t> </a:t>
            </a:r>
            <a:r>
              <a:rPr lang="hr-HR" sz="2000" b="1" dirty="0"/>
              <a:t>vjerom</a:t>
            </a:r>
            <a:r>
              <a:rPr lang="es-ES" sz="2000" b="1" dirty="0"/>
              <a:t> </a:t>
            </a:r>
            <a:r>
              <a:rPr lang="es-ES" sz="2000" b="1" dirty="0" err="1"/>
              <a:t>obnovu</a:t>
            </a:r>
            <a:r>
              <a:rPr lang="es-ES" sz="2000" b="1" dirty="0"/>
              <a:t> </a:t>
            </a:r>
            <a:r>
              <a:rPr lang="es-ES" sz="2000" b="1" dirty="0" err="1"/>
              <a:t>našeg</a:t>
            </a:r>
            <a:r>
              <a:rPr lang="es-ES" sz="2000" b="1" dirty="0"/>
              <a:t> </a:t>
            </a:r>
            <a:r>
              <a:rPr lang="es-ES" sz="2000" b="1" dirty="0" err="1"/>
              <a:t>života</a:t>
            </a:r>
            <a:r>
              <a:rPr lang="es-ES" sz="2000" b="1" dirty="0"/>
              <a:t>. </a:t>
            </a:r>
            <a:r>
              <a:rPr lang="es-ES" sz="2000" b="1" dirty="0" err="1"/>
              <a:t>Pogledajte</a:t>
            </a:r>
            <a:r>
              <a:rPr lang="es-ES" sz="2000" b="1" dirty="0"/>
              <a:t> </a:t>
            </a:r>
            <a:r>
              <a:rPr lang="hr-HR" sz="2000" b="1" dirty="0"/>
              <a:t>vjerom</a:t>
            </a:r>
            <a:r>
              <a:rPr lang="es-ES" sz="2000" b="1" dirty="0"/>
              <a:t> </a:t>
            </a:r>
            <a:r>
              <a:rPr lang="es-ES" sz="2000" b="1" dirty="0" err="1"/>
              <a:t>vremena</a:t>
            </a:r>
            <a:r>
              <a:rPr lang="es-ES" sz="2000" b="1" dirty="0"/>
              <a:t> </a:t>
            </a:r>
            <a:r>
              <a:rPr lang="es-ES" sz="2000" b="1" dirty="0" err="1"/>
              <a:t>kada</a:t>
            </a:r>
            <a:r>
              <a:rPr lang="es-ES" sz="2000" b="1" dirty="0"/>
              <a:t> </a:t>
            </a:r>
            <a:r>
              <a:rPr lang="es-ES" sz="2000" b="1" dirty="0" err="1"/>
              <a:t>ćemo</a:t>
            </a:r>
            <a:r>
              <a:rPr lang="es-ES" sz="2000" b="1" dirty="0"/>
              <a:t> se </a:t>
            </a:r>
            <a:r>
              <a:rPr lang="es-ES" sz="2000" b="1" dirty="0" err="1"/>
              <a:t>vratiti</a:t>
            </a:r>
            <a:r>
              <a:rPr lang="es-ES" sz="2000" b="1" dirty="0"/>
              <a:t> </a:t>
            </a:r>
            <a:r>
              <a:rPr lang="es-ES" sz="2000" b="1" dirty="0" err="1"/>
              <a:t>slaviti</a:t>
            </a:r>
            <a:r>
              <a:rPr lang="es-ES" sz="2000" b="1" dirty="0"/>
              <a:t> Boga s </a:t>
            </a:r>
            <a:r>
              <a:rPr lang="es-ES" sz="2000" b="1" dirty="0" err="1"/>
              <a:t>radošću</a:t>
            </a:r>
            <a:r>
              <a:rPr lang="es-ES" sz="2000" b="1" dirty="0"/>
              <a:t> i </a:t>
            </a:r>
            <a:r>
              <a:rPr lang="hr-HR" sz="2000" b="1" dirty="0"/>
              <a:t>veseljem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22, 25-26).</a:t>
            </a:r>
          </a:p>
        </p:txBody>
      </p:sp>
      <p:pic>
        <p:nvPicPr>
          <p:cNvPr id="20" name="Imagen 1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CBD2338-1EEE-A240-C3D8-635139036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216" y="4010225"/>
            <a:ext cx="1993808" cy="267372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Un grupo de personas sentadas en una cama&#10;&#10;Descripción generada automáticamente">
            <a:extLst>
              <a:ext uri="{FF2B5EF4-FFF2-40B4-BE49-F238E27FC236}">
                <a16:creationId xmlns:a16="http://schemas.microsoft.com/office/drawing/2014/main" id="{9966843E-D31D-B48E-795A-8F772A77D2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91" y="5159500"/>
            <a:ext cx="3187419" cy="154405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228EEC-60C1-A250-0F0E-89207B130ABC}"/>
              </a:ext>
            </a:extLst>
          </p:cNvPr>
          <p:cNvSpPr txBox="1"/>
          <p:nvPr/>
        </p:nvSpPr>
        <p:spPr>
          <a:xfrm>
            <a:off x="5418602" y="3241625"/>
            <a:ext cx="6633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Vaša</a:t>
            </a:r>
            <a:r>
              <a:rPr lang="es-ES" sz="2000" b="1" dirty="0"/>
              <a:t> </a:t>
            </a:r>
            <a:r>
              <a:rPr lang="es-ES" sz="2000" b="1" dirty="0" err="1"/>
              <a:t>situacija</a:t>
            </a:r>
            <a:r>
              <a:rPr lang="es-ES" sz="2000" b="1" dirty="0"/>
              <a:t> </a:t>
            </a:r>
            <a:r>
              <a:rPr lang="es-ES" sz="2000" b="1" dirty="0" err="1"/>
              <a:t>možda</a:t>
            </a:r>
            <a:r>
              <a:rPr lang="es-ES" sz="2000" b="1" dirty="0"/>
              <a:t> nije </a:t>
            </a:r>
            <a:r>
              <a:rPr lang="es-ES" sz="2000" b="1" dirty="0" err="1"/>
              <a:t>bolna</a:t>
            </a:r>
            <a:r>
              <a:rPr lang="es-ES" sz="2000" b="1" dirty="0"/>
              <a:t> </a:t>
            </a:r>
            <a:r>
              <a:rPr lang="es-ES" sz="2000" b="1" dirty="0" err="1"/>
              <a:t>kao</a:t>
            </a:r>
            <a:r>
              <a:rPr lang="es-ES" sz="2000" b="1" dirty="0"/>
              <a:t> </a:t>
            </a:r>
            <a:r>
              <a:rPr lang="es-ES" sz="2000" b="1" dirty="0" err="1"/>
              <a:t>Isusova</a:t>
            </a:r>
            <a:r>
              <a:rPr lang="es-ES" sz="2000" b="1" dirty="0"/>
              <a:t>, </a:t>
            </a:r>
            <a:r>
              <a:rPr lang="es-ES" sz="2000" b="1" dirty="0" err="1"/>
              <a:t>ali</a:t>
            </a:r>
            <a:r>
              <a:rPr lang="es-ES" sz="2000" b="1" dirty="0"/>
              <a:t> </a:t>
            </a:r>
            <a:r>
              <a:rPr lang="es-ES" sz="2000" b="1" dirty="0" err="1"/>
              <a:t>sigurno</a:t>
            </a:r>
            <a:r>
              <a:rPr lang="es-ES" sz="2000" b="1" dirty="0"/>
              <a:t> </a:t>
            </a:r>
            <a:r>
              <a:rPr lang="es-ES" sz="2000" b="1" dirty="0" err="1"/>
              <a:t>ste</a:t>
            </a:r>
            <a:r>
              <a:rPr lang="es-ES" sz="2000" b="1" dirty="0"/>
              <a:t> se u </a:t>
            </a:r>
            <a:r>
              <a:rPr lang="es-ES" sz="2000" b="1" dirty="0" err="1"/>
              <a:t>nekom</a:t>
            </a:r>
            <a:r>
              <a:rPr lang="es-ES" sz="2000" b="1" dirty="0"/>
              <a:t> </a:t>
            </a:r>
            <a:r>
              <a:rPr lang="es-ES" sz="2000" b="1" dirty="0" err="1"/>
              <a:t>trenutku</a:t>
            </a:r>
            <a:r>
              <a:rPr lang="es-ES" sz="2000" b="1" dirty="0"/>
              <a:t> </a:t>
            </a:r>
            <a:r>
              <a:rPr lang="es-ES" sz="2000" b="1" dirty="0" err="1"/>
              <a:t>osjećali</a:t>
            </a:r>
            <a:r>
              <a:rPr lang="es-ES" sz="2000" b="1" dirty="0"/>
              <a:t> </a:t>
            </a:r>
            <a:r>
              <a:rPr lang="es-ES" sz="2000" b="1" dirty="0" err="1"/>
              <a:t>beznadno</a:t>
            </a:r>
            <a:r>
              <a:rPr lang="es-ES" sz="2000" b="1" dirty="0"/>
              <a:t>, </a:t>
            </a:r>
            <a:r>
              <a:rPr lang="es-ES" sz="2000" b="1" dirty="0" err="1"/>
              <a:t>poput</a:t>
            </a:r>
            <a:r>
              <a:rPr lang="es-ES" sz="2000" b="1" dirty="0"/>
              <a:t> </a:t>
            </a:r>
            <a:r>
              <a:rPr lang="hr-HR" sz="2000" b="1" dirty="0"/>
              <a:t>N</a:t>
            </a:r>
            <a:r>
              <a:rPr lang="es-ES" sz="2000" b="1" dirty="0" err="1"/>
              <a:t>jega</a:t>
            </a:r>
            <a:r>
              <a:rPr lang="es-ES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C8A83C-6647-830D-7EA3-04969F07C84A}"/>
              </a:ext>
            </a:extLst>
          </p:cNvPr>
          <p:cNvSpPr txBox="1"/>
          <p:nvPr/>
        </p:nvSpPr>
        <p:spPr>
          <a:xfrm>
            <a:off x="3429842" y="5841224"/>
            <a:ext cx="6620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U </a:t>
            </a:r>
            <a:r>
              <a:rPr lang="es-ES" sz="2000" b="1" dirty="0" err="1"/>
              <a:t>vremenima</a:t>
            </a:r>
            <a:r>
              <a:rPr lang="es-ES" sz="2000" b="1" dirty="0"/>
              <a:t> </a:t>
            </a:r>
            <a:r>
              <a:rPr lang="es-ES" sz="2000" b="1" dirty="0" err="1"/>
              <a:t>očaja</a:t>
            </a:r>
            <a:r>
              <a:rPr lang="es-ES" sz="2000" b="1" dirty="0"/>
              <a:t> </a:t>
            </a:r>
            <a:r>
              <a:rPr lang="es-ES" sz="2000" b="1" dirty="0" err="1"/>
              <a:t>možemo</a:t>
            </a:r>
            <a:r>
              <a:rPr lang="es-ES" sz="2000" b="1" dirty="0"/>
              <a:t> </a:t>
            </a:r>
            <a:r>
              <a:rPr lang="es-ES" sz="2000" b="1" dirty="0" err="1"/>
              <a:t>biti</a:t>
            </a:r>
            <a:r>
              <a:rPr lang="es-ES" sz="2000" b="1" dirty="0"/>
              <a:t> </a:t>
            </a:r>
            <a:r>
              <a:rPr lang="es-ES" sz="2000" b="1" dirty="0" err="1"/>
              <a:t>sigurni</a:t>
            </a:r>
            <a:r>
              <a:rPr lang="es-ES" sz="2000" b="1" dirty="0"/>
              <a:t> da </a:t>
            </a:r>
            <a:r>
              <a:rPr lang="es-ES" sz="2000" b="1" dirty="0" err="1"/>
              <a:t>nas</a:t>
            </a:r>
            <a:r>
              <a:rPr lang="es-ES" sz="2000" b="1" dirty="0"/>
              <a:t>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čuje</a:t>
            </a:r>
            <a:r>
              <a:rPr lang="es-ES" sz="2000" b="1" dirty="0"/>
              <a:t>. </a:t>
            </a:r>
            <a:r>
              <a:rPr lang="es-ES" sz="2000" b="1" dirty="0" err="1"/>
              <a:t>Stalo</a:t>
            </a:r>
            <a:r>
              <a:rPr lang="es-ES" sz="2000" b="1" dirty="0"/>
              <a:t> mu je do </a:t>
            </a:r>
            <a:r>
              <a:rPr lang="es-ES" sz="2000" b="1" dirty="0" err="1"/>
              <a:t>naše</a:t>
            </a:r>
            <a:r>
              <a:rPr lang="es-ES" sz="2000" b="1" dirty="0"/>
              <a:t> </a:t>
            </a:r>
            <a:r>
              <a:rPr lang="es-ES" sz="2000" b="1" dirty="0" err="1"/>
              <a:t>nevolje</a:t>
            </a:r>
            <a:r>
              <a:rPr lang="es-ES" sz="2000" b="1" dirty="0"/>
              <a:t> i </a:t>
            </a:r>
            <a:r>
              <a:rPr lang="es-ES" sz="2000" b="1" dirty="0" err="1"/>
              <a:t>vidi</a:t>
            </a:r>
            <a:r>
              <a:rPr lang="es-ES" sz="2000" b="1" dirty="0"/>
              <a:t> </a:t>
            </a:r>
            <a:r>
              <a:rPr lang="es-ES" sz="2000" b="1" dirty="0" err="1"/>
              <a:t>nas</a:t>
            </a:r>
            <a:r>
              <a:rPr lang="es-ES" sz="2000" b="1" dirty="0"/>
              <a:t>, </a:t>
            </a:r>
            <a:r>
              <a:rPr lang="es-ES" sz="2000" b="1" dirty="0" err="1"/>
              <a:t>iako</a:t>
            </a:r>
            <a:r>
              <a:rPr lang="es-ES" sz="2000" b="1" dirty="0"/>
              <a:t> </a:t>
            </a:r>
            <a:r>
              <a:rPr lang="hr-HR" sz="2000" b="1" dirty="0"/>
              <a:t>G</a:t>
            </a:r>
            <a:r>
              <a:rPr lang="es-ES" sz="2000" b="1" dirty="0"/>
              <a:t>a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vidimo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es-ES" sz="2000" b="1" dirty="0"/>
              <a:t> 22,24)</a:t>
            </a:r>
            <a:r>
              <a:rPr lang="hr-HR" sz="2000" b="1" dirty="0"/>
              <a:t> i zovemo u pomoć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8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14D3D3-30F8-B9F3-F211-80492D7A7604}"/>
              </a:ext>
            </a:extLst>
          </p:cNvPr>
          <p:cNvSpPr txBox="1"/>
          <p:nvPr/>
        </p:nvSpPr>
        <p:spPr>
          <a:xfrm>
            <a:off x="-1" y="0"/>
            <a:ext cx="95827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MOLITVA IZMEĐU SUMNJE I NADE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E59890-1D71-0BB7-C77A-6BC017AF81F5}"/>
              </a:ext>
            </a:extLst>
          </p:cNvPr>
          <p:cNvSpPr txBox="1"/>
          <p:nvPr/>
        </p:nvSpPr>
        <p:spPr>
          <a:xfrm>
            <a:off x="1375801" y="729448"/>
            <a:ext cx="683110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Ta dokle, Jahve, dokle ćeš me zaboravljati? Dokle ćeš skrivati lice od mene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Psalam</a:t>
            </a:r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13</a:t>
            </a:r>
            <a:r>
              <a:rPr lang="hr-HR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406B6-951C-D702-19F6-0281C1477DCF}"/>
              </a:ext>
            </a:extLst>
          </p:cNvPr>
          <p:cNvSpPr txBox="1"/>
          <p:nvPr/>
        </p:nvSpPr>
        <p:spPr>
          <a:xfrm>
            <a:off x="85164" y="1526145"/>
            <a:ext cx="9582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Je </a:t>
            </a:r>
            <a:r>
              <a:rPr lang="es-ES" sz="2000" b="1" dirty="0" err="1"/>
              <a:t>li</a:t>
            </a:r>
            <a:r>
              <a:rPr lang="es-ES" sz="2000" b="1" dirty="0"/>
              <a:t> me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zaboravio</a:t>
            </a:r>
            <a:r>
              <a:rPr lang="es-ES" sz="2000" b="1" dirty="0"/>
              <a:t>? </a:t>
            </a:r>
            <a:r>
              <a:rPr lang="es-ES" sz="2000" b="1" dirty="0" err="1"/>
              <a:t>Ponekad</a:t>
            </a:r>
            <a:r>
              <a:rPr lang="es-ES" sz="2000" b="1" dirty="0"/>
              <a:t> je </a:t>
            </a:r>
            <a:r>
              <a:rPr lang="es-ES" sz="2000" b="1" dirty="0" err="1"/>
              <a:t>naša</a:t>
            </a:r>
            <a:r>
              <a:rPr lang="es-ES" sz="2000" b="1" dirty="0"/>
              <a:t> </a:t>
            </a:r>
            <a:r>
              <a:rPr lang="es-ES" sz="2000" b="1" dirty="0" err="1"/>
              <a:t>percepcija</a:t>
            </a:r>
            <a:r>
              <a:rPr lang="es-ES" sz="2000" b="1" dirty="0"/>
              <a:t> da</a:t>
            </a:r>
            <a:r>
              <a:rPr lang="hr-HR" sz="2000" b="1" dirty="0"/>
              <a:t> je tako</a:t>
            </a:r>
            <a:r>
              <a:rPr lang="es-ES" sz="2000" b="1" dirty="0"/>
              <a:t>. </a:t>
            </a:r>
            <a:r>
              <a:rPr lang="es-ES" sz="2000" b="1" dirty="0" err="1"/>
              <a:t>Psalmist</a:t>
            </a:r>
            <a:r>
              <a:rPr lang="es-ES" sz="2000" b="1" dirty="0"/>
              <a:t> je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vrlo</a:t>
            </a:r>
            <a:r>
              <a:rPr lang="es-ES" sz="2000" b="1" dirty="0"/>
              <a:t> </a:t>
            </a:r>
            <a:r>
              <a:rPr lang="es-ES" sz="2000" b="1" dirty="0" err="1"/>
              <a:t>jasno</a:t>
            </a:r>
            <a:r>
              <a:rPr lang="es-ES" sz="2000" b="1" dirty="0"/>
              <a:t> </a:t>
            </a:r>
            <a:r>
              <a:rPr lang="es-ES" sz="2000" b="1" dirty="0" err="1"/>
              <a:t>izrazio</a:t>
            </a:r>
            <a:r>
              <a:rPr lang="es-ES" sz="2000" b="1" dirty="0"/>
              <a:t>. Ali </a:t>
            </a:r>
            <a:r>
              <a:rPr lang="es-ES" sz="2000" b="1" dirty="0" err="1"/>
              <a:t>on</a:t>
            </a:r>
            <a:r>
              <a:rPr lang="es-ES" sz="2000" b="1" dirty="0"/>
              <a:t> je </a:t>
            </a:r>
            <a:r>
              <a:rPr lang="es-ES" sz="2000" b="1" dirty="0" err="1"/>
              <a:t>otišao</a:t>
            </a:r>
            <a:r>
              <a:rPr lang="es-ES" sz="2000" b="1" dirty="0"/>
              <a:t> </a:t>
            </a:r>
            <a:r>
              <a:rPr lang="es-ES" sz="2000" b="1" dirty="0" err="1"/>
              <a:t>izvan</a:t>
            </a:r>
            <a:r>
              <a:rPr lang="es-ES" sz="2000" b="1" dirty="0"/>
              <a:t> </a:t>
            </a:r>
            <a:r>
              <a:rPr lang="es-ES" sz="2000" b="1" dirty="0" err="1"/>
              <a:t>sumnje</a:t>
            </a:r>
            <a:r>
              <a:rPr lang="es-ES" sz="2000" b="1" dirty="0"/>
              <a:t> i </a:t>
            </a:r>
            <a:r>
              <a:rPr lang="es-ES" sz="2000" b="1" dirty="0" err="1"/>
              <a:t>pokazao</a:t>
            </a:r>
            <a:r>
              <a:rPr lang="es-ES" sz="2000" b="1" dirty="0"/>
              <a:t> </a:t>
            </a:r>
            <a:r>
              <a:rPr lang="es-ES" sz="2000" b="1" dirty="0" err="1"/>
              <a:t>nam</a:t>
            </a:r>
            <a:r>
              <a:rPr lang="es-ES" sz="2000" b="1" dirty="0"/>
              <a:t> </a:t>
            </a:r>
            <a:r>
              <a:rPr lang="es-ES" sz="2000" b="1" dirty="0" err="1"/>
              <a:t>svoju</a:t>
            </a:r>
            <a:r>
              <a:rPr lang="es-ES" sz="2000" b="1" dirty="0"/>
              <a:t> </a:t>
            </a:r>
            <a:r>
              <a:rPr lang="es-ES" sz="2000" b="1" dirty="0" err="1"/>
              <a:t>nadu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BE31EE3-7FC2-53D0-0852-07BCCDE53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337776"/>
              </p:ext>
            </p:extLst>
          </p:nvPr>
        </p:nvGraphicFramePr>
        <p:xfrm>
          <a:off x="218515" y="2132483"/>
          <a:ext cx="11659720" cy="326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5FEAE7E-879E-5FB1-F952-AB0A078C3A83}"/>
              </a:ext>
            </a:extLst>
          </p:cNvPr>
          <p:cNvSpPr txBox="1"/>
          <p:nvPr/>
        </p:nvSpPr>
        <p:spPr>
          <a:xfrm>
            <a:off x="1857374" y="5351179"/>
            <a:ext cx="1030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Kada</a:t>
            </a:r>
            <a:r>
              <a:rPr lang="es-ES" sz="2000" b="1" dirty="0"/>
              <a:t> </a:t>
            </a:r>
            <a:r>
              <a:rPr lang="es-ES" sz="2000" b="1" dirty="0" err="1"/>
              <a:t>smo</a:t>
            </a:r>
            <a:r>
              <a:rPr lang="es-ES" sz="2000" b="1" dirty="0"/>
              <a:t> u </a:t>
            </a:r>
            <a:r>
              <a:rPr lang="es-ES" sz="2000" b="1" dirty="0" err="1"/>
              <a:t>nedoumici</a:t>
            </a:r>
            <a:r>
              <a:rPr lang="es-ES" sz="2000" b="1" dirty="0"/>
              <a:t>, </a:t>
            </a:r>
            <a:r>
              <a:rPr lang="es-ES" sz="2000" b="1" dirty="0" err="1"/>
              <a:t>trebamo</a:t>
            </a:r>
            <a:r>
              <a:rPr lang="es-ES" sz="2000" b="1" dirty="0"/>
              <a:t> </a:t>
            </a:r>
            <a:r>
              <a:rPr lang="es-ES" sz="2000" b="1" dirty="0" err="1"/>
              <a:t>zamoliti</a:t>
            </a:r>
            <a:r>
              <a:rPr lang="es-ES" sz="2000" b="1" dirty="0"/>
              <a:t> </a:t>
            </a:r>
            <a:r>
              <a:rPr lang="hr-HR" sz="2000" b="1" dirty="0"/>
              <a:t>Svetog </a:t>
            </a:r>
            <a:r>
              <a:rPr lang="es-ES" sz="2000" b="1" dirty="0" err="1"/>
              <a:t>Duha</a:t>
            </a:r>
            <a:r>
              <a:rPr lang="es-ES" sz="2000" b="1" dirty="0"/>
              <a:t> da "</a:t>
            </a:r>
            <a:r>
              <a:rPr lang="es-ES" sz="2000" b="1" dirty="0" err="1"/>
              <a:t>prosvijetli</a:t>
            </a:r>
            <a:r>
              <a:rPr lang="es-ES" sz="2000" b="1" dirty="0"/>
              <a:t> </a:t>
            </a:r>
            <a:r>
              <a:rPr lang="es-ES" sz="2000" b="1" dirty="0" err="1"/>
              <a:t>naše</a:t>
            </a:r>
            <a:r>
              <a:rPr lang="es-ES" sz="2000" b="1" dirty="0"/>
              <a:t> </a:t>
            </a:r>
            <a:r>
              <a:rPr lang="es-ES" sz="2000" b="1" dirty="0" err="1"/>
              <a:t>oči</a:t>
            </a:r>
            <a:r>
              <a:rPr lang="es-ES" sz="2000" b="1" dirty="0"/>
              <a:t>",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jest</a:t>
            </a:r>
            <a:r>
              <a:rPr lang="es-ES" sz="2000" b="1" dirty="0"/>
              <a:t> da </a:t>
            </a:r>
            <a:r>
              <a:rPr lang="es-ES" sz="2000" b="1" dirty="0" err="1"/>
              <a:t>nam</a:t>
            </a:r>
            <a:r>
              <a:rPr lang="es-ES" sz="2000" b="1" dirty="0"/>
              <a:t> </a:t>
            </a:r>
            <a:r>
              <a:rPr lang="es-ES" sz="2000" b="1" dirty="0" err="1"/>
              <a:t>pomogne</a:t>
            </a:r>
            <a:r>
              <a:rPr lang="es-ES" sz="2000" b="1" dirty="0"/>
              <a:t> </a:t>
            </a:r>
            <a:r>
              <a:rPr lang="es-ES" sz="2000" b="1" dirty="0" err="1"/>
              <a:t>odagnati</a:t>
            </a:r>
            <a:r>
              <a:rPr lang="es-ES" sz="2000" b="1" dirty="0"/>
              <a:t> </a:t>
            </a:r>
            <a:r>
              <a:rPr lang="es-ES" sz="2000" b="1" dirty="0" err="1"/>
              <a:t>naše</a:t>
            </a:r>
            <a:r>
              <a:rPr lang="es-ES" sz="2000" b="1" dirty="0"/>
              <a:t> </a:t>
            </a:r>
            <a:r>
              <a:rPr lang="es-ES" sz="2000" b="1" dirty="0" err="1"/>
              <a:t>sumnje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13, 3).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9DC3E9-8C7C-5501-2A1E-DEAD88816F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7875" y="106438"/>
            <a:ext cx="2381250" cy="202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C1D2E6"/>
                </a:gs>
                <a:gs pos="66000">
                  <a:srgbClr val="7BBEE0">
                    <a:alpha val="0"/>
                  </a:srgbClr>
                </a:gs>
                <a:gs pos="63000">
                  <a:srgbClr val="C1D2E6"/>
                </a:gs>
                <a:gs pos="70000">
                  <a:srgbClr val="44AEDB"/>
                </a:gs>
                <a:gs pos="100000">
                  <a:srgbClr val="44AEDB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15E9D69-A9D7-E15D-980A-D64C761C7D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64" y="5351179"/>
            <a:ext cx="1657910" cy="140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E536B7-FC2E-799A-FEBF-0DF6AB3AE992}"/>
              </a:ext>
            </a:extLst>
          </p:cNvPr>
          <p:cNvSpPr txBox="1"/>
          <p:nvPr/>
        </p:nvSpPr>
        <p:spPr>
          <a:xfrm>
            <a:off x="1857373" y="6059065"/>
            <a:ext cx="103060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Ovaj</a:t>
            </a:r>
            <a:r>
              <a:rPr lang="es-ES" sz="2000" b="1" dirty="0"/>
              <a:t> </a:t>
            </a:r>
            <a:r>
              <a:rPr lang="es-ES" sz="2000" b="1" dirty="0" err="1"/>
              <a:t>psalam</a:t>
            </a:r>
            <a:r>
              <a:rPr lang="es-ES" sz="2000" b="1" dirty="0"/>
              <a:t> </a:t>
            </a:r>
            <a:r>
              <a:rPr lang="es-ES" sz="2000" b="1" dirty="0" err="1"/>
              <a:t>nam</a:t>
            </a:r>
            <a:r>
              <a:rPr lang="es-ES" sz="2000" b="1" dirty="0"/>
              <a:t> </a:t>
            </a:r>
            <a:r>
              <a:rPr lang="es-ES" sz="2000" b="1" dirty="0" err="1"/>
              <a:t>pokazuje</a:t>
            </a:r>
            <a:r>
              <a:rPr lang="es-ES" sz="2000" b="1" dirty="0"/>
              <a:t> da je </a:t>
            </a:r>
            <a:r>
              <a:rPr lang="es-ES" sz="2000" b="1" dirty="0" err="1"/>
              <a:t>također</a:t>
            </a:r>
            <a:r>
              <a:rPr lang="es-ES" sz="2000" b="1" dirty="0"/>
              <a:t> </a:t>
            </a:r>
            <a:r>
              <a:rPr lang="hr-HR" sz="2000" b="1" dirty="0"/>
              <a:t>umjesno</a:t>
            </a:r>
            <a:r>
              <a:rPr lang="es-ES" sz="2000" b="1" dirty="0"/>
              <a:t> da </a:t>
            </a:r>
            <a:r>
              <a:rPr lang="es-ES" sz="2000" b="1" dirty="0" err="1"/>
              <a:t>molimo</a:t>
            </a:r>
            <a:r>
              <a:rPr lang="es-ES" sz="2000" b="1" dirty="0"/>
              <a:t> Boga u </a:t>
            </a:r>
            <a:r>
              <a:rPr lang="es-ES" sz="2000" b="1" dirty="0" err="1"/>
              <a:t>molitvi</a:t>
            </a:r>
            <a:r>
              <a:rPr lang="es-ES" sz="2000" b="1" dirty="0"/>
              <a:t> da </a:t>
            </a:r>
            <a:r>
              <a:rPr lang="es-ES" sz="2000" b="1" dirty="0" err="1"/>
              <a:t>djeluje</a:t>
            </a:r>
            <a:r>
              <a:rPr lang="es-ES" sz="2000" b="1" dirty="0"/>
              <a:t>. </a:t>
            </a:r>
            <a:r>
              <a:rPr lang="es-ES" sz="2000" b="1" dirty="0" err="1"/>
              <a:t>Moramo</a:t>
            </a:r>
            <a:r>
              <a:rPr lang="es-ES" sz="2000" b="1" dirty="0"/>
              <a:t> </a:t>
            </a:r>
            <a:r>
              <a:rPr lang="es-ES" sz="2000" b="1" dirty="0" err="1"/>
              <a:t>biti</a:t>
            </a:r>
            <a:r>
              <a:rPr lang="es-ES" sz="2000" b="1" dirty="0"/>
              <a:t> </a:t>
            </a:r>
            <a:r>
              <a:rPr lang="es-ES" sz="2000" b="1" dirty="0" err="1"/>
              <a:t>sigurni</a:t>
            </a:r>
            <a:r>
              <a:rPr lang="es-ES" sz="2000" b="1" dirty="0"/>
              <a:t> da su </a:t>
            </a:r>
            <a:r>
              <a:rPr lang="es-ES" sz="2000" b="1" dirty="0" err="1"/>
              <a:t>obećanja</a:t>
            </a:r>
            <a:r>
              <a:rPr lang="es-ES" sz="2000" b="1" dirty="0"/>
              <a:t> </a:t>
            </a:r>
            <a:r>
              <a:rPr lang="es-ES" sz="2000" b="1" dirty="0" err="1"/>
              <a:t>sadržana</a:t>
            </a:r>
            <a:r>
              <a:rPr lang="es-ES" sz="2000" b="1" dirty="0"/>
              <a:t> u </a:t>
            </a:r>
            <a:r>
              <a:rPr lang="es-ES" sz="2000" b="1" dirty="0" err="1"/>
              <a:t>Psalmima</a:t>
            </a:r>
            <a:r>
              <a:rPr lang="es-ES" sz="2000" b="1" dirty="0"/>
              <a:t> </a:t>
            </a:r>
            <a:r>
              <a:rPr lang="es-ES" sz="2000" b="1" dirty="0" err="1"/>
              <a:t>također</a:t>
            </a:r>
            <a:r>
              <a:rPr lang="es-ES" sz="2000" b="1" dirty="0"/>
              <a:t> </a:t>
            </a:r>
            <a:r>
              <a:rPr lang="hr-HR" sz="2000" b="1" dirty="0"/>
              <a:t>I </a:t>
            </a:r>
            <a:r>
              <a:rPr lang="es-ES" sz="2000" b="1" dirty="0" err="1"/>
              <a:t>za</a:t>
            </a:r>
            <a:r>
              <a:rPr lang="es-ES" sz="2000" b="1" dirty="0"/>
              <a:t> </a:t>
            </a:r>
            <a:r>
              <a:rPr lang="es-ES" sz="2000" b="1" dirty="0" err="1"/>
              <a:t>nas</a:t>
            </a:r>
            <a:r>
              <a:rPr lang="hr-HR" sz="2000" b="1" dirty="0"/>
              <a:t> danas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9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B46D86-8FE8-DC5D-70F7-56EB88F6FA2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MOLITVA ZA OBNOVU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8BF0A0-28FC-6349-63EE-A46E5F55FDBF}"/>
              </a:ext>
            </a:extLst>
          </p:cNvPr>
          <p:cNvSpPr txBox="1"/>
          <p:nvPr/>
        </p:nvSpPr>
        <p:spPr>
          <a:xfrm>
            <a:off x="0" y="65847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Da bi ljubljeni tvoji bili izbavljeni, spasi desnicom svojom i usliši me.</a:t>
            </a:r>
            <a:r>
              <a:rPr lang="es-E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Psalam</a:t>
            </a:r>
            <a:r>
              <a:rPr lang="es-ES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60</a:t>
            </a:r>
            <a:r>
              <a:rPr lang="hr-HR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  <a:r>
              <a:rPr lang="hr-HR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VŽB</a:t>
            </a:r>
            <a:r>
              <a:rPr lang="es-ES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)</a:t>
            </a:r>
            <a:r>
              <a:rPr lang="hr-HR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11ACFE-8D1C-8AF5-15C6-2ACFCD45CD90}"/>
              </a:ext>
            </a:extLst>
          </p:cNvPr>
          <p:cNvSpPr txBox="1"/>
          <p:nvPr/>
        </p:nvSpPr>
        <p:spPr>
          <a:xfrm>
            <a:off x="5410200" y="1101538"/>
            <a:ext cx="668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s-ES" sz="2000" b="1" dirty="0" err="1"/>
              <a:t>Psalmi</a:t>
            </a:r>
            <a:r>
              <a:rPr lang="es-ES" sz="2000" b="1" dirty="0"/>
              <a:t> </a:t>
            </a:r>
            <a:r>
              <a:rPr lang="hr-HR" sz="2000" b="1" dirty="0"/>
              <a:t>tužbalice</a:t>
            </a:r>
            <a:r>
              <a:rPr lang="es-ES" sz="2000" b="1" dirty="0"/>
              <a:t> - </a:t>
            </a:r>
            <a:r>
              <a:rPr lang="es-ES" sz="2000" b="1" dirty="0" err="1"/>
              <a:t>poput</a:t>
            </a:r>
            <a:r>
              <a:rPr lang="es-ES" sz="2000" b="1" dirty="0"/>
              <a:t> 60</a:t>
            </a:r>
            <a:r>
              <a:rPr lang="hr-HR" sz="2000" b="1" dirty="0"/>
              <a:t>.</a:t>
            </a:r>
            <a:r>
              <a:rPr lang="es-ES" sz="2000" b="1" dirty="0"/>
              <a:t> - </a:t>
            </a:r>
            <a:r>
              <a:rPr lang="es-ES" sz="2000" b="1" dirty="0" err="1"/>
              <a:t>molitve</a:t>
            </a:r>
            <a:r>
              <a:rPr lang="es-ES" sz="2000" b="1" dirty="0"/>
              <a:t> su </a:t>
            </a:r>
            <a:r>
              <a:rPr lang="es-ES" sz="2000" b="1" dirty="0" err="1"/>
              <a:t>izražene</a:t>
            </a:r>
            <a:r>
              <a:rPr lang="es-ES" sz="2000" b="1" dirty="0"/>
              <a:t> u </a:t>
            </a:r>
            <a:r>
              <a:rPr lang="es-ES" sz="2000" b="1" dirty="0" err="1"/>
              <a:t>vremenima</a:t>
            </a:r>
            <a:r>
              <a:rPr lang="es-ES" sz="2000" b="1" dirty="0"/>
              <a:t> </a:t>
            </a:r>
            <a:r>
              <a:rPr lang="es-ES" sz="2000" b="1" dirty="0" err="1"/>
              <a:t>fizičke</a:t>
            </a:r>
            <a:r>
              <a:rPr lang="es-ES" sz="2000" b="1" dirty="0"/>
              <a:t>, </a:t>
            </a:r>
            <a:r>
              <a:rPr lang="es-ES" sz="2000" b="1" dirty="0" err="1"/>
              <a:t>psihološke</a:t>
            </a:r>
            <a:r>
              <a:rPr lang="es-ES" sz="2000" b="1" dirty="0"/>
              <a:t> </a:t>
            </a:r>
            <a:r>
              <a:rPr lang="es-ES" sz="2000" b="1" dirty="0" err="1"/>
              <a:t>ili</a:t>
            </a:r>
            <a:r>
              <a:rPr lang="es-ES" sz="2000" b="1" dirty="0"/>
              <a:t> </a:t>
            </a:r>
            <a:r>
              <a:rPr lang="es-ES" sz="2000" b="1" dirty="0" err="1"/>
              <a:t>duhovne</a:t>
            </a:r>
            <a:r>
              <a:rPr lang="es-ES" sz="2000" b="1" dirty="0"/>
              <a:t> boli (</a:t>
            </a:r>
            <a:r>
              <a:rPr lang="es-ES" sz="2000" b="1" dirty="0" err="1"/>
              <a:t>ili</a:t>
            </a:r>
            <a:r>
              <a:rPr lang="es-ES" sz="2000" b="1" dirty="0"/>
              <a:t> </a:t>
            </a:r>
            <a:r>
              <a:rPr lang="es-ES" sz="2000" b="1" dirty="0" err="1"/>
              <a:t>sv</a:t>
            </a:r>
            <a:r>
              <a:rPr lang="hr-HR" sz="2000" b="1" dirty="0"/>
              <a:t>e ovo</a:t>
            </a:r>
            <a:r>
              <a:rPr lang="es-ES" sz="2000" b="1" dirty="0"/>
              <a:t> </a:t>
            </a:r>
            <a:r>
              <a:rPr lang="es-ES" sz="2000" b="1" dirty="0" err="1"/>
              <a:t>zajedno</a:t>
            </a:r>
            <a:r>
              <a:rPr lang="es-ES" sz="2000" b="1" dirty="0"/>
              <a:t>).</a:t>
            </a:r>
          </a:p>
        </p:txBody>
      </p:sp>
      <p:pic>
        <p:nvPicPr>
          <p:cNvPr id="8" name="Imagen 7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66C74F48-C119-3E74-181A-B0C8069F9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024188"/>
            <a:ext cx="5257800" cy="4100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15B6E3-D3B5-5851-29CA-E7531330C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321153"/>
              </p:ext>
            </p:extLst>
          </p:nvPr>
        </p:nvGraphicFramePr>
        <p:xfrm>
          <a:off x="197389" y="5121351"/>
          <a:ext cx="8708485" cy="162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A52D0C6-4F03-C0AE-7CA6-BE4946C5C8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420" y="4682338"/>
            <a:ext cx="2733675" cy="20613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1536B34-8E51-3A08-6C57-301E981B437D}"/>
              </a:ext>
            </a:extLst>
          </p:cNvPr>
          <p:cNvSpPr txBox="1"/>
          <p:nvPr/>
        </p:nvSpPr>
        <p:spPr>
          <a:xfrm>
            <a:off x="5410198" y="3604787"/>
            <a:ext cx="66865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s-ES" sz="2000" b="1" dirty="0" err="1"/>
              <a:t>Naša</a:t>
            </a:r>
            <a:r>
              <a:rPr lang="es-ES" sz="2000" b="1" dirty="0"/>
              <a:t> </a:t>
            </a:r>
            <a:r>
              <a:rPr lang="es-ES" sz="2000" b="1" dirty="0" err="1"/>
              <a:t>patnja</a:t>
            </a:r>
            <a:r>
              <a:rPr lang="es-ES" sz="2000" b="1" dirty="0"/>
              <a:t> </a:t>
            </a:r>
            <a:r>
              <a:rPr lang="es-ES" sz="2000" b="1" dirty="0" err="1"/>
              <a:t>pomaže</a:t>
            </a:r>
            <a:r>
              <a:rPr lang="es-ES" sz="2000" b="1" dirty="0"/>
              <a:t> </a:t>
            </a:r>
            <a:r>
              <a:rPr lang="es-ES" sz="2000" b="1" dirty="0" err="1"/>
              <a:t>nam</a:t>
            </a:r>
            <a:r>
              <a:rPr lang="es-ES" sz="2000" b="1" dirty="0"/>
              <a:t> da </a:t>
            </a:r>
            <a:r>
              <a:rPr lang="es-ES" sz="2000" b="1" dirty="0" err="1"/>
              <a:t>budemo</a:t>
            </a:r>
            <a:r>
              <a:rPr lang="es-ES" sz="2000" b="1" dirty="0"/>
              <a:t> </a:t>
            </a:r>
            <a:r>
              <a:rPr lang="es-ES" sz="2000" b="1" dirty="0" err="1"/>
              <a:t>suosjećajni</a:t>
            </a:r>
            <a:r>
              <a:rPr lang="es-ES" sz="2000" b="1" dirty="0"/>
              <a:t> </a:t>
            </a:r>
            <a:r>
              <a:rPr lang="es-ES" sz="2000" b="1" dirty="0" err="1"/>
              <a:t>prema</a:t>
            </a:r>
            <a:r>
              <a:rPr lang="es-ES" sz="2000" b="1" dirty="0"/>
              <a:t> </a:t>
            </a:r>
            <a:r>
              <a:rPr lang="es-ES" sz="2000" b="1" dirty="0" err="1"/>
              <a:t>onima</a:t>
            </a:r>
            <a:r>
              <a:rPr lang="es-ES" sz="2000" b="1" dirty="0"/>
              <a:t> </a:t>
            </a:r>
            <a:r>
              <a:rPr lang="es-ES" sz="2000" b="1" dirty="0" err="1"/>
              <a:t>koji</a:t>
            </a:r>
            <a:r>
              <a:rPr lang="es-ES" sz="2000" b="1" dirty="0"/>
              <a:t> pate, </a:t>
            </a:r>
            <a:r>
              <a:rPr lang="es-ES" sz="2000" b="1" dirty="0" err="1"/>
              <a:t>poput</a:t>
            </a:r>
            <a:r>
              <a:rPr lang="es-ES" sz="2000" b="1" dirty="0"/>
              <a:t> </a:t>
            </a:r>
            <a:r>
              <a:rPr lang="es-ES" sz="2000" b="1" dirty="0" err="1"/>
              <a:t>psalmista</a:t>
            </a:r>
            <a:r>
              <a:rPr lang="es-ES" sz="2000" b="1" dirty="0"/>
              <a:t> </a:t>
            </a:r>
            <a:r>
              <a:rPr lang="es-ES" sz="2000" b="1" dirty="0" err="1"/>
              <a:t>koji</a:t>
            </a:r>
            <a:r>
              <a:rPr lang="es-ES" sz="2000" b="1" dirty="0"/>
              <a:t>, </a:t>
            </a:r>
            <a:r>
              <a:rPr lang="es-ES" sz="2000" b="1" dirty="0" err="1"/>
              <a:t>vidjevši</a:t>
            </a:r>
            <a:r>
              <a:rPr lang="es-ES" sz="2000" b="1" dirty="0"/>
              <a:t> </a:t>
            </a:r>
            <a:r>
              <a:rPr lang="es-ES" sz="2000" b="1" dirty="0" err="1"/>
              <a:t>svijet</a:t>
            </a:r>
            <a:r>
              <a:rPr lang="es-ES" sz="2000" b="1" dirty="0"/>
              <a:t> </a:t>
            </a:r>
            <a:r>
              <a:rPr lang="es-ES" sz="2000" b="1" dirty="0" err="1"/>
              <a:t>potresen</a:t>
            </a:r>
            <a:r>
              <a:rPr lang="es-ES" sz="2000" b="1" dirty="0"/>
              <a:t>, </a:t>
            </a:r>
            <a:r>
              <a:rPr lang="es-ES" sz="2000" b="1" dirty="0" err="1"/>
              <a:t>moli</a:t>
            </a:r>
            <a:r>
              <a:rPr lang="es-ES" sz="2000" b="1" dirty="0"/>
              <a:t> Boga: "</a:t>
            </a:r>
            <a:r>
              <a:rPr lang="es-ES" sz="2000" b="1" dirty="0" err="1"/>
              <a:t>Iscijeli</a:t>
            </a:r>
            <a:r>
              <a:rPr lang="es-ES" sz="2000" b="1" dirty="0"/>
              <a:t> </a:t>
            </a:r>
            <a:r>
              <a:rPr lang="hr-HR" sz="2000" b="1" dirty="0"/>
              <a:t>joj rasjeline jer se uzdrmala.</a:t>
            </a:r>
            <a:r>
              <a:rPr lang="es-ES" sz="2000" b="1" dirty="0"/>
              <a:t>"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60, 2)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505695-B065-D70D-AE42-0322768507A2}"/>
              </a:ext>
            </a:extLst>
          </p:cNvPr>
          <p:cNvSpPr txBox="1"/>
          <p:nvPr/>
        </p:nvSpPr>
        <p:spPr>
          <a:xfrm>
            <a:off x="5410197" y="2860994"/>
            <a:ext cx="6686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hr-HR" sz="2000" b="1" dirty="0"/>
              <a:t>Psalmi</a:t>
            </a:r>
            <a:r>
              <a:rPr lang="es-ES" sz="2000" b="1" dirty="0"/>
              <a:t> </a:t>
            </a:r>
            <a:r>
              <a:rPr lang="es-ES" sz="2000" b="1" dirty="0" err="1"/>
              <a:t>nam</a:t>
            </a:r>
            <a:r>
              <a:rPr lang="es-ES" sz="2000" b="1" dirty="0"/>
              <a:t> </a:t>
            </a:r>
            <a:r>
              <a:rPr lang="es-ES" sz="2000" b="1" dirty="0" err="1"/>
              <a:t>također</a:t>
            </a:r>
            <a:r>
              <a:rPr lang="es-ES" sz="2000" b="1" dirty="0"/>
              <a:t> </a:t>
            </a:r>
            <a:r>
              <a:rPr lang="es-ES" sz="2000" b="1" dirty="0" err="1"/>
              <a:t>pomažu</a:t>
            </a:r>
            <a:r>
              <a:rPr lang="es-ES" sz="2000" b="1" dirty="0"/>
              <a:t> </a:t>
            </a:r>
            <a:r>
              <a:rPr lang="es-ES" sz="2000" b="1" dirty="0" err="1"/>
              <a:t>shvatiti</a:t>
            </a:r>
            <a:r>
              <a:rPr lang="es-ES" sz="2000" b="1" dirty="0"/>
              <a:t> da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ima</a:t>
            </a:r>
            <a:r>
              <a:rPr lang="es-ES" sz="2000" b="1" dirty="0"/>
              <a:t> </a:t>
            </a:r>
            <a:r>
              <a:rPr lang="es-ES" sz="2000" b="1" dirty="0" err="1"/>
              <a:t>kontrolu</a:t>
            </a:r>
            <a:r>
              <a:rPr lang="es-ES" sz="2000" b="1" dirty="0"/>
              <a:t> i </a:t>
            </a:r>
            <a:r>
              <a:rPr lang="hr-HR" sz="2000" b="1" dirty="0"/>
              <a:t>da će </a:t>
            </a:r>
            <a:r>
              <a:rPr lang="es-ES" sz="2000" b="1" dirty="0" err="1"/>
              <a:t>nas</a:t>
            </a:r>
            <a:r>
              <a:rPr lang="es-ES" sz="2000" b="1" dirty="0"/>
              <a:t> </a:t>
            </a:r>
            <a:r>
              <a:rPr lang="es-ES" sz="2000" b="1" dirty="0" err="1"/>
              <a:t>izbaviti</a:t>
            </a:r>
            <a:r>
              <a:rPr lang="es-ES" sz="2000" b="1" dirty="0"/>
              <a:t> u pravo </a:t>
            </a:r>
            <a:r>
              <a:rPr lang="es-ES" sz="2000" b="1" dirty="0" err="1"/>
              <a:t>vrijeme</a:t>
            </a:r>
            <a:r>
              <a:rPr lang="es-ES" sz="2000" b="1" dirty="0"/>
              <a:t> (</a:t>
            </a:r>
            <a:r>
              <a:rPr lang="es-ES" sz="2000" b="1" dirty="0" err="1"/>
              <a:t>Ps</a:t>
            </a:r>
            <a:r>
              <a:rPr lang="hr-HR" sz="2000" b="1" dirty="0"/>
              <a:t>.</a:t>
            </a:r>
            <a:r>
              <a:rPr lang="es-ES" sz="2000" b="1" dirty="0"/>
              <a:t> 60, 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8BD3CF-0BBC-08EC-726A-E1337F0F7349}"/>
              </a:ext>
            </a:extLst>
          </p:cNvPr>
          <p:cNvSpPr txBox="1"/>
          <p:nvPr/>
        </p:nvSpPr>
        <p:spPr>
          <a:xfrm>
            <a:off x="5410195" y="2115517"/>
            <a:ext cx="6686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s-ES" sz="2000" b="1" dirty="0" err="1"/>
              <a:t>Pomažu</a:t>
            </a:r>
            <a:r>
              <a:rPr lang="es-ES" sz="2000" b="1" dirty="0"/>
              <a:t> </a:t>
            </a:r>
            <a:r>
              <a:rPr lang="es-ES" sz="2000" b="1" dirty="0" err="1"/>
              <a:t>nam</a:t>
            </a:r>
            <a:r>
              <a:rPr lang="es-ES" sz="2000" b="1" dirty="0"/>
              <a:t> da </a:t>
            </a:r>
            <a:r>
              <a:rPr lang="es-ES" sz="2000" b="1" dirty="0" err="1"/>
              <a:t>budemo</a:t>
            </a:r>
            <a:r>
              <a:rPr lang="es-ES" sz="2000" b="1" dirty="0"/>
              <a:t> </a:t>
            </a:r>
            <a:r>
              <a:rPr lang="es-ES" sz="2000" b="1" dirty="0" err="1"/>
              <a:t>svjesni</a:t>
            </a:r>
            <a:r>
              <a:rPr lang="es-ES" sz="2000" b="1" dirty="0"/>
              <a:t> da je </a:t>
            </a:r>
            <a:r>
              <a:rPr lang="es-ES" sz="2000" b="1" dirty="0" err="1"/>
              <a:t>patnja</a:t>
            </a:r>
            <a:r>
              <a:rPr lang="es-ES" sz="2000" b="1" dirty="0"/>
              <a:t> dio </a:t>
            </a:r>
            <a:r>
              <a:rPr lang="es-ES" sz="2000" b="1" dirty="0" err="1"/>
              <a:t>iskustva</a:t>
            </a:r>
            <a:r>
              <a:rPr lang="es-ES" sz="2000" b="1" dirty="0"/>
              <a:t> i </a:t>
            </a:r>
            <a:r>
              <a:rPr lang="es-ES" sz="2000" b="1" dirty="0" err="1"/>
              <a:t>pravednih</a:t>
            </a:r>
            <a:r>
              <a:rPr lang="es-ES" sz="2000" b="1" dirty="0"/>
              <a:t> </a:t>
            </a:r>
            <a:r>
              <a:rPr lang="hr-HR" sz="2000" b="1" dirty="0"/>
              <a:t>kao i </a:t>
            </a:r>
            <a:r>
              <a:rPr lang="es-ES" sz="2000" b="1" dirty="0"/>
              <a:t> </a:t>
            </a:r>
            <a:r>
              <a:rPr lang="es-ES" sz="2000" b="1" dirty="0" err="1"/>
              <a:t>nepravednih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9B44AD8-1B43-F6C6-2651-E242D499B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5975" y="1400175"/>
            <a:ext cx="8029575" cy="545782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41FFD9-9FDC-B770-4BC8-9C6370FC8708}"/>
              </a:ext>
            </a:extLst>
          </p:cNvPr>
          <p:cNvSpPr txBox="1"/>
          <p:nvPr/>
        </p:nvSpPr>
        <p:spPr>
          <a:xfrm>
            <a:off x="2262187" y="1686826"/>
            <a:ext cx="77697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</a:t>
            </a:r>
            <a:r>
              <a:rPr lang="hr-HR" sz="2800" b="1" dirty="0">
                <a:latin typeface="Constantia" panose="02030602050306030303" pitchFamily="18" charset="0"/>
              </a:rPr>
              <a:t>Katkada se može pojaviti u nama duboko osjećanje o našoj nedostojnosti i da nas </a:t>
            </a:r>
            <a:r>
              <a:rPr lang="hr-HR" sz="2800" b="1" dirty="0" err="1">
                <a:latin typeface="Constantia" panose="02030602050306030303" pitchFamily="18" charset="0"/>
              </a:rPr>
              <a:t>is</a:t>
            </a:r>
            <a:r>
              <a:rPr lang="hr-HR" sz="2800" b="1" dirty="0">
                <a:latin typeface="Constantia" panose="02030602050306030303" pitchFamily="18" charset="0"/>
              </a:rPr>
              <a:t>- puni strahom. Ali to nije dokaz da je Bog pro- </a:t>
            </a:r>
            <a:r>
              <a:rPr lang="hr-HR" sz="2800" b="1" dirty="0" err="1">
                <a:latin typeface="Constantia" panose="02030602050306030303" pitchFamily="18" charset="0"/>
              </a:rPr>
              <a:t>mijenio</a:t>
            </a:r>
            <a:r>
              <a:rPr lang="hr-HR" sz="2800" b="1" dirty="0">
                <a:latin typeface="Constantia" panose="02030602050306030303" pitchFamily="18" charset="0"/>
              </a:rPr>
              <a:t> svoj odnos </a:t>
            </a:r>
            <a:r>
              <a:rPr lang="hr-HR" sz="2800" b="1" dirty="0" err="1">
                <a:latin typeface="Constantia" panose="02030602050306030303" pitchFamily="18" charset="0"/>
              </a:rPr>
              <a:t>prem</a:t>
            </a:r>
            <a:r>
              <a:rPr lang="hr-HR" sz="2800" b="1" dirty="0">
                <a:latin typeface="Constantia" panose="02030602050306030303" pitchFamily="18" charset="0"/>
              </a:rPr>
              <a:t> nama ili mi prema Bogu. Mi ne smijemo pokušavati da u sebi probudimo neka jaka osjećanja.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Možda da- nas ne osjećamo onaj mir i radost što smo ih jučer osjećali.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A</a:t>
            </a:r>
            <a:r>
              <a:rPr lang="es-ES" sz="2800" b="1" dirty="0" err="1">
                <a:latin typeface="Constantia" panose="02030602050306030303" pitchFamily="18" charset="0"/>
              </a:rPr>
              <a:t>li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trebamo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vjerom prihvatiti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Kristovu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ruku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i da se uzdamo u Njega u dani-ma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mračnim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kao i u svijetlim</a:t>
            </a:r>
            <a:r>
              <a:rPr lang="es-ES" sz="2800" b="1" dirty="0">
                <a:latin typeface="Constantia" panose="02030602050306030303" pitchFamily="18" charset="0"/>
              </a:rPr>
              <a:t>.«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9FFBA-9FD5-7CEF-E04A-4698E79C12E8}"/>
              </a:ext>
            </a:extLst>
          </p:cNvPr>
          <p:cNvSpPr txBox="1"/>
          <p:nvPr/>
        </p:nvSpPr>
        <p:spPr>
          <a:xfrm>
            <a:off x="6280552" y="6412566"/>
            <a:ext cx="3751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n-NO" sz="1400" b="1" dirty="0"/>
              <a:t>E</a:t>
            </a:r>
            <a:r>
              <a:rPr lang="hr-HR" sz="1400" b="1" dirty="0" err="1"/>
              <a:t>llen</a:t>
            </a:r>
            <a:r>
              <a:rPr lang="hr-HR" sz="1400" b="1" dirty="0"/>
              <a:t> G. White, </a:t>
            </a:r>
            <a:r>
              <a:rPr lang="nn-NO" sz="1400" i="1" dirty="0"/>
              <a:t>Poruk</a:t>
            </a:r>
            <a:r>
              <a:rPr lang="hr-HR" sz="1400" i="1" dirty="0"/>
              <a:t>a</a:t>
            </a:r>
            <a:r>
              <a:rPr lang="nn-NO" sz="1400" i="1" dirty="0"/>
              <a:t> mladim</a:t>
            </a:r>
            <a:r>
              <a:rPr lang="hr-HR" sz="1400" i="1" dirty="0"/>
              <a:t> </a:t>
            </a:r>
            <a:r>
              <a:rPr lang="hr-HR" sz="1400" i="1" dirty="0" err="1"/>
              <a:t>kršćenima</a:t>
            </a:r>
            <a:r>
              <a:rPr lang="nn-NO" sz="1400" b="1" dirty="0"/>
              <a:t>, str. 7</a:t>
            </a:r>
            <a:r>
              <a:rPr lang="hr-HR" sz="1400" b="1" dirty="0"/>
              <a:t>2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3434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1209</Words>
  <Application>Microsoft Office PowerPoint</Application>
  <PresentationFormat>Panorámica</PresentationFormat>
  <Paragraphs>63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Constantia</vt:lpstr>
      <vt:lpstr>Comic Sans MS</vt:lpstr>
      <vt:lpstr>Aptos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65</cp:revision>
  <dcterms:created xsi:type="dcterms:W3CDTF">2023-12-28T15:45:37Z</dcterms:created>
  <dcterms:modified xsi:type="dcterms:W3CDTF">2024-01-08T19:16:32Z</dcterms:modified>
</cp:coreProperties>
</file>