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67" autoAdjust="0"/>
    <p:restoredTop sz="90073" autoAdjust="0"/>
  </p:normalViewPr>
  <p:slideViewPr>
    <p:cSldViewPr snapToGrid="0">
      <p:cViewPr varScale="1">
        <p:scale>
          <a:sx n="73" d="100"/>
          <a:sy n="73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88794-180A-4053-98D4-FD4C8FA4211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38CF-303F-4D9F-823B-FB1018D503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38CF-303F-4D9F-823B-FB1018D50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38CF-303F-4D9F-823B-FB1018D50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38CF-303F-4D9F-823B-FB1018D50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38CF-303F-4D9F-823B-FB1018D50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38CF-303F-4D9F-823B-FB1018D50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80159" y="2653497"/>
            <a:ext cx="6478634" cy="1551004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tos" panose="02110004020202020204"/>
              </a:rPr>
              <a:t>JA </a:t>
            </a:r>
            <a:r>
              <a:rPr lang="es-E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tos" panose="02110004020202020204"/>
              </a:rPr>
              <a:t>ĆU</a:t>
            </a:r>
            <a:r>
              <a:rPr lang="es-E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tos" panose="02110004020202020204"/>
              </a:rPr>
              <a:t> </a:t>
            </a:r>
            <a:r>
              <a:rPr lang="es-E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tos" panose="02110004020202020204"/>
              </a:rPr>
              <a:t>USTATI</a:t>
            </a:r>
            <a:endParaRPr kumimoji="0" lang="es-E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C240A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2718317" y="6472913"/>
            <a:ext cx="1753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4585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4585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veljače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4585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2024. </a:t>
            </a: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206189" y="-4106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SVETIŠTE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rgbClr val="C000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084728" y="678080"/>
            <a:ext cx="10142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 dok ne uđoh u Svetište Božje: tada prozreh kakav im je kraj.</a:t>
            </a: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73</a:t>
            </a:r>
            <a:r>
              <a:rPr lang="hr-HR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hr-HR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VŽB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Celestijsko</a:t>
            </a:r>
            <a:r>
              <a:rPr lang="en-US" sz="2000" b="1" dirty="0"/>
              <a:t> </a:t>
            </a:r>
            <a:r>
              <a:rPr lang="en-US" sz="2000" b="1" dirty="0" err="1"/>
              <a:t>svetište</a:t>
            </a:r>
            <a:r>
              <a:rPr lang="en-US" sz="2000" b="1" dirty="0"/>
              <a:t> </a:t>
            </a:r>
            <a:r>
              <a:rPr lang="en-US" sz="2000" b="1" dirty="0" err="1"/>
              <a:t>usko</a:t>
            </a:r>
            <a:r>
              <a:rPr lang="en-US" sz="2000" b="1" dirty="0"/>
              <a:t> je </a:t>
            </a:r>
            <a:r>
              <a:rPr lang="en-US" sz="2000" b="1" dirty="0" err="1"/>
              <a:t>povezano</a:t>
            </a:r>
            <a:r>
              <a:rPr lang="en-US" sz="2000" b="1" dirty="0"/>
              <a:t> s </a:t>
            </a:r>
            <a:r>
              <a:rPr lang="en-US" sz="2000" b="1" dirty="0" err="1"/>
              <a:t>Presudom</a:t>
            </a:r>
            <a:r>
              <a:rPr lang="en-US" sz="2000" b="1" dirty="0"/>
              <a:t>. U </a:t>
            </a:r>
            <a:r>
              <a:rPr lang="en-US" sz="2000" b="1" dirty="0" err="1"/>
              <a:t>Svetinji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svetinjama</a:t>
            </a:r>
            <a:r>
              <a:rPr lang="en-US" sz="2000" b="1" dirty="0"/>
              <a:t>, </a:t>
            </a:r>
            <a:r>
              <a:rPr lang="en-US" sz="2000" b="1" dirty="0" err="1"/>
              <a:t>gdje</a:t>
            </a:r>
            <a:r>
              <a:rPr lang="en-US" sz="2000" b="1" dirty="0"/>
              <a:t> </a:t>
            </a:r>
            <a:r>
              <a:rPr lang="en-US" sz="2000" b="1" dirty="0" err="1"/>
              <a:t>Gospodin</a:t>
            </a:r>
            <a:r>
              <a:rPr lang="en-US" sz="2000" b="1" dirty="0"/>
              <a:t> </a:t>
            </a:r>
            <a:r>
              <a:rPr lang="en-US" sz="2000" b="1" dirty="0" err="1"/>
              <a:t>vlada</a:t>
            </a:r>
            <a:r>
              <a:rPr lang="en-US" sz="2000" b="1" dirty="0"/>
              <a:t> "</a:t>
            </a:r>
            <a:r>
              <a:rPr lang="en-US" sz="2000" b="1" dirty="0" err="1"/>
              <a:t>sjedeći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hr-HR" sz="2000" b="1" dirty="0"/>
              <a:t>d</a:t>
            </a:r>
            <a:r>
              <a:rPr lang="en-US" sz="2000" b="1" dirty="0"/>
              <a:t> </a:t>
            </a:r>
            <a:r>
              <a:rPr lang="en-US" sz="2000" b="1" dirty="0" err="1"/>
              <a:t>kerubinima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99,1), </a:t>
            </a:r>
            <a:r>
              <a:rPr lang="en-US" sz="2000" b="1" dirty="0" err="1"/>
              <a:t>djelo</a:t>
            </a:r>
            <a:r>
              <a:rPr lang="en-US" sz="2000" b="1" dirty="0"/>
              <a:t> </a:t>
            </a:r>
            <a:r>
              <a:rPr lang="en-US" sz="2000" b="1" dirty="0" err="1"/>
              <a:t>suda</a:t>
            </a:r>
            <a:r>
              <a:rPr lang="en-US" sz="2000" b="1" dirty="0"/>
              <a:t> je u</a:t>
            </a:r>
            <a:r>
              <a:rPr lang="hr-HR" sz="2000" b="1" dirty="0" err="1"/>
              <a:t>rađ</a:t>
            </a:r>
            <a:r>
              <a:rPr lang="en-US" sz="2000" b="1" dirty="0" err="1"/>
              <a:t>eno</a:t>
            </a:r>
            <a:r>
              <a:rPr lang="en-US" sz="2000" b="1" dirty="0"/>
              <a:t> (Dan 7,9-10).</a:t>
            </a:r>
            <a:endParaRPr lang="en" sz="20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90556" y="2270137"/>
            <a:ext cx="40962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je </a:t>
            </a:r>
            <a:r>
              <a:rPr lang="en-US" sz="2000" b="1" dirty="0" err="1"/>
              <a:t>mjesto</a:t>
            </a:r>
            <a:r>
              <a:rPr lang="en-US" sz="2000" b="1" dirty="0"/>
              <a:t> </a:t>
            </a:r>
            <a:r>
              <a:rPr lang="en-US" sz="2000" b="1" dirty="0" err="1"/>
              <a:t>gdje</a:t>
            </a:r>
            <a:r>
              <a:rPr lang="en-US" sz="2000" b="1" dirty="0"/>
              <a:t> se </a:t>
            </a:r>
            <a:r>
              <a:rPr lang="en-US" sz="2000" b="1" dirty="0" err="1"/>
              <a:t>odvija</a:t>
            </a:r>
            <a:r>
              <a:rPr lang="en-US" sz="2000" b="1" dirty="0"/>
              <a:t> </a:t>
            </a:r>
            <a:r>
              <a:rPr lang="en-US" sz="2000" b="1" dirty="0" err="1"/>
              <a:t>oproštenje</a:t>
            </a:r>
            <a:r>
              <a:rPr lang="en-US" sz="2000" b="1" dirty="0"/>
              <a:t> </a:t>
            </a:r>
            <a:r>
              <a:rPr lang="en-US" sz="2000" b="1" dirty="0" err="1"/>
              <a:t>grijeha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obnova</a:t>
            </a:r>
            <a:r>
              <a:rPr lang="en-US" sz="2000" b="1" dirty="0"/>
              <a:t> </a:t>
            </a:r>
            <a:r>
              <a:rPr lang="en-US" sz="2000" b="1" dirty="0" err="1"/>
              <a:t>pravde</a:t>
            </a:r>
            <a:r>
              <a:rPr lang="en-US" sz="2000" b="1" dirty="0"/>
              <a:t>. To </a:t>
            </a:r>
            <a:r>
              <a:rPr lang="en-US" sz="2000" b="1" dirty="0" err="1"/>
              <a:t>podrazumijeva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spa</a:t>
            </a:r>
            <a:r>
              <a:rPr lang="en-US" sz="2000" b="1" dirty="0" err="1"/>
              <a:t>enje</a:t>
            </a:r>
            <a:r>
              <a:rPr lang="en-US" sz="2000" b="1" dirty="0"/>
              <a:t> </a:t>
            </a:r>
            <a:r>
              <a:rPr lang="en-US" sz="2000" b="1" dirty="0" err="1"/>
              <a:t>onih</a:t>
            </a:r>
            <a:r>
              <a:rPr lang="en-US" sz="2000" b="1" dirty="0"/>
              <a:t> koji se </a:t>
            </a:r>
            <a:r>
              <a:rPr lang="en-US" sz="2000" b="1" dirty="0" err="1"/>
              <a:t>drže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osudu</a:t>
            </a:r>
            <a:r>
              <a:rPr lang="en-US" sz="2000" b="1" dirty="0"/>
              <a:t> </a:t>
            </a:r>
            <a:r>
              <a:rPr lang="en-US" sz="2000" b="1" dirty="0" err="1"/>
              <a:t>onih</a:t>
            </a:r>
            <a:r>
              <a:rPr lang="en-US" sz="2000" b="1" dirty="0"/>
              <a:t> koji ga </a:t>
            </a:r>
            <a:r>
              <a:rPr lang="en-US" sz="2000" b="1" dirty="0" err="1"/>
              <a:t>odbacuju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1,5</a:t>
            </a:r>
            <a:r>
              <a:rPr lang="hr-HR" sz="2000" b="1" dirty="0"/>
              <a:t>.</a:t>
            </a:r>
            <a:r>
              <a:rPr lang="en-US" sz="2000" b="1" dirty="0"/>
              <a:t>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58071" y="4490561"/>
            <a:ext cx="5628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simbolizirano</a:t>
            </a:r>
            <a:r>
              <a:rPr lang="en-US" sz="2000" b="1" dirty="0"/>
              <a:t> u </a:t>
            </a:r>
            <a:r>
              <a:rPr lang="en-US" sz="2000" b="1" dirty="0" err="1"/>
              <a:t>kovčegu</a:t>
            </a:r>
            <a:r>
              <a:rPr lang="en-US" sz="2000" b="1" dirty="0"/>
              <a:t> </a:t>
            </a:r>
            <a:r>
              <a:rPr lang="en-US" sz="2000" b="1" dirty="0" err="1"/>
              <a:t>svjedočanstva</a:t>
            </a:r>
            <a:r>
              <a:rPr lang="en-US" sz="2000" b="1" dirty="0"/>
              <a:t>, Sud se </a:t>
            </a:r>
            <a:r>
              <a:rPr lang="en-US" sz="2000" b="1" dirty="0" err="1"/>
              <a:t>temelji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ispunjenju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kršenju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, </a:t>
            </a:r>
            <a:r>
              <a:rPr lang="en-US" sz="2000" b="1" dirty="0" err="1"/>
              <a:t>Deset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Sigurni</a:t>
            </a:r>
            <a:r>
              <a:rPr lang="en-US" sz="2000" b="1" dirty="0"/>
              <a:t> u </a:t>
            </a:r>
            <a:r>
              <a:rPr lang="en-US" sz="2000" b="1" dirty="0" err="1"/>
              <a:t>božansko</a:t>
            </a:r>
            <a:r>
              <a:rPr lang="en-US" sz="2000" b="1" dirty="0"/>
              <a:t> </a:t>
            </a:r>
            <a:r>
              <a:rPr lang="en-US" sz="2000" b="1" dirty="0" err="1"/>
              <a:t>oproštenje</a:t>
            </a:r>
            <a:r>
              <a:rPr lang="en-US" sz="2000" b="1" dirty="0"/>
              <a:t>,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sluge</a:t>
            </a:r>
            <a:r>
              <a:rPr lang="en-US" sz="2000" b="1" dirty="0"/>
              <a:t> </a:t>
            </a:r>
            <a:r>
              <a:rPr lang="en-US" sz="2000" b="1" dirty="0" err="1"/>
              <a:t>čeznu</a:t>
            </a:r>
            <a:r>
              <a:rPr lang="en-US" sz="2000" b="1" dirty="0"/>
              <a:t> za </a:t>
            </a:r>
            <a:r>
              <a:rPr lang="hr-HR" sz="2000" b="1" dirty="0"/>
              <a:t>dan</a:t>
            </a:r>
            <a:r>
              <a:rPr lang="en-US" sz="2000" b="1" dirty="0"/>
              <a:t>om Suda </a:t>
            </a:r>
            <a:r>
              <a:rPr lang="en-US" sz="2000" b="1" dirty="0" err="1"/>
              <a:t>i</a:t>
            </a:r>
            <a:r>
              <a:rPr lang="en-US" sz="2000" b="1" dirty="0"/>
              <a:t> vape za </a:t>
            </a:r>
            <a:r>
              <a:rPr lang="en-US" sz="2000" b="1" dirty="0" err="1"/>
              <a:t>njegovim</a:t>
            </a:r>
            <a:r>
              <a:rPr lang="en-US" sz="2000" b="1" dirty="0"/>
              <a:t> </a:t>
            </a:r>
            <a:r>
              <a:rPr lang="en-US" sz="2000" b="1" dirty="0" err="1"/>
              <a:t>dolaskom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se </a:t>
            </a:r>
            <a:r>
              <a:rPr lang="en-US" sz="2000" b="1" dirty="0" err="1"/>
              <a:t>pravda</a:t>
            </a:r>
            <a:r>
              <a:rPr lang="en-US" sz="2000" b="1" dirty="0"/>
              <a:t> </a:t>
            </a:r>
            <a:r>
              <a:rPr lang="en-US" sz="2000" b="1" dirty="0" err="1"/>
              <a:t>konačno</a:t>
            </a:r>
            <a:r>
              <a:rPr lang="en-US" sz="2000" b="1" dirty="0"/>
              <a:t> </a:t>
            </a:r>
            <a:r>
              <a:rPr lang="en-US" sz="2000" b="1" dirty="0" err="1"/>
              <a:t>ispunila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7,6-8; 9,19; 67,4; 99,4; 135,14).</a:t>
            </a:r>
            <a:endParaRPr lang="en" sz="2000" b="1" dirty="0"/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124200" y="1656989"/>
            <a:ext cx="8839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Kako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duge </a:t>
            </a:r>
            <a:r>
              <a:rPr lang="en-US" sz="2800" b="1" dirty="0">
                <a:latin typeface="Constantia" panose="02030602050306030303" pitchFamily="18" charset="0"/>
              </a:rPr>
              <a:t>u </a:t>
            </a:r>
            <a:r>
              <a:rPr lang="en-US" sz="2800" b="1" dirty="0" err="1">
                <a:latin typeface="Constantia" panose="02030602050306030303" pitchFamily="18" charset="0"/>
              </a:rPr>
              <a:t>oblaku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nastaje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spajanjem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sunčeve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svjetlosti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kiše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tako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okružuje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prijestolje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predstavlja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kombiniranu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moć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milosrđa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pravde</a:t>
            </a:r>
            <a:r>
              <a:rPr lang="en-US" sz="2800" b="1" dirty="0">
                <a:latin typeface="Constantia" panose="02030602050306030303" pitchFamily="18" charset="0"/>
              </a:rPr>
              <a:t>. Ne </a:t>
            </a:r>
            <a:r>
              <a:rPr lang="en-US" sz="2800" b="1" dirty="0" err="1">
                <a:latin typeface="Constantia" panose="02030602050306030303" pitchFamily="18" charset="0"/>
              </a:rPr>
              <a:t>treba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održavati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pravdu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jer</a:t>
            </a:r>
            <a:r>
              <a:rPr lang="en-US" sz="2800" b="1" dirty="0">
                <a:latin typeface="Constantia" panose="02030602050306030303" pitchFamily="18" charset="0"/>
              </a:rPr>
              <a:t> to bi </a:t>
            </a:r>
            <a:r>
              <a:rPr lang="en-US" sz="2800" b="1" dirty="0" err="1">
                <a:latin typeface="Constantia" panose="02030602050306030303" pitchFamily="18" charset="0"/>
              </a:rPr>
              <a:t>zasjenilo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slavu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obećanja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iznad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prijestolja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hr-HR" sz="2800" b="1" dirty="0">
                <a:latin typeface="Constantia" panose="02030602050306030303" pitchFamily="18" charset="0"/>
              </a:rPr>
              <a:t>l</a:t>
            </a:r>
            <a:r>
              <a:rPr lang="en-US" sz="2800" b="1" dirty="0" err="1">
                <a:latin typeface="Constantia" panose="02030602050306030303" pitchFamily="18" charset="0"/>
              </a:rPr>
              <a:t>judi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mogli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vidjeti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kaznu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zakona</a:t>
            </a:r>
            <a:r>
              <a:rPr lang="en-US" sz="2800" b="1" dirty="0">
                <a:latin typeface="Constantia" panose="02030602050306030303" pitchFamily="18" charset="0"/>
              </a:rPr>
              <a:t>. Da </a:t>
            </a:r>
            <a:r>
              <a:rPr lang="en-US" sz="2800" b="1" dirty="0" err="1">
                <a:latin typeface="Constantia" panose="02030602050306030303" pitchFamily="18" charset="0"/>
              </a:rPr>
              <a:t>nema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pravde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kazne</a:t>
            </a:r>
            <a:r>
              <a:rPr lang="en-US" sz="2800" b="1" dirty="0">
                <a:latin typeface="Constantia" panose="02030602050306030303" pitchFamily="18" charset="0"/>
              </a:rPr>
              <a:t>, ne bi </a:t>
            </a:r>
            <a:r>
              <a:rPr lang="en-US" sz="2800" b="1" dirty="0" err="1">
                <a:latin typeface="Constantia" panose="02030602050306030303" pitchFamily="18" charset="0"/>
              </a:rPr>
              <a:t>bilo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stabilnosti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Božje</a:t>
            </a:r>
            <a:r>
              <a:rPr lang="en-US" sz="2800" b="1" dirty="0">
                <a:latin typeface="Constantia" panose="02030602050306030303" pitchFamily="18" charset="0"/>
              </a:rPr>
              <a:t> vlasti. </a:t>
            </a:r>
            <a:r>
              <a:rPr lang="en-US" sz="2800" b="1" dirty="0" err="1">
                <a:latin typeface="Constantia" panose="02030602050306030303" pitchFamily="18" charset="0"/>
              </a:rPr>
              <a:t>Miješanje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osude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milosrđa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čini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spasenje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potpunim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277879" y="6347634"/>
            <a:ext cx="4793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</a:t>
            </a:r>
            <a:r>
              <a:rPr lang="hr-HR" sz="1400" b="1" dirty="0" err="1"/>
              <a:t>llen</a:t>
            </a:r>
            <a:r>
              <a:rPr lang="hr-HR" sz="1400" b="1" dirty="0"/>
              <a:t> G. White, </a:t>
            </a:r>
            <a:r>
              <a:rPr lang="en" sz="1400" i="1" dirty="0"/>
              <a:t>Maran</a:t>
            </a:r>
            <a:r>
              <a:rPr lang="hr-HR" sz="1400" i="1" dirty="0"/>
              <a:t>ata</a:t>
            </a:r>
            <a:r>
              <a:rPr lang="en" sz="1400" i="1" dirty="0"/>
              <a:t>: </a:t>
            </a:r>
            <a:r>
              <a:rPr lang="hr-HR" sz="1400" i="1" dirty="0"/>
              <a:t>Gospodin dolazi</a:t>
            </a:r>
            <a:r>
              <a:rPr lang="en" sz="1400" b="1" dirty="0"/>
              <a:t>, </a:t>
            </a:r>
            <a:r>
              <a:rPr lang="hr-HR" sz="1400" b="1" dirty="0"/>
              <a:t>14. studenoga</a:t>
            </a:r>
            <a:r>
              <a:rPr lang="en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543800" y="863599"/>
            <a:ext cx="4569736" cy="44935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hr-HR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Zbog nasilja </a:t>
            </a:r>
            <a:r>
              <a:rPr kumimoji="0" lang="hr-HR" sz="3600" b="1" i="0" u="none" strike="noStrike" kern="1200" cap="none" spc="0" normalizeH="0" baseline="0" noProof="0" dirty="0" err="1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</a:t>
            </a:r>
            <a:r>
              <a:rPr kumimoji="0" lang="hr-HR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slabima </a:t>
            </a:r>
            <a:r>
              <a:rPr lang="hr-HR" sz="36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i</a:t>
            </a:r>
            <a:r>
              <a:rPr kumimoji="0" lang="hr-HR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jauka poniženih, ja ću se pokrenuti,’ kaže Bog. </a:t>
            </a:r>
            <a:r>
              <a:rPr lang="hr-HR" sz="36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‘Pružit ću im zaštitu za kojom čeznu</a:t>
            </a:r>
            <a:r>
              <a:rPr kumimoji="0" lang="en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.'”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(Psalm 12</a:t>
            </a:r>
            <a:r>
              <a:rPr kumimoji="0" lang="hr-HR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hr-HR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hr-HR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Ratnik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(Psal</a:t>
            </a:r>
            <a:r>
              <a:rPr lang="hr-HR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18).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hr-HR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Pravda</a:t>
            </a:r>
            <a:r>
              <a:rPr lang="en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hr-HR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Božja pravda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(Psal</a:t>
            </a:r>
            <a:r>
              <a:rPr lang="hr-HR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41).</a:t>
            </a:r>
          </a:p>
          <a:p>
            <a:pPr>
              <a:tabLst>
                <a:tab pos="538163" algn="l"/>
              </a:tabLst>
            </a:pPr>
            <a:r>
              <a:rPr lang="hr-HR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Ljudska pravda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(Psal</a:t>
            </a:r>
            <a:r>
              <a:rPr lang="hr-HR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82).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hr-HR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Suđenje</a:t>
            </a:r>
            <a:r>
              <a:rPr lang="en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hr-HR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Božji gnjev</a:t>
            </a:r>
            <a:r>
              <a:rPr lang="en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tabLst>
                <a:tab pos="538163" algn="l"/>
              </a:tabLst>
            </a:pPr>
            <a:r>
              <a:rPr lang="hr-HR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Svetište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(Psal</a:t>
            </a:r>
            <a:r>
              <a:rPr lang="hr-HR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99).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6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teškoće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nepravde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okružuju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psalmista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 vi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"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Jahve" (Ps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3,7; 7,6; 9,19; 10,12; 17,13; 35,2; 44,26; 74,22; 82,8; 132,8).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28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342440"/>
            <a:ext cx="36405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također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određe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mjesta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Svetištu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izvršio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gnjev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čudno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(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28,21) –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smiluje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svom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narodu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102, 13).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29" y="6283877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620157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6" y="5855510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993384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747436"/>
            <a:ext cx="6577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vapajem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Gospodin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uzdiže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poput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ratnika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obranio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bespomoćne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 12, 5); 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spasi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”uboge na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(Ps</a:t>
            </a:r>
            <a:r>
              <a:rPr lang="hr-HR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76, 9).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RATNIK</a:t>
            </a:r>
            <a:endParaRPr lang="en" sz="4400" b="1" spc="3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7413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Spasio me od moćnih neprijatelja, od svih koji su me mrzili i bili jači od mene.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 18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hr-HR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SHP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10101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Ima li Bog </a:t>
            </a:r>
            <a:r>
              <a:rPr lang="en-US" sz="2000" b="1" dirty="0" err="1"/>
              <a:t>moć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brani</a:t>
            </a:r>
            <a:r>
              <a:rPr lang="en-US" sz="2000" b="1" dirty="0"/>
              <a:t>? </a:t>
            </a:r>
            <a:r>
              <a:rPr lang="en-US" sz="2000" b="1" dirty="0" err="1"/>
              <a:t>Naravno</a:t>
            </a:r>
            <a:r>
              <a:rPr lang="hr-HR" sz="2000" b="1" dirty="0"/>
              <a:t> da ima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18,2).</a:t>
            </a:r>
            <a:endParaRPr lang="en" sz="2000" b="1" dirty="0"/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959141"/>
            <a:ext cx="4464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je bio </a:t>
            </a:r>
            <a:r>
              <a:rPr lang="en-US" sz="2000" b="1" dirty="0" err="1"/>
              <a:t>ratnik</a:t>
            </a:r>
            <a:r>
              <a:rPr lang="en-US" sz="2000" b="1" dirty="0"/>
              <a:t> </a:t>
            </a:r>
            <a:r>
              <a:rPr lang="en-US" sz="2000" b="1" dirty="0" err="1"/>
              <a:t>naviknut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borbu</a:t>
            </a:r>
            <a:r>
              <a:rPr lang="en-US" sz="2000" b="1" dirty="0"/>
              <a:t>, David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vjerovao</a:t>
            </a:r>
            <a:r>
              <a:rPr lang="en-US" sz="2000" b="1" dirty="0"/>
              <a:t> </a:t>
            </a:r>
            <a:r>
              <a:rPr lang="en-US" sz="2000" b="1" dirty="0" err="1"/>
              <a:t>vlastitoj</a:t>
            </a:r>
            <a:r>
              <a:rPr lang="en-US" sz="2000" b="1" dirty="0"/>
              <a:t> </a:t>
            </a:r>
            <a:r>
              <a:rPr lang="en-US" sz="2000" b="1" dirty="0" err="1"/>
              <a:t>snazi</a:t>
            </a:r>
            <a:r>
              <a:rPr lang="en-US" sz="2000" b="1" dirty="0"/>
              <a:t>, </a:t>
            </a:r>
            <a:r>
              <a:rPr lang="en-US" sz="2000" b="1" dirty="0" err="1"/>
              <a:t>inteligenciji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vještini</a:t>
            </a:r>
            <a:r>
              <a:rPr lang="en-US" sz="2000" b="1" dirty="0"/>
              <a:t> </a:t>
            </a:r>
            <a:r>
              <a:rPr lang="en-US" sz="2000" b="1" dirty="0" err="1"/>
              <a:t>rukovanja</a:t>
            </a:r>
            <a:r>
              <a:rPr lang="en-US" sz="2000" b="1" dirty="0"/>
              <a:t> </a:t>
            </a:r>
            <a:r>
              <a:rPr lang="en-US" sz="2000" b="1" dirty="0" err="1"/>
              <a:t>oružjem</a:t>
            </a:r>
            <a:r>
              <a:rPr lang="en-US" sz="2000" b="1" dirty="0"/>
              <a:t>.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pobjede</a:t>
            </a:r>
            <a:r>
              <a:rPr lang="en-US" sz="2000" b="1" dirty="0"/>
              <a:t> </a:t>
            </a:r>
            <a:r>
              <a:rPr lang="en-US" sz="2000" b="1" dirty="0" err="1"/>
              <a:t>dugovao</a:t>
            </a:r>
            <a:r>
              <a:rPr lang="en-US" sz="2000" b="1" dirty="0"/>
              <a:t> je </a:t>
            </a:r>
            <a:r>
              <a:rPr lang="en-US" sz="2000" b="1" dirty="0" err="1"/>
              <a:t>Bogu</a:t>
            </a:r>
            <a:r>
              <a:rPr lang="en-US" sz="2000" b="1" dirty="0"/>
              <a:t>, koji se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borio</a:t>
            </a:r>
            <a:r>
              <a:rPr lang="en-US" sz="2000" b="1" dirty="0"/>
              <a:t> za </a:t>
            </a:r>
            <a:r>
              <a:rPr lang="en-US" sz="2000" b="1" dirty="0" err="1"/>
              <a:t>njega</a:t>
            </a:r>
            <a:r>
              <a:rPr lang="hr-HR" sz="2000" b="1" dirty="0"/>
              <a:t> </a:t>
            </a:r>
            <a:r>
              <a:rPr lang="en-US" sz="2000" b="1" dirty="0"/>
              <a:t>(Ps</a:t>
            </a:r>
            <a:r>
              <a:rPr lang="hr-HR" sz="2000" b="1" dirty="0"/>
              <a:t>.</a:t>
            </a:r>
            <a:r>
              <a:rPr lang="en-US" sz="2000" b="1" dirty="0"/>
              <a:t> 18,47</a:t>
            </a:r>
            <a:r>
              <a:rPr lang="hr-HR" sz="2000" b="1" dirty="0"/>
              <a:t>.</a:t>
            </a:r>
            <a:r>
              <a:rPr lang="en-US" sz="2000" b="1" dirty="0"/>
              <a:t>48).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5164683"/>
            <a:ext cx="5944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Sama </a:t>
            </a:r>
            <a:r>
              <a:rPr lang="en-US" sz="2000" b="1" dirty="0" err="1"/>
              <a:t>odlučnost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veličina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djelovanja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bi </a:t>
            </a:r>
            <a:r>
              <a:rPr lang="en-US" sz="2000" b="1" dirty="0" err="1"/>
              <a:t>raspršiti</a:t>
            </a:r>
            <a:r>
              <a:rPr lang="en-US" sz="2000" b="1" dirty="0"/>
              <a:t> </a:t>
            </a:r>
            <a:r>
              <a:rPr lang="en-US" sz="2000" b="1" dirty="0" err="1"/>
              <a:t>svaku</a:t>
            </a:r>
            <a:r>
              <a:rPr lang="en-US" sz="2000" b="1" dirty="0"/>
              <a:t> </a:t>
            </a:r>
            <a:r>
              <a:rPr lang="en-US" sz="2000" b="1" dirty="0" err="1"/>
              <a:t>sumnju</a:t>
            </a:r>
            <a:r>
              <a:rPr lang="en-US" sz="2000" b="1" dirty="0"/>
              <a:t> u </a:t>
            </a:r>
            <a:r>
              <a:rPr lang="en-US" sz="2000" b="1" dirty="0" err="1"/>
              <a:t>Božju</a:t>
            </a:r>
            <a:r>
              <a:rPr lang="en-US" sz="2000" b="1" dirty="0"/>
              <a:t> </a:t>
            </a:r>
            <a:r>
              <a:rPr lang="en-US" sz="2000" b="1" dirty="0" err="1"/>
              <a:t>veliku</a:t>
            </a:r>
            <a:r>
              <a:rPr lang="en-US" sz="2000" b="1" dirty="0"/>
              <a:t> </a:t>
            </a:r>
            <a:r>
              <a:rPr lang="en-US" sz="2000" b="1" dirty="0" err="1"/>
              <a:t>brigu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suosjećanje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oboljelima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u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 da </a:t>
            </a:r>
            <a:r>
              <a:rPr lang="en-US" sz="2000" b="1" dirty="0" err="1"/>
              <a:t>pobijedi</a:t>
            </a:r>
            <a:r>
              <a:rPr lang="en-US" sz="2000" b="1" dirty="0"/>
              <a:t> </a:t>
            </a:r>
            <a:r>
              <a:rPr lang="en-US" sz="2000" b="1" dirty="0" err="1"/>
              <a:t>zlo</a:t>
            </a:r>
            <a:r>
              <a:rPr lang="en-US" sz="2000" b="1" dirty="0"/>
              <a:t>.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trebamo</a:t>
            </a:r>
            <a:r>
              <a:rPr lang="en-US" sz="2000" b="1" dirty="0"/>
              <a:t> </a:t>
            </a:r>
            <a:r>
              <a:rPr lang="hr-HR" sz="2000" b="1" dirty="0"/>
              <a:t>strpljivo </a:t>
            </a:r>
            <a:r>
              <a:rPr lang="en-US" sz="2000" b="1" dirty="0" err="1"/>
              <a:t>pričekati</a:t>
            </a:r>
            <a:r>
              <a:rPr lang="en-US" sz="2000" b="1" dirty="0"/>
              <a:t> da </a:t>
            </a:r>
            <a:r>
              <a:rPr lang="hr-HR" sz="2000" b="1" dirty="0"/>
              <a:t>O</a:t>
            </a:r>
            <a:r>
              <a:rPr lang="en-US" sz="2000" b="1" dirty="0"/>
              <a:t>n to </a:t>
            </a:r>
            <a:r>
              <a:rPr lang="en-US" sz="2000" b="1" dirty="0" err="1"/>
              <a:t>učini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3145086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42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vidjeti</a:t>
            </a:r>
            <a:r>
              <a:rPr lang="en-US" sz="2000" b="1" dirty="0"/>
              <a:t> Boga </a:t>
            </a:r>
            <a:r>
              <a:rPr lang="en-US" sz="2000" b="1" dirty="0" err="1"/>
              <a:t>kako</a:t>
            </a:r>
            <a:r>
              <a:rPr lang="en-US" sz="2000" b="1" dirty="0"/>
              <a:t> se </a:t>
            </a:r>
            <a:r>
              <a:rPr lang="en-US" sz="2000" b="1" dirty="0" err="1"/>
              <a:t>manifestira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ratnik</a:t>
            </a:r>
            <a:r>
              <a:rPr lang="en-US" sz="2000" b="1" dirty="0"/>
              <a:t> koji </a:t>
            </a:r>
            <a:r>
              <a:rPr lang="en-US" sz="2000" b="1" dirty="0" err="1"/>
              <a:t>jaše</a:t>
            </a:r>
            <a:r>
              <a:rPr lang="en-US" sz="2000" b="1" dirty="0"/>
              <a:t> </a:t>
            </a:r>
            <a:r>
              <a:rPr lang="en-US" sz="2000" b="1" dirty="0" err="1"/>
              <a:t>konja</a:t>
            </a:r>
            <a:r>
              <a:rPr lang="en-US" sz="2000" b="1" dirty="0"/>
              <a:t>; </a:t>
            </a:r>
            <a:r>
              <a:rPr lang="en-US" sz="2000" b="1" dirty="0" err="1"/>
              <a:t>uzrokujući</a:t>
            </a:r>
            <a:r>
              <a:rPr lang="en-US" sz="2000" b="1" dirty="0"/>
              <a:t> da </a:t>
            </a:r>
            <a:r>
              <a:rPr lang="en-US" sz="2000" b="1" dirty="0" err="1"/>
              <a:t>zemlja</a:t>
            </a:r>
            <a:r>
              <a:rPr lang="en-US" sz="2000" b="1" dirty="0"/>
              <a:t> </a:t>
            </a:r>
            <a:r>
              <a:rPr lang="en-US" sz="2000" b="1" dirty="0" err="1"/>
              <a:t>drhti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podižući</a:t>
            </a:r>
            <a:r>
              <a:rPr lang="en-US" sz="2000" b="1" dirty="0"/>
              <a:t> dim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vatru</a:t>
            </a:r>
            <a:r>
              <a:rPr lang="en-US" sz="2000" b="1" dirty="0"/>
              <a:t> za </a:t>
            </a:r>
            <a:r>
              <a:rPr lang="en-US" sz="2000" b="1" dirty="0" err="1"/>
              <a:t>sobom</a:t>
            </a:r>
            <a:r>
              <a:rPr lang="en-US" sz="2000" b="1" dirty="0"/>
              <a:t>; </a:t>
            </a:r>
            <a:r>
              <a:rPr lang="en-US" sz="2000" b="1" dirty="0" err="1"/>
              <a:t>paralizirajući</a:t>
            </a:r>
            <a:r>
              <a:rPr lang="en-US" sz="2000" b="1" dirty="0"/>
              <a:t> </a:t>
            </a:r>
            <a:r>
              <a:rPr lang="en-US" sz="2000" b="1" dirty="0" err="1"/>
              <a:t>neprijatelja</a:t>
            </a:r>
            <a:r>
              <a:rPr lang="en-US" sz="2000" b="1" dirty="0"/>
              <a:t>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snažnim</a:t>
            </a:r>
            <a:r>
              <a:rPr lang="en-US" sz="2000" b="1" dirty="0"/>
              <a:t> </a:t>
            </a:r>
            <a:r>
              <a:rPr lang="en-US" sz="2000" b="1" dirty="0" err="1"/>
              <a:t>glasom</a:t>
            </a:r>
            <a:r>
              <a:rPr lang="en-US" sz="2000" b="1" dirty="0"/>
              <a:t>; </a:t>
            </a:r>
            <a:r>
              <a:rPr lang="en-US" sz="2000" b="1" dirty="0" err="1"/>
              <a:t>koristeći</a:t>
            </a:r>
            <a:r>
              <a:rPr lang="en-US" sz="2000" b="1" dirty="0"/>
              <a:t> </a:t>
            </a:r>
            <a:r>
              <a:rPr lang="en-US" sz="2000" b="1" dirty="0" err="1"/>
              <a:t>sile</a:t>
            </a:r>
            <a:r>
              <a:rPr lang="en-US" sz="2000" b="1" dirty="0"/>
              <a:t> </a:t>
            </a:r>
            <a:r>
              <a:rPr lang="en-US" sz="2000" b="1" dirty="0" err="1"/>
              <a:t>prirode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strijele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 </a:t>
            </a:r>
            <a:r>
              <a:rPr lang="en-US" sz="2000" b="1" dirty="0" err="1"/>
              <a:t>izbav</a:t>
            </a:r>
            <a:r>
              <a:rPr lang="hr-HR" sz="2000" b="1" dirty="0" err="1"/>
              <a:t>lja</a:t>
            </a:r>
            <a:r>
              <a:rPr lang="en-US" sz="2000" b="1" dirty="0"/>
              <a:t> one koji mu </a:t>
            </a:r>
            <a:r>
              <a:rPr lang="en-US" sz="2000" b="1" dirty="0" err="1"/>
              <a:t>plaču</a:t>
            </a:r>
            <a:r>
              <a:rPr lang="hr-HR" sz="2000" b="1" dirty="0"/>
              <a:t> da im pomogne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18, 7-18).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spc="300" dirty="0">
                <a:ln/>
                <a:solidFill>
                  <a:schemeClr val="accent3"/>
                </a:solidFill>
              </a:rPr>
              <a:t>PRAVDA</a:t>
            </a:r>
            <a:endParaRPr lang="en" sz="8000" b="1" spc="3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BOŽANSKA PRAVDA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440859"/>
            <a:ext cx="9004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Zbog nasilja nad slabima I jauka poniženih, ja ću se pokrenuti’, kaže Bog. ‘Pružit ću im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zaštiru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za kojom čeznu.’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 12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5292538" y="1302633"/>
            <a:ext cx="6899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kaže</a:t>
            </a:r>
            <a:r>
              <a:rPr lang="en-US" sz="2000" b="1" dirty="0"/>
              <a:t> da Bog ne </a:t>
            </a:r>
            <a:r>
              <a:rPr lang="en-US" sz="2000" b="1" dirty="0" err="1"/>
              <a:t>tolerira</a:t>
            </a:r>
            <a:r>
              <a:rPr lang="en-US" sz="2000" b="1" dirty="0"/>
              <a:t> </a:t>
            </a:r>
            <a:r>
              <a:rPr lang="en-US" sz="2000" b="1" dirty="0" err="1"/>
              <a:t>nepravdu</a:t>
            </a:r>
            <a:r>
              <a:rPr lang="en-US" sz="2000" b="1" dirty="0"/>
              <a:t>.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potrebiti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potlačeni</a:t>
            </a:r>
            <a:r>
              <a:rPr lang="en-US" sz="2000" b="1" dirty="0"/>
              <a:t> vape </a:t>
            </a:r>
            <a:r>
              <a:rPr lang="en-US" sz="2000" b="1" dirty="0" err="1"/>
              <a:t>Bogu</a:t>
            </a:r>
            <a:r>
              <a:rPr lang="en-US" sz="2000" b="1" dirty="0"/>
              <a:t>, </a:t>
            </a:r>
            <a:r>
              <a:rPr lang="hr-HR" sz="2000" b="1" dirty="0"/>
              <a:t>O</a:t>
            </a:r>
            <a:r>
              <a:rPr lang="en-US" sz="2000" b="1" dirty="0"/>
              <a:t>n </a:t>
            </a:r>
            <a:r>
              <a:rPr lang="en-US" sz="2000" b="1" dirty="0" err="1"/>
              <a:t>ustaje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pravdu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12, 5).</a:t>
            </a:r>
            <a:endParaRPr lang="en" sz="2000" b="1" dirty="0"/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09752"/>
            <a:ext cx="8900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potrebitima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osjećamo</a:t>
            </a:r>
            <a:r>
              <a:rPr lang="en-US" sz="2000" b="1" dirty="0"/>
              <a:t> </a:t>
            </a:r>
            <a:r>
              <a:rPr lang="en-US" sz="2000" b="1" dirty="0" err="1"/>
              <a:t>isto</a:t>
            </a:r>
            <a:r>
              <a:rPr lang="en-US" sz="2000" b="1" dirty="0"/>
              <a:t>, to jest, </a:t>
            </a:r>
            <a:r>
              <a:rPr lang="en-US" sz="2000" b="1" dirty="0" err="1"/>
              <a:t>trebamo</a:t>
            </a:r>
            <a:r>
              <a:rPr lang="en-US" sz="2000" b="1" dirty="0"/>
              <a:t> se </a:t>
            </a:r>
            <a:r>
              <a:rPr lang="en-US" sz="2000" b="1" dirty="0" err="1"/>
              <a:t>brinuti</a:t>
            </a:r>
            <a:r>
              <a:rPr lang="en-US" sz="2000" b="1" dirty="0"/>
              <a:t> za </a:t>
            </a:r>
            <a:r>
              <a:rPr lang="en-US" sz="2000" b="1" dirty="0" err="1"/>
              <a:t>njih</a:t>
            </a:r>
            <a:r>
              <a:rPr lang="en-US" sz="2000" b="1" dirty="0"/>
              <a:t>. </a:t>
            </a:r>
            <a:r>
              <a:rPr lang="en-US" sz="2000" b="1" dirty="0" err="1"/>
              <a:t>Gospodin</a:t>
            </a:r>
            <a:r>
              <a:rPr lang="en-US" sz="2000" b="1" dirty="0"/>
              <a:t> </a:t>
            </a:r>
            <a:r>
              <a:rPr lang="en-US" sz="2000" b="1" dirty="0" err="1"/>
              <a:t>nagrađuje</a:t>
            </a:r>
            <a:r>
              <a:rPr lang="en-US" sz="2000" b="1" dirty="0"/>
              <a:t> one koji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takav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hr-HR" sz="2000" b="1" dirty="0"/>
              <a:t> (</a:t>
            </a:r>
            <a:r>
              <a:rPr lang="hr-HR" sz="2000" b="1" dirty="0" err="1"/>
              <a:t>Ps</a:t>
            </a:r>
            <a:r>
              <a:rPr lang="hr-HR" sz="2000" b="1" dirty="0"/>
              <a:t>. 42,1-3).</a:t>
            </a:r>
            <a:br>
              <a:rPr lang="en-US" sz="2000" b="1" dirty="0"/>
            </a:b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44577"/>
            <a:ext cx="2790824" cy="21044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987" y="4117543"/>
            <a:ext cx="2790825" cy="2631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896125"/>
            <a:ext cx="5461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ustati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ugnjetavanja</a:t>
            </a:r>
            <a:r>
              <a:rPr lang="en-US" sz="2000" b="1" dirty="0"/>
              <a:t>, ne </a:t>
            </a:r>
            <a:r>
              <a:rPr lang="en-US" sz="2000" b="1" dirty="0" err="1"/>
              <a:t>oslanjajući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našu</a:t>
            </a:r>
            <a:r>
              <a:rPr lang="en-US" sz="2000" b="1" dirty="0"/>
              <a:t> </a:t>
            </a:r>
            <a:r>
              <a:rPr lang="en-US" sz="2000" b="1" dirty="0" err="1"/>
              <a:t>mudrost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Božju</a:t>
            </a:r>
            <a:r>
              <a:rPr lang="en-US" sz="2000" b="1" dirty="0"/>
              <a:t> </a:t>
            </a:r>
            <a:r>
              <a:rPr lang="en-US" sz="2000" b="1" dirty="0" err="1"/>
              <a:t>mudrost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. </a:t>
            </a:r>
            <a:r>
              <a:rPr lang="en-US" sz="2000" b="1" dirty="0" err="1"/>
              <a:t>Samo</a:t>
            </a:r>
            <a:r>
              <a:rPr lang="en-US" sz="2000" b="1" dirty="0"/>
              <a:t> On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djelovati</a:t>
            </a:r>
            <a:r>
              <a:rPr lang="en-US" sz="2000" b="1" dirty="0"/>
              <a:t> </a:t>
            </a:r>
            <a:r>
              <a:rPr lang="en-US" sz="2000" b="1" dirty="0" err="1"/>
              <a:t>pravedno</a:t>
            </a:r>
            <a:r>
              <a:rPr lang="en-US" sz="2000" b="1" dirty="0"/>
              <a:t>. Bog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suditi</a:t>
            </a:r>
            <a:r>
              <a:rPr lang="en-US" sz="2000" b="1" dirty="0"/>
              <a:t> </a:t>
            </a:r>
            <a:r>
              <a:rPr lang="en-US" sz="2000" b="1" dirty="0" err="1"/>
              <a:t>svako</a:t>
            </a:r>
            <a:r>
              <a:rPr lang="hr-HR" sz="2000" b="1" dirty="0"/>
              <a:t>m</a:t>
            </a:r>
            <a:r>
              <a:rPr lang="en-US" sz="2000" b="1" dirty="0"/>
              <a:t> </a:t>
            </a:r>
            <a:r>
              <a:rPr lang="en-US" sz="2000" b="1" dirty="0" err="1"/>
              <a:t>zlostavljanju</a:t>
            </a:r>
            <a:r>
              <a:rPr lang="en-US" sz="2000" b="1" dirty="0"/>
              <a:t>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nemaru</a:t>
            </a:r>
            <a:r>
              <a:rPr lang="en-US" sz="2000" b="1" dirty="0"/>
              <a:t> u </a:t>
            </a:r>
            <a:r>
              <a:rPr lang="en-US" sz="2000" b="1" dirty="0" err="1"/>
              <a:t>pomaganju</a:t>
            </a:r>
            <a:r>
              <a:rPr lang="en-US" sz="2000" b="1" dirty="0"/>
              <a:t> </a:t>
            </a:r>
            <a:r>
              <a:rPr lang="en-US" sz="2000" b="1" dirty="0" err="1"/>
              <a:t>potlačenima</a:t>
            </a:r>
            <a:r>
              <a:rPr lang="en-US" sz="2000" b="1" dirty="0"/>
              <a:t> (M</a:t>
            </a:r>
            <a:r>
              <a:rPr lang="hr-HR" sz="2000" b="1" dirty="0"/>
              <a:t>a</a:t>
            </a:r>
            <a:r>
              <a:rPr lang="en-US" sz="2000" b="1" dirty="0"/>
              <a:t>t</a:t>
            </a:r>
            <a:r>
              <a:rPr lang="hr-HR" sz="2000" b="1" dirty="0"/>
              <a:t>ej</a:t>
            </a:r>
            <a:r>
              <a:rPr lang="en-US" sz="2000" b="1" dirty="0"/>
              <a:t> 25, 31-46).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5292538" y="2318296"/>
            <a:ext cx="6899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se </a:t>
            </a:r>
            <a:r>
              <a:rPr lang="en-US" sz="2000" b="1" dirty="0" err="1"/>
              <a:t>osjećao</a:t>
            </a:r>
            <a:r>
              <a:rPr lang="en-US" sz="2000" b="1" dirty="0"/>
              <a:t> </a:t>
            </a:r>
            <a:r>
              <a:rPr lang="en-US" sz="2000" b="1" dirty="0" err="1"/>
              <a:t>ranjivim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bolesnim</a:t>
            </a:r>
            <a:r>
              <a:rPr lang="en-US" sz="2000" b="1" dirty="0"/>
              <a:t>, a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prijatelji</a:t>
            </a:r>
            <a:r>
              <a:rPr lang="en-US" sz="2000" b="1" dirty="0"/>
              <a:t> </a:t>
            </a:r>
            <a:r>
              <a:rPr lang="en-US" sz="2000" b="1" dirty="0" err="1"/>
              <a:t>potajno</a:t>
            </a:r>
            <a:r>
              <a:rPr lang="en-US" sz="2000" b="1" dirty="0"/>
              <a:t> </a:t>
            </a:r>
            <a:r>
              <a:rPr lang="en-US" sz="2000" b="1" dirty="0" err="1"/>
              <a:t>poželjeli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, David je </a:t>
            </a:r>
            <a:r>
              <a:rPr lang="en-US" sz="2000" b="1" dirty="0" err="1"/>
              <a:t>zavapio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br>
              <a:rPr lang="en-US" sz="2000" b="1" dirty="0"/>
            </a:br>
            <a:r>
              <a:rPr lang="en-US" sz="2000" b="1" dirty="0"/>
              <a:t>(Ps</a:t>
            </a:r>
            <a:r>
              <a:rPr lang="hr-HR" sz="2000" b="1" dirty="0"/>
              <a:t>.</a:t>
            </a:r>
            <a:r>
              <a:rPr lang="en-US" sz="2000" b="1" dirty="0"/>
              <a:t> 41,7-9). </a:t>
            </a:r>
            <a:r>
              <a:rPr lang="en-US" sz="2000" b="1" dirty="0" err="1"/>
              <a:t>Priznajući</a:t>
            </a:r>
            <a:r>
              <a:rPr lang="en-US" sz="2000" b="1" dirty="0"/>
              <a:t>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nedostojnost</a:t>
            </a:r>
            <a:r>
              <a:rPr lang="en-US" sz="2000" b="1" dirty="0"/>
              <a:t>, </a:t>
            </a:r>
            <a:r>
              <a:rPr lang="en-US" sz="2000" b="1" dirty="0" err="1"/>
              <a:t>ostavio</a:t>
            </a:r>
            <a:r>
              <a:rPr lang="en-US" sz="2000" b="1" dirty="0"/>
              <a:t> je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slučaj</a:t>
            </a:r>
            <a:r>
              <a:rPr lang="en-US" sz="2000" b="1" dirty="0"/>
              <a:t> u </a:t>
            </a:r>
            <a:r>
              <a:rPr lang="en-US" sz="2000" b="1" dirty="0" err="1"/>
              <a:t>milosrdnim</a:t>
            </a:r>
            <a:r>
              <a:rPr lang="en-US" sz="2000" b="1" dirty="0"/>
              <a:t> </a:t>
            </a:r>
            <a:r>
              <a:rPr lang="en-US" sz="2000" b="1" dirty="0" err="1"/>
              <a:t>Božjim</a:t>
            </a:r>
            <a:r>
              <a:rPr lang="en-US" sz="2000" b="1" dirty="0"/>
              <a:t> </a:t>
            </a:r>
            <a:r>
              <a:rPr lang="en-US" sz="2000" b="1" dirty="0" err="1"/>
              <a:t>rukama</a:t>
            </a:r>
            <a:r>
              <a:rPr lang="en-US" sz="2000" b="1" dirty="0"/>
              <a:t>, </a:t>
            </a:r>
            <a:r>
              <a:rPr lang="en-US" sz="2000" b="1" dirty="0" err="1"/>
              <a:t>uvjeren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ga </a:t>
            </a:r>
            <a:r>
              <a:rPr lang="en-US" sz="2000" b="1" dirty="0" err="1"/>
              <a:t>čuti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41:4, 11-13).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chemeClr val="accent4"/>
                </a:solidFill>
              </a:rPr>
              <a:t>LJUDSKA PRAVDA</a:t>
            </a:r>
            <a:endParaRPr lang="en" sz="4400" b="1" spc="3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2066924" y="692247"/>
            <a:ext cx="1012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Štitite slaba i sirotu, vratite pravicu jadniku i siromahu.</a:t>
            </a:r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82</a:t>
            </a:r>
            <a:r>
              <a:rPr lang="hr-HR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13262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je </a:t>
            </a:r>
            <a:r>
              <a:rPr lang="en-US" sz="2000" b="1" dirty="0" err="1"/>
              <a:t>delegirao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 </a:t>
            </a:r>
            <a:r>
              <a:rPr lang="en-US" sz="2000" b="1" dirty="0" err="1"/>
              <a:t>osuđivanja</a:t>
            </a:r>
            <a:r>
              <a:rPr lang="en-US" sz="2000" b="1" dirty="0"/>
              <a:t> </a:t>
            </a:r>
            <a:r>
              <a:rPr lang="en-US" sz="2000" b="1" dirty="0" err="1"/>
              <a:t>vođama</a:t>
            </a:r>
            <a:r>
              <a:rPr lang="en-US" sz="2000" b="1" dirty="0"/>
              <a:t> </a:t>
            </a:r>
            <a:r>
              <a:rPr lang="en-US" sz="2000" b="1" dirty="0" err="1"/>
              <a:t>naroda</a:t>
            </a:r>
            <a:r>
              <a:rPr lang="en-US" sz="2000" b="1" dirty="0"/>
              <a:t>, </a:t>
            </a:r>
            <a:r>
              <a:rPr lang="en-US" sz="2000" b="1" dirty="0" err="1"/>
              <a:t>pri</a:t>
            </a:r>
            <a:r>
              <a:rPr lang="en-US" sz="2000" b="1" dirty="0"/>
              <a:t> </a:t>
            </a:r>
            <a:r>
              <a:rPr lang="en-US" sz="2000" b="1" dirty="0" err="1"/>
              <a:t>čemu</a:t>
            </a:r>
            <a:r>
              <a:rPr lang="en-US" sz="2000" b="1" dirty="0"/>
              <a:t> je </a:t>
            </a:r>
            <a:r>
              <a:rPr lang="en-US" sz="2000" b="1" dirty="0" err="1"/>
              <a:t>kralj</a:t>
            </a:r>
            <a:r>
              <a:rPr lang="en-US" sz="2000" b="1" dirty="0"/>
              <a:t> bio </a:t>
            </a:r>
            <a:r>
              <a:rPr lang="en-US" sz="2000" b="1" dirty="0" err="1"/>
              <a:t>glavni</a:t>
            </a:r>
            <a:r>
              <a:rPr lang="en-US" sz="2000" b="1" dirty="0"/>
              <a:t> </a:t>
            </a:r>
            <a:r>
              <a:rPr lang="en-US" sz="2000" b="1" dirty="0" err="1"/>
              <a:t>sudac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hr-HR" sz="2000" b="1" dirty="0"/>
              <a:t> </a:t>
            </a:r>
            <a:r>
              <a:rPr lang="en-US" sz="2000" b="1" dirty="0"/>
              <a:t>(Ps</a:t>
            </a:r>
            <a:r>
              <a:rPr lang="hr-HR" sz="2000" b="1" dirty="0"/>
              <a:t>.</a:t>
            </a:r>
            <a:r>
              <a:rPr lang="en-US" sz="2000" b="1" dirty="0"/>
              <a:t> 72,1-2). Oni koji </a:t>
            </a:r>
            <a:r>
              <a:rPr lang="en-US" sz="2000" b="1" dirty="0" err="1"/>
              <a:t>sude</a:t>
            </a:r>
            <a:r>
              <a:rPr lang="en-US" sz="2000" b="1" dirty="0"/>
              <a:t> po </a:t>
            </a:r>
            <a:r>
              <a:rPr lang="en-US" sz="2000" b="1" dirty="0" err="1"/>
              <a:t>božansko</a:t>
            </a:r>
            <a:r>
              <a:rPr lang="hr-HR" sz="2000" b="1" dirty="0"/>
              <a:t>m autoritetu,</a:t>
            </a:r>
            <a:r>
              <a:rPr lang="en-US" sz="2000" b="1" dirty="0"/>
              <a:t> </a:t>
            </a:r>
            <a:r>
              <a:rPr lang="en-US" sz="2000" b="1" dirty="0" err="1"/>
              <a:t>nazivaju</a:t>
            </a:r>
            <a:r>
              <a:rPr lang="en-US" sz="2000" b="1" dirty="0"/>
              <a:t> se "</a:t>
            </a:r>
            <a:r>
              <a:rPr lang="en-US" sz="2000" b="1" dirty="0" err="1"/>
              <a:t>bogovima</a:t>
            </a:r>
            <a:r>
              <a:rPr lang="en-US" sz="2000" b="1" dirty="0"/>
              <a:t>" (Ps 82, 1).</a:t>
            </a:r>
            <a:endParaRPr lang="en" sz="2000" b="1" dirty="0"/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6961092" y="4720918"/>
            <a:ext cx="50818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</a:t>
            </a:r>
            <a:r>
              <a:rPr lang="en-US" sz="2000" b="1" dirty="0" err="1"/>
              <a:t>ukazuje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bi </a:t>
            </a:r>
            <a:r>
              <a:rPr lang="en-US" sz="2000" b="1" dirty="0" err="1"/>
              <a:t>ljudski</a:t>
            </a:r>
            <a:r>
              <a:rPr lang="en-US" sz="2000" b="1" dirty="0"/>
              <a:t> </a:t>
            </a:r>
            <a:r>
              <a:rPr lang="en-US" sz="2000" b="1" dirty="0" err="1"/>
              <a:t>sudac</a:t>
            </a:r>
            <a:r>
              <a:rPr lang="en-US" sz="2000" b="1" dirty="0"/>
              <a:t> </a:t>
            </a:r>
            <a:r>
              <a:rPr lang="en-US" sz="2000" b="1" dirty="0" err="1"/>
              <a:t>trebao</a:t>
            </a:r>
            <a:r>
              <a:rPr lang="en-US" sz="2000" b="1" dirty="0"/>
              <a:t> </a:t>
            </a:r>
            <a:r>
              <a:rPr lang="en-US" sz="2000" b="1" dirty="0" err="1"/>
              <a:t>suditi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82,3</a:t>
            </a:r>
            <a:r>
              <a:rPr lang="hr-HR" sz="2000" b="1" dirty="0"/>
              <a:t>.</a:t>
            </a:r>
            <a:r>
              <a:rPr lang="en-US" sz="2000" b="1" dirty="0"/>
              <a:t>4). </a:t>
            </a:r>
            <a:r>
              <a:rPr lang="en-US" sz="2000" b="1" dirty="0" err="1"/>
              <a:t>Ako</a:t>
            </a:r>
            <a:r>
              <a:rPr lang="en-US" sz="2000" b="1" dirty="0"/>
              <a:t> to </a:t>
            </a:r>
            <a:r>
              <a:rPr lang="en-US" sz="2000" b="1" dirty="0" err="1"/>
              <a:t>čine</a:t>
            </a:r>
            <a:r>
              <a:rPr lang="en-US" sz="2000" b="1" dirty="0"/>
              <a:t> </a:t>
            </a:r>
            <a:r>
              <a:rPr lang="en-US" sz="2000" b="1" dirty="0" err="1"/>
              <a:t>ispravno</a:t>
            </a:r>
            <a:r>
              <a:rPr lang="en-US" sz="2000" b="1" dirty="0"/>
              <a:t>, </a:t>
            </a:r>
            <a:r>
              <a:rPr lang="en-US" sz="2000" b="1" dirty="0" err="1"/>
              <a:t>smatraju</a:t>
            </a:r>
            <a:r>
              <a:rPr lang="en-US" sz="2000" b="1" dirty="0"/>
              <a:t> se "</a:t>
            </a:r>
            <a:r>
              <a:rPr lang="en-US" sz="2000" b="1" dirty="0" err="1"/>
              <a:t>sinovima</a:t>
            </a:r>
            <a:r>
              <a:rPr lang="en-US" sz="2000" b="1" dirty="0"/>
              <a:t> </a:t>
            </a:r>
            <a:r>
              <a:rPr lang="en-US" sz="2000" b="1" dirty="0" err="1"/>
              <a:t>Svemogućega</a:t>
            </a:r>
            <a:r>
              <a:rPr lang="en-US" sz="2000" b="1" dirty="0"/>
              <a:t>" (Ps</a:t>
            </a:r>
            <a:r>
              <a:rPr lang="hr-HR" sz="2000" b="1" dirty="0"/>
              <a:t>. </a:t>
            </a:r>
            <a:r>
              <a:rPr lang="en-US" sz="2000" b="1" dirty="0"/>
              <a:t>82, 6). U </a:t>
            </a:r>
            <a:r>
              <a:rPr lang="en-US" sz="2000" b="1" dirty="0" err="1"/>
              <a:t>suprotnom</a:t>
            </a:r>
            <a:r>
              <a:rPr lang="en-US" sz="2000" b="1" dirty="0"/>
              <a:t>, </a:t>
            </a:r>
            <a:r>
              <a:rPr lang="en-US" sz="2000" b="1" dirty="0" err="1"/>
              <a:t>oni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sami</a:t>
            </a:r>
            <a:r>
              <a:rPr lang="en-US" sz="2000" b="1" dirty="0"/>
              <a:t> </a:t>
            </a:r>
            <a:r>
              <a:rPr lang="en-US" sz="2000" b="1" dirty="0" err="1"/>
              <a:t>pasti</a:t>
            </a:r>
            <a:r>
              <a:rPr lang="en-US" sz="2000" b="1" dirty="0"/>
              <a:t> pod </a:t>
            </a:r>
            <a:r>
              <a:rPr lang="en-US" sz="2000" b="1" dirty="0" err="1"/>
              <a:t>božanski</a:t>
            </a:r>
            <a:r>
              <a:rPr lang="en-US" sz="2000" b="1" dirty="0"/>
              <a:t> </a:t>
            </a:r>
            <a:r>
              <a:rPr lang="en-US" sz="2000" b="1" dirty="0" err="1"/>
              <a:t>sud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82,7-8).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5" y="4302139"/>
            <a:ext cx="4238625" cy="23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302139"/>
            <a:ext cx="2151152" cy="2386345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10" y="3536975"/>
            <a:ext cx="6992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Ovlast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primaju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odgovornima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za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upravljaju</a:t>
            </a:r>
            <a:r>
              <a:rPr lang="en-US" sz="2000" b="1" dirty="0"/>
              <a:t> </a:t>
            </a:r>
            <a:r>
              <a:rPr lang="en-US" sz="2000" b="1" dirty="0" err="1"/>
              <a:t>pravdom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82,2).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536701"/>
            <a:ext cx="6992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Ovo izaslanstvo</a:t>
            </a:r>
            <a:r>
              <a:rPr lang="en" sz="2000" b="1" dirty="0"/>
              <a:t> </a:t>
            </a:r>
            <a:r>
              <a:rPr lang="hr-HR" sz="2000" b="1" dirty="0"/>
              <a:t>postavlja ga iznad Božjeg naroda</a:t>
            </a:r>
            <a:r>
              <a:rPr lang="en" sz="2000" b="1" dirty="0"/>
              <a:t>. </a:t>
            </a:r>
            <a:r>
              <a:rPr lang="hr-HR" sz="2000" b="1" dirty="0"/>
              <a:t>Svatko tko ima pravo da sudi</a:t>
            </a:r>
            <a:r>
              <a:rPr lang="en" sz="2000" b="1" dirty="0"/>
              <a:t>, </a:t>
            </a:r>
            <a:r>
              <a:rPr lang="hr-HR" sz="2000" b="1" dirty="0"/>
              <a:t>čini to po božanskom autoritetu</a:t>
            </a:r>
            <a:r>
              <a:rPr lang="en" sz="2000" b="1" dirty="0"/>
              <a:t>, </a:t>
            </a:r>
            <a:r>
              <a:rPr lang="hr-HR" sz="2000" b="1" dirty="0"/>
              <a:t>čak ako to i ne prepoznaju </a:t>
            </a:r>
            <a:r>
              <a:rPr lang="en" sz="2000" b="1" dirty="0"/>
              <a:t>(</a:t>
            </a:r>
            <a:r>
              <a:rPr lang="hr-HR" sz="2000" b="1" dirty="0"/>
              <a:t>Ivan</a:t>
            </a:r>
            <a:r>
              <a:rPr lang="en" sz="2000" b="1" dirty="0"/>
              <a:t> 19</a:t>
            </a:r>
            <a:r>
              <a:rPr lang="hr-HR" sz="2000" b="1" dirty="0"/>
              <a:t>,</a:t>
            </a:r>
            <a:r>
              <a:rPr lang="en" sz="2000" b="1" dirty="0"/>
              <a:t>10</a:t>
            </a:r>
            <a:r>
              <a:rPr lang="hr-HR" sz="2000" b="1" dirty="0"/>
              <a:t>.</a:t>
            </a:r>
            <a:r>
              <a:rPr lang="en" sz="2000" b="1" dirty="0"/>
              <a:t>11; R</a:t>
            </a:r>
            <a:r>
              <a:rPr lang="hr-HR" sz="2000" b="1" dirty="0"/>
              <a:t>i</a:t>
            </a:r>
            <a:r>
              <a:rPr lang="en" sz="2000" b="1" dirty="0"/>
              <a:t>m. 13</a:t>
            </a:r>
            <a:r>
              <a:rPr lang="hr-HR" sz="2000" b="1" dirty="0"/>
              <a:t>,</a:t>
            </a:r>
            <a:r>
              <a:rPr lang="en" sz="2000" b="1" dirty="0"/>
              <a:t>1).</a:t>
            </a:r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767280"/>
            <a:ext cx="810577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en-US" spc="300" dirty="0">
                <a:solidFill>
                  <a:schemeClr val="accent5">
                    <a:lumMod val="75000"/>
                  </a:schemeClr>
                </a:solidFill>
              </a:rPr>
              <a:t>SUĐENJE</a:t>
            </a:r>
            <a:endParaRPr lang="en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BOŽANSKI GNJEV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515389" y="584775"/>
            <a:ext cx="1163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Izlij na njih ljutinu, žar tvoga gnjeva </a:t>
            </a:r>
            <a:r>
              <a:rPr lang="hr-H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ih zahvati.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 69</a:t>
            </a:r>
            <a:r>
              <a:rPr lang="hr-HR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hr-HR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750049" y="11811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uskladiti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Psalma</a:t>
            </a:r>
            <a:r>
              <a:rPr lang="en-US" sz="2000" b="1" dirty="0"/>
              <a:t> 137,9 –</a:t>
            </a:r>
            <a:r>
              <a:rPr lang="hr-HR" sz="2000" b="1" dirty="0"/>
              <a:t> ”Blažen” koji zgrabi I smrska o stijenu tvoju dojenčad”</a:t>
            </a:r>
            <a:r>
              <a:rPr lang="en-US" sz="2000" b="1" dirty="0"/>
              <a:t> – </a:t>
            </a:r>
            <a:r>
              <a:rPr lang="hr-HR" sz="2000" b="1" dirty="0"/>
              <a:t> </a:t>
            </a:r>
            <a:r>
              <a:rPr lang="en-US" sz="2000" b="1" dirty="0"/>
              <a:t>s </a:t>
            </a:r>
            <a:r>
              <a:rPr lang="en-US" sz="2000" b="1" dirty="0" err="1"/>
              <a:t>Isusovim</a:t>
            </a:r>
            <a:r>
              <a:rPr lang="en-US" sz="2000" b="1" dirty="0"/>
              <a:t> </a:t>
            </a:r>
            <a:r>
              <a:rPr lang="en-US" sz="2000" b="1" dirty="0" err="1"/>
              <a:t>zahtjevom</a:t>
            </a:r>
            <a:r>
              <a:rPr lang="en-US" sz="2000" b="1" dirty="0"/>
              <a:t> da </a:t>
            </a:r>
            <a:r>
              <a:rPr lang="en-US" sz="2000" b="1" dirty="0" err="1"/>
              <a:t>ljubimo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neprijatelje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5476875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390774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648200"/>
            <a:ext cx="2971799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791199" y="5276412"/>
            <a:ext cx="623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Nadahnuće je ostavilo ove riječi</a:t>
            </a:r>
            <a:r>
              <a:rPr lang="en" sz="2000" b="1" dirty="0"/>
              <a:t> </a:t>
            </a:r>
            <a:r>
              <a:rPr lang="hr-HR" sz="2000" b="1" dirty="0"/>
              <a:t> tako da možemo jasno vidjeti da se</a:t>
            </a:r>
            <a:r>
              <a:rPr lang="en" sz="2000" b="1" dirty="0"/>
              <a:t> </a:t>
            </a:r>
            <a:r>
              <a:rPr lang="hr-HR" sz="2000" b="1" dirty="0"/>
              <a:t>dobro i zlo ne smiju olako shvatiti. Zlo ima svoje posljedice</a:t>
            </a:r>
            <a:r>
              <a:rPr lang="en" sz="2000" b="1" dirty="0"/>
              <a:t>, </a:t>
            </a:r>
            <a:r>
              <a:rPr lang="hr-HR" sz="2000" b="1" dirty="0"/>
              <a:t>a Božji gnjev </a:t>
            </a:r>
            <a:r>
              <a:rPr lang="en" sz="2000" b="1" dirty="0"/>
              <a:t> </a:t>
            </a:r>
            <a:r>
              <a:rPr lang="hr-HR" sz="2000" b="1" dirty="0"/>
              <a:t>se očituje kao jedino</a:t>
            </a:r>
            <a:r>
              <a:rPr lang="en" sz="2000" b="1" dirty="0"/>
              <a:t> </a:t>
            </a:r>
            <a:r>
              <a:rPr lang="hr-HR" sz="2000" b="1" dirty="0"/>
              <a:t>sredstvo za njegovo iskorjenjivanje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750049" y="3862892"/>
            <a:ext cx="6280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psalmist se </a:t>
            </a:r>
            <a:r>
              <a:rPr lang="en-US" sz="2000" b="1" dirty="0" err="1"/>
              <a:t>nikada</a:t>
            </a:r>
            <a:r>
              <a:rPr lang="en-US" sz="2000" b="1" dirty="0"/>
              <a:t> ne </a:t>
            </a:r>
            <a:r>
              <a:rPr lang="en-US" sz="2000" b="1" dirty="0" err="1"/>
              <a:t>namjerava</a:t>
            </a:r>
            <a:r>
              <a:rPr lang="en-US" sz="2000" b="1" dirty="0"/>
              <a:t> </a:t>
            </a:r>
            <a:r>
              <a:rPr lang="hr-HR" sz="2000" b="1" dirty="0"/>
              <a:t>preuzeti</a:t>
            </a:r>
            <a:r>
              <a:rPr lang="en-US" sz="2000" b="1" dirty="0"/>
              <a:t> </a:t>
            </a:r>
            <a:r>
              <a:rPr lang="hr-HR" sz="2000" b="1" dirty="0"/>
              <a:t>osvetu na </a:t>
            </a:r>
            <a:r>
              <a:rPr lang="en-US" sz="2000" b="1" dirty="0" err="1"/>
              <a:t>seb</a:t>
            </a:r>
            <a:r>
              <a:rPr lang="hr-HR" sz="2000" b="1" dirty="0"/>
              <a:t>e</a:t>
            </a:r>
            <a:r>
              <a:rPr lang="en-US" sz="2000" b="1" dirty="0"/>
              <a:t>. </a:t>
            </a:r>
            <a:r>
              <a:rPr lang="en-US" sz="2000" b="1" dirty="0" err="1"/>
              <a:t>Prepustite</a:t>
            </a:r>
            <a:r>
              <a:rPr lang="en-US" sz="2000" b="1" dirty="0"/>
              <a:t> ta </a:t>
            </a:r>
            <a:r>
              <a:rPr lang="en-US" sz="2000" b="1" dirty="0" err="1"/>
              <a:t>djela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Bog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činiti</a:t>
            </a:r>
            <a:r>
              <a:rPr lang="en-US" sz="2000" b="1" dirty="0"/>
              <a:t> </a:t>
            </a:r>
            <a:r>
              <a:rPr lang="en-US" sz="2000" b="1" dirty="0" err="1"/>
              <a:t>istinsku</a:t>
            </a:r>
            <a:r>
              <a:rPr lang="en-US" sz="2000" b="1" dirty="0"/>
              <a:t> </a:t>
            </a:r>
            <a:r>
              <a:rPr lang="en-US" sz="2000" b="1" dirty="0" err="1"/>
              <a:t>pravdu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ljudima</a:t>
            </a:r>
            <a:r>
              <a:rPr lang="en-US" sz="2000" b="1" dirty="0"/>
              <a:t> </a:t>
            </a:r>
            <a:r>
              <a:rPr lang="en-US" sz="2000" b="1" dirty="0" err="1"/>
              <a:t>zasluženu</a:t>
            </a:r>
            <a:r>
              <a:rPr lang="en-US" sz="2000" b="1" dirty="0"/>
              <a:t> </a:t>
            </a:r>
            <a:r>
              <a:rPr lang="en-US" sz="2000" b="1" dirty="0" err="1"/>
              <a:t>plaću</a:t>
            </a:r>
            <a:r>
              <a:rPr lang="en-US" sz="2000" b="1" dirty="0"/>
              <a:t> za </a:t>
            </a:r>
            <a:r>
              <a:rPr lang="hr-HR" sz="2000" b="1" dirty="0"/>
              <a:t>njihov</a:t>
            </a:r>
            <a:r>
              <a:rPr lang="en-US" sz="2000" b="1" dirty="0"/>
              <a:t>a </a:t>
            </a:r>
            <a:r>
              <a:rPr lang="en-US" sz="2000" b="1" dirty="0" err="1"/>
              <a:t>djela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750049" y="2449373"/>
            <a:ext cx="6280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Psalami</a:t>
            </a:r>
            <a:r>
              <a:rPr lang="en-US" sz="2000" b="1" dirty="0"/>
              <a:t> koji mole Boga da se </a:t>
            </a:r>
            <a:r>
              <a:rPr lang="en-US" sz="2000" b="1" dirty="0" err="1"/>
              <a:t>osveti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izlije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gnjev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ljude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oštri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uznemirujući</a:t>
            </a:r>
            <a:r>
              <a:rPr lang="en-US" sz="2000" b="1" dirty="0"/>
              <a:t>. </a:t>
            </a:r>
            <a:r>
              <a:rPr lang="en-US" sz="2000" b="1" dirty="0" err="1"/>
              <a:t>Pogotovo</a:t>
            </a:r>
            <a:r>
              <a:rPr lang="en-US" sz="2000" b="1" dirty="0"/>
              <a:t> </a:t>
            </a:r>
            <a:r>
              <a:rPr lang="en-US" sz="2000" b="1" dirty="0" err="1"/>
              <a:t>kad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umu</a:t>
            </a:r>
            <a:r>
              <a:rPr lang="en-US" sz="2000" b="1" dirty="0"/>
              <a:t> </a:t>
            </a:r>
            <a:r>
              <a:rPr lang="en-US" sz="2000" b="1" dirty="0" err="1"/>
              <a:t>vlastiti</a:t>
            </a:r>
            <a:r>
              <a:rPr lang="en-US" sz="2000" b="1" dirty="0"/>
              <a:t> </a:t>
            </a:r>
            <a:r>
              <a:rPr lang="en-US" sz="2000" b="1" dirty="0" err="1"/>
              <a:t>bijes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vlastiti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en-US" sz="2000" b="1" dirty="0" err="1"/>
              <a:t>osvete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1154</Words>
  <Application>Microsoft Office PowerPoint</Application>
  <PresentationFormat>Panorámica</PresentationFormat>
  <Paragraphs>53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Constantia</vt:lpstr>
      <vt:lpstr>Aptos</vt:lpstr>
      <vt:lpstr>Comic Sans MS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2024-01-21T15:46:05Z</dcterms:created>
  <dcterms:modified xsi:type="dcterms:W3CDTF">2024-02-10T05:53:19Z</dcterms:modified>
</cp:coreProperties>
</file>