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310" r:id="rId3"/>
    <p:sldId id="312" r:id="rId4"/>
    <p:sldId id="257" r:id="rId5"/>
    <p:sldId id="311" r:id="rId6"/>
    <p:sldId id="259" r:id="rId7"/>
    <p:sldId id="260" r:id="rId8"/>
    <p:sldId id="261" r:id="rId9"/>
    <p:sldId id="262" r:id="rId10"/>
    <p:sldId id="313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15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18D1-4BE4-4F6C-8BA1-C9F927B081D2}" type="doc">
      <dgm:prSet loTypeId="urn:microsoft.com/office/officeart/2005/8/layout/bProcess3" loCatId="process" qsTypeId="urn:microsoft.com/office/officeart/2005/8/quickstyle/3d5" qsCatId="3D" csTypeId="urn:microsoft.com/office/officeart/2005/8/colors/accent0_1" csCatId="mainScheme" phldr="1"/>
      <dgm:spPr>
        <a:scene3d>
          <a:camera prst="isometricOffAxis2Left" zoom="95000">
            <a:rot lat="480000" lon="1560001" rev="0"/>
          </a:camera>
          <a:lightRig rig="flat" dir="t"/>
        </a:scene3d>
      </dgm:spPr>
      <dgm:t>
        <a:bodyPr/>
        <a:lstStyle/>
        <a:p>
          <a:endParaRPr lang="es-ES"/>
        </a:p>
      </dgm:t>
    </dgm:pt>
    <dgm:pt modelId="{8CAE0465-7DE3-4DB9-BA1A-2B87B682C418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FD98A6E-17FF-442F-A771-6695400D7942}" type="parTrans" cxnId="{9C6566BF-00C6-4EDA-9126-A2D8ACD254B6}">
      <dgm:prSet/>
      <dgm:spPr/>
      <dgm:t>
        <a:bodyPr/>
        <a:lstStyle/>
        <a:p>
          <a:endParaRPr lang="es-ES"/>
        </a:p>
      </dgm:t>
    </dgm:pt>
    <dgm:pt modelId="{32616EFC-3040-41EF-9559-09691FB91C07}" type="sibTrans" cxnId="{9C6566BF-00C6-4EDA-9126-A2D8ACD254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235C0F-C8C7-40F3-A627-3CACA1B827F7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4DDDEE2E-9A7B-4F60-886F-4679DB7FF207}" type="parTrans" cxnId="{5A586848-C8E8-44DB-9D11-631C810F6A21}">
      <dgm:prSet/>
      <dgm:spPr/>
      <dgm:t>
        <a:bodyPr/>
        <a:lstStyle/>
        <a:p>
          <a:endParaRPr lang="es-ES"/>
        </a:p>
      </dgm:t>
    </dgm:pt>
    <dgm:pt modelId="{F7823C4A-81CD-417D-9E41-8DAFC118F605}" type="sibTrans" cxnId="{5A586848-C8E8-44DB-9D11-631C810F6A2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40A788-06DC-4CB4-AC0A-F9B7041F67DD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4D7C4DC-3C74-4F67-ABAC-AD32F5B366F2}" type="parTrans" cxnId="{B330E367-456B-4096-A157-6F64F8F953A5}">
      <dgm:prSet/>
      <dgm:spPr/>
      <dgm:t>
        <a:bodyPr/>
        <a:lstStyle/>
        <a:p>
          <a:endParaRPr lang="es-ES"/>
        </a:p>
      </dgm:t>
    </dgm:pt>
    <dgm:pt modelId="{818B8938-A6D1-48AF-B3CD-FF5E4BBD46F8}" type="sibTrans" cxnId="{B330E367-456B-4096-A157-6F64F8F953A5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2B46ED1-80DC-4F77-AC1D-9E6B070C7781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E795E63-0A41-4FE7-85D6-315CEB679FAE}" type="parTrans" cxnId="{AF496CD5-0989-46FD-A43C-AC2D914377A2}">
      <dgm:prSet/>
      <dgm:spPr/>
      <dgm:t>
        <a:bodyPr/>
        <a:lstStyle/>
        <a:p>
          <a:endParaRPr lang="es-ES"/>
        </a:p>
      </dgm:t>
    </dgm:pt>
    <dgm:pt modelId="{F51F1739-053A-42F5-BA5F-C2336148E867}" type="sibTrans" cxnId="{AF496CD5-0989-46FD-A43C-AC2D914377A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FEACCFA5-378A-4F53-848D-7630657D0EFB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D5EF535-D85C-4BF2-BB5B-2CEB77AF6AD1}" type="parTrans" cxnId="{826A2C67-A3A6-4CAB-A7F1-BAB56FDF5E9A}">
      <dgm:prSet/>
      <dgm:spPr/>
      <dgm:t>
        <a:bodyPr/>
        <a:lstStyle/>
        <a:p>
          <a:endParaRPr lang="es-ES"/>
        </a:p>
      </dgm:t>
    </dgm:pt>
    <dgm:pt modelId="{3CADB09E-BBCE-4C62-89B4-7526FA9956B3}" type="sibTrans" cxnId="{826A2C67-A3A6-4CAB-A7F1-BAB56FDF5E9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8BCBD57E-2B3C-4658-BE2A-ACBF1129B195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07B10EF3-2799-460C-8AF8-B1C8535BB99A}" type="parTrans" cxnId="{072A8E15-880D-4136-BB9E-97BDC4E5D9DC}">
      <dgm:prSet/>
      <dgm:spPr/>
      <dgm:t>
        <a:bodyPr/>
        <a:lstStyle/>
        <a:p>
          <a:endParaRPr lang="es-ES"/>
        </a:p>
      </dgm:t>
    </dgm:pt>
    <dgm:pt modelId="{D6A92EE6-F8E1-4867-8B5E-9AA69690DEB2}" type="sibTrans" cxnId="{072A8E15-880D-4136-BB9E-97BDC4E5D9DC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DCAA492F-E01C-4B5D-B153-93EFD13F5D4A}">
      <dgm:prSet phldrT="[Texto]"/>
      <dgm:spPr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1CD748E6-6583-493F-8A05-44798C555971}" type="parTrans" cxnId="{B927EDED-6C74-4B1C-AF65-25578C9DD532}">
      <dgm:prSet/>
      <dgm:spPr/>
      <dgm:t>
        <a:bodyPr/>
        <a:lstStyle/>
        <a:p>
          <a:endParaRPr lang="es-ES"/>
        </a:p>
      </dgm:t>
    </dgm:pt>
    <dgm:pt modelId="{770A68D2-789F-45F2-936D-CC1C130C3E02}" type="sibTrans" cxnId="{B927EDED-6C74-4B1C-AF65-25578C9DD53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AAD61F7-0DDA-4A13-8F6E-C3B5E97E47A0}">
      <dgm:prSet phldrT="[Texto]"/>
      <dgm:spPr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gm:spPr>
      <dgm:t>
        <a:bodyPr/>
        <a:lstStyle/>
        <a:p>
          <a:endParaRPr lang="es-ES" dirty="0"/>
        </a:p>
      </dgm:t>
    </dgm:pt>
    <dgm:pt modelId="{94287AAC-6982-4E0A-A7DC-1352FCD496DA}" type="parTrans" cxnId="{57D08069-129B-4C49-B323-F5550191243B}">
      <dgm:prSet/>
      <dgm:spPr/>
      <dgm:t>
        <a:bodyPr/>
        <a:lstStyle/>
        <a:p>
          <a:endParaRPr lang="es-ES"/>
        </a:p>
      </dgm:t>
    </dgm:pt>
    <dgm:pt modelId="{F936F9BC-4FC5-441C-AD71-066BD164BA6D}" type="sibTrans" cxnId="{57D08069-129B-4C49-B323-F5550191243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7A7DD16-C367-4B32-813D-4CC64EDCDBB4}">
      <dgm:prSet phldrT="[Texto]"/>
      <dgm:spPr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gm:spPr>
      <dgm:t>
        <a:bodyPr/>
        <a:lstStyle/>
        <a:p>
          <a:endParaRPr lang="es-ES" dirty="0"/>
        </a:p>
      </dgm:t>
    </dgm:pt>
    <dgm:pt modelId="{59B216C9-1D9E-4766-B832-24DB9AC7D151}" type="parTrans" cxnId="{AD0ABF88-8838-46AA-B2BC-7389C6632EF6}">
      <dgm:prSet/>
      <dgm:spPr/>
      <dgm:t>
        <a:bodyPr/>
        <a:lstStyle/>
        <a:p>
          <a:endParaRPr lang="es-ES"/>
        </a:p>
      </dgm:t>
    </dgm:pt>
    <dgm:pt modelId="{0B552B6A-B2B4-4C12-9B13-28D3EED6EA50}" type="sibTrans" cxnId="{AD0ABF88-8838-46AA-B2BC-7389C6632EF6}">
      <dgm:prSet/>
      <dgm:spPr/>
      <dgm:t>
        <a:bodyPr/>
        <a:lstStyle/>
        <a:p>
          <a:endParaRPr lang="es-ES"/>
        </a:p>
      </dgm:t>
    </dgm:pt>
    <dgm:pt modelId="{882EA4EE-0729-4BB2-923E-193E2FEBDF67}">
      <dgm:prSet phldrT="[Texto]"/>
      <dgm:spPr>
        <a:blipFill dpi="0" rotWithShape="0"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gm:spPr>
      <dgm:t>
        <a:bodyPr/>
        <a:lstStyle/>
        <a:p>
          <a:endParaRPr lang="es-ES" dirty="0"/>
        </a:p>
      </dgm:t>
    </dgm:pt>
    <dgm:pt modelId="{F7C16633-5AEE-41BF-9C90-D7D474440616}" type="parTrans" cxnId="{994ADAC9-CC70-40B5-82D7-7ECC52D200E2}">
      <dgm:prSet/>
      <dgm:spPr/>
      <dgm:t>
        <a:bodyPr/>
        <a:lstStyle/>
        <a:p>
          <a:endParaRPr lang="es-ES"/>
        </a:p>
      </dgm:t>
    </dgm:pt>
    <dgm:pt modelId="{535632DD-58CE-460C-AF2B-259C3A0DD080}" type="sibTrans" cxnId="{994ADAC9-CC70-40B5-82D7-7ECC52D200E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0E26E8C2-067B-4B09-83C9-3F165CA59737}">
      <dgm:prSet phldrT="[Texto]"/>
      <dgm:spPr>
        <a:blipFill dpi="0" rotWithShape="0">
          <a:blip xmlns:r="http://schemas.openxmlformats.org/officeDocument/2006/relationships"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gm:spPr>
      <dgm:t>
        <a:bodyPr/>
        <a:lstStyle/>
        <a:p>
          <a:endParaRPr lang="es-ES" dirty="0"/>
        </a:p>
      </dgm:t>
    </dgm:pt>
    <dgm:pt modelId="{E9ADDB81-B1E4-4BE1-9AA0-7B57AE5A7902}" type="parTrans" cxnId="{65965D0C-B9C0-4A9B-8B87-CBC7E7A0C66F}">
      <dgm:prSet/>
      <dgm:spPr/>
      <dgm:t>
        <a:bodyPr/>
        <a:lstStyle/>
        <a:p>
          <a:endParaRPr lang="es-ES"/>
        </a:p>
      </dgm:t>
    </dgm:pt>
    <dgm:pt modelId="{9206A250-83D3-43EC-BA79-2C6D45F038A7}" type="sibTrans" cxnId="{65965D0C-B9C0-4A9B-8B87-CBC7E7A0C66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1129161-3125-43D7-ADBB-E869515921E8}">
      <dgm:prSet phldrT="[Texto]"/>
      <dgm:spPr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gm:spPr>
      <dgm:t>
        <a:bodyPr/>
        <a:lstStyle/>
        <a:p>
          <a:endParaRPr lang="es-ES" dirty="0"/>
        </a:p>
      </dgm:t>
    </dgm:pt>
    <dgm:pt modelId="{9F417939-3985-44D8-A837-3FE91CC1725C}" type="parTrans" cxnId="{A2CF12CA-EB32-4A44-A1CC-B79D29962BD4}">
      <dgm:prSet/>
      <dgm:spPr/>
      <dgm:t>
        <a:bodyPr/>
        <a:lstStyle/>
        <a:p>
          <a:endParaRPr lang="es-ES"/>
        </a:p>
      </dgm:t>
    </dgm:pt>
    <dgm:pt modelId="{61BCB6CF-D42D-4126-943C-94F1F885D768}" type="sibTrans" cxnId="{A2CF12CA-EB32-4A44-A1CC-B79D29962BD4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7A6D17B-D356-46D6-81BF-1311FB8CFF7E}" type="pres">
      <dgm:prSet presAssocID="{7CD118D1-4BE4-4F6C-8BA1-C9F927B081D2}" presName="Name0" presStyleCnt="0">
        <dgm:presLayoutVars>
          <dgm:dir/>
          <dgm:resizeHandles val="exact"/>
        </dgm:presLayoutVars>
      </dgm:prSet>
      <dgm:spPr/>
    </dgm:pt>
    <dgm:pt modelId="{1FF14FC6-D184-4DB7-A8D9-62AB73A0F324}" type="pres">
      <dgm:prSet presAssocID="{8CAE0465-7DE3-4DB9-BA1A-2B87B682C418}" presName="node" presStyleLbl="node1" presStyleIdx="0" presStyleCnt="12">
        <dgm:presLayoutVars>
          <dgm:bulletEnabled val="1"/>
        </dgm:presLayoutVars>
      </dgm:prSet>
      <dgm:spPr/>
    </dgm:pt>
    <dgm:pt modelId="{B311BE35-9272-4FCF-B78E-E8A05EF5F27C}" type="pres">
      <dgm:prSet presAssocID="{32616EFC-3040-41EF-9559-09691FB91C07}" presName="sibTrans" presStyleLbl="sibTrans1D1" presStyleIdx="0" presStyleCnt="11"/>
      <dgm:spPr/>
    </dgm:pt>
    <dgm:pt modelId="{CE572F48-88E9-4799-A35B-D8FB04F9401D}" type="pres">
      <dgm:prSet presAssocID="{32616EFC-3040-41EF-9559-09691FB91C07}" presName="connectorText" presStyleLbl="sibTrans1D1" presStyleIdx="0" presStyleCnt="11"/>
      <dgm:spPr/>
    </dgm:pt>
    <dgm:pt modelId="{B72CD5B7-6F87-4107-848F-60B6252EBC9D}" type="pres">
      <dgm:prSet presAssocID="{8BCBD57E-2B3C-4658-BE2A-ACBF1129B195}" presName="node" presStyleLbl="node1" presStyleIdx="1" presStyleCnt="12">
        <dgm:presLayoutVars>
          <dgm:bulletEnabled val="1"/>
        </dgm:presLayoutVars>
      </dgm:prSet>
      <dgm:spPr/>
    </dgm:pt>
    <dgm:pt modelId="{A1DCD0B1-D146-464F-94DE-68899DC80367}" type="pres">
      <dgm:prSet presAssocID="{D6A92EE6-F8E1-4867-8B5E-9AA69690DEB2}" presName="sibTrans" presStyleLbl="sibTrans1D1" presStyleIdx="1" presStyleCnt="11"/>
      <dgm:spPr/>
    </dgm:pt>
    <dgm:pt modelId="{50897D68-EEC5-401A-9A20-A775FF07E661}" type="pres">
      <dgm:prSet presAssocID="{D6A92EE6-F8E1-4867-8B5E-9AA69690DEB2}" presName="connectorText" presStyleLbl="sibTrans1D1" presStyleIdx="1" presStyleCnt="11"/>
      <dgm:spPr/>
    </dgm:pt>
    <dgm:pt modelId="{797944E8-44F4-4C9A-B9A7-8CA3ED98A817}" type="pres">
      <dgm:prSet presAssocID="{DCAA492F-E01C-4B5D-B153-93EFD13F5D4A}" presName="node" presStyleLbl="node1" presStyleIdx="2" presStyleCnt="12">
        <dgm:presLayoutVars>
          <dgm:bulletEnabled val="1"/>
        </dgm:presLayoutVars>
      </dgm:prSet>
      <dgm:spPr/>
    </dgm:pt>
    <dgm:pt modelId="{D4242D40-210E-4BDB-AC5B-9EC8310AA66C}" type="pres">
      <dgm:prSet presAssocID="{770A68D2-789F-45F2-936D-CC1C130C3E02}" presName="sibTrans" presStyleLbl="sibTrans1D1" presStyleIdx="2" presStyleCnt="11"/>
      <dgm:spPr/>
    </dgm:pt>
    <dgm:pt modelId="{367A6EE4-C7E0-4277-AD1F-AF05B5AF6A35}" type="pres">
      <dgm:prSet presAssocID="{770A68D2-789F-45F2-936D-CC1C130C3E02}" presName="connectorText" presStyleLbl="sibTrans1D1" presStyleIdx="2" presStyleCnt="11"/>
      <dgm:spPr/>
    </dgm:pt>
    <dgm:pt modelId="{F08C1AAC-C43D-4736-826F-E2CFF1386ABD}" type="pres">
      <dgm:prSet presAssocID="{1AAD61F7-0DDA-4A13-8F6E-C3B5E97E47A0}" presName="node" presStyleLbl="node1" presStyleIdx="3" presStyleCnt="12">
        <dgm:presLayoutVars>
          <dgm:bulletEnabled val="1"/>
        </dgm:presLayoutVars>
      </dgm:prSet>
      <dgm:spPr/>
    </dgm:pt>
    <dgm:pt modelId="{B3234896-ACE1-4A90-8DD1-9831BC58DFF0}" type="pres">
      <dgm:prSet presAssocID="{F936F9BC-4FC5-441C-AD71-066BD164BA6D}" presName="sibTrans" presStyleLbl="sibTrans1D1" presStyleIdx="3" presStyleCnt="11"/>
      <dgm:spPr/>
    </dgm:pt>
    <dgm:pt modelId="{6E5ED416-90EB-45B6-8773-DFD466D9AA2F}" type="pres">
      <dgm:prSet presAssocID="{F936F9BC-4FC5-441C-AD71-066BD164BA6D}" presName="connectorText" presStyleLbl="sibTrans1D1" presStyleIdx="3" presStyleCnt="11"/>
      <dgm:spPr/>
    </dgm:pt>
    <dgm:pt modelId="{015C5D67-EEA9-415A-8743-AFD4F37932AF}" type="pres">
      <dgm:prSet presAssocID="{15235C0F-C8C7-40F3-A627-3CACA1B827F7}" presName="node" presStyleLbl="node1" presStyleIdx="4" presStyleCnt="12">
        <dgm:presLayoutVars>
          <dgm:bulletEnabled val="1"/>
        </dgm:presLayoutVars>
      </dgm:prSet>
      <dgm:spPr/>
    </dgm:pt>
    <dgm:pt modelId="{DEBD85D2-55D9-4644-936C-88DB745796EF}" type="pres">
      <dgm:prSet presAssocID="{F7823C4A-81CD-417D-9E41-8DAFC118F605}" presName="sibTrans" presStyleLbl="sibTrans1D1" presStyleIdx="4" presStyleCnt="11"/>
      <dgm:spPr/>
    </dgm:pt>
    <dgm:pt modelId="{47A5D6DA-721D-43DE-84CE-825BA6AD8A15}" type="pres">
      <dgm:prSet presAssocID="{F7823C4A-81CD-417D-9E41-8DAFC118F605}" presName="connectorText" presStyleLbl="sibTrans1D1" presStyleIdx="4" presStyleCnt="11"/>
      <dgm:spPr/>
    </dgm:pt>
    <dgm:pt modelId="{07262B55-A23C-4243-B842-9256F3AF3F96}" type="pres">
      <dgm:prSet presAssocID="{1540A788-06DC-4CB4-AC0A-F9B7041F67DD}" presName="node" presStyleLbl="node1" presStyleIdx="5" presStyleCnt="12">
        <dgm:presLayoutVars>
          <dgm:bulletEnabled val="1"/>
        </dgm:presLayoutVars>
      </dgm:prSet>
      <dgm:spPr/>
    </dgm:pt>
    <dgm:pt modelId="{A965733D-C8CD-4AF9-AC07-CB4ED0BCC8B5}" type="pres">
      <dgm:prSet presAssocID="{818B8938-A6D1-48AF-B3CD-FF5E4BBD46F8}" presName="sibTrans" presStyleLbl="sibTrans1D1" presStyleIdx="5" presStyleCnt="11"/>
      <dgm:spPr/>
    </dgm:pt>
    <dgm:pt modelId="{50CEC541-4E51-4AE2-B05B-1FCFDCB4D4C2}" type="pres">
      <dgm:prSet presAssocID="{818B8938-A6D1-48AF-B3CD-FF5E4BBD46F8}" presName="connectorText" presStyleLbl="sibTrans1D1" presStyleIdx="5" presStyleCnt="11"/>
      <dgm:spPr/>
    </dgm:pt>
    <dgm:pt modelId="{B2433C6E-51DC-4EC3-9C9C-BDADB0E0405A}" type="pres">
      <dgm:prSet presAssocID="{C2B46ED1-80DC-4F77-AC1D-9E6B070C7781}" presName="node" presStyleLbl="node1" presStyleIdx="6" presStyleCnt="12">
        <dgm:presLayoutVars>
          <dgm:bulletEnabled val="1"/>
        </dgm:presLayoutVars>
      </dgm:prSet>
      <dgm:spPr/>
    </dgm:pt>
    <dgm:pt modelId="{AA336AB9-D991-40F3-A908-14C878F71E61}" type="pres">
      <dgm:prSet presAssocID="{F51F1739-053A-42F5-BA5F-C2336148E867}" presName="sibTrans" presStyleLbl="sibTrans1D1" presStyleIdx="6" presStyleCnt="11"/>
      <dgm:spPr/>
    </dgm:pt>
    <dgm:pt modelId="{61287FCA-925A-41BD-AEE1-CA919096FE31}" type="pres">
      <dgm:prSet presAssocID="{F51F1739-053A-42F5-BA5F-C2336148E867}" presName="connectorText" presStyleLbl="sibTrans1D1" presStyleIdx="6" presStyleCnt="11"/>
      <dgm:spPr/>
    </dgm:pt>
    <dgm:pt modelId="{8E970D31-B170-4D80-A33B-1F26F57FE05C}" type="pres">
      <dgm:prSet presAssocID="{FEACCFA5-378A-4F53-848D-7630657D0EFB}" presName="node" presStyleLbl="node1" presStyleIdx="7" presStyleCnt="12">
        <dgm:presLayoutVars>
          <dgm:bulletEnabled val="1"/>
        </dgm:presLayoutVars>
      </dgm:prSet>
      <dgm:spPr/>
    </dgm:pt>
    <dgm:pt modelId="{FA2EC193-2EC9-432D-925F-51DB836F53E1}" type="pres">
      <dgm:prSet presAssocID="{3CADB09E-BBCE-4C62-89B4-7526FA9956B3}" presName="sibTrans" presStyleLbl="sibTrans1D1" presStyleIdx="7" presStyleCnt="11"/>
      <dgm:spPr/>
    </dgm:pt>
    <dgm:pt modelId="{669147A2-38D5-41FF-BDDE-94CAC0BD567B}" type="pres">
      <dgm:prSet presAssocID="{3CADB09E-BBCE-4C62-89B4-7526FA9956B3}" presName="connectorText" presStyleLbl="sibTrans1D1" presStyleIdx="7" presStyleCnt="11"/>
      <dgm:spPr/>
    </dgm:pt>
    <dgm:pt modelId="{E8FBDCD1-2A54-46AC-BDC0-F8CC48223757}" type="pres">
      <dgm:prSet presAssocID="{882EA4EE-0729-4BB2-923E-193E2FEBDF67}" presName="node" presStyleLbl="node1" presStyleIdx="8" presStyleCnt="12">
        <dgm:presLayoutVars>
          <dgm:bulletEnabled val="1"/>
        </dgm:presLayoutVars>
      </dgm:prSet>
      <dgm:spPr/>
    </dgm:pt>
    <dgm:pt modelId="{8B169572-CEC4-4D8D-987B-6C4EB6345620}" type="pres">
      <dgm:prSet presAssocID="{535632DD-58CE-460C-AF2B-259C3A0DD080}" presName="sibTrans" presStyleLbl="sibTrans1D1" presStyleIdx="8" presStyleCnt="11"/>
      <dgm:spPr/>
    </dgm:pt>
    <dgm:pt modelId="{953E9DDE-5A95-4B2C-82FA-C55FEB26F5F9}" type="pres">
      <dgm:prSet presAssocID="{535632DD-58CE-460C-AF2B-259C3A0DD080}" presName="connectorText" presStyleLbl="sibTrans1D1" presStyleIdx="8" presStyleCnt="11"/>
      <dgm:spPr/>
    </dgm:pt>
    <dgm:pt modelId="{D87985A3-DD57-4BA2-9515-01F6B12DD4AD}" type="pres">
      <dgm:prSet presAssocID="{0E26E8C2-067B-4B09-83C9-3F165CA59737}" presName="node" presStyleLbl="node1" presStyleIdx="9" presStyleCnt="12">
        <dgm:presLayoutVars>
          <dgm:bulletEnabled val="1"/>
        </dgm:presLayoutVars>
      </dgm:prSet>
      <dgm:spPr/>
    </dgm:pt>
    <dgm:pt modelId="{E224DB8D-4E82-4A3A-8A88-E235EF119A7C}" type="pres">
      <dgm:prSet presAssocID="{9206A250-83D3-43EC-BA79-2C6D45F038A7}" presName="sibTrans" presStyleLbl="sibTrans1D1" presStyleIdx="9" presStyleCnt="11"/>
      <dgm:spPr/>
    </dgm:pt>
    <dgm:pt modelId="{D54528CE-030E-4791-BAE7-EE2EE4BDD1F5}" type="pres">
      <dgm:prSet presAssocID="{9206A250-83D3-43EC-BA79-2C6D45F038A7}" presName="connectorText" presStyleLbl="sibTrans1D1" presStyleIdx="9" presStyleCnt="11"/>
      <dgm:spPr/>
    </dgm:pt>
    <dgm:pt modelId="{F7804C0E-A257-4F78-8893-25C4B63B2012}" type="pres">
      <dgm:prSet presAssocID="{91129161-3125-43D7-ADBB-E869515921E8}" presName="node" presStyleLbl="node1" presStyleIdx="10" presStyleCnt="12">
        <dgm:presLayoutVars>
          <dgm:bulletEnabled val="1"/>
        </dgm:presLayoutVars>
      </dgm:prSet>
      <dgm:spPr/>
    </dgm:pt>
    <dgm:pt modelId="{13EED7D7-BEC9-4D87-B2E7-7FE9907D7299}" type="pres">
      <dgm:prSet presAssocID="{61BCB6CF-D42D-4126-943C-94F1F885D768}" presName="sibTrans" presStyleLbl="sibTrans1D1" presStyleIdx="10" presStyleCnt="11"/>
      <dgm:spPr/>
    </dgm:pt>
    <dgm:pt modelId="{F526E3B2-62C0-454C-A2C7-D9F5DD8A22AC}" type="pres">
      <dgm:prSet presAssocID="{61BCB6CF-D42D-4126-943C-94F1F885D768}" presName="connectorText" presStyleLbl="sibTrans1D1" presStyleIdx="10" presStyleCnt="11"/>
      <dgm:spPr/>
    </dgm:pt>
    <dgm:pt modelId="{F2D08A90-23B1-43EA-96F2-A453B2CDBD6C}" type="pres">
      <dgm:prSet presAssocID="{C7A7DD16-C367-4B32-813D-4CC64EDCDB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D02E08-18C4-4442-96B3-D1EA92F565D3}" type="presOf" srcId="{32616EFC-3040-41EF-9559-09691FB91C07}" destId="{CE572F48-88E9-4799-A35B-D8FB04F9401D}" srcOrd="1" destOrd="0" presId="urn:microsoft.com/office/officeart/2005/8/layout/bProcess3"/>
    <dgm:cxn modelId="{0890D90A-CFD7-40EB-87F9-3D54EE502BCF}" type="presOf" srcId="{1540A788-06DC-4CB4-AC0A-F9B7041F67DD}" destId="{07262B55-A23C-4243-B842-9256F3AF3F96}" srcOrd="0" destOrd="0" presId="urn:microsoft.com/office/officeart/2005/8/layout/bProcess3"/>
    <dgm:cxn modelId="{65965D0C-B9C0-4A9B-8B87-CBC7E7A0C66F}" srcId="{7CD118D1-4BE4-4F6C-8BA1-C9F927B081D2}" destId="{0E26E8C2-067B-4B09-83C9-3F165CA59737}" srcOrd="9" destOrd="0" parTransId="{E9ADDB81-B1E4-4BE1-9AA0-7B57AE5A7902}" sibTransId="{9206A250-83D3-43EC-BA79-2C6D45F038A7}"/>
    <dgm:cxn modelId="{86A5810E-5222-4731-8B3A-1E240890B4E2}" type="presOf" srcId="{8BCBD57E-2B3C-4658-BE2A-ACBF1129B195}" destId="{B72CD5B7-6F87-4107-848F-60B6252EBC9D}" srcOrd="0" destOrd="0" presId="urn:microsoft.com/office/officeart/2005/8/layout/bProcess3"/>
    <dgm:cxn modelId="{072A8E15-880D-4136-BB9E-97BDC4E5D9DC}" srcId="{7CD118D1-4BE4-4F6C-8BA1-C9F927B081D2}" destId="{8BCBD57E-2B3C-4658-BE2A-ACBF1129B195}" srcOrd="1" destOrd="0" parTransId="{07B10EF3-2799-460C-8AF8-B1C8535BB99A}" sibTransId="{D6A92EE6-F8E1-4867-8B5E-9AA69690DEB2}"/>
    <dgm:cxn modelId="{492DDF18-583A-45E9-9782-5894C9ACE0E0}" type="presOf" srcId="{61BCB6CF-D42D-4126-943C-94F1F885D768}" destId="{F526E3B2-62C0-454C-A2C7-D9F5DD8A22AC}" srcOrd="1" destOrd="0" presId="urn:microsoft.com/office/officeart/2005/8/layout/bProcess3"/>
    <dgm:cxn modelId="{043E0B19-374B-47EA-9292-1F3ED7F0C91E}" type="presOf" srcId="{D6A92EE6-F8E1-4867-8B5E-9AA69690DEB2}" destId="{A1DCD0B1-D146-464F-94DE-68899DC80367}" srcOrd="0" destOrd="0" presId="urn:microsoft.com/office/officeart/2005/8/layout/bProcess3"/>
    <dgm:cxn modelId="{A4247F1D-411B-42DA-8574-4F022F7F04AB}" type="presOf" srcId="{535632DD-58CE-460C-AF2B-259C3A0DD080}" destId="{8B169572-CEC4-4D8D-987B-6C4EB6345620}" srcOrd="0" destOrd="0" presId="urn:microsoft.com/office/officeart/2005/8/layout/bProcess3"/>
    <dgm:cxn modelId="{5918FA21-1DA6-4831-BCC1-E095860B1A0A}" type="presOf" srcId="{C2B46ED1-80DC-4F77-AC1D-9E6B070C7781}" destId="{B2433C6E-51DC-4EC3-9C9C-BDADB0E0405A}" srcOrd="0" destOrd="0" presId="urn:microsoft.com/office/officeart/2005/8/layout/bProcess3"/>
    <dgm:cxn modelId="{A8B72830-A72F-45EA-926A-8D434D292B4A}" type="presOf" srcId="{91129161-3125-43D7-ADBB-E869515921E8}" destId="{F7804C0E-A257-4F78-8893-25C4B63B2012}" srcOrd="0" destOrd="0" presId="urn:microsoft.com/office/officeart/2005/8/layout/bProcess3"/>
    <dgm:cxn modelId="{FA8B203D-3616-4EE7-AB43-CCB5CDEE1F6E}" type="presOf" srcId="{F936F9BC-4FC5-441C-AD71-066BD164BA6D}" destId="{B3234896-ACE1-4A90-8DD1-9831BC58DFF0}" srcOrd="0" destOrd="0" presId="urn:microsoft.com/office/officeart/2005/8/layout/bProcess3"/>
    <dgm:cxn modelId="{6AB1EE3D-714A-45F0-B3CD-A3D82D8794A1}" type="presOf" srcId="{882EA4EE-0729-4BB2-923E-193E2FEBDF67}" destId="{E8FBDCD1-2A54-46AC-BDC0-F8CC48223757}" srcOrd="0" destOrd="0" presId="urn:microsoft.com/office/officeart/2005/8/layout/bProcess3"/>
    <dgm:cxn modelId="{2F072760-933A-45EB-BE5A-CA0A194E5738}" type="presOf" srcId="{770A68D2-789F-45F2-936D-CC1C130C3E02}" destId="{367A6EE4-C7E0-4277-AD1F-AF05B5AF6A35}" srcOrd="1" destOrd="0" presId="urn:microsoft.com/office/officeart/2005/8/layout/bProcess3"/>
    <dgm:cxn modelId="{ABCE3641-7415-4A4D-A555-BCE151ECA4A4}" type="presOf" srcId="{F7823C4A-81CD-417D-9E41-8DAFC118F605}" destId="{DEBD85D2-55D9-4644-936C-88DB745796EF}" srcOrd="0" destOrd="0" presId="urn:microsoft.com/office/officeart/2005/8/layout/bProcess3"/>
    <dgm:cxn modelId="{945D7C63-0B27-4A25-84E4-CA734AA5AE42}" type="presOf" srcId="{9206A250-83D3-43EC-BA79-2C6D45F038A7}" destId="{E224DB8D-4E82-4A3A-8A88-E235EF119A7C}" srcOrd="0" destOrd="0" presId="urn:microsoft.com/office/officeart/2005/8/layout/bProcess3"/>
    <dgm:cxn modelId="{826A2C67-A3A6-4CAB-A7F1-BAB56FDF5E9A}" srcId="{7CD118D1-4BE4-4F6C-8BA1-C9F927B081D2}" destId="{FEACCFA5-378A-4F53-848D-7630657D0EFB}" srcOrd="7" destOrd="0" parTransId="{2D5EF535-D85C-4BF2-BB5B-2CEB77AF6AD1}" sibTransId="{3CADB09E-BBCE-4C62-89B4-7526FA9956B3}"/>
    <dgm:cxn modelId="{B330E367-456B-4096-A157-6F64F8F953A5}" srcId="{7CD118D1-4BE4-4F6C-8BA1-C9F927B081D2}" destId="{1540A788-06DC-4CB4-AC0A-F9B7041F67DD}" srcOrd="5" destOrd="0" parTransId="{A4D7C4DC-3C74-4F67-ABAC-AD32F5B366F2}" sibTransId="{818B8938-A6D1-48AF-B3CD-FF5E4BBD46F8}"/>
    <dgm:cxn modelId="{5A586848-C8E8-44DB-9D11-631C810F6A21}" srcId="{7CD118D1-4BE4-4F6C-8BA1-C9F927B081D2}" destId="{15235C0F-C8C7-40F3-A627-3CACA1B827F7}" srcOrd="4" destOrd="0" parTransId="{4DDDEE2E-9A7B-4F60-886F-4679DB7FF207}" sibTransId="{F7823C4A-81CD-417D-9E41-8DAFC118F605}"/>
    <dgm:cxn modelId="{57D08069-129B-4C49-B323-F5550191243B}" srcId="{7CD118D1-4BE4-4F6C-8BA1-C9F927B081D2}" destId="{1AAD61F7-0DDA-4A13-8F6E-C3B5E97E47A0}" srcOrd="3" destOrd="0" parTransId="{94287AAC-6982-4E0A-A7DC-1352FCD496DA}" sibTransId="{F936F9BC-4FC5-441C-AD71-066BD164BA6D}"/>
    <dgm:cxn modelId="{94C9C06F-A900-4D1F-9BE4-8C9BFF00753C}" type="presOf" srcId="{61BCB6CF-D42D-4126-943C-94F1F885D768}" destId="{13EED7D7-BEC9-4D87-B2E7-7FE9907D7299}" srcOrd="0" destOrd="0" presId="urn:microsoft.com/office/officeart/2005/8/layout/bProcess3"/>
    <dgm:cxn modelId="{B24AE859-73D9-4349-AF34-A9EB516215AE}" type="presOf" srcId="{9206A250-83D3-43EC-BA79-2C6D45F038A7}" destId="{D54528CE-030E-4791-BAE7-EE2EE4BDD1F5}" srcOrd="1" destOrd="0" presId="urn:microsoft.com/office/officeart/2005/8/layout/bProcess3"/>
    <dgm:cxn modelId="{FFC0BA83-186E-416D-B8B8-9DE3C9096729}" type="presOf" srcId="{8CAE0465-7DE3-4DB9-BA1A-2B87B682C418}" destId="{1FF14FC6-D184-4DB7-A8D9-62AB73A0F324}" srcOrd="0" destOrd="0" presId="urn:microsoft.com/office/officeart/2005/8/layout/bProcess3"/>
    <dgm:cxn modelId="{AD0ABF88-8838-46AA-B2BC-7389C6632EF6}" srcId="{7CD118D1-4BE4-4F6C-8BA1-C9F927B081D2}" destId="{C7A7DD16-C367-4B32-813D-4CC64EDCDBB4}" srcOrd="11" destOrd="0" parTransId="{59B216C9-1D9E-4766-B832-24DB9AC7D151}" sibTransId="{0B552B6A-B2B4-4C12-9B13-28D3EED6EA50}"/>
    <dgm:cxn modelId="{717BA58C-4F9C-427A-A05F-8ED7544F32DB}" type="presOf" srcId="{FEACCFA5-378A-4F53-848D-7630657D0EFB}" destId="{8E970D31-B170-4D80-A33B-1F26F57FE05C}" srcOrd="0" destOrd="0" presId="urn:microsoft.com/office/officeart/2005/8/layout/bProcess3"/>
    <dgm:cxn modelId="{FED4B28E-1C35-4063-8AAE-98D1ABE3900E}" type="presOf" srcId="{3CADB09E-BBCE-4C62-89B4-7526FA9956B3}" destId="{669147A2-38D5-41FF-BDDE-94CAC0BD567B}" srcOrd="1" destOrd="0" presId="urn:microsoft.com/office/officeart/2005/8/layout/bProcess3"/>
    <dgm:cxn modelId="{128A3D9B-5E67-494E-9449-8CB55A6C4D04}" type="presOf" srcId="{3CADB09E-BBCE-4C62-89B4-7526FA9956B3}" destId="{FA2EC193-2EC9-432D-925F-51DB836F53E1}" srcOrd="0" destOrd="0" presId="urn:microsoft.com/office/officeart/2005/8/layout/bProcess3"/>
    <dgm:cxn modelId="{A787859C-0D3A-4AD2-B51A-A81003C18B61}" type="presOf" srcId="{15235C0F-C8C7-40F3-A627-3CACA1B827F7}" destId="{015C5D67-EEA9-415A-8743-AFD4F37932AF}" srcOrd="0" destOrd="0" presId="urn:microsoft.com/office/officeart/2005/8/layout/bProcess3"/>
    <dgm:cxn modelId="{32A2329D-2740-4548-A439-528E86313CC9}" type="presOf" srcId="{32616EFC-3040-41EF-9559-09691FB91C07}" destId="{B311BE35-9272-4FCF-B78E-E8A05EF5F27C}" srcOrd="0" destOrd="0" presId="urn:microsoft.com/office/officeart/2005/8/layout/bProcess3"/>
    <dgm:cxn modelId="{461BD8A6-A219-4A55-A917-85414F2F18B5}" type="presOf" srcId="{7CD118D1-4BE4-4F6C-8BA1-C9F927B081D2}" destId="{97A6D17B-D356-46D6-81BF-1311FB8CFF7E}" srcOrd="0" destOrd="0" presId="urn:microsoft.com/office/officeart/2005/8/layout/bProcess3"/>
    <dgm:cxn modelId="{BDDCBDB1-AFE6-4C86-BF42-C159DBEC1E32}" type="presOf" srcId="{818B8938-A6D1-48AF-B3CD-FF5E4BBD46F8}" destId="{A965733D-C8CD-4AF9-AC07-CB4ED0BCC8B5}" srcOrd="0" destOrd="0" presId="urn:microsoft.com/office/officeart/2005/8/layout/bProcess3"/>
    <dgm:cxn modelId="{A5048EB2-74EE-419C-8A4D-5339EEC9993A}" type="presOf" srcId="{818B8938-A6D1-48AF-B3CD-FF5E4BBD46F8}" destId="{50CEC541-4E51-4AE2-B05B-1FCFDCB4D4C2}" srcOrd="1" destOrd="0" presId="urn:microsoft.com/office/officeart/2005/8/layout/bProcess3"/>
    <dgm:cxn modelId="{3D566BB6-3FA1-49A2-81A7-BDD8E3668403}" type="presOf" srcId="{1AAD61F7-0DDA-4A13-8F6E-C3B5E97E47A0}" destId="{F08C1AAC-C43D-4736-826F-E2CFF1386ABD}" srcOrd="0" destOrd="0" presId="urn:microsoft.com/office/officeart/2005/8/layout/bProcess3"/>
    <dgm:cxn modelId="{CFDDA2B6-3454-4FDE-B4B3-A1B8F70895E9}" type="presOf" srcId="{F51F1739-053A-42F5-BA5F-C2336148E867}" destId="{AA336AB9-D991-40F3-A908-14C878F71E61}" srcOrd="0" destOrd="0" presId="urn:microsoft.com/office/officeart/2005/8/layout/bProcess3"/>
    <dgm:cxn modelId="{9C6566BF-00C6-4EDA-9126-A2D8ACD254B6}" srcId="{7CD118D1-4BE4-4F6C-8BA1-C9F927B081D2}" destId="{8CAE0465-7DE3-4DB9-BA1A-2B87B682C418}" srcOrd="0" destOrd="0" parTransId="{AFD98A6E-17FF-442F-A771-6695400D7942}" sibTransId="{32616EFC-3040-41EF-9559-09691FB91C07}"/>
    <dgm:cxn modelId="{994ADAC9-CC70-40B5-82D7-7ECC52D200E2}" srcId="{7CD118D1-4BE4-4F6C-8BA1-C9F927B081D2}" destId="{882EA4EE-0729-4BB2-923E-193E2FEBDF67}" srcOrd="8" destOrd="0" parTransId="{F7C16633-5AEE-41BF-9C90-D7D474440616}" sibTransId="{535632DD-58CE-460C-AF2B-259C3A0DD080}"/>
    <dgm:cxn modelId="{A2CF12CA-EB32-4A44-A1CC-B79D29962BD4}" srcId="{7CD118D1-4BE4-4F6C-8BA1-C9F927B081D2}" destId="{91129161-3125-43D7-ADBB-E869515921E8}" srcOrd="10" destOrd="0" parTransId="{9F417939-3985-44D8-A837-3FE91CC1725C}" sibTransId="{61BCB6CF-D42D-4126-943C-94F1F885D768}"/>
    <dgm:cxn modelId="{AF496CD5-0989-46FD-A43C-AC2D914377A2}" srcId="{7CD118D1-4BE4-4F6C-8BA1-C9F927B081D2}" destId="{C2B46ED1-80DC-4F77-AC1D-9E6B070C7781}" srcOrd="6" destOrd="0" parTransId="{2E795E63-0A41-4FE7-85D6-315CEB679FAE}" sibTransId="{F51F1739-053A-42F5-BA5F-C2336148E867}"/>
    <dgm:cxn modelId="{AD8131DB-BE1E-4C1D-891D-81930D2F611D}" type="presOf" srcId="{770A68D2-789F-45F2-936D-CC1C130C3E02}" destId="{D4242D40-210E-4BDB-AC5B-9EC8310AA66C}" srcOrd="0" destOrd="0" presId="urn:microsoft.com/office/officeart/2005/8/layout/bProcess3"/>
    <dgm:cxn modelId="{5586F1DE-5A3D-4E82-AD00-4B5C83184A3C}" type="presOf" srcId="{D6A92EE6-F8E1-4867-8B5E-9AA69690DEB2}" destId="{50897D68-EEC5-401A-9A20-A775FF07E661}" srcOrd="1" destOrd="0" presId="urn:microsoft.com/office/officeart/2005/8/layout/bProcess3"/>
    <dgm:cxn modelId="{B2E747E3-F744-4C2F-ADA3-5F762C14AC26}" type="presOf" srcId="{535632DD-58CE-460C-AF2B-259C3A0DD080}" destId="{953E9DDE-5A95-4B2C-82FA-C55FEB26F5F9}" srcOrd="1" destOrd="0" presId="urn:microsoft.com/office/officeart/2005/8/layout/bProcess3"/>
    <dgm:cxn modelId="{ABC1F9E7-FD2B-43E0-A653-5E58A975457D}" type="presOf" srcId="{F7823C4A-81CD-417D-9E41-8DAFC118F605}" destId="{47A5D6DA-721D-43DE-84CE-825BA6AD8A15}" srcOrd="1" destOrd="0" presId="urn:microsoft.com/office/officeart/2005/8/layout/bProcess3"/>
    <dgm:cxn modelId="{61495FEC-EA11-46FA-BF93-299252BAEE41}" type="presOf" srcId="{DCAA492F-E01C-4B5D-B153-93EFD13F5D4A}" destId="{797944E8-44F4-4C9A-B9A7-8CA3ED98A817}" srcOrd="0" destOrd="0" presId="urn:microsoft.com/office/officeart/2005/8/layout/bProcess3"/>
    <dgm:cxn modelId="{904C2AED-CFD9-42D4-B9EF-3FBE7581CA68}" type="presOf" srcId="{C7A7DD16-C367-4B32-813D-4CC64EDCDBB4}" destId="{F2D08A90-23B1-43EA-96F2-A453B2CDBD6C}" srcOrd="0" destOrd="0" presId="urn:microsoft.com/office/officeart/2005/8/layout/bProcess3"/>
    <dgm:cxn modelId="{B927EDED-6C74-4B1C-AF65-25578C9DD532}" srcId="{7CD118D1-4BE4-4F6C-8BA1-C9F927B081D2}" destId="{DCAA492F-E01C-4B5D-B153-93EFD13F5D4A}" srcOrd="2" destOrd="0" parTransId="{1CD748E6-6583-493F-8A05-44798C555971}" sibTransId="{770A68D2-789F-45F2-936D-CC1C130C3E02}"/>
    <dgm:cxn modelId="{539550F3-79AD-4895-9CEE-C55D23967EFA}" type="presOf" srcId="{F51F1739-053A-42F5-BA5F-C2336148E867}" destId="{61287FCA-925A-41BD-AEE1-CA919096FE31}" srcOrd="1" destOrd="0" presId="urn:microsoft.com/office/officeart/2005/8/layout/bProcess3"/>
    <dgm:cxn modelId="{71638FF7-3450-454F-A8CC-68E4153AC4B8}" type="presOf" srcId="{F936F9BC-4FC5-441C-AD71-066BD164BA6D}" destId="{6E5ED416-90EB-45B6-8773-DFD466D9AA2F}" srcOrd="1" destOrd="0" presId="urn:microsoft.com/office/officeart/2005/8/layout/bProcess3"/>
    <dgm:cxn modelId="{064EC4FF-4A79-49D7-A085-39D3452285FF}" type="presOf" srcId="{0E26E8C2-067B-4B09-83C9-3F165CA59737}" destId="{D87985A3-DD57-4BA2-9515-01F6B12DD4AD}" srcOrd="0" destOrd="0" presId="urn:microsoft.com/office/officeart/2005/8/layout/bProcess3"/>
    <dgm:cxn modelId="{9A8CF1BF-74E4-4749-AA15-43A82FE65C3E}" type="presParOf" srcId="{97A6D17B-D356-46D6-81BF-1311FB8CFF7E}" destId="{1FF14FC6-D184-4DB7-A8D9-62AB73A0F324}" srcOrd="0" destOrd="0" presId="urn:microsoft.com/office/officeart/2005/8/layout/bProcess3"/>
    <dgm:cxn modelId="{1B178586-585B-424C-BE42-709C7EE47B31}" type="presParOf" srcId="{97A6D17B-D356-46D6-81BF-1311FB8CFF7E}" destId="{B311BE35-9272-4FCF-B78E-E8A05EF5F27C}" srcOrd="1" destOrd="0" presId="urn:microsoft.com/office/officeart/2005/8/layout/bProcess3"/>
    <dgm:cxn modelId="{092E4AE4-C045-4589-87D4-D5FCC9D2BE1A}" type="presParOf" srcId="{B311BE35-9272-4FCF-B78E-E8A05EF5F27C}" destId="{CE572F48-88E9-4799-A35B-D8FB04F9401D}" srcOrd="0" destOrd="0" presId="urn:microsoft.com/office/officeart/2005/8/layout/bProcess3"/>
    <dgm:cxn modelId="{ABD42475-CC15-49FC-914F-7079737837B1}" type="presParOf" srcId="{97A6D17B-D356-46D6-81BF-1311FB8CFF7E}" destId="{B72CD5B7-6F87-4107-848F-60B6252EBC9D}" srcOrd="2" destOrd="0" presId="urn:microsoft.com/office/officeart/2005/8/layout/bProcess3"/>
    <dgm:cxn modelId="{0231F9AA-E821-4B49-972A-C5FA13993409}" type="presParOf" srcId="{97A6D17B-D356-46D6-81BF-1311FB8CFF7E}" destId="{A1DCD0B1-D146-464F-94DE-68899DC80367}" srcOrd="3" destOrd="0" presId="urn:microsoft.com/office/officeart/2005/8/layout/bProcess3"/>
    <dgm:cxn modelId="{7B964466-43BB-4BE1-8921-9CAAC8DE5A1F}" type="presParOf" srcId="{A1DCD0B1-D146-464F-94DE-68899DC80367}" destId="{50897D68-EEC5-401A-9A20-A775FF07E661}" srcOrd="0" destOrd="0" presId="urn:microsoft.com/office/officeart/2005/8/layout/bProcess3"/>
    <dgm:cxn modelId="{78C3333D-594D-4221-A8BD-FD313BCB675B}" type="presParOf" srcId="{97A6D17B-D356-46D6-81BF-1311FB8CFF7E}" destId="{797944E8-44F4-4C9A-B9A7-8CA3ED98A817}" srcOrd="4" destOrd="0" presId="urn:microsoft.com/office/officeart/2005/8/layout/bProcess3"/>
    <dgm:cxn modelId="{D2151C20-3F85-48C8-A63F-D51F282EBDAB}" type="presParOf" srcId="{97A6D17B-D356-46D6-81BF-1311FB8CFF7E}" destId="{D4242D40-210E-4BDB-AC5B-9EC8310AA66C}" srcOrd="5" destOrd="0" presId="urn:microsoft.com/office/officeart/2005/8/layout/bProcess3"/>
    <dgm:cxn modelId="{930ADA6B-4C3D-4EF8-812C-73EBED84B983}" type="presParOf" srcId="{D4242D40-210E-4BDB-AC5B-9EC8310AA66C}" destId="{367A6EE4-C7E0-4277-AD1F-AF05B5AF6A35}" srcOrd="0" destOrd="0" presId="urn:microsoft.com/office/officeart/2005/8/layout/bProcess3"/>
    <dgm:cxn modelId="{18FFFF50-8FED-4675-AF6B-5295943D56F7}" type="presParOf" srcId="{97A6D17B-D356-46D6-81BF-1311FB8CFF7E}" destId="{F08C1AAC-C43D-4736-826F-E2CFF1386ABD}" srcOrd="6" destOrd="0" presId="urn:microsoft.com/office/officeart/2005/8/layout/bProcess3"/>
    <dgm:cxn modelId="{C1D9A99F-AD1B-49DE-8B1E-A85D6C32E295}" type="presParOf" srcId="{97A6D17B-D356-46D6-81BF-1311FB8CFF7E}" destId="{B3234896-ACE1-4A90-8DD1-9831BC58DFF0}" srcOrd="7" destOrd="0" presId="urn:microsoft.com/office/officeart/2005/8/layout/bProcess3"/>
    <dgm:cxn modelId="{A856F7A8-E681-4554-B300-787B2BC59B1C}" type="presParOf" srcId="{B3234896-ACE1-4A90-8DD1-9831BC58DFF0}" destId="{6E5ED416-90EB-45B6-8773-DFD466D9AA2F}" srcOrd="0" destOrd="0" presId="urn:microsoft.com/office/officeart/2005/8/layout/bProcess3"/>
    <dgm:cxn modelId="{361CDADA-2FA3-47FA-8482-CF87AA6B7282}" type="presParOf" srcId="{97A6D17B-D356-46D6-81BF-1311FB8CFF7E}" destId="{015C5D67-EEA9-415A-8743-AFD4F37932AF}" srcOrd="8" destOrd="0" presId="urn:microsoft.com/office/officeart/2005/8/layout/bProcess3"/>
    <dgm:cxn modelId="{98F58493-C232-433D-A0AF-A66FB59F2501}" type="presParOf" srcId="{97A6D17B-D356-46D6-81BF-1311FB8CFF7E}" destId="{DEBD85D2-55D9-4644-936C-88DB745796EF}" srcOrd="9" destOrd="0" presId="urn:microsoft.com/office/officeart/2005/8/layout/bProcess3"/>
    <dgm:cxn modelId="{7C37A3A8-BC65-45D3-9DDD-B3594B9A1AE9}" type="presParOf" srcId="{DEBD85D2-55D9-4644-936C-88DB745796EF}" destId="{47A5D6DA-721D-43DE-84CE-825BA6AD8A15}" srcOrd="0" destOrd="0" presId="urn:microsoft.com/office/officeart/2005/8/layout/bProcess3"/>
    <dgm:cxn modelId="{D67700B8-23F8-45D8-99DC-B82EF5799603}" type="presParOf" srcId="{97A6D17B-D356-46D6-81BF-1311FB8CFF7E}" destId="{07262B55-A23C-4243-B842-9256F3AF3F96}" srcOrd="10" destOrd="0" presId="urn:microsoft.com/office/officeart/2005/8/layout/bProcess3"/>
    <dgm:cxn modelId="{909AD680-E22C-4E38-A7E4-D01F738130A6}" type="presParOf" srcId="{97A6D17B-D356-46D6-81BF-1311FB8CFF7E}" destId="{A965733D-C8CD-4AF9-AC07-CB4ED0BCC8B5}" srcOrd="11" destOrd="0" presId="urn:microsoft.com/office/officeart/2005/8/layout/bProcess3"/>
    <dgm:cxn modelId="{B2B971EE-AE8F-4297-9763-6503A1B104CC}" type="presParOf" srcId="{A965733D-C8CD-4AF9-AC07-CB4ED0BCC8B5}" destId="{50CEC541-4E51-4AE2-B05B-1FCFDCB4D4C2}" srcOrd="0" destOrd="0" presId="urn:microsoft.com/office/officeart/2005/8/layout/bProcess3"/>
    <dgm:cxn modelId="{D45C28AC-3E49-4F55-81A2-4A0409FE98B2}" type="presParOf" srcId="{97A6D17B-D356-46D6-81BF-1311FB8CFF7E}" destId="{B2433C6E-51DC-4EC3-9C9C-BDADB0E0405A}" srcOrd="12" destOrd="0" presId="urn:microsoft.com/office/officeart/2005/8/layout/bProcess3"/>
    <dgm:cxn modelId="{45DFBBB0-6213-4F93-AC13-D0FF9D776C42}" type="presParOf" srcId="{97A6D17B-D356-46D6-81BF-1311FB8CFF7E}" destId="{AA336AB9-D991-40F3-A908-14C878F71E61}" srcOrd="13" destOrd="0" presId="urn:microsoft.com/office/officeart/2005/8/layout/bProcess3"/>
    <dgm:cxn modelId="{A42F90DB-EA62-41D6-B6AE-48244942E38C}" type="presParOf" srcId="{AA336AB9-D991-40F3-A908-14C878F71E61}" destId="{61287FCA-925A-41BD-AEE1-CA919096FE31}" srcOrd="0" destOrd="0" presId="urn:microsoft.com/office/officeart/2005/8/layout/bProcess3"/>
    <dgm:cxn modelId="{D5C7DD53-11F4-4946-9684-78114618538A}" type="presParOf" srcId="{97A6D17B-D356-46D6-81BF-1311FB8CFF7E}" destId="{8E970D31-B170-4D80-A33B-1F26F57FE05C}" srcOrd="14" destOrd="0" presId="urn:microsoft.com/office/officeart/2005/8/layout/bProcess3"/>
    <dgm:cxn modelId="{8EE0ECD8-3F6A-420A-AEAC-2F2FCBE748EB}" type="presParOf" srcId="{97A6D17B-D356-46D6-81BF-1311FB8CFF7E}" destId="{FA2EC193-2EC9-432D-925F-51DB836F53E1}" srcOrd="15" destOrd="0" presId="urn:microsoft.com/office/officeart/2005/8/layout/bProcess3"/>
    <dgm:cxn modelId="{BE964731-65A8-42AB-9607-978EB971E9D2}" type="presParOf" srcId="{FA2EC193-2EC9-432D-925F-51DB836F53E1}" destId="{669147A2-38D5-41FF-BDDE-94CAC0BD567B}" srcOrd="0" destOrd="0" presId="urn:microsoft.com/office/officeart/2005/8/layout/bProcess3"/>
    <dgm:cxn modelId="{50BBEE05-CF93-4DD5-AC6D-3C19982F0561}" type="presParOf" srcId="{97A6D17B-D356-46D6-81BF-1311FB8CFF7E}" destId="{E8FBDCD1-2A54-46AC-BDC0-F8CC48223757}" srcOrd="16" destOrd="0" presId="urn:microsoft.com/office/officeart/2005/8/layout/bProcess3"/>
    <dgm:cxn modelId="{3872EE98-AC28-4B4D-B9A8-D3933B9EC165}" type="presParOf" srcId="{97A6D17B-D356-46D6-81BF-1311FB8CFF7E}" destId="{8B169572-CEC4-4D8D-987B-6C4EB6345620}" srcOrd="17" destOrd="0" presId="urn:microsoft.com/office/officeart/2005/8/layout/bProcess3"/>
    <dgm:cxn modelId="{104A290A-7B74-481B-9999-B690C88D18D7}" type="presParOf" srcId="{8B169572-CEC4-4D8D-987B-6C4EB6345620}" destId="{953E9DDE-5A95-4B2C-82FA-C55FEB26F5F9}" srcOrd="0" destOrd="0" presId="urn:microsoft.com/office/officeart/2005/8/layout/bProcess3"/>
    <dgm:cxn modelId="{9EF07383-B922-445B-8332-D0368BCF55A4}" type="presParOf" srcId="{97A6D17B-D356-46D6-81BF-1311FB8CFF7E}" destId="{D87985A3-DD57-4BA2-9515-01F6B12DD4AD}" srcOrd="18" destOrd="0" presId="urn:microsoft.com/office/officeart/2005/8/layout/bProcess3"/>
    <dgm:cxn modelId="{6B2906D2-9A6B-4EE8-A2BC-681B0EE4172A}" type="presParOf" srcId="{97A6D17B-D356-46D6-81BF-1311FB8CFF7E}" destId="{E224DB8D-4E82-4A3A-8A88-E235EF119A7C}" srcOrd="19" destOrd="0" presId="urn:microsoft.com/office/officeart/2005/8/layout/bProcess3"/>
    <dgm:cxn modelId="{D7CAAE68-F618-4B24-AE97-CE3057FE8322}" type="presParOf" srcId="{E224DB8D-4E82-4A3A-8A88-E235EF119A7C}" destId="{D54528CE-030E-4791-BAE7-EE2EE4BDD1F5}" srcOrd="0" destOrd="0" presId="urn:microsoft.com/office/officeart/2005/8/layout/bProcess3"/>
    <dgm:cxn modelId="{8D7F02B0-405A-4727-943B-409BC239840A}" type="presParOf" srcId="{97A6D17B-D356-46D6-81BF-1311FB8CFF7E}" destId="{F7804C0E-A257-4F78-8893-25C4B63B2012}" srcOrd="20" destOrd="0" presId="urn:microsoft.com/office/officeart/2005/8/layout/bProcess3"/>
    <dgm:cxn modelId="{E715B998-B681-4752-BDFD-C21EA0A6C9DB}" type="presParOf" srcId="{97A6D17B-D356-46D6-81BF-1311FB8CFF7E}" destId="{13EED7D7-BEC9-4D87-B2E7-7FE9907D7299}" srcOrd="21" destOrd="0" presId="urn:microsoft.com/office/officeart/2005/8/layout/bProcess3"/>
    <dgm:cxn modelId="{213F1DAE-2ED6-4BF3-B1DC-03655FBA374A}" type="presParOf" srcId="{13EED7D7-BEC9-4D87-B2E7-7FE9907D7299}" destId="{F526E3B2-62C0-454C-A2C7-D9F5DD8A22AC}" srcOrd="0" destOrd="0" presId="urn:microsoft.com/office/officeart/2005/8/layout/bProcess3"/>
    <dgm:cxn modelId="{7E44ABCB-F068-443F-8A7F-A1129F191F05}" type="presParOf" srcId="{97A6D17B-D356-46D6-81BF-1311FB8CFF7E}" destId="{F2D08A90-23B1-43EA-96F2-A453B2CDBD6C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es-ES" b="1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78,1-8</a:t>
          </a:r>
          <a:r>
            <a:rPr lang="hr-HR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s-ES" b="1" dirty="0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Namjera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da se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sjetimo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Bog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zaslužuje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pohvalu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Mor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 tome naučiti našu djecu da ne budu tako buntovna kao njihovi preci.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es-ES" b="1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je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poslao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Egipat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dijelio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more, </a:t>
          </a:r>
          <a:r>
            <a:rPr lang="hr-H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zaštit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oblakom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danju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vatrom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noću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</a:t>
          </a:r>
          <a:r>
            <a:rPr lang="hr-HR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vao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stijene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Ljudi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vjerovali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može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</a:p>
        <a:p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 nije vjerovao da im Bog može dati mesa. A Bog im je poslao prepelice I dao im je manu ”kruh s neba”.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es-ES" b="1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 78:55-64</a:t>
          </a:r>
          <a:endParaRPr lang="es-ES" b="1" dirty="0">
            <a:solidFill>
              <a:srgbClr val="AFE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Dovedeni su u Kanaan, jer je Bog protjerao tamošnje stanovnike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es-ES" b="1" dirty="0" err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78,65-72</a:t>
          </a: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Bog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ponovno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izbavio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Davida
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Pozvao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pastira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čuva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78DD70-983C-4B0F-B48D-940ECA7D65D6}">
      <dgm:prSet phldrT="[Texto]" custT="1"/>
      <dgm:spPr/>
      <dgm:t>
        <a:bodyPr/>
        <a:lstStyle/>
        <a:p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A1495C-8A6A-42EE-8E7D-6EA9FD49F06B}" type="par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05088E-9587-4BC0-BAD0-299429759015}" type="sibTrans" cxnId="{D439706A-38B1-4D6C-B61A-EC7EBC5AB25F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1B5021-3D8E-4F9C-BEC8-7BC1996304B9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300C188-2D19-4685-A297-220763765FE0}" type="par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883595-10D1-4C12-AF91-23F6660B3DC1}" type="sibTrans" cxnId="{7AFC52A5-9C15-4BD8-A6B4-5A08BFEE9E2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1EBBC2-B175-4C3A-BF7A-42762A1C89CA}">
      <dgm:prSet phldrT="[Texto]"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Usprkos njihovoj pobunu Bog je tada ostao vjeran a vjeran je I do danas.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883052-3F87-4887-8046-0133BE37F0F2}" type="par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B4E9BF-6B82-446B-8942-33C9DB9C767B}" type="sibTrans" cxnId="{6033796D-323D-4F4D-8AA0-13B13AFA4A5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8120E1-973B-48A3-8492-27FCA4425423}">
      <dgm:prSet custT="1"/>
      <dgm:spPr/>
      <dgm:t>
        <a:bodyPr/>
        <a:lstStyle/>
        <a:p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F946D1-E59A-4956-A453-772E58654E3A}" type="parTrans" cxnId="{E39DF433-3ECC-4F44-82B0-C78D6EE6741A}">
      <dgm:prSet/>
      <dgm:spPr/>
      <dgm:t>
        <a:bodyPr/>
        <a:lstStyle/>
        <a:p>
          <a:endParaRPr lang="es-ES"/>
        </a:p>
      </dgm:t>
    </dgm:pt>
    <dgm:pt modelId="{F5C3A122-E48C-488D-B531-37279765B19D}" type="sibTrans" cxnId="{E39DF433-3ECC-4F44-82B0-C78D6EE6741A}">
      <dgm:prSet/>
      <dgm:spPr/>
      <dgm:t>
        <a:bodyPr/>
        <a:lstStyle/>
        <a:p>
          <a:endParaRPr lang="es-ES"/>
        </a:p>
      </dgm:t>
    </dgm:pt>
    <dgm:pt modelId="{437DD7CB-B860-402D-8434-E4663B222B5B}">
      <dgm:prSet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 oni su se ponovno pobunili i Bog ih je predao u ruke njihovih neprijatelja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F5DEDE-BCE7-454A-BACC-4CC987E8CCC1}" type="parTrans" cxnId="{6674BA8D-A407-46AA-B9F3-1C8425297A9B}">
      <dgm:prSet/>
      <dgm:spPr/>
      <dgm:t>
        <a:bodyPr/>
        <a:lstStyle/>
        <a:p>
          <a:endParaRPr lang="es-ES"/>
        </a:p>
      </dgm:t>
    </dgm:pt>
    <dgm:pt modelId="{AFF8075C-A739-40C5-878C-981E557D2CFC}" type="sibTrans" cxnId="{6674BA8D-A407-46AA-B9F3-1C8425297A9B}">
      <dgm:prSet/>
      <dgm:spPr/>
      <dgm:t>
        <a:bodyPr/>
        <a:lstStyle/>
        <a:p>
          <a:endParaRPr lang="es-ES"/>
        </a:p>
      </dgm:t>
    </dgm:pt>
    <dgm:pt modelId="{A3636989-8E11-4E12-A3B0-2D8831A003EE}">
      <dgm:prSet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Stavio je 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skiptar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Judinu ruku I izabrao Jeruzalem za svoju prijestolnicu.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F9B161-28F5-4CC7-93B9-CFB524DAF7DE}" type="parTrans" cxnId="{B3E218ED-B44E-4A28-8077-2F079C9D3337}">
      <dgm:prSet/>
      <dgm:spPr/>
      <dgm:t>
        <a:bodyPr/>
        <a:lstStyle/>
        <a:p>
          <a:endParaRPr lang="es-ES"/>
        </a:p>
      </dgm:t>
    </dgm:pt>
    <dgm:pt modelId="{97FD6284-D027-4A5B-854B-885381C61D1C}" type="sibTrans" cxnId="{B3E218ED-B44E-4A28-8077-2F079C9D3337}">
      <dgm:prSet/>
      <dgm:spPr/>
      <dgm:t>
        <a:bodyPr/>
        <a:lstStyle/>
        <a:p>
          <a:endParaRPr lang="es-ES"/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 custLinFactNeighborX="-273" custLinFactNeighborY="208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 custLinFactNeighborX="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0049" custScaleY="142270" custLinFactNeighborY="-284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 custLinFactNeighborX="-341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BE005903-B605-48F9-8B0F-0D0F76A954A0}" type="presOf" srcId="{437DD7CB-B860-402D-8434-E4663B222B5B}" destId="{FC0AE595-90B8-43E5-8FB2-EC52E6D3EE84}" srcOrd="0" destOrd="1" presId="urn:microsoft.com/office/officeart/2005/8/layout/hProcess7"/>
    <dgm:cxn modelId="{4CF9B511-FD27-4A7B-BA74-1CB9AA7FFAA0}" type="presOf" srcId="{D929726C-8027-4049-83BB-5F8720DB2DD5}" destId="{1369C4CE-DA4A-435E-9409-7FDA869F622E}" srcOrd="1" destOrd="0" presId="urn:microsoft.com/office/officeart/2005/8/layout/hProcess7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DAABA314-F4B0-4525-866A-05653B6C24D5}" type="presOf" srcId="{881B5021-3D8E-4F9C-BEC8-7BC1996304B9}" destId="{FC0AE595-90B8-43E5-8FB2-EC52E6D3EE84}" srcOrd="0" destOrd="2" presId="urn:microsoft.com/office/officeart/2005/8/layout/hProcess7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E39DF433-3ECC-4F44-82B0-C78D6EE6741A}" srcId="{6BA9E67D-619A-4BDF-8E23-D444633326A0}" destId="{6F8120E1-973B-48A3-8492-27FCA4425423}" srcOrd="1" destOrd="0" parTransId="{59F946D1-E59A-4956-A453-772E58654E3A}" sibTransId="{F5C3A122-E48C-488D-B531-37279765B19D}"/>
    <dgm:cxn modelId="{96B2BA37-AF33-4AD3-8E65-EE5CD922762C}" type="presOf" srcId="{A75B85E7-8937-4891-94C1-E5DE8B9FA7FC}" destId="{FC0AE595-90B8-43E5-8FB2-EC52E6D3EE84}" srcOrd="0" destOrd="0" presId="urn:microsoft.com/office/officeart/2005/8/layout/hProcess7"/>
    <dgm:cxn modelId="{37817945-A8A4-4212-B235-19EF8664FFFF}" type="presOf" srcId="{882DAD8C-7CF9-493C-A58B-C72750E1E751}" destId="{4FCE9408-7AE8-475C-B65B-C23FD39CF8A4}" srcOrd="0" destOrd="0" presId="urn:microsoft.com/office/officeart/2005/8/layout/hProcess7"/>
    <dgm:cxn modelId="{FE818F46-F731-4C04-AE95-F119986775BD}" type="presOf" srcId="{6F8120E1-973B-48A3-8492-27FCA4425423}" destId="{4FCE9408-7AE8-475C-B65B-C23FD39CF8A4}" srcOrd="0" destOrd="1" presId="urn:microsoft.com/office/officeart/2005/8/layout/hProcess7"/>
    <dgm:cxn modelId="{57914769-0E6D-4EB0-838E-EE26DA4CA8EB}" type="presOf" srcId="{FD540F99-3EA7-4754-A877-4FB00C27ACCB}" destId="{236BE4DF-8DF1-4469-927F-22918DCFCD0C}" srcOrd="0" destOrd="0" presId="urn:microsoft.com/office/officeart/2005/8/layout/hProcess7"/>
    <dgm:cxn modelId="{D439706A-38B1-4D6C-B61A-EC7EBC5AB25F}" srcId="{CAD511DF-0D1E-440B-868B-A640CA4A2E2C}" destId="{1878DD70-983C-4B0F-B48D-940ECA7D65D6}" srcOrd="1" destOrd="0" parTransId="{DCA1495C-8A6A-42EE-8E7D-6EA9FD49F06B}" sibTransId="{2605088E-9587-4BC0-BAD0-299429759015}"/>
    <dgm:cxn modelId="{6033796D-323D-4F4D-8AA0-13B13AFA4A5A}" srcId="{D929726C-8027-4049-83BB-5F8720DB2DD5}" destId="{451EBBC2-B175-4C3A-BF7A-42762A1C89CA}" srcOrd="2" destOrd="0" parTransId="{53883052-3F87-4887-8046-0133BE37F0F2}" sibTransId="{2AB4E9BF-6B82-446B-8942-33C9DB9C767B}"/>
    <dgm:cxn modelId="{6B529070-F3F3-4249-B8AC-3286700B1F42}" type="presOf" srcId="{CAD511DF-0D1E-440B-868B-A640CA4A2E2C}" destId="{35522AC1-122F-47F2-844E-CE551382C62E}" srcOrd="0" destOrd="0" presId="urn:microsoft.com/office/officeart/2005/8/layout/hProcess7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D076F356-17FD-4CB6-B708-171120C61724}" type="presOf" srcId="{6BA9E67D-619A-4BDF-8E23-D444633326A0}" destId="{BC9040A4-AA7E-45AD-A2E6-3862F3B5AA3E}" srcOrd="1" destOrd="0" presId="urn:microsoft.com/office/officeart/2005/8/layout/hProcess7"/>
    <dgm:cxn modelId="{4BA21259-DA51-4706-8EF9-03ADC97E8AEB}" type="presOf" srcId="{1878DD70-983C-4B0F-B48D-940ECA7D65D6}" destId="{72310E31-B128-4E2F-A2F6-781A79A43A1F}" srcOrd="0" destOrd="1" presId="urn:microsoft.com/office/officeart/2005/8/layout/hProcess7"/>
    <dgm:cxn modelId="{0D16D75A-FB33-4424-81C2-D293F0E36D7F}" type="presOf" srcId="{FD540F99-3EA7-4754-A877-4FB00C27ACCB}" destId="{AD8EC46D-292D-40FF-B850-58A90AE0E047}" srcOrd="1" destOrd="0" presId="urn:microsoft.com/office/officeart/2005/8/layout/hProcess7"/>
    <dgm:cxn modelId="{35520980-4197-4DA9-B54A-ED440D0196FC}" type="presOf" srcId="{6BA9E67D-619A-4BDF-8E23-D444633326A0}" destId="{1824B10B-991A-4495-BC58-CC64FBBCCBFE}" srcOrd="0" destOrd="0" presId="urn:microsoft.com/office/officeart/2005/8/layout/hProcess7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6674BA8D-A407-46AA-B9F3-1C8425297A9B}" srcId="{FD540F99-3EA7-4754-A877-4FB00C27ACCB}" destId="{437DD7CB-B860-402D-8434-E4663B222B5B}" srcOrd="1" destOrd="0" parTransId="{77F5DEDE-BCE7-454A-BACC-4CC987E8CCC1}" sibTransId="{AFF8075C-A739-40C5-878C-981E557D2CFC}"/>
    <dgm:cxn modelId="{E83E1793-BC81-4E64-92BE-FF71B1787E20}" type="presOf" srcId="{A3636989-8E11-4E12-A3B0-2D8831A003EE}" destId="{2F6849B7-C06E-43F3-AA5F-EDB49ECCF8FD}" srcOrd="0" destOrd="1" presId="urn:microsoft.com/office/officeart/2005/8/layout/hProcess7"/>
    <dgm:cxn modelId="{227E759B-D139-440B-B339-2F9A141D49DD}" type="presOf" srcId="{889E7EE6-9F1C-45CB-BD01-615323F3E216}" destId="{2F6849B7-C06E-43F3-AA5F-EDB49ECCF8FD}" srcOrd="0" destOrd="0" presId="urn:microsoft.com/office/officeart/2005/8/layout/hProcess7"/>
    <dgm:cxn modelId="{1F78B3A2-AF17-4313-81FC-8923A957D124}" type="presOf" srcId="{9F98C882-3B0D-4CED-B657-C53780F12C38}" destId="{AA44C661-FBAE-4BEE-9F82-6DCE4C331829}" srcOrd="0" destOrd="0" presId="urn:microsoft.com/office/officeart/2005/8/layout/hProcess7"/>
    <dgm:cxn modelId="{7AFC52A5-9C15-4BD8-A6B4-5A08BFEE9E2A}" srcId="{FD540F99-3EA7-4754-A877-4FB00C27ACCB}" destId="{881B5021-3D8E-4F9C-BEC8-7BC1996304B9}" srcOrd="2" destOrd="0" parTransId="{E300C188-2D19-4685-A297-220763765FE0}" sibTransId="{D1883595-10D1-4C12-AF91-23F6660B3DC1}"/>
    <dgm:cxn modelId="{D13522AF-CDD9-4D7F-885A-3275EB0F07EB}" type="presOf" srcId="{CAD511DF-0D1E-440B-868B-A640CA4A2E2C}" destId="{13956D51-FFCF-489E-B78D-03B018925AE5}" srcOrd="1" destOrd="0" presId="urn:microsoft.com/office/officeart/2005/8/layout/hProcess7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B5A8A3B2-723B-49DF-8498-2706851F882F}" type="presOf" srcId="{451EBBC2-B175-4C3A-BF7A-42762A1C89CA}" destId="{2F6849B7-C06E-43F3-AA5F-EDB49ECCF8FD}" srcOrd="0" destOrd="2" presId="urn:microsoft.com/office/officeart/2005/8/layout/hProcess7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B3E218ED-B44E-4A28-8077-2F079C9D3337}" srcId="{D929726C-8027-4049-83BB-5F8720DB2DD5}" destId="{A3636989-8E11-4E12-A3B0-2D8831A003EE}" srcOrd="1" destOrd="0" parTransId="{0AF9B161-28F5-4CC7-93B9-CFB524DAF7DE}" sibTransId="{97FD6284-D027-4A5B-854B-885381C61D1C}"/>
    <dgm:cxn modelId="{1F6CB5F2-4AAA-4AC0-A0F1-20175756DFEE}" type="presOf" srcId="{A5CBD7B0-1C40-4F22-A62B-EF080B4009EA}" destId="{72310E31-B128-4E2F-A2F6-781A79A43A1F}" srcOrd="0" destOrd="0" presId="urn:microsoft.com/office/officeart/2005/8/layout/hProcess7"/>
    <dgm:cxn modelId="{71EAF5FC-C8DA-4645-9829-1FC1DF03464C}" type="presOf" srcId="{D929726C-8027-4049-83BB-5F8720DB2DD5}" destId="{A4ABA6AF-84D6-421C-BEBE-1EF287077FA5}" srcOrd="0" destOrd="0" presId="urn:microsoft.com/office/officeart/2005/8/layout/hProcess7"/>
    <dgm:cxn modelId="{AC9284F1-D699-40ED-AF40-0654A9DD5D13}" type="presParOf" srcId="{AA44C661-FBAE-4BEE-9F82-6DCE4C331829}" destId="{01E6AD06-1A0E-4568-97DF-2D6D1815360A}" srcOrd="0" destOrd="0" presId="urn:microsoft.com/office/officeart/2005/8/layout/hProcess7"/>
    <dgm:cxn modelId="{D54704EA-888B-4F7C-B225-D686BCD9FED6}" type="presParOf" srcId="{01E6AD06-1A0E-4568-97DF-2D6D1815360A}" destId="{35522AC1-122F-47F2-844E-CE551382C62E}" srcOrd="0" destOrd="0" presId="urn:microsoft.com/office/officeart/2005/8/layout/hProcess7"/>
    <dgm:cxn modelId="{16F081D1-D4FE-400D-9427-A5E2195E2404}" type="presParOf" srcId="{01E6AD06-1A0E-4568-97DF-2D6D1815360A}" destId="{13956D51-FFCF-489E-B78D-03B018925AE5}" srcOrd="1" destOrd="0" presId="urn:microsoft.com/office/officeart/2005/8/layout/hProcess7"/>
    <dgm:cxn modelId="{8BC2EF76-FDD1-40A3-BEC4-26A47C7D9E9D}" type="presParOf" srcId="{01E6AD06-1A0E-4568-97DF-2D6D1815360A}" destId="{72310E31-B128-4E2F-A2F6-781A79A43A1F}" srcOrd="2" destOrd="0" presId="urn:microsoft.com/office/officeart/2005/8/layout/hProcess7"/>
    <dgm:cxn modelId="{083F1063-4E41-4E97-B9A0-49126130A129}" type="presParOf" srcId="{AA44C661-FBAE-4BEE-9F82-6DCE4C331829}" destId="{97984F05-DEF9-4AD2-8215-B2A154B635A2}" srcOrd="1" destOrd="0" presId="urn:microsoft.com/office/officeart/2005/8/layout/hProcess7"/>
    <dgm:cxn modelId="{8CA5F629-C975-434D-93DB-E3AA88A71C6F}" type="presParOf" srcId="{AA44C661-FBAE-4BEE-9F82-6DCE4C331829}" destId="{38A12FC2-5B27-4CAD-9FBC-5392FB9413E9}" srcOrd="2" destOrd="0" presId="urn:microsoft.com/office/officeart/2005/8/layout/hProcess7"/>
    <dgm:cxn modelId="{D6BCEB53-87CE-4582-98F1-8F4713F26A5B}" type="presParOf" srcId="{38A12FC2-5B27-4CAD-9FBC-5392FB9413E9}" destId="{5D78D96B-5E24-49A4-A914-B0901058665A}" srcOrd="0" destOrd="0" presId="urn:microsoft.com/office/officeart/2005/8/layout/hProcess7"/>
    <dgm:cxn modelId="{2C5B1B66-A50A-42C0-8F1C-FBA1CDF89C57}" type="presParOf" srcId="{38A12FC2-5B27-4CAD-9FBC-5392FB9413E9}" destId="{DD33EA2A-58D6-4EE6-B59F-A420E54168D5}" srcOrd="1" destOrd="0" presId="urn:microsoft.com/office/officeart/2005/8/layout/hProcess7"/>
    <dgm:cxn modelId="{4DC51EC8-E6C1-453E-8DCE-EE57CEF062E9}" type="presParOf" srcId="{38A12FC2-5B27-4CAD-9FBC-5392FB9413E9}" destId="{21635752-3224-40B0-BF02-A5714A8D2AC2}" srcOrd="2" destOrd="0" presId="urn:microsoft.com/office/officeart/2005/8/layout/hProcess7"/>
    <dgm:cxn modelId="{26E1AE0E-7F1A-4F60-907E-A864CE10589E}" type="presParOf" srcId="{AA44C661-FBAE-4BEE-9F82-6DCE4C331829}" destId="{567784D5-9274-44EB-AB04-36DE59DD1249}" srcOrd="3" destOrd="0" presId="urn:microsoft.com/office/officeart/2005/8/layout/hProcess7"/>
    <dgm:cxn modelId="{E6C74E12-9F5A-4AE0-838B-5C01BA8A3998}" type="presParOf" srcId="{AA44C661-FBAE-4BEE-9F82-6DCE4C331829}" destId="{F93818F5-A760-43F2-BC72-1108E17FD038}" srcOrd="4" destOrd="0" presId="urn:microsoft.com/office/officeart/2005/8/layout/hProcess7"/>
    <dgm:cxn modelId="{86537302-1294-4574-8972-F6095D9930AE}" type="presParOf" srcId="{F93818F5-A760-43F2-BC72-1108E17FD038}" destId="{1824B10B-991A-4495-BC58-CC64FBBCCBFE}" srcOrd="0" destOrd="0" presId="urn:microsoft.com/office/officeart/2005/8/layout/hProcess7"/>
    <dgm:cxn modelId="{3F05060D-3F51-4D97-A294-F37E6CC7F7F8}" type="presParOf" srcId="{F93818F5-A760-43F2-BC72-1108E17FD038}" destId="{BC9040A4-AA7E-45AD-A2E6-3862F3B5AA3E}" srcOrd="1" destOrd="0" presId="urn:microsoft.com/office/officeart/2005/8/layout/hProcess7"/>
    <dgm:cxn modelId="{AFE54993-49D0-45B3-999D-3640839821AD}" type="presParOf" srcId="{F93818F5-A760-43F2-BC72-1108E17FD038}" destId="{4FCE9408-7AE8-475C-B65B-C23FD39CF8A4}" srcOrd="2" destOrd="0" presId="urn:microsoft.com/office/officeart/2005/8/layout/hProcess7"/>
    <dgm:cxn modelId="{2B86244E-EA8C-49E5-BB92-CCE5B07810D6}" type="presParOf" srcId="{AA44C661-FBAE-4BEE-9F82-6DCE4C331829}" destId="{42112328-CE95-4849-A738-F7DCD24C0C17}" srcOrd="5" destOrd="0" presId="urn:microsoft.com/office/officeart/2005/8/layout/hProcess7"/>
    <dgm:cxn modelId="{7BB35BAB-3AFE-4B66-8BD4-5636EF10EC9C}" type="presParOf" srcId="{AA44C661-FBAE-4BEE-9F82-6DCE4C331829}" destId="{015DD4B5-AE14-4037-B111-6E4CE8851C85}" srcOrd="6" destOrd="0" presId="urn:microsoft.com/office/officeart/2005/8/layout/hProcess7"/>
    <dgm:cxn modelId="{D21DA6D5-C668-4494-8F84-975E41563FAA}" type="presParOf" srcId="{015DD4B5-AE14-4037-B111-6E4CE8851C85}" destId="{6613E258-97D4-4E11-A792-1FBF1E131440}" srcOrd="0" destOrd="0" presId="urn:microsoft.com/office/officeart/2005/8/layout/hProcess7"/>
    <dgm:cxn modelId="{08D53E73-05BA-454B-BB23-E221F9CD0E56}" type="presParOf" srcId="{015DD4B5-AE14-4037-B111-6E4CE8851C85}" destId="{240224F1-A754-4E35-B651-63DF47FC01BB}" srcOrd="1" destOrd="0" presId="urn:microsoft.com/office/officeart/2005/8/layout/hProcess7"/>
    <dgm:cxn modelId="{CA3D2E71-968B-4A60-8F75-819B26B6C48E}" type="presParOf" srcId="{015DD4B5-AE14-4037-B111-6E4CE8851C85}" destId="{433A62E5-E29A-4887-85A6-EF81D1D1D100}" srcOrd="2" destOrd="0" presId="urn:microsoft.com/office/officeart/2005/8/layout/hProcess7"/>
    <dgm:cxn modelId="{530B1E0F-2689-4319-B418-8F89C34AF470}" type="presParOf" srcId="{AA44C661-FBAE-4BEE-9F82-6DCE4C331829}" destId="{6305F980-40D7-4A8E-A2A1-E551BB35DCCC}" srcOrd="7" destOrd="0" presId="urn:microsoft.com/office/officeart/2005/8/layout/hProcess7"/>
    <dgm:cxn modelId="{30346A9D-D229-48C4-AE03-38E259655F2F}" type="presParOf" srcId="{AA44C661-FBAE-4BEE-9F82-6DCE4C331829}" destId="{C904B5D1-6A60-4979-8677-086AC8DDDC1C}" srcOrd="8" destOrd="0" presId="urn:microsoft.com/office/officeart/2005/8/layout/hProcess7"/>
    <dgm:cxn modelId="{22D63B5A-E631-4E62-AAC4-097F499A15ED}" type="presParOf" srcId="{C904B5D1-6A60-4979-8677-086AC8DDDC1C}" destId="{236BE4DF-8DF1-4469-927F-22918DCFCD0C}" srcOrd="0" destOrd="0" presId="urn:microsoft.com/office/officeart/2005/8/layout/hProcess7"/>
    <dgm:cxn modelId="{442014E2-41B2-4069-A330-A8CC034C22E8}" type="presParOf" srcId="{C904B5D1-6A60-4979-8677-086AC8DDDC1C}" destId="{AD8EC46D-292D-40FF-B850-58A90AE0E047}" srcOrd="1" destOrd="0" presId="urn:microsoft.com/office/officeart/2005/8/layout/hProcess7"/>
    <dgm:cxn modelId="{DD3F0E66-1C45-4158-A633-27E903532EE1}" type="presParOf" srcId="{C904B5D1-6A60-4979-8677-086AC8DDDC1C}" destId="{FC0AE595-90B8-43E5-8FB2-EC52E6D3EE84}" srcOrd="2" destOrd="0" presId="urn:microsoft.com/office/officeart/2005/8/layout/hProcess7"/>
    <dgm:cxn modelId="{176DC9B2-58AA-470A-93A0-4C324A0DB998}" type="presParOf" srcId="{AA44C661-FBAE-4BEE-9F82-6DCE4C331829}" destId="{B456D212-F4B9-44E2-86BB-F5B4DCBCAFB0}" srcOrd="9" destOrd="0" presId="urn:microsoft.com/office/officeart/2005/8/layout/hProcess7"/>
    <dgm:cxn modelId="{B07F6308-0146-4701-A201-CB7861B80758}" type="presParOf" srcId="{AA44C661-FBAE-4BEE-9F82-6DCE4C331829}" destId="{1223651D-1954-490E-AF24-38805F516F71}" srcOrd="10" destOrd="0" presId="urn:microsoft.com/office/officeart/2005/8/layout/hProcess7"/>
    <dgm:cxn modelId="{B8A7E25E-AAB6-4633-9690-70679C4C764C}" type="presParOf" srcId="{1223651D-1954-490E-AF24-38805F516F71}" destId="{3AA84D26-8928-46CE-B7A2-85E511D8068D}" srcOrd="0" destOrd="0" presId="urn:microsoft.com/office/officeart/2005/8/layout/hProcess7"/>
    <dgm:cxn modelId="{46EB159F-F385-4AC7-A712-D17851898AE8}" type="presParOf" srcId="{1223651D-1954-490E-AF24-38805F516F71}" destId="{38017169-A88C-4A9B-862C-A9C6114434C9}" srcOrd="1" destOrd="0" presId="urn:microsoft.com/office/officeart/2005/8/layout/hProcess7"/>
    <dgm:cxn modelId="{A320238C-BA06-40A8-B9F9-003BC541A4E5}" type="presParOf" srcId="{1223651D-1954-490E-AF24-38805F516F71}" destId="{40377578-8CC2-4DBE-8CD5-11B4E14ED338}" srcOrd="2" destOrd="0" presId="urn:microsoft.com/office/officeart/2005/8/layout/hProcess7"/>
    <dgm:cxn modelId="{3AB45712-3623-4CC0-A73A-DE1AA8039ECD}" type="presParOf" srcId="{AA44C661-FBAE-4BEE-9F82-6DCE4C331829}" destId="{F3D78F0B-3B62-40DE-A71A-5D648C01A59F}" srcOrd="11" destOrd="0" presId="urn:microsoft.com/office/officeart/2005/8/layout/hProcess7"/>
    <dgm:cxn modelId="{23B11223-971C-404E-9217-253F3E026260}" type="presParOf" srcId="{AA44C661-FBAE-4BEE-9F82-6DCE4C331829}" destId="{6F2415C7-627B-40F9-918B-0457C4BD5DD6}" srcOrd="12" destOrd="0" presId="urn:microsoft.com/office/officeart/2005/8/layout/hProcess7"/>
    <dgm:cxn modelId="{AD9B4250-7481-4910-931E-087058DE2457}" type="presParOf" srcId="{6F2415C7-627B-40F9-918B-0457C4BD5DD6}" destId="{A4ABA6AF-84D6-421C-BEBE-1EF287077FA5}" srcOrd="0" destOrd="0" presId="urn:microsoft.com/office/officeart/2005/8/layout/hProcess7"/>
    <dgm:cxn modelId="{2723F6A0-3D13-453B-BFB5-397D3A79DC52}" type="presParOf" srcId="{6F2415C7-627B-40F9-918B-0457C4BD5DD6}" destId="{1369C4CE-DA4A-435E-9409-7FDA869F622E}" srcOrd="1" destOrd="0" presId="urn:microsoft.com/office/officeart/2005/8/layout/hProcess7"/>
    <dgm:cxn modelId="{8967950C-6C4E-45B3-9E1A-ED9712446817}" type="presParOf" srcId="{6F2415C7-627B-40F9-918B-0457C4BD5DD6}" destId="{2F6849B7-C06E-43F3-AA5F-EDB49ECCF8F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sklopio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avez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Abrahamom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Izakom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Jakovom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8-11)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od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gladi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Josipa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16-24)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Kada su bili porobljeni, po- slao je Mojsija i kaznio Egipat (rd. 25-38)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kroz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pustinju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Kanaan (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39-44)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Štitio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slabi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12-15)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4166" custLinFactNeighborY="12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solidFill>
                <a:schemeClr val="tx1"/>
              </a:solidFill>
              <a:effectLst/>
            </a:rPr>
            <a:t>Hvalimo Boga za njegovu dobrotu i moć (Psalam 135,1-5)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 je Bog pokazao svoju dobrotu i moć?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stvaranju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vrijeme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Izlaska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osvajanju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Kanaana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281664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48960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48960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Y="148960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208484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1BE35-9272-4FCF-B78E-E8A05EF5F27C}">
      <dsp:nvSpPr>
        <dsp:cNvPr id="0" name=""/>
        <dsp:cNvSpPr/>
      </dsp:nvSpPr>
      <dsp:spPr>
        <a:xfrm>
          <a:off x="2528864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814117"/>
        <a:ext cx="29075" cy="5815"/>
      </dsp:txXfrm>
    </dsp:sp>
    <dsp:sp modelId="{1FF14FC6-D184-4DB7-A8D9-62AB73A0F324}">
      <dsp:nvSpPr>
        <dsp:cNvPr id="0" name=""/>
        <dsp:cNvSpPr/>
      </dsp:nvSpPr>
      <dsp:spPr>
        <a:xfrm>
          <a:off x="2360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58533"/>
        <a:ext cx="2528304" cy="1516982"/>
      </dsp:txXfrm>
    </dsp:sp>
    <dsp:sp modelId="{A1DCD0B1-D146-464F-94DE-68899DC80367}">
      <dsp:nvSpPr>
        <dsp:cNvPr id="0" name=""/>
        <dsp:cNvSpPr/>
      </dsp:nvSpPr>
      <dsp:spPr>
        <a:xfrm>
          <a:off x="5638678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814117"/>
        <a:ext cx="29075" cy="5815"/>
      </dsp:txXfrm>
    </dsp:sp>
    <dsp:sp modelId="{B72CD5B7-6F87-4107-848F-60B6252EBC9D}">
      <dsp:nvSpPr>
        <dsp:cNvPr id="0" name=""/>
        <dsp:cNvSpPr/>
      </dsp:nvSpPr>
      <dsp:spPr>
        <a:xfrm>
          <a:off x="3112174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58533"/>
        <a:ext cx="2528304" cy="1516982"/>
      </dsp:txXfrm>
    </dsp:sp>
    <dsp:sp modelId="{D4242D40-210E-4BDB-AC5B-9EC8310AA66C}">
      <dsp:nvSpPr>
        <dsp:cNvPr id="0" name=""/>
        <dsp:cNvSpPr/>
      </dsp:nvSpPr>
      <dsp:spPr>
        <a:xfrm>
          <a:off x="8748492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814117"/>
        <a:ext cx="29075" cy="5815"/>
      </dsp:txXfrm>
    </dsp:sp>
    <dsp:sp modelId="{797944E8-44F4-4C9A-B9A7-8CA3ED98A817}">
      <dsp:nvSpPr>
        <dsp:cNvPr id="0" name=""/>
        <dsp:cNvSpPr/>
      </dsp:nvSpPr>
      <dsp:spPr>
        <a:xfrm>
          <a:off x="6221988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58533"/>
        <a:ext cx="2528304" cy="1516982"/>
      </dsp:txXfrm>
    </dsp:sp>
    <dsp:sp modelId="{B3234896-ACE1-4A90-8DD1-9831BC58DFF0}">
      <dsp:nvSpPr>
        <dsp:cNvPr id="0" name=""/>
        <dsp:cNvSpPr/>
      </dsp:nvSpPr>
      <dsp:spPr>
        <a:xfrm>
          <a:off x="1266512" y="1573715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1846263"/>
        <a:ext cx="467377" cy="5815"/>
      </dsp:txXfrm>
    </dsp:sp>
    <dsp:sp modelId="{F08C1AAC-C43D-4736-826F-E2CFF1386ABD}">
      <dsp:nvSpPr>
        <dsp:cNvPr id="0" name=""/>
        <dsp:cNvSpPr/>
      </dsp:nvSpPr>
      <dsp:spPr>
        <a:xfrm>
          <a:off x="9331802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58533"/>
        <a:ext cx="2528304" cy="1516982"/>
      </dsp:txXfrm>
    </dsp:sp>
    <dsp:sp modelId="{DEBD85D2-55D9-4644-936C-88DB745796EF}">
      <dsp:nvSpPr>
        <dsp:cNvPr id="0" name=""/>
        <dsp:cNvSpPr/>
      </dsp:nvSpPr>
      <dsp:spPr>
        <a:xfrm>
          <a:off x="2528864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2912609"/>
        <a:ext cx="29075" cy="5815"/>
      </dsp:txXfrm>
    </dsp:sp>
    <dsp:sp modelId="{015C5D67-EEA9-415A-8743-AFD4F37932AF}">
      <dsp:nvSpPr>
        <dsp:cNvPr id="0" name=""/>
        <dsp:cNvSpPr/>
      </dsp:nvSpPr>
      <dsp:spPr>
        <a:xfrm>
          <a:off x="2360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2157025"/>
        <a:ext cx="2528304" cy="1516982"/>
      </dsp:txXfrm>
    </dsp:sp>
    <dsp:sp modelId="{A965733D-C8CD-4AF9-AC07-CB4ED0BCC8B5}">
      <dsp:nvSpPr>
        <dsp:cNvPr id="0" name=""/>
        <dsp:cNvSpPr/>
      </dsp:nvSpPr>
      <dsp:spPr>
        <a:xfrm>
          <a:off x="5638678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2912609"/>
        <a:ext cx="29075" cy="5815"/>
      </dsp:txXfrm>
    </dsp:sp>
    <dsp:sp modelId="{07262B55-A23C-4243-B842-9256F3AF3F96}">
      <dsp:nvSpPr>
        <dsp:cNvPr id="0" name=""/>
        <dsp:cNvSpPr/>
      </dsp:nvSpPr>
      <dsp:spPr>
        <a:xfrm>
          <a:off x="3112174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2157025"/>
        <a:ext cx="2528304" cy="1516982"/>
      </dsp:txXfrm>
    </dsp:sp>
    <dsp:sp modelId="{AA336AB9-D991-40F3-A908-14C878F71E61}">
      <dsp:nvSpPr>
        <dsp:cNvPr id="0" name=""/>
        <dsp:cNvSpPr/>
      </dsp:nvSpPr>
      <dsp:spPr>
        <a:xfrm>
          <a:off x="8748492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2912609"/>
        <a:ext cx="29075" cy="5815"/>
      </dsp:txXfrm>
    </dsp:sp>
    <dsp:sp modelId="{B2433C6E-51DC-4EC3-9C9C-BDADB0E0405A}">
      <dsp:nvSpPr>
        <dsp:cNvPr id="0" name=""/>
        <dsp:cNvSpPr/>
      </dsp:nvSpPr>
      <dsp:spPr>
        <a:xfrm>
          <a:off x="6221988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2157025"/>
        <a:ext cx="2528304" cy="1516982"/>
      </dsp:txXfrm>
    </dsp:sp>
    <dsp:sp modelId="{FA2EC193-2EC9-432D-925F-51DB836F53E1}">
      <dsp:nvSpPr>
        <dsp:cNvPr id="0" name=""/>
        <dsp:cNvSpPr/>
      </dsp:nvSpPr>
      <dsp:spPr>
        <a:xfrm>
          <a:off x="1266512" y="3672208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3944755"/>
        <a:ext cx="467377" cy="5815"/>
      </dsp:txXfrm>
    </dsp:sp>
    <dsp:sp modelId="{8E970D31-B170-4D80-A33B-1F26F57FE05C}">
      <dsp:nvSpPr>
        <dsp:cNvPr id="0" name=""/>
        <dsp:cNvSpPr/>
      </dsp:nvSpPr>
      <dsp:spPr>
        <a:xfrm>
          <a:off x="9331802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9331802" y="2157025"/>
        <a:ext cx="2528304" cy="1516982"/>
      </dsp:txXfrm>
    </dsp:sp>
    <dsp:sp modelId="{8B169572-CEC4-4D8D-987B-6C4EB6345620}">
      <dsp:nvSpPr>
        <dsp:cNvPr id="0" name=""/>
        <dsp:cNvSpPr/>
      </dsp:nvSpPr>
      <dsp:spPr>
        <a:xfrm>
          <a:off x="2528864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5011101"/>
        <a:ext cx="29075" cy="5815"/>
      </dsp:txXfrm>
    </dsp:sp>
    <dsp:sp modelId="{E8FBDCD1-2A54-46AC-BDC0-F8CC48223757}">
      <dsp:nvSpPr>
        <dsp:cNvPr id="0" name=""/>
        <dsp:cNvSpPr/>
      </dsp:nvSpPr>
      <dsp:spPr>
        <a:xfrm>
          <a:off x="2360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2360" y="4255518"/>
        <a:ext cx="2528304" cy="1516982"/>
      </dsp:txXfrm>
    </dsp:sp>
    <dsp:sp modelId="{E224DB8D-4E82-4A3A-8A88-E235EF119A7C}">
      <dsp:nvSpPr>
        <dsp:cNvPr id="0" name=""/>
        <dsp:cNvSpPr/>
      </dsp:nvSpPr>
      <dsp:spPr>
        <a:xfrm>
          <a:off x="5638678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5011101"/>
        <a:ext cx="29075" cy="5815"/>
      </dsp:txXfrm>
    </dsp:sp>
    <dsp:sp modelId="{D87985A3-DD57-4BA2-9515-01F6B12DD4AD}">
      <dsp:nvSpPr>
        <dsp:cNvPr id="0" name=""/>
        <dsp:cNvSpPr/>
      </dsp:nvSpPr>
      <dsp:spPr>
        <a:xfrm>
          <a:off x="3112174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3112174" y="4255518"/>
        <a:ext cx="2528304" cy="1516982"/>
      </dsp:txXfrm>
    </dsp:sp>
    <dsp:sp modelId="{13EED7D7-BEC9-4D87-B2E7-7FE9907D7299}">
      <dsp:nvSpPr>
        <dsp:cNvPr id="0" name=""/>
        <dsp:cNvSpPr/>
      </dsp:nvSpPr>
      <dsp:spPr>
        <a:xfrm>
          <a:off x="8748492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5011101"/>
        <a:ext cx="29075" cy="5815"/>
      </dsp:txXfrm>
    </dsp:sp>
    <dsp:sp modelId="{F7804C0E-A257-4F78-8893-25C4B63B2012}">
      <dsp:nvSpPr>
        <dsp:cNvPr id="0" name=""/>
        <dsp:cNvSpPr/>
      </dsp:nvSpPr>
      <dsp:spPr>
        <a:xfrm>
          <a:off x="6221988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6221988" y="4255518"/>
        <a:ext cx="2528304" cy="1516982"/>
      </dsp:txXfrm>
    </dsp:sp>
    <dsp:sp modelId="{F2D08A90-23B1-43EA-96F2-A453B2CDBD6C}">
      <dsp:nvSpPr>
        <dsp:cNvPr id="0" name=""/>
        <dsp:cNvSpPr/>
      </dsp:nvSpPr>
      <dsp:spPr>
        <a:xfrm>
          <a:off x="9331802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4255518"/>
        <a:ext cx="2528304" cy="1516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0" y="-2"/>
          <a:ext cx="2764651" cy="416656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78,1-8</a:t>
          </a:r>
          <a:r>
            <a:rPr lang="hr-HR" sz="22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.</a:t>
          </a:r>
          <a:endParaRPr lang="es-ES" sz="2200" b="1" kern="1200" dirty="0">
            <a:solidFill>
              <a:schemeClr val="accent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-1431824" y="1431823"/>
        <a:ext cx="3416581" cy="552930"/>
      </dsp:txXfrm>
    </dsp:sp>
    <dsp:sp modelId="{72310E31-B128-4E2F-A2F6-781A79A43A1F}">
      <dsp:nvSpPr>
        <dsp:cNvPr id="0" name=""/>
        <dsp:cNvSpPr/>
      </dsp:nvSpPr>
      <dsp:spPr>
        <a:xfrm>
          <a:off x="529431" y="-2"/>
          <a:ext cx="2059665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Namjera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da se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sjetimo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Bog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zaslužuje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pohvalu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Mor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 tome naučiti našu djecu da ne budu tako buntovna kao njihovi preci.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9431" y="-2"/>
        <a:ext cx="2059665" cy="4166562"/>
      </dsp:txXfrm>
    </dsp:sp>
    <dsp:sp modelId="{1824B10B-991A-4495-BC58-CC64FBBCCBFE}">
      <dsp:nvSpPr>
        <dsp:cNvPr id="0" name=""/>
        <dsp:cNvSpPr/>
      </dsp:nvSpPr>
      <dsp:spPr>
        <a:xfrm>
          <a:off x="2856733" y="-2"/>
          <a:ext cx="3305423" cy="4166562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sz="22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78,9-54</a:t>
          </a:r>
        </a:p>
      </dsp:txBody>
      <dsp:txXfrm rot="16200000">
        <a:off x="1478985" y="1377746"/>
        <a:ext cx="3416581" cy="661084"/>
      </dsp:txXfrm>
    </dsp:sp>
    <dsp:sp modelId="{DD33EA2A-58D6-4EE6-B59F-A420E54168D5}">
      <dsp:nvSpPr>
        <dsp:cNvPr id="0" name=""/>
        <dsp:cNvSpPr/>
      </dsp:nvSpPr>
      <dsp:spPr>
        <a:xfrm rot="5400000">
          <a:off x="2653623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455113" y="-2"/>
          <a:ext cx="2462540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je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poslao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Egipat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dijelio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more, </a:t>
          </a:r>
          <a:r>
            <a:rPr lang="hr-H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zaštit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oblakom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danju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vatrom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noću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</a:t>
          </a:r>
          <a:r>
            <a:rPr lang="hr-HR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vao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stijene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
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Ljudi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vjerovali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može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dati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mes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 nije vjerovao da im Bog može dati mesa. A Bog im je poslao prepelice I dao im je manu ”kruh s neba”.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55113" y="-2"/>
        <a:ext cx="2462540" cy="4166562"/>
      </dsp:txXfrm>
    </dsp:sp>
    <dsp:sp modelId="{236BE4DF-8DF1-4469-927F-22918DCFCD0C}">
      <dsp:nvSpPr>
        <dsp:cNvPr id="0" name=""/>
        <dsp:cNvSpPr/>
      </dsp:nvSpPr>
      <dsp:spPr>
        <a:xfrm>
          <a:off x="6247575" y="-2"/>
          <a:ext cx="1953616" cy="4166562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 78:55-64</a:t>
          </a:r>
          <a:endParaRPr lang="es-ES" sz="2200" b="1" kern="1200" dirty="0">
            <a:solidFill>
              <a:srgbClr val="AFE1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4734646" y="1512926"/>
        <a:ext cx="3416581" cy="390723"/>
      </dsp:txXfrm>
    </dsp:sp>
    <dsp:sp modelId="{240224F1-A754-4E35-B651-63DF47FC01BB}">
      <dsp:nvSpPr>
        <dsp:cNvPr id="0" name=""/>
        <dsp:cNvSpPr/>
      </dsp:nvSpPr>
      <dsp:spPr>
        <a:xfrm rot="5400000">
          <a:off x="6044465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673599" y="-2"/>
          <a:ext cx="1455444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Dovedeni su u Kanaan, jer je Bog protjerao tamošnje stanovnike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 oni su se ponovno pobunili i Bog ih je predao u ruke njihovih neprijatelja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6673599" y="-2"/>
        <a:ext cx="1455444" cy="4166562"/>
      </dsp:txXfrm>
    </dsp:sp>
    <dsp:sp modelId="{A4ABA6AF-84D6-421C-BEBE-1EF287077FA5}">
      <dsp:nvSpPr>
        <dsp:cNvPr id="0" name=""/>
        <dsp:cNvSpPr/>
      </dsp:nvSpPr>
      <dsp:spPr>
        <a:xfrm>
          <a:off x="8278287" y="-2"/>
          <a:ext cx="3550793" cy="4166562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s-ES" sz="22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78,65-72</a:t>
          </a:r>
        </a:p>
      </dsp:txBody>
      <dsp:txXfrm rot="16200000">
        <a:off x="6925076" y="1353208"/>
        <a:ext cx="3416581" cy="710158"/>
      </dsp:txXfrm>
    </dsp:sp>
    <dsp:sp modelId="{38017169-A88C-4A9B-862C-A9C6114434C9}">
      <dsp:nvSpPr>
        <dsp:cNvPr id="0" name=""/>
        <dsp:cNvSpPr/>
      </dsp:nvSpPr>
      <dsp:spPr>
        <a:xfrm rot="5400000">
          <a:off x="8083499" y="2328938"/>
          <a:ext cx="430625" cy="36607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07951" y="-2"/>
          <a:ext cx="2645341" cy="4166562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Bog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ponovno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izbavio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Davida
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Pozvao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pastira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čuva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Stavio je 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skiptar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Judinu ruku I izabrao Jeruzalem za svoju prijestolnicu.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Usprkos njihovoj pobunu Bog je tada ostao vjeran a vjeran je I do danas.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07951" y="-2"/>
        <a:ext cx="2645341" cy="41665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sklopio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avez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Abrahamom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Izakom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Jakovom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8-11)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Štitio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slabi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12-15)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od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gladi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Josipa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16-24)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Kada su bili porobljeni, po- slao je Mojsija i kaznio Egipat (rd. 25-38)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74813" y="4735031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kroz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pustinju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Kanaan (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39-44)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74813" y="4735031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003520" y="711093"/>
          <a:ext cx="130926" cy="911762"/>
        </a:xfrm>
        <a:custGeom>
          <a:avLst/>
          <a:gdLst/>
          <a:ahLst/>
          <a:cxnLst/>
          <a:rect l="0" t="0" r="0" b="0"/>
          <a:pathLst>
            <a:path>
              <a:moveTo>
                <a:pt x="130926" y="0"/>
              </a:moveTo>
              <a:lnTo>
                <a:pt x="130926" y="911762"/>
              </a:lnTo>
              <a:lnTo>
                <a:pt x="0" y="91176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44455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134447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2598"/>
              </a:lnTo>
              <a:lnTo>
                <a:pt x="1508777" y="1692598"/>
              </a:lnTo>
              <a:lnTo>
                <a:pt x="1508777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35678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088727" y="711093"/>
          <a:ext cx="91440" cy="1823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26901" y="3463327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25670" y="711093"/>
          <a:ext cx="1508777" cy="1823525"/>
        </a:xfrm>
        <a:custGeom>
          <a:avLst/>
          <a:gdLst/>
          <a:ahLst/>
          <a:cxnLst/>
          <a:rect l="0" t="0" r="0" b="0"/>
          <a:pathLst>
            <a:path>
              <a:moveTo>
                <a:pt x="1508777" y="0"/>
              </a:moveTo>
              <a:lnTo>
                <a:pt x="1508777" y="1692598"/>
              </a:lnTo>
              <a:lnTo>
                <a:pt x="0" y="1692598"/>
              </a:lnTo>
              <a:lnTo>
                <a:pt x="0" y="182352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378380" y="87631"/>
          <a:ext cx="3512134" cy="6234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  <a:effectLst/>
            </a:rPr>
            <a:t>Hvalimo Boga za njegovu dobrotu i moć (Psalam 135,1-5)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378380" y="87631"/>
        <a:ext cx="3512134" cy="623461"/>
      </dsp:txXfrm>
    </dsp:sp>
    <dsp:sp modelId="{3B68829D-DE10-49D3-91F0-4295145DC96E}">
      <dsp:nvSpPr>
        <dsp:cNvPr id="0" name=""/>
        <dsp:cNvSpPr/>
      </dsp:nvSpPr>
      <dsp:spPr>
        <a:xfrm>
          <a:off x="2208" y="2534619"/>
          <a:ext cx="1246923" cy="928708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stvaranju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8" y="2534619"/>
        <a:ext cx="1246923" cy="928708"/>
      </dsp:txXfrm>
    </dsp:sp>
    <dsp:sp modelId="{C3B53BDE-8006-49A6-AA0C-8115A6B605FC}">
      <dsp:nvSpPr>
        <dsp:cNvPr id="0" name=""/>
        <dsp:cNvSpPr/>
      </dsp:nvSpPr>
      <dsp:spPr>
        <a:xfrm>
          <a:off x="313939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</a:p>
      </dsp:txBody>
      <dsp:txXfrm>
        <a:off x="313939" y="3725181"/>
        <a:ext cx="1246923" cy="623461"/>
      </dsp:txXfrm>
    </dsp:sp>
    <dsp:sp modelId="{EEEFC83B-9994-41E0-AC09-CEC28B970226}">
      <dsp:nvSpPr>
        <dsp:cNvPr id="0" name=""/>
        <dsp:cNvSpPr/>
      </dsp:nvSpPr>
      <dsp:spPr>
        <a:xfrm>
          <a:off x="1510985" y="2534619"/>
          <a:ext cx="1246923" cy="928708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vrijeme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Izlaska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10985" y="2534619"/>
        <a:ext cx="1246923" cy="928708"/>
      </dsp:txXfrm>
    </dsp:sp>
    <dsp:sp modelId="{31794C17-6C24-41EF-BFD3-72BAC5750B47}">
      <dsp:nvSpPr>
        <dsp:cNvPr id="0" name=""/>
        <dsp:cNvSpPr/>
      </dsp:nvSpPr>
      <dsp:spPr>
        <a:xfrm>
          <a:off x="1822716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</a:p>
      </dsp:txBody>
      <dsp:txXfrm>
        <a:off x="1822716" y="3725181"/>
        <a:ext cx="1246923" cy="623461"/>
      </dsp:txXfrm>
    </dsp:sp>
    <dsp:sp modelId="{04A0490F-3195-46D7-8779-FE53F51038D4}">
      <dsp:nvSpPr>
        <dsp:cNvPr id="0" name=""/>
        <dsp:cNvSpPr/>
      </dsp:nvSpPr>
      <dsp:spPr>
        <a:xfrm>
          <a:off x="3019763" y="2534619"/>
          <a:ext cx="1246923" cy="92870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osvajanju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Kanaana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19763" y="2534619"/>
        <a:ext cx="1246923" cy="928708"/>
      </dsp:txXfrm>
    </dsp:sp>
    <dsp:sp modelId="{F8E70081-E574-419E-84B9-6527E0769697}">
      <dsp:nvSpPr>
        <dsp:cNvPr id="0" name=""/>
        <dsp:cNvSpPr/>
      </dsp:nvSpPr>
      <dsp:spPr>
        <a:xfrm>
          <a:off x="3331493" y="3725181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135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10-12</a:t>
          </a:r>
        </a:p>
      </dsp:txBody>
      <dsp:txXfrm>
        <a:off x="3331493" y="3725181"/>
        <a:ext cx="1246923" cy="623461"/>
      </dsp:txXfrm>
    </dsp:sp>
    <dsp:sp modelId="{7F3D0F71-2E7B-4AA5-BC65-8192738BACA8}">
      <dsp:nvSpPr>
        <dsp:cNvPr id="0" name=""/>
        <dsp:cNvSpPr/>
      </dsp:nvSpPr>
      <dsp:spPr>
        <a:xfrm>
          <a:off x="157799" y="972947"/>
          <a:ext cx="1845720" cy="1299817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Kako je Bog pokazao svoju dobrotu i moć?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799" y="972947"/>
        <a:ext cx="1845720" cy="1299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EB6BF-535A-48DE-8009-F291D01D632E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0C698-A92E-411C-96C0-91BEC3B840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18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07/03/2024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microsoft.com/office/2007/relationships/hdphoto" Target="../media/hdphoto8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diagramDrawing" Target="../diagrams/drawing3.xml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7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6.jpg"/><Relationship Id="rId4" Type="http://schemas.openxmlformats.org/officeDocument/2006/relationships/diagramData" Target="../diagrams/data4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6EDDAE-477B-4126-FF57-3F92AED72E1C}"/>
              </a:ext>
            </a:extLst>
          </p:cNvPr>
          <p:cNvGraphicFramePr>
            <a:graphicFrameLocks/>
          </p:cNvGraphicFramePr>
          <p:nvPr/>
        </p:nvGraphicFramePr>
        <p:xfrm>
          <a:off x="-178467" y="711769"/>
          <a:ext cx="11862467" cy="583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1FFB350-7D45-8FF2-10C7-C660F17BE25D}"/>
              </a:ext>
            </a:extLst>
          </p:cNvPr>
          <p:cNvSpPr txBox="1"/>
          <p:nvPr/>
        </p:nvSpPr>
        <p:spPr>
          <a:xfrm>
            <a:off x="2416628" y="-72306"/>
            <a:ext cx="965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30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88207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PUKE IZ PROŠLOSTI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20A71B73-454E-3AC4-1872-9EA90654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9446"/>
            <a:ext cx="800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  <a:r>
              <a:rPr lang="hr-HR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. tromjesečje 2024</a:t>
            </a:r>
            <a:r>
              <a:rPr lang="en-U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                 </a:t>
            </a:r>
            <a:r>
              <a:rPr lang="hr-HR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</a:t>
            </a:r>
            <a:r>
              <a:rPr lang="en-U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   </a:t>
            </a:r>
            <a:r>
              <a:rPr lang="hr-HR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Prezentacija biblijske pouke</a:t>
            </a:r>
            <a:r>
              <a:rPr lang="en-U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      </a:t>
            </a:r>
            <a:r>
              <a:rPr lang="hr-HR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</a:t>
            </a:r>
            <a:r>
              <a:rPr lang="en-U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              </a:t>
            </a:r>
            <a:r>
              <a:rPr lang="es-E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10</a:t>
            </a:r>
            <a:r>
              <a:rPr lang="sr-Latn-R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. ožujka </a:t>
            </a:r>
            <a:r>
              <a:rPr lang="en-US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202</a:t>
            </a:r>
            <a:r>
              <a:rPr lang="hr-HR" sz="1600" b="1" dirty="0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4. </a:t>
            </a:r>
            <a:endParaRPr lang="en-US" sz="1600" b="1" dirty="0">
              <a:solidFill>
                <a:srgbClr val="E3F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256489" y="4633758"/>
            <a:ext cx="7223761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2400" b="1" dirty="0">
                <a:solidFill>
                  <a:srgbClr val="366B95"/>
                </a:solidFill>
                <a:latin typeface="Comic Sans MS" panose="030F0702030302020204" pitchFamily="66" charset="0"/>
              </a:rPr>
              <a:t>Ono što smo čuli i saznali, što su nam naši preci rekli, unucima nećemo sakriti, pričat ćemo novom naraštaju, o Božjim djelima, hvale dostojnima, o njegovoj snazi i čudima koja radi.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Psal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78:3, 4,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SHP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hr-HR" sz="2000" b="1" dirty="0"/>
              <a:t>Pobuna naroda</a:t>
            </a:r>
            <a:r>
              <a:rPr lang="es-ES" sz="2000" b="1" dirty="0"/>
              <a:t>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78).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hr-HR" sz="2000" b="1" dirty="0"/>
              <a:t>Božja</a:t>
            </a:r>
            <a:r>
              <a:rPr lang="es-ES" sz="2000" b="1" dirty="0"/>
              <a:t> a</a:t>
            </a:r>
            <a:r>
              <a:rPr lang="hr-HR" sz="2000" b="1" dirty="0" err="1"/>
              <a:t>kcija</a:t>
            </a:r>
            <a:r>
              <a:rPr lang="es-ES" sz="2000" b="1" dirty="0"/>
              <a:t>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105).</a:t>
            </a:r>
          </a:p>
          <a:p>
            <a:pPr>
              <a:spcBef>
                <a:spcPts val="1200"/>
              </a:spcBef>
            </a:pPr>
            <a:r>
              <a:rPr lang="hr-HR" sz="2000" b="1" dirty="0"/>
              <a:t>Pokajanje</a:t>
            </a:r>
            <a:r>
              <a:rPr lang="es-ES" sz="2000" b="1" dirty="0"/>
              <a:t>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106).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hr-HR" sz="2000" b="1" dirty="0"/>
              <a:t>Božje lice sija</a:t>
            </a:r>
            <a:r>
              <a:rPr lang="en-US" sz="2000" b="1" dirty="0"/>
              <a:t> </a:t>
            </a:r>
            <a:r>
              <a:rPr lang="es-ES" sz="2000" b="1" dirty="0"/>
              <a:t>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80).</a:t>
            </a:r>
          </a:p>
          <a:p>
            <a:pPr>
              <a:spcBef>
                <a:spcPts val="1200"/>
              </a:spcBef>
            </a:pPr>
            <a:r>
              <a:rPr lang="hr-HR" sz="2000" b="1" dirty="0"/>
              <a:t>Gospodar historije</a:t>
            </a:r>
            <a:r>
              <a:rPr lang="es-ES" sz="2000" b="1" dirty="0"/>
              <a:t>  (</a:t>
            </a:r>
            <a:r>
              <a:rPr lang="es-ES" sz="2000" b="1" dirty="0" err="1"/>
              <a:t>Psal</a:t>
            </a:r>
            <a:r>
              <a:rPr lang="hr-HR" sz="2000" b="1" dirty="0"/>
              <a:t>a</a:t>
            </a:r>
            <a:r>
              <a:rPr lang="es-ES" sz="2000" b="1" dirty="0"/>
              <a:t>m 135).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8" y="191810"/>
            <a:ext cx="7414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Povijesni</a:t>
            </a:r>
            <a:r>
              <a:rPr lang="en-US" sz="2000" b="1" dirty="0"/>
              <a:t> </a:t>
            </a:r>
            <a:r>
              <a:rPr lang="en-US" sz="2000" b="1" dirty="0" err="1"/>
              <a:t>psalmi</a:t>
            </a:r>
            <a:r>
              <a:rPr lang="en-US" sz="2000" b="1" dirty="0"/>
              <a:t> </a:t>
            </a:r>
            <a:r>
              <a:rPr lang="en-US" sz="2000" b="1" dirty="0" err="1"/>
              <a:t>govore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o </a:t>
            </a:r>
            <a:r>
              <a:rPr lang="en-US" sz="2000" b="1" dirty="0" err="1"/>
              <a:t>glavnim</a:t>
            </a:r>
            <a:r>
              <a:rPr lang="en-US" sz="2000" b="1" dirty="0"/>
              <a:t> </a:t>
            </a:r>
            <a:r>
              <a:rPr lang="en-US" sz="2000" b="1" dirty="0" err="1"/>
              <a:t>događajima</a:t>
            </a:r>
            <a:r>
              <a:rPr lang="en-US" sz="2000" b="1" dirty="0"/>
              <a:t> u </a:t>
            </a:r>
            <a:r>
              <a:rPr lang="en-US" sz="2000" b="1" dirty="0" err="1"/>
              <a:t>povijesti</a:t>
            </a:r>
            <a:r>
              <a:rPr lang="en-US" sz="2000" b="1" dirty="0"/>
              <a:t> </a:t>
            </a:r>
            <a:r>
              <a:rPr lang="en-US" sz="2000" b="1" dirty="0" err="1"/>
              <a:t>izraelskog</a:t>
            </a:r>
            <a:r>
              <a:rPr lang="en-US" sz="2000" b="1" dirty="0"/>
              <a:t> </a:t>
            </a:r>
            <a:r>
              <a:rPr lang="en-US" sz="2000" b="1" dirty="0" err="1"/>
              <a:t>naroda</a:t>
            </a:r>
            <a:r>
              <a:rPr lang="en-US" sz="2000" b="1" dirty="0"/>
              <a:t>. </a:t>
            </a:r>
            <a:r>
              <a:rPr lang="en-US" sz="2000" b="1" dirty="0" err="1"/>
              <a:t>Posebno</a:t>
            </a:r>
            <a:r>
              <a:rPr lang="en-US" sz="2000" b="1" dirty="0"/>
              <a:t> se </a:t>
            </a:r>
            <a:r>
              <a:rPr lang="en-US" sz="2000" b="1" dirty="0" err="1"/>
              <a:t>usredotočuju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način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koji </a:t>
            </a:r>
            <a:r>
              <a:rPr lang="en-US" sz="2000" b="1" dirty="0" err="1"/>
              <a:t>ih</a:t>
            </a:r>
            <a:r>
              <a:rPr lang="en-US" sz="2000" b="1" dirty="0"/>
              <a:t> je Bog </a:t>
            </a:r>
            <a:r>
              <a:rPr lang="en-US" sz="2000" b="1" dirty="0" err="1"/>
              <a:t>izveo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Egipta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4263477"/>
            <a:ext cx="2973121" cy="2347238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3" y="4254759"/>
            <a:ext cx="2332653" cy="2355447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27767" y="2512384"/>
            <a:ext cx="74046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Božjeg</a:t>
            </a:r>
            <a:r>
              <a:rPr lang="en-US" sz="2000" b="1" dirty="0"/>
              <a:t> </a:t>
            </a:r>
            <a:r>
              <a:rPr lang="en-US" sz="2000" b="1" dirty="0" err="1"/>
              <a:t>naroda</a:t>
            </a:r>
            <a:r>
              <a:rPr lang="en-US" sz="2000" b="1" dirty="0"/>
              <a:t> </a:t>
            </a:r>
            <a:r>
              <a:rPr lang="en-US" sz="2000" b="1" dirty="0" err="1"/>
              <a:t>pokazuje</a:t>
            </a:r>
            <a:r>
              <a:rPr lang="en-US" sz="2000" b="1" dirty="0"/>
              <a:t> da </a:t>
            </a:r>
            <a:r>
              <a:rPr lang="en-US" sz="2000" b="1" dirty="0" err="1"/>
              <a:t>nijedno</a:t>
            </a:r>
            <a:r>
              <a:rPr lang="en-US" sz="2000" b="1" dirty="0"/>
              <a:t> </a:t>
            </a:r>
            <a:r>
              <a:rPr lang="en-US" sz="2000" b="1" dirty="0" err="1"/>
              <a:t>obećanje</a:t>
            </a:r>
            <a:r>
              <a:rPr lang="en-US" sz="2000" b="1" dirty="0"/>
              <a:t> </a:t>
            </a:r>
            <a:r>
              <a:rPr lang="en-US" sz="2000" b="1" dirty="0" err="1"/>
              <a:t>koje</a:t>
            </a:r>
            <a:r>
              <a:rPr lang="en-US" sz="2000" b="1" dirty="0"/>
              <a:t> je Bog </a:t>
            </a:r>
            <a:r>
              <a:rPr lang="en-US" sz="2000" b="1" dirty="0" err="1"/>
              <a:t>dao</a:t>
            </a:r>
            <a:r>
              <a:rPr lang="en-US" sz="2000" b="1" dirty="0"/>
              <a:t> u </a:t>
            </a:r>
            <a:r>
              <a:rPr lang="en-US" sz="2000" b="1" dirty="0" err="1"/>
              <a:t>svojoj</a:t>
            </a:r>
            <a:r>
              <a:rPr lang="en-US" sz="2000" b="1" dirty="0"/>
              <a:t> </a:t>
            </a:r>
            <a:r>
              <a:rPr lang="en-US" sz="2000" b="1" dirty="0" err="1"/>
              <a:t>Riječi</a:t>
            </a:r>
            <a:r>
              <a:rPr lang="en-US" sz="2000" b="1" dirty="0"/>
              <a:t> </a:t>
            </a:r>
            <a:r>
              <a:rPr lang="en-US" sz="2000" b="1" dirty="0" err="1"/>
              <a:t>neće</a:t>
            </a:r>
            <a:r>
              <a:rPr lang="en-US" sz="2000" b="1" dirty="0"/>
              <a:t> </a:t>
            </a:r>
            <a:r>
              <a:rPr lang="en-US" sz="2000" b="1" dirty="0" err="1"/>
              <a:t>ostati</a:t>
            </a:r>
            <a:r>
              <a:rPr lang="en-US" sz="2000" b="1" dirty="0"/>
              <a:t> </a:t>
            </a:r>
            <a:r>
              <a:rPr lang="en-US" sz="2000" b="1" dirty="0" err="1"/>
              <a:t>neispunjeno</a:t>
            </a:r>
            <a:r>
              <a:rPr lang="en-US" sz="2000" b="1" dirty="0"/>
              <a:t>. To </a:t>
            </a:r>
            <a:r>
              <a:rPr lang="en-US" sz="2000" b="1" dirty="0" err="1"/>
              <a:t>uključuje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božanska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 </a:t>
            </a:r>
            <a:r>
              <a:rPr lang="en-US" sz="2000" b="1" dirty="0" err="1"/>
              <a:t>sadašnje</a:t>
            </a:r>
            <a:r>
              <a:rPr lang="en-US" sz="2000" b="1" dirty="0"/>
              <a:t> </a:t>
            </a:r>
            <a:r>
              <a:rPr lang="en-US" sz="2000" b="1" dirty="0" err="1"/>
              <a:t>individualne</a:t>
            </a:r>
            <a:r>
              <a:rPr lang="en-US" sz="2000" b="1" dirty="0"/>
              <a:t> </a:t>
            </a:r>
            <a:r>
              <a:rPr lang="en-US" sz="2000" b="1" dirty="0" err="1"/>
              <a:t>brige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buduća</a:t>
            </a:r>
            <a:r>
              <a:rPr lang="en-US" sz="2000" b="1" dirty="0"/>
              <a:t> </a:t>
            </a:r>
            <a:r>
              <a:rPr lang="en-US" sz="2000" b="1" dirty="0" err="1"/>
              <a:t>obećanja</a:t>
            </a:r>
            <a:r>
              <a:rPr lang="en-US" sz="2000" b="1" dirty="0"/>
              <a:t> </a:t>
            </a:r>
            <a:r>
              <a:rPr lang="en-US" sz="2000" b="1" dirty="0" err="1"/>
              <a:t>Kristova</a:t>
            </a:r>
            <a:r>
              <a:rPr lang="en-US" sz="2000" b="1" dirty="0"/>
              <a:t> </a:t>
            </a:r>
            <a:r>
              <a:rPr lang="en-US" sz="2000" b="1" dirty="0" err="1"/>
              <a:t>drugog</a:t>
            </a:r>
            <a:r>
              <a:rPr lang="en-US" sz="2000" b="1" dirty="0"/>
              <a:t> </a:t>
            </a:r>
            <a:r>
              <a:rPr lang="en-US" sz="2000" b="1" dirty="0" err="1"/>
              <a:t>dolaska</a:t>
            </a:r>
            <a:r>
              <a:rPr lang="en-US" sz="2000" b="1" dirty="0"/>
              <a:t>, </a:t>
            </a:r>
            <a:r>
              <a:rPr lang="en-US" sz="2000" b="1" dirty="0" err="1"/>
              <a:t>koja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uspostaviti</a:t>
            </a:r>
            <a:r>
              <a:rPr lang="en-US" sz="2000" b="1" dirty="0"/>
              <a:t> </a:t>
            </a:r>
            <a:r>
              <a:rPr lang="en-US" sz="2000" b="1" dirty="0" err="1"/>
              <a:t>Božje</a:t>
            </a:r>
            <a:r>
              <a:rPr lang="en-US" sz="2000" b="1" dirty="0"/>
              <a:t> </a:t>
            </a:r>
            <a:r>
              <a:rPr lang="en-US" sz="2000" b="1" dirty="0" err="1"/>
              <a:t>kraljevstvo</a:t>
            </a:r>
            <a:r>
              <a:rPr lang="en-US" sz="2000" b="1" dirty="0"/>
              <a:t> </a:t>
            </a:r>
            <a:r>
              <a:rPr lang="en-US" sz="2000" b="1" dirty="0" err="1"/>
              <a:t>pravde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mira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novoj</a:t>
            </a:r>
            <a:r>
              <a:rPr lang="en-US" sz="2000" b="1" dirty="0"/>
              <a:t> </a:t>
            </a:r>
            <a:r>
              <a:rPr lang="en-US" sz="2000" b="1" dirty="0" err="1"/>
              <a:t>zemlji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7" y="1165555"/>
            <a:ext cx="7414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Ne </a:t>
            </a:r>
            <a:r>
              <a:rPr lang="en-US" sz="2000" b="1" dirty="0" err="1"/>
              <a:t>pričaju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epske</a:t>
            </a:r>
            <a:r>
              <a:rPr lang="en-US" sz="2000" b="1" dirty="0"/>
              <a:t> </a:t>
            </a:r>
            <a:r>
              <a:rPr lang="en-US" sz="2000" b="1" dirty="0" err="1"/>
              <a:t>priče</a:t>
            </a:r>
            <a:r>
              <a:rPr lang="en-US" sz="2000" b="1" dirty="0"/>
              <a:t>, </a:t>
            </a:r>
            <a:r>
              <a:rPr lang="en-US" sz="2000" b="1" dirty="0" err="1"/>
              <a:t>već</a:t>
            </a:r>
            <a:r>
              <a:rPr lang="en-US" sz="2000" b="1" dirty="0"/>
              <a:t> </a:t>
            </a:r>
            <a:r>
              <a:rPr lang="en-US" sz="2000" b="1" dirty="0" err="1"/>
              <a:t>čistu</a:t>
            </a:r>
            <a:r>
              <a:rPr lang="en-US" sz="2000" b="1" dirty="0"/>
              <a:t> </a:t>
            </a:r>
            <a:r>
              <a:rPr lang="en-US" sz="2000" b="1" dirty="0" err="1"/>
              <a:t>stvarnost</a:t>
            </a:r>
            <a:r>
              <a:rPr lang="en-US" sz="2000" b="1" dirty="0"/>
              <a:t>. </a:t>
            </a:r>
            <a:r>
              <a:rPr lang="en-US" sz="2000" b="1" dirty="0" err="1"/>
              <a:t>Ljudi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buntovni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Bog </a:t>
            </a:r>
            <a:r>
              <a:rPr lang="en-US" sz="2000" b="1" dirty="0" err="1"/>
              <a:t>im</a:t>
            </a:r>
            <a:r>
              <a:rPr lang="en-US" sz="2000" b="1" dirty="0"/>
              <a:t> je </a:t>
            </a:r>
            <a:r>
              <a:rPr lang="en-US" sz="2000" b="1" dirty="0" err="1"/>
              <a:t>opraštao</a:t>
            </a:r>
            <a:r>
              <a:rPr lang="en-US" sz="2000" b="1" dirty="0"/>
              <a:t> s </a:t>
            </a:r>
            <a:r>
              <a:rPr lang="en-US" sz="2000" b="1" dirty="0" err="1"/>
              <a:t>vremena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vrijeme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uvijek</a:t>
            </a:r>
            <a:r>
              <a:rPr lang="en-US" sz="2000" b="1" dirty="0"/>
              <a:t> je </a:t>
            </a:r>
            <a:r>
              <a:rPr lang="en-US" sz="2000" b="1" dirty="0" err="1"/>
              <a:t>djelovao</a:t>
            </a:r>
            <a:r>
              <a:rPr lang="en-US" sz="2000" b="1" dirty="0"/>
              <a:t> u </a:t>
            </a:r>
            <a:r>
              <a:rPr lang="en-US" sz="2000" b="1" dirty="0" err="1"/>
              <a:t>njihovu</a:t>
            </a:r>
            <a:r>
              <a:rPr lang="en-US" sz="2000" b="1" dirty="0"/>
              <a:t> </a:t>
            </a:r>
            <a:r>
              <a:rPr lang="en-US" sz="2000" b="1" dirty="0" err="1"/>
              <a:t>korist</a:t>
            </a:r>
            <a:r>
              <a:rPr lang="en-US" sz="2000" b="1" dirty="0"/>
              <a:t>. </a:t>
            </a:r>
            <a:r>
              <a:rPr lang="en-US" sz="2000" b="1" dirty="0" err="1"/>
              <a:t>Unatoč</a:t>
            </a:r>
            <a:r>
              <a:rPr lang="en-US" sz="2000" b="1" dirty="0"/>
              <a:t> </a:t>
            </a:r>
            <a:r>
              <a:rPr lang="en-US" sz="2000" b="1" dirty="0" err="1"/>
              <a:t>svim</a:t>
            </a:r>
            <a:r>
              <a:rPr lang="en-US" sz="2000" b="1" dirty="0"/>
              <a:t> </a:t>
            </a:r>
            <a:r>
              <a:rPr lang="en-US" sz="2000" b="1" dirty="0" err="1"/>
              <a:t>njihovim</a:t>
            </a:r>
            <a:r>
              <a:rPr lang="en-US" sz="2000" b="1" dirty="0"/>
              <a:t> </a:t>
            </a:r>
            <a:r>
              <a:rPr lang="en-US" sz="2000" b="1" dirty="0" err="1"/>
              <a:t>pobunama</a:t>
            </a:r>
            <a:r>
              <a:rPr lang="en-US" sz="2000" b="1" dirty="0"/>
              <a:t>, </a:t>
            </a:r>
            <a:r>
              <a:rPr lang="en-US" sz="2000" b="1" dirty="0" err="1"/>
              <a:t>natjerao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je da </a:t>
            </a:r>
            <a:r>
              <a:rPr lang="en-US" sz="2000" b="1" dirty="0" err="1"/>
              <a:t>žive</a:t>
            </a:r>
            <a:r>
              <a:rPr lang="en-US" sz="2000" b="1" dirty="0"/>
              <a:t> </a:t>
            </a:r>
            <a:r>
              <a:rPr lang="en-US" sz="2000" b="1" dirty="0" err="1"/>
              <a:t>sigurno</a:t>
            </a:r>
            <a:r>
              <a:rPr lang="en-US" sz="2000" b="1" dirty="0"/>
              <a:t> u </a:t>
            </a:r>
            <a:r>
              <a:rPr lang="en-US" sz="2000" b="1" dirty="0" err="1"/>
              <a:t>Kanaanu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POBUNA NARODA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566113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oni su I dalje griješili protiv njega, bunili se u pustinji protiv svevišnjega.”  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78</a:t>
            </a:r>
            <a:r>
              <a:rPr lang="hr-HR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hr-HR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SHP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156406"/>
            <a:ext cx="11915194" cy="1015663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</a:rPr>
              <a:t>Po </a:t>
            </a:r>
            <a:r>
              <a:rPr lang="en-US" sz="2000" b="1" dirty="0" err="1">
                <a:solidFill>
                  <a:schemeClr val="tx1"/>
                </a:solidFill>
              </a:rPr>
              <a:t>Davidovom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nalogu</a:t>
            </a:r>
            <a:r>
              <a:rPr lang="en-US" sz="2000" b="1" dirty="0">
                <a:solidFill>
                  <a:schemeClr val="tx1"/>
                </a:solidFill>
              </a:rPr>
              <a:t>, Asaf je </a:t>
            </a:r>
            <a:r>
              <a:rPr lang="en-US" sz="2000" b="1" dirty="0" err="1">
                <a:solidFill>
                  <a:schemeClr val="tx1"/>
                </a:solidFill>
              </a:rPr>
              <a:t>izabran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iz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redova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levita</a:t>
            </a:r>
            <a:r>
              <a:rPr lang="en-US" sz="2000" b="1" dirty="0">
                <a:solidFill>
                  <a:schemeClr val="tx1"/>
                </a:solidFill>
              </a:rPr>
              <a:t> za </a:t>
            </a:r>
            <a:r>
              <a:rPr lang="en-US" sz="2000" b="1" dirty="0" err="1">
                <a:solidFill>
                  <a:schemeClr val="tx1"/>
                </a:solidFill>
              </a:rPr>
              <a:t>voditelja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zbora</a:t>
            </a:r>
            <a:r>
              <a:rPr lang="en-US" sz="2000" b="1" dirty="0">
                <a:solidFill>
                  <a:schemeClr val="tx1"/>
                </a:solidFill>
              </a:rPr>
              <a:t> (1</a:t>
            </a:r>
            <a:r>
              <a:rPr lang="hr-HR" sz="2000" b="1" dirty="0">
                <a:solidFill>
                  <a:schemeClr val="tx1"/>
                </a:solidFill>
              </a:rPr>
              <a:t>. o kralj</a:t>
            </a:r>
            <a:r>
              <a:rPr lang="en-US" sz="2000" b="1" dirty="0">
                <a:solidFill>
                  <a:schemeClr val="tx1"/>
                </a:solidFill>
              </a:rPr>
              <a:t>. 15</a:t>
            </a:r>
            <a:r>
              <a:rPr lang="hr-HR" sz="2000" b="1" dirty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1-4, 16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17; 16</a:t>
            </a:r>
            <a:r>
              <a:rPr lang="hr-HR" sz="2000" b="1" dirty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4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5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37). On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njegovi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sinovi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bili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proroci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sastavili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hr-HR" sz="2000" b="1" dirty="0">
                <a:solidFill>
                  <a:schemeClr val="tx1"/>
                </a:solidFill>
              </a:rPr>
              <a:t>su </a:t>
            </a:r>
            <a:r>
              <a:rPr lang="en-US" sz="2000" b="1" dirty="0" err="1">
                <a:solidFill>
                  <a:schemeClr val="tx1"/>
                </a:solidFill>
              </a:rPr>
              <a:t>psalme</a:t>
            </a:r>
            <a:r>
              <a:rPr lang="en-US" sz="2000" b="1" dirty="0">
                <a:solidFill>
                  <a:schemeClr val="tx1"/>
                </a:solidFill>
              </a:rPr>
              <a:t> (1</a:t>
            </a:r>
            <a:r>
              <a:rPr lang="hr-HR" sz="2000" b="1" dirty="0">
                <a:solidFill>
                  <a:schemeClr val="tx1"/>
                </a:solidFill>
              </a:rPr>
              <a:t>. o Kralj.</a:t>
            </a:r>
            <a:r>
              <a:rPr lang="en-US" sz="2000" b="1" dirty="0">
                <a:solidFill>
                  <a:schemeClr val="tx1"/>
                </a:solidFill>
              </a:rPr>
              <a:t> 25</a:t>
            </a:r>
            <a:r>
              <a:rPr lang="hr-HR" sz="2000" b="1" dirty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1). U </a:t>
            </a:r>
            <a:r>
              <a:rPr lang="en-US" sz="2000" b="1" dirty="0" err="1">
                <a:solidFill>
                  <a:schemeClr val="tx1"/>
                </a:solidFill>
              </a:rPr>
              <a:t>Psalmu</a:t>
            </a:r>
            <a:r>
              <a:rPr lang="en-US" sz="2000" b="1" dirty="0">
                <a:solidFill>
                  <a:schemeClr val="tx1"/>
                </a:solidFill>
              </a:rPr>
              <a:t> 78, Asaf se </a:t>
            </a:r>
            <a:r>
              <a:rPr lang="en-US" sz="2000" b="1" dirty="0" err="1">
                <a:solidFill>
                  <a:schemeClr val="tx1"/>
                </a:solidFill>
              </a:rPr>
              <a:t>prisjeća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povijesti</a:t>
            </a:r>
            <a:r>
              <a:rPr lang="en-US" sz="2000" b="1" dirty="0">
                <a:solidFill>
                  <a:schemeClr val="tx1"/>
                </a:solidFill>
              </a:rPr>
              <a:t> od </a:t>
            </a:r>
            <a:r>
              <a:rPr lang="en-US" sz="2000" b="1" dirty="0" err="1">
                <a:solidFill>
                  <a:schemeClr val="tx1"/>
                </a:solidFill>
              </a:rPr>
              <a:t>Izlaska</a:t>
            </a:r>
            <a:r>
              <a:rPr lang="en-US" sz="2000" b="1" dirty="0">
                <a:solidFill>
                  <a:schemeClr val="tx1"/>
                </a:solidFill>
              </a:rPr>
              <a:t> do </a:t>
            </a:r>
            <a:r>
              <a:rPr lang="en-US" sz="2000" b="1" dirty="0" err="1">
                <a:solidFill>
                  <a:schemeClr val="tx1"/>
                </a:solidFill>
              </a:rPr>
              <a:t>Davidovih</a:t>
            </a:r>
            <a:r>
              <a:rPr lang="en-US" sz="2000" b="1" dirty="0">
                <a:solidFill>
                  <a:schemeClr val="tx1"/>
                </a:solidFill>
              </a:rPr>
              <a:t> dana, </a:t>
            </a:r>
            <a:r>
              <a:rPr lang="en-US" sz="2000" b="1" dirty="0" err="1">
                <a:solidFill>
                  <a:schemeClr val="tx1"/>
                </a:solidFill>
              </a:rPr>
              <a:t>namjeravajući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naučiti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važnim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hr-HR" sz="2000" b="1" dirty="0" err="1">
                <a:solidFill>
                  <a:schemeClr val="tx1"/>
                </a:solidFill>
              </a:rPr>
              <a:t>pouk</a:t>
            </a:r>
            <a:r>
              <a:rPr lang="en-US" sz="2000" b="1" dirty="0">
                <a:solidFill>
                  <a:schemeClr val="tx1"/>
                </a:solidFill>
              </a:rPr>
              <a:t>ama (Ps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 78,2).</a:t>
            </a:r>
            <a:endParaRPr lang="es-E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1044332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95" y="1063163"/>
            <a:ext cx="2586038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-9488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4"/>
                </a:solidFill>
              </a:rPr>
              <a:t>BOŽJ</a:t>
            </a:r>
            <a:r>
              <a:rPr lang="hr-HR" sz="4400" b="1" spc="300" dirty="0">
                <a:ln/>
                <a:solidFill>
                  <a:schemeClr val="accent4"/>
                </a:solidFill>
              </a:rPr>
              <a:t>A AKCIJA</a:t>
            </a:r>
            <a:endParaRPr lang="es-ES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255917" y="465849"/>
            <a:ext cx="11340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Hvalite Jahvu, prizivajte mu ime, navješćujte među narodima djela njegova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105</a:t>
            </a:r>
            <a:r>
              <a:rPr lang="hr-HR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98682" y="1035760"/>
            <a:ext cx="4667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Psalmu</a:t>
            </a:r>
            <a:r>
              <a:rPr lang="en-US" sz="2000" b="1" dirty="0"/>
              <a:t> 105 ne </a:t>
            </a:r>
            <a:r>
              <a:rPr lang="en-US" sz="2000" b="1" dirty="0" err="1"/>
              <a:t>spominju</a:t>
            </a:r>
            <a:r>
              <a:rPr lang="en-US" sz="2000" b="1" dirty="0"/>
              <a:t> se </a:t>
            </a:r>
            <a:r>
              <a:rPr lang="en-US" sz="2000" b="1" dirty="0" err="1"/>
              <a:t>ljudske</a:t>
            </a:r>
            <a:r>
              <a:rPr lang="en-US" sz="2000" b="1" dirty="0"/>
              <a:t> </a:t>
            </a:r>
            <a:r>
              <a:rPr lang="en-US" sz="2000" b="1" dirty="0" err="1"/>
              <a:t>pogreške</a:t>
            </a:r>
            <a:r>
              <a:rPr lang="en-US" sz="2000" b="1" dirty="0"/>
              <a:t>. </a:t>
            </a:r>
            <a:r>
              <a:rPr lang="en-US" sz="2000" b="1" dirty="0" err="1"/>
              <a:t>Božja</a:t>
            </a:r>
            <a:r>
              <a:rPr lang="en-US" sz="2000" b="1" dirty="0"/>
              <a:t> </a:t>
            </a:r>
            <a:r>
              <a:rPr lang="en-US" sz="2000" b="1" dirty="0" err="1"/>
              <a:t>čudesna</a:t>
            </a:r>
            <a:r>
              <a:rPr lang="en-US" sz="2000" b="1" dirty="0"/>
              <a:t> </a:t>
            </a:r>
            <a:r>
              <a:rPr lang="en-US" sz="2000" b="1" dirty="0" err="1"/>
              <a:t>izvedba</a:t>
            </a:r>
            <a:r>
              <a:rPr lang="en-US" sz="2000" b="1" dirty="0"/>
              <a:t> </a:t>
            </a:r>
            <a:r>
              <a:rPr lang="en-US" sz="2000" b="1" dirty="0" err="1"/>
              <a:t>uzvišena</a:t>
            </a:r>
            <a:r>
              <a:rPr lang="en-US" sz="2000" b="1" dirty="0"/>
              <a:t> je od </a:t>
            </a:r>
            <a:r>
              <a:rPr lang="en-US" sz="2000" b="1" dirty="0" err="1"/>
              <a:t>obećanja</a:t>
            </a:r>
            <a:r>
              <a:rPr lang="en-US" sz="2000" b="1" dirty="0"/>
              <a:t> </a:t>
            </a:r>
            <a:r>
              <a:rPr lang="en-US" sz="2000" b="1" dirty="0" err="1"/>
              <a:t>danog</a:t>
            </a:r>
            <a:r>
              <a:rPr lang="en-US" sz="2000" b="1" dirty="0"/>
              <a:t> </a:t>
            </a:r>
            <a:r>
              <a:rPr lang="en-US" sz="2000" b="1" dirty="0" err="1"/>
              <a:t>Abrahamu</a:t>
            </a:r>
            <a:r>
              <a:rPr lang="en-US" sz="2000" b="1" dirty="0"/>
              <a:t> da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naslijediti</a:t>
            </a:r>
            <a:r>
              <a:rPr lang="en-US" sz="2000" b="1" dirty="0"/>
              <a:t> </a:t>
            </a:r>
            <a:r>
              <a:rPr lang="en-US" sz="2000" b="1" dirty="0" err="1"/>
              <a:t>Kanaana</a:t>
            </a:r>
            <a:r>
              <a:rPr lang="en-US" sz="2000" b="1" dirty="0"/>
              <a:t>, </a:t>
            </a:r>
            <a:r>
              <a:rPr lang="en-US" sz="2000" b="1" dirty="0" err="1"/>
              <a:t>sve</a:t>
            </a:r>
            <a:r>
              <a:rPr lang="en-US" sz="2000" b="1" dirty="0"/>
              <a:t> do </a:t>
            </a:r>
            <a:r>
              <a:rPr lang="en-US" sz="2000" b="1" dirty="0" err="1"/>
              <a:t>njegova</a:t>
            </a:r>
            <a:r>
              <a:rPr lang="en-US" sz="2000" b="1" dirty="0"/>
              <a:t> </a:t>
            </a:r>
            <a:r>
              <a:rPr lang="en-US" sz="2000" b="1" dirty="0" err="1"/>
              <a:t>ispunjenja</a:t>
            </a:r>
            <a:r>
              <a:rPr lang="en-US" sz="2000" b="1" dirty="0"/>
              <a:t> (Ps 105:11, 44).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3138985" y="3664650"/>
            <a:ext cx="44684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 err="1"/>
              <a:t>Hvalit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Boga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govoriti</a:t>
            </a:r>
            <a:r>
              <a:rPr lang="en-US" sz="2000" b="1" dirty="0"/>
              <a:t> o </a:t>
            </a:r>
            <a:r>
              <a:rPr lang="en-US" sz="2000" b="1" dirty="0" err="1"/>
              <a:t>njegovim</a:t>
            </a:r>
            <a:r>
              <a:rPr lang="en-US" sz="2000" b="1" dirty="0"/>
              <a:t> </a:t>
            </a:r>
            <a:r>
              <a:rPr lang="en-US" sz="2000" b="1" dirty="0" err="1"/>
              <a:t>čudesima</a:t>
            </a:r>
            <a:r>
              <a:rPr lang="en-US" sz="2000" b="1" dirty="0"/>
              <a:t> (r</a:t>
            </a:r>
            <a:r>
              <a:rPr lang="hr-HR" sz="2000" b="1" dirty="0"/>
              <a:t>d.</a:t>
            </a:r>
            <a:r>
              <a:rPr lang="en-US" sz="2000" b="1" dirty="0"/>
              <a:t> 1</a:t>
            </a:r>
            <a:r>
              <a:rPr lang="hr-HR" sz="2000" b="1" dirty="0"/>
              <a:t>.</a:t>
            </a:r>
            <a:r>
              <a:rPr lang="en-US" sz="2000" b="1" dirty="0"/>
              <a:t>2)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 err="1"/>
              <a:t>Slavit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biti</a:t>
            </a:r>
            <a:r>
              <a:rPr lang="en-US" sz="2000" b="1" dirty="0"/>
              <a:t> </a:t>
            </a:r>
            <a:r>
              <a:rPr lang="en-US" sz="2000" b="1" dirty="0" err="1"/>
              <a:t>sretni</a:t>
            </a:r>
            <a:r>
              <a:rPr lang="en-US" sz="2000" b="1" dirty="0"/>
              <a:t> u </a:t>
            </a:r>
            <a:r>
              <a:rPr lang="en-US" sz="2000" b="1" dirty="0" err="1"/>
              <a:t>Bogu</a:t>
            </a:r>
            <a:r>
              <a:rPr lang="en-US" sz="2000" b="1" dirty="0"/>
              <a:t> (r</a:t>
            </a:r>
            <a:r>
              <a:rPr lang="hr-HR" sz="2000" b="1" dirty="0"/>
              <a:t>d</a:t>
            </a:r>
            <a:r>
              <a:rPr lang="en-US" sz="2000" b="1" dirty="0"/>
              <a:t>. 3)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 err="1"/>
              <a:t>Tražit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Boga (r</a:t>
            </a:r>
            <a:r>
              <a:rPr lang="hr-HR" sz="2000" b="1" dirty="0"/>
              <a:t>d</a:t>
            </a:r>
            <a:r>
              <a:rPr lang="en-US" sz="2000" b="1" dirty="0"/>
              <a:t>. 4)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/>
              <a:t>Bit </a:t>
            </a:r>
            <a:r>
              <a:rPr lang="en-US" sz="2000" b="1" dirty="0" err="1"/>
              <a:t>ćemo</a:t>
            </a:r>
            <a:r>
              <a:rPr lang="en-US" sz="2000" b="1" dirty="0"/>
              <a:t> </a:t>
            </a:r>
            <a:r>
              <a:rPr lang="en-US" sz="2000" b="1" dirty="0" err="1"/>
              <a:t>svjesni</a:t>
            </a:r>
            <a:r>
              <a:rPr lang="en-US" sz="2000" b="1" dirty="0"/>
              <a:t> </a:t>
            </a:r>
            <a:r>
              <a:rPr lang="en-US" sz="2000" b="1" dirty="0" err="1"/>
              <a:t>Božjih</a:t>
            </a:r>
            <a:r>
              <a:rPr lang="en-US" sz="2000" b="1" dirty="0"/>
              <a:t> </a:t>
            </a:r>
            <a:r>
              <a:rPr lang="en-US" sz="2000" b="1" dirty="0" err="1"/>
              <a:t>sudova</a:t>
            </a:r>
            <a:r>
              <a:rPr lang="en-US" sz="2000" b="1" dirty="0"/>
              <a:t> (</a:t>
            </a:r>
            <a:r>
              <a:rPr lang="hr-HR" sz="2000" b="1" dirty="0" err="1"/>
              <a:t>rd</a:t>
            </a:r>
            <a:r>
              <a:rPr lang="en-US" sz="2000" b="1" dirty="0"/>
              <a:t>. 5-7)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1" dirty="0" err="1"/>
              <a:t>Obdržavat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</a:t>
            </a:r>
            <a:r>
              <a:rPr lang="en-US" sz="2000" b="1" dirty="0" err="1"/>
              <a:t>njegove</a:t>
            </a:r>
            <a:r>
              <a:rPr lang="en-US" sz="2000" b="1" dirty="0"/>
              <a:t> </a:t>
            </a:r>
            <a:r>
              <a:rPr lang="en-US" sz="2000" b="1" dirty="0" err="1"/>
              <a:t>zapovijedi</a:t>
            </a:r>
            <a:r>
              <a:rPr lang="en-US" sz="2000" b="1" dirty="0"/>
              <a:t> </a:t>
            </a:r>
            <a:r>
              <a:rPr lang="hr-HR" sz="2000" b="1" dirty="0"/>
              <a:t>     </a:t>
            </a:r>
            <a:r>
              <a:rPr lang="en-US" sz="2000" b="1" dirty="0"/>
              <a:t>(</a:t>
            </a:r>
            <a:r>
              <a:rPr lang="hr-HR" sz="2000" b="1" dirty="0" err="1"/>
              <a:t>rd</a:t>
            </a:r>
            <a:r>
              <a:rPr lang="en-US" sz="2000" b="1" dirty="0"/>
              <a:t>. 45)</a:t>
            </a:r>
            <a:endParaRPr lang="es-ES" sz="2000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848025"/>
              </p:ext>
            </p:extLst>
          </p:nvPr>
        </p:nvGraphicFramePr>
        <p:xfrm>
          <a:off x="7425644" y="948896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467154" y="2691463"/>
            <a:ext cx="44684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Prisjećanje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ima</a:t>
            </a:r>
            <a:r>
              <a:rPr lang="en-US" sz="2000" b="1" dirty="0"/>
              <a:t> </a:t>
            </a:r>
            <a:r>
              <a:rPr lang="en-US" sz="2000" b="1" dirty="0" err="1"/>
              <a:t>svrhu</a:t>
            </a:r>
            <a:r>
              <a:rPr lang="en-US" sz="2000" b="1" dirty="0"/>
              <a:t>: </a:t>
            </a:r>
            <a:r>
              <a:rPr lang="en-US" sz="2000" b="1" dirty="0" err="1"/>
              <a:t>omogućiti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da u </a:t>
            </a:r>
            <a:r>
              <a:rPr lang="en-US" sz="2000" b="1" dirty="0" err="1"/>
              <a:t>potpunosti</a:t>
            </a:r>
            <a:r>
              <a:rPr lang="en-US" sz="2000" b="1" dirty="0"/>
              <a:t> </a:t>
            </a:r>
            <a:r>
              <a:rPr lang="en-US" sz="2000" b="1" dirty="0" err="1"/>
              <a:t>slavimo</a:t>
            </a:r>
            <a:r>
              <a:rPr lang="en-US" sz="2000" b="1" dirty="0"/>
              <a:t> Boga. </a:t>
            </a:r>
            <a:r>
              <a:rPr lang="en-US" sz="2000" b="1" dirty="0" err="1"/>
              <a:t>Prisjećajući</a:t>
            </a:r>
            <a:r>
              <a:rPr lang="en-US" sz="2000" b="1" dirty="0"/>
              <a:t> se </a:t>
            </a:r>
            <a:r>
              <a:rPr lang="en-US" sz="2000" b="1" dirty="0" err="1"/>
              <a:t>priče</a:t>
            </a:r>
            <a:r>
              <a:rPr lang="en-US" sz="2000" b="1" dirty="0"/>
              <a:t>:</a:t>
            </a:r>
            <a:endParaRPr lang="es-ES" sz="2000" b="1" dirty="0"/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6" y="2747449"/>
            <a:ext cx="2259241" cy="3991764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95" y="6296191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640" y="5768845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640" y="520783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443" y="4648372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95" y="3824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POKAJANJE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963283" y="632460"/>
            <a:ext cx="10265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Zgriješismo kao oci naši, </a:t>
            </a:r>
            <a:r>
              <a:rPr lang="hr-HR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činismo</a:t>
            </a:r>
            <a:r>
              <a:rPr lang="hr-H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bezakonje, bezbožno </a:t>
            </a:r>
            <a:r>
              <a:rPr lang="hr-HR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radismo</a:t>
            </a:r>
            <a:r>
              <a:rPr lang="hr-HR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Al’ on ih izbavi rad imena svoga, da pokaže silu svoju.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106</a:t>
            </a:r>
            <a:r>
              <a:rPr lang="hr-H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6,8)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3209731" y="1380227"/>
            <a:ext cx="8982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Izraela</a:t>
            </a:r>
            <a:r>
              <a:rPr lang="en-US" sz="2000" b="1" dirty="0"/>
              <a:t> je </a:t>
            </a: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grijeha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pokajanja</a:t>
            </a:r>
            <a:r>
              <a:rPr lang="en-US" sz="2000" b="1" dirty="0"/>
              <a:t>, </a:t>
            </a:r>
            <a:r>
              <a:rPr lang="en-US" sz="2000" b="1" dirty="0" err="1"/>
              <a:t>poput</a:t>
            </a:r>
            <a:r>
              <a:rPr lang="en-US" sz="2000" b="1" dirty="0"/>
              <a:t> </a:t>
            </a:r>
            <a:r>
              <a:rPr lang="en-US" sz="2000" b="1" dirty="0" err="1"/>
              <a:t>povijesti</a:t>
            </a:r>
            <a:r>
              <a:rPr lang="en-US" sz="2000" b="1" dirty="0"/>
              <a:t> </a:t>
            </a:r>
            <a:r>
              <a:rPr lang="en-US" sz="2000" b="1" dirty="0" err="1"/>
              <a:t>svakog</a:t>
            </a:r>
            <a:r>
              <a:rPr lang="en-US" sz="2000" b="1" dirty="0"/>
              <a:t> od </a:t>
            </a:r>
            <a:r>
              <a:rPr lang="en-US" sz="2000" b="1" dirty="0" err="1"/>
              <a:t>nas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28" y="3288464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826638" cy="165515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613" y="3429000"/>
            <a:ext cx="2841560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3999512" y="4043440"/>
            <a:ext cx="520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Ali </a:t>
            </a:r>
            <a:r>
              <a:rPr lang="en-US" sz="2000" b="1" dirty="0" err="1"/>
              <a:t>Božje</a:t>
            </a:r>
            <a:r>
              <a:rPr lang="en-US" sz="2000" b="1" dirty="0"/>
              <a:t> </a:t>
            </a:r>
            <a:r>
              <a:rPr lang="en-US" sz="2000" b="1" dirty="0" err="1"/>
              <a:t>strpljenje</a:t>
            </a:r>
            <a:r>
              <a:rPr lang="en-US" sz="2000" b="1" dirty="0"/>
              <a:t> </a:t>
            </a:r>
            <a:r>
              <a:rPr lang="en-US" sz="2000" b="1" dirty="0" err="1"/>
              <a:t>ima</a:t>
            </a:r>
            <a:r>
              <a:rPr lang="en-US" sz="2000" b="1" dirty="0"/>
              <a:t> </a:t>
            </a:r>
            <a:r>
              <a:rPr lang="en-US" sz="2000" b="1" dirty="0" err="1"/>
              <a:t>granicu</a:t>
            </a:r>
            <a:r>
              <a:rPr lang="en-US" sz="2000" b="1" dirty="0"/>
              <a:t>. Kad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ljudi</a:t>
            </a:r>
            <a:r>
              <a:rPr lang="en-US" sz="2000" b="1" dirty="0"/>
              <a:t> </a:t>
            </a:r>
            <a:r>
              <a:rPr lang="en-US" sz="2000" b="1" dirty="0" err="1"/>
              <a:t>otišli</a:t>
            </a:r>
            <a:r>
              <a:rPr lang="en-US" sz="2000" b="1" dirty="0"/>
              <a:t> </a:t>
            </a:r>
            <a:r>
              <a:rPr lang="en-US" sz="2000" b="1" dirty="0" err="1"/>
              <a:t>dalje</a:t>
            </a:r>
            <a:r>
              <a:rPr lang="en-US" sz="2000" b="1" dirty="0"/>
              <a:t>, </a:t>
            </a:r>
            <a:r>
              <a:rPr lang="en-US" sz="2000" b="1" dirty="0" err="1"/>
              <a:t>predao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je u </a:t>
            </a:r>
            <a:r>
              <a:rPr lang="en-US" sz="2000" b="1" dirty="0" err="1"/>
              <a:t>zatočeništvo</a:t>
            </a:r>
            <a:r>
              <a:rPr lang="en-US" sz="2000" b="1" dirty="0"/>
              <a:t>. </a:t>
            </a:r>
            <a:r>
              <a:rPr lang="en-US" sz="2000" b="1" dirty="0" err="1"/>
              <a:t>Međutim</a:t>
            </a:r>
            <a:r>
              <a:rPr lang="en-US" sz="2000" b="1" dirty="0"/>
              <a:t>, </a:t>
            </a:r>
            <a:r>
              <a:rPr lang="en-US" sz="2000" b="1" dirty="0" err="1"/>
              <a:t>čak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u </a:t>
            </a:r>
            <a:r>
              <a:rPr lang="en-US" sz="2000" b="1" dirty="0" err="1"/>
              <a:t>zatočeništvu</a:t>
            </a:r>
            <a:r>
              <a:rPr lang="en-US" sz="2000" b="1" dirty="0"/>
              <a:t>, Bog je </a:t>
            </a:r>
            <a:r>
              <a:rPr lang="en-US" sz="2000" b="1" dirty="0" err="1"/>
              <a:t>pokazao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milosrđe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106,39-46).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3209730" y="2950518"/>
            <a:ext cx="5753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Istaknut</a:t>
            </a:r>
            <a:r>
              <a:rPr lang="en-US" sz="2000" b="1" dirty="0"/>
              <a:t> je </a:t>
            </a:r>
            <a:r>
              <a:rPr lang="en-US" sz="2000" b="1" dirty="0" err="1"/>
              <a:t>zagovor</a:t>
            </a:r>
            <a:r>
              <a:rPr lang="en-US" sz="2000" b="1" dirty="0"/>
              <a:t> </a:t>
            </a:r>
            <a:r>
              <a:rPr lang="en-US" sz="2000" b="1" dirty="0" err="1"/>
              <a:t>Mojsija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hr-HR" sz="2000" b="1" dirty="0" err="1"/>
              <a:t>Pinhas</a:t>
            </a:r>
            <a:r>
              <a:rPr lang="en-US" sz="2000" b="1" dirty="0"/>
              <a:t>a, koji </a:t>
            </a:r>
            <a:r>
              <a:rPr lang="en-US" sz="2000" b="1" dirty="0" err="1"/>
              <a:t>su</a:t>
            </a:r>
            <a:r>
              <a:rPr lang="en-US" sz="2000" b="1" dirty="0"/>
              <a:t> za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vrste</a:t>
            </a:r>
            <a:r>
              <a:rPr lang="en-US" sz="2000" b="1" dirty="0"/>
              <a:t> </a:t>
            </a:r>
            <a:r>
              <a:rPr lang="en-US" sz="2000" b="1" dirty="0" err="1"/>
              <a:t>Isusova</a:t>
            </a:r>
            <a:r>
              <a:rPr lang="en-US" sz="2000" b="1" dirty="0"/>
              <a:t> </a:t>
            </a:r>
            <a:r>
              <a:rPr lang="en-US" sz="2000" b="1" dirty="0" err="1"/>
              <a:t>zagovora</a:t>
            </a:r>
            <a:r>
              <a:rPr lang="en-US" sz="2000" b="1" dirty="0"/>
              <a:t> (Ps 106,23. 28-31).</a:t>
            </a:r>
            <a:endParaRPr lang="es-ES" sz="2000" b="1" dirty="0"/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12" y="446619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3209730" y="1857596"/>
            <a:ext cx="89822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Psalam</a:t>
            </a:r>
            <a:r>
              <a:rPr lang="en-US" sz="2000" b="1" dirty="0"/>
              <a:t> 106 </a:t>
            </a:r>
            <a:r>
              <a:rPr lang="hr-HR" sz="2000" b="1" dirty="0"/>
              <a:t>razmatra</a:t>
            </a:r>
            <a:r>
              <a:rPr lang="en-US" sz="2000" b="1" dirty="0"/>
              <a:t> </a:t>
            </a:r>
            <a:r>
              <a:rPr lang="en-US" sz="2000" b="1" dirty="0" err="1"/>
              <a:t>ovu</a:t>
            </a:r>
            <a:r>
              <a:rPr lang="en-US" sz="2000" b="1" dirty="0"/>
              <a:t> </a:t>
            </a:r>
            <a:r>
              <a:rPr lang="en-US" sz="2000" b="1" dirty="0" err="1"/>
              <a:t>priču</a:t>
            </a:r>
            <a:r>
              <a:rPr lang="en-US" sz="2000" b="1" dirty="0"/>
              <a:t>, </a:t>
            </a:r>
            <a:r>
              <a:rPr lang="en-US" sz="2000" b="1" dirty="0" err="1"/>
              <a:t>naglašavajući</a:t>
            </a:r>
            <a:r>
              <a:rPr lang="en-US" sz="2000" b="1" dirty="0"/>
              <a:t> da s</a:t>
            </a:r>
            <a:r>
              <a:rPr lang="hr-HR" sz="2000" b="1" dirty="0" err="1"/>
              <a:t>vaki</a:t>
            </a:r>
            <a:r>
              <a:rPr lang="hr-HR" sz="2000" b="1" dirty="0"/>
              <a:t> put  kada je</a:t>
            </a:r>
            <a:r>
              <a:rPr lang="en-US" sz="2000" b="1" dirty="0"/>
              <a:t> </a:t>
            </a:r>
            <a:r>
              <a:rPr lang="en-US" sz="2000" b="1" dirty="0" err="1"/>
              <a:t>Izrael</a:t>
            </a:r>
            <a:r>
              <a:rPr lang="en-US" sz="2000" b="1" dirty="0"/>
              <a:t> </a:t>
            </a:r>
            <a:r>
              <a:rPr lang="en-US" sz="2000" b="1" dirty="0" err="1"/>
              <a:t>sagriješio</a:t>
            </a:r>
            <a:r>
              <a:rPr lang="en-US" sz="2000" b="1" dirty="0"/>
              <a:t>, </a:t>
            </a:r>
            <a:r>
              <a:rPr lang="en-US" sz="2000" b="1" dirty="0" err="1"/>
              <a:t>pretrpje</a:t>
            </a:r>
            <a:r>
              <a:rPr lang="hr-HR" sz="2000" b="1" dirty="0"/>
              <a:t>o je</a:t>
            </a:r>
            <a:r>
              <a:rPr lang="en-US" sz="2000" b="1" dirty="0"/>
              <a:t> </a:t>
            </a:r>
            <a:r>
              <a:rPr lang="en-US" sz="2000" b="1" dirty="0" err="1"/>
              <a:t>posljedice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en-US" sz="2000" b="1" dirty="0" err="1"/>
              <a:t>ublažen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en-US" sz="2000" b="1" dirty="0" err="1"/>
              <a:t>božanskom</a:t>
            </a:r>
            <a:r>
              <a:rPr lang="en-US" sz="2000" b="1" dirty="0"/>
              <a:t> </a:t>
            </a:r>
            <a:r>
              <a:rPr lang="en-US" sz="2000" b="1" dirty="0" err="1"/>
              <a:t>milošću</a:t>
            </a:r>
            <a:r>
              <a:rPr lang="en-US" sz="2000" b="1" dirty="0"/>
              <a:t> (Ps 106, 7</a:t>
            </a:r>
            <a:r>
              <a:rPr lang="hr-HR" sz="2000" b="1" dirty="0"/>
              <a:t>.</a:t>
            </a:r>
            <a:r>
              <a:rPr lang="en-US" sz="2000" b="1" dirty="0"/>
              <a:t>8). Bog </a:t>
            </a:r>
            <a:r>
              <a:rPr lang="en-US" sz="2000" b="1" dirty="0" err="1"/>
              <a:t>im</a:t>
            </a:r>
            <a:r>
              <a:rPr lang="en-US" sz="2000" b="1" dirty="0"/>
              <a:t> je </a:t>
            </a:r>
            <a:r>
              <a:rPr lang="en-US" sz="2000" b="1" dirty="0" err="1"/>
              <a:t>oprostio</a:t>
            </a:r>
            <a:r>
              <a:rPr lang="en-US" sz="2000" b="1" dirty="0"/>
              <a:t>, </a:t>
            </a:r>
            <a:r>
              <a:rPr lang="hr-HR" sz="2000" b="1" dirty="0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oni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se </a:t>
            </a:r>
            <a:r>
              <a:rPr lang="en-US" sz="2000" b="1" dirty="0" err="1"/>
              <a:t>vratili</a:t>
            </a:r>
            <a:r>
              <a:rPr lang="en-US" sz="2000" b="1" dirty="0"/>
              <a:t> </a:t>
            </a:r>
            <a:r>
              <a:rPr lang="en-US" sz="2000" b="1" dirty="0" err="1"/>
              <a:t>poslušnosti</a:t>
            </a:r>
            <a:r>
              <a:rPr lang="en-US" sz="2000" b="1" dirty="0"/>
              <a:t> </a:t>
            </a:r>
            <a:r>
              <a:rPr lang="en-US" sz="2000" b="1" dirty="0" err="1"/>
              <a:t>Njemu</a:t>
            </a:r>
            <a:r>
              <a:rPr lang="en-US" sz="2000" b="1" dirty="0"/>
              <a:t>... </a:t>
            </a:r>
            <a:r>
              <a:rPr lang="hr-HR" sz="2000" b="1" dirty="0"/>
              <a:t>za </a:t>
            </a:r>
            <a:r>
              <a:rPr lang="en-US" sz="2000" b="1" dirty="0" err="1"/>
              <a:t>neko</a:t>
            </a:r>
            <a:r>
              <a:rPr lang="en-US" sz="2000" b="1" dirty="0"/>
              <a:t> </a:t>
            </a:r>
            <a:r>
              <a:rPr lang="en-US" sz="2000" b="1" dirty="0" err="1"/>
              <a:t>vrijeme</a:t>
            </a:r>
            <a:r>
              <a:rPr lang="en-US" sz="2000" b="1" dirty="0"/>
              <a:t> (Ps</a:t>
            </a:r>
            <a:r>
              <a:rPr lang="hr-HR" sz="2000" b="1" dirty="0"/>
              <a:t>. </a:t>
            </a:r>
            <a:r>
              <a:rPr lang="en-US" sz="2000" b="1" dirty="0"/>
              <a:t>106,12</a:t>
            </a:r>
            <a:r>
              <a:rPr lang="hr-HR" sz="2000" b="1" dirty="0"/>
              <a:t>.</a:t>
            </a:r>
            <a:r>
              <a:rPr lang="en-US" sz="2000" b="1" dirty="0"/>
              <a:t>13).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00904" y="5444140"/>
            <a:ext cx="51593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Povijest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daje</a:t>
            </a:r>
            <a:r>
              <a:rPr lang="en-US" sz="2000" b="1" dirty="0"/>
              <a:t> </a:t>
            </a:r>
            <a:r>
              <a:rPr lang="en-US" sz="2000" b="1" dirty="0" err="1"/>
              <a:t>pouzdanje</a:t>
            </a:r>
            <a:r>
              <a:rPr lang="en-US" sz="2000" b="1" dirty="0"/>
              <a:t> da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moliti</a:t>
            </a:r>
            <a:r>
              <a:rPr lang="en-US" sz="2000" b="1" dirty="0"/>
              <a:t> Boga za </a:t>
            </a:r>
            <a:r>
              <a:rPr lang="en-US" sz="2000" b="1" dirty="0" err="1"/>
              <a:t>oproštenje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primiti</a:t>
            </a:r>
            <a:r>
              <a:rPr lang="en-US" sz="2000" b="1" dirty="0"/>
              <a:t> </a:t>
            </a:r>
            <a:r>
              <a:rPr lang="en-US" sz="2000" b="1" dirty="0" err="1"/>
              <a:t>oslobođenje</a:t>
            </a:r>
            <a:r>
              <a:rPr lang="en-US" sz="2000" b="1" dirty="0"/>
              <a:t> od </a:t>
            </a:r>
            <a:r>
              <a:rPr lang="en-US" sz="2000" b="1" dirty="0" err="1"/>
              <a:t>Njega</a:t>
            </a:r>
            <a:r>
              <a:rPr lang="en-US" sz="2000" b="1" dirty="0"/>
              <a:t>. Tada </a:t>
            </a:r>
            <a:r>
              <a:rPr lang="en-US" sz="2000" b="1" dirty="0" err="1"/>
              <a:t>ćemo</a:t>
            </a:r>
            <a:r>
              <a:rPr lang="en-US" sz="2000" b="1" dirty="0"/>
              <a:t> ga </a:t>
            </a:r>
            <a:r>
              <a:rPr lang="en-US" sz="2000" b="1" dirty="0" err="1"/>
              <a:t>slaviti</a:t>
            </a:r>
            <a:r>
              <a:rPr lang="en-US" sz="2000" b="1" dirty="0"/>
              <a:t> za </a:t>
            </a:r>
            <a:r>
              <a:rPr lang="en-US" sz="2000" b="1" dirty="0" err="1"/>
              <a:t>vječnost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106,47-48).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S</a:t>
            </a:r>
            <a:r>
              <a:rPr lang="hr-HR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JAJ BOŽJEG LICA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639792" y="612768"/>
            <a:ext cx="1091241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Bože obnovi nas. Obasjaj nas svojim licem I spasi nas.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 80</a:t>
            </a: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 SHP</a:t>
            </a:r>
            <a:r>
              <a:rPr lang="es-E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80392" y="1016493"/>
            <a:ext cx="699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knjizi</a:t>
            </a:r>
            <a:r>
              <a:rPr lang="en-US" sz="2000" b="1" dirty="0"/>
              <a:t> </a:t>
            </a:r>
            <a:r>
              <a:rPr lang="en-US" sz="2000" b="1" dirty="0" err="1"/>
              <a:t>Psalama</a:t>
            </a:r>
            <a:r>
              <a:rPr lang="en-US" sz="2000" b="1" dirty="0"/>
              <a:t> </a:t>
            </a:r>
            <a:r>
              <a:rPr lang="en-US" sz="2000" b="1" dirty="0" err="1"/>
              <a:t>nalazimo</a:t>
            </a:r>
            <a:r>
              <a:rPr lang="en-US" sz="2000" b="1" dirty="0"/>
              <a:t> </a:t>
            </a:r>
            <a:r>
              <a:rPr lang="en-US" sz="2000" b="1" dirty="0" err="1"/>
              <a:t>vrlo</a:t>
            </a:r>
            <a:r>
              <a:rPr lang="en-US" sz="2000" b="1" dirty="0"/>
              <a:t> </a:t>
            </a:r>
            <a:r>
              <a:rPr lang="en-US" sz="2000" b="1" dirty="0" err="1"/>
              <a:t>poseban</a:t>
            </a:r>
            <a:r>
              <a:rPr lang="en-US" sz="2000" b="1" dirty="0"/>
              <a:t> </a:t>
            </a:r>
            <a:r>
              <a:rPr lang="en-US" sz="2000" b="1" dirty="0" err="1"/>
              <a:t>psalam</a:t>
            </a:r>
            <a:r>
              <a:rPr lang="en-US" sz="2000" b="1" dirty="0"/>
              <a:t>: </a:t>
            </a:r>
            <a:r>
              <a:rPr lang="en-US" sz="2000" b="1" dirty="0" err="1"/>
              <a:t>Psalam</a:t>
            </a:r>
            <a:r>
              <a:rPr lang="en-US" sz="2000" b="1" dirty="0"/>
              <a:t> 80, psalm-</a:t>
            </a:r>
            <a:r>
              <a:rPr lang="en-US" sz="2000" b="1" dirty="0" err="1"/>
              <a:t>prispodobu</a:t>
            </a:r>
            <a:r>
              <a:rPr lang="en-US" sz="2000" b="1" dirty="0"/>
              <a:t>.</a:t>
            </a:r>
            <a:endParaRPr lang="es-ES" sz="2000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3820139"/>
            <a:ext cx="3971730" cy="2865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4308977" y="4617764"/>
            <a:ext cx="78830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Zbog</a:t>
            </a:r>
            <a:r>
              <a:rPr lang="en-US" sz="2000" b="1" dirty="0"/>
              <a:t> toga psalmist </a:t>
            </a:r>
            <a:r>
              <a:rPr lang="en-US" sz="2000" b="1" dirty="0" err="1"/>
              <a:t>moli</a:t>
            </a:r>
            <a:r>
              <a:rPr lang="en-US" sz="2000" b="1" dirty="0"/>
              <a:t> "</a:t>
            </a:r>
            <a:r>
              <a:rPr lang="en-US" sz="2000" b="1" dirty="0" err="1"/>
              <a:t>Pastira</a:t>
            </a:r>
            <a:r>
              <a:rPr lang="en-US" sz="2000" b="1" dirty="0"/>
              <a:t> </a:t>
            </a:r>
            <a:r>
              <a:rPr lang="en-US" sz="2000" b="1" dirty="0" err="1"/>
              <a:t>Izraelova</a:t>
            </a:r>
            <a:r>
              <a:rPr lang="en-US" sz="2000" b="1" dirty="0"/>
              <a:t>" da </a:t>
            </a:r>
            <a:r>
              <a:rPr lang="en-US" sz="2000" b="1" dirty="0" err="1"/>
              <a:t>ustane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spasi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80, 1-2). </a:t>
            </a:r>
            <a:r>
              <a:rPr lang="en-US" sz="2000" b="1" dirty="0" err="1"/>
              <a:t>Siguran</a:t>
            </a:r>
            <a:r>
              <a:rPr lang="en-US" sz="2000" b="1" dirty="0"/>
              <a:t> je da </a:t>
            </a:r>
            <a:r>
              <a:rPr lang="en-US" sz="2000" b="1" dirty="0" err="1"/>
              <a:t>će</a:t>
            </a:r>
            <a:r>
              <a:rPr lang="en-US" sz="2000" b="1" dirty="0"/>
              <a:t> ga Bog </a:t>
            </a:r>
            <a:r>
              <a:rPr lang="en-US" sz="2000" b="1" dirty="0" err="1"/>
              <a:t>čuti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učiniti</a:t>
            </a:r>
            <a:r>
              <a:rPr lang="en-US" sz="2000" b="1" dirty="0"/>
              <a:t> da </a:t>
            </a:r>
            <a:r>
              <a:rPr lang="en-US" sz="2000" b="1" dirty="0" err="1"/>
              <a:t>njegovo</a:t>
            </a:r>
            <a:r>
              <a:rPr lang="en-US" sz="2000" b="1" dirty="0"/>
              <a:t> lice </a:t>
            </a:r>
            <a:r>
              <a:rPr lang="en-US" sz="2000" b="1" dirty="0" err="1"/>
              <a:t>zasja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hr-HR" sz="2000" b="1" dirty="0"/>
              <a:t>d</a:t>
            </a:r>
            <a:r>
              <a:rPr lang="en-US" sz="2000" b="1" dirty="0"/>
              <a:t> </a:t>
            </a:r>
            <a:r>
              <a:rPr lang="en-US" sz="2000" b="1" dirty="0" err="1"/>
              <a:t>njegov</a:t>
            </a:r>
            <a:r>
              <a:rPr lang="hr-HR" sz="2000" b="1" dirty="0"/>
              <a:t>i</a:t>
            </a:r>
            <a:r>
              <a:rPr lang="en-US" sz="2000" b="1" dirty="0"/>
              <a:t>m </a:t>
            </a:r>
            <a:r>
              <a:rPr lang="en-US" sz="2000" b="1" dirty="0" err="1"/>
              <a:t>pust</a:t>
            </a:r>
            <a:r>
              <a:rPr lang="hr-HR" sz="2000" b="1" dirty="0"/>
              <a:t>i</a:t>
            </a:r>
            <a:r>
              <a:rPr lang="en-US" sz="2000" b="1" dirty="0"/>
              <a:t>m </a:t>
            </a:r>
            <a:r>
              <a:rPr lang="en-US" sz="2000" b="1" dirty="0" err="1"/>
              <a:t>vinograd</a:t>
            </a:r>
            <a:r>
              <a:rPr lang="hr-HR" sz="2000" b="1" dirty="0"/>
              <a:t>om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80,3.7.14</a:t>
            </a:r>
            <a:r>
              <a:rPr lang="hr-HR" sz="2000" b="1" dirty="0"/>
              <a:t>.</a:t>
            </a:r>
            <a:r>
              <a:rPr lang="en-US" sz="2000" b="1" dirty="0"/>
              <a:t>19).</a:t>
            </a:r>
            <a:endParaRPr lang="es-ES" sz="2000" b="1" dirty="0"/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177" y="2169687"/>
            <a:ext cx="2586205" cy="2448077"/>
          </a:xfrm>
          <a:prstGeom prst="roundRect">
            <a:avLst>
              <a:gd name="adj" fmla="val 114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80392" y="2739371"/>
            <a:ext cx="45688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Ali Bog je </a:t>
            </a:r>
            <a:r>
              <a:rPr lang="en-US" sz="2000" b="1" dirty="0" err="1"/>
              <a:t>dopustio</a:t>
            </a:r>
            <a:r>
              <a:rPr lang="en-US" sz="2000" b="1" dirty="0"/>
              <a:t> da </a:t>
            </a:r>
            <a:r>
              <a:rPr lang="en-US" sz="2000" b="1" dirty="0" err="1"/>
              <a:t>vinograd</a:t>
            </a:r>
            <a:r>
              <a:rPr lang="en-US" sz="2000" b="1" dirty="0"/>
              <a:t> </a:t>
            </a:r>
            <a:r>
              <a:rPr lang="en-US" sz="2000" b="1" dirty="0" err="1"/>
              <a:t>bude</a:t>
            </a:r>
            <a:r>
              <a:rPr lang="en-US" sz="2000" b="1" dirty="0"/>
              <a:t> </a:t>
            </a:r>
            <a:r>
              <a:rPr lang="en-US" sz="2000" b="1" dirty="0" err="1"/>
              <a:t>zanemaren</a:t>
            </a:r>
            <a:r>
              <a:rPr lang="en-US" sz="2000" b="1" dirty="0"/>
              <a:t>, a </a:t>
            </a:r>
            <a:r>
              <a:rPr lang="en-US" sz="2000" b="1" dirty="0" err="1"/>
              <a:t>njegovi</a:t>
            </a:r>
            <a:r>
              <a:rPr lang="en-US" sz="2000" b="1" dirty="0"/>
              <a:t> </a:t>
            </a:r>
            <a:r>
              <a:rPr lang="en-US" sz="2000" b="1" dirty="0" err="1"/>
              <a:t>neprijatelji</a:t>
            </a:r>
            <a:r>
              <a:rPr lang="en-US" sz="2000" b="1" dirty="0"/>
              <a:t> da </a:t>
            </a:r>
            <a:r>
              <a:rPr lang="en-US" sz="2000" b="1" dirty="0" err="1"/>
              <a:t>uđu</a:t>
            </a:r>
            <a:r>
              <a:rPr lang="en-US" sz="2000" b="1" dirty="0"/>
              <a:t> u </a:t>
            </a:r>
            <a:r>
              <a:rPr lang="en-US" sz="2000" b="1" dirty="0" err="1"/>
              <a:t>njega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ga </a:t>
            </a:r>
            <a:r>
              <a:rPr lang="en-US" sz="2000" b="1" dirty="0" err="1"/>
              <a:t>uništili</a:t>
            </a:r>
            <a:r>
              <a:rPr lang="en-US" sz="2000" b="1" dirty="0"/>
              <a:t> (Ps 80,12</a:t>
            </a:r>
            <a:r>
              <a:rPr lang="hr-HR" sz="2000" b="1" dirty="0"/>
              <a:t>.</a:t>
            </a:r>
            <a:r>
              <a:rPr lang="en-US" sz="2000" b="1" dirty="0"/>
              <a:t>13).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80391" y="1723708"/>
            <a:ext cx="6990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Izrael</a:t>
            </a:r>
            <a:r>
              <a:rPr lang="en-US" sz="2000" b="1" dirty="0"/>
              <a:t> se </a:t>
            </a:r>
            <a:r>
              <a:rPr lang="en-US" sz="2000" b="1" dirty="0" err="1"/>
              <a:t>uspoređuje</a:t>
            </a:r>
            <a:r>
              <a:rPr lang="en-US" sz="2000" b="1" dirty="0"/>
              <a:t> s </a:t>
            </a:r>
            <a:r>
              <a:rPr lang="en-US" sz="2000" b="1" dirty="0" err="1"/>
              <a:t>vinogradom</a:t>
            </a:r>
            <a:r>
              <a:rPr lang="en-US" sz="2000" b="1" dirty="0"/>
              <a:t> koji je Bog </a:t>
            </a:r>
            <a:r>
              <a:rPr lang="en-US" sz="2000" b="1" dirty="0" err="1"/>
              <a:t>preselio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Egipta</a:t>
            </a:r>
            <a:r>
              <a:rPr lang="en-US" sz="2000" b="1" dirty="0"/>
              <a:t>, </a:t>
            </a:r>
            <a:r>
              <a:rPr lang="hr-HR" sz="2000" b="1" dirty="0"/>
              <a:t>I </a:t>
            </a:r>
            <a:r>
              <a:rPr lang="en-US" sz="2000" b="1" dirty="0" err="1"/>
              <a:t>posadio</a:t>
            </a:r>
            <a:r>
              <a:rPr lang="en-US" sz="2000" b="1" dirty="0"/>
              <a:t> u Kanaan,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učinio</a:t>
            </a:r>
            <a:r>
              <a:rPr lang="en-US" sz="2000" b="1" dirty="0"/>
              <a:t> ga da </a:t>
            </a:r>
            <a:r>
              <a:rPr lang="en-US" sz="2000" b="1" dirty="0" err="1"/>
              <a:t>raste</a:t>
            </a:r>
            <a:r>
              <a:rPr lang="en-US" sz="2000" b="1" dirty="0"/>
              <a:t> od </a:t>
            </a:r>
            <a:r>
              <a:rPr lang="hr-HR" sz="2000" b="1" dirty="0"/>
              <a:t>Sredozemnog mora</a:t>
            </a:r>
            <a:r>
              <a:rPr lang="en-US" sz="2000" b="1" dirty="0"/>
              <a:t> do </a:t>
            </a:r>
            <a:r>
              <a:rPr lang="en-US" sz="2000" b="1" dirty="0" err="1"/>
              <a:t>Eufrata</a:t>
            </a:r>
            <a:r>
              <a:rPr lang="en-US" sz="2000" b="1" dirty="0"/>
              <a:t> (Ps 80,8-11).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4301412" y="6087881"/>
            <a:ext cx="762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Božje lice sjaji za nas kada nam pokaže svoje milosrđe i podari nam mir (Br. 6,24-26).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4301412" y="5703976"/>
            <a:ext cx="762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Zasjati će mu licem? Što to znači?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GOSPODAR POVIJESTI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608488"/>
            <a:ext cx="11622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Znadem da je velik Jahve, da je nad bozima svim gospodar.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135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585259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864434"/>
            <a:ext cx="458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Hvalimo</a:t>
            </a:r>
            <a:r>
              <a:rPr lang="en-US" sz="2000" b="1" dirty="0"/>
              <a:t> Boga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suditi</a:t>
            </a:r>
            <a:r>
              <a:rPr lang="en-US" sz="2000" b="1" dirty="0"/>
              <a:t> </a:t>
            </a:r>
            <a:r>
              <a:rPr lang="hr-HR" sz="2000" b="1" dirty="0"/>
              <a:t>po milosti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135, 13</a:t>
            </a:r>
            <a:r>
              <a:rPr lang="hr-HR" sz="2000" b="1" dirty="0"/>
              <a:t>.</a:t>
            </a:r>
            <a:r>
              <a:rPr lang="en-US" sz="2000" b="1" dirty="0"/>
              <a:t>14)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5430414" y="5356732"/>
            <a:ext cx="643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Budući</a:t>
            </a:r>
            <a:r>
              <a:rPr lang="en-US" sz="2000" b="1" dirty="0"/>
              <a:t> da je </a:t>
            </a:r>
            <a:r>
              <a:rPr lang="en-US" sz="2000" b="1" dirty="0" err="1"/>
              <a:t>Božja</a:t>
            </a:r>
            <a:r>
              <a:rPr lang="en-US" sz="2000" b="1" dirty="0"/>
              <a:t> </a:t>
            </a:r>
            <a:r>
              <a:rPr lang="en-US" sz="2000" b="1" dirty="0" err="1"/>
              <a:t>moć</a:t>
            </a:r>
            <a:r>
              <a:rPr lang="en-US" sz="2000" b="1" dirty="0"/>
              <a:t> u </a:t>
            </a:r>
            <a:r>
              <a:rPr lang="en-US" sz="2000" b="1" dirty="0" err="1"/>
              <a:t>stvaranju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povijesti</a:t>
            </a:r>
            <a:r>
              <a:rPr lang="en-US" sz="2000" b="1" dirty="0"/>
              <a:t> </a:t>
            </a:r>
            <a:r>
              <a:rPr lang="en-US" sz="2000" b="1" dirty="0" err="1"/>
              <a:t>neusporediva</a:t>
            </a:r>
            <a:r>
              <a:rPr lang="en-US" sz="2000" b="1" dirty="0"/>
              <a:t> u </a:t>
            </a:r>
            <a:r>
              <a:rPr lang="en-US" sz="2000" b="1" dirty="0" err="1"/>
              <a:t>svijetu</a:t>
            </a:r>
            <a:r>
              <a:rPr lang="en-US" sz="2000" b="1" dirty="0"/>
              <a:t>, </a:t>
            </a:r>
            <a:r>
              <a:rPr lang="en-US" sz="2000" b="1" dirty="0" err="1"/>
              <a:t>Božji</a:t>
            </a:r>
            <a:r>
              <a:rPr lang="en-US" sz="2000" b="1" dirty="0"/>
              <a:t> </a:t>
            </a:r>
            <a:r>
              <a:rPr lang="en-US" sz="2000" b="1" dirty="0" err="1"/>
              <a:t>narod</a:t>
            </a:r>
            <a:r>
              <a:rPr lang="en-US" sz="2000" b="1" dirty="0"/>
              <a:t> </a:t>
            </a:r>
            <a:r>
              <a:rPr lang="en-US" sz="2000" b="1" dirty="0" err="1"/>
              <a:t>uvijek</a:t>
            </a:r>
            <a:r>
              <a:rPr lang="en-US" sz="2000" b="1" dirty="0"/>
              <a:t> se </a:t>
            </a:r>
            <a:r>
              <a:rPr lang="en-US" sz="2000" b="1" dirty="0" err="1"/>
              <a:t>treba</a:t>
            </a:r>
            <a:r>
              <a:rPr lang="en-US" sz="2000" b="1" dirty="0"/>
              <a:t> </a:t>
            </a:r>
            <a:r>
              <a:rPr lang="en-US" sz="2000" b="1" dirty="0" err="1"/>
              <a:t>osloniti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Njega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hr-HR" sz="2000" b="1" dirty="0" err="1"/>
              <a:t>oboža</a:t>
            </a:r>
            <a:r>
              <a:rPr lang="en-US" sz="2000" b="1" dirty="0" err="1"/>
              <a:t>vati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en-US" sz="2000" b="1" dirty="0" err="1"/>
              <a:t>Njega</a:t>
            </a:r>
            <a:r>
              <a:rPr lang="en-US" sz="2000" b="1" dirty="0"/>
              <a:t>. </a:t>
            </a:r>
            <a:r>
              <a:rPr lang="hr-HR" sz="2000" b="1" dirty="0"/>
              <a:t>Treba da obožavamo samo Njega k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naš</a:t>
            </a:r>
            <a:r>
              <a:rPr lang="hr-HR" sz="2000" b="1" dirty="0" err="1"/>
              <a:t>eg</a:t>
            </a:r>
            <a:r>
              <a:rPr lang="en-US" sz="2000" b="1" dirty="0"/>
              <a:t> </a:t>
            </a:r>
            <a:r>
              <a:rPr lang="en-US" sz="2000" b="1" dirty="0" err="1"/>
              <a:t>Stvoritelj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naš</a:t>
            </a:r>
            <a:r>
              <a:rPr lang="hr-HR" sz="2000" b="1" dirty="0" err="1"/>
              <a:t>eg</a:t>
            </a:r>
            <a:r>
              <a:rPr lang="en-US" sz="2000" b="1" dirty="0"/>
              <a:t> </a:t>
            </a:r>
            <a:r>
              <a:rPr lang="en-US" sz="2000" b="1" dirty="0" err="1"/>
              <a:t>Otkupitelj</a:t>
            </a:r>
            <a:r>
              <a:rPr lang="hr-HR" sz="2000" b="1" dirty="0"/>
              <a:t>a. 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8" y="1350827"/>
            <a:ext cx="2915612" cy="38638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604865" y="1012954"/>
            <a:ext cx="86121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Božje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postupanje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s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Njegovim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narodom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trebalo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ponavlja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više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puta.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Koliko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često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je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Gospod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in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postavljao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putokaze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u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svom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ophođenju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s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</a:t>
            </a:r>
            <a:r>
              <a:rPr kumimoji="0" lang="hr-HR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star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Izraelom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! Da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zaboravili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prošlost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zapov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edio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je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Mojsiju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da ove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događaje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uobliči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u p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esmu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kako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roditelji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nj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poučavali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svoju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j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ecu. …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svoj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narod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u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ovom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naraštaju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Gospod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in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je d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elovao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kao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Bog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koji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čini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čuda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Prošle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događaje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iz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Božjeg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djelovanja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treba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često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iznositi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pred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ljude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mlade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i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stare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Moramo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često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pripov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eda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o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Božjoj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dobroti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i </a:t>
            </a:r>
            <a:r>
              <a:rPr lang="hr-H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hvaliti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Ga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za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Njegova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divna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d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j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ela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</a:t>
            </a:r>
            <a:r>
              <a:rPr kumimoji="0" lang="sr-Latn-R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5519772" y="5974686"/>
            <a:ext cx="4697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Ellen</a:t>
            </a:r>
            <a:r>
              <a:rPr kumimoji="0" lang="sr-Latn-R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G. </a:t>
            </a:r>
            <a:r>
              <a:rPr kumimoji="0" lang="sr-Latn-RS" sz="1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</a:t>
            </a:r>
            <a:r>
              <a:rPr kumimoji="0" lang="hr-HR" sz="1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edočanstva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14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Crkvu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hr-HR" sz="1400" b="1" dirty="0">
                <a:solidFill>
                  <a:prstClr val="black"/>
                </a:solidFill>
                <a:latin typeface="Calibri" panose="020F0502020204030204"/>
              </a:rPr>
              <a:t>vol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str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364.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original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1375</Words>
  <Application>Microsoft Office PowerPoint</Application>
  <PresentationFormat>Panorámica</PresentationFormat>
  <Paragraphs>77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Calibri</vt:lpstr>
      <vt:lpstr>Constantia</vt:lpstr>
      <vt:lpstr>Aptos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109</cp:revision>
  <dcterms:created xsi:type="dcterms:W3CDTF">2024-02-17T14:58:19Z</dcterms:created>
  <dcterms:modified xsi:type="dcterms:W3CDTF">2024-03-07T09:25:22Z</dcterms:modified>
</cp:coreProperties>
</file>