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2"/>
  </p:notesMasterIdLst>
  <p:sldIdLst>
    <p:sldId id="430" r:id="rId6"/>
    <p:sldId id="389" r:id="rId7"/>
    <p:sldId id="437" r:id="rId8"/>
    <p:sldId id="312" r:id="rId9"/>
    <p:sldId id="257" r:id="rId10"/>
    <p:sldId id="311" r:id="rId11"/>
    <p:sldId id="259" r:id="rId12"/>
    <p:sldId id="260" r:id="rId13"/>
    <p:sldId id="261" r:id="rId14"/>
    <p:sldId id="262" r:id="rId15"/>
    <p:sldId id="313" r:id="rId16"/>
    <p:sldId id="441" r:id="rId17"/>
    <p:sldId id="417" r:id="rId18"/>
    <p:sldId id="435" r:id="rId19"/>
    <p:sldId id="442" r:id="rId20"/>
    <p:sldId id="436" r:id="rId21"/>
  </p:sldIdLst>
  <p:sldSz cx="12192000" cy="6858000"/>
  <p:notesSz cx="6858000" cy="91440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Bodoni MT Poster Compressed" panose="02070706080601050204" pitchFamily="18" charset="0"/>
      <p:regular r:id="rId27"/>
    </p:embeddedFont>
    <p:embeddedFont>
      <p:font typeface="Britannic Bold" panose="020B0903060703020204" pitchFamily="34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Constantia" panose="02030602050306030303" pitchFamily="18" charset="0"/>
      <p:regular r:id="rId33"/>
      <p:bold r:id="rId34"/>
      <p:italic r:id="rId35"/>
      <p:boldItalic r:id="rId36"/>
    </p:embeddedFont>
    <p:embeddedFont>
      <p:font typeface="Gill Sans MT Ext Condensed Bold" panose="020B0902020104020203" pitchFamily="34" charset="0"/>
      <p:regular r:id="rId37"/>
    </p:embeddedFont>
    <p:embeddedFont>
      <p:font typeface="Impact" panose="020B0806030902050204" pitchFamily="34" charset="0"/>
      <p:regular r:id="rId3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700"/>
    <a:srgbClr val="FFEE8F"/>
    <a:srgbClr val="138E8F"/>
    <a:srgbClr val="A9E9E8"/>
    <a:srgbClr val="AFE1FF"/>
    <a:srgbClr val="97D7FF"/>
    <a:srgbClr val="006099"/>
    <a:srgbClr val="D5D5FF"/>
    <a:srgbClr val="E3F21A"/>
    <a:srgbClr val="F0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62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98C882-3B0D-4CED-B657-C53780F12C38}" type="doc">
      <dgm:prSet loTypeId="urn:microsoft.com/office/officeart/2005/8/layout/hProcess7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AD511DF-0D1E-440B-868B-A640CA4A2E2C}">
      <dgm:prSet phldrT="[Texto]"/>
      <dgm:spPr/>
      <dgm:t>
        <a:bodyPr/>
        <a:lstStyle/>
        <a:p>
          <a:r>
            <a:rPr lang="es-ES" b="1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78,1-8</a:t>
          </a:r>
          <a:r>
            <a:rPr lang="hr-HR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  <a:endParaRPr lang="es-ES" b="1" dirty="0">
            <a:solidFill>
              <a:schemeClr val="accent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1810A2-7ABF-4CA4-B674-622B00EFC8F7}" type="par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640806-DBC0-4D6F-B2C6-058D3719CFF9}" type="sib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CBD7B0-1C40-4F22-A62B-EF080B4009EA}">
      <dgm:prSet phldrT="[Texto]"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Namjera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da se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sjetimo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Bog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zaslužuje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pohvalu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
Mor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 tome naučiti našu djecu da ne budu tako buntovna kao njihovi preci.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787F0A-DFEB-4DED-B6A0-2EB42776C6B5}" type="par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B518BD-E1FF-4CF9-B0FC-95DE60F63C46}" type="sib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A9E67D-619A-4BDF-8E23-D444633326A0}">
      <dgm:prSet phldrT="[Texto]"/>
      <dgm:spPr/>
      <dgm:t>
        <a:bodyPr/>
        <a:lstStyle/>
        <a:p>
          <a:r>
            <a:rPr lang="es-ES" b="1" dirty="0" err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78,9-54</a:t>
          </a:r>
        </a:p>
      </dgm:t>
    </dgm:pt>
    <dgm:pt modelId="{05F2C2B0-59AF-4D1A-A2B0-CA59F2CBE9FB}" type="par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1DC6B5-1A1F-4719-8E31-1B4DCD82395E}" type="sib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2DAD8C-7CF9-493C-A58B-C72750E1E751}">
      <dgm:prSet phldrT="[Texto]"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 je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poslao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zla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Egipat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hr-H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dijelio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more, </a:t>
          </a:r>
          <a:r>
            <a:rPr lang="hr-H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zaštit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oblakom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danju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vatrom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noću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</a:t>
          </a:r>
          <a:r>
            <a:rPr lang="hr-H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vodu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stijene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
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Ljudi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vjerovali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može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</a:p>
        <a:p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 nije vjerovao da im Bog može dati mesa. A Bog im je poslao prepelice I dao im je manu ”kruh s neba”.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EF776B-E51C-4443-84CD-BA831307FD0E}" type="par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C7E53-5C6F-4764-9C09-0BFE63162E9A}" type="sib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40F99-3EA7-4754-A877-4FB00C27ACCB}">
      <dgm:prSet phldrT="[Texto]"/>
      <dgm:spPr/>
      <dgm:t>
        <a:bodyPr/>
        <a:lstStyle/>
        <a:p>
          <a:r>
            <a:rPr lang="es-ES" b="1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 78:55-64</a:t>
          </a:r>
          <a:endParaRPr lang="es-ES" b="1" dirty="0">
            <a:solidFill>
              <a:srgbClr val="AFE1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592C0E-3B7C-4D59-8E96-2CC3E56DB70E}" type="par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565846-A9A2-4D74-A747-19B4299663CE}" type="sib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B85E7-8937-4891-94C1-E5DE8B9FA7FC}">
      <dgm:prSet phldrT="[Texto]" custT="1"/>
      <dgm:spPr/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Dovedeni su u Kanaan, jer je Bog protjerao tamošnje stanovnike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5238D2-470D-4272-BDBD-94DF76A2A6C4}" type="par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60A601-9CE5-437B-8C40-B998AE58C78B}" type="sib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29726C-8027-4049-83BB-5F8720DB2DD5}">
      <dgm:prSet phldrT="[Texto]"/>
      <dgm:spPr/>
      <dgm:t>
        <a:bodyPr/>
        <a:lstStyle/>
        <a:p>
          <a:r>
            <a:rPr lang="es-ES" b="1" dirty="0" err="1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s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78,65-72</a:t>
          </a:r>
        </a:p>
      </dgm:t>
    </dgm:pt>
    <dgm:pt modelId="{C0E88706-2EED-4BC3-B956-1E7CA265C0D8}" type="par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43D106-AFFB-4480-8388-A6138DD7AA4D}" type="sib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9E7EE6-9F1C-45CB-BD01-615323F3E216}">
      <dgm:prSet phldrT="[Texto]"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Konačno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Bog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ustao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bi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ponovno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izbavio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Davida
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Pozvao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pastira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čuva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F6A0EA-3F6F-4524-9EA8-6F66D9C60298}" type="par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C6376A-3FBF-4381-89ED-E75C67A1A48C}" type="sib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78DD70-983C-4B0F-B48D-940ECA7D65D6}">
      <dgm:prSet phldrT="[Texto]" custT="1"/>
      <dgm:spPr/>
      <dgm:t>
        <a:bodyPr/>
        <a:lstStyle/>
        <a:p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A1495C-8A6A-42EE-8E7D-6EA9FD49F06B}" type="parTrans" cxnId="{D439706A-38B1-4D6C-B61A-EC7EBC5AB25F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05088E-9587-4BC0-BAD0-299429759015}" type="sibTrans" cxnId="{D439706A-38B1-4D6C-B61A-EC7EBC5AB25F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1B5021-3D8E-4F9C-BEC8-7BC1996304B9}">
      <dgm:prSet phldrT="[Texto]"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E300C188-2D19-4685-A297-220763765FE0}" type="parTrans" cxnId="{7AFC52A5-9C15-4BD8-A6B4-5A08BFEE9E2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883595-10D1-4C12-AF91-23F6660B3DC1}" type="sibTrans" cxnId="{7AFC52A5-9C15-4BD8-A6B4-5A08BFEE9E2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1EBBC2-B175-4C3A-BF7A-42762A1C89CA}">
      <dgm:prSet phldrT="[Texto]" custT="1"/>
      <dgm:spPr/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Usprkos njihovoj pobunu Bog je tada ostao vjeran a vjeran je I do danas.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883052-3F87-4887-8046-0133BE37F0F2}" type="parTrans" cxnId="{6033796D-323D-4F4D-8AA0-13B13AFA4A5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B4E9BF-6B82-446B-8942-33C9DB9C767B}" type="sibTrans" cxnId="{6033796D-323D-4F4D-8AA0-13B13AFA4A5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8120E1-973B-48A3-8492-27FCA4425423}">
      <dgm:prSet custT="1"/>
      <dgm:spPr/>
      <dgm:t>
        <a:bodyPr/>
        <a:lstStyle/>
        <a:p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F946D1-E59A-4956-A453-772E58654E3A}" type="parTrans" cxnId="{E39DF433-3ECC-4F44-82B0-C78D6EE6741A}">
      <dgm:prSet/>
      <dgm:spPr/>
      <dgm:t>
        <a:bodyPr/>
        <a:lstStyle/>
        <a:p>
          <a:endParaRPr lang="es-ES"/>
        </a:p>
      </dgm:t>
    </dgm:pt>
    <dgm:pt modelId="{F5C3A122-E48C-488D-B531-37279765B19D}" type="sibTrans" cxnId="{E39DF433-3ECC-4F44-82B0-C78D6EE6741A}">
      <dgm:prSet/>
      <dgm:spPr/>
      <dgm:t>
        <a:bodyPr/>
        <a:lstStyle/>
        <a:p>
          <a:endParaRPr lang="es-ES"/>
        </a:p>
      </dgm:t>
    </dgm:pt>
    <dgm:pt modelId="{437DD7CB-B860-402D-8434-E4663B222B5B}">
      <dgm:prSet custT="1"/>
      <dgm:spPr/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 oni su se ponovno pobunili i Bog ih je predao u ruke njihovih neprijatelja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F5DEDE-BCE7-454A-BACC-4CC987E8CCC1}" type="parTrans" cxnId="{6674BA8D-A407-46AA-B9F3-1C8425297A9B}">
      <dgm:prSet/>
      <dgm:spPr/>
      <dgm:t>
        <a:bodyPr/>
        <a:lstStyle/>
        <a:p>
          <a:endParaRPr lang="es-ES"/>
        </a:p>
      </dgm:t>
    </dgm:pt>
    <dgm:pt modelId="{AFF8075C-A739-40C5-878C-981E557D2CFC}" type="sibTrans" cxnId="{6674BA8D-A407-46AA-B9F3-1C8425297A9B}">
      <dgm:prSet/>
      <dgm:spPr/>
      <dgm:t>
        <a:bodyPr/>
        <a:lstStyle/>
        <a:p>
          <a:endParaRPr lang="es-ES"/>
        </a:p>
      </dgm:t>
    </dgm:pt>
    <dgm:pt modelId="{A3636989-8E11-4E12-A3B0-2D8831A003EE}">
      <dgm:prSet custT="1"/>
      <dgm:spPr/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Stavio je </a:t>
          </a:r>
          <a:r>
            <a:rPr lang="hr-H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skiptar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Judinu ruku I izabrao Jeruzalem za svoju prijestolnicu.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F9B161-28F5-4CC7-93B9-CFB524DAF7DE}" type="parTrans" cxnId="{B3E218ED-B44E-4A28-8077-2F079C9D3337}">
      <dgm:prSet/>
      <dgm:spPr/>
      <dgm:t>
        <a:bodyPr/>
        <a:lstStyle/>
        <a:p>
          <a:endParaRPr lang="es-ES"/>
        </a:p>
      </dgm:t>
    </dgm:pt>
    <dgm:pt modelId="{97FD6284-D027-4A5B-854B-885381C61D1C}" type="sibTrans" cxnId="{B3E218ED-B44E-4A28-8077-2F079C9D3337}">
      <dgm:prSet/>
      <dgm:spPr/>
      <dgm:t>
        <a:bodyPr/>
        <a:lstStyle/>
        <a:p>
          <a:endParaRPr lang="es-ES"/>
        </a:p>
      </dgm:t>
    </dgm:pt>
    <dgm:pt modelId="{AA44C661-FBAE-4BEE-9F82-6DCE4C331829}" type="pres">
      <dgm:prSet presAssocID="{9F98C882-3B0D-4CED-B657-C53780F12C38}" presName="Name0" presStyleCnt="0">
        <dgm:presLayoutVars>
          <dgm:dir/>
          <dgm:animLvl val="lvl"/>
          <dgm:resizeHandles val="exact"/>
        </dgm:presLayoutVars>
      </dgm:prSet>
      <dgm:spPr/>
    </dgm:pt>
    <dgm:pt modelId="{01E6AD06-1A0E-4568-97DF-2D6D1815360A}" type="pres">
      <dgm:prSet presAssocID="{CAD511DF-0D1E-440B-868B-A640CA4A2E2C}" presName="compositeNode" presStyleCnt="0">
        <dgm:presLayoutVars>
          <dgm:bulletEnabled val="1"/>
        </dgm:presLayoutVars>
      </dgm:prSet>
      <dgm:spPr/>
    </dgm:pt>
    <dgm:pt modelId="{35522AC1-122F-47F2-844E-CE551382C62E}" type="pres">
      <dgm:prSet presAssocID="{CAD511DF-0D1E-440B-868B-A640CA4A2E2C}" presName="bgRect" presStyleLbl="node1" presStyleIdx="0" presStyleCnt="4" custScaleX="113281" custScaleY="142270" custLinFactNeighborX="-273" custLinFactNeighborY="208"/>
      <dgm:spPr/>
    </dgm:pt>
    <dgm:pt modelId="{13956D51-FFCF-489E-B78D-03B018925AE5}" type="pres">
      <dgm:prSet presAssocID="{CAD511DF-0D1E-440B-868B-A640CA4A2E2C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72310E31-B128-4E2F-A2F6-781A79A43A1F}" type="pres">
      <dgm:prSet presAssocID="{CAD511DF-0D1E-440B-868B-A640CA4A2E2C}" presName="childNode" presStyleLbl="node1" presStyleIdx="0" presStyleCnt="4">
        <dgm:presLayoutVars>
          <dgm:bulletEnabled val="1"/>
        </dgm:presLayoutVars>
      </dgm:prSet>
      <dgm:spPr/>
    </dgm:pt>
    <dgm:pt modelId="{97984F05-DEF9-4AD2-8215-B2A154B635A2}" type="pres">
      <dgm:prSet presAssocID="{2D640806-DBC0-4D6F-B2C6-058D3719CFF9}" presName="hSp" presStyleCnt="0"/>
      <dgm:spPr/>
    </dgm:pt>
    <dgm:pt modelId="{38A12FC2-5B27-4CAD-9FBC-5392FB9413E9}" type="pres">
      <dgm:prSet presAssocID="{2D640806-DBC0-4D6F-B2C6-058D3719CFF9}" presName="vProcSp" presStyleCnt="0"/>
      <dgm:spPr/>
    </dgm:pt>
    <dgm:pt modelId="{5D78D96B-5E24-49A4-A914-B0901058665A}" type="pres">
      <dgm:prSet presAssocID="{2D640806-DBC0-4D6F-B2C6-058D3719CFF9}" presName="vSp1" presStyleCnt="0"/>
      <dgm:spPr/>
    </dgm:pt>
    <dgm:pt modelId="{DD33EA2A-58D6-4EE6-B59F-A420E54168D5}" type="pres">
      <dgm:prSet presAssocID="{2D640806-DBC0-4D6F-B2C6-058D3719CFF9}" presName="simulatedConn" presStyleLbl="solidFgAcc1" presStyleIdx="0" presStyleCnt="3"/>
      <dgm:spPr/>
    </dgm:pt>
    <dgm:pt modelId="{21635752-3224-40B0-BF02-A5714A8D2AC2}" type="pres">
      <dgm:prSet presAssocID="{2D640806-DBC0-4D6F-B2C6-058D3719CFF9}" presName="vSp2" presStyleCnt="0"/>
      <dgm:spPr/>
    </dgm:pt>
    <dgm:pt modelId="{567784D5-9274-44EB-AB04-36DE59DD1249}" type="pres">
      <dgm:prSet presAssocID="{2D640806-DBC0-4D6F-B2C6-058D3719CFF9}" presName="sibTrans" presStyleCnt="0"/>
      <dgm:spPr/>
    </dgm:pt>
    <dgm:pt modelId="{F93818F5-A760-43F2-BC72-1108E17FD038}" type="pres">
      <dgm:prSet presAssocID="{6BA9E67D-619A-4BDF-8E23-D444633326A0}" presName="compositeNode" presStyleCnt="0">
        <dgm:presLayoutVars>
          <dgm:bulletEnabled val="1"/>
        </dgm:presLayoutVars>
      </dgm:prSet>
      <dgm:spPr/>
    </dgm:pt>
    <dgm:pt modelId="{1824B10B-991A-4495-BC58-CC64FBBCCBFE}" type="pres">
      <dgm:prSet presAssocID="{6BA9E67D-619A-4BDF-8E23-D444633326A0}" presName="bgRect" presStyleLbl="node1" presStyleIdx="1" presStyleCnt="4" custScaleX="135439" custScaleY="142270" custLinFactNeighborX="0"/>
      <dgm:spPr/>
    </dgm:pt>
    <dgm:pt modelId="{BC9040A4-AA7E-45AD-A2E6-3862F3B5AA3E}" type="pres">
      <dgm:prSet presAssocID="{6BA9E67D-619A-4BDF-8E23-D444633326A0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4FCE9408-7AE8-475C-B65B-C23FD39CF8A4}" type="pres">
      <dgm:prSet presAssocID="{6BA9E67D-619A-4BDF-8E23-D444633326A0}" presName="childNode" presStyleLbl="node1" presStyleIdx="1" presStyleCnt="4">
        <dgm:presLayoutVars>
          <dgm:bulletEnabled val="1"/>
        </dgm:presLayoutVars>
      </dgm:prSet>
      <dgm:spPr/>
    </dgm:pt>
    <dgm:pt modelId="{42112328-CE95-4849-A738-F7DCD24C0C17}" type="pres">
      <dgm:prSet presAssocID="{C81DC6B5-1A1F-4719-8E31-1B4DCD82395E}" presName="hSp" presStyleCnt="0"/>
      <dgm:spPr/>
    </dgm:pt>
    <dgm:pt modelId="{015DD4B5-AE14-4037-B111-6E4CE8851C85}" type="pres">
      <dgm:prSet presAssocID="{C81DC6B5-1A1F-4719-8E31-1B4DCD82395E}" presName="vProcSp" presStyleCnt="0"/>
      <dgm:spPr/>
    </dgm:pt>
    <dgm:pt modelId="{6613E258-97D4-4E11-A792-1FBF1E131440}" type="pres">
      <dgm:prSet presAssocID="{C81DC6B5-1A1F-4719-8E31-1B4DCD82395E}" presName="vSp1" presStyleCnt="0"/>
      <dgm:spPr/>
    </dgm:pt>
    <dgm:pt modelId="{240224F1-A754-4E35-B651-63DF47FC01BB}" type="pres">
      <dgm:prSet presAssocID="{C81DC6B5-1A1F-4719-8E31-1B4DCD82395E}" presName="simulatedConn" presStyleLbl="solidFgAcc1" presStyleIdx="1" presStyleCnt="3"/>
      <dgm:spPr/>
    </dgm:pt>
    <dgm:pt modelId="{433A62E5-E29A-4887-85A6-EF81D1D1D100}" type="pres">
      <dgm:prSet presAssocID="{C81DC6B5-1A1F-4719-8E31-1B4DCD82395E}" presName="vSp2" presStyleCnt="0"/>
      <dgm:spPr/>
    </dgm:pt>
    <dgm:pt modelId="{6305F980-40D7-4A8E-A2A1-E551BB35DCCC}" type="pres">
      <dgm:prSet presAssocID="{C81DC6B5-1A1F-4719-8E31-1B4DCD82395E}" presName="sibTrans" presStyleCnt="0"/>
      <dgm:spPr/>
    </dgm:pt>
    <dgm:pt modelId="{C904B5D1-6A60-4979-8677-086AC8DDDC1C}" type="pres">
      <dgm:prSet presAssocID="{FD540F99-3EA7-4754-A877-4FB00C27ACCB}" presName="compositeNode" presStyleCnt="0">
        <dgm:presLayoutVars>
          <dgm:bulletEnabled val="1"/>
        </dgm:presLayoutVars>
      </dgm:prSet>
      <dgm:spPr/>
    </dgm:pt>
    <dgm:pt modelId="{236BE4DF-8DF1-4469-927F-22918DCFCD0C}" type="pres">
      <dgm:prSet presAssocID="{FD540F99-3EA7-4754-A877-4FB00C27ACCB}" presName="bgRect" presStyleLbl="node1" presStyleIdx="2" presStyleCnt="4" custScaleX="80049" custScaleY="142270" custLinFactNeighborY="-284"/>
      <dgm:spPr/>
    </dgm:pt>
    <dgm:pt modelId="{AD8EC46D-292D-40FF-B850-58A90AE0E047}" type="pres">
      <dgm:prSet presAssocID="{FD540F99-3EA7-4754-A877-4FB00C27ACCB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FC0AE595-90B8-43E5-8FB2-EC52E6D3EE84}" type="pres">
      <dgm:prSet presAssocID="{FD540F99-3EA7-4754-A877-4FB00C27ACCB}" presName="childNode" presStyleLbl="node1" presStyleIdx="2" presStyleCnt="4">
        <dgm:presLayoutVars>
          <dgm:bulletEnabled val="1"/>
        </dgm:presLayoutVars>
      </dgm:prSet>
      <dgm:spPr/>
    </dgm:pt>
    <dgm:pt modelId="{B456D212-F4B9-44E2-86BB-F5B4DCBCAFB0}" type="pres">
      <dgm:prSet presAssocID="{4D565846-A9A2-4D74-A747-19B4299663CE}" presName="hSp" presStyleCnt="0"/>
      <dgm:spPr/>
    </dgm:pt>
    <dgm:pt modelId="{1223651D-1954-490E-AF24-38805F516F71}" type="pres">
      <dgm:prSet presAssocID="{4D565846-A9A2-4D74-A747-19B4299663CE}" presName="vProcSp" presStyleCnt="0"/>
      <dgm:spPr/>
    </dgm:pt>
    <dgm:pt modelId="{3AA84D26-8928-46CE-B7A2-85E511D8068D}" type="pres">
      <dgm:prSet presAssocID="{4D565846-A9A2-4D74-A747-19B4299663CE}" presName="vSp1" presStyleCnt="0"/>
      <dgm:spPr/>
    </dgm:pt>
    <dgm:pt modelId="{38017169-A88C-4A9B-862C-A9C6114434C9}" type="pres">
      <dgm:prSet presAssocID="{4D565846-A9A2-4D74-A747-19B4299663CE}" presName="simulatedConn" presStyleLbl="solidFgAcc1" presStyleIdx="2" presStyleCnt="3"/>
      <dgm:spPr/>
    </dgm:pt>
    <dgm:pt modelId="{40377578-8CC2-4DBE-8CD5-11B4E14ED338}" type="pres">
      <dgm:prSet presAssocID="{4D565846-A9A2-4D74-A747-19B4299663CE}" presName="vSp2" presStyleCnt="0"/>
      <dgm:spPr/>
    </dgm:pt>
    <dgm:pt modelId="{F3D78F0B-3B62-40DE-A71A-5D648C01A59F}" type="pres">
      <dgm:prSet presAssocID="{4D565846-A9A2-4D74-A747-19B4299663CE}" presName="sibTrans" presStyleCnt="0"/>
      <dgm:spPr/>
    </dgm:pt>
    <dgm:pt modelId="{6F2415C7-627B-40F9-918B-0457C4BD5DD6}" type="pres">
      <dgm:prSet presAssocID="{D929726C-8027-4049-83BB-5F8720DB2DD5}" presName="compositeNode" presStyleCnt="0">
        <dgm:presLayoutVars>
          <dgm:bulletEnabled val="1"/>
        </dgm:presLayoutVars>
      </dgm:prSet>
      <dgm:spPr/>
    </dgm:pt>
    <dgm:pt modelId="{A4ABA6AF-84D6-421C-BEBE-1EF287077FA5}" type="pres">
      <dgm:prSet presAssocID="{D929726C-8027-4049-83BB-5F8720DB2DD5}" presName="bgRect" presStyleLbl="node1" presStyleIdx="3" presStyleCnt="4" custScaleX="145493" custScaleY="142270" custLinFactNeighborX="-341"/>
      <dgm:spPr/>
    </dgm:pt>
    <dgm:pt modelId="{1369C4CE-DA4A-435E-9409-7FDA869F622E}" type="pres">
      <dgm:prSet presAssocID="{D929726C-8027-4049-83BB-5F8720DB2DD5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2F6849B7-C06E-43F3-AA5F-EDB49ECCF8FD}" type="pres">
      <dgm:prSet presAssocID="{D929726C-8027-4049-83BB-5F8720DB2DD5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BE005903-B605-48F9-8B0F-0D0F76A954A0}" type="presOf" srcId="{437DD7CB-B860-402D-8434-E4663B222B5B}" destId="{FC0AE595-90B8-43E5-8FB2-EC52E6D3EE84}" srcOrd="0" destOrd="1" presId="urn:microsoft.com/office/officeart/2005/8/layout/hProcess7"/>
    <dgm:cxn modelId="{4CF9B511-FD27-4A7B-BA74-1CB9AA7FFAA0}" type="presOf" srcId="{D929726C-8027-4049-83BB-5F8720DB2DD5}" destId="{1369C4CE-DA4A-435E-9409-7FDA869F622E}" srcOrd="1" destOrd="0" presId="urn:microsoft.com/office/officeart/2005/8/layout/hProcess7"/>
    <dgm:cxn modelId="{D98FAD12-A81F-4F9E-B3CC-40516AF1C2D0}" srcId="{FD540F99-3EA7-4754-A877-4FB00C27ACCB}" destId="{A75B85E7-8937-4891-94C1-E5DE8B9FA7FC}" srcOrd="0" destOrd="0" parTransId="{015238D2-470D-4272-BDBD-94DF76A2A6C4}" sibTransId="{DC60A601-9CE5-437B-8C40-B998AE58C78B}"/>
    <dgm:cxn modelId="{ACA9CB12-06C9-40AF-A9DE-3A7BF461A077}" srcId="{9F98C882-3B0D-4CED-B657-C53780F12C38}" destId="{FD540F99-3EA7-4754-A877-4FB00C27ACCB}" srcOrd="2" destOrd="0" parTransId="{16592C0E-3B7C-4D59-8E96-2CC3E56DB70E}" sibTransId="{4D565846-A9A2-4D74-A747-19B4299663CE}"/>
    <dgm:cxn modelId="{DAABA314-F4B0-4525-866A-05653B6C24D5}" type="presOf" srcId="{881B5021-3D8E-4F9C-BEC8-7BC1996304B9}" destId="{FC0AE595-90B8-43E5-8FB2-EC52E6D3EE84}" srcOrd="0" destOrd="2" presId="urn:microsoft.com/office/officeart/2005/8/layout/hProcess7"/>
    <dgm:cxn modelId="{AF5F622C-3BD7-4C7A-987F-8B76F0396006}" srcId="{6BA9E67D-619A-4BDF-8E23-D444633326A0}" destId="{882DAD8C-7CF9-493C-A58B-C72750E1E751}" srcOrd="0" destOrd="0" parTransId="{FCEF776B-E51C-4443-84CD-BA831307FD0E}" sibTransId="{6BEC7E53-5C6F-4764-9C09-0BFE63162E9A}"/>
    <dgm:cxn modelId="{E39DF433-3ECC-4F44-82B0-C78D6EE6741A}" srcId="{6BA9E67D-619A-4BDF-8E23-D444633326A0}" destId="{6F8120E1-973B-48A3-8492-27FCA4425423}" srcOrd="1" destOrd="0" parTransId="{59F946D1-E59A-4956-A453-772E58654E3A}" sibTransId="{F5C3A122-E48C-488D-B531-37279765B19D}"/>
    <dgm:cxn modelId="{96B2BA37-AF33-4AD3-8E65-EE5CD922762C}" type="presOf" srcId="{A75B85E7-8937-4891-94C1-E5DE8B9FA7FC}" destId="{FC0AE595-90B8-43E5-8FB2-EC52E6D3EE84}" srcOrd="0" destOrd="0" presId="urn:microsoft.com/office/officeart/2005/8/layout/hProcess7"/>
    <dgm:cxn modelId="{37817945-A8A4-4212-B235-19EF8664FFFF}" type="presOf" srcId="{882DAD8C-7CF9-493C-A58B-C72750E1E751}" destId="{4FCE9408-7AE8-475C-B65B-C23FD39CF8A4}" srcOrd="0" destOrd="0" presId="urn:microsoft.com/office/officeart/2005/8/layout/hProcess7"/>
    <dgm:cxn modelId="{FE818F46-F731-4C04-AE95-F119986775BD}" type="presOf" srcId="{6F8120E1-973B-48A3-8492-27FCA4425423}" destId="{4FCE9408-7AE8-475C-B65B-C23FD39CF8A4}" srcOrd="0" destOrd="1" presId="urn:microsoft.com/office/officeart/2005/8/layout/hProcess7"/>
    <dgm:cxn modelId="{57914769-0E6D-4EB0-838E-EE26DA4CA8EB}" type="presOf" srcId="{FD540F99-3EA7-4754-A877-4FB00C27ACCB}" destId="{236BE4DF-8DF1-4469-927F-22918DCFCD0C}" srcOrd="0" destOrd="0" presId="urn:microsoft.com/office/officeart/2005/8/layout/hProcess7"/>
    <dgm:cxn modelId="{D439706A-38B1-4D6C-B61A-EC7EBC5AB25F}" srcId="{CAD511DF-0D1E-440B-868B-A640CA4A2E2C}" destId="{1878DD70-983C-4B0F-B48D-940ECA7D65D6}" srcOrd="1" destOrd="0" parTransId="{DCA1495C-8A6A-42EE-8E7D-6EA9FD49F06B}" sibTransId="{2605088E-9587-4BC0-BAD0-299429759015}"/>
    <dgm:cxn modelId="{6033796D-323D-4F4D-8AA0-13B13AFA4A5A}" srcId="{D929726C-8027-4049-83BB-5F8720DB2DD5}" destId="{451EBBC2-B175-4C3A-BF7A-42762A1C89CA}" srcOrd="2" destOrd="0" parTransId="{53883052-3F87-4887-8046-0133BE37F0F2}" sibTransId="{2AB4E9BF-6B82-446B-8942-33C9DB9C767B}"/>
    <dgm:cxn modelId="{6B529070-F3F3-4249-B8AC-3286700B1F42}" type="presOf" srcId="{CAD511DF-0D1E-440B-868B-A640CA4A2E2C}" destId="{35522AC1-122F-47F2-844E-CE551382C62E}" srcOrd="0" destOrd="0" presId="urn:microsoft.com/office/officeart/2005/8/layout/hProcess7"/>
    <dgm:cxn modelId="{25659551-494D-4624-89E7-25763248C898}" srcId="{9F98C882-3B0D-4CED-B657-C53780F12C38}" destId="{6BA9E67D-619A-4BDF-8E23-D444633326A0}" srcOrd="1" destOrd="0" parTransId="{05F2C2B0-59AF-4D1A-A2B0-CA59F2CBE9FB}" sibTransId="{C81DC6B5-1A1F-4719-8E31-1B4DCD82395E}"/>
    <dgm:cxn modelId="{D076F356-17FD-4CB6-B708-171120C61724}" type="presOf" srcId="{6BA9E67D-619A-4BDF-8E23-D444633326A0}" destId="{BC9040A4-AA7E-45AD-A2E6-3862F3B5AA3E}" srcOrd="1" destOrd="0" presId="urn:microsoft.com/office/officeart/2005/8/layout/hProcess7"/>
    <dgm:cxn modelId="{4BA21259-DA51-4706-8EF9-03ADC97E8AEB}" type="presOf" srcId="{1878DD70-983C-4B0F-B48D-940ECA7D65D6}" destId="{72310E31-B128-4E2F-A2F6-781A79A43A1F}" srcOrd="0" destOrd="1" presId="urn:microsoft.com/office/officeart/2005/8/layout/hProcess7"/>
    <dgm:cxn modelId="{0D16D75A-FB33-4424-81C2-D293F0E36D7F}" type="presOf" srcId="{FD540F99-3EA7-4754-A877-4FB00C27ACCB}" destId="{AD8EC46D-292D-40FF-B850-58A90AE0E047}" srcOrd="1" destOrd="0" presId="urn:microsoft.com/office/officeart/2005/8/layout/hProcess7"/>
    <dgm:cxn modelId="{35520980-4197-4DA9-B54A-ED440D0196FC}" type="presOf" srcId="{6BA9E67D-619A-4BDF-8E23-D444633326A0}" destId="{1824B10B-991A-4495-BC58-CC64FBBCCBFE}" srcOrd="0" destOrd="0" presId="urn:microsoft.com/office/officeart/2005/8/layout/hProcess7"/>
    <dgm:cxn modelId="{6BF00F80-F32E-476D-AEFB-843567CC4B36}" srcId="{D929726C-8027-4049-83BB-5F8720DB2DD5}" destId="{889E7EE6-9F1C-45CB-BD01-615323F3E216}" srcOrd="0" destOrd="0" parTransId="{6BF6A0EA-3F6F-4524-9EA8-6F66D9C60298}" sibTransId="{47C6376A-3FBF-4381-89ED-E75C67A1A48C}"/>
    <dgm:cxn modelId="{0361AB8D-8D7B-43FD-8C58-128DB2913CBC}" srcId="{9F98C882-3B0D-4CED-B657-C53780F12C38}" destId="{CAD511DF-0D1E-440B-868B-A640CA4A2E2C}" srcOrd="0" destOrd="0" parTransId="{B91810A2-7ABF-4CA4-B674-622B00EFC8F7}" sibTransId="{2D640806-DBC0-4D6F-B2C6-058D3719CFF9}"/>
    <dgm:cxn modelId="{6674BA8D-A407-46AA-B9F3-1C8425297A9B}" srcId="{FD540F99-3EA7-4754-A877-4FB00C27ACCB}" destId="{437DD7CB-B860-402D-8434-E4663B222B5B}" srcOrd="1" destOrd="0" parTransId="{77F5DEDE-BCE7-454A-BACC-4CC987E8CCC1}" sibTransId="{AFF8075C-A739-40C5-878C-981E557D2CFC}"/>
    <dgm:cxn modelId="{E83E1793-BC81-4E64-92BE-FF71B1787E20}" type="presOf" srcId="{A3636989-8E11-4E12-A3B0-2D8831A003EE}" destId="{2F6849B7-C06E-43F3-AA5F-EDB49ECCF8FD}" srcOrd="0" destOrd="1" presId="urn:microsoft.com/office/officeart/2005/8/layout/hProcess7"/>
    <dgm:cxn modelId="{227E759B-D139-440B-B339-2F9A141D49DD}" type="presOf" srcId="{889E7EE6-9F1C-45CB-BD01-615323F3E216}" destId="{2F6849B7-C06E-43F3-AA5F-EDB49ECCF8FD}" srcOrd="0" destOrd="0" presId="urn:microsoft.com/office/officeart/2005/8/layout/hProcess7"/>
    <dgm:cxn modelId="{1F78B3A2-AF17-4313-81FC-8923A957D124}" type="presOf" srcId="{9F98C882-3B0D-4CED-B657-C53780F12C38}" destId="{AA44C661-FBAE-4BEE-9F82-6DCE4C331829}" srcOrd="0" destOrd="0" presId="urn:microsoft.com/office/officeart/2005/8/layout/hProcess7"/>
    <dgm:cxn modelId="{7AFC52A5-9C15-4BD8-A6B4-5A08BFEE9E2A}" srcId="{FD540F99-3EA7-4754-A877-4FB00C27ACCB}" destId="{881B5021-3D8E-4F9C-BEC8-7BC1996304B9}" srcOrd="2" destOrd="0" parTransId="{E300C188-2D19-4685-A297-220763765FE0}" sibTransId="{D1883595-10D1-4C12-AF91-23F6660B3DC1}"/>
    <dgm:cxn modelId="{D13522AF-CDD9-4D7F-885A-3275EB0F07EB}" type="presOf" srcId="{CAD511DF-0D1E-440B-868B-A640CA4A2E2C}" destId="{13956D51-FFCF-489E-B78D-03B018925AE5}" srcOrd="1" destOrd="0" presId="urn:microsoft.com/office/officeart/2005/8/layout/hProcess7"/>
    <dgm:cxn modelId="{3AACB0B0-9AFE-4437-B749-31B8ABA28A6D}" srcId="{CAD511DF-0D1E-440B-868B-A640CA4A2E2C}" destId="{A5CBD7B0-1C40-4F22-A62B-EF080B4009EA}" srcOrd="0" destOrd="0" parTransId="{FD787F0A-DFEB-4DED-B6A0-2EB42776C6B5}" sibTransId="{F8B518BD-E1FF-4CF9-B0FC-95DE60F63C46}"/>
    <dgm:cxn modelId="{B5A8A3B2-723B-49DF-8498-2706851F882F}" type="presOf" srcId="{451EBBC2-B175-4C3A-BF7A-42762A1C89CA}" destId="{2F6849B7-C06E-43F3-AA5F-EDB49ECCF8FD}" srcOrd="0" destOrd="2" presId="urn:microsoft.com/office/officeart/2005/8/layout/hProcess7"/>
    <dgm:cxn modelId="{EFA6A0B5-60AA-4F63-ACBD-8E9CA178D9F3}" srcId="{9F98C882-3B0D-4CED-B657-C53780F12C38}" destId="{D929726C-8027-4049-83BB-5F8720DB2DD5}" srcOrd="3" destOrd="0" parTransId="{C0E88706-2EED-4BC3-B956-1E7CA265C0D8}" sibTransId="{7443D106-AFFB-4480-8388-A6138DD7AA4D}"/>
    <dgm:cxn modelId="{B3E218ED-B44E-4A28-8077-2F079C9D3337}" srcId="{D929726C-8027-4049-83BB-5F8720DB2DD5}" destId="{A3636989-8E11-4E12-A3B0-2D8831A003EE}" srcOrd="1" destOrd="0" parTransId="{0AF9B161-28F5-4CC7-93B9-CFB524DAF7DE}" sibTransId="{97FD6284-D027-4A5B-854B-885381C61D1C}"/>
    <dgm:cxn modelId="{1F6CB5F2-4AAA-4AC0-A0F1-20175756DFEE}" type="presOf" srcId="{A5CBD7B0-1C40-4F22-A62B-EF080B4009EA}" destId="{72310E31-B128-4E2F-A2F6-781A79A43A1F}" srcOrd="0" destOrd="0" presId="urn:microsoft.com/office/officeart/2005/8/layout/hProcess7"/>
    <dgm:cxn modelId="{71EAF5FC-C8DA-4645-9829-1FC1DF03464C}" type="presOf" srcId="{D929726C-8027-4049-83BB-5F8720DB2DD5}" destId="{A4ABA6AF-84D6-421C-BEBE-1EF287077FA5}" srcOrd="0" destOrd="0" presId="urn:microsoft.com/office/officeart/2005/8/layout/hProcess7"/>
    <dgm:cxn modelId="{AC9284F1-D699-40ED-AF40-0654A9DD5D13}" type="presParOf" srcId="{AA44C661-FBAE-4BEE-9F82-6DCE4C331829}" destId="{01E6AD06-1A0E-4568-97DF-2D6D1815360A}" srcOrd="0" destOrd="0" presId="urn:microsoft.com/office/officeart/2005/8/layout/hProcess7"/>
    <dgm:cxn modelId="{D54704EA-888B-4F7C-B225-D686BCD9FED6}" type="presParOf" srcId="{01E6AD06-1A0E-4568-97DF-2D6D1815360A}" destId="{35522AC1-122F-47F2-844E-CE551382C62E}" srcOrd="0" destOrd="0" presId="urn:microsoft.com/office/officeart/2005/8/layout/hProcess7"/>
    <dgm:cxn modelId="{16F081D1-D4FE-400D-9427-A5E2195E2404}" type="presParOf" srcId="{01E6AD06-1A0E-4568-97DF-2D6D1815360A}" destId="{13956D51-FFCF-489E-B78D-03B018925AE5}" srcOrd="1" destOrd="0" presId="urn:microsoft.com/office/officeart/2005/8/layout/hProcess7"/>
    <dgm:cxn modelId="{8BC2EF76-FDD1-40A3-BEC4-26A47C7D9E9D}" type="presParOf" srcId="{01E6AD06-1A0E-4568-97DF-2D6D1815360A}" destId="{72310E31-B128-4E2F-A2F6-781A79A43A1F}" srcOrd="2" destOrd="0" presId="urn:microsoft.com/office/officeart/2005/8/layout/hProcess7"/>
    <dgm:cxn modelId="{083F1063-4E41-4E97-B9A0-49126130A129}" type="presParOf" srcId="{AA44C661-FBAE-4BEE-9F82-6DCE4C331829}" destId="{97984F05-DEF9-4AD2-8215-B2A154B635A2}" srcOrd="1" destOrd="0" presId="urn:microsoft.com/office/officeart/2005/8/layout/hProcess7"/>
    <dgm:cxn modelId="{8CA5F629-C975-434D-93DB-E3AA88A71C6F}" type="presParOf" srcId="{AA44C661-FBAE-4BEE-9F82-6DCE4C331829}" destId="{38A12FC2-5B27-4CAD-9FBC-5392FB9413E9}" srcOrd="2" destOrd="0" presId="urn:microsoft.com/office/officeart/2005/8/layout/hProcess7"/>
    <dgm:cxn modelId="{D6BCEB53-87CE-4582-98F1-8F4713F26A5B}" type="presParOf" srcId="{38A12FC2-5B27-4CAD-9FBC-5392FB9413E9}" destId="{5D78D96B-5E24-49A4-A914-B0901058665A}" srcOrd="0" destOrd="0" presId="urn:microsoft.com/office/officeart/2005/8/layout/hProcess7"/>
    <dgm:cxn modelId="{2C5B1B66-A50A-42C0-8F1C-FBA1CDF89C57}" type="presParOf" srcId="{38A12FC2-5B27-4CAD-9FBC-5392FB9413E9}" destId="{DD33EA2A-58D6-4EE6-B59F-A420E54168D5}" srcOrd="1" destOrd="0" presId="urn:microsoft.com/office/officeart/2005/8/layout/hProcess7"/>
    <dgm:cxn modelId="{4DC51EC8-E6C1-453E-8DCE-EE57CEF062E9}" type="presParOf" srcId="{38A12FC2-5B27-4CAD-9FBC-5392FB9413E9}" destId="{21635752-3224-40B0-BF02-A5714A8D2AC2}" srcOrd="2" destOrd="0" presId="urn:microsoft.com/office/officeart/2005/8/layout/hProcess7"/>
    <dgm:cxn modelId="{26E1AE0E-7F1A-4F60-907E-A864CE10589E}" type="presParOf" srcId="{AA44C661-FBAE-4BEE-9F82-6DCE4C331829}" destId="{567784D5-9274-44EB-AB04-36DE59DD1249}" srcOrd="3" destOrd="0" presId="urn:microsoft.com/office/officeart/2005/8/layout/hProcess7"/>
    <dgm:cxn modelId="{E6C74E12-9F5A-4AE0-838B-5C01BA8A3998}" type="presParOf" srcId="{AA44C661-FBAE-4BEE-9F82-6DCE4C331829}" destId="{F93818F5-A760-43F2-BC72-1108E17FD038}" srcOrd="4" destOrd="0" presId="urn:microsoft.com/office/officeart/2005/8/layout/hProcess7"/>
    <dgm:cxn modelId="{86537302-1294-4574-8972-F6095D9930AE}" type="presParOf" srcId="{F93818F5-A760-43F2-BC72-1108E17FD038}" destId="{1824B10B-991A-4495-BC58-CC64FBBCCBFE}" srcOrd="0" destOrd="0" presId="urn:microsoft.com/office/officeart/2005/8/layout/hProcess7"/>
    <dgm:cxn modelId="{3F05060D-3F51-4D97-A294-F37E6CC7F7F8}" type="presParOf" srcId="{F93818F5-A760-43F2-BC72-1108E17FD038}" destId="{BC9040A4-AA7E-45AD-A2E6-3862F3B5AA3E}" srcOrd="1" destOrd="0" presId="urn:microsoft.com/office/officeart/2005/8/layout/hProcess7"/>
    <dgm:cxn modelId="{AFE54993-49D0-45B3-999D-3640839821AD}" type="presParOf" srcId="{F93818F5-A760-43F2-BC72-1108E17FD038}" destId="{4FCE9408-7AE8-475C-B65B-C23FD39CF8A4}" srcOrd="2" destOrd="0" presId="urn:microsoft.com/office/officeart/2005/8/layout/hProcess7"/>
    <dgm:cxn modelId="{2B86244E-EA8C-49E5-BB92-CCE5B07810D6}" type="presParOf" srcId="{AA44C661-FBAE-4BEE-9F82-6DCE4C331829}" destId="{42112328-CE95-4849-A738-F7DCD24C0C17}" srcOrd="5" destOrd="0" presId="urn:microsoft.com/office/officeart/2005/8/layout/hProcess7"/>
    <dgm:cxn modelId="{7BB35BAB-3AFE-4B66-8BD4-5636EF10EC9C}" type="presParOf" srcId="{AA44C661-FBAE-4BEE-9F82-6DCE4C331829}" destId="{015DD4B5-AE14-4037-B111-6E4CE8851C85}" srcOrd="6" destOrd="0" presId="urn:microsoft.com/office/officeart/2005/8/layout/hProcess7"/>
    <dgm:cxn modelId="{D21DA6D5-C668-4494-8F84-975E41563FAA}" type="presParOf" srcId="{015DD4B5-AE14-4037-B111-6E4CE8851C85}" destId="{6613E258-97D4-4E11-A792-1FBF1E131440}" srcOrd="0" destOrd="0" presId="urn:microsoft.com/office/officeart/2005/8/layout/hProcess7"/>
    <dgm:cxn modelId="{08D53E73-05BA-454B-BB23-E221F9CD0E56}" type="presParOf" srcId="{015DD4B5-AE14-4037-B111-6E4CE8851C85}" destId="{240224F1-A754-4E35-B651-63DF47FC01BB}" srcOrd="1" destOrd="0" presId="urn:microsoft.com/office/officeart/2005/8/layout/hProcess7"/>
    <dgm:cxn modelId="{CA3D2E71-968B-4A60-8F75-819B26B6C48E}" type="presParOf" srcId="{015DD4B5-AE14-4037-B111-6E4CE8851C85}" destId="{433A62E5-E29A-4887-85A6-EF81D1D1D100}" srcOrd="2" destOrd="0" presId="urn:microsoft.com/office/officeart/2005/8/layout/hProcess7"/>
    <dgm:cxn modelId="{530B1E0F-2689-4319-B418-8F89C34AF470}" type="presParOf" srcId="{AA44C661-FBAE-4BEE-9F82-6DCE4C331829}" destId="{6305F980-40D7-4A8E-A2A1-E551BB35DCCC}" srcOrd="7" destOrd="0" presId="urn:microsoft.com/office/officeart/2005/8/layout/hProcess7"/>
    <dgm:cxn modelId="{30346A9D-D229-48C4-AE03-38E259655F2F}" type="presParOf" srcId="{AA44C661-FBAE-4BEE-9F82-6DCE4C331829}" destId="{C904B5D1-6A60-4979-8677-086AC8DDDC1C}" srcOrd="8" destOrd="0" presId="urn:microsoft.com/office/officeart/2005/8/layout/hProcess7"/>
    <dgm:cxn modelId="{22D63B5A-E631-4E62-AAC4-097F499A15ED}" type="presParOf" srcId="{C904B5D1-6A60-4979-8677-086AC8DDDC1C}" destId="{236BE4DF-8DF1-4469-927F-22918DCFCD0C}" srcOrd="0" destOrd="0" presId="urn:microsoft.com/office/officeart/2005/8/layout/hProcess7"/>
    <dgm:cxn modelId="{442014E2-41B2-4069-A330-A8CC034C22E8}" type="presParOf" srcId="{C904B5D1-6A60-4979-8677-086AC8DDDC1C}" destId="{AD8EC46D-292D-40FF-B850-58A90AE0E047}" srcOrd="1" destOrd="0" presId="urn:microsoft.com/office/officeart/2005/8/layout/hProcess7"/>
    <dgm:cxn modelId="{DD3F0E66-1C45-4158-A633-27E903532EE1}" type="presParOf" srcId="{C904B5D1-6A60-4979-8677-086AC8DDDC1C}" destId="{FC0AE595-90B8-43E5-8FB2-EC52E6D3EE84}" srcOrd="2" destOrd="0" presId="urn:microsoft.com/office/officeart/2005/8/layout/hProcess7"/>
    <dgm:cxn modelId="{176DC9B2-58AA-470A-93A0-4C324A0DB998}" type="presParOf" srcId="{AA44C661-FBAE-4BEE-9F82-6DCE4C331829}" destId="{B456D212-F4B9-44E2-86BB-F5B4DCBCAFB0}" srcOrd="9" destOrd="0" presId="urn:microsoft.com/office/officeart/2005/8/layout/hProcess7"/>
    <dgm:cxn modelId="{B07F6308-0146-4701-A201-CB7861B80758}" type="presParOf" srcId="{AA44C661-FBAE-4BEE-9F82-6DCE4C331829}" destId="{1223651D-1954-490E-AF24-38805F516F71}" srcOrd="10" destOrd="0" presId="urn:microsoft.com/office/officeart/2005/8/layout/hProcess7"/>
    <dgm:cxn modelId="{B8A7E25E-AAB6-4633-9690-70679C4C764C}" type="presParOf" srcId="{1223651D-1954-490E-AF24-38805F516F71}" destId="{3AA84D26-8928-46CE-B7A2-85E511D8068D}" srcOrd="0" destOrd="0" presId="urn:microsoft.com/office/officeart/2005/8/layout/hProcess7"/>
    <dgm:cxn modelId="{46EB159F-F385-4AC7-A712-D17851898AE8}" type="presParOf" srcId="{1223651D-1954-490E-AF24-38805F516F71}" destId="{38017169-A88C-4A9B-862C-A9C6114434C9}" srcOrd="1" destOrd="0" presId="urn:microsoft.com/office/officeart/2005/8/layout/hProcess7"/>
    <dgm:cxn modelId="{A320238C-BA06-40A8-B9F9-003BC541A4E5}" type="presParOf" srcId="{1223651D-1954-490E-AF24-38805F516F71}" destId="{40377578-8CC2-4DBE-8CD5-11B4E14ED338}" srcOrd="2" destOrd="0" presId="urn:microsoft.com/office/officeart/2005/8/layout/hProcess7"/>
    <dgm:cxn modelId="{3AB45712-3623-4CC0-A73A-DE1AA8039ECD}" type="presParOf" srcId="{AA44C661-FBAE-4BEE-9F82-6DCE4C331829}" destId="{F3D78F0B-3B62-40DE-A71A-5D648C01A59F}" srcOrd="11" destOrd="0" presId="urn:microsoft.com/office/officeart/2005/8/layout/hProcess7"/>
    <dgm:cxn modelId="{23B11223-971C-404E-9217-253F3E026260}" type="presParOf" srcId="{AA44C661-FBAE-4BEE-9F82-6DCE4C331829}" destId="{6F2415C7-627B-40F9-918B-0457C4BD5DD6}" srcOrd="12" destOrd="0" presId="urn:microsoft.com/office/officeart/2005/8/layout/hProcess7"/>
    <dgm:cxn modelId="{AD9B4250-7481-4910-931E-087058DE2457}" type="presParOf" srcId="{6F2415C7-627B-40F9-918B-0457C4BD5DD6}" destId="{A4ABA6AF-84D6-421C-BEBE-1EF287077FA5}" srcOrd="0" destOrd="0" presId="urn:microsoft.com/office/officeart/2005/8/layout/hProcess7"/>
    <dgm:cxn modelId="{2723F6A0-3D13-453B-BFB5-397D3A79DC52}" type="presParOf" srcId="{6F2415C7-627B-40F9-918B-0457C4BD5DD6}" destId="{1369C4CE-DA4A-435E-9409-7FDA869F622E}" srcOrd="1" destOrd="0" presId="urn:microsoft.com/office/officeart/2005/8/layout/hProcess7"/>
    <dgm:cxn modelId="{8967950C-6C4E-45B3-9E1A-ED9712446817}" type="presParOf" srcId="{6F2415C7-627B-40F9-918B-0457C4BD5DD6}" destId="{2F6849B7-C06E-43F3-AA5F-EDB49ECCF8F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F72ECF-EDA9-49C8-9B85-A2A6BA837E56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6E9C74A-8302-4843-9825-A9F1D757B49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sklopio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avez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Abrahamom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Izakom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Jakovom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hr-H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8-11)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2C237A-8817-40F7-A759-4571290CB4AC}" type="par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E230EF-9767-422B-AF6B-46750C2A4268}" type="sib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E82544-F968-4F18-AB90-211EC49D604E}">
      <dgm:prSet phldrT="[Texto]"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Spasio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od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gladi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Josipa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hr-H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16-24)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3CB3C-9043-4D81-83F8-6BF7F78C4276}" type="par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3CE45C-C968-44A5-A37C-1E60A6525637}" type="sib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D16129-3C2A-40DD-AF7F-92C3F41347D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Kada su bili porobljeni, po- slao je Mojsija i kaznio Egipat (rd. 25-38)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296705-D190-4F0F-8FF8-B77F290C2F6F}" type="par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26C00E-D4EC-43AB-A90D-D435DB7E790D}" type="sib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82F60E-D773-4557-94EA-84147059DD1A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kroz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pustinju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Kanaan (</a:t>
          </a:r>
          <a:r>
            <a:rPr lang="hr-H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39-44)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5D863BAD-0494-4AE5-AB05-B7BB7E160A48}" type="par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7C587C-55D8-4AF7-9F95-C7A4CA1DB6A2}" type="sib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BEAAD-333E-4A3C-8D33-6044E7B271C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Štitio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slabi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hr-H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12-15)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0EDF37-331B-4967-A566-76CEDB1FED8F}" type="sib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DD84B-2F25-4213-B2B3-31A20B668981}" type="par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75B071-8820-4204-90D0-DC1D7ABBD858}" type="pres">
      <dgm:prSet presAssocID="{6EF72ECF-EDA9-49C8-9B85-A2A6BA837E56}" presName="linearFlow" presStyleCnt="0">
        <dgm:presLayoutVars>
          <dgm:dir/>
          <dgm:resizeHandles val="exact"/>
        </dgm:presLayoutVars>
      </dgm:prSet>
      <dgm:spPr/>
    </dgm:pt>
    <dgm:pt modelId="{A2B8947A-AA2C-4F1C-9071-006909229E7A}" type="pres">
      <dgm:prSet presAssocID="{D6E9C74A-8302-4843-9825-A9F1D757B49F}" presName="comp" presStyleCnt="0"/>
      <dgm:spPr/>
    </dgm:pt>
    <dgm:pt modelId="{ABEDACC8-D290-4714-BED2-69E2CAF501DE}" type="pres">
      <dgm:prSet presAssocID="{D6E9C74A-8302-4843-9825-A9F1D757B49F}" presName="rect2" presStyleLbl="node1" presStyleIdx="0" presStyleCnt="5" custScaleX="148842" custLinFactNeighborX="-37913">
        <dgm:presLayoutVars>
          <dgm:bulletEnabled val="1"/>
        </dgm:presLayoutVars>
      </dgm:prSet>
      <dgm:spPr/>
    </dgm:pt>
    <dgm:pt modelId="{FC2B8EA2-1344-4755-A26C-8719A24A5412}" type="pres">
      <dgm:prSet presAssocID="{D6E9C74A-8302-4843-9825-A9F1D757B49F}" presName="rect1" presStyleLbl="lnNode1" presStyleIdx="0" presStyleCnt="5" custLinFactX="135491" custLinFactNeighborX="20000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3CB9A92-E304-4330-9349-D5A8089F98A7}" type="pres">
      <dgm:prSet presAssocID="{39E230EF-9767-422B-AF6B-46750C2A4268}" presName="sibTrans" presStyleCnt="0"/>
      <dgm:spPr/>
    </dgm:pt>
    <dgm:pt modelId="{6FBA7B73-3788-4719-A247-9B58C9BB40C0}" type="pres">
      <dgm:prSet presAssocID="{EB3BEAAD-333E-4A3C-8D33-6044E7B271CF}" presName="comp" presStyleCnt="0"/>
      <dgm:spPr/>
    </dgm:pt>
    <dgm:pt modelId="{5AA223C6-3FD1-48A0-B22C-A550A0492831}" type="pres">
      <dgm:prSet presAssocID="{EB3BEAAD-333E-4A3C-8D33-6044E7B271CF}" presName="rect2" presStyleLbl="node1" presStyleIdx="1" presStyleCnt="5" custScaleX="148842" custLinFactNeighborX="37913">
        <dgm:presLayoutVars>
          <dgm:bulletEnabled val="1"/>
        </dgm:presLayoutVars>
      </dgm:prSet>
      <dgm:spPr/>
    </dgm:pt>
    <dgm:pt modelId="{4DC79B45-98AB-446C-9632-F908EA701F27}" type="pres">
      <dgm:prSet presAssocID="{EB3BEAAD-333E-4A3C-8D33-6044E7B271CF}" presName="rect1" presStyleLbl="lnNode1" presStyleIdx="1" presStyleCnt="5" custLinFactX="-176323" custLinFactNeighborX="-20000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F903B8B-106D-40E7-B3DB-F08D56DEA60E}" type="pres">
      <dgm:prSet presAssocID="{740EDF37-331B-4967-A566-76CEDB1FED8F}" presName="sibTrans" presStyleCnt="0"/>
      <dgm:spPr/>
    </dgm:pt>
    <dgm:pt modelId="{A72E62BE-9C30-49C9-82D8-29F1DB60F7F4}" type="pres">
      <dgm:prSet presAssocID="{A7E82544-F968-4F18-AB90-211EC49D604E}" presName="comp" presStyleCnt="0"/>
      <dgm:spPr/>
    </dgm:pt>
    <dgm:pt modelId="{5CA1C057-3037-4FA8-B115-71D563995C05}" type="pres">
      <dgm:prSet presAssocID="{A7E82544-F968-4F18-AB90-211EC49D604E}" presName="rect2" presStyleLbl="node1" presStyleIdx="2" presStyleCnt="5" custScaleX="148842" custLinFactNeighborX="-37913">
        <dgm:presLayoutVars>
          <dgm:bulletEnabled val="1"/>
        </dgm:presLayoutVars>
      </dgm:prSet>
      <dgm:spPr/>
    </dgm:pt>
    <dgm:pt modelId="{A0B488F2-0DCD-4026-A8D6-1F492F8B4D90}" type="pres">
      <dgm:prSet presAssocID="{A7E82544-F968-4F18-AB90-211EC49D604E}" presName="rect1" presStyleLbl="lnNode1" presStyleIdx="2" presStyleCnt="5" custLinFactX="135491" custLinFactNeighborX="20000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AFCAFBC-1137-47CB-9090-6328FDC46888}" type="pres">
      <dgm:prSet presAssocID="{5A3CE45C-C968-44A5-A37C-1E60A6525637}" presName="sibTrans" presStyleCnt="0"/>
      <dgm:spPr/>
    </dgm:pt>
    <dgm:pt modelId="{6E1F4D15-F901-4921-8956-E71223EC7988}" type="pres">
      <dgm:prSet presAssocID="{C3D16129-3C2A-40DD-AF7F-92C3F41347D2}" presName="comp" presStyleCnt="0"/>
      <dgm:spPr/>
    </dgm:pt>
    <dgm:pt modelId="{FF9ECF98-EBD2-4B75-B803-EF4EB9EB07BE}" type="pres">
      <dgm:prSet presAssocID="{C3D16129-3C2A-40DD-AF7F-92C3F41347D2}" presName="rect2" presStyleLbl="node1" presStyleIdx="3" presStyleCnt="5" custScaleX="148842" custLinFactNeighborX="37913">
        <dgm:presLayoutVars>
          <dgm:bulletEnabled val="1"/>
        </dgm:presLayoutVars>
      </dgm:prSet>
      <dgm:spPr/>
    </dgm:pt>
    <dgm:pt modelId="{0D4B7016-4EBB-408D-891E-B7C1124AFE1A}" type="pres">
      <dgm:prSet presAssocID="{C3D16129-3C2A-40DD-AF7F-92C3F41347D2}" presName="rect1" presStyleLbl="lnNode1" presStyleIdx="3" presStyleCnt="5" custLinFactX="-176323" custLinFactNeighborX="-20000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0A5231D-BAEA-48F9-BE9A-E1D2FF63EFEA}" type="pres">
      <dgm:prSet presAssocID="{A826C00E-D4EC-43AB-A90D-D435DB7E790D}" presName="sibTrans" presStyleCnt="0"/>
      <dgm:spPr/>
    </dgm:pt>
    <dgm:pt modelId="{C864348C-EA0A-4B2B-96A6-F14BDF9EBB4F}" type="pres">
      <dgm:prSet presAssocID="{D682F60E-D773-4557-94EA-84147059DD1A}" presName="comp" presStyleCnt="0"/>
      <dgm:spPr/>
    </dgm:pt>
    <dgm:pt modelId="{F36518A8-7FED-4B7B-8478-43E1E789288B}" type="pres">
      <dgm:prSet presAssocID="{D682F60E-D773-4557-94EA-84147059DD1A}" presName="rect2" presStyleLbl="node1" presStyleIdx="4" presStyleCnt="5" custScaleX="148842" custLinFactNeighborX="-34166" custLinFactNeighborY="123">
        <dgm:presLayoutVars>
          <dgm:bulletEnabled val="1"/>
        </dgm:presLayoutVars>
      </dgm:prSet>
      <dgm:spPr/>
    </dgm:pt>
    <dgm:pt modelId="{AFA6B9E2-9906-4C55-8CAB-D191F02AD695}" type="pres">
      <dgm:prSet presAssocID="{D682F60E-D773-4557-94EA-84147059DD1A}" presName="rect1" presStyleLbl="lnNode1" presStyleIdx="4" presStyleCnt="5" custLinFactX="135491" custLinFactNeighborX="200000"/>
      <dgm:spPr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B2E0E17-8590-409F-ABC7-0247F3439365}" type="presOf" srcId="{D682F60E-D773-4557-94EA-84147059DD1A}" destId="{F36518A8-7FED-4B7B-8478-43E1E789288B}" srcOrd="0" destOrd="0" presId="urn:microsoft.com/office/officeart/2008/layout/AlternatingPictureBlocks"/>
    <dgm:cxn modelId="{89C47225-A4A3-4004-A3EA-B52EBFC84EEB}" srcId="{6EF72ECF-EDA9-49C8-9B85-A2A6BA837E56}" destId="{A7E82544-F968-4F18-AB90-211EC49D604E}" srcOrd="2" destOrd="0" parTransId="{8283CB3C-9043-4D81-83F8-6BF7F78C4276}" sibTransId="{5A3CE45C-C968-44A5-A37C-1E60A6525637}"/>
    <dgm:cxn modelId="{A1A2FF33-DABF-48EF-9379-0E96BE2B4EB2}" type="presOf" srcId="{D6E9C74A-8302-4843-9825-A9F1D757B49F}" destId="{ABEDACC8-D290-4714-BED2-69E2CAF501DE}" srcOrd="0" destOrd="0" presId="urn:microsoft.com/office/officeart/2008/layout/AlternatingPictureBlocks"/>
    <dgm:cxn modelId="{04409738-144F-43B5-838F-2DAC1013D0B5}" type="presOf" srcId="{C3D16129-3C2A-40DD-AF7F-92C3F41347D2}" destId="{FF9ECF98-EBD2-4B75-B803-EF4EB9EB07BE}" srcOrd="0" destOrd="0" presId="urn:microsoft.com/office/officeart/2008/layout/AlternatingPictureBlocks"/>
    <dgm:cxn modelId="{1563125D-3B7F-47DD-81A0-482570FC544F}" srcId="{6EF72ECF-EDA9-49C8-9B85-A2A6BA837E56}" destId="{D6E9C74A-8302-4843-9825-A9F1D757B49F}" srcOrd="0" destOrd="0" parTransId="{F42C237A-8817-40F7-A759-4571290CB4AC}" sibTransId="{39E230EF-9767-422B-AF6B-46750C2A4268}"/>
    <dgm:cxn modelId="{1F2E9442-9826-4E45-8F9A-5F53207A01B8}" type="presOf" srcId="{EB3BEAAD-333E-4A3C-8D33-6044E7B271CF}" destId="{5AA223C6-3FD1-48A0-B22C-A550A0492831}" srcOrd="0" destOrd="0" presId="urn:microsoft.com/office/officeart/2008/layout/AlternatingPictureBlocks"/>
    <dgm:cxn modelId="{EDB1D664-162F-4A35-80D7-97E08BC0ACB7}" srcId="{6EF72ECF-EDA9-49C8-9B85-A2A6BA837E56}" destId="{EB3BEAAD-333E-4A3C-8D33-6044E7B271CF}" srcOrd="1" destOrd="0" parTransId="{9BEDD84B-2F25-4213-B2B3-31A20B668981}" sibTransId="{740EDF37-331B-4967-A566-76CEDB1FED8F}"/>
    <dgm:cxn modelId="{74E9F972-D0DC-497A-9F84-CF3BAFA7C3A7}" type="presOf" srcId="{6EF72ECF-EDA9-49C8-9B85-A2A6BA837E56}" destId="{8D75B071-8820-4204-90D0-DC1D7ABBD858}" srcOrd="0" destOrd="0" presId="urn:microsoft.com/office/officeart/2008/layout/AlternatingPictureBlocks"/>
    <dgm:cxn modelId="{D8AA3785-7A04-42CC-800D-E02DFF827C64}" srcId="{6EF72ECF-EDA9-49C8-9B85-A2A6BA837E56}" destId="{C3D16129-3C2A-40DD-AF7F-92C3F41347D2}" srcOrd="3" destOrd="0" parTransId="{E0296705-D190-4F0F-8FF8-B77F290C2F6F}" sibTransId="{A826C00E-D4EC-43AB-A90D-D435DB7E790D}"/>
    <dgm:cxn modelId="{AE0F41AA-3B2C-49B8-8FBA-9174FAC19976}" srcId="{6EF72ECF-EDA9-49C8-9B85-A2A6BA837E56}" destId="{D682F60E-D773-4557-94EA-84147059DD1A}" srcOrd="4" destOrd="0" parTransId="{5D863BAD-0494-4AE5-AB05-B7BB7E160A48}" sibTransId="{B17C587C-55D8-4AF7-9F95-C7A4CA1DB6A2}"/>
    <dgm:cxn modelId="{3E084BEC-8076-45AA-B49D-FE9E7D3AC322}" type="presOf" srcId="{A7E82544-F968-4F18-AB90-211EC49D604E}" destId="{5CA1C057-3037-4FA8-B115-71D563995C05}" srcOrd="0" destOrd="0" presId="urn:microsoft.com/office/officeart/2008/layout/AlternatingPictureBlocks"/>
    <dgm:cxn modelId="{29B0D635-14F7-4481-A3DD-FC15116368E4}" type="presParOf" srcId="{8D75B071-8820-4204-90D0-DC1D7ABBD858}" destId="{A2B8947A-AA2C-4F1C-9071-006909229E7A}" srcOrd="0" destOrd="0" presId="urn:microsoft.com/office/officeart/2008/layout/AlternatingPictureBlocks"/>
    <dgm:cxn modelId="{59809B40-9913-49A1-8B85-17C8DB1A46CA}" type="presParOf" srcId="{A2B8947A-AA2C-4F1C-9071-006909229E7A}" destId="{ABEDACC8-D290-4714-BED2-69E2CAF501DE}" srcOrd="0" destOrd="0" presId="urn:microsoft.com/office/officeart/2008/layout/AlternatingPictureBlocks"/>
    <dgm:cxn modelId="{1D656BED-44D3-432F-BD13-2E57B2AF363B}" type="presParOf" srcId="{A2B8947A-AA2C-4F1C-9071-006909229E7A}" destId="{FC2B8EA2-1344-4755-A26C-8719A24A5412}" srcOrd="1" destOrd="0" presId="urn:microsoft.com/office/officeart/2008/layout/AlternatingPictureBlocks"/>
    <dgm:cxn modelId="{C4AF19F8-C920-4A18-9BFD-9DB8AC20E19B}" type="presParOf" srcId="{8D75B071-8820-4204-90D0-DC1D7ABBD858}" destId="{93CB9A92-E304-4330-9349-D5A8089F98A7}" srcOrd="1" destOrd="0" presId="urn:microsoft.com/office/officeart/2008/layout/AlternatingPictureBlocks"/>
    <dgm:cxn modelId="{8887FFDF-1B08-4906-A435-5B216CAF1A92}" type="presParOf" srcId="{8D75B071-8820-4204-90D0-DC1D7ABBD858}" destId="{6FBA7B73-3788-4719-A247-9B58C9BB40C0}" srcOrd="2" destOrd="0" presId="urn:microsoft.com/office/officeart/2008/layout/AlternatingPictureBlocks"/>
    <dgm:cxn modelId="{E62E8B07-C3AD-40FA-9736-FBCCA3B12955}" type="presParOf" srcId="{6FBA7B73-3788-4719-A247-9B58C9BB40C0}" destId="{5AA223C6-3FD1-48A0-B22C-A550A0492831}" srcOrd="0" destOrd="0" presId="urn:microsoft.com/office/officeart/2008/layout/AlternatingPictureBlocks"/>
    <dgm:cxn modelId="{8D2B588B-1C70-428C-8269-08637794D821}" type="presParOf" srcId="{6FBA7B73-3788-4719-A247-9B58C9BB40C0}" destId="{4DC79B45-98AB-446C-9632-F908EA701F27}" srcOrd="1" destOrd="0" presId="urn:microsoft.com/office/officeart/2008/layout/AlternatingPictureBlocks"/>
    <dgm:cxn modelId="{E9B88839-E061-4364-B8AC-BBF584735FCD}" type="presParOf" srcId="{8D75B071-8820-4204-90D0-DC1D7ABBD858}" destId="{7F903B8B-106D-40E7-B3DB-F08D56DEA60E}" srcOrd="3" destOrd="0" presId="urn:microsoft.com/office/officeart/2008/layout/AlternatingPictureBlocks"/>
    <dgm:cxn modelId="{804C4459-11E6-4FB6-9441-90FAD5F4B2B7}" type="presParOf" srcId="{8D75B071-8820-4204-90D0-DC1D7ABBD858}" destId="{A72E62BE-9C30-49C9-82D8-29F1DB60F7F4}" srcOrd="4" destOrd="0" presId="urn:microsoft.com/office/officeart/2008/layout/AlternatingPictureBlocks"/>
    <dgm:cxn modelId="{0ADEBA8C-20F5-41F7-9A05-2809A5E9C6F6}" type="presParOf" srcId="{A72E62BE-9C30-49C9-82D8-29F1DB60F7F4}" destId="{5CA1C057-3037-4FA8-B115-71D563995C05}" srcOrd="0" destOrd="0" presId="urn:microsoft.com/office/officeart/2008/layout/AlternatingPictureBlocks"/>
    <dgm:cxn modelId="{7E0C83D0-5401-4696-B549-6D93A9D3E9F4}" type="presParOf" srcId="{A72E62BE-9C30-49C9-82D8-29F1DB60F7F4}" destId="{A0B488F2-0DCD-4026-A8D6-1F492F8B4D90}" srcOrd="1" destOrd="0" presId="urn:microsoft.com/office/officeart/2008/layout/AlternatingPictureBlocks"/>
    <dgm:cxn modelId="{C7288019-1CCC-45A2-94DF-C6F6CFBF523B}" type="presParOf" srcId="{8D75B071-8820-4204-90D0-DC1D7ABBD858}" destId="{1AFCAFBC-1137-47CB-9090-6328FDC46888}" srcOrd="5" destOrd="0" presId="urn:microsoft.com/office/officeart/2008/layout/AlternatingPictureBlocks"/>
    <dgm:cxn modelId="{323BB162-8F76-4C51-B7BE-FDBF171BE249}" type="presParOf" srcId="{8D75B071-8820-4204-90D0-DC1D7ABBD858}" destId="{6E1F4D15-F901-4921-8956-E71223EC7988}" srcOrd="6" destOrd="0" presId="urn:microsoft.com/office/officeart/2008/layout/AlternatingPictureBlocks"/>
    <dgm:cxn modelId="{7C050738-F551-4EA2-8CAC-AA7F5660802E}" type="presParOf" srcId="{6E1F4D15-F901-4921-8956-E71223EC7988}" destId="{FF9ECF98-EBD2-4B75-B803-EF4EB9EB07BE}" srcOrd="0" destOrd="0" presId="urn:microsoft.com/office/officeart/2008/layout/AlternatingPictureBlocks"/>
    <dgm:cxn modelId="{801AB703-5701-4E5F-A17F-88AB5C11219A}" type="presParOf" srcId="{6E1F4D15-F901-4921-8956-E71223EC7988}" destId="{0D4B7016-4EBB-408D-891E-B7C1124AFE1A}" srcOrd="1" destOrd="0" presId="urn:microsoft.com/office/officeart/2008/layout/AlternatingPictureBlocks"/>
    <dgm:cxn modelId="{41FF9889-7419-4BE4-B417-326D2CE6371F}" type="presParOf" srcId="{8D75B071-8820-4204-90D0-DC1D7ABBD858}" destId="{60A5231D-BAEA-48F9-BE9A-E1D2FF63EFEA}" srcOrd="7" destOrd="0" presId="urn:microsoft.com/office/officeart/2008/layout/AlternatingPictureBlocks"/>
    <dgm:cxn modelId="{A2804BA9-CF4B-4076-8596-DA3A5D88B566}" type="presParOf" srcId="{8D75B071-8820-4204-90D0-DC1D7ABBD858}" destId="{C864348C-EA0A-4B2B-96A6-F14BDF9EBB4F}" srcOrd="8" destOrd="0" presId="urn:microsoft.com/office/officeart/2008/layout/AlternatingPictureBlocks"/>
    <dgm:cxn modelId="{D850BB5B-B957-4891-B873-887C6F4C0C25}" type="presParOf" srcId="{C864348C-EA0A-4B2B-96A6-F14BDF9EBB4F}" destId="{F36518A8-7FED-4B7B-8478-43E1E789288B}" srcOrd="0" destOrd="0" presId="urn:microsoft.com/office/officeart/2008/layout/AlternatingPictureBlocks"/>
    <dgm:cxn modelId="{22C67376-0FD9-4CBA-8746-7E5661D8D3E9}" type="presParOf" srcId="{C864348C-EA0A-4B2B-96A6-F14BDF9EBB4F}" destId="{AFA6B9E2-9906-4C55-8CAB-D191F02AD69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B26071-D41A-4550-9EBC-E156CA4DFB67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B4CC9A2-5A4C-40C4-8C2F-7023BB596FC3}">
      <dgm:prSet phldrT="[Texto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b="1" dirty="0">
              <a:solidFill>
                <a:schemeClr val="tx1"/>
              </a:solidFill>
              <a:effectLst/>
            </a:rPr>
            <a:t>Hvalimo Boga za njegovu dobrotu i moć (Psalam 135,1-5)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BFEA8438-897F-4CEA-9C8B-B3A66F56C1AE}" type="par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8F39B816-6A0D-48D5-8856-258F224CC79F}" type="sib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D63A99A6-E75B-4EEE-9CD4-17C1A8B9872A}" type="asst">
      <dgm:prSet phldrT="[Texto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Kako je Bog pokazao svoju dobrotu i moć?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F0E3C-FCF0-4529-BFDD-E85F62D9171F}" type="parTrans" cxnId="{7588BEF9-ADE6-426B-A3C5-AE064580D51D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 sz="2000" b="1"/>
        </a:p>
      </dgm:t>
    </dgm:pt>
    <dgm:pt modelId="{D71494CA-5E57-439E-BD7F-8FE03C8FED57}" type="sibTrans" cxnId="{7588BEF9-ADE6-426B-A3C5-AE064580D51D}">
      <dgm:prSet/>
      <dgm:spPr/>
      <dgm:t>
        <a:bodyPr/>
        <a:lstStyle/>
        <a:p>
          <a:endParaRPr lang="es-ES" sz="2000" b="1"/>
        </a:p>
      </dgm:t>
    </dgm:pt>
    <dgm:pt modelId="{59B410BD-CDA4-4DB7-A83C-FAA9CCCC38D2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stvaranju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931A79-28DC-4FC5-9703-CAA52F217FEA}" type="par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8B4F941E-9543-4DDF-BF85-FCB047D9D606}" type="sib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4B5B4EA4-1C71-417F-B2BB-EB5A703BA73F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vrijeme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Izlaska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5F6E45-C097-4AE9-ACAE-9396987589B9}" type="par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B599CFB5-9573-4865-8A5A-CAFC16B6510F}" type="sib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175E1485-A4F9-4208-8F1E-17BB4154BDC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osvajanju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Kanaana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8A6EEA-5EAB-45A7-9030-A89DE3A3A416}" type="par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11E0738B-A729-49FD-9E37-47A5DB242783}" type="sib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E8CDA9F8-5F27-4EFF-98E9-3FA6C317D68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135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</a:p>
      </dgm:t>
    </dgm:pt>
    <dgm:pt modelId="{8363B8B0-474E-4CBB-877C-EF1704070CEF}" type="par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D5FF170E-DA71-4A24-B043-D5E6F804F32A}" type="sib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F5CEDDEC-EF0B-4586-96BB-7BEF3938F78E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135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</a:p>
      </dgm:t>
    </dgm:pt>
    <dgm:pt modelId="{61873605-4DD0-481D-9D81-47A6068D77B1}" type="par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26D5074C-3A7B-4F05-96DC-010A3B26F536}" type="sib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5A275D49-FAE6-4DEC-AA7B-3DAC0315E1F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135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10-12</a:t>
          </a:r>
        </a:p>
      </dgm:t>
    </dgm:pt>
    <dgm:pt modelId="{83FB741B-E81D-40B5-8839-546D097116E9}" type="par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96F6FA16-6C32-486D-8002-37E583C52419}" type="sib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424D62C0-EDC3-49B9-8943-7B84049BF1DE}" type="pres">
      <dgm:prSet presAssocID="{D0B26071-D41A-4550-9EBC-E156CA4DFB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9538A6-9461-4EFD-A3DB-2BE1F485F07B}" type="pres">
      <dgm:prSet presAssocID="{0B4CC9A2-5A4C-40C4-8C2F-7023BB596FC3}" presName="hierRoot1" presStyleCnt="0">
        <dgm:presLayoutVars>
          <dgm:hierBranch val="init"/>
        </dgm:presLayoutVars>
      </dgm:prSet>
      <dgm:spPr/>
    </dgm:pt>
    <dgm:pt modelId="{2060D809-4213-49EF-800D-878552A740F8}" type="pres">
      <dgm:prSet presAssocID="{0B4CC9A2-5A4C-40C4-8C2F-7023BB596FC3}" presName="rootComposite1" presStyleCnt="0"/>
      <dgm:spPr/>
    </dgm:pt>
    <dgm:pt modelId="{B86C19F3-6720-4F57-8B05-8158F96F2C4C}" type="pres">
      <dgm:prSet presAssocID="{0B4CC9A2-5A4C-40C4-8C2F-7023BB596FC3}" presName="rootText1" presStyleLbl="node0" presStyleIdx="0" presStyleCnt="1" custScaleX="281664">
        <dgm:presLayoutVars>
          <dgm:chPref val="3"/>
        </dgm:presLayoutVars>
      </dgm:prSet>
      <dgm:spPr/>
    </dgm:pt>
    <dgm:pt modelId="{EE2E9B1D-89E0-4811-B712-3BF99492AA6C}" type="pres">
      <dgm:prSet presAssocID="{0B4CC9A2-5A4C-40C4-8C2F-7023BB596FC3}" presName="rootConnector1" presStyleLbl="node1" presStyleIdx="0" presStyleCnt="0"/>
      <dgm:spPr/>
    </dgm:pt>
    <dgm:pt modelId="{6513C419-0F1D-4A21-97D6-8D8259CC1F30}" type="pres">
      <dgm:prSet presAssocID="{0B4CC9A2-5A4C-40C4-8C2F-7023BB596FC3}" presName="hierChild2" presStyleCnt="0"/>
      <dgm:spPr/>
    </dgm:pt>
    <dgm:pt modelId="{960B4184-E165-430D-81B5-E89857969256}" type="pres">
      <dgm:prSet presAssocID="{BD931A79-28DC-4FC5-9703-CAA52F217FEA}" presName="Name37" presStyleLbl="parChTrans1D2" presStyleIdx="0" presStyleCnt="4"/>
      <dgm:spPr/>
    </dgm:pt>
    <dgm:pt modelId="{2FBC235A-1E0B-4539-B170-6A0598891B35}" type="pres">
      <dgm:prSet presAssocID="{59B410BD-CDA4-4DB7-A83C-FAA9CCCC38D2}" presName="hierRoot2" presStyleCnt="0">
        <dgm:presLayoutVars>
          <dgm:hierBranch val="init"/>
        </dgm:presLayoutVars>
      </dgm:prSet>
      <dgm:spPr/>
    </dgm:pt>
    <dgm:pt modelId="{E981B0AC-3D0A-47DF-9C75-E9387E784C6A}" type="pres">
      <dgm:prSet presAssocID="{59B410BD-CDA4-4DB7-A83C-FAA9CCCC38D2}" presName="rootComposite" presStyleCnt="0"/>
      <dgm:spPr/>
    </dgm:pt>
    <dgm:pt modelId="{3B68829D-DE10-49D3-91F0-4295145DC96E}" type="pres">
      <dgm:prSet presAssocID="{59B410BD-CDA4-4DB7-A83C-FAA9CCCC38D2}" presName="rootText" presStyleLbl="node2" presStyleIdx="0" presStyleCnt="3" custScaleY="148960">
        <dgm:presLayoutVars>
          <dgm:chPref val="3"/>
        </dgm:presLayoutVars>
      </dgm:prSet>
      <dgm:spPr/>
    </dgm:pt>
    <dgm:pt modelId="{3457092D-B324-426C-9002-3BF1AD85AA16}" type="pres">
      <dgm:prSet presAssocID="{59B410BD-CDA4-4DB7-A83C-FAA9CCCC38D2}" presName="rootConnector" presStyleLbl="node2" presStyleIdx="0" presStyleCnt="3"/>
      <dgm:spPr/>
    </dgm:pt>
    <dgm:pt modelId="{D34ACC2E-BB28-441B-A8DA-29DAEB777DB5}" type="pres">
      <dgm:prSet presAssocID="{59B410BD-CDA4-4DB7-A83C-FAA9CCCC38D2}" presName="hierChild4" presStyleCnt="0"/>
      <dgm:spPr/>
    </dgm:pt>
    <dgm:pt modelId="{B29A60A6-98A7-4E64-BA80-BD2A296E3812}" type="pres">
      <dgm:prSet presAssocID="{8363B8B0-474E-4CBB-877C-EF1704070CEF}" presName="Name37" presStyleLbl="parChTrans1D3" presStyleIdx="0" presStyleCnt="3"/>
      <dgm:spPr/>
    </dgm:pt>
    <dgm:pt modelId="{3A46D189-446B-41D0-BF10-86F38D89D49A}" type="pres">
      <dgm:prSet presAssocID="{E8CDA9F8-5F27-4EFF-98E9-3FA6C317D689}" presName="hierRoot2" presStyleCnt="0">
        <dgm:presLayoutVars>
          <dgm:hierBranch val="init"/>
        </dgm:presLayoutVars>
      </dgm:prSet>
      <dgm:spPr/>
    </dgm:pt>
    <dgm:pt modelId="{D33AB924-52E1-4CC7-91E3-74CF393C2445}" type="pres">
      <dgm:prSet presAssocID="{E8CDA9F8-5F27-4EFF-98E9-3FA6C317D689}" presName="rootComposite" presStyleCnt="0"/>
      <dgm:spPr/>
    </dgm:pt>
    <dgm:pt modelId="{C3B53BDE-8006-49A6-AA0C-8115A6B605FC}" type="pres">
      <dgm:prSet presAssocID="{E8CDA9F8-5F27-4EFF-98E9-3FA6C317D689}" presName="rootText" presStyleLbl="node3" presStyleIdx="0" presStyleCnt="3">
        <dgm:presLayoutVars>
          <dgm:chPref val="3"/>
        </dgm:presLayoutVars>
      </dgm:prSet>
      <dgm:spPr/>
    </dgm:pt>
    <dgm:pt modelId="{3919DFBB-121C-456E-8FAB-CE93FC370A5F}" type="pres">
      <dgm:prSet presAssocID="{E8CDA9F8-5F27-4EFF-98E9-3FA6C317D689}" presName="rootConnector" presStyleLbl="node3" presStyleIdx="0" presStyleCnt="3"/>
      <dgm:spPr/>
    </dgm:pt>
    <dgm:pt modelId="{5E0F2877-4B3B-4B14-BC23-527C473B52E6}" type="pres">
      <dgm:prSet presAssocID="{E8CDA9F8-5F27-4EFF-98E9-3FA6C317D689}" presName="hierChild4" presStyleCnt="0"/>
      <dgm:spPr/>
    </dgm:pt>
    <dgm:pt modelId="{6F334446-FBE4-4F9E-8DAC-05F98CBEED94}" type="pres">
      <dgm:prSet presAssocID="{E8CDA9F8-5F27-4EFF-98E9-3FA6C317D689}" presName="hierChild5" presStyleCnt="0"/>
      <dgm:spPr/>
    </dgm:pt>
    <dgm:pt modelId="{7216279E-8802-4B35-83CB-0210CD7C545F}" type="pres">
      <dgm:prSet presAssocID="{59B410BD-CDA4-4DB7-A83C-FAA9CCCC38D2}" presName="hierChild5" presStyleCnt="0"/>
      <dgm:spPr/>
    </dgm:pt>
    <dgm:pt modelId="{1C9B7BA0-7FA3-4600-832B-849626A62ABE}" type="pres">
      <dgm:prSet presAssocID="{855F6E45-C097-4AE9-ACAE-9396987589B9}" presName="Name37" presStyleLbl="parChTrans1D2" presStyleIdx="1" presStyleCnt="4"/>
      <dgm:spPr/>
    </dgm:pt>
    <dgm:pt modelId="{5074BAFF-F225-470A-9F3F-F397F8D2A34A}" type="pres">
      <dgm:prSet presAssocID="{4B5B4EA4-1C71-417F-B2BB-EB5A703BA73F}" presName="hierRoot2" presStyleCnt="0">
        <dgm:presLayoutVars>
          <dgm:hierBranch val="init"/>
        </dgm:presLayoutVars>
      </dgm:prSet>
      <dgm:spPr/>
    </dgm:pt>
    <dgm:pt modelId="{385A9EFE-710C-4FF3-9510-5120D4C3134D}" type="pres">
      <dgm:prSet presAssocID="{4B5B4EA4-1C71-417F-B2BB-EB5A703BA73F}" presName="rootComposite" presStyleCnt="0"/>
      <dgm:spPr/>
    </dgm:pt>
    <dgm:pt modelId="{EEEFC83B-9994-41E0-AC09-CEC28B970226}" type="pres">
      <dgm:prSet presAssocID="{4B5B4EA4-1C71-417F-B2BB-EB5A703BA73F}" presName="rootText" presStyleLbl="node2" presStyleIdx="1" presStyleCnt="3" custScaleY="148960">
        <dgm:presLayoutVars>
          <dgm:chPref val="3"/>
        </dgm:presLayoutVars>
      </dgm:prSet>
      <dgm:spPr/>
    </dgm:pt>
    <dgm:pt modelId="{EE9BB633-D8E5-4332-BE72-7E90F6AB97E7}" type="pres">
      <dgm:prSet presAssocID="{4B5B4EA4-1C71-417F-B2BB-EB5A703BA73F}" presName="rootConnector" presStyleLbl="node2" presStyleIdx="1" presStyleCnt="3"/>
      <dgm:spPr/>
    </dgm:pt>
    <dgm:pt modelId="{96E9D893-8296-4162-82D2-DEEBD1F3CF3F}" type="pres">
      <dgm:prSet presAssocID="{4B5B4EA4-1C71-417F-B2BB-EB5A703BA73F}" presName="hierChild4" presStyleCnt="0"/>
      <dgm:spPr/>
    </dgm:pt>
    <dgm:pt modelId="{FD3EA36D-BD95-4819-8A08-5517399D734B}" type="pres">
      <dgm:prSet presAssocID="{61873605-4DD0-481D-9D81-47A6068D77B1}" presName="Name37" presStyleLbl="parChTrans1D3" presStyleIdx="1" presStyleCnt="3"/>
      <dgm:spPr/>
    </dgm:pt>
    <dgm:pt modelId="{F73BF1EF-918E-4C92-B28D-5CBDC6D67DF6}" type="pres">
      <dgm:prSet presAssocID="{F5CEDDEC-EF0B-4586-96BB-7BEF3938F78E}" presName="hierRoot2" presStyleCnt="0">
        <dgm:presLayoutVars>
          <dgm:hierBranch val="init"/>
        </dgm:presLayoutVars>
      </dgm:prSet>
      <dgm:spPr/>
    </dgm:pt>
    <dgm:pt modelId="{62FBFBB8-D021-48FB-8841-9EAB2C9575B5}" type="pres">
      <dgm:prSet presAssocID="{F5CEDDEC-EF0B-4586-96BB-7BEF3938F78E}" presName="rootComposite" presStyleCnt="0"/>
      <dgm:spPr/>
    </dgm:pt>
    <dgm:pt modelId="{31794C17-6C24-41EF-BFD3-72BAC5750B47}" type="pres">
      <dgm:prSet presAssocID="{F5CEDDEC-EF0B-4586-96BB-7BEF3938F78E}" presName="rootText" presStyleLbl="node3" presStyleIdx="1" presStyleCnt="3">
        <dgm:presLayoutVars>
          <dgm:chPref val="3"/>
        </dgm:presLayoutVars>
      </dgm:prSet>
      <dgm:spPr/>
    </dgm:pt>
    <dgm:pt modelId="{B2B3C61A-60FF-4788-95FC-1177D66C2B65}" type="pres">
      <dgm:prSet presAssocID="{F5CEDDEC-EF0B-4586-96BB-7BEF3938F78E}" presName="rootConnector" presStyleLbl="node3" presStyleIdx="1" presStyleCnt="3"/>
      <dgm:spPr/>
    </dgm:pt>
    <dgm:pt modelId="{B09BAE95-44E5-49C6-A210-D81AEE581973}" type="pres">
      <dgm:prSet presAssocID="{F5CEDDEC-EF0B-4586-96BB-7BEF3938F78E}" presName="hierChild4" presStyleCnt="0"/>
      <dgm:spPr/>
    </dgm:pt>
    <dgm:pt modelId="{070FF659-425F-4475-81C4-EB272262866D}" type="pres">
      <dgm:prSet presAssocID="{F5CEDDEC-EF0B-4586-96BB-7BEF3938F78E}" presName="hierChild5" presStyleCnt="0"/>
      <dgm:spPr/>
    </dgm:pt>
    <dgm:pt modelId="{F6DBBC7F-3AC0-4181-97A3-1BC41C38BFC8}" type="pres">
      <dgm:prSet presAssocID="{4B5B4EA4-1C71-417F-B2BB-EB5A703BA73F}" presName="hierChild5" presStyleCnt="0"/>
      <dgm:spPr/>
    </dgm:pt>
    <dgm:pt modelId="{7D7C3B65-8ADF-49E3-8034-89C8AD3A6A02}" type="pres">
      <dgm:prSet presAssocID="{C38A6EEA-5EAB-45A7-9030-A89DE3A3A416}" presName="Name37" presStyleLbl="parChTrans1D2" presStyleIdx="2" presStyleCnt="4"/>
      <dgm:spPr/>
    </dgm:pt>
    <dgm:pt modelId="{B60F188A-3CC6-4089-BED4-F9B2C84DDEC6}" type="pres">
      <dgm:prSet presAssocID="{175E1485-A4F9-4208-8F1E-17BB4154BDCD}" presName="hierRoot2" presStyleCnt="0">
        <dgm:presLayoutVars>
          <dgm:hierBranch val="init"/>
        </dgm:presLayoutVars>
      </dgm:prSet>
      <dgm:spPr/>
    </dgm:pt>
    <dgm:pt modelId="{AAF57F09-EF2F-44ED-80CB-18DCB4D18423}" type="pres">
      <dgm:prSet presAssocID="{175E1485-A4F9-4208-8F1E-17BB4154BDCD}" presName="rootComposite" presStyleCnt="0"/>
      <dgm:spPr/>
    </dgm:pt>
    <dgm:pt modelId="{04A0490F-3195-46D7-8779-FE53F51038D4}" type="pres">
      <dgm:prSet presAssocID="{175E1485-A4F9-4208-8F1E-17BB4154BDCD}" presName="rootText" presStyleLbl="node2" presStyleIdx="2" presStyleCnt="3" custScaleY="148960">
        <dgm:presLayoutVars>
          <dgm:chPref val="3"/>
        </dgm:presLayoutVars>
      </dgm:prSet>
      <dgm:spPr/>
    </dgm:pt>
    <dgm:pt modelId="{2B9D35FA-972A-451C-ABDB-6FF3EB90C599}" type="pres">
      <dgm:prSet presAssocID="{175E1485-A4F9-4208-8F1E-17BB4154BDCD}" presName="rootConnector" presStyleLbl="node2" presStyleIdx="2" presStyleCnt="3"/>
      <dgm:spPr/>
    </dgm:pt>
    <dgm:pt modelId="{C428B0B0-A24F-4451-80D1-6003E6A780B1}" type="pres">
      <dgm:prSet presAssocID="{175E1485-A4F9-4208-8F1E-17BB4154BDCD}" presName="hierChild4" presStyleCnt="0"/>
      <dgm:spPr/>
    </dgm:pt>
    <dgm:pt modelId="{A3C58583-FAE9-42AF-AB12-245A4DBF741D}" type="pres">
      <dgm:prSet presAssocID="{83FB741B-E81D-40B5-8839-546D097116E9}" presName="Name37" presStyleLbl="parChTrans1D3" presStyleIdx="2" presStyleCnt="3"/>
      <dgm:spPr/>
    </dgm:pt>
    <dgm:pt modelId="{520C69E7-CCAB-4B26-AC8E-47205323008C}" type="pres">
      <dgm:prSet presAssocID="{5A275D49-FAE6-4DEC-AA7B-3DAC0315E1F3}" presName="hierRoot2" presStyleCnt="0">
        <dgm:presLayoutVars>
          <dgm:hierBranch val="init"/>
        </dgm:presLayoutVars>
      </dgm:prSet>
      <dgm:spPr/>
    </dgm:pt>
    <dgm:pt modelId="{DB095CCA-7E24-4FCB-BC61-FEEA307FB9D6}" type="pres">
      <dgm:prSet presAssocID="{5A275D49-FAE6-4DEC-AA7B-3DAC0315E1F3}" presName="rootComposite" presStyleCnt="0"/>
      <dgm:spPr/>
    </dgm:pt>
    <dgm:pt modelId="{F8E70081-E574-419E-84B9-6527E0769697}" type="pres">
      <dgm:prSet presAssocID="{5A275D49-FAE6-4DEC-AA7B-3DAC0315E1F3}" presName="rootText" presStyleLbl="node3" presStyleIdx="2" presStyleCnt="3">
        <dgm:presLayoutVars>
          <dgm:chPref val="3"/>
        </dgm:presLayoutVars>
      </dgm:prSet>
      <dgm:spPr/>
    </dgm:pt>
    <dgm:pt modelId="{52E880FA-E287-41B7-B1C7-968C71862240}" type="pres">
      <dgm:prSet presAssocID="{5A275D49-FAE6-4DEC-AA7B-3DAC0315E1F3}" presName="rootConnector" presStyleLbl="node3" presStyleIdx="2" presStyleCnt="3"/>
      <dgm:spPr/>
    </dgm:pt>
    <dgm:pt modelId="{F53A8548-3606-46C8-9998-9C73A64CAD4A}" type="pres">
      <dgm:prSet presAssocID="{5A275D49-FAE6-4DEC-AA7B-3DAC0315E1F3}" presName="hierChild4" presStyleCnt="0"/>
      <dgm:spPr/>
    </dgm:pt>
    <dgm:pt modelId="{88A2BD30-30DE-4C2E-8DED-C0C4E4E0DFF2}" type="pres">
      <dgm:prSet presAssocID="{5A275D49-FAE6-4DEC-AA7B-3DAC0315E1F3}" presName="hierChild5" presStyleCnt="0"/>
      <dgm:spPr/>
    </dgm:pt>
    <dgm:pt modelId="{E16D1C52-1E8F-459D-9B1F-BACB9F830D2F}" type="pres">
      <dgm:prSet presAssocID="{175E1485-A4F9-4208-8F1E-17BB4154BDCD}" presName="hierChild5" presStyleCnt="0"/>
      <dgm:spPr/>
    </dgm:pt>
    <dgm:pt modelId="{624EADAE-B04C-4220-BF8A-935D3E976781}" type="pres">
      <dgm:prSet presAssocID="{0B4CC9A2-5A4C-40C4-8C2F-7023BB596FC3}" presName="hierChild3" presStyleCnt="0"/>
      <dgm:spPr/>
    </dgm:pt>
    <dgm:pt modelId="{6C66ACA2-995E-418B-9679-60237CF38C34}" type="pres">
      <dgm:prSet presAssocID="{D03F0E3C-FCF0-4529-BFDD-E85F62D9171F}" presName="Name111" presStyleLbl="parChTrans1D2" presStyleIdx="3" presStyleCnt="4"/>
      <dgm:spPr/>
    </dgm:pt>
    <dgm:pt modelId="{BC9D9E90-B6C1-4824-B195-8A44CDAD87BC}" type="pres">
      <dgm:prSet presAssocID="{D63A99A6-E75B-4EEE-9CD4-17C1A8B9872A}" presName="hierRoot3" presStyleCnt="0">
        <dgm:presLayoutVars>
          <dgm:hierBranch val="init"/>
        </dgm:presLayoutVars>
      </dgm:prSet>
      <dgm:spPr/>
    </dgm:pt>
    <dgm:pt modelId="{B794747D-A65C-42F0-A599-474FD4A65548}" type="pres">
      <dgm:prSet presAssocID="{D63A99A6-E75B-4EEE-9CD4-17C1A8B9872A}" presName="rootComposite3" presStyleCnt="0"/>
      <dgm:spPr/>
    </dgm:pt>
    <dgm:pt modelId="{7F3D0F71-2E7B-4AA5-BC65-8192738BACA8}" type="pres">
      <dgm:prSet presAssocID="{D63A99A6-E75B-4EEE-9CD4-17C1A8B9872A}" presName="rootText3" presStyleLbl="asst1" presStyleIdx="0" presStyleCnt="1" custScaleX="148022" custScaleY="208484">
        <dgm:presLayoutVars>
          <dgm:chPref val="3"/>
        </dgm:presLayoutVars>
      </dgm:prSet>
      <dgm:spPr/>
    </dgm:pt>
    <dgm:pt modelId="{C056A4F8-31F2-4784-A5E0-83D11BBD3716}" type="pres">
      <dgm:prSet presAssocID="{D63A99A6-E75B-4EEE-9CD4-17C1A8B9872A}" presName="rootConnector3" presStyleLbl="asst1" presStyleIdx="0" presStyleCnt="1"/>
      <dgm:spPr/>
    </dgm:pt>
    <dgm:pt modelId="{978DB82C-4FB4-4B7D-BBD2-E90FF34AA8D1}" type="pres">
      <dgm:prSet presAssocID="{D63A99A6-E75B-4EEE-9CD4-17C1A8B9872A}" presName="hierChild6" presStyleCnt="0"/>
      <dgm:spPr/>
    </dgm:pt>
    <dgm:pt modelId="{D485E2DE-2123-4366-9D27-A1D28256B390}" type="pres">
      <dgm:prSet presAssocID="{D63A99A6-E75B-4EEE-9CD4-17C1A8B9872A}" presName="hierChild7" presStyleCnt="0"/>
      <dgm:spPr/>
    </dgm:pt>
  </dgm:ptLst>
  <dgm:cxnLst>
    <dgm:cxn modelId="{3DECBF0A-290D-464F-9053-13214AB6B1FB}" type="presOf" srcId="{0B4CC9A2-5A4C-40C4-8C2F-7023BB596FC3}" destId="{EE2E9B1D-89E0-4811-B712-3BF99492AA6C}" srcOrd="1" destOrd="0" presId="urn:microsoft.com/office/officeart/2005/8/layout/orgChart1"/>
    <dgm:cxn modelId="{DB54970D-A8A8-47C8-B2BB-1D762CA9D45F}" type="presOf" srcId="{83FB741B-E81D-40B5-8839-546D097116E9}" destId="{A3C58583-FAE9-42AF-AB12-245A4DBF741D}" srcOrd="0" destOrd="0" presId="urn:microsoft.com/office/officeart/2005/8/layout/orgChart1"/>
    <dgm:cxn modelId="{D3F77410-1A00-44BA-A2EB-7F28891F29D7}" srcId="{D0B26071-D41A-4550-9EBC-E156CA4DFB67}" destId="{0B4CC9A2-5A4C-40C4-8C2F-7023BB596FC3}" srcOrd="0" destOrd="0" parTransId="{BFEA8438-897F-4CEA-9C8B-B3A66F56C1AE}" sibTransId="{8F39B816-6A0D-48D5-8856-258F224CC79F}"/>
    <dgm:cxn modelId="{3F86C519-C750-4F85-B904-6EE957E39969}" type="presOf" srcId="{175E1485-A4F9-4208-8F1E-17BB4154BDCD}" destId="{04A0490F-3195-46D7-8779-FE53F51038D4}" srcOrd="0" destOrd="0" presId="urn:microsoft.com/office/officeart/2005/8/layout/orgChart1"/>
    <dgm:cxn modelId="{6B52CC1E-11C8-463C-8ADD-E20F7808B72C}" type="presOf" srcId="{4B5B4EA4-1C71-417F-B2BB-EB5A703BA73F}" destId="{EE9BB633-D8E5-4332-BE72-7E90F6AB97E7}" srcOrd="1" destOrd="0" presId="urn:microsoft.com/office/officeart/2005/8/layout/orgChart1"/>
    <dgm:cxn modelId="{6B81AA1F-0986-49A4-BD4C-B1E08C909F14}" type="presOf" srcId="{0B4CC9A2-5A4C-40C4-8C2F-7023BB596FC3}" destId="{B86C19F3-6720-4F57-8B05-8158F96F2C4C}" srcOrd="0" destOrd="0" presId="urn:microsoft.com/office/officeart/2005/8/layout/orgChart1"/>
    <dgm:cxn modelId="{D3D3BC22-BD06-4B69-87BA-32498EAA8002}" type="presOf" srcId="{F5CEDDEC-EF0B-4586-96BB-7BEF3938F78E}" destId="{31794C17-6C24-41EF-BFD3-72BAC5750B47}" srcOrd="0" destOrd="0" presId="urn:microsoft.com/office/officeart/2005/8/layout/orgChart1"/>
    <dgm:cxn modelId="{AB72CA24-1D48-46ED-9D21-16FABE5E5415}" type="presOf" srcId="{175E1485-A4F9-4208-8F1E-17BB4154BDCD}" destId="{2B9D35FA-972A-451C-ABDB-6FF3EB90C599}" srcOrd="1" destOrd="0" presId="urn:microsoft.com/office/officeart/2005/8/layout/orgChart1"/>
    <dgm:cxn modelId="{CA356E6C-EECC-4C31-9258-F31F70A2347B}" type="presOf" srcId="{8363B8B0-474E-4CBB-877C-EF1704070CEF}" destId="{B29A60A6-98A7-4E64-BA80-BD2A296E3812}" srcOrd="0" destOrd="0" presId="urn:microsoft.com/office/officeart/2005/8/layout/orgChart1"/>
    <dgm:cxn modelId="{B1768F4C-6FC9-485B-85DF-599B983E8788}" type="presOf" srcId="{5A275D49-FAE6-4DEC-AA7B-3DAC0315E1F3}" destId="{F8E70081-E574-419E-84B9-6527E0769697}" srcOrd="0" destOrd="0" presId="urn:microsoft.com/office/officeart/2005/8/layout/orgChart1"/>
    <dgm:cxn modelId="{CC87BF4C-D7F6-4853-BAE2-A562E890EF3F}" srcId="{59B410BD-CDA4-4DB7-A83C-FAA9CCCC38D2}" destId="{E8CDA9F8-5F27-4EFF-98E9-3FA6C317D689}" srcOrd="0" destOrd="0" parTransId="{8363B8B0-474E-4CBB-877C-EF1704070CEF}" sibTransId="{D5FF170E-DA71-4A24-B043-D5E6F804F32A}"/>
    <dgm:cxn modelId="{BBC98B6F-8786-45B0-A65A-2E9CC39E68AA}" type="presOf" srcId="{C38A6EEA-5EAB-45A7-9030-A89DE3A3A416}" destId="{7D7C3B65-8ADF-49E3-8034-89C8AD3A6A02}" srcOrd="0" destOrd="0" presId="urn:microsoft.com/office/officeart/2005/8/layout/orgChart1"/>
    <dgm:cxn modelId="{ECEE9053-C8C0-4408-9416-87AA711440F9}" type="presOf" srcId="{61873605-4DD0-481D-9D81-47A6068D77B1}" destId="{FD3EA36D-BD95-4819-8A08-5517399D734B}" srcOrd="0" destOrd="0" presId="urn:microsoft.com/office/officeart/2005/8/layout/orgChart1"/>
    <dgm:cxn modelId="{CF7FC355-93C3-4844-A7E2-1B52A0F950E5}" type="presOf" srcId="{5A275D49-FAE6-4DEC-AA7B-3DAC0315E1F3}" destId="{52E880FA-E287-41B7-B1C7-968C71862240}" srcOrd="1" destOrd="0" presId="urn:microsoft.com/office/officeart/2005/8/layout/orgChart1"/>
    <dgm:cxn modelId="{1320007D-3CF7-4695-AF1D-5BAF0BEC53B2}" type="presOf" srcId="{59B410BD-CDA4-4DB7-A83C-FAA9CCCC38D2}" destId="{3457092D-B324-426C-9002-3BF1AD85AA16}" srcOrd="1" destOrd="0" presId="urn:microsoft.com/office/officeart/2005/8/layout/orgChart1"/>
    <dgm:cxn modelId="{5E2F7F88-A47E-4154-86F9-19B3BC39566A}" type="presOf" srcId="{BD931A79-28DC-4FC5-9703-CAA52F217FEA}" destId="{960B4184-E165-430D-81B5-E89857969256}" srcOrd="0" destOrd="0" presId="urn:microsoft.com/office/officeart/2005/8/layout/orgChart1"/>
    <dgm:cxn modelId="{55AC3B8B-41E2-4495-8AF0-7F3A441B5B09}" srcId="{0B4CC9A2-5A4C-40C4-8C2F-7023BB596FC3}" destId="{59B410BD-CDA4-4DB7-A83C-FAA9CCCC38D2}" srcOrd="1" destOrd="0" parTransId="{BD931A79-28DC-4FC5-9703-CAA52F217FEA}" sibTransId="{8B4F941E-9543-4DDF-BF85-FCB047D9D606}"/>
    <dgm:cxn modelId="{714E2794-9367-4C6C-8094-160D1246F575}" srcId="{0B4CC9A2-5A4C-40C4-8C2F-7023BB596FC3}" destId="{175E1485-A4F9-4208-8F1E-17BB4154BDCD}" srcOrd="3" destOrd="0" parTransId="{C38A6EEA-5EAB-45A7-9030-A89DE3A3A416}" sibTransId="{11E0738B-A729-49FD-9E37-47A5DB242783}"/>
    <dgm:cxn modelId="{EF9FA299-1475-4380-86A0-6BF90A1C6C98}" type="presOf" srcId="{855F6E45-C097-4AE9-ACAE-9396987589B9}" destId="{1C9B7BA0-7FA3-4600-832B-849626A62ABE}" srcOrd="0" destOrd="0" presId="urn:microsoft.com/office/officeart/2005/8/layout/orgChart1"/>
    <dgm:cxn modelId="{B7F752A2-BCF3-4552-A8A8-7BE9B515F599}" type="presOf" srcId="{F5CEDDEC-EF0B-4586-96BB-7BEF3938F78E}" destId="{B2B3C61A-60FF-4788-95FC-1177D66C2B65}" srcOrd="1" destOrd="0" presId="urn:microsoft.com/office/officeart/2005/8/layout/orgChart1"/>
    <dgm:cxn modelId="{31FC8AA8-8865-4DF0-8B12-9FD9733B9DA6}" type="presOf" srcId="{59B410BD-CDA4-4DB7-A83C-FAA9CCCC38D2}" destId="{3B68829D-DE10-49D3-91F0-4295145DC96E}" srcOrd="0" destOrd="0" presId="urn:microsoft.com/office/officeart/2005/8/layout/orgChart1"/>
    <dgm:cxn modelId="{7D08E4B5-AB8B-4DAE-8C45-98D1B3E3F370}" type="presOf" srcId="{E8CDA9F8-5F27-4EFF-98E9-3FA6C317D689}" destId="{3919DFBB-121C-456E-8FAB-CE93FC370A5F}" srcOrd="1" destOrd="0" presId="urn:microsoft.com/office/officeart/2005/8/layout/orgChart1"/>
    <dgm:cxn modelId="{4E5CAEBC-34F3-4342-98BA-AE32CDC67540}" srcId="{0B4CC9A2-5A4C-40C4-8C2F-7023BB596FC3}" destId="{4B5B4EA4-1C71-417F-B2BB-EB5A703BA73F}" srcOrd="2" destOrd="0" parTransId="{855F6E45-C097-4AE9-ACAE-9396987589B9}" sibTransId="{B599CFB5-9573-4865-8A5A-CAFC16B6510F}"/>
    <dgm:cxn modelId="{A05E10C3-DE53-43B6-98EA-FAA20A4E6A87}" type="presOf" srcId="{D63A99A6-E75B-4EEE-9CD4-17C1A8B9872A}" destId="{C056A4F8-31F2-4784-A5E0-83D11BBD3716}" srcOrd="1" destOrd="0" presId="urn:microsoft.com/office/officeart/2005/8/layout/orgChart1"/>
    <dgm:cxn modelId="{81816CC8-F4D9-42DB-9791-382ABF14032F}" srcId="{4B5B4EA4-1C71-417F-B2BB-EB5A703BA73F}" destId="{F5CEDDEC-EF0B-4586-96BB-7BEF3938F78E}" srcOrd="0" destOrd="0" parTransId="{61873605-4DD0-481D-9D81-47A6068D77B1}" sibTransId="{26D5074C-3A7B-4F05-96DC-010A3B26F536}"/>
    <dgm:cxn modelId="{ACBAD5DC-12B5-47A3-8536-539ADD756912}" srcId="{175E1485-A4F9-4208-8F1E-17BB4154BDCD}" destId="{5A275D49-FAE6-4DEC-AA7B-3DAC0315E1F3}" srcOrd="0" destOrd="0" parTransId="{83FB741B-E81D-40B5-8839-546D097116E9}" sibTransId="{96F6FA16-6C32-486D-8002-37E583C52419}"/>
    <dgm:cxn modelId="{F29BEAE6-DA18-4CB5-AC69-17166A3E1668}" type="presOf" srcId="{D03F0E3C-FCF0-4529-BFDD-E85F62D9171F}" destId="{6C66ACA2-995E-418B-9679-60237CF38C34}" srcOrd="0" destOrd="0" presId="urn:microsoft.com/office/officeart/2005/8/layout/orgChart1"/>
    <dgm:cxn modelId="{B682C6E8-7EA9-4FB5-83CB-BD16698FE2E8}" type="presOf" srcId="{D0B26071-D41A-4550-9EBC-E156CA4DFB67}" destId="{424D62C0-EDC3-49B9-8943-7B84049BF1DE}" srcOrd="0" destOrd="0" presId="urn:microsoft.com/office/officeart/2005/8/layout/orgChart1"/>
    <dgm:cxn modelId="{44B754EB-8E02-4776-BD94-D3CA6266B5EC}" type="presOf" srcId="{D63A99A6-E75B-4EEE-9CD4-17C1A8B9872A}" destId="{7F3D0F71-2E7B-4AA5-BC65-8192738BACA8}" srcOrd="0" destOrd="0" presId="urn:microsoft.com/office/officeart/2005/8/layout/orgChart1"/>
    <dgm:cxn modelId="{9AB92EF5-92E1-4836-9FBE-A7FF33CD6DD3}" type="presOf" srcId="{4B5B4EA4-1C71-417F-B2BB-EB5A703BA73F}" destId="{EEEFC83B-9994-41E0-AC09-CEC28B970226}" srcOrd="0" destOrd="0" presId="urn:microsoft.com/office/officeart/2005/8/layout/orgChart1"/>
    <dgm:cxn modelId="{5CC2BFF5-E70E-44F6-874C-641EED11C801}" type="presOf" srcId="{E8CDA9F8-5F27-4EFF-98E9-3FA6C317D689}" destId="{C3B53BDE-8006-49A6-AA0C-8115A6B605FC}" srcOrd="0" destOrd="0" presId="urn:microsoft.com/office/officeart/2005/8/layout/orgChart1"/>
    <dgm:cxn modelId="{7588BEF9-ADE6-426B-A3C5-AE064580D51D}" srcId="{0B4CC9A2-5A4C-40C4-8C2F-7023BB596FC3}" destId="{D63A99A6-E75B-4EEE-9CD4-17C1A8B9872A}" srcOrd="0" destOrd="0" parTransId="{D03F0E3C-FCF0-4529-BFDD-E85F62D9171F}" sibTransId="{D71494CA-5E57-439E-BD7F-8FE03C8FED57}"/>
    <dgm:cxn modelId="{CED67013-DC88-4EDA-B8DB-7DF9DB26EE81}" type="presParOf" srcId="{424D62C0-EDC3-49B9-8943-7B84049BF1DE}" destId="{F99538A6-9461-4EFD-A3DB-2BE1F485F07B}" srcOrd="0" destOrd="0" presId="urn:microsoft.com/office/officeart/2005/8/layout/orgChart1"/>
    <dgm:cxn modelId="{D19E18CC-D85F-4CAF-AFAE-539F9F677241}" type="presParOf" srcId="{F99538A6-9461-4EFD-A3DB-2BE1F485F07B}" destId="{2060D809-4213-49EF-800D-878552A740F8}" srcOrd="0" destOrd="0" presId="urn:microsoft.com/office/officeart/2005/8/layout/orgChart1"/>
    <dgm:cxn modelId="{04DEBC1C-C72A-4262-B62C-BDA3C02C63C2}" type="presParOf" srcId="{2060D809-4213-49EF-800D-878552A740F8}" destId="{B86C19F3-6720-4F57-8B05-8158F96F2C4C}" srcOrd="0" destOrd="0" presId="urn:microsoft.com/office/officeart/2005/8/layout/orgChart1"/>
    <dgm:cxn modelId="{0A599C11-A767-4607-A2B4-986EABB5746E}" type="presParOf" srcId="{2060D809-4213-49EF-800D-878552A740F8}" destId="{EE2E9B1D-89E0-4811-B712-3BF99492AA6C}" srcOrd="1" destOrd="0" presId="urn:microsoft.com/office/officeart/2005/8/layout/orgChart1"/>
    <dgm:cxn modelId="{76CDEC6D-637E-41B0-B405-9605E9F996D9}" type="presParOf" srcId="{F99538A6-9461-4EFD-A3DB-2BE1F485F07B}" destId="{6513C419-0F1D-4A21-97D6-8D8259CC1F30}" srcOrd="1" destOrd="0" presId="urn:microsoft.com/office/officeart/2005/8/layout/orgChart1"/>
    <dgm:cxn modelId="{904F1604-CBB0-46B4-8E64-75DE0E5F68D0}" type="presParOf" srcId="{6513C419-0F1D-4A21-97D6-8D8259CC1F30}" destId="{960B4184-E165-430D-81B5-E89857969256}" srcOrd="0" destOrd="0" presId="urn:microsoft.com/office/officeart/2005/8/layout/orgChart1"/>
    <dgm:cxn modelId="{48D8D7FC-22D5-47E7-89C3-E0B90CE6FFFD}" type="presParOf" srcId="{6513C419-0F1D-4A21-97D6-8D8259CC1F30}" destId="{2FBC235A-1E0B-4539-B170-6A0598891B35}" srcOrd="1" destOrd="0" presId="urn:microsoft.com/office/officeart/2005/8/layout/orgChart1"/>
    <dgm:cxn modelId="{D325ED2A-93A6-4857-88B1-826600B14518}" type="presParOf" srcId="{2FBC235A-1E0B-4539-B170-6A0598891B35}" destId="{E981B0AC-3D0A-47DF-9C75-E9387E784C6A}" srcOrd="0" destOrd="0" presId="urn:microsoft.com/office/officeart/2005/8/layout/orgChart1"/>
    <dgm:cxn modelId="{9BF15572-4C7D-4AE0-BD9D-9E791D6E1715}" type="presParOf" srcId="{E981B0AC-3D0A-47DF-9C75-E9387E784C6A}" destId="{3B68829D-DE10-49D3-91F0-4295145DC96E}" srcOrd="0" destOrd="0" presId="urn:microsoft.com/office/officeart/2005/8/layout/orgChart1"/>
    <dgm:cxn modelId="{4522A923-D6E4-4EBD-B874-1124DB9E5498}" type="presParOf" srcId="{E981B0AC-3D0A-47DF-9C75-E9387E784C6A}" destId="{3457092D-B324-426C-9002-3BF1AD85AA16}" srcOrd="1" destOrd="0" presId="urn:microsoft.com/office/officeart/2005/8/layout/orgChart1"/>
    <dgm:cxn modelId="{B7F791CE-300A-41F4-9B5C-1ED1FFF250B7}" type="presParOf" srcId="{2FBC235A-1E0B-4539-B170-6A0598891B35}" destId="{D34ACC2E-BB28-441B-A8DA-29DAEB777DB5}" srcOrd="1" destOrd="0" presId="urn:microsoft.com/office/officeart/2005/8/layout/orgChart1"/>
    <dgm:cxn modelId="{258F0B9F-86A8-4FD7-810E-86FFA72F9118}" type="presParOf" srcId="{D34ACC2E-BB28-441B-A8DA-29DAEB777DB5}" destId="{B29A60A6-98A7-4E64-BA80-BD2A296E3812}" srcOrd="0" destOrd="0" presId="urn:microsoft.com/office/officeart/2005/8/layout/orgChart1"/>
    <dgm:cxn modelId="{1B906A4F-BCFC-4516-9C76-A74BB3D1D45D}" type="presParOf" srcId="{D34ACC2E-BB28-441B-A8DA-29DAEB777DB5}" destId="{3A46D189-446B-41D0-BF10-86F38D89D49A}" srcOrd="1" destOrd="0" presId="urn:microsoft.com/office/officeart/2005/8/layout/orgChart1"/>
    <dgm:cxn modelId="{0B699733-68D7-4BEB-A44F-E740DB079DBA}" type="presParOf" srcId="{3A46D189-446B-41D0-BF10-86F38D89D49A}" destId="{D33AB924-52E1-4CC7-91E3-74CF393C2445}" srcOrd="0" destOrd="0" presId="urn:microsoft.com/office/officeart/2005/8/layout/orgChart1"/>
    <dgm:cxn modelId="{2C2BE80B-8DD1-411B-9F00-49BDBA38A699}" type="presParOf" srcId="{D33AB924-52E1-4CC7-91E3-74CF393C2445}" destId="{C3B53BDE-8006-49A6-AA0C-8115A6B605FC}" srcOrd="0" destOrd="0" presId="urn:microsoft.com/office/officeart/2005/8/layout/orgChart1"/>
    <dgm:cxn modelId="{D45E6CE4-6259-41E2-9899-3F301B368CC5}" type="presParOf" srcId="{D33AB924-52E1-4CC7-91E3-74CF393C2445}" destId="{3919DFBB-121C-456E-8FAB-CE93FC370A5F}" srcOrd="1" destOrd="0" presId="urn:microsoft.com/office/officeart/2005/8/layout/orgChart1"/>
    <dgm:cxn modelId="{468D013A-1A4E-42F2-8ABB-4297DE1EDC6B}" type="presParOf" srcId="{3A46D189-446B-41D0-BF10-86F38D89D49A}" destId="{5E0F2877-4B3B-4B14-BC23-527C473B52E6}" srcOrd="1" destOrd="0" presId="urn:microsoft.com/office/officeart/2005/8/layout/orgChart1"/>
    <dgm:cxn modelId="{0A342BAD-669E-41ED-B6DA-CBD8106640C7}" type="presParOf" srcId="{3A46D189-446B-41D0-BF10-86F38D89D49A}" destId="{6F334446-FBE4-4F9E-8DAC-05F98CBEED94}" srcOrd="2" destOrd="0" presId="urn:microsoft.com/office/officeart/2005/8/layout/orgChart1"/>
    <dgm:cxn modelId="{592D62D1-D58B-4FEB-85CF-1A38A874BD6F}" type="presParOf" srcId="{2FBC235A-1E0B-4539-B170-6A0598891B35}" destId="{7216279E-8802-4B35-83CB-0210CD7C545F}" srcOrd="2" destOrd="0" presId="urn:microsoft.com/office/officeart/2005/8/layout/orgChart1"/>
    <dgm:cxn modelId="{4F51DF0C-D7E5-487D-8D1B-33B8784F32D2}" type="presParOf" srcId="{6513C419-0F1D-4A21-97D6-8D8259CC1F30}" destId="{1C9B7BA0-7FA3-4600-832B-849626A62ABE}" srcOrd="2" destOrd="0" presId="urn:microsoft.com/office/officeart/2005/8/layout/orgChart1"/>
    <dgm:cxn modelId="{BCB0868F-60EC-4E5B-B12D-2AE1E3741C6B}" type="presParOf" srcId="{6513C419-0F1D-4A21-97D6-8D8259CC1F30}" destId="{5074BAFF-F225-470A-9F3F-F397F8D2A34A}" srcOrd="3" destOrd="0" presId="urn:microsoft.com/office/officeart/2005/8/layout/orgChart1"/>
    <dgm:cxn modelId="{FC46DDBD-AC0A-4CEB-84B8-D5F69CA8DD85}" type="presParOf" srcId="{5074BAFF-F225-470A-9F3F-F397F8D2A34A}" destId="{385A9EFE-710C-4FF3-9510-5120D4C3134D}" srcOrd="0" destOrd="0" presId="urn:microsoft.com/office/officeart/2005/8/layout/orgChart1"/>
    <dgm:cxn modelId="{C81DB2CA-376A-412D-9EE3-558FC93ACC04}" type="presParOf" srcId="{385A9EFE-710C-4FF3-9510-5120D4C3134D}" destId="{EEEFC83B-9994-41E0-AC09-CEC28B970226}" srcOrd="0" destOrd="0" presId="urn:microsoft.com/office/officeart/2005/8/layout/orgChart1"/>
    <dgm:cxn modelId="{37BE2299-9434-4982-A121-8B0B5330F5F1}" type="presParOf" srcId="{385A9EFE-710C-4FF3-9510-5120D4C3134D}" destId="{EE9BB633-D8E5-4332-BE72-7E90F6AB97E7}" srcOrd="1" destOrd="0" presId="urn:microsoft.com/office/officeart/2005/8/layout/orgChart1"/>
    <dgm:cxn modelId="{8468CC23-389B-434B-AC7D-95EC52363F06}" type="presParOf" srcId="{5074BAFF-F225-470A-9F3F-F397F8D2A34A}" destId="{96E9D893-8296-4162-82D2-DEEBD1F3CF3F}" srcOrd="1" destOrd="0" presId="urn:microsoft.com/office/officeart/2005/8/layout/orgChart1"/>
    <dgm:cxn modelId="{C72B3722-AC78-4D07-80DF-781703C389F5}" type="presParOf" srcId="{96E9D893-8296-4162-82D2-DEEBD1F3CF3F}" destId="{FD3EA36D-BD95-4819-8A08-5517399D734B}" srcOrd="0" destOrd="0" presId="urn:microsoft.com/office/officeart/2005/8/layout/orgChart1"/>
    <dgm:cxn modelId="{6EBDB983-0220-4601-9877-0AA60004611F}" type="presParOf" srcId="{96E9D893-8296-4162-82D2-DEEBD1F3CF3F}" destId="{F73BF1EF-918E-4C92-B28D-5CBDC6D67DF6}" srcOrd="1" destOrd="0" presId="urn:microsoft.com/office/officeart/2005/8/layout/orgChart1"/>
    <dgm:cxn modelId="{2CA02387-CC34-4F8C-8045-A2DD7C403BBC}" type="presParOf" srcId="{F73BF1EF-918E-4C92-B28D-5CBDC6D67DF6}" destId="{62FBFBB8-D021-48FB-8841-9EAB2C9575B5}" srcOrd="0" destOrd="0" presId="urn:microsoft.com/office/officeart/2005/8/layout/orgChart1"/>
    <dgm:cxn modelId="{38AFD7E1-135F-475B-9B4E-081F628FE0E6}" type="presParOf" srcId="{62FBFBB8-D021-48FB-8841-9EAB2C9575B5}" destId="{31794C17-6C24-41EF-BFD3-72BAC5750B47}" srcOrd="0" destOrd="0" presId="urn:microsoft.com/office/officeart/2005/8/layout/orgChart1"/>
    <dgm:cxn modelId="{8A5ACF03-7592-4AED-80AC-3E3D5ADD2256}" type="presParOf" srcId="{62FBFBB8-D021-48FB-8841-9EAB2C9575B5}" destId="{B2B3C61A-60FF-4788-95FC-1177D66C2B65}" srcOrd="1" destOrd="0" presId="urn:microsoft.com/office/officeart/2005/8/layout/orgChart1"/>
    <dgm:cxn modelId="{34F080D3-180B-4D89-AD9F-871B237F341F}" type="presParOf" srcId="{F73BF1EF-918E-4C92-B28D-5CBDC6D67DF6}" destId="{B09BAE95-44E5-49C6-A210-D81AEE581973}" srcOrd="1" destOrd="0" presId="urn:microsoft.com/office/officeart/2005/8/layout/orgChart1"/>
    <dgm:cxn modelId="{68267CEF-1BDC-4B47-BD74-CCC4A0A04F05}" type="presParOf" srcId="{F73BF1EF-918E-4C92-B28D-5CBDC6D67DF6}" destId="{070FF659-425F-4475-81C4-EB272262866D}" srcOrd="2" destOrd="0" presId="urn:microsoft.com/office/officeart/2005/8/layout/orgChart1"/>
    <dgm:cxn modelId="{F74A3507-50F3-4F58-8C54-60EB6960FC6E}" type="presParOf" srcId="{5074BAFF-F225-470A-9F3F-F397F8D2A34A}" destId="{F6DBBC7F-3AC0-4181-97A3-1BC41C38BFC8}" srcOrd="2" destOrd="0" presId="urn:microsoft.com/office/officeart/2005/8/layout/orgChart1"/>
    <dgm:cxn modelId="{D07871CD-451E-4E92-AD06-926B6985E49B}" type="presParOf" srcId="{6513C419-0F1D-4A21-97D6-8D8259CC1F30}" destId="{7D7C3B65-8ADF-49E3-8034-89C8AD3A6A02}" srcOrd="4" destOrd="0" presId="urn:microsoft.com/office/officeart/2005/8/layout/orgChart1"/>
    <dgm:cxn modelId="{3CD3459D-D674-46D4-8B47-3EF01DAD3B89}" type="presParOf" srcId="{6513C419-0F1D-4A21-97D6-8D8259CC1F30}" destId="{B60F188A-3CC6-4089-BED4-F9B2C84DDEC6}" srcOrd="5" destOrd="0" presId="urn:microsoft.com/office/officeart/2005/8/layout/orgChart1"/>
    <dgm:cxn modelId="{73BB163B-EC04-473E-BE46-84A4BBDC46AB}" type="presParOf" srcId="{B60F188A-3CC6-4089-BED4-F9B2C84DDEC6}" destId="{AAF57F09-EF2F-44ED-80CB-18DCB4D18423}" srcOrd="0" destOrd="0" presId="urn:microsoft.com/office/officeart/2005/8/layout/orgChart1"/>
    <dgm:cxn modelId="{0334CD62-5199-458A-BEC2-48C6F5C8FA73}" type="presParOf" srcId="{AAF57F09-EF2F-44ED-80CB-18DCB4D18423}" destId="{04A0490F-3195-46D7-8779-FE53F51038D4}" srcOrd="0" destOrd="0" presId="urn:microsoft.com/office/officeart/2005/8/layout/orgChart1"/>
    <dgm:cxn modelId="{796852CF-6A0B-42FB-9968-53BF68DBD8ED}" type="presParOf" srcId="{AAF57F09-EF2F-44ED-80CB-18DCB4D18423}" destId="{2B9D35FA-972A-451C-ABDB-6FF3EB90C599}" srcOrd="1" destOrd="0" presId="urn:microsoft.com/office/officeart/2005/8/layout/orgChart1"/>
    <dgm:cxn modelId="{9A72D8EF-EA19-4A9F-A376-C42DCCC7DA25}" type="presParOf" srcId="{B60F188A-3CC6-4089-BED4-F9B2C84DDEC6}" destId="{C428B0B0-A24F-4451-80D1-6003E6A780B1}" srcOrd="1" destOrd="0" presId="urn:microsoft.com/office/officeart/2005/8/layout/orgChart1"/>
    <dgm:cxn modelId="{47D9C336-099A-41DE-BF04-59EFED56E812}" type="presParOf" srcId="{C428B0B0-A24F-4451-80D1-6003E6A780B1}" destId="{A3C58583-FAE9-42AF-AB12-245A4DBF741D}" srcOrd="0" destOrd="0" presId="urn:microsoft.com/office/officeart/2005/8/layout/orgChart1"/>
    <dgm:cxn modelId="{B191474E-666B-4137-961A-C2B807C389C4}" type="presParOf" srcId="{C428B0B0-A24F-4451-80D1-6003E6A780B1}" destId="{520C69E7-CCAB-4B26-AC8E-47205323008C}" srcOrd="1" destOrd="0" presId="urn:microsoft.com/office/officeart/2005/8/layout/orgChart1"/>
    <dgm:cxn modelId="{10ED1065-549E-490A-A011-C6D18464C096}" type="presParOf" srcId="{520C69E7-CCAB-4B26-AC8E-47205323008C}" destId="{DB095CCA-7E24-4FCB-BC61-FEEA307FB9D6}" srcOrd="0" destOrd="0" presId="urn:microsoft.com/office/officeart/2005/8/layout/orgChart1"/>
    <dgm:cxn modelId="{0438AF8A-8DD0-40AB-8C22-723F51D1A3E2}" type="presParOf" srcId="{DB095CCA-7E24-4FCB-BC61-FEEA307FB9D6}" destId="{F8E70081-E574-419E-84B9-6527E0769697}" srcOrd="0" destOrd="0" presId="urn:microsoft.com/office/officeart/2005/8/layout/orgChart1"/>
    <dgm:cxn modelId="{EB39C0FE-9C76-4A7F-985E-5422650462A0}" type="presParOf" srcId="{DB095CCA-7E24-4FCB-BC61-FEEA307FB9D6}" destId="{52E880FA-E287-41B7-B1C7-968C71862240}" srcOrd="1" destOrd="0" presId="urn:microsoft.com/office/officeart/2005/8/layout/orgChart1"/>
    <dgm:cxn modelId="{F8A3F6C5-B3A4-41FD-A7DC-043B1D26097C}" type="presParOf" srcId="{520C69E7-CCAB-4B26-AC8E-47205323008C}" destId="{F53A8548-3606-46C8-9998-9C73A64CAD4A}" srcOrd="1" destOrd="0" presId="urn:microsoft.com/office/officeart/2005/8/layout/orgChart1"/>
    <dgm:cxn modelId="{937F9333-BB3E-42CE-A6BE-F1B97E71B0A9}" type="presParOf" srcId="{520C69E7-CCAB-4B26-AC8E-47205323008C}" destId="{88A2BD30-30DE-4C2E-8DED-C0C4E4E0DFF2}" srcOrd="2" destOrd="0" presId="urn:microsoft.com/office/officeart/2005/8/layout/orgChart1"/>
    <dgm:cxn modelId="{D1A4A707-E892-4E75-9FB1-13D898C02CC4}" type="presParOf" srcId="{B60F188A-3CC6-4089-BED4-F9B2C84DDEC6}" destId="{E16D1C52-1E8F-459D-9B1F-BACB9F830D2F}" srcOrd="2" destOrd="0" presId="urn:microsoft.com/office/officeart/2005/8/layout/orgChart1"/>
    <dgm:cxn modelId="{B485CD86-038B-4D8F-8BE1-EF052952BDA7}" type="presParOf" srcId="{F99538A6-9461-4EFD-A3DB-2BE1F485F07B}" destId="{624EADAE-B04C-4220-BF8A-935D3E976781}" srcOrd="2" destOrd="0" presId="urn:microsoft.com/office/officeart/2005/8/layout/orgChart1"/>
    <dgm:cxn modelId="{CD76DE12-09C8-457C-B95E-4FEFB2F8EEA1}" type="presParOf" srcId="{624EADAE-B04C-4220-BF8A-935D3E976781}" destId="{6C66ACA2-995E-418B-9679-60237CF38C34}" srcOrd="0" destOrd="0" presId="urn:microsoft.com/office/officeart/2005/8/layout/orgChart1"/>
    <dgm:cxn modelId="{9BCED906-31A2-4C3F-B276-2648ADA70AA1}" type="presParOf" srcId="{624EADAE-B04C-4220-BF8A-935D3E976781}" destId="{BC9D9E90-B6C1-4824-B195-8A44CDAD87BC}" srcOrd="1" destOrd="0" presId="urn:microsoft.com/office/officeart/2005/8/layout/orgChart1"/>
    <dgm:cxn modelId="{A0FF860F-769F-477E-A386-B92541230A64}" type="presParOf" srcId="{BC9D9E90-B6C1-4824-B195-8A44CDAD87BC}" destId="{B794747D-A65C-42F0-A599-474FD4A65548}" srcOrd="0" destOrd="0" presId="urn:microsoft.com/office/officeart/2005/8/layout/orgChart1"/>
    <dgm:cxn modelId="{3F37601F-1C9C-4CF6-9E25-A2953A2C8FCC}" type="presParOf" srcId="{B794747D-A65C-42F0-A599-474FD4A65548}" destId="{7F3D0F71-2E7B-4AA5-BC65-8192738BACA8}" srcOrd="0" destOrd="0" presId="urn:microsoft.com/office/officeart/2005/8/layout/orgChart1"/>
    <dgm:cxn modelId="{260BF3E7-84F7-40DB-B150-84B70528406B}" type="presParOf" srcId="{B794747D-A65C-42F0-A599-474FD4A65548}" destId="{C056A4F8-31F2-4784-A5E0-83D11BBD3716}" srcOrd="1" destOrd="0" presId="urn:microsoft.com/office/officeart/2005/8/layout/orgChart1"/>
    <dgm:cxn modelId="{A95034B7-CE6C-4D75-B312-E776969048A1}" type="presParOf" srcId="{BC9D9E90-B6C1-4824-B195-8A44CDAD87BC}" destId="{978DB82C-4FB4-4B7D-BBD2-E90FF34AA8D1}" srcOrd="1" destOrd="0" presId="urn:microsoft.com/office/officeart/2005/8/layout/orgChart1"/>
    <dgm:cxn modelId="{3E247142-A14C-4678-A448-255A29EBE01C}" type="presParOf" srcId="{BC9D9E90-B6C1-4824-B195-8A44CDAD87BC}" destId="{D485E2DE-2123-4366-9D27-A1D28256B3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22AC1-122F-47F2-844E-CE551382C62E}">
      <dsp:nvSpPr>
        <dsp:cNvPr id="0" name=""/>
        <dsp:cNvSpPr/>
      </dsp:nvSpPr>
      <dsp:spPr>
        <a:xfrm>
          <a:off x="0" y="-2"/>
          <a:ext cx="2764651" cy="4166562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s-ES" sz="22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78,1-8</a:t>
          </a:r>
          <a:r>
            <a:rPr lang="hr-HR" sz="22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  <a:endParaRPr lang="es-ES" sz="2200" b="1" kern="1200" dirty="0">
            <a:solidFill>
              <a:schemeClr val="accent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-1431824" y="1431823"/>
        <a:ext cx="3416581" cy="552930"/>
      </dsp:txXfrm>
    </dsp:sp>
    <dsp:sp modelId="{72310E31-B128-4E2F-A2F6-781A79A43A1F}">
      <dsp:nvSpPr>
        <dsp:cNvPr id="0" name=""/>
        <dsp:cNvSpPr/>
      </dsp:nvSpPr>
      <dsp:spPr>
        <a:xfrm>
          <a:off x="529431" y="-2"/>
          <a:ext cx="2059665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Namjera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da se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sjetimo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Bog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zaslužuje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pohvalu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
Mor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 tome naučiti našu djecu da ne budu tako buntovna kao njihovi preci.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9431" y="-2"/>
        <a:ext cx="2059665" cy="4166562"/>
      </dsp:txXfrm>
    </dsp:sp>
    <dsp:sp modelId="{1824B10B-991A-4495-BC58-CC64FBBCCBFE}">
      <dsp:nvSpPr>
        <dsp:cNvPr id="0" name=""/>
        <dsp:cNvSpPr/>
      </dsp:nvSpPr>
      <dsp:spPr>
        <a:xfrm>
          <a:off x="2856733" y="-2"/>
          <a:ext cx="3305423" cy="4166562"/>
        </a:xfrm>
        <a:prstGeom prst="roundRect">
          <a:avLst>
            <a:gd name="adj" fmla="val 5000"/>
          </a:avLst>
        </a:prstGeom>
        <a:solidFill>
          <a:schemeClr val="accent2">
            <a:hueOff val="4725010"/>
            <a:satOff val="0"/>
            <a:lumOff val="-496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s-ES" sz="22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78,9-54</a:t>
          </a:r>
        </a:p>
      </dsp:txBody>
      <dsp:txXfrm rot="16200000">
        <a:off x="1478985" y="1377746"/>
        <a:ext cx="3416581" cy="661084"/>
      </dsp:txXfrm>
    </dsp:sp>
    <dsp:sp modelId="{DD33EA2A-58D6-4EE6-B59F-A420E54168D5}">
      <dsp:nvSpPr>
        <dsp:cNvPr id="0" name=""/>
        <dsp:cNvSpPr/>
      </dsp:nvSpPr>
      <dsp:spPr>
        <a:xfrm rot="5400000">
          <a:off x="2653623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E9408-7AE8-475C-B65B-C23FD39CF8A4}">
      <dsp:nvSpPr>
        <dsp:cNvPr id="0" name=""/>
        <dsp:cNvSpPr/>
      </dsp:nvSpPr>
      <dsp:spPr>
        <a:xfrm>
          <a:off x="3455113" y="-2"/>
          <a:ext cx="2462540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 je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poslao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zla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Egipat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hr-H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dijelio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more, </a:t>
          </a:r>
          <a:r>
            <a:rPr lang="hr-H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zaštit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oblakom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danju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vatrom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noću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</a:t>
          </a:r>
          <a:r>
            <a:rPr lang="hr-H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vodu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stijene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
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Ljudi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vjerovali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može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 nije vjerovao da im Bog može dati mesa. A Bog im je poslao prepelice I dao im je manu ”kruh s neba”.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5113" y="-2"/>
        <a:ext cx="2462540" cy="4166562"/>
      </dsp:txXfrm>
    </dsp:sp>
    <dsp:sp modelId="{236BE4DF-8DF1-4469-927F-22918DCFCD0C}">
      <dsp:nvSpPr>
        <dsp:cNvPr id="0" name=""/>
        <dsp:cNvSpPr/>
      </dsp:nvSpPr>
      <dsp:spPr>
        <a:xfrm>
          <a:off x="6247575" y="-2"/>
          <a:ext cx="1953616" cy="4166562"/>
        </a:xfrm>
        <a:prstGeom prst="roundRect">
          <a:avLst>
            <a:gd name="adj" fmla="val 5000"/>
          </a:avLst>
        </a:prstGeom>
        <a:solidFill>
          <a:schemeClr val="accent2">
            <a:hueOff val="9450020"/>
            <a:satOff val="0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 78:55-64</a:t>
          </a:r>
          <a:endParaRPr lang="es-ES" sz="2200" b="1" kern="1200" dirty="0">
            <a:solidFill>
              <a:srgbClr val="AFE1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4734646" y="1512926"/>
        <a:ext cx="3416581" cy="390723"/>
      </dsp:txXfrm>
    </dsp:sp>
    <dsp:sp modelId="{240224F1-A754-4E35-B651-63DF47FC01BB}">
      <dsp:nvSpPr>
        <dsp:cNvPr id="0" name=""/>
        <dsp:cNvSpPr/>
      </dsp:nvSpPr>
      <dsp:spPr>
        <a:xfrm rot="5400000">
          <a:off x="6044465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AE595-90B8-43E5-8FB2-EC52E6D3EE84}">
      <dsp:nvSpPr>
        <dsp:cNvPr id="0" name=""/>
        <dsp:cNvSpPr/>
      </dsp:nvSpPr>
      <dsp:spPr>
        <a:xfrm>
          <a:off x="6673599" y="-2"/>
          <a:ext cx="1455444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Dovedeni su u Kanaan, jer je Bog protjerao tamošnje stanovnike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 oni su se ponovno pobunili i Bog ih je predao u ruke njihovih neprijatelja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6673599" y="-2"/>
        <a:ext cx="1455444" cy="4166562"/>
      </dsp:txXfrm>
    </dsp:sp>
    <dsp:sp modelId="{A4ABA6AF-84D6-421C-BEBE-1EF287077FA5}">
      <dsp:nvSpPr>
        <dsp:cNvPr id="0" name=""/>
        <dsp:cNvSpPr/>
      </dsp:nvSpPr>
      <dsp:spPr>
        <a:xfrm>
          <a:off x="8278287" y="-2"/>
          <a:ext cx="3550793" cy="4166562"/>
        </a:xfrm>
        <a:prstGeom prst="roundRect">
          <a:avLst>
            <a:gd name="adj" fmla="val 5000"/>
          </a:avLst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s-ES" sz="22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78,65-72</a:t>
          </a:r>
        </a:p>
      </dsp:txBody>
      <dsp:txXfrm rot="16200000">
        <a:off x="6925076" y="1353208"/>
        <a:ext cx="3416581" cy="710158"/>
      </dsp:txXfrm>
    </dsp:sp>
    <dsp:sp modelId="{38017169-A88C-4A9B-862C-A9C6114434C9}">
      <dsp:nvSpPr>
        <dsp:cNvPr id="0" name=""/>
        <dsp:cNvSpPr/>
      </dsp:nvSpPr>
      <dsp:spPr>
        <a:xfrm rot="5400000">
          <a:off x="8083499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849B7-C06E-43F3-AA5F-EDB49ECCF8FD}">
      <dsp:nvSpPr>
        <dsp:cNvPr id="0" name=""/>
        <dsp:cNvSpPr/>
      </dsp:nvSpPr>
      <dsp:spPr>
        <a:xfrm>
          <a:off x="8907951" y="-2"/>
          <a:ext cx="2645341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Konačno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Bog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ustao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bi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ponovno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izbavio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Davida
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Pozvao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pastira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čuva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Stavio je </a:t>
          </a:r>
          <a:r>
            <a:rPr lang="hr-H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skiptar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Judinu ruku I izabrao Jeruzalem za svoju prijestolnicu.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Usprkos njihovoj pobunu Bog je tada ostao vjeran a vjeran je I do danas.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07951" y="-2"/>
        <a:ext cx="2645341" cy="4166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DACC8-D290-4714-BED2-69E2CAF501DE}">
      <dsp:nvSpPr>
        <dsp:cNvPr id="0" name=""/>
        <dsp:cNvSpPr/>
      </dsp:nvSpPr>
      <dsp:spPr>
        <a:xfrm>
          <a:off x="0" y="1252"/>
          <a:ext cx="3342117" cy="10155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sklopio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avez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Abrahamom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Izakom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Jakovom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hr-H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8-11)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52"/>
        <a:ext cx="3342117" cy="1015564"/>
      </dsp:txXfrm>
    </dsp:sp>
    <dsp:sp modelId="{FC2B8EA2-1344-4755-A26C-8719A24A5412}">
      <dsp:nvSpPr>
        <dsp:cNvPr id="0" name=""/>
        <dsp:cNvSpPr/>
      </dsp:nvSpPr>
      <dsp:spPr>
        <a:xfrm>
          <a:off x="3463074" y="125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A223C6-3FD1-48A0-B22C-A550A0492831}">
      <dsp:nvSpPr>
        <dsp:cNvPr id="0" name=""/>
        <dsp:cNvSpPr/>
      </dsp:nvSpPr>
      <dsp:spPr>
        <a:xfrm>
          <a:off x="1126365" y="1184385"/>
          <a:ext cx="3342117" cy="10155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Štitio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slabi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hr-H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12-15)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6365" y="1184385"/>
        <a:ext cx="3342117" cy="1015564"/>
      </dsp:txXfrm>
    </dsp:sp>
    <dsp:sp modelId="{4DC79B45-98AB-446C-9632-F908EA701F27}">
      <dsp:nvSpPr>
        <dsp:cNvPr id="0" name=""/>
        <dsp:cNvSpPr/>
      </dsp:nvSpPr>
      <dsp:spPr>
        <a:xfrm>
          <a:off x="0" y="1184385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A1C057-3037-4FA8-B115-71D563995C05}">
      <dsp:nvSpPr>
        <dsp:cNvPr id="0" name=""/>
        <dsp:cNvSpPr/>
      </dsp:nvSpPr>
      <dsp:spPr>
        <a:xfrm>
          <a:off x="0" y="2367517"/>
          <a:ext cx="3342117" cy="101556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Spasio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od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gladi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Josipa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hr-H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16-24)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67517"/>
        <a:ext cx="3342117" cy="1015564"/>
      </dsp:txXfrm>
    </dsp:sp>
    <dsp:sp modelId="{A0B488F2-0DCD-4026-A8D6-1F492F8B4D90}">
      <dsp:nvSpPr>
        <dsp:cNvPr id="0" name=""/>
        <dsp:cNvSpPr/>
      </dsp:nvSpPr>
      <dsp:spPr>
        <a:xfrm>
          <a:off x="3463074" y="2367517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9ECF98-EBD2-4B75-B803-EF4EB9EB07BE}">
      <dsp:nvSpPr>
        <dsp:cNvPr id="0" name=""/>
        <dsp:cNvSpPr/>
      </dsp:nvSpPr>
      <dsp:spPr>
        <a:xfrm>
          <a:off x="1126365" y="3550650"/>
          <a:ext cx="3342117" cy="10155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Kada su bili porobljeni, po- slao je Mojsija i kaznio Egipat (rd. 25-38)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6365" y="3550650"/>
        <a:ext cx="3342117" cy="1015564"/>
      </dsp:txXfrm>
    </dsp:sp>
    <dsp:sp modelId="{0D4B7016-4EBB-408D-891E-B7C1124AFE1A}">
      <dsp:nvSpPr>
        <dsp:cNvPr id="0" name=""/>
        <dsp:cNvSpPr/>
      </dsp:nvSpPr>
      <dsp:spPr>
        <a:xfrm>
          <a:off x="0" y="3550650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6518A8-7FED-4B7B-8478-43E1E789288B}">
      <dsp:nvSpPr>
        <dsp:cNvPr id="0" name=""/>
        <dsp:cNvSpPr/>
      </dsp:nvSpPr>
      <dsp:spPr>
        <a:xfrm>
          <a:off x="74813" y="4735031"/>
          <a:ext cx="3342117" cy="10155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kroz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pustinju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Kanaan (</a:t>
          </a:r>
          <a:r>
            <a:rPr lang="hr-H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39-44)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74813" y="4735031"/>
        <a:ext cx="3342117" cy="1015564"/>
      </dsp:txXfrm>
    </dsp:sp>
    <dsp:sp modelId="{AFA6B9E2-9906-4C55-8CAB-D191F02AD695}">
      <dsp:nvSpPr>
        <dsp:cNvPr id="0" name=""/>
        <dsp:cNvSpPr/>
      </dsp:nvSpPr>
      <dsp:spPr>
        <a:xfrm>
          <a:off x="3463074" y="473378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6ACA2-995E-418B-9679-60237CF38C34}">
      <dsp:nvSpPr>
        <dsp:cNvPr id="0" name=""/>
        <dsp:cNvSpPr/>
      </dsp:nvSpPr>
      <dsp:spPr>
        <a:xfrm>
          <a:off x="2003520" y="711093"/>
          <a:ext cx="130926" cy="911762"/>
        </a:xfrm>
        <a:custGeom>
          <a:avLst/>
          <a:gdLst/>
          <a:ahLst/>
          <a:cxnLst/>
          <a:rect l="0" t="0" r="0" b="0"/>
          <a:pathLst>
            <a:path>
              <a:moveTo>
                <a:pt x="130926" y="0"/>
              </a:moveTo>
              <a:lnTo>
                <a:pt x="130926" y="911762"/>
              </a:lnTo>
              <a:lnTo>
                <a:pt x="0" y="9117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58583-FAE9-42AF-AB12-245A4DBF741D}">
      <dsp:nvSpPr>
        <dsp:cNvPr id="0" name=""/>
        <dsp:cNvSpPr/>
      </dsp:nvSpPr>
      <dsp:spPr>
        <a:xfrm>
          <a:off x="3144455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3B65-8ADF-49E3-8034-89C8AD3A6A02}">
      <dsp:nvSpPr>
        <dsp:cNvPr id="0" name=""/>
        <dsp:cNvSpPr/>
      </dsp:nvSpPr>
      <dsp:spPr>
        <a:xfrm>
          <a:off x="2134447" y="711093"/>
          <a:ext cx="1508777" cy="1823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2598"/>
              </a:lnTo>
              <a:lnTo>
                <a:pt x="1508777" y="1692598"/>
              </a:lnTo>
              <a:lnTo>
                <a:pt x="1508777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EA36D-BD95-4819-8A08-5517399D734B}">
      <dsp:nvSpPr>
        <dsp:cNvPr id="0" name=""/>
        <dsp:cNvSpPr/>
      </dsp:nvSpPr>
      <dsp:spPr>
        <a:xfrm>
          <a:off x="1635678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B7BA0-7FA3-4600-832B-849626A62ABE}">
      <dsp:nvSpPr>
        <dsp:cNvPr id="0" name=""/>
        <dsp:cNvSpPr/>
      </dsp:nvSpPr>
      <dsp:spPr>
        <a:xfrm>
          <a:off x="2088727" y="711093"/>
          <a:ext cx="91440" cy="1823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A60A6-98A7-4E64-BA80-BD2A296E3812}">
      <dsp:nvSpPr>
        <dsp:cNvPr id="0" name=""/>
        <dsp:cNvSpPr/>
      </dsp:nvSpPr>
      <dsp:spPr>
        <a:xfrm>
          <a:off x="126901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B4184-E165-430D-81B5-E89857969256}">
      <dsp:nvSpPr>
        <dsp:cNvPr id="0" name=""/>
        <dsp:cNvSpPr/>
      </dsp:nvSpPr>
      <dsp:spPr>
        <a:xfrm>
          <a:off x="625670" y="711093"/>
          <a:ext cx="1508777" cy="1823525"/>
        </a:xfrm>
        <a:custGeom>
          <a:avLst/>
          <a:gdLst/>
          <a:ahLst/>
          <a:cxnLst/>
          <a:rect l="0" t="0" r="0" b="0"/>
          <a:pathLst>
            <a:path>
              <a:moveTo>
                <a:pt x="1508777" y="0"/>
              </a:moveTo>
              <a:lnTo>
                <a:pt x="1508777" y="1692598"/>
              </a:lnTo>
              <a:lnTo>
                <a:pt x="0" y="1692598"/>
              </a:lnTo>
              <a:lnTo>
                <a:pt x="0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C19F3-6720-4F57-8B05-8158F96F2C4C}">
      <dsp:nvSpPr>
        <dsp:cNvPr id="0" name=""/>
        <dsp:cNvSpPr/>
      </dsp:nvSpPr>
      <dsp:spPr>
        <a:xfrm>
          <a:off x="378380" y="87631"/>
          <a:ext cx="3512134" cy="62346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effectLst/>
            </a:rPr>
            <a:t>Hvalimo Boga za njegovu dobrotu i moć (Psalam 135,1-5)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378380" y="87631"/>
        <a:ext cx="3512134" cy="623461"/>
      </dsp:txXfrm>
    </dsp:sp>
    <dsp:sp modelId="{3B68829D-DE10-49D3-91F0-4295145DC96E}">
      <dsp:nvSpPr>
        <dsp:cNvPr id="0" name=""/>
        <dsp:cNvSpPr/>
      </dsp:nvSpPr>
      <dsp:spPr>
        <a:xfrm>
          <a:off x="2208" y="2534619"/>
          <a:ext cx="1246923" cy="928708"/>
        </a:xfrm>
        <a:prstGeom prst="rect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stvaranju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8" y="2534619"/>
        <a:ext cx="1246923" cy="928708"/>
      </dsp:txXfrm>
    </dsp:sp>
    <dsp:sp modelId="{C3B53BDE-8006-49A6-AA0C-8115A6B605FC}">
      <dsp:nvSpPr>
        <dsp:cNvPr id="0" name=""/>
        <dsp:cNvSpPr/>
      </dsp:nvSpPr>
      <dsp:spPr>
        <a:xfrm>
          <a:off x="313939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135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</a:p>
      </dsp:txBody>
      <dsp:txXfrm>
        <a:off x="313939" y="3725181"/>
        <a:ext cx="1246923" cy="623461"/>
      </dsp:txXfrm>
    </dsp:sp>
    <dsp:sp modelId="{EEEFC83B-9994-41E0-AC09-CEC28B970226}">
      <dsp:nvSpPr>
        <dsp:cNvPr id="0" name=""/>
        <dsp:cNvSpPr/>
      </dsp:nvSpPr>
      <dsp:spPr>
        <a:xfrm>
          <a:off x="1510985" y="2534619"/>
          <a:ext cx="1246923" cy="928708"/>
        </a:xfrm>
        <a:prstGeom prst="rect">
          <a:avLst/>
        </a:prstGeom>
        <a:gradFill rotWithShape="1">
          <a:gsLst>
            <a:gs pos="0">
              <a:schemeClr val="accent2">
                <a:tint val="73000"/>
                <a:shade val="100000"/>
                <a:satMod val="150000"/>
              </a:schemeClr>
            </a:gs>
            <a:gs pos="25000">
              <a:schemeClr val="accent2">
                <a:tint val="96000"/>
                <a:shade val="80000"/>
                <a:satMod val="105000"/>
              </a:schemeClr>
            </a:gs>
            <a:gs pos="38000">
              <a:schemeClr val="accent2">
                <a:tint val="96000"/>
                <a:shade val="59000"/>
                <a:satMod val="120000"/>
              </a:schemeClr>
            </a:gs>
            <a:gs pos="55000">
              <a:schemeClr val="accent2">
                <a:tint val="100000"/>
                <a:shade val="57000"/>
                <a:satMod val="120000"/>
              </a:schemeClr>
            </a:gs>
            <a:gs pos="80000">
              <a:schemeClr val="accent2">
                <a:tint val="100000"/>
                <a:shade val="56000"/>
                <a:satMod val="145000"/>
              </a:schemeClr>
            </a:gs>
            <a:gs pos="88000">
              <a:schemeClr val="accent2">
                <a:tint val="100000"/>
                <a:shade val="63000"/>
                <a:satMod val="160000"/>
              </a:schemeClr>
            </a:gs>
            <a:gs pos="100000">
              <a:schemeClr val="accent2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2">
              <a:shade val="30000"/>
              <a:satMod val="15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vrijeme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Izlaska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10985" y="2534619"/>
        <a:ext cx="1246923" cy="928708"/>
      </dsp:txXfrm>
    </dsp:sp>
    <dsp:sp modelId="{31794C17-6C24-41EF-BFD3-72BAC5750B47}">
      <dsp:nvSpPr>
        <dsp:cNvPr id="0" name=""/>
        <dsp:cNvSpPr/>
      </dsp:nvSpPr>
      <dsp:spPr>
        <a:xfrm>
          <a:off x="1822716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135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</a:p>
      </dsp:txBody>
      <dsp:txXfrm>
        <a:off x="1822716" y="3725181"/>
        <a:ext cx="1246923" cy="623461"/>
      </dsp:txXfrm>
    </dsp:sp>
    <dsp:sp modelId="{04A0490F-3195-46D7-8779-FE53F51038D4}">
      <dsp:nvSpPr>
        <dsp:cNvPr id="0" name=""/>
        <dsp:cNvSpPr/>
      </dsp:nvSpPr>
      <dsp:spPr>
        <a:xfrm>
          <a:off x="3019763" y="2534619"/>
          <a:ext cx="1246923" cy="92870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osvajanju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Kanaana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19763" y="2534619"/>
        <a:ext cx="1246923" cy="928708"/>
      </dsp:txXfrm>
    </dsp:sp>
    <dsp:sp modelId="{F8E70081-E574-419E-84B9-6527E0769697}">
      <dsp:nvSpPr>
        <dsp:cNvPr id="0" name=""/>
        <dsp:cNvSpPr/>
      </dsp:nvSpPr>
      <dsp:spPr>
        <a:xfrm>
          <a:off x="3331493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135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10-12</a:t>
          </a:r>
        </a:p>
      </dsp:txBody>
      <dsp:txXfrm>
        <a:off x="3331493" y="3725181"/>
        <a:ext cx="1246923" cy="623461"/>
      </dsp:txXfrm>
    </dsp:sp>
    <dsp:sp modelId="{7F3D0F71-2E7B-4AA5-BC65-8192738BACA8}">
      <dsp:nvSpPr>
        <dsp:cNvPr id="0" name=""/>
        <dsp:cNvSpPr/>
      </dsp:nvSpPr>
      <dsp:spPr>
        <a:xfrm>
          <a:off x="157799" y="972947"/>
          <a:ext cx="1845720" cy="1299817"/>
        </a:xfrm>
        <a:prstGeom prst="rect">
          <a:avLst/>
        </a:prstGeom>
        <a:gradFill rotWithShape="1">
          <a:gsLst>
            <a:gs pos="0">
              <a:schemeClr val="dk1">
                <a:tint val="73000"/>
                <a:shade val="100000"/>
                <a:satMod val="150000"/>
              </a:schemeClr>
            </a:gs>
            <a:gs pos="25000">
              <a:schemeClr val="dk1">
                <a:tint val="96000"/>
                <a:shade val="80000"/>
                <a:satMod val="105000"/>
              </a:schemeClr>
            </a:gs>
            <a:gs pos="38000">
              <a:schemeClr val="dk1">
                <a:tint val="96000"/>
                <a:shade val="59000"/>
                <a:satMod val="120000"/>
              </a:schemeClr>
            </a:gs>
            <a:gs pos="55000">
              <a:schemeClr val="dk1">
                <a:tint val="100000"/>
                <a:shade val="57000"/>
                <a:satMod val="120000"/>
              </a:schemeClr>
            </a:gs>
            <a:gs pos="80000">
              <a:schemeClr val="dk1">
                <a:tint val="100000"/>
                <a:shade val="56000"/>
                <a:satMod val="145000"/>
              </a:schemeClr>
            </a:gs>
            <a:gs pos="88000">
              <a:schemeClr val="dk1">
                <a:tint val="100000"/>
                <a:shade val="63000"/>
                <a:satMod val="160000"/>
              </a:schemeClr>
            </a:gs>
            <a:gs pos="100000">
              <a:schemeClr val="dk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dk1">
              <a:shade val="30000"/>
              <a:satMod val="150000"/>
            </a:schemeClr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Kako je Bog pokazao svoju dobrotu i moć?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7799" y="972947"/>
        <a:ext cx="1845720" cy="1299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EB6BF-535A-48DE-8009-F291D01D632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0C698-A92E-411C-96C0-91BEC3B840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18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E5B2AB0-CB9E-5755-1B4B-2D6C92BB4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9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E6C7A-A539-2941-40D3-925BCB1D0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53B042-5CD0-0AC2-65E7-F18D34BB1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24A009-78A9-A69A-E54E-795C2DC5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FC52B8-BBE0-2BA8-DF52-FFAA6D23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DE28B-BC56-638C-57D7-E0DA000F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6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9D84D-D03B-F953-A61C-CC843429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326E62-3383-89EA-A0D7-70E26C53C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E07FFB-1463-93C3-46E3-979EEA49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10D585-EA32-EA66-1878-C43A89BC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07C993-F0F9-0FDF-5E81-8B797AE2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5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75B90A-90A6-766E-E585-7A1E5CC05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2EEC7F-6168-FDD1-1B7F-9E15BF011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103625-8635-5827-6176-E01186B1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FFBE10-9662-DE71-C41A-E104C487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26B506-C528-1471-ED42-A8B2F3FF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0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5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8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8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9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D5F9F-7073-FBA0-25AB-C8F5400C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47D5FB-508F-6DB5-3C6C-7D58DA1EA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742C5-2547-1EA8-F74E-BCCDAB36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8A8EB-DE5E-BF6D-0487-458CC1D8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A8FDFD-E111-6059-C485-EF5F25C9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2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85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6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1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15252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15748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84818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1215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34115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94101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28709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AAE2A-42FB-9B53-50F1-0978F854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97F1A8-F648-4B0D-AA76-D855AA71E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C95067-E08A-43E8-1E8C-9A2F4AB2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C825E4-5431-27E1-F274-6E0A9B21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4767FE-FB2C-FB41-2D64-3C7730B4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0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15576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26471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06633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03913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66553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158364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803924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929229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339371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20045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12778-6EA7-7535-C023-AE00EA4C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1ED4C9-F847-89FD-E8C0-8CE7B2F5D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5FC614-BC66-AE3F-E82D-B529EAD45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E0EA93-82F8-CCF5-374A-6A05D4C8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81458B-288E-73F2-A77D-DDEFCFB2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DCA03B-D52B-588C-2463-6FC8CD1F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78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59269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106437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05848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9168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77409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336764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976661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973286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620486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60996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3F044-6D91-05CA-9A84-DEDC2880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008A54-CF76-38DD-0351-3E3337E22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E390A1-A7DD-ECDD-CA60-807DF0364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8069E6-198F-927F-5800-EF7C372D9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20911A-1880-A267-F9DD-0D80BB344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4AFD2B-5C62-E8D2-CA74-F4C19224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9452E3-D70E-3A2A-F94D-E51CDDAF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6C2924-6C68-1942-6C00-17EF9F7E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57455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24061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72077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06491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63470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19026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766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5992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537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31633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AD1EF-0F6E-5ADC-6211-395E3A4A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9150BC-4BE8-E75F-FCAC-5BDCCA1C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0993D6-EF17-A588-C597-AA58D247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494760-4516-7E25-862A-7ACD23DF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9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68806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10381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6B65F3-386E-48D7-A364-E1DB434C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068FC2-D995-00C9-9F3D-F7E2AF25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3F10CB-B728-565F-E520-0A33217A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7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83740-330D-BF44-CB04-05471EDE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4030E0-6811-76D8-9ABB-22336E75F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C64950-C96F-68F8-6B2E-3E433CCC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D9B112-4C50-B31D-10D2-FF242F2A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6773B9-4C64-21E7-C86A-64B564DF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278352-42AF-3054-A8E2-20F908F8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28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F96D14-83E5-6268-0AC8-B601E5AF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F1C356-51A3-9D51-1265-2E3882A20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AE90DF-CACA-B406-B1AE-AB175C795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A4ECFC-D629-48D4-556B-B1DFBED4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E351B9-6751-766B-9562-3956DEFE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77F3C3-A299-130C-7CFC-E2DB0FD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3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ACF812-C885-3119-E0F4-9A9B043F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3E2566-229B-678D-C7B6-DB2562163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F2BD4F-9E4F-008F-5F60-332D35E13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ADACCB-1AE4-C31A-4ED9-42646326A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CFADF1-3A9F-41C7-A0E6-4457857F1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17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937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26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4775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8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7.jpeg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50.jpg"/><Relationship Id="rId5" Type="http://schemas.openxmlformats.org/officeDocument/2006/relationships/diagramLayout" Target="../diagrams/layout3.xml"/><Relationship Id="rId10" Type="http://schemas.openxmlformats.org/officeDocument/2006/relationships/image" Target="../media/image49.jpg"/><Relationship Id="rId4" Type="http://schemas.openxmlformats.org/officeDocument/2006/relationships/diagramData" Target="../diagrams/data3.xml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3" Type="http://schemas.openxmlformats.org/officeDocument/2006/relationships/image" Target="../media/image11.jpg"/><Relationship Id="rId7" Type="http://schemas.openxmlformats.org/officeDocument/2006/relationships/image" Target="../media/image14.jpeg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png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jp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microsoft.com/office/2007/relationships/hdphoto" Target="../media/hdphoto4.wdp"/><Relationship Id="rId18" Type="http://schemas.openxmlformats.org/officeDocument/2006/relationships/image" Target="../media/image35.png"/><Relationship Id="rId3" Type="http://schemas.openxmlformats.org/officeDocument/2006/relationships/image" Target="../media/image24.jpeg"/><Relationship Id="rId7" Type="http://schemas.openxmlformats.org/officeDocument/2006/relationships/diagramLayout" Target="../diagrams/layout2.xml"/><Relationship Id="rId12" Type="http://schemas.openxmlformats.org/officeDocument/2006/relationships/image" Target="../media/image32.png"/><Relationship Id="rId1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4.png"/><Relationship Id="rId20" Type="http://schemas.microsoft.com/office/2007/relationships/hdphoto" Target="../media/hdphoto7.wdp"/><Relationship Id="rId1" Type="http://schemas.openxmlformats.org/officeDocument/2006/relationships/themeOverride" Target="../theme/themeOverride3.xml"/><Relationship Id="rId6" Type="http://schemas.openxmlformats.org/officeDocument/2006/relationships/diagramData" Target="../diagrams/data2.xml"/><Relationship Id="rId11" Type="http://schemas.openxmlformats.org/officeDocument/2006/relationships/image" Target="../media/image31.jpeg"/><Relationship Id="rId5" Type="http://schemas.microsoft.com/office/2007/relationships/hdphoto" Target="../media/hdphoto3.wdp"/><Relationship Id="rId15" Type="http://schemas.microsoft.com/office/2007/relationships/hdphoto" Target="../media/hdphoto5.wdp"/><Relationship Id="rId10" Type="http://schemas.microsoft.com/office/2007/relationships/diagramDrawing" Target="../diagrams/drawing2.xml"/><Relationship Id="rId19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diagramColors" Target="../diagrams/colors2.xml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19307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    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KNJIGA PSALAMA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1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tromjesečje 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pouke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es-E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ožujka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6BD90-25D9-D745-05C7-2438A1B71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7854"/>
            <a:ext cx="12310946" cy="532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70E7EE-0246-6293-419E-F6E121CC139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4000">
                      <a:schemeClr val="accent1">
                        <a:lumMod val="40000"/>
                        <a:lumOff val="60000"/>
                      </a:schemeClr>
                    </a:gs>
                    <a:gs pos="26000">
                      <a:schemeClr val="accent1">
                        <a:lumMod val="40000"/>
                        <a:lumOff val="60000"/>
                      </a:schemeClr>
                    </a:gs>
                    <a:gs pos="56000">
                      <a:schemeClr val="accent2">
                        <a:lumMod val="60000"/>
                        <a:lumOff val="40000"/>
                      </a:schemeClr>
                    </a:gs>
                    <a:gs pos="49000">
                      <a:schemeClr val="accent2">
                        <a:lumMod val="60000"/>
                        <a:lumOff val="40000"/>
                      </a:schemeClr>
                    </a:gs>
                    <a:gs pos="74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56000"/>
                        <a:satMod val="145000"/>
                      </a:schemeClr>
                    </a:gs>
                    <a:gs pos="88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63000"/>
                        <a:satMod val="160000"/>
                      </a:schemeClr>
                    </a:gs>
                    <a:gs pos="100000">
                      <a:schemeClr val="accent5">
                        <a:hueOff val="0"/>
                        <a:satOff val="0"/>
                        <a:lumOff val="0"/>
                        <a:alphaOff val="0"/>
                        <a:tint val="99000"/>
                        <a:shade val="100000"/>
                        <a:satMod val="155000"/>
                      </a:schemeClr>
                    </a:gs>
                  </a:gsLst>
                  <a:lin ang="2700000" scaled="1"/>
                  <a:tileRect/>
                </a:gradFill>
                <a:effectLst>
                  <a:outerShdw dist="38100" dir="2640000" algn="bl" rotWithShape="0">
                    <a:schemeClr val="tx1"/>
                  </a:outerShdw>
                </a:effectLst>
              </a:rPr>
              <a:t>GOSPODAR POVIJESTI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6DB917-05B9-7DCF-B57F-EFF4832CD9D4}"/>
              </a:ext>
            </a:extLst>
          </p:cNvPr>
          <p:cNvSpPr txBox="1"/>
          <p:nvPr/>
        </p:nvSpPr>
        <p:spPr>
          <a:xfrm>
            <a:off x="284672" y="608488"/>
            <a:ext cx="11622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Znadem da je velik Jahve, da je nad bozima svim gospodar.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135</a:t>
            </a:r>
            <a:r>
              <a:rPr lang="hr-HR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855E0AB-625C-1637-81DC-5FA38BF26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9585259"/>
              </p:ext>
            </p:extLst>
          </p:nvPr>
        </p:nvGraphicFramePr>
        <p:xfrm>
          <a:off x="284672" y="1341489"/>
          <a:ext cx="4580626" cy="443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2AE9D33-0489-767E-609C-A94DAA2F0165}"/>
              </a:ext>
            </a:extLst>
          </p:cNvPr>
          <p:cNvSpPr txBox="1"/>
          <p:nvPr/>
        </p:nvSpPr>
        <p:spPr>
          <a:xfrm>
            <a:off x="284672" y="5864434"/>
            <a:ext cx="4580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Hvalimo</a:t>
            </a:r>
            <a:r>
              <a:rPr lang="en-US" sz="2000" b="1" dirty="0"/>
              <a:t> Boga </a:t>
            </a:r>
            <a:r>
              <a:rPr lang="en-US" sz="2000" b="1" dirty="0" err="1"/>
              <a:t>jer</a:t>
            </a:r>
            <a:r>
              <a:rPr lang="en-US" sz="2000" b="1" dirty="0"/>
              <a:t>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suditi</a:t>
            </a:r>
            <a:r>
              <a:rPr lang="en-US" sz="2000" b="1" dirty="0"/>
              <a:t> </a:t>
            </a:r>
            <a:r>
              <a:rPr lang="hr-HR" sz="2000" b="1" dirty="0"/>
              <a:t>po milosti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135, 13</a:t>
            </a:r>
            <a:r>
              <a:rPr lang="hr-HR" sz="2000" b="1" dirty="0"/>
              <a:t>.</a:t>
            </a:r>
            <a:r>
              <a:rPr lang="en-US" sz="2000" b="1" dirty="0"/>
              <a:t>14)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69DA42-3E0D-6A60-681B-1DE8D39AA2A1}"/>
              </a:ext>
            </a:extLst>
          </p:cNvPr>
          <p:cNvSpPr txBox="1"/>
          <p:nvPr/>
        </p:nvSpPr>
        <p:spPr>
          <a:xfrm>
            <a:off x="5430414" y="5356732"/>
            <a:ext cx="6430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Budući</a:t>
            </a:r>
            <a:r>
              <a:rPr lang="en-US" sz="2000" b="1" dirty="0"/>
              <a:t> da je </a:t>
            </a:r>
            <a:r>
              <a:rPr lang="en-US" sz="2000" b="1" dirty="0" err="1"/>
              <a:t>Božja</a:t>
            </a:r>
            <a:r>
              <a:rPr lang="en-US" sz="2000" b="1" dirty="0"/>
              <a:t> </a:t>
            </a:r>
            <a:r>
              <a:rPr lang="en-US" sz="2000" b="1" dirty="0" err="1"/>
              <a:t>moć</a:t>
            </a:r>
            <a:r>
              <a:rPr lang="en-US" sz="2000" b="1" dirty="0"/>
              <a:t> u </a:t>
            </a:r>
            <a:r>
              <a:rPr lang="en-US" sz="2000" b="1" dirty="0" err="1"/>
              <a:t>stvaranju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povijesti</a:t>
            </a:r>
            <a:r>
              <a:rPr lang="en-US" sz="2000" b="1" dirty="0"/>
              <a:t> </a:t>
            </a:r>
            <a:r>
              <a:rPr lang="en-US" sz="2000" b="1" dirty="0" err="1"/>
              <a:t>neusporediva</a:t>
            </a:r>
            <a:r>
              <a:rPr lang="en-US" sz="2000" b="1" dirty="0"/>
              <a:t> u </a:t>
            </a:r>
            <a:r>
              <a:rPr lang="en-US" sz="2000" b="1" dirty="0" err="1"/>
              <a:t>svijetu</a:t>
            </a:r>
            <a:r>
              <a:rPr lang="en-US" sz="2000" b="1" dirty="0"/>
              <a:t>, </a:t>
            </a:r>
            <a:r>
              <a:rPr lang="en-US" sz="2000" b="1" dirty="0" err="1"/>
              <a:t>Božji</a:t>
            </a:r>
            <a:r>
              <a:rPr lang="en-US" sz="2000" b="1" dirty="0"/>
              <a:t> </a:t>
            </a:r>
            <a:r>
              <a:rPr lang="en-US" sz="2000" b="1" dirty="0" err="1"/>
              <a:t>narod</a:t>
            </a:r>
            <a:r>
              <a:rPr lang="en-US" sz="2000" b="1" dirty="0"/>
              <a:t> </a:t>
            </a:r>
            <a:r>
              <a:rPr lang="en-US" sz="2000" b="1" dirty="0" err="1"/>
              <a:t>uvijek</a:t>
            </a:r>
            <a:r>
              <a:rPr lang="en-US" sz="2000" b="1" dirty="0"/>
              <a:t> se </a:t>
            </a:r>
            <a:r>
              <a:rPr lang="en-US" sz="2000" b="1" dirty="0" err="1"/>
              <a:t>treba</a:t>
            </a:r>
            <a:r>
              <a:rPr lang="en-US" sz="2000" b="1" dirty="0"/>
              <a:t> </a:t>
            </a:r>
            <a:r>
              <a:rPr lang="en-US" sz="2000" b="1" dirty="0" err="1"/>
              <a:t>osloniti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Njega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hr-HR" sz="2000" b="1" dirty="0" err="1"/>
              <a:t>oboža</a:t>
            </a:r>
            <a:r>
              <a:rPr lang="en-US" sz="2000" b="1" dirty="0" err="1"/>
              <a:t>vati</a:t>
            </a:r>
            <a:r>
              <a:rPr lang="en-US" sz="2000" b="1" dirty="0"/>
              <a:t> </a:t>
            </a:r>
            <a:r>
              <a:rPr lang="en-US" sz="2000" b="1" dirty="0" err="1"/>
              <a:t>samo</a:t>
            </a:r>
            <a:r>
              <a:rPr lang="en-US" sz="2000" b="1" dirty="0"/>
              <a:t> </a:t>
            </a:r>
            <a:r>
              <a:rPr lang="en-US" sz="2000" b="1" dirty="0" err="1"/>
              <a:t>Njega</a:t>
            </a:r>
            <a:r>
              <a:rPr lang="en-US" sz="2000" b="1" dirty="0"/>
              <a:t>. </a:t>
            </a:r>
            <a:r>
              <a:rPr lang="hr-HR" sz="2000" b="1" dirty="0"/>
              <a:t>Treba da obožavamo samo Njega k</a:t>
            </a:r>
            <a:r>
              <a:rPr lang="en-US" sz="2000" b="1" dirty="0" err="1"/>
              <a:t>ao</a:t>
            </a:r>
            <a:r>
              <a:rPr lang="en-US" sz="2000" b="1" dirty="0"/>
              <a:t> </a:t>
            </a:r>
            <a:r>
              <a:rPr lang="en-US" sz="2000" b="1" dirty="0" err="1"/>
              <a:t>naš</a:t>
            </a:r>
            <a:r>
              <a:rPr lang="hr-HR" sz="2000" b="1" dirty="0" err="1"/>
              <a:t>eg</a:t>
            </a:r>
            <a:r>
              <a:rPr lang="en-US" sz="2000" b="1" dirty="0"/>
              <a:t> </a:t>
            </a:r>
            <a:r>
              <a:rPr lang="en-US" sz="2000" b="1" dirty="0" err="1"/>
              <a:t>Stvoritelj</a:t>
            </a:r>
            <a:r>
              <a:rPr lang="hr-HR" sz="2000" b="1" dirty="0"/>
              <a:t>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naš</a:t>
            </a:r>
            <a:r>
              <a:rPr lang="hr-HR" sz="2000" b="1" dirty="0" err="1"/>
              <a:t>eg</a:t>
            </a:r>
            <a:r>
              <a:rPr lang="en-US" sz="2000" b="1" dirty="0"/>
              <a:t> </a:t>
            </a:r>
            <a:r>
              <a:rPr lang="en-US" sz="2000" b="1" dirty="0" err="1"/>
              <a:t>Otkupitelj</a:t>
            </a:r>
            <a:r>
              <a:rPr lang="hr-HR" sz="2000" b="1" dirty="0"/>
              <a:t>a. 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A61FC8-906D-31C3-728E-E592AC585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6199" y="3191750"/>
            <a:ext cx="3491129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A437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24E5F726-7E4B-2011-40A0-694826B164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638" y="1350827"/>
            <a:ext cx="2915612" cy="38638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 descr="Imagen que contiene exterior, pasto, naturaleza, caminando&#10;&#10;Descripción generada automáticamente">
            <a:extLst>
              <a:ext uri="{FF2B5EF4-FFF2-40B4-BE49-F238E27FC236}">
                <a16:creationId xmlns:a16="http://schemas.microsoft.com/office/drawing/2014/main" id="{CC2A5122-2A2E-9C70-7EFA-23EE60D088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198" y="1266848"/>
            <a:ext cx="3491130" cy="174556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573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8" grpId="0" uiExpand="1">
        <p:bldSub>
          <a:bldDgm bld="one"/>
        </p:bldSub>
      </p:bldGraphic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57816-96AB-6498-62D5-214C1454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E424C5-1CA1-A9DC-EB25-953089C303A5}"/>
              </a:ext>
            </a:extLst>
          </p:cNvPr>
          <p:cNvSpPr txBox="1"/>
          <p:nvPr/>
        </p:nvSpPr>
        <p:spPr>
          <a:xfrm>
            <a:off x="1604865" y="1012954"/>
            <a:ext cx="861215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”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Božje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postupanje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s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Njegovim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narodom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trebalo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ponavlja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više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puta.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Koliko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često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je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Gospod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in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postavljao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putokaze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u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svom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ophođenju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s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</a:t>
            </a:r>
            <a:r>
              <a:rPr kumimoji="0" lang="hr-HR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star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im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Izraelom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! Da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zaboravili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prošlost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zapov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ij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edio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je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Mojsiju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da ove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događaje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uobliči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u p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j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esmu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kako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roditelji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nj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poučavali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svoju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d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j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ecu. …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Za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svoj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narod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u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ovom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naraštaju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Gospod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in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je d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j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elovao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kao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Bog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koji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čini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čuda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Prošle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događaje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iz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Božjeg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djelovanja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treba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često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iznositi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pred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ljude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,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mlade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i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stare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Moramo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često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pripov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ij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eda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o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Božjoj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dobroti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i </a:t>
            </a:r>
            <a:r>
              <a:rPr lang="hr-HR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hvaliti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Ga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za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Njegova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divna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d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j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ela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</a:t>
            </a:r>
            <a:r>
              <a:rPr kumimoji="0" lang="sr-Latn-R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72D981-4213-B266-D820-C9DC11D6A3D9}"/>
              </a:ext>
            </a:extLst>
          </p:cNvPr>
          <p:cNvSpPr txBox="1"/>
          <p:nvPr/>
        </p:nvSpPr>
        <p:spPr>
          <a:xfrm>
            <a:off x="5519772" y="5974686"/>
            <a:ext cx="4697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Ellen</a:t>
            </a:r>
            <a:r>
              <a:rPr kumimoji="0" lang="sr-Latn-RS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G. </a:t>
            </a:r>
            <a:r>
              <a:rPr kumimoji="0" lang="sr-Latn-RS" sz="1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</a:t>
            </a:r>
            <a:r>
              <a:rPr kumimoji="0" lang="hr-HR" sz="1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14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edočanstva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za </a:t>
            </a:r>
            <a:r>
              <a:rPr kumimoji="0" lang="en-US" sz="14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Crkvu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hr-HR" sz="1400" b="1" dirty="0">
                <a:solidFill>
                  <a:prstClr val="black"/>
                </a:solidFill>
                <a:latin typeface="Calibri" panose="020F0502020204030204"/>
              </a:rPr>
              <a:t>vol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str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364.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original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27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860138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487621" y="3429000"/>
            <a:ext cx="11508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Ovaj smo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tjedan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razmatrali kako su pisci Psalama potvrdili Gospodnje djelovanje u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povijest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njihovog naroda. Kao što je spomenuto u uvodu, Biblija objavljuje namjere Svevišnjega od početka vremena. “Ali u Božjoj riječi zavjesa je povučena u stranu, i mi gledamo iza, iznad i u svim igrama 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protuigrama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ljudskih interesa, sila i strasti —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oruđa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Svemilostivoga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koja tiho i strpljivo ostvaruju nakane Njegove volje.” (Ellen G.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White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Odgoj, str. 148 original. Pismo se u cijelosti temelji na razumijevanju da je njegov Autor živ i da pokreće zemaljske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događaje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 da djeluje u njima. Sila biblijske poruke počiva na ovoj č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injenici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 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90665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  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”Pouke iz prošlosti</a:t>
            </a:r>
            <a:r>
              <a:rPr lang="sr-Latn-RS" sz="2800" dirty="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kulturoloških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li ostati vjeran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čitavom Pismu a to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znači držati i zapovijedi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imati svjedočanstvo Isusa Krista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Razumijevši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podsjetim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naloga: ”Prestanite 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uvijek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25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   ostvariti u svojem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650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549065"/>
            <a:ext cx="9555663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”Pouke iz prošlosti”, možemo  da koristimo iduće sedmice? 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12234" y="2409945"/>
            <a:ext cx="11879766" cy="40677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grup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78.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tri ključne istorijske epohe </a:t>
            </a:r>
            <a:r>
              <a:rPr kumimoji="0" lang="sr-Latn-R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istiće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ovaj psalam? Koje pouke, koje se iznova ponavljaju, </a:t>
            </a:r>
            <a:r>
              <a:rPr kumimoji="0" lang="sr-Latn-R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Asaf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izvlači iz svake od tih epoha?</a:t>
            </a:r>
            <a:r>
              <a:rPr kumimoji="0" lang="sr-Latn-R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kumimoji="0" lang="sr-Latn-R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78,8.9.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Koji je bio jedan jedini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greh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zbog koga je Gospod odbacio Izrael?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105.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Koji se historijski događaji, i pouke koje se iz njih mogu izvući, posebno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istiću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 ovom psalmu? </a:t>
            </a: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106.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Koji se historijski događaji, i pouke koje se iz njih mogu izvući, posebno ističu u ovom psalmu?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</a:t>
            </a:r>
            <a:r>
              <a:rPr kumimoji="0" lang="hr-H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106,13. </a:t>
            </a: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Zašto je i nama danas tako lako da se ponašamo na isti način u svom životu?  </a:t>
            </a:r>
            <a:endParaRPr kumimoji="0" lang="hr-HR" sz="2133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80.110.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je Božji narod prikazan u ovom </a:t>
            </a:r>
            <a:r>
              <a:rPr kumimoji="0" lang="sr-Latn-R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psalmu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 za koju se veliku </a:t>
            </a:r>
            <a:r>
              <a:rPr kumimoji="0" lang="sr-Latn-R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mnadu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on moli?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Moj.. 6,22-27.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je taj blagoslov iskorišćen u Psalmu 80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Pročitaj </a:t>
            </a:r>
            <a:r>
              <a:rPr kumimoji="0" lang="sr-Latn-R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135.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Koji su istorijski događaji istaknuti u ovom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psalmu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Koje pouke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psalmista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izvlači iz njih?</a:t>
            </a:r>
            <a:endParaRPr kumimoji="0" lang="sr-Latn-R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3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21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</a:t>
            </a:r>
            <a:endParaRPr kumimoji="0" lang="hr-HR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188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2"/>
            <a:ext cx="436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836545" y="3505197"/>
            <a:ext cx="2967422" cy="2876453"/>
            <a:chOff x="273" y="2249"/>
            <a:chExt cx="942" cy="1789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5" y="2249"/>
              <a:ext cx="94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73" y="2602"/>
              <a:ext cx="918" cy="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Ulaskom u novo tromjesečje p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red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ma je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zada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ć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proučavanje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Knji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psalama. Psalmi su izvor blago-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slova, nade i buđenja, oni su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vodić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 preispitivanje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sebe i razmišljanje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 Božjoj ljubavi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 budi u na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želju za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novim predanjem Bogu. Gdje naći plemenitije riječi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da se izrazi radost nego u psalmima proslavljanja i naše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zahvalnosti.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Psalmi su napisani u po-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sebnom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teološkom i književnom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kon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-tekstu, oni su Božje otkrivenje svima.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400" y="3962407"/>
            <a:ext cx="1689982" cy="2391597"/>
            <a:chOff x="2592" y="2256"/>
            <a:chExt cx="1047" cy="6330649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696" y="52451"/>
              <a:ext cx="943" cy="628045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Što se događa kada dobro ure-</a:t>
              </a:r>
              <a:r>
                <a:rPr kumimoji="0" lang="hr-HR" sz="13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đeni</a:t>
              </a:r>
              <a:r>
                <a:rPr kumimoji="0" lang="hr-HR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svijet vjere biva izazvan I ugrožen od zla? 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Nameću se pita-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nja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: Vlada li Bog još uvijek? Kako kao vjernici može-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pjevati Jahvi u tuđoj zemlji?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8"/>
            <a:ext cx="2209800" cy="2777719"/>
            <a:chOff x="1248" y="2437"/>
            <a:chExt cx="1392" cy="1631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57" y="2713"/>
              <a:ext cx="1363" cy="135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Psalmi svjedoče 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duho-vnom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putovanju koje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izno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-si zajedničko iskustvo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bro-jne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Božje djece.
2. Poruka svake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Bib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pouke u ovom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tromjesečju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je da proučavanje psalama treba njihov jedinstveni svijet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pr-ibližiti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današnjem čitatelju: sve što je Bog učinio, što još uvijek čini I što će uči- niti za svijet preko Krista.</a:t>
              </a: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2375" y="3482901"/>
            <a:ext cx="3776986" cy="2871100"/>
            <a:chOff x="3591" y="2256"/>
            <a:chExt cx="1753" cy="1886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1" y="2626"/>
              <a:ext cx="1753" cy="15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naučiti vjerovati Bogu i Njegovoj Riječi i onda kada mi nije sve jasno! Moja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nada u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vječni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život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 temelji se na vješto izmišljenim priča- ma. Njen je temelj, u koji čvrsto vjerujem,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pouz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dano Božje obećanje o savršenom svijetu bez boli i smrti. Molimo se da nas Psalmi. ta omiljena knjiga svih vjernih, osnaže na našem životnom putu, i da se preko njih svakodnevno sastajemo s Bogom srce k srcu, sve do dana kada ćemo po-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gledom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nebo,  ugledati Isusa Krista licem k li-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kako dolazi da nas povede ”kući” u naš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vje-čni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dom! 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837113" y="3505208"/>
            <a:ext cx="3128877" cy="533402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2" y="3505197"/>
            <a:ext cx="157749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570168" y="3505202"/>
            <a:ext cx="3839514" cy="542179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6" y="329050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23879845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PSALAM </a:t>
            </a:r>
            <a:r>
              <a:rPr lang="hr-HR" sz="4267" dirty="0">
                <a:solidFill>
                  <a:srgbClr val="FFFF99"/>
                </a:solidFill>
                <a:latin typeface="Impact" pitchFamily="34" charset="0"/>
              </a:rPr>
              <a:t>7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8</a:t>
            </a: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hr-HR" sz="4267" dirty="0">
                <a:solidFill>
                  <a:srgbClr val="FFFF99"/>
                </a:solidFill>
                <a:latin typeface="Impact" pitchFamily="34" charset="0"/>
              </a:rPr>
              <a:t>3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.</a:t>
            </a:r>
            <a:r>
              <a:rPr lang="hr-HR" sz="4267" dirty="0">
                <a:solidFill>
                  <a:srgbClr val="FFFF99"/>
                </a:solidFill>
                <a:latin typeface="Impact" pitchFamily="34" charset="0"/>
              </a:rPr>
              <a:t>4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6648793" cy="2598139"/>
          </a:xfrm>
        </p:spPr>
        <p:txBody>
          <a:bodyPr/>
          <a:lstStyle/>
          <a:p>
            <a:pPr marL="0" indent="0">
              <a:buNone/>
            </a:pPr>
            <a:r>
              <a:rPr lang="hr-HR" sz="4000" baseline="30000" dirty="0"/>
              <a:t>”Ono što čusmo, što nam kazivahu oci, nećemo kriti djeci njihovoj, predat ćemo budućem koljenu: slavu Jahvinu i silu njegovu i djela čudesna što ih učini.</a:t>
            </a:r>
            <a:r>
              <a:rPr lang="sr-Latn-RS" sz="4000" baseline="30000" dirty="0"/>
              <a:t>“ </a:t>
            </a:r>
            <a:r>
              <a:rPr lang="en-US" sz="4000" baseline="30000" dirty="0"/>
              <a:t>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970B91-6FBF-FA29-6547-07DC029E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712" y="333286"/>
            <a:ext cx="4843043" cy="56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Psalmi biblijske molitve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536" y="4315968"/>
            <a:ext cx="118706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Sveto pismo nije filozofska knjiga ispunjena ljudskim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nagađanjima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 vezi s Božjim osobinama. Biblija opisuje Gospodnje djelovanje u ljudskoj </a:t>
            </a:r>
            <a:r>
              <a:rPr lang="hr-HR" sz="2000" b="1" dirty="0">
                <a:solidFill>
                  <a:srgbClr val="FFFFFF"/>
                </a:solidFill>
                <a:latin typeface="Arial"/>
                <a:cs typeface="Arial" charset="0"/>
              </a:rPr>
              <a:t>povijest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od početka vremena. Zahvaljujući njoj možemo spoznati Njega i Njegove planove za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čovjećanstvo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Mnogi kritičari Pisma spotiču se o ovu biblijsku istinu. Ne mogu prihvatiti misao da Bog djeluje u ljudskoj </a:t>
            </a:r>
            <a:r>
              <a:rPr lang="hr-HR" sz="2000" b="1" dirty="0">
                <a:solidFill>
                  <a:srgbClr val="FFFFFF"/>
                </a:solidFill>
                <a:latin typeface="Arial"/>
                <a:cs typeface="Arial" charset="0"/>
              </a:rPr>
              <a:t>povijest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i. Oni odbacuju pomisao da je Stvoritelj uključen u ljudski život. Priznati Njegovu uključenost bilo bi isto što i priznati da je On Vladar svemira, zakoniti Gospodar i vladar svakog ljudskog bića; i budući da je takav, moramo prihvatiti Njegovu vladavinu i Njegov Zakon. Posljednje što sebično srce želi priznati jest da Bog traži njegovu odanost ili božansku vlast nad ljudskim životom.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4853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1CD71FA0-44CA-0265-0100-16FFE6EE3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r="1" b="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31" y="4449092"/>
            <a:ext cx="7456505" cy="230832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0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FA83476-7B88-F28E-3E82-4CD715990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3974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F752C6-9ADD-B29F-5C59-6FA653EE49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4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6E5B6A-9868-2BAE-8392-3C9C5F56F2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 b="1525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871954-DDB7-94DA-8546-1C1938B8A4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b="5525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5D705CA-73EF-4A05-9B3B-D89AAC9B92A8}"/>
              </a:ext>
            </a:extLst>
          </p:cNvPr>
          <p:cNvSpPr txBox="1"/>
          <p:nvPr/>
        </p:nvSpPr>
        <p:spPr>
          <a:xfrm>
            <a:off x="256489" y="4633758"/>
            <a:ext cx="7223761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hr-HR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Ono što smo čuli i saznali, što su nam naši preci rekli, unucima nećemo sakriti, pričat ćemo novom naraštaju, o Božjim djelima, hvale dostojnima, o njegovoj snazi i čudima koja radi.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Psal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 78:3, 4,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SHP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366B9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38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B23441F-77DE-D3EA-A8A5-E0A660603F5F}"/>
              </a:ext>
            </a:extLst>
          </p:cNvPr>
          <p:cNvSpPr txBox="1"/>
          <p:nvPr/>
        </p:nvSpPr>
        <p:spPr>
          <a:xfrm>
            <a:off x="6490999" y="4363437"/>
            <a:ext cx="5701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hr-HR" sz="2000" b="1" dirty="0"/>
              <a:t>Pobuna naroda</a:t>
            </a:r>
            <a:r>
              <a:rPr lang="es-ES" sz="2000" b="1" dirty="0"/>
              <a:t> (</a:t>
            </a:r>
            <a:r>
              <a:rPr lang="es-ES" sz="2000" b="1" dirty="0" err="1"/>
              <a:t>Psal</a:t>
            </a:r>
            <a:r>
              <a:rPr lang="hr-HR" sz="2000" b="1" dirty="0"/>
              <a:t>a</a:t>
            </a:r>
            <a:r>
              <a:rPr lang="es-ES" sz="2000" b="1" dirty="0"/>
              <a:t>m 78).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</a:t>
            </a:r>
            <a:r>
              <a:rPr lang="hr-HR" sz="2000" b="1" dirty="0"/>
              <a:t>Božja</a:t>
            </a:r>
            <a:r>
              <a:rPr lang="es-ES" sz="2000" b="1" dirty="0"/>
              <a:t> a</a:t>
            </a:r>
            <a:r>
              <a:rPr lang="hr-HR" sz="2000" b="1" dirty="0" err="1"/>
              <a:t>kcija</a:t>
            </a:r>
            <a:r>
              <a:rPr lang="es-ES" sz="2000" b="1" dirty="0"/>
              <a:t> (</a:t>
            </a:r>
            <a:r>
              <a:rPr lang="es-ES" sz="2000" b="1" dirty="0" err="1"/>
              <a:t>Psal</a:t>
            </a:r>
            <a:r>
              <a:rPr lang="hr-HR" sz="2000" b="1" dirty="0"/>
              <a:t>a</a:t>
            </a:r>
            <a:r>
              <a:rPr lang="es-ES" sz="2000" b="1" dirty="0"/>
              <a:t>m 105).</a:t>
            </a:r>
          </a:p>
          <a:p>
            <a:pPr>
              <a:spcBef>
                <a:spcPts val="1200"/>
              </a:spcBef>
            </a:pPr>
            <a:r>
              <a:rPr lang="hr-HR" sz="2000" b="1" dirty="0"/>
              <a:t>Pokajanje</a:t>
            </a:r>
            <a:r>
              <a:rPr lang="es-ES" sz="2000" b="1" dirty="0"/>
              <a:t> (</a:t>
            </a:r>
            <a:r>
              <a:rPr lang="es-ES" sz="2000" b="1" dirty="0" err="1"/>
              <a:t>Psal</a:t>
            </a:r>
            <a:r>
              <a:rPr lang="hr-HR" sz="2000" b="1" dirty="0"/>
              <a:t>a</a:t>
            </a:r>
            <a:r>
              <a:rPr lang="es-ES" sz="2000" b="1" dirty="0"/>
              <a:t>m 106).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</a:t>
            </a:r>
            <a:r>
              <a:rPr lang="hr-HR" sz="2000" b="1" dirty="0"/>
              <a:t>Božje lice sija</a:t>
            </a:r>
            <a:r>
              <a:rPr lang="en-US" sz="2000" b="1" dirty="0"/>
              <a:t> </a:t>
            </a:r>
            <a:r>
              <a:rPr lang="es-ES" sz="2000" b="1" dirty="0"/>
              <a:t>(</a:t>
            </a:r>
            <a:r>
              <a:rPr lang="es-ES" sz="2000" b="1" dirty="0" err="1"/>
              <a:t>Psal</a:t>
            </a:r>
            <a:r>
              <a:rPr lang="hr-HR" sz="2000" b="1" dirty="0"/>
              <a:t>a</a:t>
            </a:r>
            <a:r>
              <a:rPr lang="es-ES" sz="2000" b="1" dirty="0"/>
              <a:t>m 80).</a:t>
            </a:r>
          </a:p>
          <a:p>
            <a:pPr>
              <a:spcBef>
                <a:spcPts val="1200"/>
              </a:spcBef>
            </a:pPr>
            <a:r>
              <a:rPr lang="hr-HR" sz="2000" b="1" dirty="0"/>
              <a:t>Gospodar historije</a:t>
            </a:r>
            <a:r>
              <a:rPr lang="es-ES" sz="2000" b="1" dirty="0"/>
              <a:t>  (</a:t>
            </a:r>
            <a:r>
              <a:rPr lang="es-ES" sz="2000" b="1" dirty="0" err="1"/>
              <a:t>Psal</a:t>
            </a:r>
            <a:r>
              <a:rPr lang="hr-HR" sz="2000" b="1" dirty="0"/>
              <a:t>a</a:t>
            </a:r>
            <a:r>
              <a:rPr lang="es-ES" sz="2000" b="1" dirty="0"/>
              <a:t>m 135).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1A846C-AA74-773D-0213-74F41556F377}"/>
              </a:ext>
            </a:extLst>
          </p:cNvPr>
          <p:cNvSpPr txBox="1"/>
          <p:nvPr/>
        </p:nvSpPr>
        <p:spPr>
          <a:xfrm>
            <a:off x="217948" y="191810"/>
            <a:ext cx="7414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Povijesni</a:t>
            </a:r>
            <a:r>
              <a:rPr lang="en-US" sz="2000" b="1" dirty="0"/>
              <a:t> </a:t>
            </a:r>
            <a:r>
              <a:rPr lang="en-US" sz="2000" b="1" dirty="0" err="1"/>
              <a:t>psalmi</a:t>
            </a:r>
            <a:r>
              <a:rPr lang="en-US" sz="2000" b="1" dirty="0"/>
              <a:t> </a:t>
            </a:r>
            <a:r>
              <a:rPr lang="en-US" sz="2000" b="1" dirty="0" err="1"/>
              <a:t>govore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o </a:t>
            </a:r>
            <a:r>
              <a:rPr lang="en-US" sz="2000" b="1" dirty="0" err="1"/>
              <a:t>glavnim</a:t>
            </a:r>
            <a:r>
              <a:rPr lang="en-US" sz="2000" b="1" dirty="0"/>
              <a:t> </a:t>
            </a:r>
            <a:r>
              <a:rPr lang="en-US" sz="2000" b="1" dirty="0" err="1"/>
              <a:t>događajima</a:t>
            </a:r>
            <a:r>
              <a:rPr lang="en-US" sz="2000" b="1" dirty="0"/>
              <a:t> u </a:t>
            </a:r>
            <a:r>
              <a:rPr lang="en-US" sz="2000" b="1" dirty="0" err="1"/>
              <a:t>povijesti</a:t>
            </a:r>
            <a:r>
              <a:rPr lang="en-US" sz="2000" b="1" dirty="0"/>
              <a:t> </a:t>
            </a:r>
            <a:r>
              <a:rPr lang="en-US" sz="2000" b="1" dirty="0" err="1"/>
              <a:t>izraelskog</a:t>
            </a:r>
            <a:r>
              <a:rPr lang="en-US" sz="2000" b="1" dirty="0"/>
              <a:t> </a:t>
            </a:r>
            <a:r>
              <a:rPr lang="en-US" sz="2000" b="1" dirty="0" err="1"/>
              <a:t>naroda</a:t>
            </a:r>
            <a:r>
              <a:rPr lang="en-US" sz="2000" b="1" dirty="0"/>
              <a:t>. </a:t>
            </a:r>
            <a:r>
              <a:rPr lang="en-US" sz="2000" b="1" dirty="0" err="1"/>
              <a:t>Posebno</a:t>
            </a:r>
            <a:r>
              <a:rPr lang="en-US" sz="2000" b="1" dirty="0"/>
              <a:t> se </a:t>
            </a:r>
            <a:r>
              <a:rPr lang="en-US" sz="2000" b="1" dirty="0" err="1"/>
              <a:t>usredotočuju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način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koji </a:t>
            </a:r>
            <a:r>
              <a:rPr lang="en-US" sz="2000" b="1" dirty="0" err="1"/>
              <a:t>ih</a:t>
            </a:r>
            <a:r>
              <a:rPr lang="en-US" sz="2000" b="1" dirty="0"/>
              <a:t> je Bog </a:t>
            </a:r>
            <a:r>
              <a:rPr lang="en-US" sz="2000" b="1" dirty="0" err="1"/>
              <a:t>izveo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en-US" sz="2000" b="1" dirty="0" err="1"/>
              <a:t>Egipta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5" name="Imagen 4" descr="Grupo de personas en la arena&#10;&#10;Descripción generada automáticamente con confianza media">
            <a:extLst>
              <a:ext uri="{FF2B5EF4-FFF2-40B4-BE49-F238E27FC236}">
                <a16:creationId xmlns:a16="http://schemas.microsoft.com/office/drawing/2014/main" id="{CED6D851-C14A-6ED5-64C1-04A2A93CB8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63517"/>
            <a:ext cx="1971841" cy="1804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CA0835B7-EFEA-BD52-BD33-643A66958C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41"/>
          <a:stretch/>
        </p:blipFill>
        <p:spPr>
          <a:xfrm>
            <a:off x="9935852" y="263517"/>
            <a:ext cx="2038200" cy="1804076"/>
          </a:xfrm>
          <a:prstGeom prst="snip2DiagRect">
            <a:avLst>
              <a:gd name="adj1" fmla="val 1551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02B1735E-9E01-BB83-5198-DFEBDE64A0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183639"/>
            <a:ext cx="1971841" cy="1804076"/>
          </a:xfrm>
          <a:prstGeom prst="snip2DiagRect">
            <a:avLst>
              <a:gd name="adj1" fmla="val 0"/>
              <a:gd name="adj2" fmla="val 1810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hombre, grupo, cama, gente&#10;&#10;Descripción generada automáticamente">
            <a:extLst>
              <a:ext uri="{FF2B5EF4-FFF2-40B4-BE49-F238E27FC236}">
                <a16:creationId xmlns:a16="http://schemas.microsoft.com/office/drawing/2014/main" id="{6F4FDC3B-F24F-469F-5552-F4FC9C73BA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5852" y="2183638"/>
            <a:ext cx="2038200" cy="1804076"/>
          </a:xfrm>
          <a:prstGeom prst="snip2DiagRect">
            <a:avLst>
              <a:gd name="adj1" fmla="val 1706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Vista aérea de un campo verde&#10;&#10;Descripción generada automáticamente">
            <a:extLst>
              <a:ext uri="{FF2B5EF4-FFF2-40B4-BE49-F238E27FC236}">
                <a16:creationId xmlns:a16="http://schemas.microsoft.com/office/drawing/2014/main" id="{533551FA-BBEA-7E6C-7EB0-86743A6C8F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7" y="4263477"/>
            <a:ext cx="2973121" cy="2347238"/>
          </a:xfrm>
          <a:prstGeom prst="snip2DiagRect">
            <a:avLst>
              <a:gd name="adj1" fmla="val 15629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tabla, edificio, agua, pastel&#10;&#10;Descripción generada automáticamente">
            <a:extLst>
              <a:ext uri="{FF2B5EF4-FFF2-40B4-BE49-F238E27FC236}">
                <a16:creationId xmlns:a16="http://schemas.microsoft.com/office/drawing/2014/main" id="{19D586A4-1854-6D5B-D7E2-CBA194A727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013" y="4254759"/>
            <a:ext cx="2332653" cy="2355447"/>
          </a:xfrm>
          <a:prstGeom prst="snip2DiagRect">
            <a:avLst>
              <a:gd name="adj1" fmla="val 17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12D24549-7BDA-594C-350E-49B807DE36A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5783873"/>
            <a:ext cx="318796" cy="31879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FFDEF9B3-86A2-D31A-8748-277CB46CB34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5318210"/>
            <a:ext cx="318796" cy="318796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D213FB69-5618-0CFE-7BFF-05B633F2861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4854452"/>
            <a:ext cx="318796" cy="318796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3A6DAAE2-CB7D-262C-9982-5C90958F6AD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6233809"/>
            <a:ext cx="318796" cy="318796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B46E0BB2-615C-B6BB-30CE-B0125754A95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4402611"/>
            <a:ext cx="318796" cy="3187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CDC6FD4-4278-CF68-1900-A8E6AF6E6324}"/>
              </a:ext>
            </a:extLst>
          </p:cNvPr>
          <p:cNvSpPr txBox="1"/>
          <p:nvPr/>
        </p:nvSpPr>
        <p:spPr>
          <a:xfrm>
            <a:off x="227767" y="2512384"/>
            <a:ext cx="74046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Povijest</a:t>
            </a:r>
            <a:r>
              <a:rPr lang="en-US" sz="2000" b="1" dirty="0"/>
              <a:t> </a:t>
            </a:r>
            <a:r>
              <a:rPr lang="en-US" sz="2000" b="1" dirty="0" err="1"/>
              <a:t>Božjeg</a:t>
            </a:r>
            <a:r>
              <a:rPr lang="en-US" sz="2000" b="1" dirty="0"/>
              <a:t> </a:t>
            </a:r>
            <a:r>
              <a:rPr lang="en-US" sz="2000" b="1" dirty="0" err="1"/>
              <a:t>naroda</a:t>
            </a:r>
            <a:r>
              <a:rPr lang="en-US" sz="2000" b="1" dirty="0"/>
              <a:t> </a:t>
            </a:r>
            <a:r>
              <a:rPr lang="en-US" sz="2000" b="1" dirty="0" err="1"/>
              <a:t>pokazuje</a:t>
            </a:r>
            <a:r>
              <a:rPr lang="en-US" sz="2000" b="1" dirty="0"/>
              <a:t> da </a:t>
            </a:r>
            <a:r>
              <a:rPr lang="en-US" sz="2000" b="1" dirty="0" err="1"/>
              <a:t>nijedno</a:t>
            </a:r>
            <a:r>
              <a:rPr lang="en-US" sz="2000" b="1" dirty="0"/>
              <a:t> </a:t>
            </a:r>
            <a:r>
              <a:rPr lang="en-US" sz="2000" b="1" dirty="0" err="1"/>
              <a:t>obećanje</a:t>
            </a:r>
            <a:r>
              <a:rPr lang="en-US" sz="2000" b="1" dirty="0"/>
              <a:t> </a:t>
            </a:r>
            <a:r>
              <a:rPr lang="en-US" sz="2000" b="1" dirty="0" err="1"/>
              <a:t>koje</a:t>
            </a:r>
            <a:r>
              <a:rPr lang="en-US" sz="2000" b="1" dirty="0"/>
              <a:t> je Bog </a:t>
            </a:r>
            <a:r>
              <a:rPr lang="en-US" sz="2000" b="1" dirty="0" err="1"/>
              <a:t>dao</a:t>
            </a:r>
            <a:r>
              <a:rPr lang="en-US" sz="2000" b="1" dirty="0"/>
              <a:t> u </a:t>
            </a:r>
            <a:r>
              <a:rPr lang="en-US" sz="2000" b="1" dirty="0" err="1"/>
              <a:t>svojoj</a:t>
            </a:r>
            <a:r>
              <a:rPr lang="en-US" sz="2000" b="1" dirty="0"/>
              <a:t> </a:t>
            </a:r>
            <a:r>
              <a:rPr lang="en-US" sz="2000" b="1" dirty="0" err="1"/>
              <a:t>Riječi</a:t>
            </a:r>
            <a:r>
              <a:rPr lang="en-US" sz="2000" b="1" dirty="0"/>
              <a:t> </a:t>
            </a:r>
            <a:r>
              <a:rPr lang="en-US" sz="2000" b="1" dirty="0" err="1"/>
              <a:t>neće</a:t>
            </a:r>
            <a:r>
              <a:rPr lang="en-US" sz="2000" b="1" dirty="0"/>
              <a:t> </a:t>
            </a:r>
            <a:r>
              <a:rPr lang="en-US" sz="2000" b="1" dirty="0" err="1"/>
              <a:t>ostati</a:t>
            </a:r>
            <a:r>
              <a:rPr lang="en-US" sz="2000" b="1" dirty="0"/>
              <a:t> </a:t>
            </a:r>
            <a:r>
              <a:rPr lang="en-US" sz="2000" b="1" dirty="0" err="1"/>
              <a:t>neispunjeno</a:t>
            </a:r>
            <a:r>
              <a:rPr lang="en-US" sz="2000" b="1" dirty="0"/>
              <a:t>. To </a:t>
            </a:r>
            <a:r>
              <a:rPr lang="en-US" sz="2000" b="1" dirty="0" err="1"/>
              <a:t>uključuje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božanska</a:t>
            </a:r>
            <a:r>
              <a:rPr lang="en-US" sz="2000" b="1" dirty="0"/>
              <a:t> </a:t>
            </a:r>
            <a:r>
              <a:rPr lang="en-US" sz="2000" b="1" dirty="0" err="1"/>
              <a:t>obećanja</a:t>
            </a:r>
            <a:r>
              <a:rPr lang="en-US" sz="2000" b="1" dirty="0"/>
              <a:t> </a:t>
            </a:r>
            <a:r>
              <a:rPr lang="en-US" sz="2000" b="1" dirty="0" err="1"/>
              <a:t>sadašnje</a:t>
            </a:r>
            <a:r>
              <a:rPr lang="en-US" sz="2000" b="1" dirty="0"/>
              <a:t> </a:t>
            </a:r>
            <a:r>
              <a:rPr lang="en-US" sz="2000" b="1" dirty="0" err="1"/>
              <a:t>individualne</a:t>
            </a:r>
            <a:r>
              <a:rPr lang="en-US" sz="2000" b="1" dirty="0"/>
              <a:t> </a:t>
            </a:r>
            <a:r>
              <a:rPr lang="en-US" sz="2000" b="1" dirty="0" err="1"/>
              <a:t>brige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buduća</a:t>
            </a:r>
            <a:r>
              <a:rPr lang="en-US" sz="2000" b="1" dirty="0"/>
              <a:t> </a:t>
            </a:r>
            <a:r>
              <a:rPr lang="en-US" sz="2000" b="1" dirty="0" err="1"/>
              <a:t>obećanja</a:t>
            </a:r>
            <a:r>
              <a:rPr lang="en-US" sz="2000" b="1" dirty="0"/>
              <a:t> </a:t>
            </a:r>
            <a:r>
              <a:rPr lang="en-US" sz="2000" b="1" dirty="0" err="1"/>
              <a:t>Kristova</a:t>
            </a:r>
            <a:r>
              <a:rPr lang="en-US" sz="2000" b="1" dirty="0"/>
              <a:t> </a:t>
            </a:r>
            <a:r>
              <a:rPr lang="en-US" sz="2000" b="1" dirty="0" err="1"/>
              <a:t>drugog</a:t>
            </a:r>
            <a:r>
              <a:rPr lang="en-US" sz="2000" b="1" dirty="0"/>
              <a:t> </a:t>
            </a:r>
            <a:r>
              <a:rPr lang="en-US" sz="2000" b="1" dirty="0" err="1"/>
              <a:t>dolaska</a:t>
            </a:r>
            <a:r>
              <a:rPr lang="en-US" sz="2000" b="1" dirty="0"/>
              <a:t>, </a:t>
            </a:r>
            <a:r>
              <a:rPr lang="en-US" sz="2000" b="1" dirty="0" err="1"/>
              <a:t>koja</a:t>
            </a:r>
            <a:r>
              <a:rPr lang="en-US" sz="2000" b="1" dirty="0"/>
              <a:t>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uspostaviti</a:t>
            </a:r>
            <a:r>
              <a:rPr lang="en-US" sz="2000" b="1" dirty="0"/>
              <a:t> </a:t>
            </a:r>
            <a:r>
              <a:rPr lang="en-US" sz="2000" b="1" dirty="0" err="1"/>
              <a:t>Božje</a:t>
            </a:r>
            <a:r>
              <a:rPr lang="en-US" sz="2000" b="1" dirty="0"/>
              <a:t> </a:t>
            </a:r>
            <a:r>
              <a:rPr lang="en-US" sz="2000" b="1" dirty="0" err="1"/>
              <a:t>kraljevstvo</a:t>
            </a:r>
            <a:r>
              <a:rPr lang="en-US" sz="2000" b="1" dirty="0"/>
              <a:t> </a:t>
            </a:r>
            <a:r>
              <a:rPr lang="en-US" sz="2000" b="1" dirty="0" err="1"/>
              <a:t>pravde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mira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novoj</a:t>
            </a:r>
            <a:r>
              <a:rPr lang="en-US" sz="2000" b="1" dirty="0"/>
              <a:t> </a:t>
            </a:r>
            <a:r>
              <a:rPr lang="en-US" sz="2000" b="1" dirty="0" err="1"/>
              <a:t>zemlji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2BCB83-1D96-2174-A3D6-B22262E9A2F0}"/>
              </a:ext>
            </a:extLst>
          </p:cNvPr>
          <p:cNvSpPr txBox="1"/>
          <p:nvPr/>
        </p:nvSpPr>
        <p:spPr>
          <a:xfrm>
            <a:off x="217947" y="1165555"/>
            <a:ext cx="74144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Ne </a:t>
            </a:r>
            <a:r>
              <a:rPr lang="en-US" sz="2000" b="1" dirty="0" err="1"/>
              <a:t>pričaju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epske</a:t>
            </a:r>
            <a:r>
              <a:rPr lang="en-US" sz="2000" b="1" dirty="0"/>
              <a:t> </a:t>
            </a:r>
            <a:r>
              <a:rPr lang="en-US" sz="2000" b="1" dirty="0" err="1"/>
              <a:t>priče</a:t>
            </a:r>
            <a:r>
              <a:rPr lang="en-US" sz="2000" b="1" dirty="0"/>
              <a:t>, </a:t>
            </a:r>
            <a:r>
              <a:rPr lang="en-US" sz="2000" b="1" dirty="0" err="1"/>
              <a:t>već</a:t>
            </a:r>
            <a:r>
              <a:rPr lang="en-US" sz="2000" b="1" dirty="0"/>
              <a:t> </a:t>
            </a:r>
            <a:r>
              <a:rPr lang="en-US" sz="2000" b="1" dirty="0" err="1"/>
              <a:t>čistu</a:t>
            </a:r>
            <a:r>
              <a:rPr lang="en-US" sz="2000" b="1" dirty="0"/>
              <a:t> </a:t>
            </a:r>
            <a:r>
              <a:rPr lang="en-US" sz="2000" b="1" dirty="0" err="1"/>
              <a:t>stvarnost</a:t>
            </a:r>
            <a:r>
              <a:rPr lang="en-US" sz="2000" b="1" dirty="0"/>
              <a:t>. </a:t>
            </a:r>
            <a:r>
              <a:rPr lang="en-US" sz="2000" b="1" dirty="0" err="1"/>
              <a:t>Ljudi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bili</a:t>
            </a:r>
            <a:r>
              <a:rPr lang="en-US" sz="2000" b="1" dirty="0"/>
              <a:t> </a:t>
            </a:r>
            <a:r>
              <a:rPr lang="en-US" sz="2000" b="1" dirty="0" err="1"/>
              <a:t>buntovni</a:t>
            </a:r>
            <a:r>
              <a:rPr lang="en-US" sz="2000" b="1" dirty="0"/>
              <a:t>, </a:t>
            </a:r>
            <a:r>
              <a:rPr lang="en-US" sz="2000" b="1" dirty="0" err="1"/>
              <a:t>ali</a:t>
            </a:r>
            <a:r>
              <a:rPr lang="en-US" sz="2000" b="1" dirty="0"/>
              <a:t> Bog </a:t>
            </a:r>
            <a:r>
              <a:rPr lang="en-US" sz="2000" b="1" dirty="0" err="1"/>
              <a:t>im</a:t>
            </a:r>
            <a:r>
              <a:rPr lang="en-US" sz="2000" b="1" dirty="0"/>
              <a:t> je </a:t>
            </a:r>
            <a:r>
              <a:rPr lang="en-US" sz="2000" b="1" dirty="0" err="1"/>
              <a:t>opraštao</a:t>
            </a:r>
            <a:r>
              <a:rPr lang="en-US" sz="2000" b="1" dirty="0"/>
              <a:t> s </a:t>
            </a:r>
            <a:r>
              <a:rPr lang="en-US" sz="2000" b="1" dirty="0" err="1"/>
              <a:t>vremena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vrijeme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uvijek</a:t>
            </a:r>
            <a:r>
              <a:rPr lang="en-US" sz="2000" b="1" dirty="0"/>
              <a:t> je </a:t>
            </a:r>
            <a:r>
              <a:rPr lang="en-US" sz="2000" b="1" dirty="0" err="1"/>
              <a:t>djelovao</a:t>
            </a:r>
            <a:r>
              <a:rPr lang="en-US" sz="2000" b="1" dirty="0"/>
              <a:t> u </a:t>
            </a:r>
            <a:r>
              <a:rPr lang="en-US" sz="2000" b="1" dirty="0" err="1"/>
              <a:t>njihovu</a:t>
            </a:r>
            <a:r>
              <a:rPr lang="en-US" sz="2000" b="1" dirty="0"/>
              <a:t> </a:t>
            </a:r>
            <a:r>
              <a:rPr lang="en-US" sz="2000" b="1" dirty="0" err="1"/>
              <a:t>korist</a:t>
            </a:r>
            <a:r>
              <a:rPr lang="en-US" sz="2000" b="1" dirty="0"/>
              <a:t>. </a:t>
            </a:r>
            <a:r>
              <a:rPr lang="en-US" sz="2000" b="1" dirty="0" err="1"/>
              <a:t>Unatoč</a:t>
            </a:r>
            <a:r>
              <a:rPr lang="en-US" sz="2000" b="1" dirty="0"/>
              <a:t> </a:t>
            </a:r>
            <a:r>
              <a:rPr lang="en-US" sz="2000" b="1" dirty="0" err="1"/>
              <a:t>svim</a:t>
            </a:r>
            <a:r>
              <a:rPr lang="en-US" sz="2000" b="1" dirty="0"/>
              <a:t> </a:t>
            </a:r>
            <a:r>
              <a:rPr lang="en-US" sz="2000" b="1" dirty="0" err="1"/>
              <a:t>njihovim</a:t>
            </a:r>
            <a:r>
              <a:rPr lang="en-US" sz="2000" b="1" dirty="0"/>
              <a:t> </a:t>
            </a:r>
            <a:r>
              <a:rPr lang="en-US" sz="2000" b="1" dirty="0" err="1"/>
              <a:t>pobunama</a:t>
            </a:r>
            <a:r>
              <a:rPr lang="en-US" sz="2000" b="1" dirty="0"/>
              <a:t>, </a:t>
            </a:r>
            <a:r>
              <a:rPr lang="en-US" sz="2000" b="1" dirty="0" err="1"/>
              <a:t>natjerao</a:t>
            </a:r>
            <a:r>
              <a:rPr lang="en-US" sz="2000" b="1" dirty="0"/>
              <a:t> </a:t>
            </a:r>
            <a:r>
              <a:rPr lang="en-US" sz="2000" b="1" dirty="0" err="1"/>
              <a:t>ih</a:t>
            </a:r>
            <a:r>
              <a:rPr lang="en-US" sz="2000" b="1" dirty="0"/>
              <a:t> je da </a:t>
            </a:r>
            <a:r>
              <a:rPr lang="en-US" sz="2000" b="1" dirty="0" err="1"/>
              <a:t>žive</a:t>
            </a:r>
            <a:r>
              <a:rPr lang="en-US" sz="2000" b="1" dirty="0"/>
              <a:t> </a:t>
            </a:r>
            <a:r>
              <a:rPr lang="en-US" sz="2000" b="1" dirty="0" err="1"/>
              <a:t>sigurno</a:t>
            </a:r>
            <a:r>
              <a:rPr lang="en-US" sz="2000" b="1" dirty="0"/>
              <a:t> u </a:t>
            </a:r>
            <a:r>
              <a:rPr lang="en-US" sz="2000" b="1" dirty="0" err="1"/>
              <a:t>Kanaanu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6488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796AC-9F91-3C76-30F8-6669EA9A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7A5E19-3B00-2D60-620D-02045B1A76C7}"/>
              </a:ext>
            </a:extLst>
          </p:cNvPr>
          <p:cNvSpPr txBox="1"/>
          <p:nvPr/>
        </p:nvSpPr>
        <p:spPr>
          <a:xfrm>
            <a:off x="1" y="-55986"/>
            <a:ext cx="121919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POBUNA NARODA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76E6A5-B196-A562-3B1E-93691E3D5ABE}"/>
              </a:ext>
            </a:extLst>
          </p:cNvPr>
          <p:cNvSpPr txBox="1"/>
          <p:nvPr/>
        </p:nvSpPr>
        <p:spPr>
          <a:xfrm>
            <a:off x="0" y="566113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oni su I dalje griješili protiv njega, bunili se u pustinji protiv svevišnjega.”  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78</a:t>
            </a:r>
            <a:r>
              <a:rPr lang="hr-HR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</a:t>
            </a:r>
            <a:r>
              <a:rPr lang="hr-HR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SHP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C00000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F9CD08-813F-EC6E-1FEF-49E0EF85B640}"/>
              </a:ext>
            </a:extLst>
          </p:cNvPr>
          <p:cNvSpPr txBox="1"/>
          <p:nvPr/>
        </p:nvSpPr>
        <p:spPr>
          <a:xfrm>
            <a:off x="173967" y="1156406"/>
            <a:ext cx="11915194" cy="1015663"/>
          </a:xfrm>
          <a:prstGeom prst="rect">
            <a:avLst/>
          </a:prstGeom>
          <a:gradFill>
            <a:gsLst>
              <a:gs pos="100000">
                <a:schemeClr val="accent4">
                  <a:tint val="73000"/>
                  <a:satMod val="100000"/>
                </a:schemeClr>
              </a:gs>
              <a:gs pos="2000">
                <a:srgbClr val="FFFFB1"/>
              </a:gs>
              <a:gs pos="54000">
                <a:schemeClr val="accent4">
                  <a:tint val="35000"/>
                  <a:satMod val="10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tx1"/>
                </a:solidFill>
              </a:rPr>
              <a:t>Po </a:t>
            </a:r>
            <a:r>
              <a:rPr lang="en-US" sz="2000" b="1" dirty="0" err="1">
                <a:solidFill>
                  <a:schemeClr val="tx1"/>
                </a:solidFill>
              </a:rPr>
              <a:t>Davidovom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nalogu</a:t>
            </a:r>
            <a:r>
              <a:rPr lang="en-US" sz="2000" b="1" dirty="0">
                <a:solidFill>
                  <a:schemeClr val="tx1"/>
                </a:solidFill>
              </a:rPr>
              <a:t>, Asaf je </a:t>
            </a:r>
            <a:r>
              <a:rPr lang="en-US" sz="2000" b="1" dirty="0" err="1">
                <a:solidFill>
                  <a:schemeClr val="tx1"/>
                </a:solidFill>
              </a:rPr>
              <a:t>izabran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iz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redova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levita</a:t>
            </a:r>
            <a:r>
              <a:rPr lang="en-US" sz="2000" b="1" dirty="0">
                <a:solidFill>
                  <a:schemeClr val="tx1"/>
                </a:solidFill>
              </a:rPr>
              <a:t> za </a:t>
            </a:r>
            <a:r>
              <a:rPr lang="en-US" sz="2000" b="1" dirty="0" err="1">
                <a:solidFill>
                  <a:schemeClr val="tx1"/>
                </a:solidFill>
              </a:rPr>
              <a:t>voditelja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zbora</a:t>
            </a:r>
            <a:r>
              <a:rPr lang="en-US" sz="2000" b="1" dirty="0">
                <a:solidFill>
                  <a:schemeClr val="tx1"/>
                </a:solidFill>
              </a:rPr>
              <a:t> (1</a:t>
            </a:r>
            <a:r>
              <a:rPr lang="hr-HR" sz="2000" b="1" dirty="0">
                <a:solidFill>
                  <a:schemeClr val="tx1"/>
                </a:solidFill>
              </a:rPr>
              <a:t>. o kralj</a:t>
            </a:r>
            <a:r>
              <a:rPr lang="en-US" sz="2000" b="1" dirty="0">
                <a:solidFill>
                  <a:schemeClr val="tx1"/>
                </a:solidFill>
              </a:rPr>
              <a:t>. 15</a:t>
            </a:r>
            <a:r>
              <a:rPr lang="hr-HR" sz="2000" b="1" dirty="0">
                <a:solidFill>
                  <a:schemeClr val="tx1"/>
                </a:solidFill>
              </a:rPr>
              <a:t>,</a:t>
            </a:r>
            <a:r>
              <a:rPr lang="en-US" sz="2000" b="1" dirty="0">
                <a:solidFill>
                  <a:schemeClr val="tx1"/>
                </a:solidFill>
              </a:rPr>
              <a:t>1-4, 16</a:t>
            </a:r>
            <a:r>
              <a:rPr lang="hr-HR" sz="2000" b="1" dirty="0">
                <a:solidFill>
                  <a:schemeClr val="tx1"/>
                </a:solidFill>
              </a:rPr>
              <a:t>.</a:t>
            </a:r>
            <a:r>
              <a:rPr lang="en-US" sz="2000" b="1" dirty="0">
                <a:solidFill>
                  <a:schemeClr val="tx1"/>
                </a:solidFill>
              </a:rPr>
              <a:t>17; 16</a:t>
            </a:r>
            <a:r>
              <a:rPr lang="hr-HR" sz="2000" b="1" dirty="0">
                <a:solidFill>
                  <a:schemeClr val="tx1"/>
                </a:solidFill>
              </a:rPr>
              <a:t>,</a:t>
            </a:r>
            <a:r>
              <a:rPr lang="en-US" sz="2000" b="1" dirty="0">
                <a:solidFill>
                  <a:schemeClr val="tx1"/>
                </a:solidFill>
              </a:rPr>
              <a:t>4</a:t>
            </a:r>
            <a:r>
              <a:rPr lang="hr-HR" sz="2000" b="1" dirty="0">
                <a:solidFill>
                  <a:schemeClr val="tx1"/>
                </a:solidFill>
              </a:rPr>
              <a:t>.</a:t>
            </a:r>
            <a:r>
              <a:rPr lang="en-US" sz="2000" b="1" dirty="0">
                <a:solidFill>
                  <a:schemeClr val="tx1"/>
                </a:solidFill>
              </a:rPr>
              <a:t>5</a:t>
            </a:r>
            <a:r>
              <a:rPr lang="hr-HR" sz="2000" b="1" dirty="0">
                <a:solidFill>
                  <a:schemeClr val="tx1"/>
                </a:solidFill>
              </a:rPr>
              <a:t>.</a:t>
            </a:r>
            <a:r>
              <a:rPr lang="en-US" sz="2000" b="1" dirty="0">
                <a:solidFill>
                  <a:schemeClr val="tx1"/>
                </a:solidFill>
              </a:rPr>
              <a:t>37). On 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njegovi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sinovi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bili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proroci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sastavili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hr-HR" sz="2000" b="1" dirty="0">
                <a:solidFill>
                  <a:schemeClr val="tx1"/>
                </a:solidFill>
              </a:rPr>
              <a:t>su </a:t>
            </a:r>
            <a:r>
              <a:rPr lang="en-US" sz="2000" b="1" dirty="0" err="1">
                <a:solidFill>
                  <a:schemeClr val="tx1"/>
                </a:solidFill>
              </a:rPr>
              <a:t>psalme</a:t>
            </a:r>
            <a:r>
              <a:rPr lang="en-US" sz="2000" b="1" dirty="0">
                <a:solidFill>
                  <a:schemeClr val="tx1"/>
                </a:solidFill>
              </a:rPr>
              <a:t> (1</a:t>
            </a:r>
            <a:r>
              <a:rPr lang="hr-HR" sz="2000" b="1" dirty="0">
                <a:solidFill>
                  <a:schemeClr val="tx1"/>
                </a:solidFill>
              </a:rPr>
              <a:t>. o Kralj.</a:t>
            </a:r>
            <a:r>
              <a:rPr lang="en-US" sz="2000" b="1" dirty="0">
                <a:solidFill>
                  <a:schemeClr val="tx1"/>
                </a:solidFill>
              </a:rPr>
              <a:t> 25</a:t>
            </a:r>
            <a:r>
              <a:rPr lang="hr-HR" sz="2000" b="1" dirty="0">
                <a:solidFill>
                  <a:schemeClr val="tx1"/>
                </a:solidFill>
              </a:rPr>
              <a:t>,</a:t>
            </a:r>
            <a:r>
              <a:rPr lang="en-US" sz="2000" b="1" dirty="0">
                <a:solidFill>
                  <a:schemeClr val="tx1"/>
                </a:solidFill>
              </a:rPr>
              <a:t>1). U </a:t>
            </a:r>
            <a:r>
              <a:rPr lang="en-US" sz="2000" b="1" dirty="0" err="1">
                <a:solidFill>
                  <a:schemeClr val="tx1"/>
                </a:solidFill>
              </a:rPr>
              <a:t>Psalmu</a:t>
            </a:r>
            <a:r>
              <a:rPr lang="en-US" sz="2000" b="1" dirty="0">
                <a:solidFill>
                  <a:schemeClr val="tx1"/>
                </a:solidFill>
              </a:rPr>
              <a:t> 78, Asaf se </a:t>
            </a:r>
            <a:r>
              <a:rPr lang="en-US" sz="2000" b="1" dirty="0" err="1">
                <a:solidFill>
                  <a:schemeClr val="tx1"/>
                </a:solidFill>
              </a:rPr>
              <a:t>prisjeća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povijesti</a:t>
            </a:r>
            <a:r>
              <a:rPr lang="en-US" sz="2000" b="1" dirty="0">
                <a:solidFill>
                  <a:schemeClr val="tx1"/>
                </a:solidFill>
              </a:rPr>
              <a:t> od </a:t>
            </a:r>
            <a:r>
              <a:rPr lang="en-US" sz="2000" b="1" dirty="0" err="1">
                <a:solidFill>
                  <a:schemeClr val="tx1"/>
                </a:solidFill>
              </a:rPr>
              <a:t>Izlaska</a:t>
            </a:r>
            <a:r>
              <a:rPr lang="en-US" sz="2000" b="1" dirty="0">
                <a:solidFill>
                  <a:schemeClr val="tx1"/>
                </a:solidFill>
              </a:rPr>
              <a:t> do </a:t>
            </a:r>
            <a:r>
              <a:rPr lang="en-US" sz="2000" b="1" dirty="0" err="1">
                <a:solidFill>
                  <a:schemeClr val="tx1"/>
                </a:solidFill>
              </a:rPr>
              <a:t>Davidovih</a:t>
            </a:r>
            <a:r>
              <a:rPr lang="en-US" sz="2000" b="1" dirty="0">
                <a:solidFill>
                  <a:schemeClr val="tx1"/>
                </a:solidFill>
              </a:rPr>
              <a:t> dana, </a:t>
            </a:r>
            <a:r>
              <a:rPr lang="en-US" sz="2000" b="1" dirty="0" err="1">
                <a:solidFill>
                  <a:schemeClr val="tx1"/>
                </a:solidFill>
              </a:rPr>
              <a:t>namjeravajući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nas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naučiti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važnim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hr-HR" sz="2000" b="1" dirty="0" err="1">
                <a:solidFill>
                  <a:schemeClr val="tx1"/>
                </a:solidFill>
              </a:rPr>
              <a:t>pouk</a:t>
            </a:r>
            <a:r>
              <a:rPr lang="en-US" sz="2000" b="1" dirty="0">
                <a:solidFill>
                  <a:schemeClr val="tx1"/>
                </a:solidFill>
              </a:rPr>
              <a:t>ama (Ps</a:t>
            </a:r>
            <a:r>
              <a:rPr lang="hr-HR" sz="2000" b="1" dirty="0">
                <a:solidFill>
                  <a:schemeClr val="tx1"/>
                </a:solidFill>
              </a:rPr>
              <a:t>.</a:t>
            </a:r>
            <a:r>
              <a:rPr lang="en-US" sz="2000" b="1" dirty="0">
                <a:solidFill>
                  <a:schemeClr val="tx1"/>
                </a:solidFill>
              </a:rPr>
              <a:t> 78,2).</a:t>
            </a:r>
            <a:endParaRPr lang="es-E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23730EB-51CA-240E-8146-435B920F5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1044332"/>
              </p:ext>
            </p:extLst>
          </p:nvPr>
        </p:nvGraphicFramePr>
        <p:xfrm>
          <a:off x="173967" y="2596551"/>
          <a:ext cx="11844067" cy="416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05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Graphic spid="7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3670D9-820C-7135-A422-5B0EF5F51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395" y="1063163"/>
            <a:ext cx="2586038" cy="16312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FC38BA-5E5D-A148-B409-59377EA01D0E}"/>
              </a:ext>
            </a:extLst>
          </p:cNvPr>
          <p:cNvSpPr txBox="1"/>
          <p:nvPr/>
        </p:nvSpPr>
        <p:spPr>
          <a:xfrm>
            <a:off x="0" y="-9488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4"/>
                </a:solidFill>
              </a:rPr>
              <a:t>BOŽJ</a:t>
            </a:r>
            <a:r>
              <a:rPr lang="hr-HR" sz="4400" b="1" spc="300" dirty="0">
                <a:ln/>
                <a:solidFill>
                  <a:schemeClr val="accent4"/>
                </a:solidFill>
              </a:rPr>
              <a:t>A AKCIJA</a:t>
            </a:r>
            <a:endParaRPr lang="es-ES" sz="4400" b="1" spc="300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11E55D-1DDE-9AB5-C974-AC2509DC5320}"/>
              </a:ext>
            </a:extLst>
          </p:cNvPr>
          <p:cNvSpPr txBox="1"/>
          <p:nvPr/>
        </p:nvSpPr>
        <p:spPr>
          <a:xfrm>
            <a:off x="255917" y="465849"/>
            <a:ext cx="11340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Hvalite Jahvu, prizivajte mu ime, navješćujte među narodima djela njegova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105</a:t>
            </a:r>
            <a:r>
              <a:rPr lang="hr-HR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  <a:endPara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CC7FB1-6F96-A00E-43C1-B23E88F02071}"/>
              </a:ext>
            </a:extLst>
          </p:cNvPr>
          <p:cNvSpPr txBox="1"/>
          <p:nvPr/>
        </p:nvSpPr>
        <p:spPr>
          <a:xfrm>
            <a:off x="98682" y="1035760"/>
            <a:ext cx="4667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Psalmu</a:t>
            </a:r>
            <a:r>
              <a:rPr lang="en-US" sz="2000" b="1" dirty="0"/>
              <a:t> 105 ne </a:t>
            </a:r>
            <a:r>
              <a:rPr lang="en-US" sz="2000" b="1" dirty="0" err="1"/>
              <a:t>spominju</a:t>
            </a:r>
            <a:r>
              <a:rPr lang="en-US" sz="2000" b="1" dirty="0"/>
              <a:t> se </a:t>
            </a:r>
            <a:r>
              <a:rPr lang="en-US" sz="2000" b="1" dirty="0" err="1"/>
              <a:t>ljudske</a:t>
            </a:r>
            <a:r>
              <a:rPr lang="en-US" sz="2000" b="1" dirty="0"/>
              <a:t> </a:t>
            </a:r>
            <a:r>
              <a:rPr lang="en-US" sz="2000" b="1" dirty="0" err="1"/>
              <a:t>pogreške</a:t>
            </a:r>
            <a:r>
              <a:rPr lang="en-US" sz="2000" b="1" dirty="0"/>
              <a:t>. </a:t>
            </a:r>
            <a:r>
              <a:rPr lang="en-US" sz="2000" b="1" dirty="0" err="1"/>
              <a:t>Božja</a:t>
            </a:r>
            <a:r>
              <a:rPr lang="en-US" sz="2000" b="1" dirty="0"/>
              <a:t> </a:t>
            </a:r>
            <a:r>
              <a:rPr lang="en-US" sz="2000" b="1" dirty="0" err="1"/>
              <a:t>čudesna</a:t>
            </a:r>
            <a:r>
              <a:rPr lang="en-US" sz="2000" b="1" dirty="0"/>
              <a:t> </a:t>
            </a:r>
            <a:r>
              <a:rPr lang="en-US" sz="2000" b="1" dirty="0" err="1"/>
              <a:t>izvedba</a:t>
            </a:r>
            <a:r>
              <a:rPr lang="en-US" sz="2000" b="1" dirty="0"/>
              <a:t> </a:t>
            </a:r>
            <a:r>
              <a:rPr lang="en-US" sz="2000" b="1" dirty="0" err="1"/>
              <a:t>uzvišena</a:t>
            </a:r>
            <a:r>
              <a:rPr lang="en-US" sz="2000" b="1" dirty="0"/>
              <a:t> je od </a:t>
            </a:r>
            <a:r>
              <a:rPr lang="en-US" sz="2000" b="1" dirty="0" err="1"/>
              <a:t>obećanja</a:t>
            </a:r>
            <a:r>
              <a:rPr lang="en-US" sz="2000" b="1" dirty="0"/>
              <a:t> </a:t>
            </a:r>
            <a:r>
              <a:rPr lang="en-US" sz="2000" b="1" dirty="0" err="1"/>
              <a:t>danog</a:t>
            </a:r>
            <a:r>
              <a:rPr lang="en-US" sz="2000" b="1" dirty="0"/>
              <a:t> </a:t>
            </a:r>
            <a:r>
              <a:rPr lang="en-US" sz="2000" b="1" dirty="0" err="1"/>
              <a:t>Abrahamu</a:t>
            </a:r>
            <a:r>
              <a:rPr lang="en-US" sz="2000" b="1" dirty="0"/>
              <a:t> da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naslijediti</a:t>
            </a:r>
            <a:r>
              <a:rPr lang="en-US" sz="2000" b="1" dirty="0"/>
              <a:t> </a:t>
            </a:r>
            <a:r>
              <a:rPr lang="en-US" sz="2000" b="1" dirty="0" err="1"/>
              <a:t>Kanaana</a:t>
            </a:r>
            <a:r>
              <a:rPr lang="en-US" sz="2000" b="1" dirty="0"/>
              <a:t>, </a:t>
            </a:r>
            <a:r>
              <a:rPr lang="en-US" sz="2000" b="1" dirty="0" err="1"/>
              <a:t>sve</a:t>
            </a:r>
            <a:r>
              <a:rPr lang="en-US" sz="2000" b="1" dirty="0"/>
              <a:t> do </a:t>
            </a:r>
            <a:r>
              <a:rPr lang="en-US" sz="2000" b="1" dirty="0" err="1"/>
              <a:t>njegova</a:t>
            </a:r>
            <a:r>
              <a:rPr lang="en-US" sz="2000" b="1" dirty="0"/>
              <a:t> </a:t>
            </a:r>
            <a:r>
              <a:rPr lang="en-US" sz="2000" b="1" dirty="0" err="1"/>
              <a:t>ispunjenja</a:t>
            </a:r>
            <a:r>
              <a:rPr lang="en-US" sz="2000" b="1" dirty="0"/>
              <a:t> (Ps 105:11, 44).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DEA636-7B8C-05FA-DCB4-ADB0772F6F85}"/>
              </a:ext>
            </a:extLst>
          </p:cNvPr>
          <p:cNvSpPr txBox="1"/>
          <p:nvPr/>
        </p:nvSpPr>
        <p:spPr>
          <a:xfrm>
            <a:off x="3138985" y="3664650"/>
            <a:ext cx="44684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 err="1"/>
              <a:t>Hvalit</a:t>
            </a:r>
            <a:r>
              <a:rPr lang="en-US" sz="2000" b="1" dirty="0"/>
              <a:t> </a:t>
            </a:r>
            <a:r>
              <a:rPr lang="en-US" sz="2000" b="1" dirty="0" err="1"/>
              <a:t>ćemo</a:t>
            </a:r>
            <a:r>
              <a:rPr lang="en-US" sz="2000" b="1" dirty="0"/>
              <a:t> Boga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govoriti</a:t>
            </a:r>
            <a:r>
              <a:rPr lang="en-US" sz="2000" b="1" dirty="0"/>
              <a:t> o </a:t>
            </a:r>
            <a:r>
              <a:rPr lang="en-US" sz="2000" b="1" dirty="0" err="1"/>
              <a:t>njegovim</a:t>
            </a:r>
            <a:r>
              <a:rPr lang="en-US" sz="2000" b="1" dirty="0"/>
              <a:t> </a:t>
            </a:r>
            <a:r>
              <a:rPr lang="en-US" sz="2000" b="1" dirty="0" err="1"/>
              <a:t>čudesima</a:t>
            </a:r>
            <a:r>
              <a:rPr lang="en-US" sz="2000" b="1" dirty="0"/>
              <a:t> (r</a:t>
            </a:r>
            <a:r>
              <a:rPr lang="hr-HR" sz="2000" b="1" dirty="0"/>
              <a:t>d.</a:t>
            </a:r>
            <a:r>
              <a:rPr lang="en-US" sz="2000" b="1" dirty="0"/>
              <a:t> 1</a:t>
            </a:r>
            <a:r>
              <a:rPr lang="hr-HR" sz="2000" b="1" dirty="0"/>
              <a:t>.</a:t>
            </a:r>
            <a:r>
              <a:rPr lang="en-US" sz="2000" b="1" dirty="0"/>
              <a:t>2)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 err="1"/>
              <a:t>Slavit</a:t>
            </a:r>
            <a:r>
              <a:rPr lang="en-US" sz="2000" b="1" dirty="0"/>
              <a:t> </a:t>
            </a:r>
            <a:r>
              <a:rPr lang="en-US" sz="2000" b="1" dirty="0" err="1"/>
              <a:t>ćemo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biti</a:t>
            </a:r>
            <a:r>
              <a:rPr lang="en-US" sz="2000" b="1" dirty="0"/>
              <a:t> </a:t>
            </a:r>
            <a:r>
              <a:rPr lang="en-US" sz="2000" b="1" dirty="0" err="1"/>
              <a:t>sretni</a:t>
            </a:r>
            <a:r>
              <a:rPr lang="en-US" sz="2000" b="1" dirty="0"/>
              <a:t> u </a:t>
            </a:r>
            <a:r>
              <a:rPr lang="en-US" sz="2000" b="1" dirty="0" err="1"/>
              <a:t>Bogu</a:t>
            </a:r>
            <a:r>
              <a:rPr lang="en-US" sz="2000" b="1" dirty="0"/>
              <a:t> (r</a:t>
            </a:r>
            <a:r>
              <a:rPr lang="hr-HR" sz="2000" b="1" dirty="0"/>
              <a:t>d</a:t>
            </a:r>
            <a:r>
              <a:rPr lang="en-US" sz="2000" b="1" dirty="0"/>
              <a:t>. 3)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 err="1"/>
              <a:t>Tražit</a:t>
            </a:r>
            <a:r>
              <a:rPr lang="en-US" sz="2000" b="1" dirty="0"/>
              <a:t> </a:t>
            </a:r>
            <a:r>
              <a:rPr lang="en-US" sz="2000" b="1" dirty="0" err="1"/>
              <a:t>ćemo</a:t>
            </a:r>
            <a:r>
              <a:rPr lang="en-US" sz="2000" b="1" dirty="0"/>
              <a:t> Boga (r</a:t>
            </a:r>
            <a:r>
              <a:rPr lang="hr-HR" sz="2000" b="1" dirty="0"/>
              <a:t>d</a:t>
            </a:r>
            <a:r>
              <a:rPr lang="en-US" sz="2000" b="1" dirty="0"/>
              <a:t>. 4)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/>
              <a:t>Bit </a:t>
            </a:r>
            <a:r>
              <a:rPr lang="en-US" sz="2000" b="1" dirty="0" err="1"/>
              <a:t>ćemo</a:t>
            </a:r>
            <a:r>
              <a:rPr lang="en-US" sz="2000" b="1" dirty="0"/>
              <a:t> </a:t>
            </a:r>
            <a:r>
              <a:rPr lang="en-US" sz="2000" b="1" dirty="0" err="1"/>
              <a:t>svjesni</a:t>
            </a:r>
            <a:r>
              <a:rPr lang="en-US" sz="2000" b="1" dirty="0"/>
              <a:t> </a:t>
            </a:r>
            <a:r>
              <a:rPr lang="en-US" sz="2000" b="1" dirty="0" err="1"/>
              <a:t>Božjih</a:t>
            </a:r>
            <a:r>
              <a:rPr lang="en-US" sz="2000" b="1" dirty="0"/>
              <a:t> </a:t>
            </a:r>
            <a:r>
              <a:rPr lang="en-US" sz="2000" b="1" dirty="0" err="1"/>
              <a:t>sudova</a:t>
            </a:r>
            <a:r>
              <a:rPr lang="en-US" sz="2000" b="1" dirty="0"/>
              <a:t> (</a:t>
            </a:r>
            <a:r>
              <a:rPr lang="hr-HR" sz="2000" b="1" dirty="0" err="1"/>
              <a:t>rd</a:t>
            </a:r>
            <a:r>
              <a:rPr lang="en-US" sz="2000" b="1" dirty="0"/>
              <a:t>. 5-7)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 err="1"/>
              <a:t>Obdržavat</a:t>
            </a:r>
            <a:r>
              <a:rPr lang="en-US" sz="2000" b="1" dirty="0"/>
              <a:t> </a:t>
            </a:r>
            <a:r>
              <a:rPr lang="en-US" sz="2000" b="1" dirty="0" err="1"/>
              <a:t>ćemo</a:t>
            </a:r>
            <a:r>
              <a:rPr lang="en-US" sz="2000" b="1" dirty="0"/>
              <a:t> </a:t>
            </a:r>
            <a:r>
              <a:rPr lang="en-US" sz="2000" b="1" dirty="0" err="1"/>
              <a:t>njegove</a:t>
            </a:r>
            <a:r>
              <a:rPr lang="en-US" sz="2000" b="1" dirty="0"/>
              <a:t> </a:t>
            </a:r>
            <a:r>
              <a:rPr lang="en-US" sz="2000" b="1" dirty="0" err="1"/>
              <a:t>zapovijedi</a:t>
            </a:r>
            <a:r>
              <a:rPr lang="en-US" sz="2000" b="1" dirty="0"/>
              <a:t> </a:t>
            </a:r>
            <a:r>
              <a:rPr lang="hr-HR" sz="2000" b="1" dirty="0"/>
              <a:t>     </a:t>
            </a:r>
            <a:r>
              <a:rPr lang="en-US" sz="2000" b="1" dirty="0"/>
              <a:t>(</a:t>
            </a:r>
            <a:r>
              <a:rPr lang="hr-HR" sz="2000" b="1" dirty="0" err="1"/>
              <a:t>rd</a:t>
            </a:r>
            <a:r>
              <a:rPr lang="en-US" sz="2000" b="1" dirty="0"/>
              <a:t>. 45)</a:t>
            </a:r>
            <a:endParaRPr lang="es-ES" sz="2000" b="1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BD848DBF-65F2-0A61-702A-DF0CD4533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848025"/>
              </p:ext>
            </p:extLst>
          </p:nvPr>
        </p:nvGraphicFramePr>
        <p:xfrm>
          <a:off x="7425644" y="948896"/>
          <a:ext cx="4468483" cy="575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260E4A7-3168-7F48-46CA-BA5BDD7380B2}"/>
              </a:ext>
            </a:extLst>
          </p:cNvPr>
          <p:cNvSpPr txBox="1"/>
          <p:nvPr/>
        </p:nvSpPr>
        <p:spPr>
          <a:xfrm>
            <a:off x="2467154" y="2691463"/>
            <a:ext cx="44684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Prisjećanje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povijest</a:t>
            </a:r>
            <a:r>
              <a:rPr lang="en-US" sz="2000" b="1" dirty="0"/>
              <a:t> </a:t>
            </a:r>
            <a:r>
              <a:rPr lang="en-US" sz="2000" b="1" dirty="0" err="1"/>
              <a:t>ima</a:t>
            </a:r>
            <a:r>
              <a:rPr lang="en-US" sz="2000" b="1" dirty="0"/>
              <a:t> </a:t>
            </a:r>
            <a:r>
              <a:rPr lang="en-US" sz="2000" b="1" dirty="0" err="1"/>
              <a:t>svrhu</a:t>
            </a:r>
            <a:r>
              <a:rPr lang="en-US" sz="2000" b="1" dirty="0"/>
              <a:t>: </a:t>
            </a:r>
            <a:r>
              <a:rPr lang="en-US" sz="2000" b="1" dirty="0" err="1"/>
              <a:t>omogućiti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da u </a:t>
            </a:r>
            <a:r>
              <a:rPr lang="en-US" sz="2000" b="1" dirty="0" err="1"/>
              <a:t>potpunosti</a:t>
            </a:r>
            <a:r>
              <a:rPr lang="en-US" sz="2000" b="1" dirty="0"/>
              <a:t> </a:t>
            </a:r>
            <a:r>
              <a:rPr lang="en-US" sz="2000" b="1" dirty="0" err="1"/>
              <a:t>slavimo</a:t>
            </a:r>
            <a:r>
              <a:rPr lang="en-US" sz="2000" b="1" dirty="0"/>
              <a:t> Boga. </a:t>
            </a:r>
            <a:r>
              <a:rPr lang="en-US" sz="2000" b="1" dirty="0" err="1"/>
              <a:t>Prisjećajući</a:t>
            </a:r>
            <a:r>
              <a:rPr lang="en-US" sz="2000" b="1" dirty="0"/>
              <a:t> se </a:t>
            </a:r>
            <a:r>
              <a:rPr lang="en-US" sz="2000" b="1" dirty="0" err="1"/>
              <a:t>priče</a:t>
            </a:r>
            <a:r>
              <a:rPr lang="en-US" sz="2000" b="1" dirty="0"/>
              <a:t>:</a:t>
            </a:r>
            <a:endParaRPr lang="es-ES" sz="2000" b="1" dirty="0"/>
          </a:p>
        </p:txBody>
      </p:sp>
      <p:pic>
        <p:nvPicPr>
          <p:cNvPr id="11" name="Imagen 10" descr="Imagen que contiene jugando, joven, pelota, vestido&#10;&#10;Descripción generada automáticamente">
            <a:extLst>
              <a:ext uri="{FF2B5EF4-FFF2-40B4-BE49-F238E27FC236}">
                <a16:creationId xmlns:a16="http://schemas.microsoft.com/office/drawing/2014/main" id="{7997FE35-D31C-54E5-642F-CA4A50D914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96" y="2747449"/>
            <a:ext cx="2259241" cy="3991764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0C9EF194-C602-75A2-8A74-17D96F2CB49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295" y="6296191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49298602-B8B5-9A17-E0BA-001196A268A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640" y="5768845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AB93177E-6EAC-13F0-2696-E3DC297EE1E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640" y="5207837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02B41B24-A107-E034-961E-5586DF6F109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443" y="4648372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4123E175-4059-D921-AF51-3825E7E20D3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295" y="382419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2891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uiExpand="1" build="p"/>
      <p:bldGraphic spid="10" grpId="0" uiExpand="1">
        <p:bldSub>
          <a:bldDgm bld="one"/>
        </p:bldSub>
      </p:bldGraphic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2BED39-5772-9B7A-FF2D-F0909B4F0D0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57150" h="38100" prst="hardEdge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POKAJANJE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8A332E-FE9C-D692-69E3-DE7757705D22}"/>
              </a:ext>
            </a:extLst>
          </p:cNvPr>
          <p:cNvSpPr txBox="1"/>
          <p:nvPr/>
        </p:nvSpPr>
        <p:spPr>
          <a:xfrm>
            <a:off x="963283" y="632460"/>
            <a:ext cx="10265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Zgriješismo kao oci naši, </a:t>
            </a:r>
            <a:r>
              <a:rPr lang="hr-HR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činismo</a:t>
            </a:r>
            <a:r>
              <a:rPr lang="hr-H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bezakonje, bezbožno </a:t>
            </a:r>
            <a:r>
              <a:rPr lang="hr-HR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radismo</a:t>
            </a:r>
            <a:r>
              <a:rPr lang="hr-H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Al’ on ih izbavi rad imena svoga, da pokaže silu svoju.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106</a:t>
            </a:r>
            <a:r>
              <a:rPr lang="hr-HR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6,8)</a:t>
            </a:r>
            <a:endParaRPr lang="es-E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6FB491-00C9-C8FC-FF7F-4CDC8AA4D0CB}"/>
              </a:ext>
            </a:extLst>
          </p:cNvPr>
          <p:cNvSpPr txBox="1"/>
          <p:nvPr/>
        </p:nvSpPr>
        <p:spPr>
          <a:xfrm>
            <a:off x="3209731" y="1380227"/>
            <a:ext cx="8982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Povijest</a:t>
            </a:r>
            <a:r>
              <a:rPr lang="en-US" sz="2000" b="1" dirty="0"/>
              <a:t> </a:t>
            </a:r>
            <a:r>
              <a:rPr lang="en-US" sz="2000" b="1" dirty="0" err="1"/>
              <a:t>Izraela</a:t>
            </a:r>
            <a:r>
              <a:rPr lang="en-US" sz="2000" b="1" dirty="0"/>
              <a:t> je </a:t>
            </a:r>
            <a:r>
              <a:rPr lang="en-US" sz="2000" b="1" dirty="0" err="1"/>
              <a:t>povijest</a:t>
            </a:r>
            <a:r>
              <a:rPr lang="en-US" sz="2000" b="1" dirty="0"/>
              <a:t> </a:t>
            </a:r>
            <a:r>
              <a:rPr lang="en-US" sz="2000" b="1" dirty="0" err="1"/>
              <a:t>grijeha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pokajanja</a:t>
            </a:r>
            <a:r>
              <a:rPr lang="en-US" sz="2000" b="1" dirty="0"/>
              <a:t>, </a:t>
            </a:r>
            <a:r>
              <a:rPr lang="en-US" sz="2000" b="1" dirty="0" err="1"/>
              <a:t>poput</a:t>
            </a:r>
            <a:r>
              <a:rPr lang="en-US" sz="2000" b="1" dirty="0"/>
              <a:t> </a:t>
            </a:r>
            <a:r>
              <a:rPr lang="en-US" sz="2000" b="1" dirty="0" err="1"/>
              <a:t>povijesti</a:t>
            </a:r>
            <a:r>
              <a:rPr lang="en-US" sz="2000" b="1" dirty="0"/>
              <a:t> </a:t>
            </a:r>
            <a:r>
              <a:rPr lang="en-US" sz="2000" b="1" dirty="0" err="1"/>
              <a:t>svakog</a:t>
            </a:r>
            <a:r>
              <a:rPr lang="en-US" sz="2000" b="1" dirty="0"/>
              <a:t> od </a:t>
            </a:r>
            <a:r>
              <a:rPr lang="en-US" sz="2000" b="1" dirty="0" err="1"/>
              <a:t>nas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8" name="Imagen 7" descr="Imagen que contiene roca, exterior, oveja, perro&#10;&#10;Descripción generada automáticamente">
            <a:extLst>
              <a:ext uri="{FF2B5EF4-FFF2-40B4-BE49-F238E27FC236}">
                <a16:creationId xmlns:a16="http://schemas.microsoft.com/office/drawing/2014/main" id="{1D4E461C-BFBC-00A5-32E2-384141166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28" y="3288464"/>
            <a:ext cx="2462744" cy="22020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0" name="Imagen 9" descr="Imagen que contiene montaña, tela, caminando, hombre&#10;&#10;Descripción generada automáticamente">
            <a:extLst>
              <a:ext uri="{FF2B5EF4-FFF2-40B4-BE49-F238E27FC236}">
                <a16:creationId xmlns:a16="http://schemas.microsoft.com/office/drawing/2014/main" id="{95BB4A18-855F-FF29-13D5-B21C2D57A5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21" y="1429298"/>
            <a:ext cx="2826638" cy="1655156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Imagen 13" descr="Un grupo de 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9B7F38EE-3DB4-9B72-A39A-E727729E9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0613" y="3429000"/>
            <a:ext cx="2841560" cy="3184159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77A548E-F6A9-BA81-95E8-B805A53FC1AD}"/>
              </a:ext>
            </a:extLst>
          </p:cNvPr>
          <p:cNvSpPr txBox="1"/>
          <p:nvPr/>
        </p:nvSpPr>
        <p:spPr>
          <a:xfrm>
            <a:off x="3999512" y="4043440"/>
            <a:ext cx="5201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Ali </a:t>
            </a:r>
            <a:r>
              <a:rPr lang="en-US" sz="2000" b="1" dirty="0" err="1"/>
              <a:t>Božje</a:t>
            </a:r>
            <a:r>
              <a:rPr lang="en-US" sz="2000" b="1" dirty="0"/>
              <a:t> </a:t>
            </a:r>
            <a:r>
              <a:rPr lang="en-US" sz="2000" b="1" dirty="0" err="1"/>
              <a:t>strpljenje</a:t>
            </a:r>
            <a:r>
              <a:rPr lang="en-US" sz="2000" b="1" dirty="0"/>
              <a:t> </a:t>
            </a:r>
            <a:r>
              <a:rPr lang="en-US" sz="2000" b="1" dirty="0" err="1"/>
              <a:t>ima</a:t>
            </a:r>
            <a:r>
              <a:rPr lang="en-US" sz="2000" b="1" dirty="0"/>
              <a:t> </a:t>
            </a:r>
            <a:r>
              <a:rPr lang="en-US" sz="2000" b="1" dirty="0" err="1"/>
              <a:t>granicu</a:t>
            </a:r>
            <a:r>
              <a:rPr lang="en-US" sz="2000" b="1" dirty="0"/>
              <a:t>. Kad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ljudi</a:t>
            </a:r>
            <a:r>
              <a:rPr lang="en-US" sz="2000" b="1" dirty="0"/>
              <a:t> </a:t>
            </a:r>
            <a:r>
              <a:rPr lang="en-US" sz="2000" b="1" dirty="0" err="1"/>
              <a:t>otišli</a:t>
            </a:r>
            <a:r>
              <a:rPr lang="en-US" sz="2000" b="1" dirty="0"/>
              <a:t> </a:t>
            </a:r>
            <a:r>
              <a:rPr lang="en-US" sz="2000" b="1" dirty="0" err="1"/>
              <a:t>dalje</a:t>
            </a:r>
            <a:r>
              <a:rPr lang="en-US" sz="2000" b="1" dirty="0"/>
              <a:t>, </a:t>
            </a:r>
            <a:r>
              <a:rPr lang="en-US" sz="2000" b="1" dirty="0" err="1"/>
              <a:t>predao</a:t>
            </a:r>
            <a:r>
              <a:rPr lang="en-US" sz="2000" b="1" dirty="0"/>
              <a:t> </a:t>
            </a:r>
            <a:r>
              <a:rPr lang="en-US" sz="2000" b="1" dirty="0" err="1"/>
              <a:t>ih</a:t>
            </a:r>
            <a:r>
              <a:rPr lang="en-US" sz="2000" b="1" dirty="0"/>
              <a:t> je u </a:t>
            </a:r>
            <a:r>
              <a:rPr lang="en-US" sz="2000" b="1" dirty="0" err="1"/>
              <a:t>zatočeništvo</a:t>
            </a:r>
            <a:r>
              <a:rPr lang="en-US" sz="2000" b="1" dirty="0"/>
              <a:t>. </a:t>
            </a:r>
            <a:r>
              <a:rPr lang="en-US" sz="2000" b="1" dirty="0" err="1"/>
              <a:t>Međutim</a:t>
            </a:r>
            <a:r>
              <a:rPr lang="en-US" sz="2000" b="1" dirty="0"/>
              <a:t>, </a:t>
            </a:r>
            <a:r>
              <a:rPr lang="en-US" sz="2000" b="1" dirty="0" err="1"/>
              <a:t>čak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u </a:t>
            </a:r>
            <a:r>
              <a:rPr lang="en-US" sz="2000" b="1" dirty="0" err="1"/>
              <a:t>zatočeništvu</a:t>
            </a:r>
            <a:r>
              <a:rPr lang="en-US" sz="2000" b="1" dirty="0"/>
              <a:t>, Bog je </a:t>
            </a:r>
            <a:r>
              <a:rPr lang="en-US" sz="2000" b="1" dirty="0" err="1"/>
              <a:t>pokazao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milosrđe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106,39-46).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086E0FB-2D3F-3437-EB6E-C41618FC498D}"/>
              </a:ext>
            </a:extLst>
          </p:cNvPr>
          <p:cNvSpPr txBox="1"/>
          <p:nvPr/>
        </p:nvSpPr>
        <p:spPr>
          <a:xfrm>
            <a:off x="3209730" y="2950518"/>
            <a:ext cx="5753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Istaknut</a:t>
            </a:r>
            <a:r>
              <a:rPr lang="en-US" sz="2000" b="1" dirty="0"/>
              <a:t> je </a:t>
            </a:r>
            <a:r>
              <a:rPr lang="en-US" sz="2000" b="1" dirty="0" err="1"/>
              <a:t>zagovor</a:t>
            </a:r>
            <a:r>
              <a:rPr lang="en-US" sz="2000" b="1" dirty="0"/>
              <a:t> </a:t>
            </a:r>
            <a:r>
              <a:rPr lang="en-US" sz="2000" b="1" dirty="0" err="1"/>
              <a:t>Mojsija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hr-HR" sz="2000" b="1" dirty="0" err="1"/>
              <a:t>Pinhas</a:t>
            </a:r>
            <a:r>
              <a:rPr lang="en-US" sz="2000" b="1" dirty="0"/>
              <a:t>a, koji </a:t>
            </a:r>
            <a:r>
              <a:rPr lang="en-US" sz="2000" b="1" dirty="0" err="1"/>
              <a:t>su</a:t>
            </a:r>
            <a:r>
              <a:rPr lang="en-US" sz="2000" b="1" dirty="0"/>
              <a:t> za </a:t>
            </a:r>
            <a:r>
              <a:rPr lang="en-US" sz="2000" b="1" dirty="0" err="1"/>
              <a:t>nas</a:t>
            </a:r>
            <a:r>
              <a:rPr lang="en-US" sz="2000" b="1" dirty="0"/>
              <a:t> </a:t>
            </a:r>
            <a:r>
              <a:rPr lang="en-US" sz="2000" b="1" dirty="0" err="1"/>
              <a:t>vrste</a:t>
            </a:r>
            <a:r>
              <a:rPr lang="en-US" sz="2000" b="1" dirty="0"/>
              <a:t> </a:t>
            </a:r>
            <a:r>
              <a:rPr lang="en-US" sz="2000" b="1" dirty="0" err="1"/>
              <a:t>Isusova</a:t>
            </a:r>
            <a:r>
              <a:rPr lang="en-US" sz="2000" b="1" dirty="0"/>
              <a:t> </a:t>
            </a:r>
            <a:r>
              <a:rPr lang="en-US" sz="2000" b="1" dirty="0" err="1"/>
              <a:t>zagovora</a:t>
            </a:r>
            <a:r>
              <a:rPr lang="en-US" sz="2000" b="1" dirty="0"/>
              <a:t> (Ps 106,23. 28-31).</a:t>
            </a:r>
            <a:endParaRPr lang="es-ES" sz="2000" b="1" dirty="0"/>
          </a:p>
        </p:txBody>
      </p:sp>
      <p:pic>
        <p:nvPicPr>
          <p:cNvPr id="4" name="Imagen 3" descr="Imagen que contiene hombre, parado, joven, sostener&#10;&#10;Descripción generada automáticamente">
            <a:extLst>
              <a:ext uri="{FF2B5EF4-FFF2-40B4-BE49-F238E27FC236}">
                <a16:creationId xmlns:a16="http://schemas.microsoft.com/office/drawing/2014/main" id="{D08AB2A8-90B2-E057-66B1-D8C8A9DDB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512" y="4466191"/>
            <a:ext cx="2205345" cy="220534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0FE3E1-AFDE-1155-D640-2966C485C017}"/>
              </a:ext>
            </a:extLst>
          </p:cNvPr>
          <p:cNvSpPr txBox="1"/>
          <p:nvPr/>
        </p:nvSpPr>
        <p:spPr>
          <a:xfrm>
            <a:off x="3209730" y="1857596"/>
            <a:ext cx="89822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Psalam</a:t>
            </a:r>
            <a:r>
              <a:rPr lang="en-US" sz="2000" b="1" dirty="0"/>
              <a:t> 106 </a:t>
            </a:r>
            <a:r>
              <a:rPr lang="hr-HR" sz="2000" b="1" dirty="0"/>
              <a:t>razmatra</a:t>
            </a:r>
            <a:r>
              <a:rPr lang="en-US" sz="2000" b="1" dirty="0"/>
              <a:t> </a:t>
            </a:r>
            <a:r>
              <a:rPr lang="en-US" sz="2000" b="1" dirty="0" err="1"/>
              <a:t>ovu</a:t>
            </a:r>
            <a:r>
              <a:rPr lang="en-US" sz="2000" b="1" dirty="0"/>
              <a:t> </a:t>
            </a:r>
            <a:r>
              <a:rPr lang="en-US" sz="2000" b="1" dirty="0" err="1"/>
              <a:t>priču</a:t>
            </a:r>
            <a:r>
              <a:rPr lang="en-US" sz="2000" b="1" dirty="0"/>
              <a:t>, </a:t>
            </a:r>
            <a:r>
              <a:rPr lang="en-US" sz="2000" b="1" dirty="0" err="1"/>
              <a:t>naglašavajući</a:t>
            </a:r>
            <a:r>
              <a:rPr lang="en-US" sz="2000" b="1" dirty="0"/>
              <a:t> da s</a:t>
            </a:r>
            <a:r>
              <a:rPr lang="hr-HR" sz="2000" b="1" dirty="0" err="1"/>
              <a:t>vaki</a:t>
            </a:r>
            <a:r>
              <a:rPr lang="hr-HR" sz="2000" b="1" dirty="0"/>
              <a:t> put  kada je</a:t>
            </a:r>
            <a:r>
              <a:rPr lang="en-US" sz="2000" b="1" dirty="0"/>
              <a:t> </a:t>
            </a:r>
            <a:r>
              <a:rPr lang="en-US" sz="2000" b="1" dirty="0" err="1"/>
              <a:t>Izrael</a:t>
            </a:r>
            <a:r>
              <a:rPr lang="en-US" sz="2000" b="1" dirty="0"/>
              <a:t> </a:t>
            </a:r>
            <a:r>
              <a:rPr lang="en-US" sz="2000" b="1" dirty="0" err="1"/>
              <a:t>sagriješio</a:t>
            </a:r>
            <a:r>
              <a:rPr lang="en-US" sz="2000" b="1" dirty="0"/>
              <a:t>, </a:t>
            </a:r>
            <a:r>
              <a:rPr lang="en-US" sz="2000" b="1" dirty="0" err="1"/>
              <a:t>pretrpje</a:t>
            </a:r>
            <a:r>
              <a:rPr lang="hr-HR" sz="2000" b="1" dirty="0"/>
              <a:t>o je</a:t>
            </a:r>
            <a:r>
              <a:rPr lang="en-US" sz="2000" b="1" dirty="0"/>
              <a:t> </a:t>
            </a:r>
            <a:r>
              <a:rPr lang="en-US" sz="2000" b="1" dirty="0" err="1"/>
              <a:t>posljedice</a:t>
            </a:r>
            <a:r>
              <a:rPr lang="en-US" sz="2000" b="1" dirty="0"/>
              <a:t>, </a:t>
            </a:r>
            <a:r>
              <a:rPr lang="en-US" sz="2000" b="1" dirty="0" err="1"/>
              <a:t>ali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bil</a:t>
            </a:r>
            <a:r>
              <a:rPr lang="hr-HR" sz="2000" b="1" dirty="0"/>
              <a:t>e</a:t>
            </a:r>
            <a:r>
              <a:rPr lang="en-US" sz="2000" b="1" dirty="0"/>
              <a:t> </a:t>
            </a:r>
            <a:r>
              <a:rPr lang="en-US" sz="2000" b="1" dirty="0" err="1"/>
              <a:t>ublažen</a:t>
            </a:r>
            <a:r>
              <a:rPr lang="hr-HR" sz="2000" b="1" dirty="0"/>
              <a:t>e</a:t>
            </a:r>
            <a:r>
              <a:rPr lang="en-US" sz="2000" b="1" dirty="0"/>
              <a:t> </a:t>
            </a:r>
            <a:r>
              <a:rPr lang="en-US" sz="2000" b="1" dirty="0" err="1"/>
              <a:t>božanskom</a:t>
            </a:r>
            <a:r>
              <a:rPr lang="en-US" sz="2000" b="1" dirty="0"/>
              <a:t> </a:t>
            </a:r>
            <a:r>
              <a:rPr lang="en-US" sz="2000" b="1" dirty="0" err="1"/>
              <a:t>milošću</a:t>
            </a:r>
            <a:r>
              <a:rPr lang="en-US" sz="2000" b="1" dirty="0"/>
              <a:t> (Ps 106, 7</a:t>
            </a:r>
            <a:r>
              <a:rPr lang="hr-HR" sz="2000" b="1" dirty="0"/>
              <a:t>.</a:t>
            </a:r>
            <a:r>
              <a:rPr lang="en-US" sz="2000" b="1" dirty="0"/>
              <a:t>8). Bog </a:t>
            </a:r>
            <a:r>
              <a:rPr lang="en-US" sz="2000" b="1" dirty="0" err="1"/>
              <a:t>im</a:t>
            </a:r>
            <a:r>
              <a:rPr lang="en-US" sz="2000" b="1" dirty="0"/>
              <a:t> je </a:t>
            </a:r>
            <a:r>
              <a:rPr lang="en-US" sz="2000" b="1" dirty="0" err="1"/>
              <a:t>oprostio</a:t>
            </a:r>
            <a:r>
              <a:rPr lang="en-US" sz="2000" b="1" dirty="0"/>
              <a:t>, </a:t>
            </a:r>
            <a:r>
              <a:rPr lang="hr-HR" sz="2000" b="1" dirty="0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oni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se </a:t>
            </a:r>
            <a:r>
              <a:rPr lang="en-US" sz="2000" b="1" dirty="0" err="1"/>
              <a:t>vratili</a:t>
            </a:r>
            <a:r>
              <a:rPr lang="en-US" sz="2000" b="1" dirty="0"/>
              <a:t> </a:t>
            </a:r>
            <a:r>
              <a:rPr lang="en-US" sz="2000" b="1" dirty="0" err="1"/>
              <a:t>poslušnosti</a:t>
            </a:r>
            <a:r>
              <a:rPr lang="en-US" sz="2000" b="1" dirty="0"/>
              <a:t> </a:t>
            </a:r>
            <a:r>
              <a:rPr lang="en-US" sz="2000" b="1" dirty="0" err="1"/>
              <a:t>Njemu</a:t>
            </a:r>
            <a:r>
              <a:rPr lang="en-US" sz="2000" b="1" dirty="0"/>
              <a:t>... </a:t>
            </a:r>
            <a:r>
              <a:rPr lang="hr-HR" sz="2000" b="1" dirty="0"/>
              <a:t>za </a:t>
            </a:r>
            <a:r>
              <a:rPr lang="en-US" sz="2000" b="1" dirty="0" err="1"/>
              <a:t>neko</a:t>
            </a:r>
            <a:r>
              <a:rPr lang="en-US" sz="2000" b="1" dirty="0"/>
              <a:t> </a:t>
            </a:r>
            <a:r>
              <a:rPr lang="en-US" sz="2000" b="1" dirty="0" err="1"/>
              <a:t>vrijeme</a:t>
            </a:r>
            <a:r>
              <a:rPr lang="en-US" sz="2000" b="1" dirty="0"/>
              <a:t> (Ps</a:t>
            </a:r>
            <a:r>
              <a:rPr lang="hr-HR" sz="2000" b="1" dirty="0"/>
              <a:t>. </a:t>
            </a:r>
            <a:r>
              <a:rPr lang="en-US" sz="2000" b="1" dirty="0"/>
              <a:t>106,12</a:t>
            </a:r>
            <a:r>
              <a:rPr lang="hr-HR" sz="2000" b="1" dirty="0"/>
              <a:t>.</a:t>
            </a:r>
            <a:r>
              <a:rPr lang="en-US" sz="2000" b="1" dirty="0"/>
              <a:t>13).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5A1AD1-502B-D7E1-AA09-228DE567F279}"/>
              </a:ext>
            </a:extLst>
          </p:cNvPr>
          <p:cNvSpPr txBox="1"/>
          <p:nvPr/>
        </p:nvSpPr>
        <p:spPr>
          <a:xfrm>
            <a:off x="4000904" y="5444140"/>
            <a:ext cx="51593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Povijest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daje</a:t>
            </a:r>
            <a:r>
              <a:rPr lang="en-US" sz="2000" b="1" dirty="0"/>
              <a:t> </a:t>
            </a:r>
            <a:r>
              <a:rPr lang="en-US" sz="2000" b="1" dirty="0" err="1"/>
              <a:t>pouzdanje</a:t>
            </a:r>
            <a:r>
              <a:rPr lang="en-US" sz="2000" b="1" dirty="0"/>
              <a:t> da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moliti</a:t>
            </a:r>
            <a:r>
              <a:rPr lang="en-US" sz="2000" b="1" dirty="0"/>
              <a:t> Boga za </a:t>
            </a:r>
            <a:r>
              <a:rPr lang="en-US" sz="2000" b="1" dirty="0" err="1"/>
              <a:t>oproštenje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primiti</a:t>
            </a:r>
            <a:r>
              <a:rPr lang="en-US" sz="2000" b="1" dirty="0"/>
              <a:t> </a:t>
            </a:r>
            <a:r>
              <a:rPr lang="en-US" sz="2000" b="1" dirty="0" err="1"/>
              <a:t>oslobođenje</a:t>
            </a:r>
            <a:r>
              <a:rPr lang="en-US" sz="2000" b="1" dirty="0"/>
              <a:t> od </a:t>
            </a:r>
            <a:r>
              <a:rPr lang="en-US" sz="2000" b="1" dirty="0" err="1"/>
              <a:t>Njega</a:t>
            </a:r>
            <a:r>
              <a:rPr lang="en-US" sz="2000" b="1" dirty="0"/>
              <a:t>. Tada </a:t>
            </a:r>
            <a:r>
              <a:rPr lang="en-US" sz="2000" b="1" dirty="0" err="1"/>
              <a:t>ćemo</a:t>
            </a:r>
            <a:r>
              <a:rPr lang="en-US" sz="2000" b="1" dirty="0"/>
              <a:t> ga </a:t>
            </a:r>
            <a:r>
              <a:rPr lang="en-US" sz="2000" b="1" dirty="0" err="1"/>
              <a:t>slaviti</a:t>
            </a:r>
            <a:r>
              <a:rPr lang="en-US" sz="2000" b="1" dirty="0"/>
              <a:t> za </a:t>
            </a:r>
            <a:r>
              <a:rPr lang="en-US" sz="2000" b="1" dirty="0" err="1"/>
              <a:t>vječnost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106,47-48).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9672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2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DE5DD2-4775-5A08-05C1-71AD1BCF569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67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S</a:t>
            </a:r>
            <a:r>
              <a:rPr lang="hr-HR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67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JAJ BOŽJEG LICA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228600">
                  <a:schemeClr val="accent4">
                    <a:satMod val="175000"/>
                    <a:alpha val="67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4819CA-F14C-210F-283E-BE57524AA9B3}"/>
              </a:ext>
            </a:extLst>
          </p:cNvPr>
          <p:cNvSpPr txBox="1"/>
          <p:nvPr/>
        </p:nvSpPr>
        <p:spPr>
          <a:xfrm>
            <a:off x="639792" y="612768"/>
            <a:ext cx="1091241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Bože obnovi nas. Obasjaj nas svojim licem I spasi nas.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” (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Psal</a:t>
            </a:r>
            <a:r>
              <a:rPr lang="hr-H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 80</a:t>
            </a:r>
            <a:r>
              <a:rPr lang="hr-H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hr-H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 SHP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DE1225-BB3B-FCEF-995A-BCB204097465}"/>
              </a:ext>
            </a:extLst>
          </p:cNvPr>
          <p:cNvSpPr txBox="1"/>
          <p:nvPr/>
        </p:nvSpPr>
        <p:spPr>
          <a:xfrm>
            <a:off x="180392" y="1016493"/>
            <a:ext cx="6990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knjizi</a:t>
            </a:r>
            <a:r>
              <a:rPr lang="en-US" sz="2000" b="1" dirty="0"/>
              <a:t> </a:t>
            </a:r>
            <a:r>
              <a:rPr lang="en-US" sz="2000" b="1" dirty="0" err="1"/>
              <a:t>Psalama</a:t>
            </a:r>
            <a:r>
              <a:rPr lang="en-US" sz="2000" b="1" dirty="0"/>
              <a:t> </a:t>
            </a:r>
            <a:r>
              <a:rPr lang="en-US" sz="2000" b="1" dirty="0" err="1"/>
              <a:t>nalazimo</a:t>
            </a:r>
            <a:r>
              <a:rPr lang="en-US" sz="2000" b="1" dirty="0"/>
              <a:t> </a:t>
            </a:r>
            <a:r>
              <a:rPr lang="en-US" sz="2000" b="1" dirty="0" err="1"/>
              <a:t>vrlo</a:t>
            </a:r>
            <a:r>
              <a:rPr lang="en-US" sz="2000" b="1" dirty="0"/>
              <a:t> </a:t>
            </a:r>
            <a:r>
              <a:rPr lang="en-US" sz="2000" b="1" dirty="0" err="1"/>
              <a:t>poseban</a:t>
            </a:r>
            <a:r>
              <a:rPr lang="en-US" sz="2000" b="1" dirty="0"/>
              <a:t> </a:t>
            </a:r>
            <a:r>
              <a:rPr lang="en-US" sz="2000" b="1" dirty="0" err="1"/>
              <a:t>psalam</a:t>
            </a:r>
            <a:r>
              <a:rPr lang="en-US" sz="2000" b="1" dirty="0"/>
              <a:t>: </a:t>
            </a:r>
            <a:r>
              <a:rPr lang="en-US" sz="2000" b="1" dirty="0" err="1"/>
              <a:t>Psalam</a:t>
            </a:r>
            <a:r>
              <a:rPr lang="en-US" sz="2000" b="1" dirty="0"/>
              <a:t> 80, psalm-</a:t>
            </a:r>
            <a:r>
              <a:rPr lang="en-US" sz="2000" b="1" dirty="0" err="1"/>
              <a:t>prispodobu</a:t>
            </a:r>
            <a:r>
              <a:rPr lang="en-US" sz="2000" b="1" dirty="0"/>
              <a:t>.</a:t>
            </a:r>
            <a:endParaRPr lang="es-ES" sz="2000" b="1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659BD3D-9B8B-A24E-469F-7D325427FA01}"/>
              </a:ext>
            </a:extLst>
          </p:cNvPr>
          <p:cNvGrpSpPr/>
          <p:nvPr/>
        </p:nvGrpSpPr>
        <p:grpSpPr>
          <a:xfrm>
            <a:off x="7435078" y="1158271"/>
            <a:ext cx="4576529" cy="2776400"/>
            <a:chOff x="7240555" y="1179232"/>
            <a:chExt cx="4576529" cy="27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467D951-ACAE-0A16-E32A-2C1FA2E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0555" y="1179232"/>
              <a:ext cx="4576529" cy="27764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8" name="Imagen 7" descr="Una imagen de un videojuego&#10;&#10;Descripción generada automáticamente con confianza baja">
              <a:extLst>
                <a:ext uri="{FF2B5EF4-FFF2-40B4-BE49-F238E27FC236}">
                  <a16:creationId xmlns:a16="http://schemas.microsoft.com/office/drawing/2014/main" id="{F580F4C4-F5ED-02B0-428D-9731F0B37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4712" y="2331254"/>
              <a:ext cx="1623525" cy="804954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E276A7E-0B21-BACF-3425-BD109F5337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93" y="3820139"/>
            <a:ext cx="3971730" cy="2865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00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7782E7C-4D90-7F78-98F8-CD0D3D463E50}"/>
              </a:ext>
            </a:extLst>
          </p:cNvPr>
          <p:cNvSpPr txBox="1"/>
          <p:nvPr/>
        </p:nvSpPr>
        <p:spPr>
          <a:xfrm>
            <a:off x="4308977" y="4617764"/>
            <a:ext cx="78830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Zbog</a:t>
            </a:r>
            <a:r>
              <a:rPr lang="en-US" sz="2000" b="1" dirty="0"/>
              <a:t> toga psalmist </a:t>
            </a:r>
            <a:r>
              <a:rPr lang="en-US" sz="2000" b="1" dirty="0" err="1"/>
              <a:t>moli</a:t>
            </a:r>
            <a:r>
              <a:rPr lang="en-US" sz="2000" b="1" dirty="0"/>
              <a:t> "</a:t>
            </a:r>
            <a:r>
              <a:rPr lang="en-US" sz="2000" b="1" dirty="0" err="1"/>
              <a:t>Pastira</a:t>
            </a:r>
            <a:r>
              <a:rPr lang="en-US" sz="2000" b="1" dirty="0"/>
              <a:t> </a:t>
            </a:r>
            <a:r>
              <a:rPr lang="en-US" sz="2000" b="1" dirty="0" err="1"/>
              <a:t>Izraelova</a:t>
            </a:r>
            <a:r>
              <a:rPr lang="en-US" sz="2000" b="1" dirty="0"/>
              <a:t>" da </a:t>
            </a:r>
            <a:r>
              <a:rPr lang="en-US" sz="2000" b="1" dirty="0" err="1"/>
              <a:t>ustane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spasi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80, 1-2). </a:t>
            </a:r>
            <a:r>
              <a:rPr lang="en-US" sz="2000" b="1" dirty="0" err="1"/>
              <a:t>Siguran</a:t>
            </a:r>
            <a:r>
              <a:rPr lang="en-US" sz="2000" b="1" dirty="0"/>
              <a:t> je da </a:t>
            </a:r>
            <a:r>
              <a:rPr lang="en-US" sz="2000" b="1" dirty="0" err="1"/>
              <a:t>će</a:t>
            </a:r>
            <a:r>
              <a:rPr lang="en-US" sz="2000" b="1" dirty="0"/>
              <a:t> ga Bog </a:t>
            </a:r>
            <a:r>
              <a:rPr lang="en-US" sz="2000" b="1" dirty="0" err="1"/>
              <a:t>čuti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učiniti</a:t>
            </a:r>
            <a:r>
              <a:rPr lang="en-US" sz="2000" b="1" dirty="0"/>
              <a:t> da </a:t>
            </a:r>
            <a:r>
              <a:rPr lang="en-US" sz="2000" b="1" dirty="0" err="1"/>
              <a:t>njegovo</a:t>
            </a:r>
            <a:r>
              <a:rPr lang="en-US" sz="2000" b="1" dirty="0"/>
              <a:t> lice </a:t>
            </a:r>
            <a:r>
              <a:rPr lang="en-US" sz="2000" b="1" dirty="0" err="1"/>
              <a:t>zasja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hr-HR" sz="2000" b="1" dirty="0"/>
              <a:t>d</a:t>
            </a:r>
            <a:r>
              <a:rPr lang="en-US" sz="2000" b="1" dirty="0"/>
              <a:t> </a:t>
            </a:r>
            <a:r>
              <a:rPr lang="en-US" sz="2000" b="1" dirty="0" err="1"/>
              <a:t>njegov</a:t>
            </a:r>
            <a:r>
              <a:rPr lang="hr-HR" sz="2000" b="1" dirty="0"/>
              <a:t>i</a:t>
            </a:r>
            <a:r>
              <a:rPr lang="en-US" sz="2000" b="1" dirty="0"/>
              <a:t>m </a:t>
            </a:r>
            <a:r>
              <a:rPr lang="en-US" sz="2000" b="1" dirty="0" err="1"/>
              <a:t>pust</a:t>
            </a:r>
            <a:r>
              <a:rPr lang="hr-HR" sz="2000" b="1" dirty="0"/>
              <a:t>i</a:t>
            </a:r>
            <a:r>
              <a:rPr lang="en-US" sz="2000" b="1" dirty="0"/>
              <a:t>m </a:t>
            </a:r>
            <a:r>
              <a:rPr lang="en-US" sz="2000" b="1" dirty="0" err="1"/>
              <a:t>vinograd</a:t>
            </a:r>
            <a:r>
              <a:rPr lang="hr-HR" sz="2000" b="1" dirty="0"/>
              <a:t>om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80,3.7.14</a:t>
            </a:r>
            <a:r>
              <a:rPr lang="hr-HR" sz="2000" b="1" dirty="0"/>
              <a:t>.</a:t>
            </a:r>
            <a:r>
              <a:rPr lang="en-US" sz="2000" b="1" dirty="0"/>
              <a:t>19).</a:t>
            </a:r>
            <a:endParaRPr lang="es-ES" sz="2000" b="1" dirty="0"/>
          </a:p>
        </p:txBody>
      </p:sp>
      <p:pic>
        <p:nvPicPr>
          <p:cNvPr id="15" name="Imagen 14" descr="Imagen que contiene pasto, exterior, campo, montaña&#10;&#10;Descripción generada automáticamente">
            <a:extLst>
              <a:ext uri="{FF2B5EF4-FFF2-40B4-BE49-F238E27FC236}">
                <a16:creationId xmlns:a16="http://schemas.microsoft.com/office/drawing/2014/main" id="{0E8E17EF-4AA3-0671-1B3E-6B460307B4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177" y="2169687"/>
            <a:ext cx="2586205" cy="2448077"/>
          </a:xfrm>
          <a:prstGeom prst="roundRect">
            <a:avLst>
              <a:gd name="adj" fmla="val 1140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6511DDD-31A2-FE29-DDAC-A1E2D4CFCDE3}"/>
              </a:ext>
            </a:extLst>
          </p:cNvPr>
          <p:cNvSpPr txBox="1"/>
          <p:nvPr/>
        </p:nvSpPr>
        <p:spPr>
          <a:xfrm>
            <a:off x="180392" y="2739371"/>
            <a:ext cx="45688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Ali Bog je </a:t>
            </a:r>
            <a:r>
              <a:rPr lang="en-US" sz="2000" b="1" dirty="0" err="1"/>
              <a:t>dopustio</a:t>
            </a:r>
            <a:r>
              <a:rPr lang="en-US" sz="2000" b="1" dirty="0"/>
              <a:t> da </a:t>
            </a:r>
            <a:r>
              <a:rPr lang="en-US" sz="2000" b="1" dirty="0" err="1"/>
              <a:t>vinograd</a:t>
            </a:r>
            <a:r>
              <a:rPr lang="en-US" sz="2000" b="1" dirty="0"/>
              <a:t> </a:t>
            </a:r>
            <a:r>
              <a:rPr lang="en-US" sz="2000" b="1" dirty="0" err="1"/>
              <a:t>bude</a:t>
            </a:r>
            <a:r>
              <a:rPr lang="en-US" sz="2000" b="1" dirty="0"/>
              <a:t> </a:t>
            </a:r>
            <a:r>
              <a:rPr lang="en-US" sz="2000" b="1" dirty="0" err="1"/>
              <a:t>zanemaren</a:t>
            </a:r>
            <a:r>
              <a:rPr lang="en-US" sz="2000" b="1" dirty="0"/>
              <a:t>, a </a:t>
            </a:r>
            <a:r>
              <a:rPr lang="en-US" sz="2000" b="1" dirty="0" err="1"/>
              <a:t>njegovi</a:t>
            </a:r>
            <a:r>
              <a:rPr lang="en-US" sz="2000" b="1" dirty="0"/>
              <a:t> </a:t>
            </a:r>
            <a:r>
              <a:rPr lang="en-US" sz="2000" b="1" dirty="0" err="1"/>
              <a:t>neprijatelji</a:t>
            </a:r>
            <a:r>
              <a:rPr lang="en-US" sz="2000" b="1" dirty="0"/>
              <a:t> da </a:t>
            </a:r>
            <a:r>
              <a:rPr lang="en-US" sz="2000" b="1" dirty="0" err="1"/>
              <a:t>uđu</a:t>
            </a:r>
            <a:r>
              <a:rPr lang="en-US" sz="2000" b="1" dirty="0"/>
              <a:t> u </a:t>
            </a:r>
            <a:r>
              <a:rPr lang="en-US" sz="2000" b="1" dirty="0" err="1"/>
              <a:t>njega</a:t>
            </a:r>
            <a:r>
              <a:rPr lang="en-US" sz="2000" b="1" dirty="0"/>
              <a:t> </a:t>
            </a:r>
            <a:r>
              <a:rPr lang="en-US" sz="2000" b="1" dirty="0" err="1"/>
              <a:t>kako</a:t>
            </a:r>
            <a:r>
              <a:rPr lang="en-US" sz="2000" b="1" dirty="0"/>
              <a:t> bi ga </a:t>
            </a:r>
            <a:r>
              <a:rPr lang="en-US" sz="2000" b="1" dirty="0" err="1"/>
              <a:t>uništili</a:t>
            </a:r>
            <a:r>
              <a:rPr lang="en-US" sz="2000" b="1" dirty="0"/>
              <a:t> (Ps 80,12</a:t>
            </a:r>
            <a:r>
              <a:rPr lang="hr-HR" sz="2000" b="1" dirty="0"/>
              <a:t>.</a:t>
            </a:r>
            <a:r>
              <a:rPr lang="en-US" sz="2000" b="1" dirty="0"/>
              <a:t>13).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266658-F8CB-AE87-C7FE-994477F22047}"/>
              </a:ext>
            </a:extLst>
          </p:cNvPr>
          <p:cNvSpPr txBox="1"/>
          <p:nvPr/>
        </p:nvSpPr>
        <p:spPr>
          <a:xfrm>
            <a:off x="180391" y="1723708"/>
            <a:ext cx="69903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Izrael</a:t>
            </a:r>
            <a:r>
              <a:rPr lang="en-US" sz="2000" b="1" dirty="0"/>
              <a:t> se </a:t>
            </a:r>
            <a:r>
              <a:rPr lang="en-US" sz="2000" b="1" dirty="0" err="1"/>
              <a:t>uspoređuje</a:t>
            </a:r>
            <a:r>
              <a:rPr lang="en-US" sz="2000" b="1" dirty="0"/>
              <a:t> s </a:t>
            </a:r>
            <a:r>
              <a:rPr lang="en-US" sz="2000" b="1" dirty="0" err="1"/>
              <a:t>vinogradom</a:t>
            </a:r>
            <a:r>
              <a:rPr lang="en-US" sz="2000" b="1" dirty="0"/>
              <a:t> koji je Bog </a:t>
            </a:r>
            <a:r>
              <a:rPr lang="en-US" sz="2000" b="1" dirty="0" err="1"/>
              <a:t>preselio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en-US" sz="2000" b="1" dirty="0" err="1"/>
              <a:t>Egipta</a:t>
            </a:r>
            <a:r>
              <a:rPr lang="en-US" sz="2000" b="1" dirty="0"/>
              <a:t>, </a:t>
            </a:r>
            <a:r>
              <a:rPr lang="hr-HR" sz="2000" b="1" dirty="0"/>
              <a:t>I </a:t>
            </a:r>
            <a:r>
              <a:rPr lang="en-US" sz="2000" b="1" dirty="0" err="1"/>
              <a:t>posadio</a:t>
            </a:r>
            <a:r>
              <a:rPr lang="en-US" sz="2000" b="1" dirty="0"/>
              <a:t> u Kanaan,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učinio</a:t>
            </a:r>
            <a:r>
              <a:rPr lang="en-US" sz="2000" b="1" dirty="0"/>
              <a:t> ga da </a:t>
            </a:r>
            <a:r>
              <a:rPr lang="en-US" sz="2000" b="1" dirty="0" err="1"/>
              <a:t>raste</a:t>
            </a:r>
            <a:r>
              <a:rPr lang="en-US" sz="2000" b="1" dirty="0"/>
              <a:t> od </a:t>
            </a:r>
            <a:r>
              <a:rPr lang="hr-HR" sz="2000" b="1" dirty="0"/>
              <a:t>Sredozemnog mora</a:t>
            </a:r>
            <a:r>
              <a:rPr lang="en-US" sz="2000" b="1" dirty="0"/>
              <a:t> do </a:t>
            </a:r>
            <a:r>
              <a:rPr lang="en-US" sz="2000" b="1" dirty="0" err="1"/>
              <a:t>Eufrata</a:t>
            </a:r>
            <a:r>
              <a:rPr lang="en-US" sz="2000" b="1" dirty="0"/>
              <a:t> (Ps 80,8-11).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967E7E-A450-DD58-3646-7B27C5653950}"/>
              </a:ext>
            </a:extLst>
          </p:cNvPr>
          <p:cNvSpPr txBox="1"/>
          <p:nvPr/>
        </p:nvSpPr>
        <p:spPr>
          <a:xfrm>
            <a:off x="4301412" y="6087881"/>
            <a:ext cx="7623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Božje lice sjaji za nas kada nam pokaže svoje milosrđe i podari nam mir (Br. 6,24-26).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6B45B96-77FC-DB4C-2E88-844AEDB5BDF6}"/>
              </a:ext>
            </a:extLst>
          </p:cNvPr>
          <p:cNvSpPr txBox="1"/>
          <p:nvPr/>
        </p:nvSpPr>
        <p:spPr>
          <a:xfrm>
            <a:off x="4301412" y="5703976"/>
            <a:ext cx="7623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Zasjati će mu licem? Što to znači?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441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  <p:bldP spid="17" grpId="0"/>
      <p:bldP spid="7" grpId="0"/>
      <p:bldP spid="12" grpId="0"/>
      <p:bldP spid="1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2366</Words>
  <Application>Microsoft Office PowerPoint</Application>
  <PresentationFormat>Panorámica</PresentationFormat>
  <Paragraphs>171</Paragraphs>
  <Slides>16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16</vt:i4>
      </vt:variant>
    </vt:vector>
  </HeadingPairs>
  <TitlesOfParts>
    <vt:vector size="33" baseType="lpstr">
      <vt:lpstr>Aptos</vt:lpstr>
      <vt:lpstr>Britannic Bold</vt:lpstr>
      <vt:lpstr>Impact</vt:lpstr>
      <vt:lpstr>Constantia</vt:lpstr>
      <vt:lpstr>Calibri</vt:lpstr>
      <vt:lpstr>Arial Narrow</vt:lpstr>
      <vt:lpstr>Arial</vt:lpstr>
      <vt:lpstr>Times New Roman</vt:lpstr>
      <vt:lpstr>Bodoni MT Poster Compressed</vt:lpstr>
      <vt:lpstr>Calibri Light</vt:lpstr>
      <vt:lpstr>Gill Sans MT Ext Condensed Bold</vt:lpstr>
      <vt:lpstr>Comic Sans MS</vt:lpstr>
      <vt:lpstr>Tema de Office</vt:lpstr>
      <vt:lpstr>1_Tema de Office</vt:lpstr>
      <vt:lpstr>3_Default Design</vt:lpstr>
      <vt:lpstr>Default Design</vt:lpstr>
      <vt:lpstr>4_Default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107</cp:revision>
  <dcterms:created xsi:type="dcterms:W3CDTF">2024-02-17T14:58:19Z</dcterms:created>
  <dcterms:modified xsi:type="dcterms:W3CDTF">2024-03-07T09:19:21Z</dcterms:modified>
</cp:coreProperties>
</file>