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2"/>
  </p:notesMasterIdLst>
  <p:sldIdLst>
    <p:sldId id="430" r:id="rId6"/>
    <p:sldId id="389" r:id="rId7"/>
    <p:sldId id="437" r:id="rId8"/>
    <p:sldId id="312" r:id="rId9"/>
    <p:sldId id="257" r:id="rId10"/>
    <p:sldId id="258" r:id="rId11"/>
    <p:sldId id="259" r:id="rId12"/>
    <p:sldId id="260" r:id="rId13"/>
    <p:sldId id="261" r:id="rId14"/>
    <p:sldId id="311" r:id="rId15"/>
    <p:sldId id="264" r:id="rId16"/>
    <p:sldId id="441" r:id="rId17"/>
    <p:sldId id="417" r:id="rId18"/>
    <p:sldId id="435" r:id="rId19"/>
    <p:sldId id="442" r:id="rId20"/>
    <p:sldId id="436" r:id="rId2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en" sz="2800" b="1" dirty="0"/>
            <a:t>Psal</a:t>
          </a:r>
          <a:r>
            <a:rPr lang="sr-Latn-RS" sz="2800" b="1" dirty="0"/>
            <a:t>a</a:t>
          </a:r>
          <a:r>
            <a:rPr lang="en" sz="2800" b="1" dirty="0"/>
            <a:t>m 84</a:t>
          </a:r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3</a:t>
          </a:r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sr-Latn-RS" sz="2000" b="1" dirty="0"/>
            <a:t>Tko je </a:t>
          </a:r>
          <a:r>
            <a:rPr lang="sr-Latn-RS" sz="2000" b="1"/>
            <a:t>tamo sretan</a:t>
          </a:r>
          <a:r>
            <a:rPr lang="en" sz="2000" b="1"/>
            <a:t>?</a:t>
          </a:r>
          <a:endParaRPr lang="en" sz="2000" b="1" dirty="0"/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sr-Latn-RS" sz="2000" b="1" dirty="0"/>
            <a:t>Tko dolazi u dvorove Siona</a:t>
          </a:r>
          <a:r>
            <a:rPr lang="en" sz="2000" b="1" dirty="0"/>
            <a:t>?</a:t>
          </a:r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</a:t>
          </a:r>
          <a:r>
            <a:rPr lang="hr-HR" sz="2000" b="1" dirty="0"/>
            <a:t>        </a:t>
          </a:r>
          <a:r>
            <a:rPr lang="en" sz="2000" b="1" dirty="0"/>
            <a:t>84</a:t>
          </a:r>
          <a:r>
            <a:rPr lang="hr-HR" sz="2000" b="1" dirty="0"/>
            <a:t>,</a:t>
          </a:r>
          <a:r>
            <a:rPr lang="en" sz="2000" b="1" dirty="0"/>
            <a:t>1</a:t>
          </a:r>
          <a:r>
            <a:rPr lang="hr-HR" sz="2000" b="1" dirty="0"/>
            <a:t>.</a:t>
          </a:r>
          <a:r>
            <a:rPr lang="en" sz="2000" b="1" dirty="0"/>
            <a:t>2</a:t>
          </a:r>
          <a:r>
            <a:rPr lang="hr-HR" sz="2000" b="1" dirty="0"/>
            <a:t>.</a:t>
          </a:r>
          <a:r>
            <a:rPr lang="en" sz="2000" b="1" dirty="0"/>
            <a:t>10</a:t>
          </a:r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hr-HR" sz="2000" b="1" dirty="0"/>
            <a:t>Oni koji žarko žude za tim.</a:t>
          </a:r>
          <a:endParaRPr lang="en" sz="20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pl-PL" sz="2000" b="1" dirty="0"/>
            <a:t>Mali i veliki, uzvišeni i skromni.</a:t>
          </a:r>
          <a:endParaRPr lang="en" sz="20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4</a:t>
          </a:r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pl-PL" sz="2000" b="1" dirty="0"/>
            <a:t>Oni koji rade u Božjem djelu.</a:t>
          </a:r>
          <a:endParaRPr lang="en" sz="20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5, 12</a:t>
          </a:r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pl-PL" sz="2000" b="1" dirty="0"/>
            <a:t>Oni koji vjeruju u Boga i žele ga slijediti.</a:t>
          </a:r>
          <a:endParaRPr lang="en" sz="20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hr-HR" sz="2000" b="1" dirty="0"/>
            <a:t>Kako se ponašaju oni koji tamo idu</a:t>
          </a:r>
          <a:r>
            <a:rPr lang="en" sz="2000" b="1" dirty="0"/>
            <a:t>?</a:t>
          </a:r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6</a:t>
          </a:r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en-US" sz="2000" b="1" dirty="0" err="1"/>
            <a:t>Pretvaraju</a:t>
          </a:r>
          <a:r>
            <a:rPr lang="en-US" sz="2000" b="1" dirty="0"/>
            <a:t> </a:t>
          </a:r>
          <a:r>
            <a:rPr lang="en-US" sz="2000" b="1" dirty="0" err="1"/>
            <a:t>tugu</a:t>
          </a:r>
          <a:r>
            <a:rPr lang="en-US" sz="2000" b="1" dirty="0"/>
            <a:t> u </a:t>
          </a:r>
          <a:r>
            <a:rPr lang="en-US" sz="2000" b="1" dirty="0" err="1"/>
            <a:t>blagoslov</a:t>
          </a:r>
          <a:r>
            <a:rPr lang="hr-HR" sz="2000" b="1" dirty="0"/>
            <a:t>.</a:t>
          </a:r>
          <a:endParaRPr lang="en" sz="2000" b="1" dirty="0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7</a:t>
          </a:r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pl-PL" sz="2000" b="1" dirty="0"/>
            <a:t>Oni rastu svaki dan u vlasti.</a:t>
          </a:r>
          <a:endParaRPr lang="en" sz="20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 custScaleX="11101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000" b="1" dirty="0">
              <a:solidFill>
                <a:srgbClr val="654C0F"/>
              </a:solidFill>
              <a:effectLst/>
            </a:rPr>
            <a:t>Mir za napredak (Ps. 122,6)</a:t>
          </a:r>
          <a:endParaRPr lang="en" sz="2000" b="1" dirty="0">
            <a:solidFill>
              <a:srgbClr val="654C0F"/>
            </a:solidFill>
            <a:effectLst/>
          </a:endParaRP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000" b="1" dirty="0">
              <a:solidFill>
                <a:srgbClr val="12616C"/>
              </a:solidFill>
              <a:effectLst/>
            </a:rPr>
            <a:t>Mir za odmor (Ps. 122,7)</a:t>
          </a:r>
          <a:endParaRPr lang="en" sz="2000" b="1" dirty="0">
            <a:solidFill>
              <a:srgbClr val="12616C"/>
            </a:solidFill>
            <a:effectLst/>
          </a:endParaRP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000" b="1" dirty="0">
              <a:solidFill>
                <a:schemeClr val="accent1">
                  <a:lumMod val="50000"/>
                </a:schemeClr>
              </a:solidFill>
              <a:effectLst/>
            </a:rPr>
            <a:t>Mir za život u skladu (Ps. 122,8)</a:t>
          </a:r>
          <a:endParaRPr lang="en" sz="20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87,1-3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Sion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nadmašuje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planine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87,4-6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Sinovi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kćeri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87,7 .  Izvor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inspiracije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en-US" sz="2000" b="1" dirty="0"/>
            <a:t>U </a:t>
          </a:r>
          <a:r>
            <a:rPr lang="en-US" sz="2000" b="1" dirty="0" err="1"/>
            <a:t>prošlosti</a:t>
          </a:r>
          <a:r>
            <a:rPr lang="en-US" sz="2000" b="1" dirty="0"/>
            <a:t> je Bog </a:t>
          </a:r>
          <a:r>
            <a:rPr lang="en-US" sz="2000" b="1" dirty="0" err="1"/>
            <a:t>uspostavljao</a:t>
          </a:r>
          <a:r>
            <a:rPr lang="en-US" sz="2000" b="1" dirty="0"/>
            <a:t> </a:t>
          </a:r>
          <a:r>
            <a:rPr lang="en-US" sz="2000" b="1" dirty="0" err="1"/>
            <a:t>određena</a:t>
          </a:r>
          <a:r>
            <a:rPr lang="en-US" sz="2000" b="1" dirty="0"/>
            <a:t> </a:t>
          </a:r>
          <a:r>
            <a:rPr lang="en-US" sz="2000" b="1" dirty="0" err="1"/>
            <a:t>mjesta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kojima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se </a:t>
          </a:r>
          <a:r>
            <a:rPr lang="en-US" sz="2000" b="1" dirty="0" err="1"/>
            <a:t>ljudi</a:t>
          </a:r>
          <a:r>
            <a:rPr lang="en-US" sz="2000" b="1" dirty="0"/>
            <a:t> </a:t>
          </a:r>
          <a:r>
            <a:rPr lang="en-US" sz="2000" b="1" dirty="0" err="1"/>
            <a:t>trebali</a:t>
          </a:r>
          <a:r>
            <a:rPr lang="en-US" sz="2000" b="1" dirty="0"/>
            <a:t> </a:t>
          </a:r>
          <a:r>
            <a:rPr lang="en-US" sz="2000" b="1" dirty="0" err="1"/>
            <a:t>okupljati</a:t>
          </a:r>
          <a:r>
            <a:rPr lang="en-US" sz="2000" b="1" dirty="0"/>
            <a:t> </a:t>
          </a:r>
          <a:r>
            <a:rPr lang="en-US" sz="2000" b="1" dirty="0" err="1"/>
            <a:t>kako</a:t>
          </a:r>
          <a:r>
            <a:rPr lang="en-US" sz="2000" b="1" dirty="0"/>
            <a:t> bi se </a:t>
          </a:r>
          <a:r>
            <a:rPr lang="en-US" sz="2000" b="1" dirty="0" err="1"/>
            <a:t>klanjali</a:t>
          </a:r>
          <a:r>
            <a:rPr lang="en-US" sz="2000" b="1" dirty="0"/>
            <a:t>. </a:t>
          </a:r>
          <a:r>
            <a:rPr lang="en-US" sz="2000" b="1" dirty="0" err="1"/>
            <a:t>Među</a:t>
          </a:r>
          <a:r>
            <a:rPr lang="en-US" sz="2000" b="1" dirty="0"/>
            <a:t> </a:t>
          </a:r>
          <a:r>
            <a:rPr lang="en-US" sz="2000" b="1" dirty="0" err="1"/>
            <a:t>tim</a:t>
          </a:r>
          <a:r>
            <a:rPr lang="en-US" sz="2000" b="1" dirty="0"/>
            <a:t> </a:t>
          </a:r>
          <a:r>
            <a:rPr lang="en-US" sz="2000" b="1" dirty="0" err="1"/>
            <a:t>mjestima</a:t>
          </a:r>
          <a:r>
            <a:rPr lang="en-US" sz="2000" b="1" dirty="0"/>
            <a:t> bio je </a:t>
          </a:r>
          <a:r>
            <a:rPr lang="en-US" sz="2000" b="1" dirty="0" err="1"/>
            <a:t>Šiloh</a:t>
          </a:r>
          <a:r>
            <a:rPr lang="en-US" sz="2000" b="1" dirty="0"/>
            <a:t>, </a:t>
          </a:r>
          <a:r>
            <a:rPr lang="en-US" sz="2000" b="1" dirty="0" err="1"/>
            <a:t>ali</a:t>
          </a:r>
          <a:r>
            <a:rPr lang="en-US" sz="2000" b="1" dirty="0"/>
            <a:t> je </a:t>
          </a:r>
          <a:r>
            <a:rPr lang="en-US" sz="2000" b="1" dirty="0" err="1"/>
            <a:t>morao</a:t>
          </a:r>
          <a:r>
            <a:rPr lang="en-US" sz="2000" b="1" dirty="0"/>
            <a:t> </a:t>
          </a:r>
          <a:r>
            <a:rPr lang="en-US" sz="2000" b="1" dirty="0" err="1"/>
            <a:t>biti</a:t>
          </a:r>
          <a:r>
            <a:rPr lang="en-US" sz="2000" b="1" dirty="0"/>
            <a:t> </a:t>
          </a:r>
          <a:r>
            <a:rPr lang="en-US" sz="2000" b="1" dirty="0" err="1"/>
            <a:t>uništen</a:t>
          </a:r>
          <a:r>
            <a:rPr lang="en-US" sz="2000" b="1" dirty="0"/>
            <a:t> </a:t>
          </a:r>
          <a:r>
            <a:rPr lang="en-US" sz="2000" b="1" dirty="0" err="1"/>
            <a:t>zbog</a:t>
          </a:r>
          <a:r>
            <a:rPr lang="en-US" sz="2000" b="1" dirty="0"/>
            <a:t> </a:t>
          </a:r>
          <a:r>
            <a:rPr lang="en-US" sz="2000" b="1" dirty="0" err="1"/>
            <a:t>svoje</a:t>
          </a:r>
          <a:r>
            <a:rPr lang="en-US" sz="2000" b="1" dirty="0"/>
            <a:t> </a:t>
          </a:r>
          <a:r>
            <a:rPr lang="en-US" sz="2000" b="1" dirty="0" err="1"/>
            <a:t>opačine</a:t>
          </a:r>
          <a:r>
            <a:rPr lang="en-US" sz="2000" b="1" dirty="0"/>
            <a:t> (Ps</a:t>
          </a:r>
          <a:r>
            <a:rPr lang="hr-HR" sz="2000" b="1" dirty="0"/>
            <a:t>.</a:t>
          </a:r>
          <a:r>
            <a:rPr lang="en-US" sz="2000" b="1" dirty="0"/>
            <a:t> 78,58-60;</a:t>
          </a:r>
          <a:r>
            <a:rPr lang="hr-HR" sz="2000" b="1" dirty="0"/>
            <a:t> </a:t>
          </a:r>
          <a:r>
            <a:rPr lang="en-US" sz="2000" b="1" dirty="0" err="1"/>
            <a:t>Jer</a:t>
          </a:r>
          <a:r>
            <a:rPr lang="en-US" sz="2000" b="1" dirty="0"/>
            <a:t> 7:12).</a:t>
          </a:r>
          <a:endParaRPr lang="en" sz="2000" b="1" dirty="0"/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B881091E-577F-4C68-BF82-8FFE609AE7F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Nakon</a:t>
          </a:r>
          <a:r>
            <a:rPr lang="en-US" sz="2000" b="1" dirty="0"/>
            <a:t>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hr-HR" sz="2000" b="1" dirty="0"/>
            <a:t>H</a:t>
          </a:r>
          <a:r>
            <a:rPr lang="en-US" sz="2000" b="1" dirty="0"/>
            <a:t>ram </a:t>
          </a:r>
          <a:r>
            <a:rPr lang="en-US" sz="2000" b="1" dirty="0" err="1"/>
            <a:t>izgrađen</a:t>
          </a:r>
          <a:r>
            <a:rPr lang="en-US" sz="2000" b="1" dirty="0"/>
            <a:t>, Sion je </a:t>
          </a:r>
          <a:r>
            <a:rPr lang="en-US" sz="2000" b="1" dirty="0" err="1"/>
            <a:t>obuhvatio</a:t>
          </a:r>
          <a:r>
            <a:rPr lang="en-US" sz="2000" b="1" dirty="0"/>
            <a:t> </a:t>
          </a:r>
          <a:r>
            <a:rPr lang="hr-HR" sz="2000" b="1" dirty="0"/>
            <a:t>brdo</a:t>
          </a:r>
          <a:r>
            <a:rPr lang="en-US" sz="2000" b="1" dirty="0"/>
            <a:t> </a:t>
          </a:r>
          <a:r>
            <a:rPr lang="en-US" sz="2000" b="1" dirty="0" err="1"/>
            <a:t>Moriju</a:t>
          </a:r>
          <a:r>
            <a:rPr lang="en-US" sz="2000" b="1" dirty="0"/>
            <a:t>. </a:t>
          </a:r>
          <a:r>
            <a:rPr lang="en-US" sz="2000" b="1" dirty="0" err="1"/>
            <a:t>Nijedno</a:t>
          </a:r>
          <a:r>
            <a:rPr lang="en-US" sz="2000" b="1" dirty="0"/>
            <a:t> </a:t>
          </a:r>
          <a:r>
            <a:rPr lang="en-US" sz="2000" b="1" dirty="0" err="1"/>
            <a:t>mjesto</a:t>
          </a:r>
          <a:r>
            <a:rPr lang="en-US" sz="2000" b="1" dirty="0"/>
            <a:t> ne </a:t>
          </a:r>
          <a:r>
            <a:rPr lang="en-US" sz="2000" b="1" dirty="0" err="1"/>
            <a:t>može</a:t>
          </a:r>
          <a:r>
            <a:rPr lang="en-US" sz="2000" b="1" dirty="0"/>
            <a:t> </a:t>
          </a:r>
          <a:r>
            <a:rPr lang="en-US" sz="2000" b="1" dirty="0" err="1"/>
            <a:t>bolje</a:t>
          </a:r>
          <a:r>
            <a:rPr lang="en-US" sz="2000" b="1" dirty="0"/>
            <a:t> </a:t>
          </a:r>
          <a:r>
            <a:rPr lang="en-US" sz="2000" b="1" dirty="0" err="1"/>
            <a:t>naučiti</a:t>
          </a:r>
          <a:r>
            <a:rPr lang="en-US" sz="2000" b="1" dirty="0"/>
            <a:t> plan </a:t>
          </a:r>
          <a:r>
            <a:rPr lang="en-US" sz="2000" b="1" dirty="0" err="1"/>
            <a:t>iskupljenja</a:t>
          </a:r>
          <a:r>
            <a:rPr lang="en-US" sz="2000" b="1" dirty="0"/>
            <a:t>. </a:t>
          </a:r>
          <a:r>
            <a:rPr lang="en-US" sz="2000" b="1" dirty="0" err="1"/>
            <a:t>Stoga</a:t>
          </a:r>
          <a:r>
            <a:rPr lang="en-US" sz="2000" b="1" dirty="0"/>
            <a:t>, »</a:t>
          </a:r>
          <a:r>
            <a:rPr lang="en-US" sz="2000" b="1" dirty="0" err="1"/>
            <a:t>Slavne</a:t>
          </a:r>
          <a:r>
            <a:rPr lang="en-US" sz="2000" b="1" dirty="0"/>
            <a:t> </a:t>
          </a:r>
          <a:r>
            <a:rPr lang="en-US" sz="2000" b="1" dirty="0" err="1"/>
            <a:t>stvari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</a:t>
          </a:r>
          <a:r>
            <a:rPr lang="en-US" sz="2000" b="1" dirty="0" err="1"/>
            <a:t>rečene</a:t>
          </a:r>
          <a:r>
            <a:rPr lang="en-US" sz="2000" b="1" dirty="0"/>
            <a:t> o </a:t>
          </a:r>
          <a:r>
            <a:rPr lang="en-US" sz="2000" b="1" dirty="0" err="1"/>
            <a:t>vama</a:t>
          </a:r>
          <a:r>
            <a:rPr lang="en-US" sz="2000" b="1" dirty="0"/>
            <a:t>, </a:t>
          </a:r>
          <a:r>
            <a:rPr lang="en-US" sz="2000" b="1" dirty="0" err="1"/>
            <a:t>Gradu</a:t>
          </a:r>
          <a:r>
            <a:rPr lang="en-US" sz="2000" b="1" dirty="0"/>
            <a:t> </a:t>
          </a:r>
          <a:r>
            <a:rPr lang="en-US" sz="2000" b="1" dirty="0" err="1"/>
            <a:t>Božjem</a:t>
          </a:r>
          <a:r>
            <a:rPr lang="en-US" sz="2000" b="1" dirty="0"/>
            <a:t>« (Ps</a:t>
          </a:r>
          <a:r>
            <a:rPr lang="hr-HR" sz="2000" b="1" dirty="0"/>
            <a:t>.</a:t>
          </a:r>
          <a:r>
            <a:rPr lang="en-US" sz="2000" b="1" dirty="0"/>
            <a:t> 87</a:t>
          </a:r>
          <a:r>
            <a:rPr lang="hr-HR" sz="2000" b="1" dirty="0"/>
            <a:t>,</a:t>
          </a:r>
          <a:r>
            <a:rPr lang="en-US" sz="2000" b="1" dirty="0"/>
            <a:t>3.6</a:t>
          </a:r>
          <a:r>
            <a:rPr lang="hr-HR" sz="2000" b="1" dirty="0"/>
            <a:t>)</a:t>
          </a:r>
          <a:endParaRPr lang="en" sz="2000" b="1" dirty="0"/>
        </a:p>
      </dgm:t>
    </dgm:pt>
    <dgm:pt modelId="{CF9B6E73-8879-4B3B-BE6B-22F7DD6B8B93}" type="par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F3A1E2DE-0B8A-4852-BE2B-A2DE94CE6757}" type="sib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Spasenje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</a:t>
          </a:r>
          <a:r>
            <a:rPr lang="en-US" sz="2000" b="1" dirty="0" err="1"/>
            <a:t>proizlazi</a:t>
          </a:r>
          <a:r>
            <a:rPr lang="en-US" sz="2000" b="1" dirty="0"/>
            <a:t> </a:t>
          </a:r>
          <a:r>
            <a:rPr lang="en-US" sz="2000" b="1" dirty="0" err="1"/>
            <a:t>iz</a:t>
          </a:r>
          <a:r>
            <a:rPr lang="en-US" sz="2000" b="1" dirty="0"/>
            <a:t> Siona </a:t>
          </a:r>
          <a:r>
            <a:rPr lang="en-US" sz="2000" b="1" dirty="0" err="1"/>
            <a:t>privlači</a:t>
          </a:r>
          <a:r>
            <a:rPr lang="en-US" sz="2000" b="1" dirty="0"/>
            <a:t> </a:t>
          </a:r>
          <a:r>
            <a:rPr lang="en-US" sz="2000" b="1" dirty="0" err="1"/>
            <a:t>ljude</a:t>
          </a:r>
          <a:r>
            <a:rPr lang="en-US" sz="2000" b="1" dirty="0"/>
            <a:t> </a:t>
          </a:r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svih</a:t>
          </a:r>
          <a:r>
            <a:rPr lang="en-US" sz="2000" b="1" dirty="0"/>
            <a:t> </a:t>
          </a:r>
          <a:r>
            <a:rPr lang="en-US" sz="2000" b="1" dirty="0" err="1"/>
            <a:t>naroda</a:t>
          </a:r>
          <a:r>
            <a:rPr lang="en-US" sz="2000" b="1" dirty="0"/>
            <a:t>. Svi koji </a:t>
          </a:r>
          <a:r>
            <a:rPr lang="en-US" sz="2000" b="1" dirty="0" err="1"/>
            <a:t>prihvate</a:t>
          </a:r>
          <a:r>
            <a:rPr lang="en-US" sz="2000" b="1" dirty="0"/>
            <a:t> </a:t>
          </a:r>
          <a:r>
            <a:rPr lang="en-US" sz="2000" b="1" dirty="0" err="1"/>
            <a:t>ovo</a:t>
          </a:r>
          <a:r>
            <a:rPr lang="en-US" sz="2000" b="1" dirty="0"/>
            <a:t> </a:t>
          </a:r>
          <a:r>
            <a:rPr lang="en-US" sz="2000" b="1" dirty="0" err="1"/>
            <a:t>spasenje</a:t>
          </a:r>
          <a:r>
            <a:rPr lang="en-US" sz="2000" b="1" dirty="0"/>
            <a:t> bit </a:t>
          </a:r>
          <a:r>
            <a:rPr lang="en-US" sz="2000" b="1" dirty="0" err="1"/>
            <a:t>će</a:t>
          </a:r>
          <a:r>
            <a:rPr lang="en-US" sz="2000" b="1" dirty="0"/>
            <a:t> </a:t>
          </a:r>
          <a:r>
            <a:rPr lang="en-US" sz="2000" b="1" dirty="0" err="1"/>
            <a:t>zabilježeni</a:t>
          </a:r>
          <a:r>
            <a:rPr lang="en-US" sz="2000" b="1" dirty="0"/>
            <a:t> </a:t>
          </a:r>
          <a:r>
            <a:rPr lang="en-US" sz="2000" b="1" dirty="0" err="1"/>
            <a:t>kao</a:t>
          </a:r>
          <a:r>
            <a:rPr lang="en-US" sz="2000" b="1" dirty="0"/>
            <a:t> </a:t>
          </a:r>
          <a:r>
            <a:rPr lang="en-US" sz="2000" b="1" dirty="0" err="1"/>
            <a:t>rođeni</a:t>
          </a:r>
          <a:r>
            <a:rPr lang="en-US" sz="2000" b="1" dirty="0"/>
            <a:t> u </a:t>
          </a:r>
          <a:r>
            <a:rPr lang="en-US" sz="2000" b="1" dirty="0" err="1"/>
            <a:t>Sionu</a:t>
          </a:r>
          <a:r>
            <a:rPr lang="en-US" sz="2000" b="1" dirty="0"/>
            <a:t>.</a:t>
          </a:r>
          <a:endParaRPr lang="en" sz="2000" b="1" dirty="0"/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Pohvala</a:t>
          </a:r>
          <a:r>
            <a:rPr lang="en-US" sz="2000" b="1" dirty="0"/>
            <a:t> </a:t>
          </a:r>
          <a:r>
            <a:rPr lang="en-US" sz="2000" b="1" dirty="0" err="1"/>
            <a:t>nastaje</a:t>
          </a:r>
          <a:r>
            <a:rPr lang="en-US" sz="2000" b="1" dirty="0"/>
            <a:t> </a:t>
          </a:r>
          <a:r>
            <a:rPr lang="en-US" sz="2000" b="1" dirty="0" err="1"/>
            <a:t>kada</a:t>
          </a:r>
          <a:r>
            <a:rPr lang="en-US" sz="2000" b="1" dirty="0"/>
            <a:t> </a:t>
          </a:r>
          <a:r>
            <a:rPr lang="en-US" sz="2000" b="1" dirty="0" err="1"/>
            <a:t>razmišljate</a:t>
          </a:r>
          <a:r>
            <a:rPr lang="en-US" sz="2000" b="1" dirty="0"/>
            <a:t> o </a:t>
          </a:r>
          <a:r>
            <a:rPr lang="en-US" sz="2000" b="1" dirty="0" err="1"/>
            <a:t>Sionu</a:t>
          </a:r>
          <a:r>
            <a:rPr lang="en-US" sz="2000" b="1" dirty="0"/>
            <a:t>.</a:t>
          </a:r>
          <a:r>
            <a:rPr lang="hr-HR" sz="2000" b="1" dirty="0"/>
            <a:t> Brdo</a:t>
          </a:r>
          <a:r>
            <a:rPr lang="en-US" sz="2000" b="1" dirty="0"/>
            <a:t> Sion je </a:t>
          </a:r>
          <a:r>
            <a:rPr lang="en-US" sz="2000" b="1" dirty="0" err="1"/>
            <a:t>onaj</a:t>
          </a:r>
          <a:r>
            <a:rPr lang="en-US" sz="2000" b="1" dirty="0"/>
            <a:t> </a:t>
          </a:r>
          <a:r>
            <a:rPr lang="en-US" sz="2000" b="1" dirty="0" err="1"/>
            <a:t>kamen</a:t>
          </a:r>
          <a:r>
            <a:rPr lang="en-US" sz="2000" b="1" dirty="0"/>
            <a:t> koji, </a:t>
          </a:r>
          <a:r>
            <a:rPr lang="en-US" sz="2000" b="1" dirty="0" err="1"/>
            <a:t>pretvoren</a:t>
          </a:r>
          <a:r>
            <a:rPr lang="en-US" sz="2000" b="1" dirty="0"/>
            <a:t> u </a:t>
          </a:r>
          <a:r>
            <a:rPr lang="hr-HR" sz="2000" b="1" dirty="0"/>
            <a:t>brdo</a:t>
          </a:r>
          <a:r>
            <a:rPr lang="en-US" sz="2000" b="1" dirty="0"/>
            <a:t>, </a:t>
          </a:r>
          <a:r>
            <a:rPr lang="en-US" sz="2000" b="1" dirty="0" err="1"/>
            <a:t>ispunjava</a:t>
          </a:r>
          <a:r>
            <a:rPr lang="en-US" sz="2000" b="1" dirty="0"/>
            <a:t> </a:t>
          </a:r>
          <a:r>
            <a:rPr lang="en-US" sz="2000" b="1" dirty="0" err="1"/>
            <a:t>zemlju</a:t>
          </a:r>
          <a:r>
            <a:rPr lang="en-US" sz="2000" b="1" dirty="0"/>
            <a:t> (Dan</a:t>
          </a:r>
          <a:r>
            <a:rPr lang="hr-HR" sz="2000" b="1" dirty="0"/>
            <a:t>.</a:t>
          </a:r>
          <a:r>
            <a:rPr lang="en-US" sz="2000" b="1" dirty="0"/>
            <a:t> 2</a:t>
          </a:r>
          <a:r>
            <a:rPr lang="hr-HR" sz="2000" b="1" dirty="0"/>
            <a:t>,</a:t>
          </a:r>
          <a:r>
            <a:rPr lang="en-US" sz="2000" b="1" dirty="0"/>
            <a:t>44-45). Na to</a:t>
          </a:r>
          <a:r>
            <a:rPr lang="hr-HR" sz="2000" b="1" dirty="0"/>
            <a:t>m brdu</a:t>
          </a:r>
          <a:r>
            <a:rPr lang="en-US" sz="2000" b="1" dirty="0"/>
            <a:t> </a:t>
          </a:r>
          <a:r>
            <a:rPr lang="en-US" sz="2000" b="1" dirty="0" err="1"/>
            <a:t>ćemo</a:t>
          </a:r>
          <a:r>
            <a:rPr lang="en-US" sz="2000" b="1" dirty="0"/>
            <a:t> mi koji </a:t>
          </a:r>
          <a:r>
            <a:rPr lang="en-US" sz="2000" b="1" dirty="0" err="1"/>
            <a:t>smo</a:t>
          </a:r>
          <a:r>
            <a:rPr lang="en-US" sz="2000" b="1" dirty="0"/>
            <a:t> </a:t>
          </a:r>
          <a:r>
            <a:rPr lang="en-US" sz="2000" b="1" dirty="0" err="1"/>
            <a:t>rođeni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nj</a:t>
          </a:r>
          <a:r>
            <a:rPr lang="hr-HR" sz="2000" b="1" dirty="0" err="1"/>
            <a:t>emu</a:t>
          </a:r>
          <a:r>
            <a:rPr lang="en-US" sz="2000" b="1" dirty="0"/>
            <a:t> </a:t>
          </a:r>
          <a:r>
            <a:rPr lang="en-US" sz="2000" b="1" dirty="0" err="1"/>
            <a:t>prebivati</a:t>
          </a:r>
          <a:r>
            <a:rPr lang="en-US" sz="2000" b="1" dirty="0"/>
            <a:t>.</a:t>
          </a:r>
          <a:endParaRPr lang="en" sz="2000" b="1" dirty="0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6A1547ED-DF8B-40DA-A96C-B3C519C248DC}" type="presOf" srcId="{B881091E-577F-4C68-BF82-8FFE609AE7F5}" destId="{7CA2DE07-DA2E-4317-BEEE-64862645C7E3}" srcOrd="0" destOrd="1" presId="urn:microsoft.com/office/officeart/2005/8/layout/list1"/>
    <dgm:cxn modelId="{7B7206F3-989F-4845-A8AB-64ABD249E51F}" srcId="{1004766F-FE8F-40BF-A1EA-A676AF387CAE}" destId="{B881091E-577F-4C68-BF82-8FFE609AE7F5}" srcOrd="1" destOrd="0" parTransId="{CF9B6E73-8879-4B3B-BE6B-22F7DD6B8B93}" sibTransId="{F3A1E2DE-0B8A-4852-BE2B-A2DE94CE6757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vjeruju u Boga sue ne pomiču.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prestanemo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vjerovati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bit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ćemo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uništeni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Psal</a:t>
          </a:r>
          <a:r>
            <a:rPr lang="hr-HR" sz="2000" b="1" dirty="0">
              <a:solidFill>
                <a:schemeClr val="tx1"/>
              </a:solidFill>
              <a:effectLst/>
            </a:rPr>
            <a:t>a</a:t>
          </a:r>
          <a:r>
            <a:rPr lang="en" sz="2000" b="1" dirty="0">
              <a:solidFill>
                <a:schemeClr val="tx1"/>
              </a:solidFill>
              <a:effectLst/>
            </a:rPr>
            <a:t>m 125</a:t>
          </a:r>
          <a:r>
            <a:rPr lang="hr-HR" sz="2000" b="1" dirty="0">
              <a:solidFill>
                <a:schemeClr val="tx1"/>
              </a:solidFill>
              <a:effectLst/>
            </a:rPr>
            <a:t>,</a:t>
          </a:r>
          <a:r>
            <a:rPr lang="en" sz="2000" b="1" dirty="0">
              <a:solidFill>
                <a:schemeClr val="tx1"/>
              </a:solidFill>
              <a:effectLst/>
            </a:rPr>
            <a:t>3</a:t>
          </a:r>
          <a:r>
            <a:rPr lang="hr-HR" sz="2000" b="1" dirty="0">
              <a:solidFill>
                <a:schemeClr val="tx1"/>
              </a:solidFill>
              <a:effectLst/>
            </a:rPr>
            <a:t>: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Zlo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neće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uvijek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vladati</a:t>
          </a:r>
          <a:r>
            <a:rPr lang="hr-HR" sz="2000" b="1" dirty="0">
              <a:solidFill>
                <a:schemeClr val="tx1"/>
              </a:solidFill>
              <a:effectLst/>
            </a:rPr>
            <a:t>;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nemojmo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prestati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vjerovati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 custLinFactNeighborX="496" custLinFactNeighborY="-2279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56312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630364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9"/>
              </a:lnTo>
              <a:lnTo>
                <a:pt x="961944" y="166949"/>
              </a:lnTo>
              <a:lnTo>
                <a:pt x="961944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8032423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68419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961944" y="0"/>
              </a:moveTo>
              <a:lnTo>
                <a:pt x="961944" y="166949"/>
              </a:lnTo>
              <a:lnTo>
                <a:pt x="0" y="166949"/>
              </a:lnTo>
              <a:lnTo>
                <a:pt x="0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1873" y="518716"/>
          <a:ext cx="3818490" cy="358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53"/>
              </a:lnTo>
              <a:lnTo>
                <a:pt x="3818490" y="191053"/>
              </a:lnTo>
              <a:lnTo>
                <a:pt x="3818490" y="35800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5950896" y="2582978"/>
          <a:ext cx="264771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64771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5009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9"/>
              </a:lnTo>
              <a:lnTo>
                <a:pt x="961944" y="166949"/>
              </a:lnTo>
              <a:lnTo>
                <a:pt x="961944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09491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645488" y="1454084"/>
          <a:ext cx="1049521" cy="333898"/>
        </a:xfrm>
        <a:custGeom>
          <a:avLst/>
          <a:gdLst/>
          <a:ahLst/>
          <a:cxnLst/>
          <a:rect l="0" t="0" r="0" b="0"/>
          <a:pathLst>
            <a:path>
              <a:moveTo>
                <a:pt x="1049521" y="0"/>
              </a:moveTo>
              <a:lnTo>
                <a:pt x="1049521" y="166949"/>
              </a:lnTo>
              <a:lnTo>
                <a:pt x="0" y="166949"/>
              </a:lnTo>
              <a:lnTo>
                <a:pt x="0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5009" y="518716"/>
          <a:ext cx="116864" cy="358002"/>
        </a:xfrm>
        <a:custGeom>
          <a:avLst/>
          <a:gdLst/>
          <a:ahLst/>
          <a:cxnLst/>
          <a:rect l="0" t="0" r="0" b="0"/>
          <a:pathLst>
            <a:path>
              <a:moveTo>
                <a:pt x="116864" y="0"/>
              </a:moveTo>
              <a:lnTo>
                <a:pt x="116864" y="191053"/>
              </a:lnTo>
              <a:lnTo>
                <a:pt x="0" y="191053"/>
              </a:lnTo>
              <a:lnTo>
                <a:pt x="0" y="35800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085602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59654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9"/>
              </a:lnTo>
              <a:lnTo>
                <a:pt x="961944" y="166949"/>
              </a:lnTo>
              <a:lnTo>
                <a:pt x="961944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1713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797710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961944" y="0"/>
              </a:moveTo>
              <a:lnTo>
                <a:pt x="961944" y="166949"/>
              </a:lnTo>
              <a:lnTo>
                <a:pt x="0" y="166949"/>
              </a:lnTo>
              <a:lnTo>
                <a:pt x="0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59654" y="518716"/>
          <a:ext cx="4052219" cy="358002"/>
        </a:xfrm>
        <a:custGeom>
          <a:avLst/>
          <a:gdLst/>
          <a:ahLst/>
          <a:cxnLst/>
          <a:rect l="0" t="0" r="0" b="0"/>
          <a:pathLst>
            <a:path>
              <a:moveTo>
                <a:pt x="4052219" y="0"/>
              </a:moveTo>
              <a:lnTo>
                <a:pt x="4052219" y="191053"/>
              </a:lnTo>
              <a:lnTo>
                <a:pt x="0" y="191053"/>
              </a:lnTo>
              <a:lnTo>
                <a:pt x="0" y="35800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56625" y="71046"/>
          <a:ext cx="1710496" cy="447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/>
            <a:t>Psal</a:t>
          </a:r>
          <a:r>
            <a:rPr lang="sr-Latn-RS" sz="2800" b="1" kern="1200" dirty="0"/>
            <a:t>a</a:t>
          </a:r>
          <a:r>
            <a:rPr lang="en" sz="2800" b="1" kern="1200" dirty="0"/>
            <a:t>m 84</a:t>
          </a:r>
        </a:p>
      </dsp:txBody>
      <dsp:txXfrm>
        <a:off x="4956625" y="71046"/>
        <a:ext cx="1710496" cy="447669"/>
      </dsp:txXfrm>
    </dsp:sp>
    <dsp:sp modelId="{13B1E80F-7769-4969-ABB0-B12CC9DF4AC8}">
      <dsp:nvSpPr>
        <dsp:cNvPr id="0" name=""/>
        <dsp:cNvSpPr/>
      </dsp:nvSpPr>
      <dsp:spPr>
        <a:xfrm>
          <a:off x="433395" y="876719"/>
          <a:ext cx="2652518" cy="577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Tko dolazi u dvorove Siona</a:t>
          </a:r>
          <a:r>
            <a:rPr lang="en" sz="2000" b="1" kern="1200" dirty="0"/>
            <a:t>?</a:t>
          </a:r>
        </a:p>
      </dsp:txBody>
      <dsp:txXfrm>
        <a:off x="433395" y="876719"/>
        <a:ext cx="2652518" cy="577365"/>
      </dsp:txXfrm>
    </dsp:sp>
    <dsp:sp modelId="{D1CE9681-CF4B-45F1-8D68-CCBCFA423877}">
      <dsp:nvSpPr>
        <dsp:cNvPr id="0" name=""/>
        <dsp:cNvSpPr/>
      </dsp:nvSpPr>
      <dsp:spPr>
        <a:xfrm>
          <a:off x="2714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</a:t>
          </a:r>
          <a:r>
            <a:rPr lang="hr-HR" sz="2000" b="1" kern="1200" dirty="0"/>
            <a:t>        </a:t>
          </a:r>
          <a:r>
            <a:rPr lang="en" sz="2000" b="1" kern="1200" dirty="0"/>
            <a:t>84</a:t>
          </a:r>
          <a:r>
            <a:rPr lang="hr-HR" sz="2000" b="1" kern="1200" dirty="0"/>
            <a:t>,</a:t>
          </a:r>
          <a:r>
            <a:rPr lang="en" sz="2000" b="1" kern="1200" dirty="0"/>
            <a:t>1</a:t>
          </a:r>
          <a:r>
            <a:rPr lang="hr-HR" sz="2000" b="1" kern="1200" dirty="0"/>
            <a:t>.</a:t>
          </a:r>
          <a:r>
            <a:rPr lang="en" sz="2000" b="1" kern="1200" dirty="0"/>
            <a:t>2</a:t>
          </a:r>
          <a:r>
            <a:rPr lang="hr-HR" sz="2000" b="1" kern="1200" dirty="0"/>
            <a:t>.</a:t>
          </a:r>
          <a:r>
            <a:rPr lang="en" sz="2000" b="1" kern="1200" dirty="0"/>
            <a:t>10</a:t>
          </a:r>
        </a:p>
      </dsp:txBody>
      <dsp:txXfrm>
        <a:off x="2714" y="1787982"/>
        <a:ext cx="1589991" cy="794995"/>
      </dsp:txXfrm>
    </dsp:sp>
    <dsp:sp modelId="{DA3D83AF-EA9D-421F-BCB9-0D9926A69C15}">
      <dsp:nvSpPr>
        <dsp:cNvPr id="0" name=""/>
        <dsp:cNvSpPr/>
      </dsp:nvSpPr>
      <dsp:spPr>
        <a:xfrm>
          <a:off x="400212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Oni koji žarko žude za tim.</a:t>
          </a:r>
          <a:endParaRPr lang="en" sz="2000" b="1" kern="1200" dirty="0"/>
        </a:p>
      </dsp:txBody>
      <dsp:txXfrm>
        <a:off x="400212" y="2916876"/>
        <a:ext cx="1589991" cy="1142392"/>
      </dsp:txXfrm>
    </dsp:sp>
    <dsp:sp modelId="{9B16B002-103D-4BAE-9FEB-514BBF59123B}">
      <dsp:nvSpPr>
        <dsp:cNvPr id="0" name=""/>
        <dsp:cNvSpPr/>
      </dsp:nvSpPr>
      <dsp:spPr>
        <a:xfrm>
          <a:off x="1926603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3</a:t>
          </a:r>
        </a:p>
      </dsp:txBody>
      <dsp:txXfrm>
        <a:off x="1926603" y="1787982"/>
        <a:ext cx="1589991" cy="794995"/>
      </dsp:txXfrm>
    </dsp:sp>
    <dsp:sp modelId="{ED19B2B2-1D59-48D7-B449-7C3876E26263}">
      <dsp:nvSpPr>
        <dsp:cNvPr id="0" name=""/>
        <dsp:cNvSpPr/>
      </dsp:nvSpPr>
      <dsp:spPr>
        <a:xfrm>
          <a:off x="2324101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Mali i veliki, uzvišeni i skromni.</a:t>
          </a:r>
          <a:endParaRPr lang="en" sz="2000" b="1" kern="1200" dirty="0"/>
        </a:p>
      </dsp:txBody>
      <dsp:txXfrm>
        <a:off x="2324101" y="2916876"/>
        <a:ext cx="1589991" cy="1142392"/>
      </dsp:txXfrm>
    </dsp:sp>
    <dsp:sp modelId="{25FDBAAE-0A27-4F93-BFDA-655CF4295FEA}">
      <dsp:nvSpPr>
        <dsp:cNvPr id="0" name=""/>
        <dsp:cNvSpPr/>
      </dsp:nvSpPr>
      <dsp:spPr>
        <a:xfrm>
          <a:off x="4368750" y="876719"/>
          <a:ext cx="2652518" cy="577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Tko je </a:t>
          </a:r>
          <a:r>
            <a:rPr lang="sr-Latn-RS" sz="2000" b="1" kern="1200"/>
            <a:t>tamo sretan</a:t>
          </a:r>
          <a:r>
            <a:rPr lang="en" sz="2000" b="1" kern="1200"/>
            <a:t>?</a:t>
          </a:r>
          <a:endParaRPr lang="en" sz="2000" b="1" kern="1200" dirty="0"/>
        </a:p>
      </dsp:txBody>
      <dsp:txXfrm>
        <a:off x="4368750" y="876719"/>
        <a:ext cx="2652518" cy="577365"/>
      </dsp:txXfrm>
    </dsp:sp>
    <dsp:sp modelId="{A29D3E5A-DA5A-4609-8739-20AFD4AEC6C2}">
      <dsp:nvSpPr>
        <dsp:cNvPr id="0" name=""/>
        <dsp:cNvSpPr/>
      </dsp:nvSpPr>
      <dsp:spPr>
        <a:xfrm>
          <a:off x="3850492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4</a:t>
          </a:r>
        </a:p>
      </dsp:txBody>
      <dsp:txXfrm>
        <a:off x="3850492" y="1787982"/>
        <a:ext cx="1589991" cy="794995"/>
      </dsp:txXfrm>
    </dsp:sp>
    <dsp:sp modelId="{5D69C397-5180-4034-8823-52665AF92BD5}">
      <dsp:nvSpPr>
        <dsp:cNvPr id="0" name=""/>
        <dsp:cNvSpPr/>
      </dsp:nvSpPr>
      <dsp:spPr>
        <a:xfrm>
          <a:off x="4247990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Oni koji rade u Božjem djelu.</a:t>
          </a:r>
          <a:endParaRPr lang="en" sz="2000" b="1" kern="1200" dirty="0"/>
        </a:p>
      </dsp:txBody>
      <dsp:txXfrm>
        <a:off x="4247990" y="2916876"/>
        <a:ext cx="1589991" cy="1142392"/>
      </dsp:txXfrm>
    </dsp:sp>
    <dsp:sp modelId="{7335DD96-BE50-4E95-AA67-14606F836F04}">
      <dsp:nvSpPr>
        <dsp:cNvPr id="0" name=""/>
        <dsp:cNvSpPr/>
      </dsp:nvSpPr>
      <dsp:spPr>
        <a:xfrm>
          <a:off x="5774381" y="1787982"/>
          <a:ext cx="1765144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5, 12</a:t>
          </a:r>
        </a:p>
      </dsp:txBody>
      <dsp:txXfrm>
        <a:off x="5774381" y="1787982"/>
        <a:ext cx="1765144" cy="794995"/>
      </dsp:txXfrm>
    </dsp:sp>
    <dsp:sp modelId="{86B9F488-8930-4394-B068-FB2DA038AE93}">
      <dsp:nvSpPr>
        <dsp:cNvPr id="0" name=""/>
        <dsp:cNvSpPr/>
      </dsp:nvSpPr>
      <dsp:spPr>
        <a:xfrm>
          <a:off x="6215668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Oni koji vjeruju u Boga i žele ga slijediti.</a:t>
          </a:r>
          <a:endParaRPr lang="en" sz="2000" b="1" kern="1200" dirty="0"/>
        </a:p>
      </dsp:txBody>
      <dsp:txXfrm>
        <a:off x="6215668" y="2916876"/>
        <a:ext cx="1589991" cy="1142392"/>
      </dsp:txXfrm>
    </dsp:sp>
    <dsp:sp modelId="{C60898BA-11C3-4ACB-9FBD-77086CAB8F7C}">
      <dsp:nvSpPr>
        <dsp:cNvPr id="0" name=""/>
        <dsp:cNvSpPr/>
      </dsp:nvSpPr>
      <dsp:spPr>
        <a:xfrm>
          <a:off x="8304105" y="876719"/>
          <a:ext cx="2652518" cy="577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Kako se ponašaju oni koji tamo idu</a:t>
          </a:r>
          <a:r>
            <a:rPr lang="en" sz="2000" b="1" kern="1200" dirty="0"/>
            <a:t>?</a:t>
          </a:r>
        </a:p>
      </dsp:txBody>
      <dsp:txXfrm>
        <a:off x="8304105" y="876719"/>
        <a:ext cx="2652518" cy="577365"/>
      </dsp:txXfrm>
    </dsp:sp>
    <dsp:sp modelId="{F76A92F6-2691-4C72-9C8C-9A6FCEC8ABCC}">
      <dsp:nvSpPr>
        <dsp:cNvPr id="0" name=""/>
        <dsp:cNvSpPr/>
      </dsp:nvSpPr>
      <dsp:spPr>
        <a:xfrm>
          <a:off x="7873424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6</a:t>
          </a:r>
        </a:p>
      </dsp:txBody>
      <dsp:txXfrm>
        <a:off x="7873424" y="1787982"/>
        <a:ext cx="1589991" cy="794995"/>
      </dsp:txXfrm>
    </dsp:sp>
    <dsp:sp modelId="{E3DB34B8-5BA7-4B02-9C56-F2CB2265F311}">
      <dsp:nvSpPr>
        <dsp:cNvPr id="0" name=""/>
        <dsp:cNvSpPr/>
      </dsp:nvSpPr>
      <dsp:spPr>
        <a:xfrm>
          <a:off x="8270922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Pretvaraju</a:t>
          </a:r>
          <a:r>
            <a:rPr lang="en-US" sz="2000" b="1" kern="1200" dirty="0"/>
            <a:t> </a:t>
          </a:r>
          <a:r>
            <a:rPr lang="en-US" sz="2000" b="1" kern="1200" dirty="0" err="1"/>
            <a:t>tugu</a:t>
          </a:r>
          <a:r>
            <a:rPr lang="en-US" sz="2000" b="1" kern="1200" dirty="0"/>
            <a:t> u </a:t>
          </a:r>
          <a:r>
            <a:rPr lang="en-US" sz="2000" b="1" kern="1200" dirty="0" err="1"/>
            <a:t>blagoslov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8270922" y="2916876"/>
        <a:ext cx="1589991" cy="1142392"/>
      </dsp:txXfrm>
    </dsp:sp>
    <dsp:sp modelId="{3C97FE2E-B9D0-491C-87E2-A1D5A797940F}">
      <dsp:nvSpPr>
        <dsp:cNvPr id="0" name=""/>
        <dsp:cNvSpPr/>
      </dsp:nvSpPr>
      <dsp:spPr>
        <a:xfrm>
          <a:off x="9797313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7</a:t>
          </a:r>
        </a:p>
      </dsp:txBody>
      <dsp:txXfrm>
        <a:off x="9797313" y="1787982"/>
        <a:ext cx="1589991" cy="794995"/>
      </dsp:txXfrm>
    </dsp:sp>
    <dsp:sp modelId="{4D86026F-82E1-4DFB-9F42-40F172B1A01A}">
      <dsp:nvSpPr>
        <dsp:cNvPr id="0" name=""/>
        <dsp:cNvSpPr/>
      </dsp:nvSpPr>
      <dsp:spPr>
        <a:xfrm>
          <a:off x="10194811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Oni rastu svaki dan u vlasti.</a:t>
          </a:r>
          <a:endParaRPr lang="en" sz="2000" b="1" kern="1200" dirty="0"/>
        </a:p>
      </dsp:txBody>
      <dsp:txXfrm>
        <a:off x="10194811" y="2916876"/>
        <a:ext cx="1589991" cy="1142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654C0F"/>
              </a:solidFill>
              <a:effectLst/>
            </a:rPr>
            <a:t>Mir za napredak (Ps. 122,6)</a:t>
          </a:r>
          <a:endParaRPr lang="en" sz="2000" b="1" kern="1200" dirty="0">
            <a:solidFill>
              <a:srgbClr val="654C0F"/>
            </a:solidFill>
            <a:effectLst/>
          </a:endParaRP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12616C"/>
              </a:solidFill>
              <a:effectLst/>
            </a:rPr>
            <a:t>Mir za odmor (Ps. 122,7)</a:t>
          </a:r>
          <a:endParaRPr lang="en" sz="2000" b="1" kern="1200" dirty="0">
            <a:solidFill>
              <a:srgbClr val="12616C"/>
            </a:solidFill>
            <a:effectLst/>
          </a:endParaRP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Mir za život u skladu (Ps. 122,8)</a:t>
          </a:r>
          <a:endParaRPr lang="en" sz="20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209043"/>
          <a:ext cx="8005596" cy="241605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70764" rIns="621323" bIns="14224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U </a:t>
          </a:r>
          <a:r>
            <a:rPr lang="en-US" sz="2000" b="1" kern="1200" dirty="0" err="1"/>
            <a:t>prošlosti</a:t>
          </a:r>
          <a:r>
            <a:rPr lang="en-US" sz="2000" b="1" kern="1200" dirty="0"/>
            <a:t> je Bog </a:t>
          </a:r>
          <a:r>
            <a:rPr lang="en-US" sz="2000" b="1" kern="1200" dirty="0" err="1"/>
            <a:t>uspostavljao</a:t>
          </a:r>
          <a:r>
            <a:rPr lang="en-US" sz="2000" b="1" kern="1200" dirty="0"/>
            <a:t> </a:t>
          </a:r>
          <a:r>
            <a:rPr lang="en-US" sz="2000" b="1" kern="1200" dirty="0" err="1"/>
            <a:t>određena</a:t>
          </a:r>
          <a:r>
            <a:rPr lang="en-US" sz="2000" b="1" kern="1200" dirty="0"/>
            <a:t> </a:t>
          </a:r>
          <a:r>
            <a:rPr lang="en-US" sz="2000" b="1" kern="1200" dirty="0" err="1"/>
            <a:t>mjesta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kojima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se </a:t>
          </a:r>
          <a:r>
            <a:rPr lang="en-US" sz="2000" b="1" kern="1200" dirty="0" err="1"/>
            <a:t>ljudi</a:t>
          </a:r>
          <a:r>
            <a:rPr lang="en-US" sz="2000" b="1" kern="1200" dirty="0"/>
            <a:t> </a:t>
          </a:r>
          <a:r>
            <a:rPr lang="en-US" sz="2000" b="1" kern="1200" dirty="0" err="1"/>
            <a:t>trebali</a:t>
          </a:r>
          <a:r>
            <a:rPr lang="en-US" sz="2000" b="1" kern="1200" dirty="0"/>
            <a:t> </a:t>
          </a:r>
          <a:r>
            <a:rPr lang="en-US" sz="2000" b="1" kern="1200" dirty="0" err="1"/>
            <a:t>okupljati</a:t>
          </a:r>
          <a:r>
            <a:rPr lang="en-US" sz="2000" b="1" kern="1200" dirty="0"/>
            <a:t> </a:t>
          </a:r>
          <a:r>
            <a:rPr lang="en-US" sz="2000" b="1" kern="1200" dirty="0" err="1"/>
            <a:t>kako</a:t>
          </a:r>
          <a:r>
            <a:rPr lang="en-US" sz="2000" b="1" kern="1200" dirty="0"/>
            <a:t> bi se </a:t>
          </a:r>
          <a:r>
            <a:rPr lang="en-US" sz="2000" b="1" kern="1200" dirty="0" err="1"/>
            <a:t>klanjali</a:t>
          </a:r>
          <a:r>
            <a:rPr lang="en-US" sz="2000" b="1" kern="1200" dirty="0"/>
            <a:t>. </a:t>
          </a:r>
          <a:r>
            <a:rPr lang="en-US" sz="2000" b="1" kern="1200" dirty="0" err="1"/>
            <a:t>Među</a:t>
          </a:r>
          <a:r>
            <a:rPr lang="en-US" sz="2000" b="1" kern="1200" dirty="0"/>
            <a:t> </a:t>
          </a:r>
          <a:r>
            <a:rPr lang="en-US" sz="2000" b="1" kern="1200" dirty="0" err="1"/>
            <a:t>tim</a:t>
          </a:r>
          <a:r>
            <a:rPr lang="en-US" sz="2000" b="1" kern="1200" dirty="0"/>
            <a:t> </a:t>
          </a:r>
          <a:r>
            <a:rPr lang="en-US" sz="2000" b="1" kern="1200" dirty="0" err="1"/>
            <a:t>mjestima</a:t>
          </a:r>
          <a:r>
            <a:rPr lang="en-US" sz="2000" b="1" kern="1200" dirty="0"/>
            <a:t> bio je </a:t>
          </a:r>
          <a:r>
            <a:rPr lang="en-US" sz="2000" b="1" kern="1200" dirty="0" err="1"/>
            <a:t>Šiloh</a:t>
          </a:r>
          <a:r>
            <a:rPr lang="en-US" sz="2000" b="1" kern="1200" dirty="0"/>
            <a:t>, </a:t>
          </a:r>
          <a:r>
            <a:rPr lang="en-US" sz="2000" b="1" kern="1200" dirty="0" err="1"/>
            <a:t>ali</a:t>
          </a:r>
          <a:r>
            <a:rPr lang="en-US" sz="2000" b="1" kern="1200" dirty="0"/>
            <a:t> je </a:t>
          </a:r>
          <a:r>
            <a:rPr lang="en-US" sz="2000" b="1" kern="1200" dirty="0" err="1"/>
            <a:t>morao</a:t>
          </a:r>
          <a:r>
            <a:rPr lang="en-US" sz="2000" b="1" kern="1200" dirty="0"/>
            <a:t> </a:t>
          </a:r>
          <a:r>
            <a:rPr lang="en-US" sz="2000" b="1" kern="1200" dirty="0" err="1"/>
            <a:t>biti</a:t>
          </a:r>
          <a:r>
            <a:rPr lang="en-US" sz="2000" b="1" kern="1200" dirty="0"/>
            <a:t> </a:t>
          </a:r>
          <a:r>
            <a:rPr lang="en-US" sz="2000" b="1" kern="1200" dirty="0" err="1"/>
            <a:t>uništen</a:t>
          </a:r>
          <a:r>
            <a:rPr lang="en-US" sz="2000" b="1" kern="1200" dirty="0"/>
            <a:t> </a:t>
          </a:r>
          <a:r>
            <a:rPr lang="en-US" sz="2000" b="1" kern="1200" dirty="0" err="1"/>
            <a:t>zbog</a:t>
          </a:r>
          <a:r>
            <a:rPr lang="en-US" sz="2000" b="1" kern="1200" dirty="0"/>
            <a:t> </a:t>
          </a:r>
          <a:r>
            <a:rPr lang="en-US" sz="2000" b="1" kern="1200" dirty="0" err="1"/>
            <a:t>svoje</a:t>
          </a:r>
          <a:r>
            <a:rPr lang="en-US" sz="2000" b="1" kern="1200" dirty="0"/>
            <a:t> </a:t>
          </a:r>
          <a:r>
            <a:rPr lang="en-US" sz="2000" b="1" kern="1200" dirty="0" err="1"/>
            <a:t>opačine</a:t>
          </a:r>
          <a:r>
            <a:rPr lang="en-US" sz="2000" b="1" kern="1200" dirty="0"/>
            <a:t> (Ps</a:t>
          </a:r>
          <a:r>
            <a:rPr lang="hr-HR" sz="2000" b="1" kern="1200" dirty="0"/>
            <a:t>.</a:t>
          </a:r>
          <a:r>
            <a:rPr lang="en-US" sz="2000" b="1" kern="1200" dirty="0"/>
            <a:t> 78,58-60;</a:t>
          </a:r>
          <a:r>
            <a:rPr lang="hr-HR" sz="2000" b="1" kern="1200" dirty="0"/>
            <a:t> </a:t>
          </a:r>
          <a:r>
            <a:rPr lang="en-US" sz="2000" b="1" kern="1200" dirty="0" err="1"/>
            <a:t>Jer</a:t>
          </a:r>
          <a:r>
            <a:rPr lang="en-US" sz="2000" b="1" kern="1200" dirty="0"/>
            <a:t> 7:12).</a:t>
          </a:r>
          <a:endParaRPr lang="en" sz="2000" b="1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Nakon</a:t>
          </a:r>
          <a:r>
            <a:rPr lang="en-US" sz="2000" b="1" kern="1200" dirty="0"/>
            <a:t>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hr-HR" sz="2000" b="1" kern="1200" dirty="0"/>
            <a:t>H</a:t>
          </a:r>
          <a:r>
            <a:rPr lang="en-US" sz="2000" b="1" kern="1200" dirty="0"/>
            <a:t>ram </a:t>
          </a:r>
          <a:r>
            <a:rPr lang="en-US" sz="2000" b="1" kern="1200" dirty="0" err="1"/>
            <a:t>izgrađen</a:t>
          </a:r>
          <a:r>
            <a:rPr lang="en-US" sz="2000" b="1" kern="1200" dirty="0"/>
            <a:t>, Sion je </a:t>
          </a:r>
          <a:r>
            <a:rPr lang="en-US" sz="2000" b="1" kern="1200" dirty="0" err="1"/>
            <a:t>obuhvatio</a:t>
          </a:r>
          <a:r>
            <a:rPr lang="en-US" sz="2000" b="1" kern="1200" dirty="0"/>
            <a:t> </a:t>
          </a:r>
          <a:r>
            <a:rPr lang="hr-HR" sz="2000" b="1" kern="1200" dirty="0"/>
            <a:t>brdo</a:t>
          </a:r>
          <a:r>
            <a:rPr lang="en-US" sz="2000" b="1" kern="1200" dirty="0"/>
            <a:t> </a:t>
          </a:r>
          <a:r>
            <a:rPr lang="en-US" sz="2000" b="1" kern="1200" dirty="0" err="1"/>
            <a:t>Moriju</a:t>
          </a:r>
          <a:r>
            <a:rPr lang="en-US" sz="2000" b="1" kern="1200" dirty="0"/>
            <a:t>. </a:t>
          </a:r>
          <a:r>
            <a:rPr lang="en-US" sz="2000" b="1" kern="1200" dirty="0" err="1"/>
            <a:t>Nijedno</a:t>
          </a:r>
          <a:r>
            <a:rPr lang="en-US" sz="2000" b="1" kern="1200" dirty="0"/>
            <a:t> </a:t>
          </a:r>
          <a:r>
            <a:rPr lang="en-US" sz="2000" b="1" kern="1200" dirty="0" err="1"/>
            <a:t>mjesto</a:t>
          </a:r>
          <a:r>
            <a:rPr lang="en-US" sz="2000" b="1" kern="1200" dirty="0"/>
            <a:t> ne </a:t>
          </a:r>
          <a:r>
            <a:rPr lang="en-US" sz="2000" b="1" kern="1200" dirty="0" err="1"/>
            <a:t>može</a:t>
          </a:r>
          <a:r>
            <a:rPr lang="en-US" sz="2000" b="1" kern="1200" dirty="0"/>
            <a:t> </a:t>
          </a:r>
          <a:r>
            <a:rPr lang="en-US" sz="2000" b="1" kern="1200" dirty="0" err="1"/>
            <a:t>bolje</a:t>
          </a:r>
          <a:r>
            <a:rPr lang="en-US" sz="2000" b="1" kern="1200" dirty="0"/>
            <a:t> </a:t>
          </a:r>
          <a:r>
            <a:rPr lang="en-US" sz="2000" b="1" kern="1200" dirty="0" err="1"/>
            <a:t>naučiti</a:t>
          </a:r>
          <a:r>
            <a:rPr lang="en-US" sz="2000" b="1" kern="1200" dirty="0"/>
            <a:t> plan </a:t>
          </a:r>
          <a:r>
            <a:rPr lang="en-US" sz="2000" b="1" kern="1200" dirty="0" err="1"/>
            <a:t>iskupljenja</a:t>
          </a:r>
          <a:r>
            <a:rPr lang="en-US" sz="2000" b="1" kern="1200" dirty="0"/>
            <a:t>. </a:t>
          </a:r>
          <a:r>
            <a:rPr lang="en-US" sz="2000" b="1" kern="1200" dirty="0" err="1"/>
            <a:t>Stoga</a:t>
          </a:r>
          <a:r>
            <a:rPr lang="en-US" sz="2000" b="1" kern="1200" dirty="0"/>
            <a:t>, »</a:t>
          </a:r>
          <a:r>
            <a:rPr lang="en-US" sz="2000" b="1" kern="1200" dirty="0" err="1"/>
            <a:t>Slavne</a:t>
          </a:r>
          <a:r>
            <a:rPr lang="en-US" sz="2000" b="1" kern="1200" dirty="0"/>
            <a:t> </a:t>
          </a:r>
          <a:r>
            <a:rPr lang="en-US" sz="2000" b="1" kern="1200" dirty="0" err="1"/>
            <a:t>stvari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</a:t>
          </a:r>
          <a:r>
            <a:rPr lang="en-US" sz="2000" b="1" kern="1200" dirty="0" err="1"/>
            <a:t>rečene</a:t>
          </a:r>
          <a:r>
            <a:rPr lang="en-US" sz="2000" b="1" kern="1200" dirty="0"/>
            <a:t> o </a:t>
          </a:r>
          <a:r>
            <a:rPr lang="en-US" sz="2000" b="1" kern="1200" dirty="0" err="1"/>
            <a:t>vama</a:t>
          </a:r>
          <a:r>
            <a:rPr lang="en-US" sz="2000" b="1" kern="1200" dirty="0"/>
            <a:t>, </a:t>
          </a:r>
          <a:r>
            <a:rPr lang="en-US" sz="2000" b="1" kern="1200" dirty="0" err="1"/>
            <a:t>Gradu</a:t>
          </a:r>
          <a:r>
            <a:rPr lang="en-US" sz="2000" b="1" kern="1200" dirty="0"/>
            <a:t> </a:t>
          </a:r>
          <a:r>
            <a:rPr lang="en-US" sz="2000" b="1" kern="1200" dirty="0" err="1"/>
            <a:t>Božjem</a:t>
          </a:r>
          <a:r>
            <a:rPr lang="en-US" sz="2000" b="1" kern="1200" dirty="0"/>
            <a:t>« (Ps</a:t>
          </a:r>
          <a:r>
            <a:rPr lang="hr-HR" sz="2000" b="1" kern="1200" dirty="0"/>
            <a:t>.</a:t>
          </a:r>
          <a:r>
            <a:rPr lang="en-US" sz="2000" b="1" kern="1200" dirty="0"/>
            <a:t> 87</a:t>
          </a:r>
          <a:r>
            <a:rPr lang="hr-HR" sz="2000" b="1" kern="1200" dirty="0"/>
            <a:t>,</a:t>
          </a:r>
          <a:r>
            <a:rPr lang="en-US" sz="2000" b="1" kern="1200" dirty="0"/>
            <a:t>3.6</a:t>
          </a:r>
          <a:r>
            <a:rPr lang="hr-HR" sz="2000" b="1" kern="1200" dirty="0"/>
            <a:t>)</a:t>
          </a:r>
          <a:endParaRPr lang="en" sz="2000" b="1" kern="1200" dirty="0"/>
        </a:p>
      </dsp:txBody>
      <dsp:txXfrm>
        <a:off x="0" y="209043"/>
        <a:ext cx="8005596" cy="2416050"/>
      </dsp:txXfrm>
    </dsp:sp>
    <dsp:sp modelId="{56DE20F9-6278-4CCC-A5F9-19D4DC9D4ADD}">
      <dsp:nvSpPr>
        <dsp:cNvPr id="0" name=""/>
        <dsp:cNvSpPr/>
      </dsp:nvSpPr>
      <dsp:spPr>
        <a:xfrm>
          <a:off x="400279" y="17163"/>
          <a:ext cx="5603917" cy="383760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87,1-3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Sion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nadmašuje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planine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13" y="35897"/>
        <a:ext cx="5566449" cy="346292"/>
      </dsp:txXfrm>
    </dsp:sp>
    <dsp:sp modelId="{A9573854-EC1F-42CD-B148-61E20CC0D46C}">
      <dsp:nvSpPr>
        <dsp:cNvPr id="0" name=""/>
        <dsp:cNvSpPr/>
      </dsp:nvSpPr>
      <dsp:spPr>
        <a:xfrm>
          <a:off x="0" y="2887173"/>
          <a:ext cx="8005596" cy="982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70764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Spasenje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</a:t>
          </a:r>
          <a:r>
            <a:rPr lang="en-US" sz="2000" b="1" kern="1200" dirty="0" err="1"/>
            <a:t>proizlazi</a:t>
          </a:r>
          <a:r>
            <a:rPr lang="en-US" sz="2000" b="1" kern="1200" dirty="0"/>
            <a:t> </a:t>
          </a:r>
          <a:r>
            <a:rPr lang="en-US" sz="2000" b="1" kern="1200" dirty="0" err="1"/>
            <a:t>iz</a:t>
          </a:r>
          <a:r>
            <a:rPr lang="en-US" sz="2000" b="1" kern="1200" dirty="0"/>
            <a:t> Siona </a:t>
          </a:r>
          <a:r>
            <a:rPr lang="en-US" sz="2000" b="1" kern="1200" dirty="0" err="1"/>
            <a:t>privlači</a:t>
          </a:r>
          <a:r>
            <a:rPr lang="en-US" sz="2000" b="1" kern="1200" dirty="0"/>
            <a:t> </a:t>
          </a:r>
          <a:r>
            <a:rPr lang="en-US" sz="2000" b="1" kern="1200" dirty="0" err="1"/>
            <a:t>ljude</a:t>
          </a:r>
          <a:r>
            <a:rPr lang="en-US" sz="2000" b="1" kern="1200" dirty="0"/>
            <a:t> </a:t>
          </a: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svih</a:t>
          </a:r>
          <a:r>
            <a:rPr lang="en-US" sz="2000" b="1" kern="1200" dirty="0"/>
            <a:t> </a:t>
          </a:r>
          <a:r>
            <a:rPr lang="en-US" sz="2000" b="1" kern="1200" dirty="0" err="1"/>
            <a:t>naroda</a:t>
          </a:r>
          <a:r>
            <a:rPr lang="en-US" sz="2000" b="1" kern="1200" dirty="0"/>
            <a:t>. Svi koji </a:t>
          </a:r>
          <a:r>
            <a:rPr lang="en-US" sz="2000" b="1" kern="1200" dirty="0" err="1"/>
            <a:t>prihvate</a:t>
          </a:r>
          <a:r>
            <a:rPr lang="en-US" sz="2000" b="1" kern="1200" dirty="0"/>
            <a:t> </a:t>
          </a:r>
          <a:r>
            <a:rPr lang="en-US" sz="2000" b="1" kern="1200" dirty="0" err="1"/>
            <a:t>ovo</a:t>
          </a:r>
          <a:r>
            <a:rPr lang="en-US" sz="2000" b="1" kern="1200" dirty="0"/>
            <a:t> </a:t>
          </a:r>
          <a:r>
            <a:rPr lang="en-US" sz="2000" b="1" kern="1200" dirty="0" err="1"/>
            <a:t>spasenje</a:t>
          </a:r>
          <a:r>
            <a:rPr lang="en-US" sz="2000" b="1" kern="1200" dirty="0"/>
            <a:t> bit </a:t>
          </a:r>
          <a:r>
            <a:rPr lang="en-US" sz="2000" b="1" kern="1200" dirty="0" err="1"/>
            <a:t>će</a:t>
          </a:r>
          <a:r>
            <a:rPr lang="en-US" sz="2000" b="1" kern="1200" dirty="0"/>
            <a:t> </a:t>
          </a:r>
          <a:r>
            <a:rPr lang="en-US" sz="2000" b="1" kern="1200" dirty="0" err="1"/>
            <a:t>zabilježeni</a:t>
          </a:r>
          <a:r>
            <a:rPr lang="en-US" sz="2000" b="1" kern="1200" dirty="0"/>
            <a:t> </a:t>
          </a:r>
          <a:r>
            <a:rPr lang="en-US" sz="2000" b="1" kern="1200" dirty="0" err="1"/>
            <a:t>kao</a:t>
          </a:r>
          <a:r>
            <a:rPr lang="en-US" sz="2000" b="1" kern="1200" dirty="0"/>
            <a:t> </a:t>
          </a:r>
          <a:r>
            <a:rPr lang="en-US" sz="2000" b="1" kern="1200" dirty="0" err="1"/>
            <a:t>rođeni</a:t>
          </a:r>
          <a:r>
            <a:rPr lang="en-US" sz="2000" b="1" kern="1200" dirty="0"/>
            <a:t> u </a:t>
          </a:r>
          <a:r>
            <a:rPr lang="en-US" sz="2000" b="1" kern="1200" dirty="0" err="1"/>
            <a:t>Sionu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0" y="2887173"/>
        <a:ext cx="8005596" cy="982800"/>
      </dsp:txXfrm>
    </dsp:sp>
    <dsp:sp modelId="{0789C492-748B-4C6B-AC96-FA276A0EC4CA}">
      <dsp:nvSpPr>
        <dsp:cNvPr id="0" name=""/>
        <dsp:cNvSpPr/>
      </dsp:nvSpPr>
      <dsp:spPr>
        <a:xfrm>
          <a:off x="400279" y="2695293"/>
          <a:ext cx="5603917" cy="383760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87,4-6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Sinovi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kćeri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13" y="2714027"/>
        <a:ext cx="5566449" cy="346292"/>
      </dsp:txXfrm>
    </dsp:sp>
    <dsp:sp modelId="{DD30CEA5-7B11-40BA-B514-F341D39D40DC}">
      <dsp:nvSpPr>
        <dsp:cNvPr id="0" name=""/>
        <dsp:cNvSpPr/>
      </dsp:nvSpPr>
      <dsp:spPr>
        <a:xfrm>
          <a:off x="0" y="4132053"/>
          <a:ext cx="8005596" cy="12694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70764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Pohvala</a:t>
          </a:r>
          <a:r>
            <a:rPr lang="en-US" sz="2000" b="1" kern="1200" dirty="0"/>
            <a:t> </a:t>
          </a:r>
          <a:r>
            <a:rPr lang="en-US" sz="2000" b="1" kern="1200" dirty="0" err="1"/>
            <a:t>nastaje</a:t>
          </a:r>
          <a:r>
            <a:rPr lang="en-US" sz="2000" b="1" kern="1200" dirty="0"/>
            <a:t> </a:t>
          </a:r>
          <a:r>
            <a:rPr lang="en-US" sz="2000" b="1" kern="1200" dirty="0" err="1"/>
            <a:t>kada</a:t>
          </a:r>
          <a:r>
            <a:rPr lang="en-US" sz="2000" b="1" kern="1200" dirty="0"/>
            <a:t> </a:t>
          </a:r>
          <a:r>
            <a:rPr lang="en-US" sz="2000" b="1" kern="1200" dirty="0" err="1"/>
            <a:t>razmišljate</a:t>
          </a:r>
          <a:r>
            <a:rPr lang="en-US" sz="2000" b="1" kern="1200" dirty="0"/>
            <a:t> o </a:t>
          </a:r>
          <a:r>
            <a:rPr lang="en-US" sz="2000" b="1" kern="1200" dirty="0" err="1"/>
            <a:t>Sionu</a:t>
          </a:r>
          <a:r>
            <a:rPr lang="en-US" sz="2000" b="1" kern="1200" dirty="0"/>
            <a:t>.</a:t>
          </a:r>
          <a:r>
            <a:rPr lang="hr-HR" sz="2000" b="1" kern="1200" dirty="0"/>
            <a:t> Brdo</a:t>
          </a:r>
          <a:r>
            <a:rPr lang="en-US" sz="2000" b="1" kern="1200" dirty="0"/>
            <a:t> Sion je </a:t>
          </a:r>
          <a:r>
            <a:rPr lang="en-US" sz="2000" b="1" kern="1200" dirty="0" err="1"/>
            <a:t>onaj</a:t>
          </a:r>
          <a:r>
            <a:rPr lang="en-US" sz="2000" b="1" kern="1200" dirty="0"/>
            <a:t> </a:t>
          </a:r>
          <a:r>
            <a:rPr lang="en-US" sz="2000" b="1" kern="1200" dirty="0" err="1"/>
            <a:t>kamen</a:t>
          </a:r>
          <a:r>
            <a:rPr lang="en-US" sz="2000" b="1" kern="1200" dirty="0"/>
            <a:t> koji, </a:t>
          </a:r>
          <a:r>
            <a:rPr lang="en-US" sz="2000" b="1" kern="1200" dirty="0" err="1"/>
            <a:t>pretvoren</a:t>
          </a:r>
          <a:r>
            <a:rPr lang="en-US" sz="2000" b="1" kern="1200" dirty="0"/>
            <a:t> u </a:t>
          </a:r>
          <a:r>
            <a:rPr lang="hr-HR" sz="2000" b="1" kern="1200" dirty="0"/>
            <a:t>brdo</a:t>
          </a:r>
          <a:r>
            <a:rPr lang="en-US" sz="2000" b="1" kern="1200" dirty="0"/>
            <a:t>, </a:t>
          </a:r>
          <a:r>
            <a:rPr lang="en-US" sz="2000" b="1" kern="1200" dirty="0" err="1"/>
            <a:t>ispunjava</a:t>
          </a:r>
          <a:r>
            <a:rPr lang="en-US" sz="2000" b="1" kern="1200" dirty="0"/>
            <a:t> </a:t>
          </a:r>
          <a:r>
            <a:rPr lang="en-US" sz="2000" b="1" kern="1200" dirty="0" err="1"/>
            <a:t>zemlju</a:t>
          </a:r>
          <a:r>
            <a:rPr lang="en-US" sz="2000" b="1" kern="1200" dirty="0"/>
            <a:t> (Dan</a:t>
          </a:r>
          <a:r>
            <a:rPr lang="hr-HR" sz="2000" b="1" kern="1200" dirty="0"/>
            <a:t>.</a:t>
          </a:r>
          <a:r>
            <a:rPr lang="en-US" sz="2000" b="1" kern="1200" dirty="0"/>
            <a:t> 2</a:t>
          </a:r>
          <a:r>
            <a:rPr lang="hr-HR" sz="2000" b="1" kern="1200" dirty="0"/>
            <a:t>,</a:t>
          </a:r>
          <a:r>
            <a:rPr lang="en-US" sz="2000" b="1" kern="1200" dirty="0"/>
            <a:t>44-45). Na to</a:t>
          </a:r>
          <a:r>
            <a:rPr lang="hr-HR" sz="2000" b="1" kern="1200" dirty="0"/>
            <a:t>m brdu</a:t>
          </a:r>
          <a:r>
            <a:rPr lang="en-US" sz="2000" b="1" kern="1200" dirty="0"/>
            <a:t> </a:t>
          </a:r>
          <a:r>
            <a:rPr lang="en-US" sz="2000" b="1" kern="1200" dirty="0" err="1"/>
            <a:t>ćemo</a:t>
          </a:r>
          <a:r>
            <a:rPr lang="en-US" sz="2000" b="1" kern="1200" dirty="0"/>
            <a:t> mi koji </a:t>
          </a:r>
          <a:r>
            <a:rPr lang="en-US" sz="2000" b="1" kern="1200" dirty="0" err="1"/>
            <a:t>smo</a:t>
          </a:r>
          <a:r>
            <a:rPr lang="en-US" sz="2000" b="1" kern="1200" dirty="0"/>
            <a:t> </a:t>
          </a:r>
          <a:r>
            <a:rPr lang="en-US" sz="2000" b="1" kern="1200" dirty="0" err="1"/>
            <a:t>rođeni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nj</a:t>
          </a:r>
          <a:r>
            <a:rPr lang="hr-HR" sz="2000" b="1" kern="1200" dirty="0" err="1"/>
            <a:t>emu</a:t>
          </a:r>
          <a:r>
            <a:rPr lang="en-US" sz="2000" b="1" kern="1200" dirty="0"/>
            <a:t> </a:t>
          </a:r>
          <a:r>
            <a:rPr lang="en-US" sz="2000" b="1" kern="1200" dirty="0" err="1"/>
            <a:t>prebivati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0" y="4132053"/>
        <a:ext cx="8005596" cy="1269450"/>
      </dsp:txXfrm>
    </dsp:sp>
    <dsp:sp modelId="{90A12649-6FB3-4144-AF24-21E53DECBA42}">
      <dsp:nvSpPr>
        <dsp:cNvPr id="0" name=""/>
        <dsp:cNvSpPr/>
      </dsp:nvSpPr>
      <dsp:spPr>
        <a:xfrm>
          <a:off x="400279" y="3940173"/>
          <a:ext cx="5603917" cy="383760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87,7 .  Izvor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inspiracije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13" y="3958907"/>
        <a:ext cx="5566449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vjeruju u Boga sue ne pomiču.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Psal</a:t>
          </a:r>
          <a:r>
            <a:rPr lang="hr-HR" sz="2000" b="1" kern="1200" dirty="0">
              <a:solidFill>
                <a:schemeClr val="tx1"/>
              </a:solidFill>
              <a:effectLst/>
            </a:rPr>
            <a:t>a</a:t>
          </a:r>
          <a:r>
            <a:rPr lang="en" sz="2000" b="1" kern="1200" dirty="0">
              <a:solidFill>
                <a:schemeClr val="tx1"/>
              </a:solidFill>
              <a:effectLst/>
            </a:rPr>
            <a:t>m 125</a:t>
          </a:r>
          <a:r>
            <a:rPr lang="hr-HR" sz="2000" b="1" kern="1200" dirty="0">
              <a:solidFill>
                <a:schemeClr val="tx1"/>
              </a:solidFill>
              <a:effectLst/>
            </a:rPr>
            <a:t>,</a:t>
          </a:r>
          <a:r>
            <a:rPr lang="en" sz="2000" b="1" kern="1200" dirty="0">
              <a:solidFill>
                <a:schemeClr val="tx1"/>
              </a:solidFill>
              <a:effectLst/>
            </a:rPr>
            <a:t>3</a:t>
          </a:r>
          <a:r>
            <a:rPr lang="hr-HR" sz="2000" b="1" kern="1200" dirty="0">
              <a:solidFill>
                <a:schemeClr val="tx1"/>
              </a:solidFill>
              <a:effectLst/>
            </a:rPr>
            <a:t>: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Zlo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neće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uvijek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vladati</a:t>
          </a:r>
          <a:r>
            <a:rPr lang="hr-HR" sz="2000" b="1" kern="1200" dirty="0">
              <a:solidFill>
                <a:schemeClr val="tx1"/>
              </a:solidFill>
              <a:effectLst/>
            </a:rPr>
            <a:t>;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nemojmo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prestati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vjerovati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41862" y="2712499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862" y="2712499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prestanemo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vjerovati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bit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ćemo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uništeni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4B284-C9C5-4AF2-8CAD-8F04C9F797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786C-371E-4291-A2B5-3B26220EB5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3D60068-03EE-4651-9045-8B2B15A2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27BD1-6339-4FF9-8F9F-B63EBA6AA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2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6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2F0451C-FE00-48BE-BCEB-17F6D797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E5B2AB0-CB9E-5755-1B4B-2D6C92BB4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27275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4490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732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56157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09207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0453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0499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1359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2287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89897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5390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44147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37157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51204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1126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89856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3558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31447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74684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9484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72151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77491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12215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19307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52050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58362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7743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06750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68291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93712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9377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5536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54213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8374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4322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31243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2936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1355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2726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4A480E-7100-4ACB-B397-32B634C39A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959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6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3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2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3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" y="-76200"/>
            <a:ext cx="119307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BIBLIJSKA DOKTRINA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:             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KNJIGA PSALAMA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5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1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tromesečje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2024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pouke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en-U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lang="sr-Latn-R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3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6750-6355-5790-A86C-9FE2AC33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25551"/>
            <a:ext cx="12277493" cy="53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863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NEPO</a:t>
            </a:r>
            <a:r>
              <a:rPr lang="hr-HR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MIČ</a:t>
            </a:r>
            <a:r>
              <a:rPr lang="en-US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NO BRDO SION</a:t>
            </a:r>
            <a:endParaRPr lang="en" sz="44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846728" y="627547"/>
            <a:ext cx="8498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Tko se uzda u Jahvu, on je kao brdo Sion: ne pomiče se, ostaje </a:t>
            </a:r>
            <a:r>
              <a:rPr lang="hr-HR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doovijeka</a:t>
            </a:r>
            <a:r>
              <a:rPr lang="hr-H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125</a:t>
            </a:r>
            <a:r>
              <a:rPr lang="hr-HR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424236" y="1342702"/>
            <a:ext cx="76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 </a:t>
            </a:r>
            <a:r>
              <a:rPr lang="hr-HR" sz="2000" b="1" dirty="0" err="1"/>
              <a:t>Hijazam</a:t>
            </a:r>
            <a:r>
              <a:rPr lang="hr-HR" sz="2000" b="1" dirty="0"/>
              <a:t> (mudrost) </a:t>
            </a:r>
            <a:r>
              <a:rPr lang="en" sz="2000" b="1" dirty="0"/>
              <a:t>Psalm</a:t>
            </a:r>
            <a:r>
              <a:rPr lang="hr-HR" sz="2000" b="1" dirty="0"/>
              <a:t>a</a:t>
            </a:r>
            <a:r>
              <a:rPr lang="en" sz="2000" b="1" dirty="0"/>
              <a:t> 125</a:t>
            </a:r>
            <a:r>
              <a:rPr lang="hr-HR" sz="2000" b="1" dirty="0"/>
              <a:t> pokazuje nam veliko učenje</a:t>
            </a:r>
            <a:r>
              <a:rPr lang="en" sz="2000" b="1" dirty="0"/>
              <a:t>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91587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8524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hr-HR" sz="2000" b="1" dirty="0"/>
              <a:t>A koji na krive skreću putove, </a:t>
            </a:r>
            <a:r>
              <a:rPr lang="hr-HR" sz="2000" b="1" dirty="0" err="1"/>
              <a:t>nek</a:t>
            </a:r>
            <a:r>
              <a:rPr lang="hr-HR" sz="2000" b="1" dirty="0"/>
              <a:t> ih istrijebi Jahve sa zločincima!</a:t>
            </a:r>
            <a:r>
              <a:rPr lang="en-US" sz="2000" b="1" dirty="0"/>
              <a:t> </a:t>
            </a:r>
            <a:r>
              <a:rPr lang="hr-HR" sz="2000" b="1" dirty="0"/>
              <a:t>Mir</a:t>
            </a:r>
            <a:r>
              <a:rPr lang="en-US" sz="2000" b="1" dirty="0"/>
              <a:t> </a:t>
            </a:r>
            <a:r>
              <a:rPr lang="hr-HR" sz="2000" b="1" dirty="0"/>
              <a:t>nad </a:t>
            </a:r>
            <a:r>
              <a:rPr lang="en-US" sz="2000" b="1" dirty="0" err="1"/>
              <a:t>Izrael</a:t>
            </a:r>
            <a:r>
              <a:rPr lang="hr-HR" sz="2000" b="1" dirty="0"/>
              <a:t>om!”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125, 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366681" y="968188"/>
            <a:ext cx="7368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Ako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imate samo jedno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hr-HR" sz="2800" b="1" dirty="0">
                <a:latin typeface="Constantia" panose="02030602050306030303" pitchFamily="18" charset="0"/>
              </a:rPr>
              <a:t>i </a:t>
            </a:r>
            <a:r>
              <a:rPr lang="en-US" sz="2800" b="1" dirty="0" err="1">
                <a:latin typeface="Constantia" panose="02030602050306030303" pitchFamily="18" charset="0"/>
              </a:rPr>
              <a:t>ako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usmjereno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svjetlo</a:t>
            </a:r>
            <a:r>
              <a:rPr lang="hr-HR" sz="2800" b="1" dirty="0">
                <a:latin typeface="Constantia" panose="02030602050306030303" pitchFamily="18" charset="0"/>
              </a:rPr>
              <a:t>st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nebesk</a:t>
            </a:r>
            <a:r>
              <a:rPr lang="hr-HR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ispunit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dušu</a:t>
            </a:r>
            <a:r>
              <a:rPr lang="en-US" sz="2800" b="1" dirty="0">
                <a:latin typeface="Constantia" panose="02030602050306030303" pitchFamily="18" charset="0"/>
              </a:rPr>
              <a:t>, a </a:t>
            </a:r>
            <a:r>
              <a:rPr lang="en-US" sz="2800" b="1" dirty="0" err="1">
                <a:latin typeface="Constantia" panose="02030602050306030303" pitchFamily="18" charset="0"/>
              </a:rPr>
              <a:t>zemaljske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stvari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izgledati</a:t>
            </a:r>
            <a:r>
              <a:rPr lang="en-US" sz="2800" b="1" dirty="0">
                <a:latin typeface="Constantia" panose="02030602050306030303" pitchFamily="18" charset="0"/>
              </a:rPr>
              <a:t> bez</a:t>
            </a:r>
            <a:r>
              <a:rPr lang="hr-HR" sz="2800" b="1" dirty="0">
                <a:latin typeface="Constantia" panose="02030602050306030303" pitchFamily="18" charset="0"/>
              </a:rPr>
              <a:t>na- </a:t>
            </a:r>
            <a:r>
              <a:rPr lang="en-US" sz="2800" b="1" dirty="0" err="1">
                <a:latin typeface="Constantia" panose="02030602050306030303" pitchFamily="18" charset="0"/>
              </a:rPr>
              <a:t>čajno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ne</a:t>
            </a:r>
            <a:r>
              <a:rPr lang="hr-HR" sz="2800" b="1" dirty="0" err="1">
                <a:latin typeface="Constantia" panose="02030602050306030303" pitchFamily="18" charset="0"/>
              </a:rPr>
              <a:t>privlač</a:t>
            </a:r>
            <a:r>
              <a:rPr lang="en-US" sz="2800" b="1" dirty="0">
                <a:latin typeface="Constantia" panose="02030602050306030303" pitchFamily="18" charset="0"/>
              </a:rPr>
              <a:t>no. </a:t>
            </a:r>
            <a:r>
              <a:rPr lang="hr-HR" sz="2800" b="1" dirty="0">
                <a:latin typeface="Constantia" panose="02030602050306030303" pitchFamily="18" charset="0"/>
              </a:rPr>
              <a:t>Namjere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srca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se pro</a:t>
            </a:r>
            <a:r>
              <a:rPr lang="hr-HR" sz="2800" b="1" dirty="0"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latin typeface="Constantia" panose="02030602050306030303" pitchFamily="18" charset="0"/>
              </a:rPr>
              <a:t>mijeniti</a:t>
            </a:r>
            <a:r>
              <a:rPr lang="en-US" sz="2800" b="1" dirty="0">
                <a:latin typeface="Constantia" panose="02030602050306030303" pitchFamily="18" charset="0"/>
              </a:rPr>
              <a:t>, a </a:t>
            </a:r>
            <a:r>
              <a:rPr lang="en-US" sz="2800" b="1" dirty="0" err="1">
                <a:latin typeface="Constantia" panose="02030602050306030303" pitchFamily="18" charset="0"/>
              </a:rPr>
              <a:t>Isusova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opomena</a:t>
            </a:r>
            <a:r>
              <a:rPr lang="en-US" sz="2800" b="1" dirty="0">
                <a:latin typeface="Constantia" panose="02030602050306030303" pitchFamily="18" charset="0"/>
              </a:rPr>
              <a:t> bit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poslu</a:t>
            </a:r>
            <a:r>
              <a:rPr lang="hr-HR" sz="2800" b="1" dirty="0" err="1">
                <a:latin typeface="Constantia" panose="02030602050306030303" pitchFamily="18" charset="0"/>
              </a:rPr>
              <a:t>ša</a:t>
            </a:r>
            <a:r>
              <a:rPr lang="hr-HR" sz="2800" b="1" dirty="0"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latin typeface="Constantia" panose="02030602050306030303" pitchFamily="18" charset="0"/>
              </a:rPr>
              <a:t>na.</a:t>
            </a:r>
            <a:r>
              <a:rPr lang="en-US" sz="2800" b="1" dirty="0">
                <a:latin typeface="Constantia" panose="02030602050306030303" pitchFamily="18" charset="0"/>
              </a:rPr>
              <a:t>.. </a:t>
            </a:r>
            <a:r>
              <a:rPr lang="en-US" sz="2800" b="1" dirty="0" err="1">
                <a:latin typeface="Constantia" panose="02030602050306030303" pitchFamily="18" charset="0"/>
              </a:rPr>
              <a:t>Vaše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misli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usmjere</a:t>
            </a:r>
            <a:r>
              <a:rPr lang="en-US" sz="2800" b="1" dirty="0">
                <a:latin typeface="Constantia" panose="02030602050306030303" pitchFamily="18" charset="0"/>
              </a:rPr>
              <a:t>ne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velike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nagrade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vječnosti</a:t>
            </a:r>
            <a:r>
              <a:rPr lang="en-US" sz="2800" b="1" dirty="0">
                <a:latin typeface="Constantia" panose="02030602050306030303" pitchFamily="18" charset="0"/>
              </a:rPr>
              <a:t>. Svi </a:t>
            </a:r>
            <a:r>
              <a:rPr lang="en-US" sz="2800" b="1" dirty="0" err="1">
                <a:latin typeface="Constantia" panose="02030602050306030303" pitchFamily="18" charset="0"/>
              </a:rPr>
              <a:t>vaši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planovi</a:t>
            </a:r>
            <a:r>
              <a:rPr lang="en-US" sz="2800" b="1" dirty="0">
                <a:latin typeface="Constantia" panose="02030602050306030303" pitchFamily="18" charset="0"/>
              </a:rPr>
              <a:t> bit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napravljeni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odnosu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budući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besmrtni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život</a:t>
            </a:r>
            <a:r>
              <a:rPr lang="en-US" sz="2800" b="1" dirty="0">
                <a:latin typeface="Constantia" panose="02030602050306030303" pitchFamily="18" charset="0"/>
              </a:rPr>
              <a:t> ... </a:t>
            </a:r>
            <a:r>
              <a:rPr lang="en-US" sz="2800" b="1" dirty="0" err="1">
                <a:latin typeface="Constantia" panose="02030602050306030303" pitchFamily="18" charset="0"/>
              </a:rPr>
              <a:t>Biblijska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religija</a:t>
            </a:r>
            <a:r>
              <a:rPr lang="en-US" sz="2800" b="1" dirty="0">
                <a:latin typeface="Constantia" panose="02030602050306030303" pitchFamily="18" charset="0"/>
              </a:rPr>
              <a:t> bit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utkana</a:t>
            </a:r>
            <a:r>
              <a:rPr lang="en-US" sz="2800" b="1" dirty="0">
                <a:latin typeface="Constantia" panose="02030602050306030303" pitchFamily="18" charset="0"/>
              </a:rPr>
              <a:t> u sav </a:t>
            </a:r>
            <a:r>
              <a:rPr lang="en-US" sz="2800" b="1" dirty="0" err="1">
                <a:latin typeface="Constantia" panose="02030602050306030303" pitchFamily="18" charset="0"/>
              </a:rPr>
              <a:t>vaš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svakodnevni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život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5113205" y="5939970"/>
            <a:ext cx="473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Božja zadivljujuća milost</a:t>
            </a:r>
            <a:r>
              <a:rPr lang="en-US" sz="1600" b="1" dirty="0"/>
              <a:t>, </a:t>
            </a:r>
            <a:r>
              <a:rPr lang="hr-HR" sz="1600" b="1" dirty="0"/>
              <a:t>31. kolovoza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91353" y="3860138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0" y="382253"/>
            <a:ext cx="9181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ZAKLJUČAK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9A1FF-A7C9-4E08-A91F-92122489F6E7}"/>
              </a:ext>
            </a:extLst>
          </p:cNvPr>
          <p:cNvSpPr txBox="1"/>
          <p:nvPr/>
        </p:nvSpPr>
        <p:spPr>
          <a:xfrm>
            <a:off x="291353" y="3860136"/>
            <a:ext cx="11705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Položaj gore Siona u Jeruzalemu u odnosu na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Morijsku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goru ima važno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teolo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značenje. David je osvojio goru Sion (2. Sam. 5,6.7; 1.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Ljet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11,5-7) zauzev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razmjerno malo područje na gori koje je nazvano Davidov Grad. Prema sjeveru, oko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est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stotina metara udaljenosti, leži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Morijska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gora, gdje je Izak bio “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prinesen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” na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rtvu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(Post. 22,1-12). Ovdje je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također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stajao Gospodnji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aneđeo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kraj gumna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Arauna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Jebusejca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i bio je zadržan usred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tenja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Izraela zbog Davidovog grijeha kada je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poku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izvr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iti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popis naroda (2. Sam. 24,16) nasuprot Božjoj volji. Nakon toga David je kupio gumno i podigao žrtvenik Bogu na tom mjestu, i u znak pokajanja zbog svoje drskosti prinio je Bogu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rtve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paljenice i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rtve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zahvalnice (2. Sam. 24,25; usporedi 1.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Lje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t.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21,15-30).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0665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  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7" y="1676403"/>
            <a:ext cx="9525003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”Čežnja za Bogom na Sionu</a:t>
            </a:r>
            <a:r>
              <a:rPr lang="sr-Latn-RS" sz="2800" dirty="0">
                <a:solidFill>
                  <a:srgbClr val="FFFF99"/>
                </a:solidFill>
              </a:rPr>
              <a:t>“</a:t>
            </a:r>
            <a:r>
              <a:rPr lang="hr-HR" sz="2800" dirty="0">
                <a:solidFill>
                  <a:srgbClr val="FFFF99"/>
                </a:solidFill>
              </a:rPr>
              <a:t>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3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8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2" y="3886202"/>
            <a:ext cx="7533532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kulturoloških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Sveto pismo kao autoritativno, nepogrešivo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li ostati vjeran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čitavom Pismu a to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znači držati i zapovijedi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Božje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imati svjedočanstvo Isusa Krista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2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5"/>
            <a:ext cx="90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Razumijevši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 podsjetim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naloga: ”Prestanite i znajte da sam ja Bog” (Ps.46,10), da shvatim da je Biblija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 uvijek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5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90397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   ostvariti u svojem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2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55" marR="0" lvl="0" indent="-396855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primijeniti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0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332" y="76200"/>
            <a:ext cx="6347669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3" y="1549065"/>
            <a:ext cx="9555663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”Čežnja za Bogom na Sionu”, možemo  da koristimo iduće sedmice?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2234" y="2409945"/>
            <a:ext cx="11879766" cy="40677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grup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84,2-5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Zašto </a:t>
            </a:r>
            <a:r>
              <a:rPr lang="sr-Latn-RS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psalmist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 teži za Svetištem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?</a:t>
            </a:r>
            <a:r>
              <a:rPr kumimoji="0" lang="sr-Latn-R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84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,6-1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3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Tko još može biti blagoslovljen preko Svetišta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122,1-5.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Kako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vjernici osjećaju po dolasku u Jeruzalem? Što se nadaju naći u Jeruzalemu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122,6-9.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Koja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bila glavna molitva Božjeg naroda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</a:t>
            </a:r>
            <a:r>
              <a:rPr kumimoji="0" lang="hr-HR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87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,1.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2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86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čini Sion tako cijenjenim mjestom</a:t>
            </a: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 </a:t>
            </a:r>
            <a:endParaRPr kumimoji="0" lang="hr-HR" sz="2133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87.3-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7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</a:t>
            </a:r>
            <a:r>
              <a:rPr kumimoji="0" lang="sr-Latn-RS" sz="1467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su slavne </a:t>
            </a:r>
            <a:r>
              <a:rPr kumimoji="0" lang="sr-Latn-RS" sz="1467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riječi</a:t>
            </a:r>
            <a:r>
              <a:rPr kumimoji="0" lang="sr-Latn-RS" sz="1467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izgovorene o Sionu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Pročitaj </a:t>
            </a:r>
            <a:r>
              <a:rPr lang="sr-Latn-RS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Ps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. 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46,3-9.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Kako je </a:t>
            </a: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svijet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ovdje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pjesnički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opisan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Pročitaj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46,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7-12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sr-Latn-R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Kojo</a:t>
            </a:r>
            <a:r>
              <a:rPr kumimoji="0" lang="sr-Latn-R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Bog odgovara na razaranje i nasilje u </a:t>
            </a:r>
            <a:r>
              <a:rPr kumimoji="0" lang="sr-Latn-RS" sz="1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svijetu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FFFFFF"/>
                </a:solidFill>
                <a:latin typeface="Arial"/>
                <a:cs typeface="Arial" charset="0"/>
              </a:rPr>
              <a:t>9. Pročitaj </a:t>
            </a:r>
            <a:r>
              <a:rPr lang="sr-Latn-RS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Ps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. 125,1-5.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Kako su tu opisani koji se uzdaju u Boga? Šta je iskušenje za pravedne, što je pouka za nas?</a:t>
            </a:r>
            <a:endParaRPr kumimoji="0" lang="sr-Latn-R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hr-HR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133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333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33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hr-HR" sz="2133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67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                 </a:t>
            </a:r>
            <a:r>
              <a:rPr kumimoji="0" lang="sr-Latn-RS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  <a:endParaRPr kumimoji="0" lang="hr-HR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kumimoji="0" lang="sr-Latn-RS" sz="1467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hr-HR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hr-HR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45920" y="1384664"/>
            <a:ext cx="970283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18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2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836545" y="3505197"/>
            <a:ext cx="2967422" cy="2876453"/>
            <a:chOff x="273" y="2249"/>
            <a:chExt cx="942" cy="1789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5" y="2249"/>
              <a:ext cx="940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73" y="2602"/>
              <a:ext cx="918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Ulaskom u novo tromjesečje 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ma je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zada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ć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 proučavanje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Knji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psalama. Psalmi su izvor blago-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slova, nade i buđenja, oni su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vodić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 preispitivanje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sebe i razmišljanje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 Božjoj ljubavi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 budi u na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želju za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novim predanjem Bogu. Gdje naći plemenitije riječi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da se izrazi radost nego u psalmima proslavljanja i naše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zahvalnosti.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Psalmi su napisani u po-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sebnom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teološkom i književnom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kon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-tekstu, oni su Božje otkrivenje svima.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867400" y="3962407"/>
            <a:ext cx="1689982" cy="2391597"/>
            <a:chOff x="2592" y="2256"/>
            <a:chExt cx="1047" cy="6330649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592" y="2256"/>
              <a:ext cx="100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696" y="52451"/>
              <a:ext cx="943" cy="628045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Što se događa kada dobro ure-</a:t>
              </a:r>
              <a:r>
                <a:rPr kumimoji="0" lang="hr-HR" sz="13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đeni</a:t>
              </a:r>
              <a:r>
                <a:rPr kumimoji="0" lang="hr-H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svijet vjere biva izazvan I ugrožen od zla? 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Nameću se pita-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nja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: Vlada li Bog još uvijek? Kako kao vjernici može-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mo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pjevati Jahvi u tuđoj zemlji?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810000" y="3576638"/>
            <a:ext cx="2209800" cy="2777719"/>
            <a:chOff x="1248" y="2437"/>
            <a:chExt cx="1392" cy="1631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57" y="2713"/>
              <a:ext cx="1363" cy="13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Psalmi svjedoče o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duho-vnom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putovanju koje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izno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-si zajedničko iskustvo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bro-jne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Božje djece.
2. Poruka svake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Bib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pouke u ovom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tromjesečju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je da proučavanje psalama treba njihov jedinstveni svijet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pr-ibližiti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današnjem čitatelju: sve što je Bog učinio, što još uvijek čini I što će uči- niti za svijet preko Krista.</a:t>
              </a:r>
              <a:endPara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2375" y="3482901"/>
            <a:ext cx="3776986" cy="2871100"/>
            <a:chOff x="3591" y="2256"/>
            <a:chExt cx="1753" cy="1886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600" y="2256"/>
              <a:ext cx="172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91" y="2626"/>
              <a:ext cx="1753" cy="15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Želim naučiti vjerovati Bogu i Njegovoj Riječi i onda kada mi nije sve jasno! Moja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nada u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vječni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život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 temelji se na vješto izmišljenim priča- ma. Njen je temelj, u koji čvrsto vjerujem,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pouz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dano Božje obećanje o savršenom svijetu bez boli i smrti. Molimo se da nas Psalmi. ta omiljena knjiga svih vjernih, osnaže na našem životnom putu, i da se preko njih svakodnevno sastajemo s Bogom srce k srcu, sve do dana kada ćemo po-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gledom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nebo,  ugledati Isusa Krista licem k li-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cu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kako dolazi da nas povede ”kući” u naš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vje-čni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dom!  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837113" y="3505208"/>
            <a:ext cx="3128877" cy="533402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88" y="1824"/>
              <a:ext cx="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810000" y="3505200"/>
            <a:ext cx="2209800" cy="533400"/>
            <a:chOff x="1200" y="1824"/>
            <a:chExt cx="1392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200" y="1824"/>
              <a:ext cx="1392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PRIMJENA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2" y="3505197"/>
            <a:ext cx="157749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570168" y="3505202"/>
            <a:ext cx="3839514" cy="542179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6" y="3290503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3879845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9695"/>
            <a:ext cx="9144000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32613" y="1933573"/>
            <a:ext cx="688715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PSALAM </a:t>
            </a:r>
            <a:r>
              <a:rPr lang="en-US" sz="4267" dirty="0">
                <a:solidFill>
                  <a:srgbClr val="FFFF99"/>
                </a:solidFill>
                <a:latin typeface="Impact" pitchFamily="34" charset="0"/>
              </a:rPr>
              <a:t>84</a:t>
            </a: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2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2612" y="2789949"/>
            <a:ext cx="6648793" cy="2598139"/>
          </a:xfrm>
        </p:spPr>
        <p:txBody>
          <a:bodyPr/>
          <a:lstStyle/>
          <a:p>
            <a:pPr marL="0" indent="0">
              <a:buNone/>
            </a:pPr>
            <a:r>
              <a:rPr lang="hr-HR" sz="4000" baseline="30000" dirty="0"/>
              <a:t>”</a:t>
            </a:r>
            <a:r>
              <a:rPr lang="en-US" sz="4000" baseline="30000" dirty="0"/>
              <a:t>Du</a:t>
            </a:r>
            <a:r>
              <a:rPr lang="hr-HR" sz="4000" baseline="30000" dirty="0"/>
              <a:t>š</a:t>
            </a:r>
            <a:r>
              <a:rPr lang="en-US" sz="4000" baseline="30000" dirty="0"/>
              <a:t>a</a:t>
            </a:r>
            <a:r>
              <a:rPr lang="hr-HR" sz="4000" baseline="30000" dirty="0"/>
              <a:t> mi gine i čezne za dvorima Jahvinim. Srce moje i moje tijelo kliču Bogu živomu.</a:t>
            </a:r>
            <a:r>
              <a:rPr lang="sr-Latn-RS" sz="4000" baseline="30000" dirty="0"/>
              <a:t>“ </a:t>
            </a:r>
            <a:r>
              <a:rPr lang="en-US" sz="4000" baseline="30000" dirty="0"/>
              <a:t>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aseline="30000" dirty="0"/>
          </a:p>
          <a:p>
            <a:pPr marL="0" indent="0">
              <a:buNone/>
            </a:pPr>
            <a:r>
              <a:rPr lang="hr-HR" baseline="30000" dirty="0"/>
              <a:t>  </a:t>
            </a:r>
            <a:r>
              <a:rPr lang="en-US" baseline="30000" dirty="0"/>
              <a:t>         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14A8B4-5DBB-4876-93DE-88AF10D8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2"/>
            <a:ext cx="2146300" cy="1856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70B91-6FBF-FA29-6547-07DC029E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712" y="333286"/>
            <a:ext cx="4843043" cy="56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0" y="4186690"/>
            <a:ext cx="9452509" cy="25502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2" y="121026"/>
            <a:ext cx="92470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Psalmi biblijske molitve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" y="4315968"/>
            <a:ext cx="11870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Ovog ćemo se tjedna usredotočiti na opis Siona (Božjeg grada, Jeruzalema)                                    u Psalmima (vidi Psalam 46; Psalam 84; Psalam 87; Psalam 122; I Psalam 125).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Psalmi su puni nade i želje da pravedni sigurno borave u Božjem svetištu, utočištu         sigurnosti i mira. Pojam Siona u Pismu mješavina je geografije, politike i teologije.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Razmotrit ćemo ove različite aspekte da bismo shvatili duhovno značenje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Siona za Božji narod u prošlosti, kao i za nas danas kojima je nužno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potrebna nada koju Sion nudi.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447" y="1138340"/>
            <a:ext cx="4454584" cy="27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325" y="1143941"/>
            <a:ext cx="4527239" cy="27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853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936010"/>
            <a:ext cx="380597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40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Duša mi čezne za Božjim Hramom, a srce i tijelo kliču Bogu živome.</a:t>
            </a:r>
            <a:r>
              <a:rPr kumimoji="0" lang="es-ES" sz="40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hr-HR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84</a:t>
            </a:r>
            <a:r>
              <a:rPr kumimoji="0" lang="hr-HR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lang="hr-HR" sz="28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hr-HR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605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Sion je </a:t>
            </a:r>
            <a:r>
              <a:rPr lang="en-US" sz="2000" b="1" dirty="0" err="1"/>
              <a:t>ime</a:t>
            </a:r>
            <a:r>
              <a:rPr lang="en-US" sz="2000" b="1" dirty="0"/>
              <a:t> </a:t>
            </a:r>
            <a:r>
              <a:rPr lang="hr-HR" sz="2000" b="1" dirty="0"/>
              <a:t>brda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</a:t>
            </a:r>
            <a:r>
              <a:rPr lang="hr-HR" sz="2000" b="1" dirty="0"/>
              <a:t>me</a:t>
            </a:r>
            <a:r>
              <a:rPr lang="en-US" sz="2000" b="1" dirty="0"/>
              <a:t> se </a:t>
            </a:r>
            <a:r>
              <a:rPr lang="en-US" sz="2000" b="1" dirty="0" err="1"/>
              <a:t>nalazio</a:t>
            </a:r>
            <a:r>
              <a:rPr lang="en-US" sz="2000" b="1" dirty="0"/>
              <a:t> Jebus (</a:t>
            </a:r>
            <a:r>
              <a:rPr lang="en-US" sz="2000" b="1" dirty="0" err="1"/>
              <a:t>Jeruzalem</a:t>
            </a:r>
            <a:r>
              <a:rPr lang="en-US" sz="2000" b="1" dirty="0"/>
              <a:t>), </a:t>
            </a:r>
            <a:r>
              <a:rPr lang="en-US" sz="2000" b="1" dirty="0" err="1"/>
              <a:t>koj</a:t>
            </a:r>
            <a:r>
              <a:rPr lang="hr-HR" sz="2000" b="1" dirty="0"/>
              <a:t>i</a:t>
            </a:r>
            <a:r>
              <a:rPr lang="en-US" sz="2000" b="1" dirty="0"/>
              <a:t> je </a:t>
            </a:r>
            <a:r>
              <a:rPr lang="en-US" sz="2000" b="1" dirty="0" err="1"/>
              <a:t>također</a:t>
            </a:r>
            <a:r>
              <a:rPr lang="en-US" sz="2000" b="1" dirty="0"/>
              <a:t> bi</a:t>
            </a:r>
            <a:r>
              <a:rPr lang="hr-HR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poznat</a:t>
            </a:r>
            <a:r>
              <a:rPr lang="en-US" sz="2000" b="1" dirty="0"/>
              <a:t> pod </a:t>
            </a:r>
            <a:r>
              <a:rPr lang="en-US" sz="2000" b="1" dirty="0" err="1"/>
              <a:t>imenom</a:t>
            </a:r>
            <a:r>
              <a:rPr lang="en-US" sz="2000" b="1" dirty="0"/>
              <a:t> Sion. </a:t>
            </a:r>
            <a:r>
              <a:rPr lang="en-US" sz="2000" b="1" dirty="0" err="1"/>
              <a:t>Budući</a:t>
            </a:r>
            <a:r>
              <a:rPr lang="en-US" sz="2000" b="1" dirty="0"/>
              <a:t> da ga je David </a:t>
            </a:r>
            <a:r>
              <a:rPr lang="en-US" sz="2000" b="1" dirty="0" err="1"/>
              <a:t>osvojio</a:t>
            </a:r>
            <a:r>
              <a:rPr lang="en-US" sz="2000" b="1" dirty="0"/>
              <a:t>, Sion se </a:t>
            </a:r>
            <a:r>
              <a:rPr lang="en-US" sz="2000" b="1" dirty="0" err="1"/>
              <a:t>počeo</a:t>
            </a:r>
            <a:r>
              <a:rPr lang="en-US" sz="2000" b="1" dirty="0"/>
              <a:t> </a:t>
            </a:r>
            <a:r>
              <a:rPr lang="en-US" sz="2000" b="1" dirty="0" err="1"/>
              <a:t>zvati</a:t>
            </a:r>
            <a:r>
              <a:rPr lang="en-US" sz="2000" b="1" dirty="0"/>
              <a:t> "</a:t>
            </a:r>
            <a:r>
              <a:rPr lang="en-US" sz="2000" b="1" dirty="0" err="1"/>
              <a:t>gradom</a:t>
            </a:r>
            <a:r>
              <a:rPr lang="en-US" sz="2000" b="1" dirty="0"/>
              <a:t> </a:t>
            </a:r>
            <a:r>
              <a:rPr lang="en-US" sz="2000" b="1" dirty="0" err="1"/>
              <a:t>Davidovim</a:t>
            </a:r>
            <a:r>
              <a:rPr lang="en-US" sz="2000" b="1" dirty="0"/>
              <a:t>" (2</a:t>
            </a:r>
            <a:r>
              <a:rPr lang="hr-HR" sz="2000" b="1" dirty="0"/>
              <a:t>.</a:t>
            </a:r>
            <a:r>
              <a:rPr lang="en-US" sz="2000" b="1" dirty="0"/>
              <a:t> Sam</a:t>
            </a:r>
            <a:r>
              <a:rPr lang="hr-HR" sz="2000" b="1" dirty="0"/>
              <a:t>.</a:t>
            </a:r>
            <a:r>
              <a:rPr lang="en-US" sz="2000" b="1" dirty="0"/>
              <a:t> 5,6</a:t>
            </a:r>
            <a:r>
              <a:rPr lang="hr-HR" sz="2000" b="1" dirty="0"/>
              <a:t>.</a:t>
            </a:r>
            <a:r>
              <a:rPr lang="en-US" sz="2000" b="1" dirty="0"/>
              <a:t>7). </a:t>
            </a:r>
            <a:r>
              <a:rPr lang="en-US" sz="2000" b="1" dirty="0" err="1"/>
              <a:t>Tijekom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, Sion je </a:t>
            </a:r>
            <a:r>
              <a:rPr lang="en-US" sz="2000" b="1" dirty="0" err="1"/>
              <a:t>korišten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ime</a:t>
            </a:r>
            <a:r>
              <a:rPr lang="en-US" sz="2000" b="1" dirty="0"/>
              <a:t> za </a:t>
            </a:r>
            <a:r>
              <a:rPr lang="en-US" sz="2000" b="1" dirty="0" err="1"/>
              <a:t>upućivanje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cijeli</a:t>
            </a:r>
            <a:r>
              <a:rPr lang="en-US" sz="2000" b="1" dirty="0"/>
              <a:t> grad </a:t>
            </a:r>
            <a:r>
              <a:rPr lang="en-US" sz="2000" b="1" dirty="0" err="1"/>
              <a:t>Jeruzalem</a:t>
            </a:r>
            <a:r>
              <a:rPr lang="en-US" sz="2000" b="1" dirty="0"/>
              <a:t> (</a:t>
            </a:r>
            <a:r>
              <a:rPr lang="en-US" sz="2000" b="1" dirty="0" err="1"/>
              <a:t>uključujući</a:t>
            </a:r>
            <a:r>
              <a:rPr lang="en-US" sz="2000" b="1" dirty="0"/>
              <a:t> </a:t>
            </a:r>
            <a:r>
              <a:rPr lang="en-US" sz="2000" b="1" dirty="0" err="1"/>
              <a:t>područje</a:t>
            </a:r>
            <a:r>
              <a:rPr lang="en-US" sz="2000" b="1" dirty="0"/>
              <a:t> </a:t>
            </a:r>
            <a:r>
              <a:rPr lang="hr-HR" sz="2000" b="1" dirty="0"/>
              <a:t>H</a:t>
            </a:r>
            <a:r>
              <a:rPr lang="en-US" sz="2000" b="1" dirty="0" err="1"/>
              <a:t>rama</a:t>
            </a:r>
            <a:r>
              <a:rPr lang="en-US" sz="2000" b="1" dirty="0"/>
              <a:t>)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cijeli</a:t>
            </a:r>
            <a:r>
              <a:rPr lang="en-US" sz="2000" b="1" dirty="0"/>
              <a:t> </a:t>
            </a:r>
            <a:r>
              <a:rPr lang="en-US" sz="2000" b="1" dirty="0" err="1"/>
              <a:t>izraelski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48,2; 126</a:t>
            </a:r>
            <a:r>
              <a:rPr lang="hr-HR" sz="2000" b="1" dirty="0"/>
              <a:t>,</a:t>
            </a:r>
            <a:r>
              <a:rPr lang="en-US" sz="2000" b="1" dirty="0"/>
              <a:t>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2000" b="1" dirty="0"/>
              <a:t>Dvorovi</a:t>
            </a:r>
            <a:r>
              <a:rPr lang="en" sz="2000" b="1" dirty="0"/>
              <a:t> </a:t>
            </a:r>
            <a:r>
              <a:rPr lang="sr-Latn-RS" sz="2000" b="1" dirty="0"/>
              <a:t>Siona </a:t>
            </a:r>
            <a:r>
              <a:rPr lang="en" sz="2000" b="1" dirty="0"/>
              <a:t>(Psal</a:t>
            </a:r>
            <a:r>
              <a:rPr lang="hr-HR" sz="2000" b="1" dirty="0"/>
              <a:t>a</a:t>
            </a:r>
            <a:r>
              <a:rPr lang="en" sz="2000" b="1" dirty="0"/>
              <a:t>m 84).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Mir Siona</a:t>
            </a:r>
            <a:r>
              <a:rPr lang="en" sz="2000" b="1" dirty="0"/>
              <a:t> (Psal</a:t>
            </a:r>
            <a:r>
              <a:rPr lang="hr-HR" sz="2000" b="1" dirty="0"/>
              <a:t>a</a:t>
            </a:r>
            <a:r>
              <a:rPr lang="en" sz="2000" b="1" dirty="0"/>
              <a:t>m 122).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Oni, rođeni u Sionu</a:t>
            </a:r>
            <a:r>
              <a:rPr lang="en" sz="2000" b="1" dirty="0"/>
              <a:t> (Psal</a:t>
            </a:r>
            <a:r>
              <a:rPr lang="hr-HR" sz="2000" b="1" dirty="0"/>
              <a:t>a</a:t>
            </a:r>
            <a:r>
              <a:rPr lang="en" sz="2000" b="1" dirty="0"/>
              <a:t>m 87).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Sion</a:t>
            </a:r>
            <a:r>
              <a:rPr lang="en" sz="2000" b="1" dirty="0"/>
              <a:t> </a:t>
            </a:r>
            <a:r>
              <a:rPr lang="sr-Latn-RS" sz="2000" b="1" dirty="0"/>
              <a:t>utočište </a:t>
            </a:r>
            <a:r>
              <a:rPr lang="en" sz="2000" b="1" dirty="0"/>
              <a:t>(Psal</a:t>
            </a:r>
            <a:r>
              <a:rPr lang="hr-HR" sz="2000" b="1" dirty="0"/>
              <a:t>a</a:t>
            </a:r>
            <a:r>
              <a:rPr lang="en" sz="2000" b="1" dirty="0"/>
              <a:t>m 46).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Postojana gora Sion</a:t>
            </a:r>
            <a:r>
              <a:rPr lang="en" sz="2000" b="1" dirty="0"/>
              <a:t> (Psal</a:t>
            </a:r>
            <a:r>
              <a:rPr lang="hr-HR" sz="2000" b="1" dirty="0"/>
              <a:t>a</a:t>
            </a:r>
            <a:r>
              <a:rPr lang="en" sz="2000" b="1" dirty="0"/>
              <a:t>m 125).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97" y="242228"/>
            <a:ext cx="4042367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2" y="3144699"/>
            <a:ext cx="760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želimo</a:t>
            </a:r>
            <a:r>
              <a:rPr lang="en-US" sz="2000" b="1" dirty="0"/>
              <a:t> </a:t>
            </a:r>
            <a:r>
              <a:rPr lang="en-US" sz="2000" b="1" dirty="0" err="1"/>
              <a:t>susresti</a:t>
            </a:r>
            <a:r>
              <a:rPr lang="en-US" sz="2000" b="1" dirty="0"/>
              <a:t> Boga, </a:t>
            </a:r>
            <a:r>
              <a:rPr lang="en-US" sz="2000" b="1" dirty="0" err="1"/>
              <a:t>pođimo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Sion (Ps 84,7 ). </a:t>
            </a:r>
            <a:r>
              <a:rPr lang="en-US" sz="2000" b="1" dirty="0" err="1"/>
              <a:t>Tamo</a:t>
            </a:r>
            <a:r>
              <a:rPr lang="en-US" sz="2000" b="1" dirty="0"/>
              <a:t> Bog prima </a:t>
            </a:r>
            <a:r>
              <a:rPr lang="en-US" sz="2000" b="1" dirty="0" err="1"/>
              <a:t>hval</a:t>
            </a:r>
            <a:r>
              <a:rPr lang="hr-HR" sz="2000" b="1" dirty="0" err="1"/>
              <a:t>ospjeve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9,11; 65,1).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otkupljeni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u </a:t>
            </a:r>
            <a:r>
              <a:rPr lang="en-US" sz="2000" b="1" dirty="0" err="1"/>
              <a:t>društvu</a:t>
            </a:r>
            <a:r>
              <a:rPr lang="en-US" sz="2000" b="1" dirty="0"/>
              <a:t> </a:t>
            </a:r>
            <a:r>
              <a:rPr lang="en-US" sz="2000" b="1" dirty="0" err="1"/>
              <a:t>Jaganjca</a:t>
            </a:r>
            <a:r>
              <a:rPr lang="en-US" sz="2000" b="1" dirty="0"/>
              <a:t> </a:t>
            </a:r>
            <a:r>
              <a:rPr lang="hr-HR" sz="2000" b="1" dirty="0"/>
              <a:t>Božjeg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14,1).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2143121"/>
            <a:ext cx="760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Psalmima</a:t>
            </a:r>
            <a:r>
              <a:rPr lang="en-US" sz="2000" b="1" dirty="0"/>
              <a:t> se Sion </a:t>
            </a:r>
            <a:r>
              <a:rPr lang="en-US" sz="2000" b="1" dirty="0" err="1"/>
              <a:t>spominje</a:t>
            </a:r>
            <a:r>
              <a:rPr lang="en-US" sz="2000" b="1" dirty="0"/>
              <a:t> 38 puta. </a:t>
            </a:r>
            <a:r>
              <a:rPr lang="en-US" sz="2000" b="1" dirty="0" err="1"/>
              <a:t>Ističe</a:t>
            </a:r>
            <a:r>
              <a:rPr lang="en-US" sz="2000" b="1" dirty="0"/>
              <a:t> se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prebivalište</a:t>
            </a:r>
            <a:r>
              <a:rPr lang="en-US" sz="2000" b="1" dirty="0"/>
              <a:t>, </a:t>
            </a:r>
            <a:r>
              <a:rPr lang="en-US" sz="2000" b="1" dirty="0" err="1"/>
              <a:t>mjesto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kojeg</a:t>
            </a:r>
            <a:r>
              <a:rPr lang="en-US" sz="2000" b="1" dirty="0"/>
              <a:t> </a:t>
            </a:r>
            <a:r>
              <a:rPr lang="en-US" sz="2000" b="1" dirty="0" err="1"/>
              <a:t>šalje</a:t>
            </a:r>
            <a:r>
              <a:rPr lang="en-US" sz="2000" b="1" dirty="0"/>
              <a:t> </a:t>
            </a:r>
            <a:r>
              <a:rPr lang="en-US" sz="2000" b="1" dirty="0" err="1"/>
              <a:t>pomoć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br>
              <a:rPr lang="en-US" sz="2000" b="1" dirty="0"/>
            </a:br>
            <a:r>
              <a:rPr lang="en-US" sz="2000" b="1" dirty="0"/>
              <a:t>(Ps 9,11; 14,7; 20,2).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469356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49170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sr-Latn-R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DVOROVI SIONA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920902" y="75623"/>
            <a:ext cx="5271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Duša mi gine i čezne za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dvorima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Jahvinim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Srce moje i moje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tijelo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kliču Bogu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živomu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84</a:t>
            </a:r>
            <a:r>
              <a:rPr lang="sr-Latn-R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215660" y="4796287"/>
            <a:ext cx="4278702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Budući</a:t>
            </a:r>
            <a:r>
              <a:rPr lang="en-US" sz="2000" b="1" dirty="0"/>
              <a:t> da </a:t>
            </a:r>
            <a:r>
              <a:rPr lang="en-US" sz="2000" b="1" dirty="0" err="1"/>
              <a:t>nijedno</a:t>
            </a:r>
            <a:r>
              <a:rPr lang="en-US" sz="2000" b="1" dirty="0"/>
              <a:t> </a:t>
            </a:r>
            <a:r>
              <a:rPr lang="en-US" sz="2000" b="1" dirty="0" err="1"/>
              <a:t>ljudsko</a:t>
            </a:r>
            <a:r>
              <a:rPr lang="en-US" sz="2000" b="1" dirty="0"/>
              <a:t> </a:t>
            </a:r>
            <a:r>
              <a:rPr lang="en-US" sz="2000" b="1" dirty="0" err="1"/>
              <a:t>biće</a:t>
            </a:r>
            <a:r>
              <a:rPr lang="en-US" sz="2000" b="1" dirty="0"/>
              <a:t> ne</a:t>
            </a:r>
            <a:r>
              <a:rPr lang="hr-HR" sz="2000" b="1" dirty="0"/>
              <a:t> </a:t>
            </a:r>
            <a:r>
              <a:rPr lang="hr-HR" sz="2000" b="1" dirty="0" err="1"/>
              <a:t>mo</a:t>
            </a:r>
            <a:r>
              <a:rPr lang="hr-HR" sz="2000" b="1" dirty="0"/>
              <a:t>-</a:t>
            </a:r>
            <a:r>
              <a:rPr lang="en-US" sz="2000" b="1" dirty="0"/>
              <a:t> </a:t>
            </a:r>
            <a:r>
              <a:rPr lang="en-US" sz="2000" b="1" dirty="0" err="1"/>
              <a:t>že</a:t>
            </a:r>
            <a:r>
              <a:rPr lang="en-US" sz="2000" b="1" dirty="0"/>
              <a:t> </a:t>
            </a:r>
            <a:r>
              <a:rPr lang="en-US" sz="2000" b="1" dirty="0" err="1"/>
              <a:t>fizički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sudovima</a:t>
            </a:r>
            <a:r>
              <a:rPr lang="en-US" sz="2000" b="1" dirty="0"/>
              <a:t> Siona (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prebivalište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Nebu), </a:t>
            </a:r>
            <a:r>
              <a:rPr lang="en-US" sz="2000" b="1" dirty="0" err="1"/>
              <a:t>Gospodin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sredstvo</a:t>
            </a:r>
            <a:r>
              <a:rPr lang="en-US" sz="2000" b="1" dirty="0"/>
              <a:t> za</a:t>
            </a:r>
            <a:r>
              <a:rPr lang="hr-HR" sz="2000" b="1" dirty="0" err="1"/>
              <a:t>razgo</a:t>
            </a:r>
            <a:r>
              <a:rPr lang="hr-HR" sz="2000" b="1" dirty="0"/>
              <a:t>-</a:t>
            </a:r>
            <a:r>
              <a:rPr lang="en-US" sz="2000" b="1" dirty="0"/>
              <a:t> </a:t>
            </a:r>
            <a:r>
              <a:rPr lang="en-US" sz="2000" b="1" dirty="0" err="1"/>
              <a:t>vor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postavljanje</a:t>
            </a:r>
            <a:r>
              <a:rPr lang="en-US" sz="2000" b="1" dirty="0"/>
              <a:t>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zahtjeva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Psalam</a:t>
            </a:r>
            <a:r>
              <a:rPr lang="en-US" sz="2000" b="1" dirty="0"/>
              <a:t> 84,8</a:t>
            </a:r>
            <a:r>
              <a:rPr lang="hr-HR" sz="2000" b="1" dirty="0"/>
              <a:t>.</a:t>
            </a:r>
            <a:r>
              <a:rPr lang="en-US" sz="2000" b="1" dirty="0"/>
              <a:t>9).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9144000" y="4796287"/>
            <a:ext cx="2832340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</a:t>
            </a:r>
            <a:r>
              <a:rPr lang="en-US" sz="2000" b="1" dirty="0" err="1"/>
              <a:t>odgovara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za </a:t>
            </a:r>
            <a:r>
              <a:rPr lang="en-US" sz="2000" b="1" dirty="0" err="1"/>
              <a:t>nas</a:t>
            </a:r>
            <a:r>
              <a:rPr lang="en-US" sz="2000" b="1" dirty="0"/>
              <a:t> je "</a:t>
            </a:r>
            <a:r>
              <a:rPr lang="en-US" sz="2000" b="1" dirty="0" err="1"/>
              <a:t>sunce</a:t>
            </a:r>
            <a:r>
              <a:rPr lang="en-US" sz="2000" b="1" dirty="0"/>
              <a:t>" –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čijih</a:t>
            </a:r>
            <a:r>
              <a:rPr lang="en-US" sz="2000" b="1" dirty="0"/>
              <a:t> </a:t>
            </a:r>
            <a:r>
              <a:rPr lang="en-US" sz="2000" b="1" dirty="0" err="1"/>
              <a:t>zraka</a:t>
            </a:r>
            <a:r>
              <a:rPr lang="en-US" sz="2000" b="1" dirty="0"/>
              <a:t> </a:t>
            </a:r>
            <a:r>
              <a:rPr lang="en-US" sz="2000" b="1" dirty="0" err="1"/>
              <a:t>zrači</a:t>
            </a:r>
            <a:r>
              <a:rPr lang="en-US" sz="2000" b="1" dirty="0"/>
              <a:t> </a:t>
            </a:r>
            <a:r>
              <a:rPr lang="en-US" sz="2000" b="1" dirty="0" err="1"/>
              <a:t>blagoslov</a:t>
            </a:r>
            <a:r>
              <a:rPr lang="en-US" sz="2000" b="1" dirty="0"/>
              <a:t> –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zaštitni</a:t>
            </a:r>
            <a:r>
              <a:rPr lang="en-US" sz="2000" b="1" dirty="0"/>
              <a:t> </a:t>
            </a:r>
            <a:r>
              <a:rPr lang="en-US" sz="2000" b="1" dirty="0" err="1"/>
              <a:t>štit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Psalam</a:t>
            </a:r>
            <a:r>
              <a:rPr lang="en-US" sz="2000" b="1" dirty="0"/>
              <a:t> 84,11).</a:t>
            </a:r>
            <a:endParaRPr lang="en" sz="2000" b="1" dirty="0"/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99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 SIONA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1454987" y="584775"/>
            <a:ext cx="928202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Molite za mir </a:t>
            </a:r>
            <a:r>
              <a:rPr lang="hr-H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Jeruzalemov</a:t>
            </a:r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, blago onima koji tebe </a:t>
            </a:r>
            <a:r>
              <a:rPr lang="hr-H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lkjube</a:t>
            </a:r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 122</a:t>
            </a:r>
            <a:r>
              <a:rPr lang="hr-H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178278" y="1007285"/>
            <a:ext cx="5917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pripada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nazivaju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postupni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uzašašće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hodočasnički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Pjevali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hodočasnika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odlazile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proslavile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godišnje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215398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279445" y="6150114"/>
            <a:ext cx="691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Oni koji se </a:t>
            </a:r>
            <a:r>
              <a:rPr lang="en-US" dirty="0" err="1"/>
              <a:t>raduju</a:t>
            </a:r>
            <a:r>
              <a:rPr lang="en-US" dirty="0"/>
              <a:t> </a:t>
            </a:r>
            <a:r>
              <a:rPr lang="en-US" dirty="0" err="1"/>
              <a:t>susretu</a:t>
            </a:r>
            <a:r>
              <a:rPr lang="en-US" dirty="0"/>
              <a:t> s </a:t>
            </a:r>
            <a:r>
              <a:rPr lang="en-US" dirty="0" err="1"/>
              <a:t>Bogom</a:t>
            </a:r>
            <a:r>
              <a:rPr lang="en-US" dirty="0"/>
              <a:t> </a:t>
            </a:r>
            <a:r>
              <a:rPr lang="en-US" dirty="0" err="1"/>
              <a:t>tražit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dobro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crkve</a:t>
            </a:r>
            <a:r>
              <a:rPr lang="en-US" dirty="0"/>
              <a:t> (Ps</a:t>
            </a:r>
            <a:r>
              <a:rPr lang="hr-HR" dirty="0"/>
              <a:t>.</a:t>
            </a:r>
            <a:r>
              <a:rPr lang="en-US" dirty="0"/>
              <a:t> 122,9).</a:t>
            </a:r>
            <a:endParaRPr lang="en" dirty="0"/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063183"/>
            <a:ext cx="5715000" cy="3429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5338619" y="4494995"/>
            <a:ext cx="691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Ali ono što se najčešće ističe u </a:t>
            </a:r>
            <a:r>
              <a:rPr lang="hr-HR" dirty="0" err="1"/>
              <a:t>Ps</a:t>
            </a:r>
            <a:r>
              <a:rPr lang="hr-HR" dirty="0"/>
              <a:t>. 122 je molitva za mir</a:t>
            </a:r>
            <a:r>
              <a:rPr lang="en" dirty="0"/>
              <a:t>:</a:t>
            </a:r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373492"/>
            <a:ext cx="3084077" cy="2313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383745"/>
            <a:ext cx="1850446" cy="2313058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33351" y="3335518"/>
            <a:ext cx="6038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</a:t>
            </a:r>
            <a:b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</a:t>
            </a:r>
            <a:r>
              <a:rPr lang="hr-HR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122,4).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Također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rješavanje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sudskih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pronalaženje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122,5).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50" y="2347127"/>
            <a:ext cx="5962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uspinjali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planinu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hodočasnici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radosno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hvalili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tvojim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vratima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!" (Ps</a:t>
            </a:r>
            <a:r>
              <a:rPr lang="hr-HR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122,2).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</a:t>
            </a:r>
            <a:r>
              <a:rPr lang="hr-H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SU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ROĐENI U SIONU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0" y="56551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Sionu se </a:t>
            </a:r>
            <a:r>
              <a:rPr lang="hr-HR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govoriČ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‘Ovaj I onaj u njemu je rođen!. Svevišnji ga utemelji!.’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87</a:t>
            </a:r>
            <a:r>
              <a:rPr lang="hr-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535607"/>
              </p:ext>
            </p:extLst>
          </p:nvPr>
        </p:nvGraphicFramePr>
        <p:xfrm>
          <a:off x="3981336" y="1281857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UTOČIŠTE SIONA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609599" y="629600"/>
            <a:ext cx="1139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Prestanite I znajte da sam ja Bog, uzvišen nad pucima, nad svom zemljom uzvišen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46</a:t>
            </a:r>
            <a:r>
              <a:rPr lang="hr-HR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188259" y="1142372"/>
            <a:ext cx="806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Suočeni</a:t>
            </a:r>
            <a:r>
              <a:rPr lang="en-US" sz="2000" b="1" dirty="0"/>
              <a:t> s </a:t>
            </a:r>
            <a:r>
              <a:rPr lang="en-US" sz="2000" b="1" dirty="0" err="1"/>
              <a:t>problemima</a:t>
            </a:r>
            <a:r>
              <a:rPr lang="en-US" sz="2000" b="1" dirty="0"/>
              <a:t> koji se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pojaviti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,</a:t>
            </a:r>
            <a:r>
              <a:rPr lang="hr-HR" sz="2000" b="1" dirty="0"/>
              <a:t> tada:</a:t>
            </a:r>
            <a:r>
              <a:rPr lang="en-US" sz="2000" b="1" dirty="0"/>
              <a:t> "Bog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hr-HR" sz="2000" b="1" dirty="0"/>
              <a:t>z</a:t>
            </a:r>
            <a:r>
              <a:rPr lang="en-US" sz="2000" b="1" dirty="0" err="1"/>
              <a:t>aklon</a:t>
            </a:r>
            <a:r>
              <a:rPr lang="en-US" sz="2000" b="1" dirty="0"/>
              <a:t> I</a:t>
            </a:r>
            <a:r>
              <a:rPr lang="hr-HR" sz="2000" b="1" dirty="0"/>
              <a:t> </a:t>
            </a:r>
            <a:r>
              <a:rPr lang="en-US" sz="2000" b="1" dirty="0" err="1"/>
              <a:t>ut</a:t>
            </a:r>
            <a:r>
              <a:rPr lang="hr-HR" sz="2000" b="1" dirty="0"/>
              <a:t>vrda, pomoćnik spreman u nevolji.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 46, 1).</a:t>
            </a:r>
            <a:endParaRPr lang="en" sz="2000" b="1" dirty="0"/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67" y="1107700"/>
            <a:ext cx="3754874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345758"/>
            <a:ext cx="5987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međuvremenu</a:t>
            </a:r>
            <a:r>
              <a:rPr lang="en-US" sz="2000" b="1" dirty="0"/>
              <a:t>, dana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en-US" sz="2000" b="1" dirty="0" err="1"/>
              <a:t>sigurnost</a:t>
            </a:r>
            <a:r>
              <a:rPr lang="en-US" sz="2000" b="1" dirty="0"/>
              <a:t> da </a:t>
            </a:r>
            <a:r>
              <a:rPr lang="en-US" sz="2000" b="1" dirty="0" err="1"/>
              <a:t>nam</a:t>
            </a:r>
            <a:r>
              <a:rPr lang="en-US" sz="2000" b="1" dirty="0"/>
              <a:t> Bog,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svoga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vetišta</a:t>
            </a:r>
            <a:r>
              <a:rPr lang="en-US" sz="2000" b="1" dirty="0"/>
              <a:t>,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46, 4)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traži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strpljivo</a:t>
            </a:r>
            <a:r>
              <a:rPr lang="en-US" sz="2000" b="1" dirty="0"/>
              <a:t> </a:t>
            </a:r>
            <a:r>
              <a:rPr lang="en-US" sz="2000" b="1" dirty="0" err="1"/>
              <a:t>čekamo</a:t>
            </a:r>
            <a:r>
              <a:rPr lang="en-US" sz="2000" b="1" dirty="0"/>
              <a:t>, </a:t>
            </a:r>
            <a:r>
              <a:rPr lang="en-US" sz="2000" b="1" dirty="0" err="1"/>
              <a:t>održavajući</a:t>
            </a:r>
            <a:r>
              <a:rPr lang="en-US" sz="2000" b="1" dirty="0"/>
              <a:t> </a:t>
            </a:r>
            <a:r>
              <a:rPr lang="en-US" sz="2000" b="1" dirty="0" err="1"/>
              <a:t>zajedništvo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: "</a:t>
            </a:r>
            <a:r>
              <a:rPr lang="en-US" sz="2000" b="1" dirty="0" err="1"/>
              <a:t>Budite</a:t>
            </a:r>
            <a:r>
              <a:rPr lang="en-US" sz="2000" b="1" dirty="0"/>
              <a:t> </a:t>
            </a:r>
            <a:r>
              <a:rPr lang="en-US" sz="2000" b="1" dirty="0" err="1"/>
              <a:t>mirni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znajte</a:t>
            </a:r>
            <a:r>
              <a:rPr lang="en-US" sz="2000" b="1" dirty="0"/>
              <a:t> da </a:t>
            </a:r>
            <a:r>
              <a:rPr lang="en-US" sz="2000" b="1" dirty="0" err="1"/>
              <a:t>sam</a:t>
            </a:r>
            <a:r>
              <a:rPr lang="en-US" sz="2000" b="1" dirty="0"/>
              <a:t> ja Bog" (Ps 46, 1</a:t>
            </a:r>
            <a:r>
              <a:rPr lang="hr-HR" sz="2000" b="1" dirty="0"/>
              <a:t>1</a:t>
            </a:r>
            <a:r>
              <a:rPr lang="en-US" sz="2000" b="1" dirty="0"/>
              <a:t>a).</a:t>
            </a:r>
            <a:endParaRPr lang="en" sz="2000" b="1" dirty="0"/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409116"/>
            <a:ext cx="1817522" cy="2271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217968"/>
            <a:ext cx="598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čekati</a:t>
            </a:r>
            <a:r>
              <a:rPr lang="en-US" sz="2000" b="1" dirty="0"/>
              <a:t> </a:t>
            </a:r>
            <a:r>
              <a:rPr lang="en-US" sz="2000" b="1" dirty="0" err="1"/>
              <a:t>konačan</a:t>
            </a:r>
            <a:r>
              <a:rPr lang="en-US" sz="2000" b="1" dirty="0"/>
              <a:t> </a:t>
            </a:r>
            <a:r>
              <a:rPr lang="en-US" sz="2000" b="1" dirty="0" err="1"/>
              <a:t>trenutak</a:t>
            </a:r>
            <a:r>
              <a:rPr lang="en-US" sz="2000" b="1" dirty="0"/>
              <a:t>,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Bog </a:t>
            </a:r>
            <a:r>
              <a:rPr lang="en-US" sz="2000" b="1" dirty="0" err="1"/>
              <a:t>biti</a:t>
            </a:r>
            <a:r>
              <a:rPr lang="en-US" sz="2000" b="1" dirty="0"/>
              <a:t> »</a:t>
            </a:r>
            <a:r>
              <a:rPr lang="en-US" sz="2000" b="1" dirty="0" err="1"/>
              <a:t>uzvišen</a:t>
            </a:r>
            <a:r>
              <a:rPr lang="en-US" sz="2000" b="1" dirty="0"/>
              <a:t> </a:t>
            </a:r>
            <a:r>
              <a:rPr lang="hr-HR" sz="2000" b="1" dirty="0"/>
              <a:t>nad</a:t>
            </a:r>
            <a:r>
              <a:rPr lang="en-US" sz="2000" b="1" dirty="0"/>
              <a:t> </a:t>
            </a:r>
            <a:r>
              <a:rPr lang="hr-HR" sz="2000" b="1" dirty="0"/>
              <a:t>pucima</a:t>
            </a:r>
            <a:r>
              <a:rPr lang="en-US" sz="2000" b="1" dirty="0"/>
              <a:t>; </a:t>
            </a:r>
            <a:r>
              <a:rPr lang="en-US" sz="2000" b="1" dirty="0" err="1"/>
              <a:t>na</a:t>
            </a:r>
            <a:r>
              <a:rPr lang="hr-HR" sz="2000" b="1" dirty="0"/>
              <a:t>d</a:t>
            </a:r>
            <a:r>
              <a:rPr lang="en-US" sz="2000" b="1" dirty="0"/>
              <a:t> </a:t>
            </a:r>
            <a:r>
              <a:rPr lang="hr-HR" sz="2000" b="1" dirty="0"/>
              <a:t>svom </a:t>
            </a:r>
            <a:r>
              <a:rPr lang="en-US" sz="2000" b="1" dirty="0" err="1"/>
              <a:t>zemlj</a:t>
            </a:r>
            <a:r>
              <a:rPr lang="hr-HR" sz="2000" b="1" dirty="0"/>
              <a:t>om uzvišen</a:t>
            </a:r>
            <a:r>
              <a:rPr lang="en-US" sz="2000" b="1" dirty="0"/>
              <a:t>« (Ps</a:t>
            </a:r>
            <a:r>
              <a:rPr lang="hr-HR" sz="2000" b="1" dirty="0"/>
              <a:t>.</a:t>
            </a:r>
            <a:r>
              <a:rPr lang="en-US" sz="2000" b="1" dirty="0"/>
              <a:t> 46</a:t>
            </a:r>
            <a:r>
              <a:rPr lang="hr-HR" sz="2000" b="1" dirty="0"/>
              <a:t>,</a:t>
            </a:r>
            <a:r>
              <a:rPr lang="en-US" sz="2000" b="1" dirty="0"/>
              <a:t>1</a:t>
            </a:r>
            <a:r>
              <a:rPr lang="hr-HR" sz="2000" b="1" dirty="0"/>
              <a:t>1</a:t>
            </a:r>
            <a:r>
              <a:rPr lang="en-US" sz="2000" b="1" dirty="0"/>
              <a:t>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3090177"/>
            <a:ext cx="8060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stihovi</a:t>
            </a:r>
            <a:r>
              <a:rPr lang="en-US" sz="2000" b="1" dirty="0"/>
              <a:t> koji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govore</a:t>
            </a:r>
            <a:r>
              <a:rPr lang="en-US" sz="2000" b="1" dirty="0"/>
              <a:t> o </a:t>
            </a:r>
            <a:r>
              <a:rPr lang="en-US" sz="2000" b="1" dirty="0" err="1"/>
              <a:t>Božjoj</a:t>
            </a:r>
            <a:r>
              <a:rPr lang="en-US" sz="2000" b="1" dirty="0"/>
              <a:t> </a:t>
            </a:r>
            <a:r>
              <a:rPr lang="en-US" sz="2000" b="1" dirty="0" err="1"/>
              <a:t>zaštiti</a:t>
            </a:r>
            <a:r>
              <a:rPr lang="en-US" sz="2000" b="1" dirty="0"/>
              <a:t> </a:t>
            </a:r>
            <a:r>
              <a:rPr lang="en-US" sz="2000" b="1" dirty="0" err="1"/>
              <a:t>razasuti</a:t>
            </a:r>
            <a:r>
              <a:rPr lang="en-US" sz="2000" b="1" dirty="0"/>
              <a:t> </a:t>
            </a:r>
            <a:r>
              <a:rPr lang="hr-HR" sz="2000" b="1" dirty="0"/>
              <a:t>u</a:t>
            </a:r>
            <a:r>
              <a:rPr lang="en-US" sz="2000" b="1" dirty="0"/>
              <a:t> </a:t>
            </a:r>
            <a:r>
              <a:rPr lang="en-US" sz="2000" b="1" dirty="0" err="1"/>
              <a:t>Psalmu</a:t>
            </a:r>
            <a:r>
              <a:rPr lang="en-US" sz="2000" b="1" dirty="0"/>
              <a:t> 46, Bog </a:t>
            </a:r>
            <a:r>
              <a:rPr lang="en-US" sz="2000" b="1" dirty="0" err="1"/>
              <a:t>dopušta</a:t>
            </a:r>
            <a:r>
              <a:rPr lang="en-US" sz="2000" b="1" dirty="0"/>
              <a:t> da se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pokaže</a:t>
            </a:r>
            <a:r>
              <a:rPr lang="en-US" sz="2000" b="1" dirty="0"/>
              <a:t> </a:t>
            </a:r>
            <a:r>
              <a:rPr lang="hr-HR" sz="2000" b="1" dirty="0"/>
              <a:t>N</a:t>
            </a:r>
            <a:r>
              <a:rPr lang="en-US" sz="2000" b="1" dirty="0" err="1"/>
              <a:t>jegova</a:t>
            </a:r>
            <a:r>
              <a:rPr lang="en-US" sz="2000" b="1" dirty="0"/>
              <a:t> </a:t>
            </a:r>
            <a:r>
              <a:rPr lang="en-US" sz="2000" b="1" dirty="0" err="1"/>
              <a:t>zaštitna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 (Ps 48,5,7</a:t>
            </a:r>
            <a:r>
              <a:rPr lang="hr-HR" sz="2000" b="1" dirty="0"/>
              <a:t>.</a:t>
            </a:r>
            <a:r>
              <a:rPr lang="en-US" sz="2000" b="1" dirty="0"/>
              <a:t>8,11).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962386"/>
            <a:ext cx="8060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Oni koji ne </a:t>
            </a:r>
            <a:r>
              <a:rPr lang="en-US" sz="2000" b="1" dirty="0" err="1"/>
              <a:t>poznaju</a:t>
            </a:r>
            <a:r>
              <a:rPr lang="en-US" sz="2000" b="1" dirty="0"/>
              <a:t> Boga </a:t>
            </a:r>
            <a:r>
              <a:rPr lang="en-US" sz="2000" b="1" dirty="0" err="1"/>
              <a:t>djeluju</a:t>
            </a:r>
            <a:r>
              <a:rPr lang="en-US" sz="2000" b="1" dirty="0"/>
              <a:t> </a:t>
            </a:r>
            <a:r>
              <a:rPr lang="en-US" sz="2000" b="1" dirty="0" err="1"/>
              <a:t>naglo</a:t>
            </a:r>
            <a:r>
              <a:rPr lang="en-US" sz="2000" b="1" dirty="0"/>
              <a:t> </a:t>
            </a:r>
            <a:r>
              <a:rPr lang="en-US" sz="2000" b="1" dirty="0" err="1"/>
              <a:t>uzrokujući</a:t>
            </a:r>
            <a:r>
              <a:rPr lang="en-US" sz="2000" b="1" dirty="0"/>
              <a:t> </a:t>
            </a:r>
            <a:r>
              <a:rPr lang="en-US" sz="2000" b="1" dirty="0" err="1"/>
              <a:t>nesreće</a:t>
            </a:r>
            <a:r>
              <a:rPr lang="en-US" sz="2000" b="1" dirty="0"/>
              <a:t>, </a:t>
            </a:r>
            <a:r>
              <a:rPr lang="en-US" sz="2000" b="1" dirty="0" err="1"/>
              <a:t>katastrofe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ratove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46,2</a:t>
            </a:r>
            <a:r>
              <a:rPr lang="hr-HR" sz="2000" b="1" dirty="0"/>
              <a:t>.</a:t>
            </a:r>
            <a:r>
              <a:rPr lang="en-US" sz="2000" b="1" dirty="0"/>
              <a:t>3.6). Ali Bog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sposobnost</a:t>
            </a:r>
            <a:r>
              <a:rPr lang="en-US" sz="2000" b="1" dirty="0"/>
              <a:t> </a:t>
            </a:r>
            <a:r>
              <a:rPr lang="en-US" sz="2000" b="1" dirty="0" err="1"/>
              <a:t>zaustaviti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ratove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djelovati</a:t>
            </a:r>
            <a:r>
              <a:rPr lang="en-US" sz="2000" b="1" dirty="0"/>
              <a:t> pred </a:t>
            </a:r>
            <a:r>
              <a:rPr lang="en-US" sz="2000" b="1" dirty="0" err="1"/>
              <a:t>nesrećom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katastrofama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46, 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2252</Words>
  <Application>Microsoft Office PowerPoint</Application>
  <PresentationFormat>Panorámica</PresentationFormat>
  <Paragraphs>175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3" baseType="lpstr">
      <vt:lpstr>Aptos</vt:lpstr>
      <vt:lpstr>Arial</vt:lpstr>
      <vt:lpstr>Arial Narrow</vt:lpstr>
      <vt:lpstr>Bodoni MT Poster Compressed</vt:lpstr>
      <vt:lpstr>Britannic Bold</vt:lpstr>
      <vt:lpstr>Calibri</vt:lpstr>
      <vt:lpstr>Calibri Light</vt:lpstr>
      <vt:lpstr>Comic Sans MS</vt:lpstr>
      <vt:lpstr>Constantia</vt:lpstr>
      <vt:lpstr>Gill Sans MT Ext Condensed Bold</vt:lpstr>
      <vt:lpstr>Impact</vt:lpstr>
      <vt:lpstr>Times New Roman</vt:lpstr>
      <vt:lpstr>Tema de Office</vt:lpstr>
      <vt:lpstr>1_Tema de Office</vt:lpstr>
      <vt:lpstr>3_Default Design</vt:lpstr>
      <vt:lpstr>Default Design</vt:lpstr>
      <vt:lpstr>4_Default Design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2024-02-24T16:03:15Z</dcterms:created>
  <dcterms:modified xsi:type="dcterms:W3CDTF">2024-03-12T06:44:44Z</dcterms:modified>
</cp:coreProperties>
</file>