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  <p:sldMasterId id="2147483686" r:id="rId4"/>
    <p:sldMasterId id="2147483700" r:id="rId5"/>
  </p:sldMasterIdLst>
  <p:notesMasterIdLst>
    <p:notesMasterId r:id="rId22"/>
  </p:notesMasterIdLst>
  <p:sldIdLst>
    <p:sldId id="430" r:id="rId6"/>
    <p:sldId id="389" r:id="rId7"/>
    <p:sldId id="437" r:id="rId8"/>
    <p:sldId id="280" r:id="rId9"/>
    <p:sldId id="259" r:id="rId10"/>
    <p:sldId id="260" r:id="rId11"/>
    <p:sldId id="261" r:id="rId12"/>
    <p:sldId id="262" r:id="rId13"/>
    <p:sldId id="263" r:id="rId14"/>
    <p:sldId id="264" r:id="rId15"/>
    <p:sldId id="279" r:id="rId16"/>
    <p:sldId id="441" r:id="rId17"/>
    <p:sldId id="417" r:id="rId18"/>
    <p:sldId id="435" r:id="rId19"/>
    <p:sldId id="442" r:id="rId20"/>
    <p:sldId id="436" r:id="rId21"/>
  </p:sldIdLst>
  <p:sldSz cx="12192000" cy="6858000"/>
  <p:notesSz cx="6858000" cy="9144000"/>
  <p:embeddedFontLs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Bodoni MT Poster Compressed" panose="02070706080601050204" pitchFamily="18" charset="0"/>
      <p:regular r:id="rId27"/>
    </p:embeddedFont>
    <p:embeddedFont>
      <p:font typeface="Britannic Bold" panose="020B0903060703020204" pitchFamily="34" charset="0"/>
      <p:regular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  <p:embeddedFont>
      <p:font typeface="Constantia" panose="02030602050306030303" pitchFamily="18" charset="0"/>
      <p:regular r:id="rId33"/>
      <p:bold r:id="rId34"/>
      <p:italic r:id="rId35"/>
      <p:boldItalic r:id="rId36"/>
    </p:embeddedFont>
    <p:embeddedFont>
      <p:font typeface="Gill Sans MT Ext Condensed Bold" panose="020B0902020104020203" pitchFamily="34" charset="0"/>
      <p:regular r:id="rId37"/>
    </p:embeddedFont>
    <p:embeddedFont>
      <p:font typeface="Impact" panose="020B0806030902050204" pitchFamily="34" charset="0"/>
      <p:regular r:id="rId38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4652"/>
    <a:srgbClr val="D06871"/>
    <a:srgbClr val="FFF867"/>
    <a:srgbClr val="D1BCE2"/>
    <a:srgbClr val="C9B1DD"/>
    <a:srgbClr val="C2A7D9"/>
    <a:srgbClr val="F2C0E4"/>
    <a:srgbClr val="A26000"/>
    <a:srgbClr val="A20055"/>
    <a:srgbClr val="5C0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9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E2292D-28EC-4CBA-AD88-F60BD8AF6EB3}" type="doc">
      <dgm:prSet loTypeId="urn:microsoft.com/office/officeart/2005/8/layout/hierarchy4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9B42480B-DF84-48D5-87A3-3F3D42CF0E61}">
      <dgm:prSet custT="1"/>
      <dgm:spPr>
        <a:solidFill>
          <a:srgbClr val="7030A0"/>
        </a:solidFill>
      </dgm:spPr>
      <dgm:t>
        <a:bodyPr lIns="0" rIns="0"/>
        <a:lstStyle/>
        <a:p>
          <a:r>
            <a:rPr lang="en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</a:t>
          </a:r>
          <a:r>
            <a:rPr lang="hr-HR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149</a:t>
          </a:r>
          <a:r>
            <a:rPr lang="hr-HR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1-3</a:t>
          </a:r>
        </a:p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Radost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poznavanja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njegovog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Stvoritelja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Kralja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520448-95C5-4A3D-890E-DE8B8DFBFA79}" type="parTrans" cxnId="{E2F1DA37-87A3-4B2D-B152-7F2562502B4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22068D-F1D5-4F5C-B28A-7CF305AF8E7E}" type="sibTrans" cxnId="{E2F1DA37-87A3-4B2D-B152-7F2562502B4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7E5C0F-DD33-4BC7-ACDD-CAE41290925B}">
      <dgm:prSet custT="1"/>
      <dgm:spPr>
        <a:solidFill>
          <a:srgbClr val="A26000"/>
        </a:solidFill>
      </dgm:spPr>
      <dgm:t>
        <a:bodyPr lIns="0" rIns="0"/>
        <a:lstStyle/>
        <a:p>
          <a:r>
            <a:rPr lang="en-US" sz="2000" b="1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Psalam</a:t>
          </a:r>
          <a:r>
            <a: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149</a:t>
          </a:r>
          <a:r>
            <a:rPr lang="hr-HR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
</a:t>
          </a:r>
          <a:r>
            <a:rPr lang="en-US" sz="2000" b="1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Znajte</a:t>
          </a:r>
          <a:r>
            <a: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 ga Bog </a:t>
          </a:r>
          <a:r>
            <a:rPr lang="en-US" sz="2000" b="1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spašava</a:t>
          </a:r>
          <a:r>
            <a: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C4ED9F-98B2-4478-A2EA-A4FA4A7D07DC}" type="parTrans" cxnId="{BB713517-59FB-4C70-8E7D-1DBCF581FE9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B7C567-AA98-4C37-94FB-D8439FDE934E}" type="sibTrans" cxnId="{BB713517-59FB-4C70-8E7D-1DBCF581FE9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A58C46-F842-49D2-8A17-F288EC8DED40}">
      <dgm:prSet custT="1"/>
      <dgm:spPr>
        <a:solidFill>
          <a:schemeClr val="accent1">
            <a:lumMod val="50000"/>
          </a:schemeClr>
        </a:solidFill>
      </dgm:spPr>
      <dgm:t>
        <a:bodyPr lIns="0" rIns="0"/>
        <a:lstStyle/>
        <a:p>
          <a:r>
            <a:rPr lang="pl-PL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Psalam 149,5
Zapamtite da je Bog s njim, čak i u bolesti.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CF10F2-3A6B-4EF1-98BB-4D26DB2E17E8}" type="parTrans" cxnId="{AA5C350A-572E-463D-8225-1DF9439B32F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3ED301-A822-4E4D-B842-6CE136CA4BF2}" type="sibTrans" cxnId="{AA5C350A-572E-463D-8225-1DF9439B32F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3B2824-5F53-415E-B71C-D08F3477CA98}">
      <dgm:prSet custT="1"/>
      <dgm:spPr>
        <a:solidFill>
          <a:schemeClr val="tx2">
            <a:lumMod val="75000"/>
          </a:schemeClr>
        </a:solidFill>
      </dgm:spPr>
      <dgm:t>
        <a:bodyPr lIns="0" rIns="0"/>
        <a:lstStyle/>
        <a:p>
          <a:r>
            <a: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</a:t>
          </a:r>
          <a:r>
            <a:rPr lang="hr-HR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149,6</a:t>
          </a:r>
          <a:r>
            <a:rPr lang="hr-HR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
</a:t>
          </a:r>
          <a:r>
            <a:rPr lang="en-US" sz="2000" b="1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Znajte</a:t>
          </a:r>
          <a:r>
            <a: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 </a:t>
          </a:r>
          <a:r>
            <a:rPr lang="en-US" sz="2000" b="1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će</a:t>
          </a:r>
          <a:r>
            <a: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Bog </a:t>
          </a:r>
          <a:r>
            <a:rPr lang="en-US" sz="2000" b="1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konačno</a:t>
          </a:r>
          <a:r>
            <a: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suditi</a:t>
          </a:r>
          <a:r>
            <a: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 </a:t>
          </a:r>
          <a:r>
            <a:rPr lang="en-US" sz="2000" b="1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svim</a:t>
          </a:r>
          <a:r>
            <a: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nepravdama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799DF7-4E29-402A-B118-1648F2676EB7}" type="parTrans" cxnId="{F79685CB-AFFF-43B3-A536-F475DCCB98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D80472-9060-4ABD-BDFE-48C3CD70D74A}" type="sibTrans" cxnId="{F79685CB-AFFF-43B3-A536-F475DCCB98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BA3FD7-6506-4230-9943-7219D393EB4A}" type="pres">
      <dgm:prSet presAssocID="{8DE2292D-28EC-4CBA-AD88-F60BD8AF6EB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901055D-2E37-4582-BFA6-AAFE995C508D}" type="pres">
      <dgm:prSet presAssocID="{9B42480B-DF84-48D5-87A3-3F3D42CF0E61}" presName="vertOne" presStyleCnt="0"/>
      <dgm:spPr/>
    </dgm:pt>
    <dgm:pt modelId="{7AE10AD4-5E4C-453E-8B11-9FD0CCB63AEF}" type="pres">
      <dgm:prSet presAssocID="{9B42480B-DF84-48D5-87A3-3F3D42CF0E61}" presName="txOne" presStyleLbl="node0" presStyleIdx="0" presStyleCnt="4" custScaleX="123519">
        <dgm:presLayoutVars>
          <dgm:chPref val="3"/>
        </dgm:presLayoutVars>
      </dgm:prSet>
      <dgm:spPr/>
    </dgm:pt>
    <dgm:pt modelId="{85C9DCC1-E51B-446B-84F5-00E93B773E31}" type="pres">
      <dgm:prSet presAssocID="{9B42480B-DF84-48D5-87A3-3F3D42CF0E61}" presName="horzOne" presStyleCnt="0"/>
      <dgm:spPr/>
    </dgm:pt>
    <dgm:pt modelId="{104BD793-7CB5-4A29-834E-8BF67F6CA23C}" type="pres">
      <dgm:prSet presAssocID="{6322068D-F1D5-4F5C-B28A-7CF305AF8E7E}" presName="sibSpaceOne" presStyleCnt="0"/>
      <dgm:spPr/>
    </dgm:pt>
    <dgm:pt modelId="{3CCA618D-CFD4-4965-86C3-CC03BD64D92F}" type="pres">
      <dgm:prSet presAssocID="{207E5C0F-DD33-4BC7-ACDD-CAE41290925B}" presName="vertOne" presStyleCnt="0"/>
      <dgm:spPr/>
    </dgm:pt>
    <dgm:pt modelId="{0FFF0645-0BB6-4F3E-BDDD-0785A0B50CAF}" type="pres">
      <dgm:prSet presAssocID="{207E5C0F-DD33-4BC7-ACDD-CAE41290925B}" presName="txOne" presStyleLbl="node0" presStyleIdx="1" presStyleCnt="4" custScaleX="123519">
        <dgm:presLayoutVars>
          <dgm:chPref val="3"/>
        </dgm:presLayoutVars>
      </dgm:prSet>
      <dgm:spPr/>
    </dgm:pt>
    <dgm:pt modelId="{9A44C01B-2E12-4504-8D78-47076E908FB1}" type="pres">
      <dgm:prSet presAssocID="{207E5C0F-DD33-4BC7-ACDD-CAE41290925B}" presName="horzOne" presStyleCnt="0"/>
      <dgm:spPr/>
    </dgm:pt>
    <dgm:pt modelId="{97AF225A-480E-46CD-9DA6-6B8AED144544}" type="pres">
      <dgm:prSet presAssocID="{B0B7C567-AA98-4C37-94FB-D8439FDE934E}" presName="sibSpaceOne" presStyleCnt="0"/>
      <dgm:spPr/>
    </dgm:pt>
    <dgm:pt modelId="{9F66CCC2-9CBD-4AA1-B1BB-C7F70D2D492B}" type="pres">
      <dgm:prSet presAssocID="{ECA58C46-F842-49D2-8A17-F288EC8DED40}" presName="vertOne" presStyleCnt="0"/>
      <dgm:spPr/>
    </dgm:pt>
    <dgm:pt modelId="{9BD903B7-7283-40C1-8AAA-A66D3BAB951C}" type="pres">
      <dgm:prSet presAssocID="{ECA58C46-F842-49D2-8A17-F288EC8DED40}" presName="txOne" presStyleLbl="node0" presStyleIdx="2" presStyleCnt="4" custScaleX="123519">
        <dgm:presLayoutVars>
          <dgm:chPref val="3"/>
        </dgm:presLayoutVars>
      </dgm:prSet>
      <dgm:spPr/>
    </dgm:pt>
    <dgm:pt modelId="{A84329C3-2D95-4BB1-8D82-1A8EDEB442CF}" type="pres">
      <dgm:prSet presAssocID="{ECA58C46-F842-49D2-8A17-F288EC8DED40}" presName="horzOne" presStyleCnt="0"/>
      <dgm:spPr/>
    </dgm:pt>
    <dgm:pt modelId="{D122A66D-EF48-4189-8F0D-B0A4075304C3}" type="pres">
      <dgm:prSet presAssocID="{173ED301-A822-4E4D-B842-6CE136CA4BF2}" presName="sibSpaceOne" presStyleCnt="0"/>
      <dgm:spPr/>
    </dgm:pt>
    <dgm:pt modelId="{45D4C10C-C259-4AB5-B621-4F75480FAF50}" type="pres">
      <dgm:prSet presAssocID="{833B2824-5F53-415E-B71C-D08F3477CA98}" presName="vertOne" presStyleCnt="0"/>
      <dgm:spPr/>
    </dgm:pt>
    <dgm:pt modelId="{4F9AC9B6-42E2-45CC-95B6-DE0004E09F21}" type="pres">
      <dgm:prSet presAssocID="{833B2824-5F53-415E-B71C-D08F3477CA98}" presName="txOne" presStyleLbl="node0" presStyleIdx="3" presStyleCnt="4" custScaleX="123519">
        <dgm:presLayoutVars>
          <dgm:chPref val="3"/>
        </dgm:presLayoutVars>
      </dgm:prSet>
      <dgm:spPr/>
    </dgm:pt>
    <dgm:pt modelId="{A5CEAEA6-0C1D-43DC-A580-BCB342357748}" type="pres">
      <dgm:prSet presAssocID="{833B2824-5F53-415E-B71C-D08F3477CA98}" presName="horzOne" presStyleCnt="0"/>
      <dgm:spPr/>
    </dgm:pt>
  </dgm:ptLst>
  <dgm:cxnLst>
    <dgm:cxn modelId="{AA5C350A-572E-463D-8225-1DF9439B32F1}" srcId="{8DE2292D-28EC-4CBA-AD88-F60BD8AF6EB3}" destId="{ECA58C46-F842-49D2-8A17-F288EC8DED40}" srcOrd="2" destOrd="0" parTransId="{21CF10F2-3A6B-4EF1-98BB-4D26DB2E17E8}" sibTransId="{173ED301-A822-4E4D-B842-6CE136CA4BF2}"/>
    <dgm:cxn modelId="{BB713517-59FB-4C70-8E7D-1DBCF581FE9F}" srcId="{8DE2292D-28EC-4CBA-AD88-F60BD8AF6EB3}" destId="{207E5C0F-DD33-4BC7-ACDD-CAE41290925B}" srcOrd="1" destOrd="0" parTransId="{E4C4ED9F-98B2-4478-A2EA-A4FA4A7D07DC}" sibTransId="{B0B7C567-AA98-4C37-94FB-D8439FDE934E}"/>
    <dgm:cxn modelId="{E2F1DA37-87A3-4B2D-B152-7F2562502B4F}" srcId="{8DE2292D-28EC-4CBA-AD88-F60BD8AF6EB3}" destId="{9B42480B-DF84-48D5-87A3-3F3D42CF0E61}" srcOrd="0" destOrd="0" parTransId="{F1520448-95C5-4A3D-890E-DE8B8DFBFA79}" sibTransId="{6322068D-F1D5-4F5C-B28A-7CF305AF8E7E}"/>
    <dgm:cxn modelId="{3E148D66-54E4-499A-AF9D-76C9256D5ED1}" type="presOf" srcId="{833B2824-5F53-415E-B71C-D08F3477CA98}" destId="{4F9AC9B6-42E2-45CC-95B6-DE0004E09F21}" srcOrd="0" destOrd="0" presId="urn:microsoft.com/office/officeart/2005/8/layout/hierarchy4"/>
    <dgm:cxn modelId="{F6E59E6B-EFE6-4489-BC66-BA4793CAEE35}" type="presOf" srcId="{ECA58C46-F842-49D2-8A17-F288EC8DED40}" destId="{9BD903B7-7283-40C1-8AAA-A66D3BAB951C}" srcOrd="0" destOrd="0" presId="urn:microsoft.com/office/officeart/2005/8/layout/hierarchy4"/>
    <dgm:cxn modelId="{4234B177-0398-4179-AD06-29B159F5DB8A}" type="presOf" srcId="{8DE2292D-28EC-4CBA-AD88-F60BD8AF6EB3}" destId="{CBBA3FD7-6506-4230-9943-7219D393EB4A}" srcOrd="0" destOrd="0" presId="urn:microsoft.com/office/officeart/2005/8/layout/hierarchy4"/>
    <dgm:cxn modelId="{9CC99C9E-309B-4764-8DD7-0A95B8B005D6}" type="presOf" srcId="{207E5C0F-DD33-4BC7-ACDD-CAE41290925B}" destId="{0FFF0645-0BB6-4F3E-BDDD-0785A0B50CAF}" srcOrd="0" destOrd="0" presId="urn:microsoft.com/office/officeart/2005/8/layout/hierarchy4"/>
    <dgm:cxn modelId="{F79685CB-AFFF-43B3-A536-F475DCCB9868}" srcId="{8DE2292D-28EC-4CBA-AD88-F60BD8AF6EB3}" destId="{833B2824-5F53-415E-B71C-D08F3477CA98}" srcOrd="3" destOrd="0" parTransId="{7C799DF7-4E29-402A-B118-1648F2676EB7}" sibTransId="{4FD80472-9060-4ABD-BDFE-48C3CD70D74A}"/>
    <dgm:cxn modelId="{25BE2DCC-A738-43DD-9230-B35730FF52D8}" type="presOf" srcId="{9B42480B-DF84-48D5-87A3-3F3D42CF0E61}" destId="{7AE10AD4-5E4C-453E-8B11-9FD0CCB63AEF}" srcOrd="0" destOrd="0" presId="urn:microsoft.com/office/officeart/2005/8/layout/hierarchy4"/>
    <dgm:cxn modelId="{B6D239EF-4E74-4828-8918-4C1C97D64AB0}" type="presParOf" srcId="{CBBA3FD7-6506-4230-9943-7219D393EB4A}" destId="{D901055D-2E37-4582-BFA6-AAFE995C508D}" srcOrd="0" destOrd="0" presId="urn:microsoft.com/office/officeart/2005/8/layout/hierarchy4"/>
    <dgm:cxn modelId="{4239993C-AD93-4658-AC18-55CD6E72DF99}" type="presParOf" srcId="{D901055D-2E37-4582-BFA6-AAFE995C508D}" destId="{7AE10AD4-5E4C-453E-8B11-9FD0CCB63AEF}" srcOrd="0" destOrd="0" presId="urn:microsoft.com/office/officeart/2005/8/layout/hierarchy4"/>
    <dgm:cxn modelId="{35D61633-16E1-4104-90B4-1DCB2AA16D38}" type="presParOf" srcId="{D901055D-2E37-4582-BFA6-AAFE995C508D}" destId="{85C9DCC1-E51B-446B-84F5-00E93B773E31}" srcOrd="1" destOrd="0" presId="urn:microsoft.com/office/officeart/2005/8/layout/hierarchy4"/>
    <dgm:cxn modelId="{181E1116-E75A-46D5-BABC-83CD772C20BE}" type="presParOf" srcId="{CBBA3FD7-6506-4230-9943-7219D393EB4A}" destId="{104BD793-7CB5-4A29-834E-8BF67F6CA23C}" srcOrd="1" destOrd="0" presId="urn:microsoft.com/office/officeart/2005/8/layout/hierarchy4"/>
    <dgm:cxn modelId="{02C33DDD-5453-4FC7-B58B-221EDF76E00B}" type="presParOf" srcId="{CBBA3FD7-6506-4230-9943-7219D393EB4A}" destId="{3CCA618D-CFD4-4965-86C3-CC03BD64D92F}" srcOrd="2" destOrd="0" presId="urn:microsoft.com/office/officeart/2005/8/layout/hierarchy4"/>
    <dgm:cxn modelId="{EDE27C11-45C3-4D2E-8C16-C6AFAC591E9F}" type="presParOf" srcId="{3CCA618D-CFD4-4965-86C3-CC03BD64D92F}" destId="{0FFF0645-0BB6-4F3E-BDDD-0785A0B50CAF}" srcOrd="0" destOrd="0" presId="urn:microsoft.com/office/officeart/2005/8/layout/hierarchy4"/>
    <dgm:cxn modelId="{ECDB1500-96A1-45B7-837B-C533CDCAB23D}" type="presParOf" srcId="{3CCA618D-CFD4-4965-86C3-CC03BD64D92F}" destId="{9A44C01B-2E12-4504-8D78-47076E908FB1}" srcOrd="1" destOrd="0" presId="urn:microsoft.com/office/officeart/2005/8/layout/hierarchy4"/>
    <dgm:cxn modelId="{3FBCC4D2-2DB0-4FC7-8E2F-C719F152F5DD}" type="presParOf" srcId="{CBBA3FD7-6506-4230-9943-7219D393EB4A}" destId="{97AF225A-480E-46CD-9DA6-6B8AED144544}" srcOrd="3" destOrd="0" presId="urn:microsoft.com/office/officeart/2005/8/layout/hierarchy4"/>
    <dgm:cxn modelId="{BE52AA96-5389-4816-8900-7B2A4648CD60}" type="presParOf" srcId="{CBBA3FD7-6506-4230-9943-7219D393EB4A}" destId="{9F66CCC2-9CBD-4AA1-B1BB-C7F70D2D492B}" srcOrd="4" destOrd="0" presId="urn:microsoft.com/office/officeart/2005/8/layout/hierarchy4"/>
    <dgm:cxn modelId="{1FF0E81A-2C1F-4AC1-BE2E-F3793B400507}" type="presParOf" srcId="{9F66CCC2-9CBD-4AA1-B1BB-C7F70D2D492B}" destId="{9BD903B7-7283-40C1-8AAA-A66D3BAB951C}" srcOrd="0" destOrd="0" presId="urn:microsoft.com/office/officeart/2005/8/layout/hierarchy4"/>
    <dgm:cxn modelId="{B299191F-A0A1-4E8B-AC90-7A221B977612}" type="presParOf" srcId="{9F66CCC2-9CBD-4AA1-B1BB-C7F70D2D492B}" destId="{A84329C3-2D95-4BB1-8D82-1A8EDEB442CF}" srcOrd="1" destOrd="0" presId="urn:microsoft.com/office/officeart/2005/8/layout/hierarchy4"/>
    <dgm:cxn modelId="{D0D439B4-5B47-453A-9A80-9EA9E13F2CC2}" type="presParOf" srcId="{CBBA3FD7-6506-4230-9943-7219D393EB4A}" destId="{D122A66D-EF48-4189-8F0D-B0A4075304C3}" srcOrd="5" destOrd="0" presId="urn:microsoft.com/office/officeart/2005/8/layout/hierarchy4"/>
    <dgm:cxn modelId="{5AA508C4-8CC8-4F01-9C76-611D05AA6060}" type="presParOf" srcId="{CBBA3FD7-6506-4230-9943-7219D393EB4A}" destId="{45D4C10C-C259-4AB5-B621-4F75480FAF50}" srcOrd="6" destOrd="0" presId="urn:microsoft.com/office/officeart/2005/8/layout/hierarchy4"/>
    <dgm:cxn modelId="{F9A325B2-42B2-4941-80DC-86692BA20026}" type="presParOf" srcId="{45D4C10C-C259-4AB5-B621-4F75480FAF50}" destId="{4F9AC9B6-42E2-45CC-95B6-DE0004E09F21}" srcOrd="0" destOrd="0" presId="urn:microsoft.com/office/officeart/2005/8/layout/hierarchy4"/>
    <dgm:cxn modelId="{329C2E4F-BC04-4258-87D0-A65EAE049A36}" type="presParOf" srcId="{45D4C10C-C259-4AB5-B621-4F75480FAF50}" destId="{A5CEAEA6-0C1D-43DC-A580-BCB34235774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52641F-9328-4CBD-8557-7DABE3F9DFD0}" type="doc">
      <dgm:prSet loTypeId="urn:microsoft.com/office/officeart/2005/8/layout/vList5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3B9D63E-0912-44E7-8BF0-67FDE8697DA8}">
      <dgm:prSet/>
      <dgm:spPr/>
      <dgm:t>
        <a:bodyPr/>
        <a:lstStyle/>
        <a:p>
          <a:r>
            <a:rPr lang="en" b="1" dirty="0">
              <a:solidFill>
                <a:schemeClr val="tx1"/>
              </a:solidFill>
            </a:rPr>
            <a:t>Psal</a:t>
          </a:r>
          <a:r>
            <a:rPr lang="hr-HR" b="1" dirty="0">
              <a:solidFill>
                <a:schemeClr val="tx1"/>
              </a:solidFill>
            </a:rPr>
            <a:t>a</a:t>
          </a:r>
          <a:r>
            <a:rPr lang="en" b="1" dirty="0">
              <a:solidFill>
                <a:schemeClr val="tx1"/>
              </a:solidFill>
            </a:rPr>
            <a:t>m 15</a:t>
          </a:r>
          <a:r>
            <a:rPr lang="hr-HR" b="1" dirty="0">
              <a:solidFill>
                <a:schemeClr val="tx1"/>
              </a:solidFill>
            </a:rPr>
            <a:t>,</a:t>
          </a:r>
          <a:r>
            <a:rPr lang="en" b="1" dirty="0">
              <a:solidFill>
                <a:schemeClr val="tx1"/>
              </a:solidFill>
            </a:rPr>
            <a:t>2</a:t>
          </a:r>
          <a:endParaRPr lang="es-ES" dirty="0">
            <a:solidFill>
              <a:schemeClr val="tx1"/>
            </a:solidFill>
          </a:endParaRPr>
        </a:p>
      </dgm:t>
    </dgm:pt>
    <dgm:pt modelId="{2C6FE0A7-373E-407B-A067-391C14505F0C}" type="parTrans" cxnId="{F0946BBD-6454-4E65-8A1E-4A3108903330}">
      <dgm:prSet/>
      <dgm:spPr/>
      <dgm:t>
        <a:bodyPr/>
        <a:lstStyle/>
        <a:p>
          <a:endParaRPr lang="es-ES"/>
        </a:p>
      </dgm:t>
    </dgm:pt>
    <dgm:pt modelId="{B21731EA-233D-4201-8588-5B2D90F71710}" type="sibTrans" cxnId="{F0946BBD-6454-4E65-8A1E-4A3108903330}">
      <dgm:prSet/>
      <dgm:spPr/>
      <dgm:t>
        <a:bodyPr/>
        <a:lstStyle/>
        <a:p>
          <a:endParaRPr lang="es-ES"/>
        </a:p>
      </dgm:t>
    </dgm:pt>
    <dgm:pt modelId="{5E632F13-EFA8-41A9-AA17-5DE0DB52F95A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pPr>
            <a:buNone/>
          </a:pPr>
          <a:r>
            <a:rPr lang="en-US" sz="2000" b="1" dirty="0" err="1"/>
            <a:t>Onaj</a:t>
          </a:r>
          <a:r>
            <a:rPr lang="en-US" sz="2000" b="1" dirty="0"/>
            <a:t> koji je </a:t>
          </a:r>
          <a:r>
            <a:rPr lang="en-US" sz="2000" b="1" dirty="0" err="1"/>
            <a:t>uspravan</a:t>
          </a:r>
          <a:r>
            <a:rPr lang="en-US" sz="2000" b="1" dirty="0"/>
            <a:t> </a:t>
          </a:r>
          <a:r>
            <a:rPr lang="en-US" sz="2000" b="1" dirty="0" err="1"/>
            <a:t>i</a:t>
          </a:r>
          <a:r>
            <a:rPr lang="en-US" sz="2000" b="1" dirty="0"/>
            <a:t> ne </a:t>
          </a:r>
          <a:r>
            <a:rPr lang="en-US" sz="2000" b="1" dirty="0" err="1"/>
            <a:t>govori</a:t>
          </a:r>
          <a:r>
            <a:rPr lang="en-US" sz="2000" b="1" dirty="0"/>
            <a:t> </a:t>
          </a:r>
          <a:r>
            <a:rPr lang="en-US" sz="2000" b="1" dirty="0" err="1"/>
            <a:t>laži</a:t>
          </a:r>
          <a:r>
            <a:rPr lang="en-US" sz="2000" b="1" dirty="0"/>
            <a:t>.</a:t>
          </a:r>
          <a:endParaRPr lang="es-ES" sz="2000" dirty="0"/>
        </a:p>
      </dgm:t>
    </dgm:pt>
    <dgm:pt modelId="{632A17C9-9CD8-4241-90A6-46A7CFE698B5}" type="parTrans" cxnId="{85B937A7-E1D5-4AF7-8286-DFCB83A0721C}">
      <dgm:prSet/>
      <dgm:spPr/>
      <dgm:t>
        <a:bodyPr/>
        <a:lstStyle/>
        <a:p>
          <a:endParaRPr lang="es-ES"/>
        </a:p>
      </dgm:t>
    </dgm:pt>
    <dgm:pt modelId="{86B350B7-55D6-4576-9676-1BFF79FAAAEE}" type="sibTrans" cxnId="{85B937A7-E1D5-4AF7-8286-DFCB83A0721C}">
      <dgm:prSet/>
      <dgm:spPr/>
      <dgm:t>
        <a:bodyPr/>
        <a:lstStyle/>
        <a:p>
          <a:endParaRPr lang="es-ES"/>
        </a:p>
      </dgm:t>
    </dgm:pt>
    <dgm:pt modelId="{D9EE587A-4230-4118-BF5D-3DED263B9EE5}">
      <dgm:prSet/>
      <dgm:spPr/>
      <dgm:t>
        <a:bodyPr/>
        <a:lstStyle/>
        <a:p>
          <a:r>
            <a:rPr lang="en" b="1" dirty="0">
              <a:solidFill>
                <a:schemeClr val="tx1"/>
              </a:solidFill>
            </a:rPr>
            <a:t>Psal</a:t>
          </a:r>
          <a:r>
            <a:rPr lang="hr-HR" b="1" dirty="0">
              <a:solidFill>
                <a:schemeClr val="tx1"/>
              </a:solidFill>
            </a:rPr>
            <a:t>a</a:t>
          </a:r>
          <a:r>
            <a:rPr lang="en" b="1" dirty="0">
              <a:solidFill>
                <a:schemeClr val="tx1"/>
              </a:solidFill>
            </a:rPr>
            <a:t>m 15</a:t>
          </a:r>
          <a:r>
            <a:rPr lang="hr-HR" b="1" dirty="0">
              <a:solidFill>
                <a:schemeClr val="tx1"/>
              </a:solidFill>
            </a:rPr>
            <a:t>,</a:t>
          </a:r>
          <a:r>
            <a:rPr lang="en" b="1" dirty="0">
              <a:solidFill>
                <a:schemeClr val="tx1"/>
              </a:solidFill>
            </a:rPr>
            <a:t>3</a:t>
          </a:r>
          <a:endParaRPr lang="es-ES" dirty="0">
            <a:solidFill>
              <a:schemeClr val="tx1"/>
            </a:solidFill>
          </a:endParaRPr>
        </a:p>
      </dgm:t>
    </dgm:pt>
    <dgm:pt modelId="{F331D5E3-BCAC-4815-8FFC-B8942EC7763E}" type="parTrans" cxnId="{6C0B949D-4E8C-44C0-B4C0-9F77FBD4011C}">
      <dgm:prSet/>
      <dgm:spPr/>
      <dgm:t>
        <a:bodyPr/>
        <a:lstStyle/>
        <a:p>
          <a:endParaRPr lang="es-ES"/>
        </a:p>
      </dgm:t>
    </dgm:pt>
    <dgm:pt modelId="{AD485BE2-E113-456E-B357-71F6E45DF3FB}" type="sibTrans" cxnId="{6C0B949D-4E8C-44C0-B4C0-9F77FBD4011C}">
      <dgm:prSet/>
      <dgm:spPr/>
      <dgm:t>
        <a:bodyPr/>
        <a:lstStyle/>
        <a:p>
          <a:endParaRPr lang="es-ES"/>
        </a:p>
      </dgm:t>
    </dgm:pt>
    <dgm:pt modelId="{420BDAF4-9A80-4F4D-827B-68258C45B5D7}">
      <dgm:prSet custT="1"/>
      <dgm:spPr>
        <a:solidFill>
          <a:schemeClr val="accent2">
            <a:tint val="40000"/>
            <a:hueOff val="2354088"/>
            <a:satOff val="-10052"/>
            <a:lumOff val="-705"/>
          </a:schemeClr>
        </a:solidFill>
      </dgm:spPr>
      <dgm:t>
        <a:bodyPr/>
        <a:lstStyle/>
        <a:p>
          <a:pPr>
            <a:buNone/>
          </a:pPr>
          <a:r>
            <a:rPr lang="en-US" sz="2000" b="1" dirty="0" err="1"/>
            <a:t>Onaj</a:t>
          </a:r>
          <a:r>
            <a:rPr lang="en-US" sz="2000" b="1" dirty="0"/>
            <a:t> koji </a:t>
          </a:r>
          <a:r>
            <a:rPr lang="en-US" sz="2000" b="1" dirty="0" err="1"/>
            <a:t>nikoga</a:t>
          </a:r>
          <a:r>
            <a:rPr lang="en-US" sz="2000" b="1" dirty="0"/>
            <a:t> ne </a:t>
          </a:r>
          <a:r>
            <a:rPr lang="en-US" sz="2000" b="1" dirty="0" err="1"/>
            <a:t>kleveće</a:t>
          </a:r>
          <a:r>
            <a:rPr lang="en-US" sz="2000" b="1" dirty="0"/>
            <a:t> </a:t>
          </a:r>
          <a:r>
            <a:rPr lang="en-US" sz="2000" b="1" dirty="0" err="1"/>
            <a:t>i</a:t>
          </a:r>
          <a:r>
            <a:rPr lang="en-US" sz="2000" b="1" dirty="0"/>
            <a:t> ne </a:t>
          </a:r>
          <a:r>
            <a:rPr lang="en-US" sz="2000" b="1" dirty="0" err="1"/>
            <a:t>sluša</a:t>
          </a:r>
          <a:r>
            <a:rPr lang="en-US" sz="2000" b="1" dirty="0"/>
            <a:t> </a:t>
          </a:r>
          <a:r>
            <a:rPr lang="en-US" sz="2000" b="1" dirty="0" err="1"/>
            <a:t>tračeve</a:t>
          </a:r>
          <a:r>
            <a:rPr lang="en-US" sz="2000" b="1" dirty="0"/>
            <a:t>.</a:t>
          </a:r>
          <a:endParaRPr lang="es-ES" sz="2000" dirty="0"/>
        </a:p>
      </dgm:t>
    </dgm:pt>
    <dgm:pt modelId="{A0A53C7A-D4A1-407E-B039-FCCCD8390A3F}" type="parTrans" cxnId="{53EAD443-176E-4864-86D5-F2DFF215872D}">
      <dgm:prSet/>
      <dgm:spPr/>
      <dgm:t>
        <a:bodyPr/>
        <a:lstStyle/>
        <a:p>
          <a:endParaRPr lang="es-ES"/>
        </a:p>
      </dgm:t>
    </dgm:pt>
    <dgm:pt modelId="{CD04D88D-2EB7-4E93-980D-265AD2744C5C}" type="sibTrans" cxnId="{53EAD443-176E-4864-86D5-F2DFF215872D}">
      <dgm:prSet/>
      <dgm:spPr/>
      <dgm:t>
        <a:bodyPr/>
        <a:lstStyle/>
        <a:p>
          <a:endParaRPr lang="es-ES"/>
        </a:p>
      </dgm:t>
    </dgm:pt>
    <dgm:pt modelId="{9A942CA3-06F9-41E9-8180-CAC1B47DB081}">
      <dgm:prSet/>
      <dgm:spPr/>
      <dgm:t>
        <a:bodyPr/>
        <a:lstStyle/>
        <a:p>
          <a:r>
            <a:rPr lang="en" b="1" dirty="0">
              <a:solidFill>
                <a:schemeClr val="tx1"/>
              </a:solidFill>
            </a:rPr>
            <a:t>Psal</a:t>
          </a:r>
          <a:r>
            <a:rPr lang="hr-HR" b="1" dirty="0">
              <a:solidFill>
                <a:schemeClr val="tx1"/>
              </a:solidFill>
            </a:rPr>
            <a:t>a</a:t>
          </a:r>
          <a:r>
            <a:rPr lang="en" b="1" dirty="0">
              <a:solidFill>
                <a:schemeClr val="tx1"/>
              </a:solidFill>
            </a:rPr>
            <a:t>m 15</a:t>
          </a:r>
          <a:r>
            <a:rPr lang="hr-HR" b="1" dirty="0">
              <a:solidFill>
                <a:schemeClr val="tx1"/>
              </a:solidFill>
            </a:rPr>
            <a:t>,</a:t>
          </a:r>
          <a:r>
            <a:rPr lang="en" b="1" dirty="0">
              <a:solidFill>
                <a:schemeClr val="tx1"/>
              </a:solidFill>
            </a:rPr>
            <a:t>4a</a:t>
          </a:r>
          <a:endParaRPr lang="es-ES" dirty="0">
            <a:solidFill>
              <a:schemeClr val="tx1"/>
            </a:solidFill>
          </a:endParaRPr>
        </a:p>
      </dgm:t>
    </dgm:pt>
    <dgm:pt modelId="{A2B21B79-5E10-4EED-A858-D364567412EC}" type="parTrans" cxnId="{BFB6E398-999D-49B7-9975-CC0AD7589B16}">
      <dgm:prSet/>
      <dgm:spPr/>
      <dgm:t>
        <a:bodyPr/>
        <a:lstStyle/>
        <a:p>
          <a:endParaRPr lang="es-ES"/>
        </a:p>
      </dgm:t>
    </dgm:pt>
    <dgm:pt modelId="{8572F0BB-F275-4277-A122-DB978240D2A9}" type="sibTrans" cxnId="{BFB6E398-999D-49B7-9975-CC0AD7589B16}">
      <dgm:prSet/>
      <dgm:spPr/>
      <dgm:t>
        <a:bodyPr/>
        <a:lstStyle/>
        <a:p>
          <a:endParaRPr lang="es-ES"/>
        </a:p>
      </dgm:t>
    </dgm:pt>
    <dgm:pt modelId="{7BFA5018-E4CD-45B2-A8CB-C50CEF2E8FBB}">
      <dgm:prSet custT="1"/>
      <dgm:spPr>
        <a:solidFill>
          <a:schemeClr val="accent2">
            <a:tint val="40000"/>
            <a:hueOff val="4708175"/>
            <a:satOff val="-20104"/>
            <a:lumOff val="-1409"/>
          </a:schemeClr>
        </a:solidFill>
      </dgm:spPr>
      <dgm:t>
        <a:bodyPr/>
        <a:lstStyle/>
        <a:p>
          <a:pPr>
            <a:buNone/>
          </a:pPr>
          <a:r>
            <a:rPr lang="pl-PL" sz="2000" b="1" dirty="0"/>
            <a:t>Onaj koji poštuje one koji se boje Boga.</a:t>
          </a:r>
          <a:endParaRPr lang="es-ES" sz="2000" dirty="0"/>
        </a:p>
      </dgm:t>
    </dgm:pt>
    <dgm:pt modelId="{F7AE69AC-26A1-4E1F-AACB-1BBC853AE44B}" type="parTrans" cxnId="{85E45460-412F-48EF-87AA-79A620CF721F}">
      <dgm:prSet/>
      <dgm:spPr/>
      <dgm:t>
        <a:bodyPr/>
        <a:lstStyle/>
        <a:p>
          <a:endParaRPr lang="es-ES"/>
        </a:p>
      </dgm:t>
    </dgm:pt>
    <dgm:pt modelId="{9D0B4271-5D7B-4D69-A4F0-EB3FAF6ECE46}" type="sibTrans" cxnId="{85E45460-412F-48EF-87AA-79A620CF721F}">
      <dgm:prSet/>
      <dgm:spPr/>
      <dgm:t>
        <a:bodyPr/>
        <a:lstStyle/>
        <a:p>
          <a:endParaRPr lang="es-ES"/>
        </a:p>
      </dgm:t>
    </dgm:pt>
    <dgm:pt modelId="{05655030-856A-469A-8576-5590F7B26EC5}">
      <dgm:prSet/>
      <dgm:spPr/>
      <dgm:t>
        <a:bodyPr/>
        <a:lstStyle/>
        <a:p>
          <a:r>
            <a:rPr lang="en" b="1" dirty="0">
              <a:solidFill>
                <a:schemeClr val="tx1"/>
              </a:solidFill>
            </a:rPr>
            <a:t>Psal</a:t>
          </a:r>
          <a:r>
            <a:rPr lang="hr-HR" b="1" dirty="0">
              <a:solidFill>
                <a:schemeClr val="tx1"/>
              </a:solidFill>
            </a:rPr>
            <a:t>a</a:t>
          </a:r>
          <a:r>
            <a:rPr lang="en" b="1" dirty="0">
              <a:solidFill>
                <a:schemeClr val="tx1"/>
              </a:solidFill>
            </a:rPr>
            <a:t>m 15</a:t>
          </a:r>
          <a:r>
            <a:rPr lang="hr-HR" b="1" dirty="0">
              <a:solidFill>
                <a:schemeClr val="tx1"/>
              </a:solidFill>
            </a:rPr>
            <a:t>,</a:t>
          </a:r>
          <a:r>
            <a:rPr lang="en" b="1" dirty="0">
              <a:solidFill>
                <a:schemeClr val="tx1"/>
              </a:solidFill>
            </a:rPr>
            <a:t>4b</a:t>
          </a:r>
          <a:endParaRPr lang="es-ES" dirty="0">
            <a:solidFill>
              <a:schemeClr val="tx1"/>
            </a:solidFill>
          </a:endParaRPr>
        </a:p>
      </dgm:t>
    </dgm:pt>
    <dgm:pt modelId="{BF83ECF5-C60D-4DB9-A8F3-AD43F2310CBD}" type="parTrans" cxnId="{E117A39F-1CFE-434D-80C3-C502A941BCDE}">
      <dgm:prSet/>
      <dgm:spPr/>
      <dgm:t>
        <a:bodyPr/>
        <a:lstStyle/>
        <a:p>
          <a:endParaRPr lang="es-ES"/>
        </a:p>
      </dgm:t>
    </dgm:pt>
    <dgm:pt modelId="{94AD043C-795E-4C76-B3F3-090CBAE63423}" type="sibTrans" cxnId="{E117A39F-1CFE-434D-80C3-C502A941BCDE}">
      <dgm:prSet/>
      <dgm:spPr/>
      <dgm:t>
        <a:bodyPr/>
        <a:lstStyle/>
        <a:p>
          <a:endParaRPr lang="es-ES"/>
        </a:p>
      </dgm:t>
    </dgm:pt>
    <dgm:pt modelId="{3857204F-8017-4C71-841A-07821604DFD5}">
      <dgm:prSet custT="1"/>
      <dgm:spPr>
        <a:solidFill>
          <a:schemeClr val="accent2">
            <a:tint val="40000"/>
            <a:hueOff val="7062263"/>
            <a:satOff val="-30156"/>
            <a:lumOff val="-2114"/>
          </a:schemeClr>
        </a:solidFill>
      </dgm:spPr>
      <dgm:t>
        <a:bodyPr/>
        <a:lstStyle/>
        <a:p>
          <a:pPr>
            <a:buNone/>
          </a:pPr>
          <a:r>
            <a:rPr lang="en-US" sz="2000" b="1" dirty="0" err="1"/>
            <a:t>Onaj</a:t>
          </a:r>
          <a:r>
            <a:rPr lang="en-US" sz="2000" b="1" dirty="0"/>
            <a:t> koji ne </a:t>
          </a:r>
          <a:r>
            <a:rPr lang="en-US" sz="2000" b="1" dirty="0" err="1"/>
            <a:t>mijenja</a:t>
          </a:r>
          <a:r>
            <a:rPr lang="en-US" sz="2000" b="1" dirty="0"/>
            <a:t> </a:t>
          </a:r>
          <a:r>
            <a:rPr lang="en-US" sz="2000" b="1" dirty="0" err="1"/>
            <a:t>riječ</a:t>
          </a:r>
          <a:r>
            <a:rPr lang="en-US" sz="2000" b="1" dirty="0"/>
            <a:t> </a:t>
          </a:r>
          <a:r>
            <a:rPr lang="en-US" sz="2000" b="1" dirty="0" err="1"/>
            <a:t>koju</a:t>
          </a:r>
          <a:r>
            <a:rPr lang="en-US" sz="2000" b="1" dirty="0"/>
            <a:t> je </a:t>
          </a:r>
          <a:r>
            <a:rPr lang="en-US" sz="2000" b="1" dirty="0" err="1"/>
            <a:t>dao</a:t>
          </a:r>
          <a:r>
            <a:rPr lang="en-US" sz="2000" b="1" dirty="0"/>
            <a:t> </a:t>
          </a:r>
          <a:r>
            <a:rPr lang="en-US" sz="2000" b="1" dirty="0" err="1"/>
            <a:t>čak</a:t>
          </a:r>
          <a:r>
            <a:rPr lang="en-US" sz="2000" b="1" dirty="0"/>
            <a:t> </a:t>
          </a:r>
          <a:r>
            <a:rPr lang="en-US" sz="2000" b="1" dirty="0" err="1"/>
            <a:t>i</a:t>
          </a:r>
          <a:r>
            <a:rPr lang="en-US" sz="2000" b="1" dirty="0"/>
            <a:t> </a:t>
          </a:r>
          <a:r>
            <a:rPr lang="en-US" sz="2000" b="1" dirty="0" err="1"/>
            <a:t>kad</a:t>
          </a:r>
          <a:r>
            <a:rPr lang="en-US" sz="2000" b="1" dirty="0"/>
            <a:t> je </a:t>
          </a:r>
          <a:r>
            <a:rPr lang="en-US" sz="2000" b="1" dirty="0" err="1"/>
            <a:t>povrijeđen</a:t>
          </a:r>
          <a:r>
            <a:rPr lang="en-US" sz="2000" b="1" dirty="0"/>
            <a:t>.</a:t>
          </a:r>
          <a:endParaRPr lang="es-ES" sz="2000" dirty="0"/>
        </a:p>
      </dgm:t>
    </dgm:pt>
    <dgm:pt modelId="{53C6C228-4E2A-45FC-97FA-E9CBA6DA4829}" type="parTrans" cxnId="{2D7C6670-9526-4932-9E1F-888E373966EC}">
      <dgm:prSet/>
      <dgm:spPr/>
      <dgm:t>
        <a:bodyPr/>
        <a:lstStyle/>
        <a:p>
          <a:endParaRPr lang="es-ES"/>
        </a:p>
      </dgm:t>
    </dgm:pt>
    <dgm:pt modelId="{487EE6FF-AE40-490A-A6C9-B05A3FAB9E52}" type="sibTrans" cxnId="{2D7C6670-9526-4932-9E1F-888E373966EC}">
      <dgm:prSet/>
      <dgm:spPr/>
      <dgm:t>
        <a:bodyPr/>
        <a:lstStyle/>
        <a:p>
          <a:endParaRPr lang="es-ES"/>
        </a:p>
      </dgm:t>
    </dgm:pt>
    <dgm:pt modelId="{FE9D6C0E-EFE4-4063-B233-28E9D72ED6F6}">
      <dgm:prSet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15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5a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E36D85-016D-4F12-B239-772DA3BC61AF}" type="parTrans" cxnId="{53B01577-5DFD-4D08-AF77-2CAEFEB9DD5B}">
      <dgm:prSet/>
      <dgm:spPr/>
      <dgm:t>
        <a:bodyPr/>
        <a:lstStyle/>
        <a:p>
          <a:endParaRPr lang="es-ES"/>
        </a:p>
      </dgm:t>
    </dgm:pt>
    <dgm:pt modelId="{59E68995-96C0-48D2-8EDD-7974F3907F2F}" type="sibTrans" cxnId="{53B01577-5DFD-4D08-AF77-2CAEFEB9DD5B}">
      <dgm:prSet/>
      <dgm:spPr/>
      <dgm:t>
        <a:bodyPr/>
        <a:lstStyle/>
        <a:p>
          <a:endParaRPr lang="es-ES"/>
        </a:p>
      </dgm:t>
    </dgm:pt>
    <dgm:pt modelId="{E23F2B3E-9B5E-4909-B045-37D7556C3D7C}">
      <dgm:prSet custT="1"/>
      <dgm:spPr>
        <a:solidFill>
          <a:schemeClr val="accent2">
            <a:tint val="40000"/>
            <a:hueOff val="9416351"/>
            <a:satOff val="-40209"/>
            <a:lumOff val="-2818"/>
          </a:schemeClr>
        </a:solidFill>
      </dgm:spPr>
      <dgm:t>
        <a:bodyPr/>
        <a:lstStyle/>
        <a:p>
          <a:pPr>
            <a:buNone/>
          </a:pPr>
          <a:r>
            <a:rPr lang="pl-PL" sz="2000" b="1" dirty="0"/>
            <a:t>Onaj koji pomaže bez želje da ima koristi od toga</a:t>
          </a:r>
          <a:r>
            <a:rPr lang="en" sz="2000" b="1" dirty="0"/>
            <a:t>.</a:t>
          </a:r>
          <a:endParaRPr lang="es-ES" sz="2000" dirty="0"/>
        </a:p>
      </dgm:t>
    </dgm:pt>
    <dgm:pt modelId="{848F905C-B033-4948-B4F2-C7E101C16EF3}" type="parTrans" cxnId="{B58BC59B-759B-40A0-9534-1C70A1F5FFDA}">
      <dgm:prSet/>
      <dgm:spPr/>
      <dgm:t>
        <a:bodyPr/>
        <a:lstStyle/>
        <a:p>
          <a:endParaRPr lang="es-ES"/>
        </a:p>
      </dgm:t>
    </dgm:pt>
    <dgm:pt modelId="{8FB6E2A1-C9E8-4C35-AA6A-9288D040879F}" type="sibTrans" cxnId="{B58BC59B-759B-40A0-9534-1C70A1F5FFDA}">
      <dgm:prSet/>
      <dgm:spPr/>
      <dgm:t>
        <a:bodyPr/>
        <a:lstStyle/>
        <a:p>
          <a:endParaRPr lang="es-ES"/>
        </a:p>
      </dgm:t>
    </dgm:pt>
    <dgm:pt modelId="{4352F64E-3AFB-4D1A-935D-16E7CC1C6581}">
      <dgm:prSet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15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5b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C3F9F1-7F4C-4C07-A1C3-E94EC43AC4AD}" type="parTrans" cxnId="{6C0B757F-40F1-4B0E-90F4-A149E07AAE07}">
      <dgm:prSet/>
      <dgm:spPr/>
      <dgm:t>
        <a:bodyPr/>
        <a:lstStyle/>
        <a:p>
          <a:endParaRPr lang="es-ES"/>
        </a:p>
      </dgm:t>
    </dgm:pt>
    <dgm:pt modelId="{E7F65BAB-4B1D-4B95-B29B-E1011F78FE0A}" type="sibTrans" cxnId="{6C0B757F-40F1-4B0E-90F4-A149E07AAE07}">
      <dgm:prSet/>
      <dgm:spPr/>
      <dgm:t>
        <a:bodyPr/>
        <a:lstStyle/>
        <a:p>
          <a:endParaRPr lang="es-ES"/>
        </a:p>
      </dgm:t>
    </dgm:pt>
    <dgm:pt modelId="{B8F9BE19-F7B1-49C6-8FF4-00D0500ACB41}">
      <dgm:prSet custT="1"/>
      <dgm:spPr>
        <a:solidFill>
          <a:schemeClr val="accent2">
            <a:tint val="40000"/>
            <a:hueOff val="11770438"/>
            <a:satOff val="-50261"/>
            <a:lumOff val="-3523"/>
          </a:schemeClr>
        </a:solidFill>
      </dgm:spPr>
      <dgm:t>
        <a:bodyPr/>
        <a:lstStyle/>
        <a:p>
          <a:pPr>
            <a:buNone/>
          </a:pPr>
          <a:r>
            <a:rPr lang="it-IT" sz="2000" b="1" dirty="0" err="1"/>
            <a:t>Onaj</a:t>
          </a:r>
          <a:r>
            <a:rPr lang="it-IT" sz="2000" b="1" dirty="0"/>
            <a:t> </a:t>
          </a:r>
          <a:r>
            <a:rPr lang="it-IT" sz="2000" b="1" dirty="0" err="1"/>
            <a:t>koji</a:t>
          </a:r>
          <a:r>
            <a:rPr lang="it-IT" sz="2000" b="1" dirty="0"/>
            <a:t> ne</a:t>
          </a:r>
          <a:r>
            <a:rPr lang="hr-HR" sz="2000" b="1" dirty="0"/>
            <a:t> </a:t>
          </a:r>
          <a:r>
            <a:rPr lang="hr-HR" sz="2000" b="1" dirty="0" err="1"/>
            <a:t>odobrav</a:t>
          </a:r>
          <a:r>
            <a:rPr lang="it-IT" sz="2000" b="1" dirty="0"/>
            <a:t>a </a:t>
          </a:r>
          <a:r>
            <a:rPr lang="it-IT" sz="2000" b="1" dirty="0" err="1"/>
            <a:t>nepravdu</a:t>
          </a:r>
          <a:r>
            <a:rPr lang="it-IT" sz="2000" b="1" dirty="0"/>
            <a:t>.</a:t>
          </a:r>
          <a:endParaRPr lang="es-ES" sz="2000" dirty="0"/>
        </a:p>
      </dgm:t>
    </dgm:pt>
    <dgm:pt modelId="{5BA41B1B-50A9-4F5C-936F-26BA14EFAC06}" type="parTrans" cxnId="{B3695676-8A13-4685-9804-7602E7B22F6F}">
      <dgm:prSet/>
      <dgm:spPr/>
      <dgm:t>
        <a:bodyPr/>
        <a:lstStyle/>
        <a:p>
          <a:endParaRPr lang="es-ES"/>
        </a:p>
      </dgm:t>
    </dgm:pt>
    <dgm:pt modelId="{46471AB8-8308-46C5-8AC9-2D6E6D660BD7}" type="sibTrans" cxnId="{B3695676-8A13-4685-9804-7602E7B22F6F}">
      <dgm:prSet/>
      <dgm:spPr/>
      <dgm:t>
        <a:bodyPr/>
        <a:lstStyle/>
        <a:p>
          <a:endParaRPr lang="es-ES"/>
        </a:p>
      </dgm:t>
    </dgm:pt>
    <dgm:pt modelId="{D34C3B84-2FA3-43CB-948A-6F3D0D173AA7}">
      <dgm:prSet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24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F6217A-4526-4819-8934-0D89A1480BD3}" type="parTrans" cxnId="{46EFE629-F8B0-41F5-9C03-D46F92B3DFC8}">
      <dgm:prSet/>
      <dgm:spPr/>
      <dgm:t>
        <a:bodyPr/>
        <a:lstStyle/>
        <a:p>
          <a:endParaRPr lang="es-ES"/>
        </a:p>
      </dgm:t>
    </dgm:pt>
    <dgm:pt modelId="{A21C775D-EB11-4B26-844B-EF7463D58282}" type="sibTrans" cxnId="{46EFE629-F8B0-41F5-9C03-D46F92B3DFC8}">
      <dgm:prSet/>
      <dgm:spPr/>
      <dgm:t>
        <a:bodyPr/>
        <a:lstStyle/>
        <a:p>
          <a:endParaRPr lang="es-ES"/>
        </a:p>
      </dgm:t>
    </dgm:pt>
    <dgm:pt modelId="{7D705F97-927C-420E-A284-B299C89A0C9A}">
      <dgm:prSet custT="1"/>
      <dgm:spPr>
        <a:solidFill>
          <a:srgbClr val="D1BCE2"/>
        </a:solidFill>
      </dgm:spPr>
      <dgm:t>
        <a:bodyPr/>
        <a:lstStyle/>
        <a:p>
          <a:pPr>
            <a:buNone/>
          </a:pPr>
          <a:r>
            <a:rPr lang="hr-HR" sz="2000" b="1" dirty="0"/>
            <a:t>Onaj koji je č</a:t>
          </a:r>
          <a:r>
            <a:rPr lang="en-US" sz="2000" b="1" dirty="0" err="1"/>
            <a:t>istih</a:t>
          </a:r>
          <a:r>
            <a:rPr lang="en-US" sz="2000" b="1" dirty="0"/>
            <a:t> </a:t>
          </a:r>
          <a:r>
            <a:rPr lang="en-US" sz="2000" b="1" dirty="0" err="1"/>
            <a:t>osjećaja</a:t>
          </a:r>
          <a:r>
            <a:rPr lang="en-US" sz="2000" b="1" dirty="0"/>
            <a:t> </a:t>
          </a:r>
          <a:r>
            <a:rPr lang="en-US" sz="2000" b="1" dirty="0" err="1"/>
            <a:t>i</a:t>
          </a:r>
          <a:r>
            <a:rPr lang="en-US" sz="2000" b="1" dirty="0"/>
            <a:t> </a:t>
          </a:r>
          <a:r>
            <a:rPr lang="en-US" sz="2000" b="1" dirty="0" err="1"/>
            <a:t>čistih</a:t>
          </a:r>
          <a:r>
            <a:rPr lang="en-US" sz="2000" b="1" dirty="0"/>
            <a:t> </a:t>
          </a:r>
          <a:r>
            <a:rPr lang="en-US" sz="2000" b="1" dirty="0" err="1"/>
            <a:t>želja</a:t>
          </a:r>
          <a:r>
            <a:rPr lang="en-US" sz="2000" b="1" dirty="0"/>
            <a:t>.</a:t>
          </a:r>
          <a:endParaRPr lang="es-ES" sz="2000" dirty="0"/>
        </a:p>
      </dgm:t>
    </dgm:pt>
    <dgm:pt modelId="{25FB2A05-2CB7-448E-B30A-711728563D8D}" type="parTrans" cxnId="{E246D878-56B3-4D81-AF01-994239E81B3E}">
      <dgm:prSet/>
      <dgm:spPr/>
      <dgm:t>
        <a:bodyPr/>
        <a:lstStyle/>
        <a:p>
          <a:endParaRPr lang="es-ES"/>
        </a:p>
      </dgm:t>
    </dgm:pt>
    <dgm:pt modelId="{FFA371D5-66E3-478C-92A9-7122CF3A8AB4}" type="sibTrans" cxnId="{E246D878-56B3-4D81-AF01-994239E81B3E}">
      <dgm:prSet/>
      <dgm:spPr/>
      <dgm:t>
        <a:bodyPr/>
        <a:lstStyle/>
        <a:p>
          <a:endParaRPr lang="es-ES"/>
        </a:p>
      </dgm:t>
    </dgm:pt>
    <dgm:pt modelId="{C068F2AF-074C-4A5D-8A70-5C9BC20B38DC}">
      <dgm:prSet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101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13E8DA-A956-409A-B3B8-70D36B7DD2A1}" type="parTrans" cxnId="{54FE9B74-3263-4582-85E0-4C968672F700}">
      <dgm:prSet/>
      <dgm:spPr/>
      <dgm:t>
        <a:bodyPr/>
        <a:lstStyle/>
        <a:p>
          <a:endParaRPr lang="es-ES"/>
        </a:p>
      </dgm:t>
    </dgm:pt>
    <dgm:pt modelId="{FFE34204-3051-4F02-B923-F08D075AE309}" type="sibTrans" cxnId="{54FE9B74-3263-4582-85E0-4C968672F700}">
      <dgm:prSet/>
      <dgm:spPr/>
      <dgm:t>
        <a:bodyPr/>
        <a:lstStyle/>
        <a:p>
          <a:endParaRPr lang="es-ES"/>
        </a:p>
      </dgm:t>
    </dgm:pt>
    <dgm:pt modelId="{1C5F6B77-F625-48EE-9915-58EA1830B6EF}">
      <dgm:prSet custT="1"/>
      <dgm:spPr>
        <a:solidFill>
          <a:srgbClr val="F2C0E4"/>
        </a:solidFill>
      </dgm:spPr>
      <dgm:t>
        <a:bodyPr/>
        <a:lstStyle/>
        <a:p>
          <a:pPr>
            <a:buNone/>
          </a:pPr>
          <a:r>
            <a:rPr lang="en-US" sz="2000" b="1" dirty="0" err="1"/>
            <a:t>Onaj</a:t>
          </a:r>
          <a:r>
            <a:rPr lang="en-US" sz="2000" b="1" dirty="0"/>
            <a:t> koji ne </a:t>
          </a:r>
          <a:r>
            <a:rPr lang="en-US" sz="2000" b="1" dirty="0" err="1"/>
            <a:t>traži</a:t>
          </a:r>
          <a:r>
            <a:rPr lang="en-US" sz="2000" b="1" dirty="0"/>
            <a:t> </a:t>
          </a:r>
          <a:r>
            <a:rPr lang="en-US" sz="2000" b="1" dirty="0" err="1"/>
            <a:t>društvo</a:t>
          </a:r>
          <a:r>
            <a:rPr lang="en-US" sz="2000" b="1" dirty="0"/>
            <a:t> </a:t>
          </a:r>
          <a:r>
            <a:rPr lang="en-US" sz="2000" b="1" dirty="0" err="1"/>
            <a:t>opakih</a:t>
          </a:r>
          <a:r>
            <a:rPr lang="en-US" sz="2000" b="1" dirty="0"/>
            <a:t>, </a:t>
          </a:r>
          <a:r>
            <a:rPr lang="en-US" sz="2000" b="1" dirty="0" err="1"/>
            <a:t>već</a:t>
          </a:r>
          <a:r>
            <a:rPr lang="en-US" sz="2000" b="1" dirty="0"/>
            <a:t> </a:t>
          </a:r>
          <a:r>
            <a:rPr lang="en-US" sz="2000" b="1" dirty="0" err="1"/>
            <a:t>ukorava</a:t>
          </a:r>
          <a:r>
            <a:rPr lang="en-US" sz="2000" b="1" dirty="0"/>
            <a:t> </a:t>
          </a:r>
          <a:r>
            <a:rPr lang="en-US" sz="2000" b="1" dirty="0" err="1"/>
            <a:t>njihove</a:t>
          </a:r>
          <a:r>
            <a:rPr lang="en-US" sz="2000" b="1" dirty="0"/>
            <a:t> </a:t>
          </a:r>
          <a:r>
            <a:rPr lang="en-US" sz="2000" b="1" dirty="0" err="1"/>
            <a:t>grijehe</a:t>
          </a:r>
          <a:r>
            <a:rPr lang="en-US" sz="2000" b="1" dirty="0"/>
            <a:t>.</a:t>
          </a:r>
          <a:endParaRPr lang="es-ES" sz="2000" dirty="0"/>
        </a:p>
      </dgm:t>
    </dgm:pt>
    <dgm:pt modelId="{7560EA91-7A73-4242-9F79-00D8B57CB533}" type="parTrans" cxnId="{7895A18E-D666-4DF4-AAD9-BBE733D620B5}">
      <dgm:prSet/>
      <dgm:spPr/>
      <dgm:t>
        <a:bodyPr/>
        <a:lstStyle/>
        <a:p>
          <a:endParaRPr lang="es-ES"/>
        </a:p>
      </dgm:t>
    </dgm:pt>
    <dgm:pt modelId="{6D1909F5-B220-47E1-ADD7-1E6CD88CE0CC}" type="sibTrans" cxnId="{7895A18E-D666-4DF4-AAD9-BBE733D620B5}">
      <dgm:prSet/>
      <dgm:spPr/>
      <dgm:t>
        <a:bodyPr/>
        <a:lstStyle/>
        <a:p>
          <a:endParaRPr lang="es-ES"/>
        </a:p>
      </dgm:t>
    </dgm:pt>
    <dgm:pt modelId="{46827E0A-6F3A-4AE3-A1D1-8914563B8721}" type="pres">
      <dgm:prSet presAssocID="{BC52641F-9328-4CBD-8557-7DABE3F9DFD0}" presName="Name0" presStyleCnt="0">
        <dgm:presLayoutVars>
          <dgm:dir/>
          <dgm:animLvl val="lvl"/>
          <dgm:resizeHandles val="exact"/>
        </dgm:presLayoutVars>
      </dgm:prSet>
      <dgm:spPr/>
    </dgm:pt>
    <dgm:pt modelId="{17F1C26F-4EE0-4D72-8343-D7CD3891FF76}" type="pres">
      <dgm:prSet presAssocID="{D3B9D63E-0912-44E7-8BF0-67FDE8697DA8}" presName="linNode" presStyleCnt="0"/>
      <dgm:spPr/>
    </dgm:pt>
    <dgm:pt modelId="{D1BD1A51-7BCA-4057-B8F5-2F9E1159B918}" type="pres">
      <dgm:prSet presAssocID="{D3B9D63E-0912-44E7-8BF0-67FDE8697DA8}" presName="parentText" presStyleLbl="node1" presStyleIdx="0" presStyleCnt="8" custScaleX="48559" custLinFactNeighborX="2929">
        <dgm:presLayoutVars>
          <dgm:chMax val="1"/>
          <dgm:bulletEnabled val="1"/>
        </dgm:presLayoutVars>
      </dgm:prSet>
      <dgm:spPr/>
    </dgm:pt>
    <dgm:pt modelId="{FCD48BFA-BDE5-4224-B33A-5A9354D54819}" type="pres">
      <dgm:prSet presAssocID="{D3B9D63E-0912-44E7-8BF0-67FDE8697DA8}" presName="descendantText" presStyleLbl="alignAccFollowNode1" presStyleIdx="0" presStyleCnt="8" custScaleX="122351" custLinFactNeighborX="5213">
        <dgm:presLayoutVars>
          <dgm:bulletEnabled val="1"/>
        </dgm:presLayoutVars>
      </dgm:prSet>
      <dgm:spPr/>
    </dgm:pt>
    <dgm:pt modelId="{765EB0B9-38DA-42EF-BACD-181EFE071187}" type="pres">
      <dgm:prSet presAssocID="{B21731EA-233D-4201-8588-5B2D90F71710}" presName="sp" presStyleCnt="0"/>
      <dgm:spPr/>
    </dgm:pt>
    <dgm:pt modelId="{CAA71C87-FB33-4AC3-9941-EDED20C3F46B}" type="pres">
      <dgm:prSet presAssocID="{D9EE587A-4230-4118-BF5D-3DED263B9EE5}" presName="linNode" presStyleCnt="0"/>
      <dgm:spPr/>
    </dgm:pt>
    <dgm:pt modelId="{82737F0C-C515-4976-9E99-6BD7C7E55DE8}" type="pres">
      <dgm:prSet presAssocID="{D9EE587A-4230-4118-BF5D-3DED263B9EE5}" presName="parentText" presStyleLbl="node1" presStyleIdx="1" presStyleCnt="8" custScaleX="48559" custLinFactNeighborX="2929">
        <dgm:presLayoutVars>
          <dgm:chMax val="1"/>
          <dgm:bulletEnabled val="1"/>
        </dgm:presLayoutVars>
      </dgm:prSet>
      <dgm:spPr/>
    </dgm:pt>
    <dgm:pt modelId="{EF499801-1CC4-4598-89DC-2F302068A26E}" type="pres">
      <dgm:prSet presAssocID="{D9EE587A-4230-4118-BF5D-3DED263B9EE5}" presName="descendantText" presStyleLbl="alignAccFollowNode1" presStyleIdx="1" presStyleCnt="8" custScaleX="122351" custLinFactNeighborX="5213">
        <dgm:presLayoutVars>
          <dgm:bulletEnabled val="1"/>
        </dgm:presLayoutVars>
      </dgm:prSet>
      <dgm:spPr/>
    </dgm:pt>
    <dgm:pt modelId="{EEC082BA-67F7-4B39-A07E-25D13B5F811D}" type="pres">
      <dgm:prSet presAssocID="{AD485BE2-E113-456E-B357-71F6E45DF3FB}" presName="sp" presStyleCnt="0"/>
      <dgm:spPr/>
    </dgm:pt>
    <dgm:pt modelId="{8940BEF1-0DEA-4619-AA56-A966191EA882}" type="pres">
      <dgm:prSet presAssocID="{9A942CA3-06F9-41E9-8180-CAC1B47DB081}" presName="linNode" presStyleCnt="0"/>
      <dgm:spPr/>
    </dgm:pt>
    <dgm:pt modelId="{F9E22EFA-86B8-41E2-905A-85FDD7D7E34D}" type="pres">
      <dgm:prSet presAssocID="{9A942CA3-06F9-41E9-8180-CAC1B47DB081}" presName="parentText" presStyleLbl="node1" presStyleIdx="2" presStyleCnt="8" custScaleX="48559" custLinFactNeighborX="2929">
        <dgm:presLayoutVars>
          <dgm:chMax val="1"/>
          <dgm:bulletEnabled val="1"/>
        </dgm:presLayoutVars>
      </dgm:prSet>
      <dgm:spPr/>
    </dgm:pt>
    <dgm:pt modelId="{0CC873D7-E069-4BCF-8596-2094D29435BA}" type="pres">
      <dgm:prSet presAssocID="{9A942CA3-06F9-41E9-8180-CAC1B47DB081}" presName="descendantText" presStyleLbl="alignAccFollowNode1" presStyleIdx="2" presStyleCnt="8" custScaleX="122351" custLinFactNeighborX="5213">
        <dgm:presLayoutVars>
          <dgm:bulletEnabled val="1"/>
        </dgm:presLayoutVars>
      </dgm:prSet>
      <dgm:spPr/>
    </dgm:pt>
    <dgm:pt modelId="{E34800D1-3D24-4C6A-B495-1C73CB0B9BCF}" type="pres">
      <dgm:prSet presAssocID="{8572F0BB-F275-4277-A122-DB978240D2A9}" presName="sp" presStyleCnt="0"/>
      <dgm:spPr/>
    </dgm:pt>
    <dgm:pt modelId="{75A54075-B018-4603-BF21-85C06A5EAE5D}" type="pres">
      <dgm:prSet presAssocID="{05655030-856A-469A-8576-5590F7B26EC5}" presName="linNode" presStyleCnt="0"/>
      <dgm:spPr/>
    </dgm:pt>
    <dgm:pt modelId="{F379C7EB-7199-4782-BF26-5DDC098C3865}" type="pres">
      <dgm:prSet presAssocID="{05655030-856A-469A-8576-5590F7B26EC5}" presName="parentText" presStyleLbl="node1" presStyleIdx="3" presStyleCnt="8" custScaleX="48559" custLinFactNeighborX="2929">
        <dgm:presLayoutVars>
          <dgm:chMax val="1"/>
          <dgm:bulletEnabled val="1"/>
        </dgm:presLayoutVars>
      </dgm:prSet>
      <dgm:spPr/>
    </dgm:pt>
    <dgm:pt modelId="{8DA3F071-785C-4014-990D-53BC6921BD91}" type="pres">
      <dgm:prSet presAssocID="{05655030-856A-469A-8576-5590F7B26EC5}" presName="descendantText" presStyleLbl="alignAccFollowNode1" presStyleIdx="3" presStyleCnt="8" custScaleX="122351" custLinFactNeighborX="5213">
        <dgm:presLayoutVars>
          <dgm:bulletEnabled val="1"/>
        </dgm:presLayoutVars>
      </dgm:prSet>
      <dgm:spPr/>
    </dgm:pt>
    <dgm:pt modelId="{EC05FADE-BE97-4ABC-B891-1931229A47A7}" type="pres">
      <dgm:prSet presAssocID="{94AD043C-795E-4C76-B3F3-090CBAE63423}" presName="sp" presStyleCnt="0"/>
      <dgm:spPr/>
    </dgm:pt>
    <dgm:pt modelId="{3FC42151-E6F4-4F6B-9FC4-9AC861B5B2A1}" type="pres">
      <dgm:prSet presAssocID="{FE9D6C0E-EFE4-4063-B233-28E9D72ED6F6}" presName="linNode" presStyleCnt="0"/>
      <dgm:spPr/>
    </dgm:pt>
    <dgm:pt modelId="{2AF0BE40-1D3A-4FFD-9DBA-F54C66F7C714}" type="pres">
      <dgm:prSet presAssocID="{FE9D6C0E-EFE4-4063-B233-28E9D72ED6F6}" presName="parentText" presStyleLbl="node1" presStyleIdx="4" presStyleCnt="8" custScaleX="48559" custLinFactNeighborX="2929">
        <dgm:presLayoutVars>
          <dgm:chMax val="1"/>
          <dgm:bulletEnabled val="1"/>
        </dgm:presLayoutVars>
      </dgm:prSet>
      <dgm:spPr/>
    </dgm:pt>
    <dgm:pt modelId="{57DB7B0C-E4B6-4F79-B61F-004E4156B7F9}" type="pres">
      <dgm:prSet presAssocID="{FE9D6C0E-EFE4-4063-B233-28E9D72ED6F6}" presName="descendantText" presStyleLbl="alignAccFollowNode1" presStyleIdx="4" presStyleCnt="8" custScaleX="122351" custLinFactNeighborX="5213">
        <dgm:presLayoutVars>
          <dgm:bulletEnabled val="1"/>
        </dgm:presLayoutVars>
      </dgm:prSet>
      <dgm:spPr/>
    </dgm:pt>
    <dgm:pt modelId="{C31778F9-6DCF-4CEC-8F58-26EA437E284A}" type="pres">
      <dgm:prSet presAssocID="{59E68995-96C0-48D2-8EDD-7974F3907F2F}" presName="sp" presStyleCnt="0"/>
      <dgm:spPr/>
    </dgm:pt>
    <dgm:pt modelId="{981CF1E7-24BD-45FF-B29C-8640A178CDFD}" type="pres">
      <dgm:prSet presAssocID="{4352F64E-3AFB-4D1A-935D-16E7CC1C6581}" presName="linNode" presStyleCnt="0"/>
      <dgm:spPr/>
    </dgm:pt>
    <dgm:pt modelId="{43D8A363-6569-4061-9BA8-8E9D1D03502D}" type="pres">
      <dgm:prSet presAssocID="{4352F64E-3AFB-4D1A-935D-16E7CC1C6581}" presName="parentText" presStyleLbl="node1" presStyleIdx="5" presStyleCnt="8" custScaleX="48559" custLinFactNeighborX="2929">
        <dgm:presLayoutVars>
          <dgm:chMax val="1"/>
          <dgm:bulletEnabled val="1"/>
        </dgm:presLayoutVars>
      </dgm:prSet>
      <dgm:spPr/>
    </dgm:pt>
    <dgm:pt modelId="{E3549A97-B0A6-4F97-B527-C27DB2D9985E}" type="pres">
      <dgm:prSet presAssocID="{4352F64E-3AFB-4D1A-935D-16E7CC1C6581}" presName="descendantText" presStyleLbl="alignAccFollowNode1" presStyleIdx="5" presStyleCnt="8" custScaleX="122351" custLinFactNeighborX="5213">
        <dgm:presLayoutVars>
          <dgm:bulletEnabled val="1"/>
        </dgm:presLayoutVars>
      </dgm:prSet>
      <dgm:spPr/>
    </dgm:pt>
    <dgm:pt modelId="{BAD2EB6E-615C-4D6A-B583-EA4CDF8BF5AE}" type="pres">
      <dgm:prSet presAssocID="{E7F65BAB-4B1D-4B95-B29B-E1011F78FE0A}" presName="sp" presStyleCnt="0"/>
      <dgm:spPr/>
    </dgm:pt>
    <dgm:pt modelId="{19465791-3352-4029-9C9B-EAD839A83A30}" type="pres">
      <dgm:prSet presAssocID="{D34C3B84-2FA3-43CB-948A-6F3D0D173AA7}" presName="linNode" presStyleCnt="0"/>
      <dgm:spPr/>
    </dgm:pt>
    <dgm:pt modelId="{4DFABC81-C686-4FBF-8900-5084C55307B9}" type="pres">
      <dgm:prSet presAssocID="{D34C3B84-2FA3-43CB-948A-6F3D0D173AA7}" presName="parentText" presStyleLbl="node1" presStyleIdx="6" presStyleCnt="8" custScaleX="48559" custLinFactNeighborX="2929">
        <dgm:presLayoutVars>
          <dgm:chMax val="1"/>
          <dgm:bulletEnabled val="1"/>
        </dgm:presLayoutVars>
      </dgm:prSet>
      <dgm:spPr/>
    </dgm:pt>
    <dgm:pt modelId="{EC7EF0CF-0525-4C4E-AA0F-84B39B2A41C6}" type="pres">
      <dgm:prSet presAssocID="{D34C3B84-2FA3-43CB-948A-6F3D0D173AA7}" presName="descendantText" presStyleLbl="alignAccFollowNode1" presStyleIdx="6" presStyleCnt="8" custScaleX="122351" custLinFactNeighborX="5213">
        <dgm:presLayoutVars>
          <dgm:bulletEnabled val="1"/>
        </dgm:presLayoutVars>
      </dgm:prSet>
      <dgm:spPr/>
    </dgm:pt>
    <dgm:pt modelId="{B35BFBC2-6DE5-47F3-B87F-509940C21D0D}" type="pres">
      <dgm:prSet presAssocID="{A21C775D-EB11-4B26-844B-EF7463D58282}" presName="sp" presStyleCnt="0"/>
      <dgm:spPr/>
    </dgm:pt>
    <dgm:pt modelId="{7C3F3C0F-B8B9-4874-943E-098EB91C94DE}" type="pres">
      <dgm:prSet presAssocID="{C068F2AF-074C-4A5D-8A70-5C9BC20B38DC}" presName="linNode" presStyleCnt="0"/>
      <dgm:spPr/>
    </dgm:pt>
    <dgm:pt modelId="{89CF6F21-F4AA-4107-B33A-9F40DAB48FE2}" type="pres">
      <dgm:prSet presAssocID="{C068F2AF-074C-4A5D-8A70-5C9BC20B38DC}" presName="parentText" presStyleLbl="node1" presStyleIdx="7" presStyleCnt="8" custScaleX="48559" custLinFactNeighborX="2929">
        <dgm:presLayoutVars>
          <dgm:chMax val="1"/>
          <dgm:bulletEnabled val="1"/>
        </dgm:presLayoutVars>
      </dgm:prSet>
      <dgm:spPr/>
    </dgm:pt>
    <dgm:pt modelId="{12233F0B-DABE-4348-B78F-C861BB3CA4D7}" type="pres">
      <dgm:prSet presAssocID="{C068F2AF-074C-4A5D-8A70-5C9BC20B38DC}" presName="descendantText" presStyleLbl="alignAccFollowNode1" presStyleIdx="7" presStyleCnt="8" custScaleX="122351" custLinFactNeighborX="5213">
        <dgm:presLayoutVars>
          <dgm:bulletEnabled val="1"/>
        </dgm:presLayoutVars>
      </dgm:prSet>
      <dgm:spPr/>
    </dgm:pt>
  </dgm:ptLst>
  <dgm:cxnLst>
    <dgm:cxn modelId="{0BE7210A-A0C2-4551-AEC3-89779F7A80C9}" type="presOf" srcId="{9A942CA3-06F9-41E9-8180-CAC1B47DB081}" destId="{F9E22EFA-86B8-41E2-905A-85FDD7D7E34D}" srcOrd="0" destOrd="0" presId="urn:microsoft.com/office/officeart/2005/8/layout/vList5"/>
    <dgm:cxn modelId="{AD6ADD15-6786-4087-B777-06B191E191D7}" type="presOf" srcId="{D3B9D63E-0912-44E7-8BF0-67FDE8697DA8}" destId="{D1BD1A51-7BCA-4057-B8F5-2F9E1159B918}" srcOrd="0" destOrd="0" presId="urn:microsoft.com/office/officeart/2005/8/layout/vList5"/>
    <dgm:cxn modelId="{375AD817-C133-4580-9045-23F1E7BE1ACF}" type="presOf" srcId="{FE9D6C0E-EFE4-4063-B233-28E9D72ED6F6}" destId="{2AF0BE40-1D3A-4FFD-9DBA-F54C66F7C714}" srcOrd="0" destOrd="0" presId="urn:microsoft.com/office/officeart/2005/8/layout/vList5"/>
    <dgm:cxn modelId="{46EFE629-F8B0-41F5-9C03-D46F92B3DFC8}" srcId="{BC52641F-9328-4CBD-8557-7DABE3F9DFD0}" destId="{D34C3B84-2FA3-43CB-948A-6F3D0D173AA7}" srcOrd="6" destOrd="0" parTransId="{58F6217A-4526-4819-8934-0D89A1480BD3}" sibTransId="{A21C775D-EB11-4B26-844B-EF7463D58282}"/>
    <dgm:cxn modelId="{85E45460-412F-48EF-87AA-79A620CF721F}" srcId="{9A942CA3-06F9-41E9-8180-CAC1B47DB081}" destId="{7BFA5018-E4CD-45B2-A8CB-C50CEF2E8FBB}" srcOrd="0" destOrd="0" parTransId="{F7AE69AC-26A1-4E1F-AACB-1BBC853AE44B}" sibTransId="{9D0B4271-5D7B-4D69-A4F0-EB3FAF6ECE46}"/>
    <dgm:cxn modelId="{53EAD443-176E-4864-86D5-F2DFF215872D}" srcId="{D9EE587A-4230-4118-BF5D-3DED263B9EE5}" destId="{420BDAF4-9A80-4F4D-827B-68258C45B5D7}" srcOrd="0" destOrd="0" parTransId="{A0A53C7A-D4A1-407E-B039-FCCCD8390A3F}" sibTransId="{CD04D88D-2EB7-4E93-980D-265AD2744C5C}"/>
    <dgm:cxn modelId="{C1BA6069-9B17-46BA-AD64-8E24FE7D58CA}" type="presOf" srcId="{3857204F-8017-4C71-841A-07821604DFD5}" destId="{8DA3F071-785C-4014-990D-53BC6921BD91}" srcOrd="0" destOrd="0" presId="urn:microsoft.com/office/officeart/2005/8/layout/vList5"/>
    <dgm:cxn modelId="{609E694A-BAE3-4BFE-B850-D17CEF059273}" type="presOf" srcId="{05655030-856A-469A-8576-5590F7B26EC5}" destId="{F379C7EB-7199-4782-BF26-5DDC098C3865}" srcOrd="0" destOrd="0" presId="urn:microsoft.com/office/officeart/2005/8/layout/vList5"/>
    <dgm:cxn modelId="{CEA53A4F-B529-4006-A120-3A43C5D236A4}" type="presOf" srcId="{1C5F6B77-F625-48EE-9915-58EA1830B6EF}" destId="{12233F0B-DABE-4348-B78F-C861BB3CA4D7}" srcOrd="0" destOrd="0" presId="urn:microsoft.com/office/officeart/2005/8/layout/vList5"/>
    <dgm:cxn modelId="{2D7C6670-9526-4932-9E1F-888E373966EC}" srcId="{05655030-856A-469A-8576-5590F7B26EC5}" destId="{3857204F-8017-4C71-841A-07821604DFD5}" srcOrd="0" destOrd="0" parTransId="{53C6C228-4E2A-45FC-97FA-E9CBA6DA4829}" sibTransId="{487EE6FF-AE40-490A-A6C9-B05A3FAB9E52}"/>
    <dgm:cxn modelId="{54FE9B74-3263-4582-85E0-4C968672F700}" srcId="{BC52641F-9328-4CBD-8557-7DABE3F9DFD0}" destId="{C068F2AF-074C-4A5D-8A70-5C9BC20B38DC}" srcOrd="7" destOrd="0" parTransId="{2213E8DA-A956-409A-B3B8-70D36B7DD2A1}" sibTransId="{FFE34204-3051-4F02-B923-F08D075AE309}"/>
    <dgm:cxn modelId="{B3695676-8A13-4685-9804-7602E7B22F6F}" srcId="{4352F64E-3AFB-4D1A-935D-16E7CC1C6581}" destId="{B8F9BE19-F7B1-49C6-8FF4-00D0500ACB41}" srcOrd="0" destOrd="0" parTransId="{5BA41B1B-50A9-4F5C-936F-26BA14EFAC06}" sibTransId="{46471AB8-8308-46C5-8AC9-2D6E6D660BD7}"/>
    <dgm:cxn modelId="{53B01577-5DFD-4D08-AF77-2CAEFEB9DD5B}" srcId="{BC52641F-9328-4CBD-8557-7DABE3F9DFD0}" destId="{FE9D6C0E-EFE4-4063-B233-28E9D72ED6F6}" srcOrd="4" destOrd="0" parTransId="{65E36D85-016D-4F12-B239-772DA3BC61AF}" sibTransId="{59E68995-96C0-48D2-8EDD-7974F3907F2F}"/>
    <dgm:cxn modelId="{E246D878-56B3-4D81-AF01-994239E81B3E}" srcId="{D34C3B84-2FA3-43CB-948A-6F3D0D173AA7}" destId="{7D705F97-927C-420E-A284-B299C89A0C9A}" srcOrd="0" destOrd="0" parTransId="{25FB2A05-2CB7-448E-B30A-711728563D8D}" sibTransId="{FFA371D5-66E3-478C-92A9-7122CF3A8AB4}"/>
    <dgm:cxn modelId="{6C0B757F-40F1-4B0E-90F4-A149E07AAE07}" srcId="{BC52641F-9328-4CBD-8557-7DABE3F9DFD0}" destId="{4352F64E-3AFB-4D1A-935D-16E7CC1C6581}" srcOrd="5" destOrd="0" parTransId="{56C3F9F1-7F4C-4C07-A1C3-E94EC43AC4AD}" sibTransId="{E7F65BAB-4B1D-4B95-B29B-E1011F78FE0A}"/>
    <dgm:cxn modelId="{7895A18E-D666-4DF4-AAD9-BBE733D620B5}" srcId="{C068F2AF-074C-4A5D-8A70-5C9BC20B38DC}" destId="{1C5F6B77-F625-48EE-9915-58EA1830B6EF}" srcOrd="0" destOrd="0" parTransId="{7560EA91-7A73-4242-9F79-00D8B57CB533}" sibTransId="{6D1909F5-B220-47E1-ADD7-1E6CD88CE0CC}"/>
    <dgm:cxn modelId="{BFB6E398-999D-49B7-9975-CC0AD7589B16}" srcId="{BC52641F-9328-4CBD-8557-7DABE3F9DFD0}" destId="{9A942CA3-06F9-41E9-8180-CAC1B47DB081}" srcOrd="2" destOrd="0" parTransId="{A2B21B79-5E10-4EED-A858-D364567412EC}" sibTransId="{8572F0BB-F275-4277-A122-DB978240D2A9}"/>
    <dgm:cxn modelId="{B58BC59B-759B-40A0-9534-1C70A1F5FFDA}" srcId="{FE9D6C0E-EFE4-4063-B233-28E9D72ED6F6}" destId="{E23F2B3E-9B5E-4909-B045-37D7556C3D7C}" srcOrd="0" destOrd="0" parTransId="{848F905C-B033-4948-B4F2-C7E101C16EF3}" sibTransId="{8FB6E2A1-C9E8-4C35-AA6A-9288D040879F}"/>
    <dgm:cxn modelId="{6C0B949D-4E8C-44C0-B4C0-9F77FBD4011C}" srcId="{BC52641F-9328-4CBD-8557-7DABE3F9DFD0}" destId="{D9EE587A-4230-4118-BF5D-3DED263B9EE5}" srcOrd="1" destOrd="0" parTransId="{F331D5E3-BCAC-4815-8FFC-B8942EC7763E}" sibTransId="{AD485BE2-E113-456E-B357-71F6E45DF3FB}"/>
    <dgm:cxn modelId="{E117A39F-1CFE-434D-80C3-C502A941BCDE}" srcId="{BC52641F-9328-4CBD-8557-7DABE3F9DFD0}" destId="{05655030-856A-469A-8576-5590F7B26EC5}" srcOrd="3" destOrd="0" parTransId="{BF83ECF5-C60D-4DB9-A8F3-AD43F2310CBD}" sibTransId="{94AD043C-795E-4C76-B3F3-090CBAE63423}"/>
    <dgm:cxn modelId="{BE060EA2-B960-45DC-87D2-696DE046E880}" type="presOf" srcId="{420BDAF4-9A80-4F4D-827B-68258C45B5D7}" destId="{EF499801-1CC4-4598-89DC-2F302068A26E}" srcOrd="0" destOrd="0" presId="urn:microsoft.com/office/officeart/2005/8/layout/vList5"/>
    <dgm:cxn modelId="{D82E35A4-11E4-4B0A-B424-8786B6859576}" type="presOf" srcId="{5E632F13-EFA8-41A9-AA17-5DE0DB52F95A}" destId="{FCD48BFA-BDE5-4224-B33A-5A9354D54819}" srcOrd="0" destOrd="0" presId="urn:microsoft.com/office/officeart/2005/8/layout/vList5"/>
    <dgm:cxn modelId="{85B937A7-E1D5-4AF7-8286-DFCB83A0721C}" srcId="{D3B9D63E-0912-44E7-8BF0-67FDE8697DA8}" destId="{5E632F13-EFA8-41A9-AA17-5DE0DB52F95A}" srcOrd="0" destOrd="0" parTransId="{632A17C9-9CD8-4241-90A6-46A7CFE698B5}" sibTransId="{86B350B7-55D6-4576-9676-1BFF79FAAAEE}"/>
    <dgm:cxn modelId="{73FF1CA9-A1E8-4407-8A3F-FE795AFFF167}" type="presOf" srcId="{7D705F97-927C-420E-A284-B299C89A0C9A}" destId="{EC7EF0CF-0525-4C4E-AA0F-84B39B2A41C6}" srcOrd="0" destOrd="0" presId="urn:microsoft.com/office/officeart/2005/8/layout/vList5"/>
    <dgm:cxn modelId="{4132B3BB-20E4-4FC9-94BA-3A76DD991350}" type="presOf" srcId="{E23F2B3E-9B5E-4909-B045-37D7556C3D7C}" destId="{57DB7B0C-E4B6-4F79-B61F-004E4156B7F9}" srcOrd="0" destOrd="0" presId="urn:microsoft.com/office/officeart/2005/8/layout/vList5"/>
    <dgm:cxn modelId="{63D7D8BB-0C55-492E-8548-AFC25FEE4B7C}" type="presOf" srcId="{C068F2AF-074C-4A5D-8A70-5C9BC20B38DC}" destId="{89CF6F21-F4AA-4107-B33A-9F40DAB48FE2}" srcOrd="0" destOrd="0" presId="urn:microsoft.com/office/officeart/2005/8/layout/vList5"/>
    <dgm:cxn modelId="{F0946BBD-6454-4E65-8A1E-4A3108903330}" srcId="{BC52641F-9328-4CBD-8557-7DABE3F9DFD0}" destId="{D3B9D63E-0912-44E7-8BF0-67FDE8697DA8}" srcOrd="0" destOrd="0" parTransId="{2C6FE0A7-373E-407B-A067-391C14505F0C}" sibTransId="{B21731EA-233D-4201-8588-5B2D90F71710}"/>
    <dgm:cxn modelId="{98FC51C6-B37F-4880-972E-E351F2940F40}" type="presOf" srcId="{D34C3B84-2FA3-43CB-948A-6F3D0D173AA7}" destId="{4DFABC81-C686-4FBF-8900-5084C55307B9}" srcOrd="0" destOrd="0" presId="urn:microsoft.com/office/officeart/2005/8/layout/vList5"/>
    <dgm:cxn modelId="{49E56ACF-1DE0-4B0A-8B37-683286512AB1}" type="presOf" srcId="{7BFA5018-E4CD-45B2-A8CB-C50CEF2E8FBB}" destId="{0CC873D7-E069-4BCF-8596-2094D29435BA}" srcOrd="0" destOrd="0" presId="urn:microsoft.com/office/officeart/2005/8/layout/vList5"/>
    <dgm:cxn modelId="{5602EDCF-3652-43ED-B32A-E4298BF66DC0}" type="presOf" srcId="{D9EE587A-4230-4118-BF5D-3DED263B9EE5}" destId="{82737F0C-C515-4976-9E99-6BD7C7E55DE8}" srcOrd="0" destOrd="0" presId="urn:microsoft.com/office/officeart/2005/8/layout/vList5"/>
    <dgm:cxn modelId="{A657F2EF-306C-4895-9898-355F30273935}" type="presOf" srcId="{B8F9BE19-F7B1-49C6-8FF4-00D0500ACB41}" destId="{E3549A97-B0A6-4F97-B527-C27DB2D9985E}" srcOrd="0" destOrd="0" presId="urn:microsoft.com/office/officeart/2005/8/layout/vList5"/>
    <dgm:cxn modelId="{1B0D9FFD-1858-4E34-9A4D-AA6EF4E11EF7}" type="presOf" srcId="{BC52641F-9328-4CBD-8557-7DABE3F9DFD0}" destId="{46827E0A-6F3A-4AE3-A1D1-8914563B8721}" srcOrd="0" destOrd="0" presId="urn:microsoft.com/office/officeart/2005/8/layout/vList5"/>
    <dgm:cxn modelId="{5917B6FD-8F5B-4F5E-8E0F-6D5554210689}" type="presOf" srcId="{4352F64E-3AFB-4D1A-935D-16E7CC1C6581}" destId="{43D8A363-6569-4061-9BA8-8E9D1D03502D}" srcOrd="0" destOrd="0" presId="urn:microsoft.com/office/officeart/2005/8/layout/vList5"/>
    <dgm:cxn modelId="{FC4F3B7D-14C0-41C5-A642-625EB80787C3}" type="presParOf" srcId="{46827E0A-6F3A-4AE3-A1D1-8914563B8721}" destId="{17F1C26F-4EE0-4D72-8343-D7CD3891FF76}" srcOrd="0" destOrd="0" presId="urn:microsoft.com/office/officeart/2005/8/layout/vList5"/>
    <dgm:cxn modelId="{4B8E9780-FDFD-4729-A4F5-20AA3C538074}" type="presParOf" srcId="{17F1C26F-4EE0-4D72-8343-D7CD3891FF76}" destId="{D1BD1A51-7BCA-4057-B8F5-2F9E1159B918}" srcOrd="0" destOrd="0" presId="urn:microsoft.com/office/officeart/2005/8/layout/vList5"/>
    <dgm:cxn modelId="{9D21660F-5CC2-4C5C-93DC-A00E7D366A20}" type="presParOf" srcId="{17F1C26F-4EE0-4D72-8343-D7CD3891FF76}" destId="{FCD48BFA-BDE5-4224-B33A-5A9354D54819}" srcOrd="1" destOrd="0" presId="urn:microsoft.com/office/officeart/2005/8/layout/vList5"/>
    <dgm:cxn modelId="{53D5ECB2-96C9-4592-9461-1F8C8BC56376}" type="presParOf" srcId="{46827E0A-6F3A-4AE3-A1D1-8914563B8721}" destId="{765EB0B9-38DA-42EF-BACD-181EFE071187}" srcOrd="1" destOrd="0" presId="urn:microsoft.com/office/officeart/2005/8/layout/vList5"/>
    <dgm:cxn modelId="{D07B3A8E-BDD3-48AA-92CC-4A25E3BE36D2}" type="presParOf" srcId="{46827E0A-6F3A-4AE3-A1D1-8914563B8721}" destId="{CAA71C87-FB33-4AC3-9941-EDED20C3F46B}" srcOrd="2" destOrd="0" presId="urn:microsoft.com/office/officeart/2005/8/layout/vList5"/>
    <dgm:cxn modelId="{902EDA19-FECE-4276-A1FC-7E35A638B3A3}" type="presParOf" srcId="{CAA71C87-FB33-4AC3-9941-EDED20C3F46B}" destId="{82737F0C-C515-4976-9E99-6BD7C7E55DE8}" srcOrd="0" destOrd="0" presId="urn:microsoft.com/office/officeart/2005/8/layout/vList5"/>
    <dgm:cxn modelId="{1479238A-E2C4-42F6-9410-EC6664BC0487}" type="presParOf" srcId="{CAA71C87-FB33-4AC3-9941-EDED20C3F46B}" destId="{EF499801-1CC4-4598-89DC-2F302068A26E}" srcOrd="1" destOrd="0" presId="urn:microsoft.com/office/officeart/2005/8/layout/vList5"/>
    <dgm:cxn modelId="{23787699-9571-446D-9093-B36251C34016}" type="presParOf" srcId="{46827E0A-6F3A-4AE3-A1D1-8914563B8721}" destId="{EEC082BA-67F7-4B39-A07E-25D13B5F811D}" srcOrd="3" destOrd="0" presId="urn:microsoft.com/office/officeart/2005/8/layout/vList5"/>
    <dgm:cxn modelId="{271D6366-8AC3-4B96-80A0-E95293768D1B}" type="presParOf" srcId="{46827E0A-6F3A-4AE3-A1D1-8914563B8721}" destId="{8940BEF1-0DEA-4619-AA56-A966191EA882}" srcOrd="4" destOrd="0" presId="urn:microsoft.com/office/officeart/2005/8/layout/vList5"/>
    <dgm:cxn modelId="{A31949F1-FAA5-4EDD-A1EC-37B35AFBBDA1}" type="presParOf" srcId="{8940BEF1-0DEA-4619-AA56-A966191EA882}" destId="{F9E22EFA-86B8-41E2-905A-85FDD7D7E34D}" srcOrd="0" destOrd="0" presId="urn:microsoft.com/office/officeart/2005/8/layout/vList5"/>
    <dgm:cxn modelId="{0432F0EA-03EA-4B6A-B006-34DD8361AD8D}" type="presParOf" srcId="{8940BEF1-0DEA-4619-AA56-A966191EA882}" destId="{0CC873D7-E069-4BCF-8596-2094D29435BA}" srcOrd="1" destOrd="0" presId="urn:microsoft.com/office/officeart/2005/8/layout/vList5"/>
    <dgm:cxn modelId="{2563D3B5-8CB9-41FA-A94F-4D78B9329045}" type="presParOf" srcId="{46827E0A-6F3A-4AE3-A1D1-8914563B8721}" destId="{E34800D1-3D24-4C6A-B495-1C73CB0B9BCF}" srcOrd="5" destOrd="0" presId="urn:microsoft.com/office/officeart/2005/8/layout/vList5"/>
    <dgm:cxn modelId="{162E6156-78E7-4B7A-8544-0FCA4DE75F73}" type="presParOf" srcId="{46827E0A-6F3A-4AE3-A1D1-8914563B8721}" destId="{75A54075-B018-4603-BF21-85C06A5EAE5D}" srcOrd="6" destOrd="0" presId="urn:microsoft.com/office/officeart/2005/8/layout/vList5"/>
    <dgm:cxn modelId="{79994CD3-6B36-447F-9E08-AA34C7106874}" type="presParOf" srcId="{75A54075-B018-4603-BF21-85C06A5EAE5D}" destId="{F379C7EB-7199-4782-BF26-5DDC098C3865}" srcOrd="0" destOrd="0" presId="urn:microsoft.com/office/officeart/2005/8/layout/vList5"/>
    <dgm:cxn modelId="{D4A69CB3-7F99-480D-9EDC-72F731EA800A}" type="presParOf" srcId="{75A54075-B018-4603-BF21-85C06A5EAE5D}" destId="{8DA3F071-785C-4014-990D-53BC6921BD91}" srcOrd="1" destOrd="0" presId="urn:microsoft.com/office/officeart/2005/8/layout/vList5"/>
    <dgm:cxn modelId="{AB7A0474-44F4-4E06-8585-9CBB1AD5DA9C}" type="presParOf" srcId="{46827E0A-6F3A-4AE3-A1D1-8914563B8721}" destId="{EC05FADE-BE97-4ABC-B891-1931229A47A7}" srcOrd="7" destOrd="0" presId="urn:microsoft.com/office/officeart/2005/8/layout/vList5"/>
    <dgm:cxn modelId="{43B6343E-7485-4AE3-818B-51D57B69F15C}" type="presParOf" srcId="{46827E0A-6F3A-4AE3-A1D1-8914563B8721}" destId="{3FC42151-E6F4-4F6B-9FC4-9AC861B5B2A1}" srcOrd="8" destOrd="0" presId="urn:microsoft.com/office/officeart/2005/8/layout/vList5"/>
    <dgm:cxn modelId="{A3CFDFE5-FD00-43E7-A7D1-A1FF81FDD21D}" type="presParOf" srcId="{3FC42151-E6F4-4F6B-9FC4-9AC861B5B2A1}" destId="{2AF0BE40-1D3A-4FFD-9DBA-F54C66F7C714}" srcOrd="0" destOrd="0" presId="urn:microsoft.com/office/officeart/2005/8/layout/vList5"/>
    <dgm:cxn modelId="{4D26DA59-DA62-4DBA-9E65-7AE9D6D5E385}" type="presParOf" srcId="{3FC42151-E6F4-4F6B-9FC4-9AC861B5B2A1}" destId="{57DB7B0C-E4B6-4F79-B61F-004E4156B7F9}" srcOrd="1" destOrd="0" presId="urn:microsoft.com/office/officeart/2005/8/layout/vList5"/>
    <dgm:cxn modelId="{AE6C2A8F-7010-4E9C-9D9B-0CE2466F6E5B}" type="presParOf" srcId="{46827E0A-6F3A-4AE3-A1D1-8914563B8721}" destId="{C31778F9-6DCF-4CEC-8F58-26EA437E284A}" srcOrd="9" destOrd="0" presId="urn:microsoft.com/office/officeart/2005/8/layout/vList5"/>
    <dgm:cxn modelId="{751FD5C2-6B53-4174-B28B-DCE404079CD9}" type="presParOf" srcId="{46827E0A-6F3A-4AE3-A1D1-8914563B8721}" destId="{981CF1E7-24BD-45FF-B29C-8640A178CDFD}" srcOrd="10" destOrd="0" presId="urn:microsoft.com/office/officeart/2005/8/layout/vList5"/>
    <dgm:cxn modelId="{E62ED15D-D780-4F71-99C8-66BFAF337A8B}" type="presParOf" srcId="{981CF1E7-24BD-45FF-B29C-8640A178CDFD}" destId="{43D8A363-6569-4061-9BA8-8E9D1D03502D}" srcOrd="0" destOrd="0" presId="urn:microsoft.com/office/officeart/2005/8/layout/vList5"/>
    <dgm:cxn modelId="{18B498A4-CF18-464D-9C2E-50A2C4C8BF3C}" type="presParOf" srcId="{981CF1E7-24BD-45FF-B29C-8640A178CDFD}" destId="{E3549A97-B0A6-4F97-B527-C27DB2D9985E}" srcOrd="1" destOrd="0" presId="urn:microsoft.com/office/officeart/2005/8/layout/vList5"/>
    <dgm:cxn modelId="{33F1A426-C871-48D3-BDE0-80A0F6511778}" type="presParOf" srcId="{46827E0A-6F3A-4AE3-A1D1-8914563B8721}" destId="{BAD2EB6E-615C-4D6A-B583-EA4CDF8BF5AE}" srcOrd="11" destOrd="0" presId="urn:microsoft.com/office/officeart/2005/8/layout/vList5"/>
    <dgm:cxn modelId="{879802B2-BB15-4790-A62C-71FA61AF68B4}" type="presParOf" srcId="{46827E0A-6F3A-4AE3-A1D1-8914563B8721}" destId="{19465791-3352-4029-9C9B-EAD839A83A30}" srcOrd="12" destOrd="0" presId="urn:microsoft.com/office/officeart/2005/8/layout/vList5"/>
    <dgm:cxn modelId="{CD2DDDBB-4C89-40A5-BE2A-5C6244E04C3D}" type="presParOf" srcId="{19465791-3352-4029-9C9B-EAD839A83A30}" destId="{4DFABC81-C686-4FBF-8900-5084C55307B9}" srcOrd="0" destOrd="0" presId="urn:microsoft.com/office/officeart/2005/8/layout/vList5"/>
    <dgm:cxn modelId="{440A08B7-555E-4653-B1D9-5736B6CF2F19}" type="presParOf" srcId="{19465791-3352-4029-9C9B-EAD839A83A30}" destId="{EC7EF0CF-0525-4C4E-AA0F-84B39B2A41C6}" srcOrd="1" destOrd="0" presId="urn:microsoft.com/office/officeart/2005/8/layout/vList5"/>
    <dgm:cxn modelId="{7EDBA8E5-8F08-41C8-B3BA-6BA5DF414FC5}" type="presParOf" srcId="{46827E0A-6F3A-4AE3-A1D1-8914563B8721}" destId="{B35BFBC2-6DE5-47F3-B87F-509940C21D0D}" srcOrd="13" destOrd="0" presId="urn:microsoft.com/office/officeart/2005/8/layout/vList5"/>
    <dgm:cxn modelId="{7AE36FEA-E6AF-4857-8EAD-7FFD91A2CA72}" type="presParOf" srcId="{46827E0A-6F3A-4AE3-A1D1-8914563B8721}" destId="{7C3F3C0F-B8B9-4874-943E-098EB91C94DE}" srcOrd="14" destOrd="0" presId="urn:microsoft.com/office/officeart/2005/8/layout/vList5"/>
    <dgm:cxn modelId="{FB99EDD2-6864-4586-9F5F-8E026438A38D}" type="presParOf" srcId="{7C3F3C0F-B8B9-4874-943E-098EB91C94DE}" destId="{89CF6F21-F4AA-4107-B33A-9F40DAB48FE2}" srcOrd="0" destOrd="0" presId="urn:microsoft.com/office/officeart/2005/8/layout/vList5"/>
    <dgm:cxn modelId="{1516B837-69E7-43DB-A766-9DD3528418D2}" type="presParOf" srcId="{7C3F3C0F-B8B9-4874-943E-098EB91C94DE}" destId="{12233F0B-DABE-4348-B78F-C861BB3CA4D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10AD4-5E4C-453E-8B11-9FD0CCB63AEF}">
      <dsp:nvSpPr>
        <dsp:cNvPr id="0" name=""/>
        <dsp:cNvSpPr/>
      </dsp:nvSpPr>
      <dsp:spPr>
        <a:xfrm>
          <a:off x="1405" y="0"/>
          <a:ext cx="1695262" cy="1854012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</a:t>
          </a:r>
          <a:r>
            <a:rPr lang="hr-HR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149</a:t>
          </a:r>
          <a:r>
            <a:rPr lang="hr-HR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1-3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Radost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poznavanja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njegovog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Stvoritelja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Kralja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058" y="49653"/>
        <a:ext cx="1595956" cy="1754706"/>
      </dsp:txXfrm>
    </dsp:sp>
    <dsp:sp modelId="{0FFF0645-0BB6-4F3E-BDDD-0785A0B50CAF}">
      <dsp:nvSpPr>
        <dsp:cNvPr id="0" name=""/>
        <dsp:cNvSpPr/>
      </dsp:nvSpPr>
      <dsp:spPr>
        <a:xfrm>
          <a:off x="1927242" y="0"/>
          <a:ext cx="1695262" cy="1854012"/>
        </a:xfrm>
        <a:prstGeom prst="roundRect">
          <a:avLst>
            <a:gd name="adj" fmla="val 10000"/>
          </a:avLst>
        </a:prstGeom>
        <a:solidFill>
          <a:srgbClr val="A2600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Psalam</a:t>
          </a:r>
          <a:r>
            <a:rPr lang="en-US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149</a:t>
          </a:r>
          <a:r>
            <a:rPr lang="hr-HR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
</a:t>
          </a:r>
          <a:r>
            <a:rPr lang="en-US" sz="2000" b="1" kern="1200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Znajte</a:t>
          </a:r>
          <a:r>
            <a:rPr lang="en-US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 ga Bog </a:t>
          </a:r>
          <a:r>
            <a:rPr lang="en-US" sz="2000" b="1" kern="1200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spašava</a:t>
          </a:r>
          <a:r>
            <a:rPr lang="en-US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76895" y="49653"/>
        <a:ext cx="1595956" cy="1754706"/>
      </dsp:txXfrm>
    </dsp:sp>
    <dsp:sp modelId="{9BD903B7-7283-40C1-8AAA-A66D3BAB951C}">
      <dsp:nvSpPr>
        <dsp:cNvPr id="0" name=""/>
        <dsp:cNvSpPr/>
      </dsp:nvSpPr>
      <dsp:spPr>
        <a:xfrm>
          <a:off x="3853080" y="0"/>
          <a:ext cx="1695262" cy="185401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Psalam 149,5
Zapamtite da je Bog s njim, čak i u bolesti.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02733" y="49653"/>
        <a:ext cx="1595956" cy="1754706"/>
      </dsp:txXfrm>
    </dsp:sp>
    <dsp:sp modelId="{4F9AC9B6-42E2-45CC-95B6-DE0004E09F21}">
      <dsp:nvSpPr>
        <dsp:cNvPr id="0" name=""/>
        <dsp:cNvSpPr/>
      </dsp:nvSpPr>
      <dsp:spPr>
        <a:xfrm>
          <a:off x="5778917" y="0"/>
          <a:ext cx="1695262" cy="1854012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</a:t>
          </a:r>
          <a:r>
            <a:rPr lang="hr-HR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149,6</a:t>
          </a:r>
          <a:r>
            <a:rPr lang="hr-HR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en-US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
</a:t>
          </a:r>
          <a:r>
            <a:rPr lang="en-US" sz="2000" b="1" kern="1200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Znajte</a:t>
          </a:r>
          <a:r>
            <a:rPr lang="en-US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 </a:t>
          </a:r>
          <a:r>
            <a:rPr lang="en-US" sz="2000" b="1" kern="1200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će</a:t>
          </a:r>
          <a:r>
            <a:rPr lang="en-US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Bog </a:t>
          </a:r>
          <a:r>
            <a:rPr lang="en-US" sz="2000" b="1" kern="1200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konačno</a:t>
          </a:r>
          <a:r>
            <a:rPr lang="en-US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suditi</a:t>
          </a:r>
          <a:r>
            <a:rPr lang="en-US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 </a:t>
          </a:r>
          <a:r>
            <a:rPr lang="en-US" sz="2000" b="1" kern="1200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svim</a:t>
          </a:r>
          <a:r>
            <a:rPr lang="en-US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nepravdama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28570" y="49653"/>
        <a:ext cx="1595956" cy="1754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48BFA-BDE5-4224-B33A-5A9354D54819}">
      <dsp:nvSpPr>
        <dsp:cNvPr id="0" name=""/>
        <dsp:cNvSpPr/>
      </dsp:nvSpPr>
      <dsp:spPr>
        <a:xfrm rot="5400000">
          <a:off x="6890975" y="-4337492"/>
          <a:ext cx="374730" cy="9143707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 err="1"/>
            <a:t>Onaj</a:t>
          </a:r>
          <a:r>
            <a:rPr lang="en-US" sz="2000" b="1" kern="1200" dirty="0"/>
            <a:t> koji je </a:t>
          </a:r>
          <a:r>
            <a:rPr lang="en-US" sz="2000" b="1" kern="1200" dirty="0" err="1"/>
            <a:t>uspravan</a:t>
          </a:r>
          <a:r>
            <a:rPr lang="en-US" sz="2000" b="1" kern="1200" dirty="0"/>
            <a:t> </a:t>
          </a:r>
          <a:r>
            <a:rPr lang="en-US" sz="2000" b="1" kern="1200" dirty="0" err="1"/>
            <a:t>i</a:t>
          </a:r>
          <a:r>
            <a:rPr lang="en-US" sz="2000" b="1" kern="1200" dirty="0"/>
            <a:t> ne </a:t>
          </a:r>
          <a:r>
            <a:rPr lang="en-US" sz="2000" b="1" kern="1200" dirty="0" err="1"/>
            <a:t>govori</a:t>
          </a:r>
          <a:r>
            <a:rPr lang="en-US" sz="2000" b="1" kern="1200" dirty="0"/>
            <a:t> </a:t>
          </a:r>
          <a:r>
            <a:rPr lang="en-US" sz="2000" b="1" kern="1200" dirty="0" err="1"/>
            <a:t>laži</a:t>
          </a:r>
          <a:r>
            <a:rPr lang="en-US" sz="2000" b="1" kern="1200" dirty="0"/>
            <a:t>.</a:t>
          </a:r>
          <a:endParaRPr lang="es-ES" sz="2000" kern="1200" dirty="0"/>
        </a:p>
      </dsp:txBody>
      <dsp:txXfrm rot="-5400000">
        <a:off x="2506487" y="65289"/>
        <a:ext cx="9125414" cy="338144"/>
      </dsp:txXfrm>
    </dsp:sp>
    <dsp:sp modelId="{D1BD1A51-7BCA-4057-B8F5-2F9E1159B918}">
      <dsp:nvSpPr>
        <dsp:cNvPr id="0" name=""/>
        <dsp:cNvSpPr/>
      </dsp:nvSpPr>
      <dsp:spPr>
        <a:xfrm>
          <a:off x="464937" y="155"/>
          <a:ext cx="2041301" cy="4684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solidFill>
                <a:schemeClr val="tx1"/>
              </a:solidFill>
            </a:rPr>
            <a:t>Psal</a:t>
          </a:r>
          <a:r>
            <a:rPr lang="hr-HR" sz="2300" b="1" kern="1200" dirty="0">
              <a:solidFill>
                <a:schemeClr val="tx1"/>
              </a:solidFill>
            </a:rPr>
            <a:t>a</a:t>
          </a:r>
          <a:r>
            <a:rPr lang="en" sz="2300" b="1" kern="1200" dirty="0">
              <a:solidFill>
                <a:schemeClr val="tx1"/>
              </a:solidFill>
            </a:rPr>
            <a:t>m 15</a:t>
          </a:r>
          <a:r>
            <a:rPr lang="hr-HR" sz="2300" b="1" kern="1200" dirty="0">
              <a:solidFill>
                <a:schemeClr val="tx1"/>
              </a:solidFill>
            </a:rPr>
            <a:t>,</a:t>
          </a:r>
          <a:r>
            <a:rPr lang="en" sz="2300" b="1" kern="1200" dirty="0">
              <a:solidFill>
                <a:schemeClr val="tx1"/>
              </a:solidFill>
            </a:rPr>
            <a:t>2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487803" y="23021"/>
        <a:ext cx="1995569" cy="422681"/>
      </dsp:txXfrm>
    </dsp:sp>
    <dsp:sp modelId="{EF499801-1CC4-4598-89DC-2F302068A26E}">
      <dsp:nvSpPr>
        <dsp:cNvPr id="0" name=""/>
        <dsp:cNvSpPr/>
      </dsp:nvSpPr>
      <dsp:spPr>
        <a:xfrm rot="5400000">
          <a:off x="6890975" y="-3845658"/>
          <a:ext cx="374730" cy="9143707"/>
        </a:xfrm>
        <a:prstGeom prst="round2SameRect">
          <a:avLst/>
        </a:prstGeom>
        <a:solidFill>
          <a:schemeClr val="accent2">
            <a:tint val="40000"/>
            <a:hueOff val="2354088"/>
            <a:satOff val="-10052"/>
            <a:lumOff val="-705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 err="1"/>
            <a:t>Onaj</a:t>
          </a:r>
          <a:r>
            <a:rPr lang="en-US" sz="2000" b="1" kern="1200" dirty="0"/>
            <a:t> koji </a:t>
          </a:r>
          <a:r>
            <a:rPr lang="en-US" sz="2000" b="1" kern="1200" dirty="0" err="1"/>
            <a:t>nikoga</a:t>
          </a:r>
          <a:r>
            <a:rPr lang="en-US" sz="2000" b="1" kern="1200" dirty="0"/>
            <a:t> ne </a:t>
          </a:r>
          <a:r>
            <a:rPr lang="en-US" sz="2000" b="1" kern="1200" dirty="0" err="1"/>
            <a:t>kleveće</a:t>
          </a:r>
          <a:r>
            <a:rPr lang="en-US" sz="2000" b="1" kern="1200" dirty="0"/>
            <a:t> </a:t>
          </a:r>
          <a:r>
            <a:rPr lang="en-US" sz="2000" b="1" kern="1200" dirty="0" err="1"/>
            <a:t>i</a:t>
          </a:r>
          <a:r>
            <a:rPr lang="en-US" sz="2000" b="1" kern="1200" dirty="0"/>
            <a:t> ne </a:t>
          </a:r>
          <a:r>
            <a:rPr lang="en-US" sz="2000" b="1" kern="1200" dirty="0" err="1"/>
            <a:t>sluša</a:t>
          </a:r>
          <a:r>
            <a:rPr lang="en-US" sz="2000" b="1" kern="1200" dirty="0"/>
            <a:t> </a:t>
          </a:r>
          <a:r>
            <a:rPr lang="en-US" sz="2000" b="1" kern="1200" dirty="0" err="1"/>
            <a:t>tračeve</a:t>
          </a:r>
          <a:r>
            <a:rPr lang="en-US" sz="2000" b="1" kern="1200" dirty="0"/>
            <a:t>.</a:t>
          </a:r>
          <a:endParaRPr lang="es-ES" sz="2000" kern="1200" dirty="0"/>
        </a:p>
      </dsp:txBody>
      <dsp:txXfrm rot="-5400000">
        <a:off x="2506487" y="557123"/>
        <a:ext cx="9125414" cy="338144"/>
      </dsp:txXfrm>
    </dsp:sp>
    <dsp:sp modelId="{82737F0C-C515-4976-9E99-6BD7C7E55DE8}">
      <dsp:nvSpPr>
        <dsp:cNvPr id="0" name=""/>
        <dsp:cNvSpPr/>
      </dsp:nvSpPr>
      <dsp:spPr>
        <a:xfrm>
          <a:off x="464937" y="491989"/>
          <a:ext cx="2041301" cy="468413"/>
        </a:xfrm>
        <a:prstGeom prst="roundRect">
          <a:avLst/>
        </a:prstGeom>
        <a:solidFill>
          <a:schemeClr val="accent2">
            <a:hueOff val="2232324"/>
            <a:satOff val="-6194"/>
            <a:lumOff val="-812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solidFill>
                <a:schemeClr val="tx1"/>
              </a:solidFill>
            </a:rPr>
            <a:t>Psal</a:t>
          </a:r>
          <a:r>
            <a:rPr lang="hr-HR" sz="2300" b="1" kern="1200" dirty="0">
              <a:solidFill>
                <a:schemeClr val="tx1"/>
              </a:solidFill>
            </a:rPr>
            <a:t>a</a:t>
          </a:r>
          <a:r>
            <a:rPr lang="en" sz="2300" b="1" kern="1200" dirty="0">
              <a:solidFill>
                <a:schemeClr val="tx1"/>
              </a:solidFill>
            </a:rPr>
            <a:t>m 15</a:t>
          </a:r>
          <a:r>
            <a:rPr lang="hr-HR" sz="2300" b="1" kern="1200" dirty="0">
              <a:solidFill>
                <a:schemeClr val="tx1"/>
              </a:solidFill>
            </a:rPr>
            <a:t>,</a:t>
          </a:r>
          <a:r>
            <a:rPr lang="en" sz="2300" b="1" kern="1200" dirty="0">
              <a:solidFill>
                <a:schemeClr val="tx1"/>
              </a:solidFill>
            </a:rPr>
            <a:t>3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487803" y="514855"/>
        <a:ext cx="1995569" cy="422681"/>
      </dsp:txXfrm>
    </dsp:sp>
    <dsp:sp modelId="{0CC873D7-E069-4BCF-8596-2094D29435BA}">
      <dsp:nvSpPr>
        <dsp:cNvPr id="0" name=""/>
        <dsp:cNvSpPr/>
      </dsp:nvSpPr>
      <dsp:spPr>
        <a:xfrm rot="5400000">
          <a:off x="6890975" y="-3353824"/>
          <a:ext cx="374730" cy="9143707"/>
        </a:xfrm>
        <a:prstGeom prst="round2SameRect">
          <a:avLst/>
        </a:prstGeom>
        <a:solidFill>
          <a:schemeClr val="accent2">
            <a:tint val="40000"/>
            <a:hueOff val="4708175"/>
            <a:satOff val="-20104"/>
            <a:lumOff val="-1409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2000" b="1" kern="1200" dirty="0"/>
            <a:t>Onaj koji poštuje one koji se boje Boga.</a:t>
          </a:r>
          <a:endParaRPr lang="es-ES" sz="2000" kern="1200" dirty="0"/>
        </a:p>
      </dsp:txBody>
      <dsp:txXfrm rot="-5400000">
        <a:off x="2506487" y="1048957"/>
        <a:ext cx="9125414" cy="338144"/>
      </dsp:txXfrm>
    </dsp:sp>
    <dsp:sp modelId="{F9E22EFA-86B8-41E2-905A-85FDD7D7E34D}">
      <dsp:nvSpPr>
        <dsp:cNvPr id="0" name=""/>
        <dsp:cNvSpPr/>
      </dsp:nvSpPr>
      <dsp:spPr>
        <a:xfrm>
          <a:off x="464937" y="983823"/>
          <a:ext cx="2041301" cy="468413"/>
        </a:xfrm>
        <a:prstGeom prst="roundRect">
          <a:avLst/>
        </a:prstGeom>
        <a:solidFill>
          <a:schemeClr val="accent2">
            <a:hueOff val="4464648"/>
            <a:satOff val="-12389"/>
            <a:lumOff val="-1625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solidFill>
                <a:schemeClr val="tx1"/>
              </a:solidFill>
            </a:rPr>
            <a:t>Psal</a:t>
          </a:r>
          <a:r>
            <a:rPr lang="hr-HR" sz="2300" b="1" kern="1200" dirty="0">
              <a:solidFill>
                <a:schemeClr val="tx1"/>
              </a:solidFill>
            </a:rPr>
            <a:t>a</a:t>
          </a:r>
          <a:r>
            <a:rPr lang="en" sz="2300" b="1" kern="1200" dirty="0">
              <a:solidFill>
                <a:schemeClr val="tx1"/>
              </a:solidFill>
            </a:rPr>
            <a:t>m 15</a:t>
          </a:r>
          <a:r>
            <a:rPr lang="hr-HR" sz="2300" b="1" kern="1200" dirty="0">
              <a:solidFill>
                <a:schemeClr val="tx1"/>
              </a:solidFill>
            </a:rPr>
            <a:t>,</a:t>
          </a:r>
          <a:r>
            <a:rPr lang="en" sz="2300" b="1" kern="1200" dirty="0">
              <a:solidFill>
                <a:schemeClr val="tx1"/>
              </a:solidFill>
            </a:rPr>
            <a:t>4a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487803" y="1006689"/>
        <a:ext cx="1995569" cy="422681"/>
      </dsp:txXfrm>
    </dsp:sp>
    <dsp:sp modelId="{8DA3F071-785C-4014-990D-53BC6921BD91}">
      <dsp:nvSpPr>
        <dsp:cNvPr id="0" name=""/>
        <dsp:cNvSpPr/>
      </dsp:nvSpPr>
      <dsp:spPr>
        <a:xfrm rot="5400000">
          <a:off x="6890975" y="-2861990"/>
          <a:ext cx="374730" cy="9143707"/>
        </a:xfrm>
        <a:prstGeom prst="round2SameRect">
          <a:avLst/>
        </a:prstGeom>
        <a:solidFill>
          <a:schemeClr val="accent2">
            <a:tint val="40000"/>
            <a:hueOff val="7062263"/>
            <a:satOff val="-30156"/>
            <a:lumOff val="-211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 err="1"/>
            <a:t>Onaj</a:t>
          </a:r>
          <a:r>
            <a:rPr lang="en-US" sz="2000" b="1" kern="1200" dirty="0"/>
            <a:t> koji ne </a:t>
          </a:r>
          <a:r>
            <a:rPr lang="en-US" sz="2000" b="1" kern="1200" dirty="0" err="1"/>
            <a:t>mijenja</a:t>
          </a:r>
          <a:r>
            <a:rPr lang="en-US" sz="2000" b="1" kern="1200" dirty="0"/>
            <a:t> </a:t>
          </a:r>
          <a:r>
            <a:rPr lang="en-US" sz="2000" b="1" kern="1200" dirty="0" err="1"/>
            <a:t>riječ</a:t>
          </a:r>
          <a:r>
            <a:rPr lang="en-US" sz="2000" b="1" kern="1200" dirty="0"/>
            <a:t> </a:t>
          </a:r>
          <a:r>
            <a:rPr lang="en-US" sz="2000" b="1" kern="1200" dirty="0" err="1"/>
            <a:t>koju</a:t>
          </a:r>
          <a:r>
            <a:rPr lang="en-US" sz="2000" b="1" kern="1200" dirty="0"/>
            <a:t> je </a:t>
          </a:r>
          <a:r>
            <a:rPr lang="en-US" sz="2000" b="1" kern="1200" dirty="0" err="1"/>
            <a:t>dao</a:t>
          </a:r>
          <a:r>
            <a:rPr lang="en-US" sz="2000" b="1" kern="1200" dirty="0"/>
            <a:t> </a:t>
          </a:r>
          <a:r>
            <a:rPr lang="en-US" sz="2000" b="1" kern="1200" dirty="0" err="1"/>
            <a:t>čak</a:t>
          </a:r>
          <a:r>
            <a:rPr lang="en-US" sz="2000" b="1" kern="1200" dirty="0"/>
            <a:t> </a:t>
          </a:r>
          <a:r>
            <a:rPr lang="en-US" sz="2000" b="1" kern="1200" dirty="0" err="1"/>
            <a:t>i</a:t>
          </a:r>
          <a:r>
            <a:rPr lang="en-US" sz="2000" b="1" kern="1200" dirty="0"/>
            <a:t> </a:t>
          </a:r>
          <a:r>
            <a:rPr lang="en-US" sz="2000" b="1" kern="1200" dirty="0" err="1"/>
            <a:t>kad</a:t>
          </a:r>
          <a:r>
            <a:rPr lang="en-US" sz="2000" b="1" kern="1200" dirty="0"/>
            <a:t> je </a:t>
          </a:r>
          <a:r>
            <a:rPr lang="en-US" sz="2000" b="1" kern="1200" dirty="0" err="1"/>
            <a:t>povrijeđen</a:t>
          </a:r>
          <a:r>
            <a:rPr lang="en-US" sz="2000" b="1" kern="1200" dirty="0"/>
            <a:t>.</a:t>
          </a:r>
          <a:endParaRPr lang="es-ES" sz="2000" kern="1200" dirty="0"/>
        </a:p>
      </dsp:txBody>
      <dsp:txXfrm rot="-5400000">
        <a:off x="2506487" y="1540791"/>
        <a:ext cx="9125414" cy="338144"/>
      </dsp:txXfrm>
    </dsp:sp>
    <dsp:sp modelId="{F379C7EB-7199-4782-BF26-5DDC098C3865}">
      <dsp:nvSpPr>
        <dsp:cNvPr id="0" name=""/>
        <dsp:cNvSpPr/>
      </dsp:nvSpPr>
      <dsp:spPr>
        <a:xfrm>
          <a:off x="464937" y="1475656"/>
          <a:ext cx="2041301" cy="468413"/>
        </a:xfrm>
        <a:prstGeom prst="roundRect">
          <a:avLst/>
        </a:prstGeom>
        <a:solidFill>
          <a:schemeClr val="accent2">
            <a:hueOff val="6696972"/>
            <a:satOff val="-18583"/>
            <a:lumOff val="-2437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solidFill>
                <a:schemeClr val="tx1"/>
              </a:solidFill>
            </a:rPr>
            <a:t>Psal</a:t>
          </a:r>
          <a:r>
            <a:rPr lang="hr-HR" sz="2300" b="1" kern="1200" dirty="0">
              <a:solidFill>
                <a:schemeClr val="tx1"/>
              </a:solidFill>
            </a:rPr>
            <a:t>a</a:t>
          </a:r>
          <a:r>
            <a:rPr lang="en" sz="2300" b="1" kern="1200" dirty="0">
              <a:solidFill>
                <a:schemeClr val="tx1"/>
              </a:solidFill>
            </a:rPr>
            <a:t>m 15</a:t>
          </a:r>
          <a:r>
            <a:rPr lang="hr-HR" sz="2300" b="1" kern="1200" dirty="0">
              <a:solidFill>
                <a:schemeClr val="tx1"/>
              </a:solidFill>
            </a:rPr>
            <a:t>,</a:t>
          </a:r>
          <a:r>
            <a:rPr lang="en" sz="2300" b="1" kern="1200" dirty="0">
              <a:solidFill>
                <a:schemeClr val="tx1"/>
              </a:solidFill>
            </a:rPr>
            <a:t>4b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487803" y="1498522"/>
        <a:ext cx="1995569" cy="422681"/>
      </dsp:txXfrm>
    </dsp:sp>
    <dsp:sp modelId="{57DB7B0C-E4B6-4F79-B61F-004E4156B7F9}">
      <dsp:nvSpPr>
        <dsp:cNvPr id="0" name=""/>
        <dsp:cNvSpPr/>
      </dsp:nvSpPr>
      <dsp:spPr>
        <a:xfrm rot="5400000">
          <a:off x="6890975" y="-2370156"/>
          <a:ext cx="374730" cy="9143707"/>
        </a:xfrm>
        <a:prstGeom prst="round2SameRect">
          <a:avLst/>
        </a:prstGeom>
        <a:solidFill>
          <a:schemeClr val="accent2">
            <a:tint val="40000"/>
            <a:hueOff val="9416351"/>
            <a:satOff val="-40209"/>
            <a:lumOff val="-2818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2000" b="1" kern="1200" dirty="0"/>
            <a:t>Onaj koji pomaže bez želje da ima koristi od toga</a:t>
          </a:r>
          <a:r>
            <a:rPr lang="en" sz="2000" b="1" kern="1200" dirty="0"/>
            <a:t>.</a:t>
          </a:r>
          <a:endParaRPr lang="es-ES" sz="2000" kern="1200" dirty="0"/>
        </a:p>
      </dsp:txBody>
      <dsp:txXfrm rot="-5400000">
        <a:off x="2506487" y="2032625"/>
        <a:ext cx="9125414" cy="338144"/>
      </dsp:txXfrm>
    </dsp:sp>
    <dsp:sp modelId="{2AF0BE40-1D3A-4FFD-9DBA-F54C66F7C714}">
      <dsp:nvSpPr>
        <dsp:cNvPr id="0" name=""/>
        <dsp:cNvSpPr/>
      </dsp:nvSpPr>
      <dsp:spPr>
        <a:xfrm>
          <a:off x="464937" y="1967490"/>
          <a:ext cx="2041301" cy="468413"/>
        </a:xfrm>
        <a:prstGeom prst="roundRect">
          <a:avLst/>
        </a:prstGeom>
        <a:solidFill>
          <a:schemeClr val="accent2">
            <a:hueOff val="8929297"/>
            <a:satOff val="-24778"/>
            <a:lumOff val="-325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hr-H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15</a:t>
          </a:r>
          <a:r>
            <a:rPr lang="hr-H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5a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803" y="1990356"/>
        <a:ext cx="1995569" cy="422681"/>
      </dsp:txXfrm>
    </dsp:sp>
    <dsp:sp modelId="{E3549A97-B0A6-4F97-B527-C27DB2D9985E}">
      <dsp:nvSpPr>
        <dsp:cNvPr id="0" name=""/>
        <dsp:cNvSpPr/>
      </dsp:nvSpPr>
      <dsp:spPr>
        <a:xfrm rot="5400000">
          <a:off x="6890975" y="-1878322"/>
          <a:ext cx="374730" cy="9143707"/>
        </a:xfrm>
        <a:prstGeom prst="round2SameRect">
          <a:avLst/>
        </a:prstGeom>
        <a:solidFill>
          <a:schemeClr val="accent2">
            <a:tint val="40000"/>
            <a:hueOff val="11770438"/>
            <a:satOff val="-50261"/>
            <a:lumOff val="-3523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2000" b="1" kern="1200" dirty="0" err="1"/>
            <a:t>Onaj</a:t>
          </a:r>
          <a:r>
            <a:rPr lang="it-IT" sz="2000" b="1" kern="1200" dirty="0"/>
            <a:t> </a:t>
          </a:r>
          <a:r>
            <a:rPr lang="it-IT" sz="2000" b="1" kern="1200" dirty="0" err="1"/>
            <a:t>koji</a:t>
          </a:r>
          <a:r>
            <a:rPr lang="it-IT" sz="2000" b="1" kern="1200" dirty="0"/>
            <a:t> ne</a:t>
          </a:r>
          <a:r>
            <a:rPr lang="hr-HR" sz="2000" b="1" kern="1200" dirty="0"/>
            <a:t> </a:t>
          </a:r>
          <a:r>
            <a:rPr lang="hr-HR" sz="2000" b="1" kern="1200" dirty="0" err="1"/>
            <a:t>odobrav</a:t>
          </a:r>
          <a:r>
            <a:rPr lang="it-IT" sz="2000" b="1" kern="1200" dirty="0"/>
            <a:t>a </a:t>
          </a:r>
          <a:r>
            <a:rPr lang="it-IT" sz="2000" b="1" kern="1200" dirty="0" err="1"/>
            <a:t>nepravdu</a:t>
          </a:r>
          <a:r>
            <a:rPr lang="it-IT" sz="2000" b="1" kern="1200" dirty="0"/>
            <a:t>.</a:t>
          </a:r>
          <a:endParaRPr lang="es-ES" sz="2000" kern="1200" dirty="0"/>
        </a:p>
      </dsp:txBody>
      <dsp:txXfrm rot="-5400000">
        <a:off x="2506487" y="2524459"/>
        <a:ext cx="9125414" cy="338144"/>
      </dsp:txXfrm>
    </dsp:sp>
    <dsp:sp modelId="{43D8A363-6569-4061-9BA8-8E9D1D03502D}">
      <dsp:nvSpPr>
        <dsp:cNvPr id="0" name=""/>
        <dsp:cNvSpPr/>
      </dsp:nvSpPr>
      <dsp:spPr>
        <a:xfrm>
          <a:off x="464937" y="2459324"/>
          <a:ext cx="2041301" cy="468413"/>
        </a:xfrm>
        <a:prstGeom prst="roundRect">
          <a:avLst/>
        </a:prstGeom>
        <a:solidFill>
          <a:schemeClr val="accent2">
            <a:hueOff val="11161620"/>
            <a:satOff val="-30972"/>
            <a:lumOff val="-4062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hr-H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15</a:t>
          </a:r>
          <a:r>
            <a:rPr lang="hr-H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5b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803" y="2482190"/>
        <a:ext cx="1995569" cy="422681"/>
      </dsp:txXfrm>
    </dsp:sp>
    <dsp:sp modelId="{EC7EF0CF-0525-4C4E-AA0F-84B39B2A41C6}">
      <dsp:nvSpPr>
        <dsp:cNvPr id="0" name=""/>
        <dsp:cNvSpPr/>
      </dsp:nvSpPr>
      <dsp:spPr>
        <a:xfrm rot="5400000">
          <a:off x="6890975" y="-1386488"/>
          <a:ext cx="374730" cy="9143707"/>
        </a:xfrm>
        <a:prstGeom prst="round2SameRect">
          <a:avLst/>
        </a:prstGeom>
        <a:solidFill>
          <a:srgbClr val="D1BCE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r-HR" sz="2000" b="1" kern="1200" dirty="0"/>
            <a:t>Onaj koji je č</a:t>
          </a:r>
          <a:r>
            <a:rPr lang="en-US" sz="2000" b="1" kern="1200" dirty="0" err="1"/>
            <a:t>istih</a:t>
          </a:r>
          <a:r>
            <a:rPr lang="en-US" sz="2000" b="1" kern="1200" dirty="0"/>
            <a:t> </a:t>
          </a:r>
          <a:r>
            <a:rPr lang="en-US" sz="2000" b="1" kern="1200" dirty="0" err="1"/>
            <a:t>osjećaja</a:t>
          </a:r>
          <a:r>
            <a:rPr lang="en-US" sz="2000" b="1" kern="1200" dirty="0"/>
            <a:t> </a:t>
          </a:r>
          <a:r>
            <a:rPr lang="en-US" sz="2000" b="1" kern="1200" dirty="0" err="1"/>
            <a:t>i</a:t>
          </a:r>
          <a:r>
            <a:rPr lang="en-US" sz="2000" b="1" kern="1200" dirty="0"/>
            <a:t> </a:t>
          </a:r>
          <a:r>
            <a:rPr lang="en-US" sz="2000" b="1" kern="1200" dirty="0" err="1"/>
            <a:t>čistih</a:t>
          </a:r>
          <a:r>
            <a:rPr lang="en-US" sz="2000" b="1" kern="1200" dirty="0"/>
            <a:t> </a:t>
          </a:r>
          <a:r>
            <a:rPr lang="en-US" sz="2000" b="1" kern="1200" dirty="0" err="1"/>
            <a:t>želja</a:t>
          </a:r>
          <a:r>
            <a:rPr lang="en-US" sz="2000" b="1" kern="1200" dirty="0"/>
            <a:t>.</a:t>
          </a:r>
          <a:endParaRPr lang="es-ES" sz="2000" kern="1200" dirty="0"/>
        </a:p>
      </dsp:txBody>
      <dsp:txXfrm rot="-5400000">
        <a:off x="2506487" y="3016293"/>
        <a:ext cx="9125414" cy="338144"/>
      </dsp:txXfrm>
    </dsp:sp>
    <dsp:sp modelId="{4DFABC81-C686-4FBF-8900-5084C55307B9}">
      <dsp:nvSpPr>
        <dsp:cNvPr id="0" name=""/>
        <dsp:cNvSpPr/>
      </dsp:nvSpPr>
      <dsp:spPr>
        <a:xfrm>
          <a:off x="464937" y="2951158"/>
          <a:ext cx="2041301" cy="468413"/>
        </a:xfrm>
        <a:prstGeom prst="roundRect">
          <a:avLst/>
        </a:prstGeom>
        <a:solidFill>
          <a:schemeClr val="accent2">
            <a:hueOff val="13393944"/>
            <a:satOff val="-37167"/>
            <a:lumOff val="-4875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hr-H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24</a:t>
          </a:r>
          <a:r>
            <a:rPr lang="hr-H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803" y="2974024"/>
        <a:ext cx="1995569" cy="422681"/>
      </dsp:txXfrm>
    </dsp:sp>
    <dsp:sp modelId="{12233F0B-DABE-4348-B78F-C861BB3CA4D7}">
      <dsp:nvSpPr>
        <dsp:cNvPr id="0" name=""/>
        <dsp:cNvSpPr/>
      </dsp:nvSpPr>
      <dsp:spPr>
        <a:xfrm rot="5400000">
          <a:off x="6890975" y="-894654"/>
          <a:ext cx="374730" cy="9143707"/>
        </a:xfrm>
        <a:prstGeom prst="round2SameRect">
          <a:avLst/>
        </a:prstGeom>
        <a:solidFill>
          <a:srgbClr val="F2C0E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 err="1"/>
            <a:t>Onaj</a:t>
          </a:r>
          <a:r>
            <a:rPr lang="en-US" sz="2000" b="1" kern="1200" dirty="0"/>
            <a:t> koji ne </a:t>
          </a:r>
          <a:r>
            <a:rPr lang="en-US" sz="2000" b="1" kern="1200" dirty="0" err="1"/>
            <a:t>traži</a:t>
          </a:r>
          <a:r>
            <a:rPr lang="en-US" sz="2000" b="1" kern="1200" dirty="0"/>
            <a:t> </a:t>
          </a:r>
          <a:r>
            <a:rPr lang="en-US" sz="2000" b="1" kern="1200" dirty="0" err="1"/>
            <a:t>društvo</a:t>
          </a:r>
          <a:r>
            <a:rPr lang="en-US" sz="2000" b="1" kern="1200" dirty="0"/>
            <a:t> </a:t>
          </a:r>
          <a:r>
            <a:rPr lang="en-US" sz="2000" b="1" kern="1200" dirty="0" err="1"/>
            <a:t>opakih</a:t>
          </a:r>
          <a:r>
            <a:rPr lang="en-US" sz="2000" b="1" kern="1200" dirty="0"/>
            <a:t>, </a:t>
          </a:r>
          <a:r>
            <a:rPr lang="en-US" sz="2000" b="1" kern="1200" dirty="0" err="1"/>
            <a:t>već</a:t>
          </a:r>
          <a:r>
            <a:rPr lang="en-US" sz="2000" b="1" kern="1200" dirty="0"/>
            <a:t> </a:t>
          </a:r>
          <a:r>
            <a:rPr lang="en-US" sz="2000" b="1" kern="1200" dirty="0" err="1"/>
            <a:t>ukorava</a:t>
          </a:r>
          <a:r>
            <a:rPr lang="en-US" sz="2000" b="1" kern="1200" dirty="0"/>
            <a:t> </a:t>
          </a:r>
          <a:r>
            <a:rPr lang="en-US" sz="2000" b="1" kern="1200" dirty="0" err="1"/>
            <a:t>njihove</a:t>
          </a:r>
          <a:r>
            <a:rPr lang="en-US" sz="2000" b="1" kern="1200" dirty="0"/>
            <a:t> </a:t>
          </a:r>
          <a:r>
            <a:rPr lang="en-US" sz="2000" b="1" kern="1200" dirty="0" err="1"/>
            <a:t>grijehe</a:t>
          </a:r>
          <a:r>
            <a:rPr lang="en-US" sz="2000" b="1" kern="1200" dirty="0"/>
            <a:t>.</a:t>
          </a:r>
          <a:endParaRPr lang="es-ES" sz="2000" kern="1200" dirty="0"/>
        </a:p>
      </dsp:txBody>
      <dsp:txXfrm rot="-5400000">
        <a:off x="2506487" y="3508127"/>
        <a:ext cx="9125414" cy="338144"/>
      </dsp:txXfrm>
    </dsp:sp>
    <dsp:sp modelId="{89CF6F21-F4AA-4107-B33A-9F40DAB48FE2}">
      <dsp:nvSpPr>
        <dsp:cNvPr id="0" name=""/>
        <dsp:cNvSpPr/>
      </dsp:nvSpPr>
      <dsp:spPr>
        <a:xfrm>
          <a:off x="464937" y="3442992"/>
          <a:ext cx="2041301" cy="468413"/>
        </a:xfrm>
        <a:prstGeom prst="roundRect">
          <a:avLst/>
        </a:prstGeom>
        <a:solidFill>
          <a:schemeClr val="accent2">
            <a:hueOff val="15626268"/>
            <a:satOff val="-43361"/>
            <a:lumOff val="-5687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hr-H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101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803" y="3465858"/>
        <a:ext cx="1995569" cy="422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C96E7-3604-40B5-8630-4FD5C873703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68958-4C79-4DC4-8BAF-7A3686200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6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3D60068-03EE-4651-9045-8B2B15A273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27BD1-6339-4FF9-8F9F-B63EBA6AA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098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1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E834C-7734-4704-8BA5-4110D759F9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11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227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1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E834C-7734-4704-8BA5-4110D759F9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11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364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2F0451C-FE00-48BE-BCEB-17F6D797D7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304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FE5B2AB0-CB9E-5755-1B4B-2D6C92BB46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9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CB189-BE99-45F6-B5CE-59FF4D6DF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998BCA-C06F-4893-906C-93217183B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387147-AA0D-486B-B850-645F615A3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4E0E09-4258-498C-BBA5-713325F6A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DBCC58-9C4C-444C-8D64-E09A5F5E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15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E18B0D-0161-464E-941E-886771CE0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0C0AD0-03F7-4BCA-A816-C0E8D463C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B377F-9530-4019-876A-B4AABD6C9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8556B5-9C4B-4B34-A057-2ECC9439D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6BD0F3-325B-4F34-BF4F-B124827A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98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F79294C-4927-4B52-A0CE-9FE2A0E3F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7007E5-289F-4653-A5BD-82038A5B7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77AB77-7E8F-44C1-9F8E-6F9CA2960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C792F6-8895-4216-ABEC-4396729BA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349B65-B8E5-4EF6-9B60-EA0B71B8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697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430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83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27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01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49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1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115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27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C7335A-8A96-4490-9AB3-EA08F9CB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4E540A-17FA-41B0-BF3F-07D22731E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266773-21F3-4D28-9E25-BFD09170F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1427EC-87A3-4620-A84F-93C62FE6A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CDF384-3E52-4EBE-9205-6AFDA6560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591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49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62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06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9639-3834-4C3A-8D1B-959BF466B1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33203"/>
      </p:ext>
    </p:extLst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E05D-E0FC-43F9-9021-17CA213D34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63553"/>
      </p:ext>
    </p:extLst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3BFF-D8D6-4E1B-B0E6-736C12A7CB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38709"/>
      </p:ext>
    </p:extLst>
  </p:cSld>
  <p:clrMapOvr>
    <a:masterClrMapping/>
  </p:clrMapOvr>
  <p:transition spd="med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529E-601A-4D2B-8260-EC6098BAA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72111"/>
      </p:ext>
    </p:extLst>
  </p:cSld>
  <p:clrMapOvr>
    <a:masterClrMapping/>
  </p:clrMapOvr>
  <p:transition spd="med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EFF3-7773-4B59-B8A5-BC093BF57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39782"/>
      </p:ext>
    </p:extLst>
  </p:cSld>
  <p:clrMapOvr>
    <a:masterClrMapping/>
  </p:clrMapOvr>
  <p:transition spd="med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8B5A-202A-4527-84CB-E8CD515674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6369"/>
      </p:ext>
    </p:extLst>
  </p:cSld>
  <p:clrMapOvr>
    <a:masterClrMapping/>
  </p:clrMapOvr>
  <p:transition spd="med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BC92-A606-4D58-9A0E-B3C8B2DFA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42837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A91A3C-8D4B-4B9F-A2EC-61A1985F1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8B1D33-5AAD-4911-B7DD-C66FF99BD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02D68E-E3EF-4FE2-BCF5-1A188F9B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4CDDFA-676D-46D9-89A9-4E71DB15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D59007-A0F8-4AD9-AE3D-EC0AA0981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17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650F-D2AA-47FF-A0D8-2894FFB023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50266"/>
      </p:ext>
    </p:extLst>
  </p:cSld>
  <p:clrMapOvr>
    <a:masterClrMapping/>
  </p:clrMapOvr>
  <p:transition spd="med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53DF-3EF6-47A7-8DC2-670A1A2142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93222"/>
      </p:ext>
    </p:extLst>
  </p:cSld>
  <p:clrMapOvr>
    <a:masterClrMapping/>
  </p:clrMapOvr>
  <p:transition spd="med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E6F2-A874-4998-B343-8BDA7D43E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04829"/>
      </p:ext>
    </p:extLst>
  </p:cSld>
  <p:clrMapOvr>
    <a:masterClrMapping/>
  </p:clrMapOvr>
  <p:transition spd="med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1711-09C2-4E15-B4D9-22C52323F3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56614"/>
      </p:ext>
    </p:extLst>
  </p:cSld>
  <p:clrMapOvr>
    <a:masterClrMapping/>
  </p:clrMapOvr>
  <p:transition spd="med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725E-556A-485C-AE83-3527DD91D1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48333"/>
      </p:ext>
    </p:extLst>
  </p:cSld>
  <p:clrMapOvr>
    <a:masterClrMapping/>
  </p:clrMapOvr>
  <p:transition spd="med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06D9-E395-42B8-ADF7-A48518F8A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12039"/>
      </p:ext>
    </p:extLst>
  </p:cSld>
  <p:clrMapOvr>
    <a:masterClrMapping/>
  </p:clrMapOvr>
  <p:transition spd="med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9639-3834-4C3A-8D1B-959BF466B1F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65744"/>
      </p:ext>
    </p:extLst>
  </p:cSld>
  <p:clrMapOvr>
    <a:masterClrMapping/>
  </p:clrMapOvr>
  <p:transition spd="med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E05D-E0FC-43F9-9021-17CA213D343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20379"/>
      </p:ext>
    </p:extLst>
  </p:cSld>
  <p:clrMapOvr>
    <a:masterClrMapping/>
  </p:clrMapOvr>
  <p:transition spd="med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3BFF-D8D6-4E1B-B0E6-736C12A7CBD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62397"/>
      </p:ext>
    </p:extLst>
  </p:cSld>
  <p:clrMapOvr>
    <a:masterClrMapping/>
  </p:clrMapOvr>
  <p:transition spd="med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529E-601A-4D2B-8260-EC6098BAA41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16486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9B4A37-ECA8-40F9-B31F-85D5C091E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662D32-32CF-4C8C-92C8-BBE186248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DAF508-14B4-4974-96E9-8D7DA525D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18F3A9-ED57-4630-8145-CCD8CD92D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E0A075-0A30-4429-BD58-E4E55843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3169F5-19B7-4D04-9EDA-BB39DC11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355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EFF3-7773-4B59-B8A5-BC093BF57AE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94666"/>
      </p:ext>
    </p:extLst>
  </p:cSld>
  <p:clrMapOvr>
    <a:masterClrMapping/>
  </p:clrMapOvr>
  <p:transition spd="med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8B5A-202A-4527-84CB-E8CD5156745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173692"/>
      </p:ext>
    </p:extLst>
  </p:cSld>
  <p:clrMapOvr>
    <a:masterClrMapping/>
  </p:clrMapOvr>
  <p:transition spd="med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BC92-A606-4D58-9A0E-B3C8B2DFAD2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2706"/>
      </p:ext>
    </p:extLst>
  </p:cSld>
  <p:clrMapOvr>
    <a:masterClrMapping/>
  </p:clrMapOvr>
  <p:transition spd="med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650F-D2AA-47FF-A0D8-2894FFB0235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959868"/>
      </p:ext>
    </p:extLst>
  </p:cSld>
  <p:clrMapOvr>
    <a:masterClrMapping/>
  </p:clrMapOvr>
  <p:transition spd="med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53DF-3EF6-47A7-8DC2-670A1A21425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73184"/>
      </p:ext>
    </p:extLst>
  </p:cSld>
  <p:clrMapOvr>
    <a:masterClrMapping/>
  </p:clrMapOvr>
  <p:transition spd="med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E6F2-A874-4998-B343-8BDA7D43E87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98905"/>
      </p:ext>
    </p:extLst>
  </p:cSld>
  <p:clrMapOvr>
    <a:masterClrMapping/>
  </p:clrMapOvr>
  <p:transition spd="med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1711-09C2-4E15-B4D9-22C52323F30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084033"/>
      </p:ext>
    </p:extLst>
  </p:cSld>
  <p:clrMapOvr>
    <a:masterClrMapping/>
  </p:clrMapOvr>
  <p:transition spd="med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725E-556A-485C-AE83-3527DD91D18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58229"/>
      </p:ext>
    </p:extLst>
  </p:cSld>
  <p:clrMapOvr>
    <a:masterClrMapping/>
  </p:clrMapOvr>
  <p:transition spd="med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06D9-E395-42B8-ADF7-A48518F8A31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36023"/>
      </p:ext>
    </p:extLst>
  </p:cSld>
  <p:clrMapOvr>
    <a:masterClrMapping/>
  </p:clrMapOvr>
  <p:transition spd="med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9639-3834-4C3A-8D1B-959BF466B1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42874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B4078-CDCE-4C5A-9091-C54E9840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3C4B18-B8A4-4453-ACBF-2FA01CC1D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2BFA54-6868-4607-8335-7473DC379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3AD9505-6BD5-4CAC-B2EF-2FC4B9B84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03B470C-4FD4-43AE-A112-C73E04C75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E08D062-9D39-46EF-B46D-CF067E52F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41FF5BC-9DF1-4E10-8F9F-D31CBC85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564574F-F356-406B-8836-F2A5D0F2B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97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E05D-E0FC-43F9-9021-17CA213D34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74488"/>
      </p:ext>
    </p:extLst>
  </p:cSld>
  <p:clrMapOvr>
    <a:masterClrMapping/>
  </p:clrMapOvr>
  <p:transition spd="med"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3BFF-D8D6-4E1B-B0E6-736C12A7CB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2250"/>
      </p:ext>
    </p:extLst>
  </p:cSld>
  <p:clrMapOvr>
    <a:masterClrMapping/>
  </p:clrMapOvr>
  <p:transition spd="med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529E-601A-4D2B-8260-EC6098BAA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66174"/>
      </p:ext>
    </p:extLst>
  </p:cSld>
  <p:clrMapOvr>
    <a:masterClrMapping/>
  </p:clrMapOvr>
  <p:transition spd="med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EFF3-7773-4B59-B8A5-BC093BF57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55620"/>
      </p:ext>
    </p:extLst>
  </p:cSld>
  <p:clrMapOvr>
    <a:masterClrMapping/>
  </p:clrMapOvr>
  <p:transition spd="med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8B5A-202A-4527-84CB-E8CD515674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26957"/>
      </p:ext>
    </p:extLst>
  </p:cSld>
  <p:clrMapOvr>
    <a:masterClrMapping/>
  </p:clrMapOvr>
  <p:transition spd="med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BC92-A606-4D58-9A0E-B3C8B2DFA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34605"/>
      </p:ext>
    </p:extLst>
  </p:cSld>
  <p:clrMapOvr>
    <a:masterClrMapping/>
  </p:clrMapOvr>
  <p:transition spd="med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650F-D2AA-47FF-A0D8-2894FFB023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61777"/>
      </p:ext>
    </p:extLst>
  </p:cSld>
  <p:clrMapOvr>
    <a:masterClrMapping/>
  </p:clrMapOvr>
  <p:transition spd="med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53DF-3EF6-47A7-8DC2-670A1A2142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59803"/>
      </p:ext>
    </p:extLst>
  </p:cSld>
  <p:clrMapOvr>
    <a:masterClrMapping/>
  </p:clrMapOvr>
  <p:transition spd="med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E6F2-A874-4998-B343-8BDA7D43E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13107"/>
      </p:ext>
    </p:extLst>
  </p:cSld>
  <p:clrMapOvr>
    <a:masterClrMapping/>
  </p:clrMapOvr>
  <p:transition spd="med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1711-09C2-4E15-B4D9-22C52323F3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98359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BA2D-855E-40A4-A832-A661838B0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46DD984-C29E-41AD-A9D5-EA8B58DCA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6D22C08-6A34-429E-8B57-E2F30EA4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BF8F46D-A5B7-4103-9DA0-B4961FAA4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27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725E-556A-485C-AE83-3527DD91D1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49802"/>
      </p:ext>
    </p:extLst>
  </p:cSld>
  <p:clrMapOvr>
    <a:masterClrMapping/>
  </p:clrMapOvr>
  <p:transition spd="med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06D9-E395-42B8-ADF7-A48518F8A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9697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E703BC-352A-4140-A407-43CCFF558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AE3D4E-BA16-4B9E-A57A-DB85A82FF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214246-5152-4C65-8D8F-CABB9EDB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209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40123-1851-48DE-A0CD-C123E3063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5DAF81-0755-47F6-8335-9693F3B22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23AD22-F934-458F-8FB5-C1DFDA23F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6236DF-6DE0-426E-92EA-D97212DB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32EB28-FAA3-47B9-8452-E4712DBDF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2FCE06-A62A-4E6A-94E1-BF609F5D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10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8CEEA-47C1-4D4E-B712-196AC3CC3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4F1F8E4-6C59-4E66-BD51-EA629ECBE7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ACEDDF-3128-4132-A4A2-B047A96C7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C23B88-56D4-46AF-8870-4FF9F168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D2CB43-54C1-499D-BC69-E61C544B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03DED2-F1BB-4D95-9010-F47862F2B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87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1B6720A-25C6-4C07-AB8F-8DE68911F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905025-59D3-4B4C-80AA-F42E532E5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A4F38A-24B5-40CD-8FF9-D269BBBFE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C50E5-57D1-439B-A8DE-EF4AD3B7D53E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20F1A8-B0D4-42E4-A621-1F94B8074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59B942-D065-459F-8806-BB5A68C08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51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79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fld id="{9B4A480E-7100-4ACB-B397-32B634C39ACF}" type="slidenum">
              <a:rPr lang="en-US" smtClean="0">
                <a:solidFill>
                  <a:srgbClr val="000000"/>
                </a:solidFill>
              </a:rPr>
              <a:pPr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293600" cy="12954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371600"/>
            <a:ext cx="121920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80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9B4A480E-7100-4ACB-B397-32B634C39AC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293600" cy="12954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371600"/>
            <a:ext cx="121920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6773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fld id="{9B4A480E-7100-4ACB-B397-32B634C39ACF}" type="slidenum">
              <a:rPr lang="en-US" smtClean="0">
                <a:solidFill>
                  <a:srgbClr val="000000"/>
                </a:solidFill>
              </a:rPr>
              <a:pPr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12293600" cy="12954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1371600"/>
            <a:ext cx="121920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4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" y="-76200"/>
            <a:ext cx="119307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7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BIBLIJSKA DOKTRINA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 </a:t>
            </a:r>
            <a:r>
              <a:rPr kumimoji="0" lang="sr-Latn-RS" sz="7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:             </a:t>
            </a:r>
            <a:r>
              <a:rPr kumimoji="0" lang="sr-Latn-RS" sz="7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KNJIGA PSALAMA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524000" y="6150115"/>
            <a:ext cx="9245600" cy="707887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44208" y="6366933"/>
            <a:ext cx="117865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1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. tromjesečje 2024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      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Prezentacija biblijske pouke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      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             </a:t>
            </a:r>
            <a:r>
              <a:rPr lang="hr-HR" sz="20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. </a:t>
            </a:r>
            <a:r>
              <a:rPr lang="sr-Latn-RS" sz="20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ožujka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202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4.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AutoShape 2" descr="data:image/jpeg;base64,/9j/4AAQSkZJRgABAQAAAQABAAD/2wCEAAkGBxQTEhUUExQVFRQWGBgVFRQVFBcUHBgWFhUWGhUXFxUYHSggGBolHBQVITEhJSkrLi4uFx8zODMsNygtLiwBCgoKDg0OGhAQGywkHyQsLCwsLCwsLCwsLCwsLCwsLCwsLCwsLCwsLCwsLCwsLCwsLCwsLCwsLCwsLCwsLCwsLP/AABEIAQUAwQMBIgACEQEDEQH/xAAcAAEAAgMBAQEAAAAAAAAAAAAABQYDBAcCAQj/xABCEAABAwIDBAYHBAgGAwAAAAABAAIDBBEFITESQVFhBhMicYGRBzKhscHR8EJSYnIUI4KSssLh8RUkM0NTomNzo//EABkBAQADAQEAAAAAAAAAAAAAAAABAgMEBf/EACQRAQEAAgICAgICAwAAAAAAAAABAhEDIRIxBEEiYRNxFEJR/9oADAMBAAIRAxEAPwDuKIiAiIgIiICIiAiwVdYyMbT3Bo5/JQOJ9NKeJgcLuvblkdCeSi2RMlqyoud13pNY0lrWNuDbNwz7gM7rSj9Ikr7gWaNAdjO53A3N/IKPKJ8K6iiouGdKZLtL3AtJz2gB5OGm7W/zuFHXNkFwfLMHuO9TMpS42NpERSqIiICIiAiIgIiICIiAiIgIiICIue9Oem/V/qad2Zyc8Hz2fDeot0mTa3Yzj0NM0l7hfcwEXJ4cvFc4xr0gTOPZdsNubNZ5W2tde7wVIxDE3SOJJOWTRe9idfH4qNlkyA7lS21pJInZsee92Z2tnO5zuc/Zew7r8Vp1lSXtDSctTw8VoxC2W9JX7h9f0UaTtmi2SS0cbg79DfPyWxTQk56CwOWVjfUd614LNH4it4O2Wi2vyUUiTwysPWsYTk5zbnxNzyyuVcOiFS9sjWAnZO2Rflnbu08yqb0bw4zSB2jGg9r5d9z5ldK6M4aGuBvcgn9luyGgd5OfhZRLN6Xyl8drkEXwL6t3MIiICIiAiIgIiICIiAiIgIiIKl6ROkH6NTlrfXeCLclw2WpLnF7jc21O9zj/AHPirN6QMUM1TJnk1xAHJps35qmk7vE/X1qs/bT0yhwFvq53lGkXv5fXFYw3yXpp8gpRt9c/PP8Av9fW9e2nesTj9cF82v7fXmhttwuANys7Q6Q2G/K44cvHJRAffVW3o1TbLmuduzA58VTkvjNteLG53UX3BaBsULWgWyF++y2mVZjcHM1GduI3haD8Ua1he45Kovx+SoqWMh7MYOZ3kb1xayvcd3449V2jAsXZVQiWO4aSW2PFpse/MKQUV0bijjgZHHazRppmTcnxJUqvRxu5t5eU1bBERWVEREBERAREQEREBERAWOeTZa53AE+QWRa+Ij9VJ+R38JQfm3EpLyPPFx9ijGAjPit/FRZzhwJB81oMzIVIvl7ZxuCON9NN3M8Vj2vcssbbAef15hBilH9UtfTl7VmczsnyHxK87OvcD5GybNMMcdpBfTX68VbKd5FlWib58CfgrHRXc0Eb1hzd6dXxrq14rZHSki9mN3nIX4nkvnRmhcJ3WBAsC0OFi4EDtkbr3yClafBustc9ne3ce9WHC8LDHAhoH1xWFz61HT4fl5WsDMSlgcCHe1X/AADGhO0Xyd7/AOq5jVRsdLJ1hOyz32upv0dwPnf1o7ELHZAuu5x/KPVHMqeG5TL8UfIxwuO8nS0RF6DyhERAREQEREBERAREQFo45Js08p/AR55fFbyjOkp/ysvJt/IhRfSZ7fm/F33keeJv8lqHJbWIDtDu+JWm43KrE32yRuzH1p/ZbBfc8tfkPcsDWWWVgy96Jj283HAfXuzXlxyPO1vyjRY3Tg5f1PksPXEuDT2bnZu7Kx5qE/0ydbZWHC5rMCgpsPc2+hN81J0Elxbgs+TVnTfg3jl2teH4hZTsGJXVNpDZTMNQA0lcmTvk20seexpLjq76ClfRJNK+qcG36pjCXndcnsN773PgqNX1TpZbZ5m3FdN9FeJxNfLTNBYSGuaD9pw2uscTxILcuS6uLHx1txc2dzls9R0lQeL4+2MyNaRtRt2iTmL67PfZeulGNtpoxc2e+4YeFhmfC4XP6VgqZHgudsfa2XWLnOF3XJB4jPmp5uXXUU4OHynlfToWFY6yWnZMTk/aAy12XEaeCkaera/Q+BFlQ3vDDFBD2Y42hjBe9r5uJJ1O/NTPXbA2i42HNZz5Fl/S+Xxprf2tDZATYEXGouvSq1CTcEa2z5f1U7BiDSO12e9a8fNMvfTDk4bj67biL4Cvq3YiIiAiIgLRxtoMEgOhaR5iy3lW+nWLtgp3X1cCAPrQa5qL6TPbgeMvu/S2bsuGa0YhnyWxVSbbi7ise1lYb9e5Vi19smxffvsPLVY6t9hZq+00oub8MkcL5ofTWpiA4bQJF87HPvB+CudBE2QAAskbaxDmtvbgbqpyR7/orPDms+THbbhz8ekvjsIY8C4uRci+nD65KOwyYB/Io6mzuFpSMLTY+fkq4Y9aW5M75eWlsjeNy8y1NmkKDpalwGvDy0XyWsJyKp/F22/yOmSllAl2jwPmtqmxN8VQ2djrOab+W4+0KIdMvsslwOPHl9WW3j3ty+fWnVvSHigmpKOcC22XG3ezMeYUR0UrGMhu49o3d+8bj2W8lqY9C9mH4eyQEFzZngHK20WbN/A+1aFLsilLye0ABbaA0AFtnUm91lyzbfgup+u07T1skt5IhfZLnE5ZZ8+QHksjsZfI5rL8C62fdl5ZdyreGVkkURYLWdc8xfXTVSOD1Bgc5/rFw13g56eawyx06cctyLhh+NtYw7RsBrfX+91sUFSZjtbr5X0A+J7lz2uqXvlaXDshwcWg2vnnc8SMuSslPjILm9Wwi2VgD53KrcdRM1bdOnYdINnZ3hbagejkjrDa9Z2ZHAKeXocWW8Y8vlx8c7BERaMxERBp4riDYIzI82A05lcR6b446okO0TsjdmBna7beHjZdJ6cB8lo4xtOPqi9rcSeG7yVepOgEIPWVbzI7cxps3uFlnbutZOnLKSkfM/ZiY57joGjQcSRorRSejeqfbaLWDzXWcIpGRt2YYmsbwaLX7zvW3sy/ct4hDUclrfRnOxm0wteRu9U+HHuyVQq6Z8Li2RpYdCCLDzXdarEZoyRJGQ05bQzA53Gir2LOiqAWyNBvlf3d6r5SLfx2uTia2uh1IOS13SbLgfrgpfpBgogN4ydk3uw7sr3HEe5QcQ2iOCt1Ypqy6WKmzCzT0YcLWWGk3KTj0XNlbK7sJLO1cmoHN0zW5gfRepqgXMaA0O2C5zg0BxF7cTlbzCk5mXy3rpPR/BnQ0LmEbMjrzW4GwsDzs0LTDO1hy8WOKo4R6JZXG807G2Ni1oLjla2ZtqFc8H9GtHC5r3B0rmm/bts347IG5TeD1e2A778bJPEix9ymGm+YW87c2U0ovpeotqjZIB/oyNJ/K8Fh9pZ5Ll1PEHWXdOmFH1tFUs1JieR+Zo2m+0BcOw7QLHm67dHx7vptsjzW0zMrA3VZIcly13YxnbDtO96sWBPBIjYy7ibKIpG3Ft5XQOh+CCJnWu9dw7PJp3959yYY3PLSOXOceG6m6CiEbeLt5+A5LaRF6Mkk1Hk223dERFKBeXlelhnOSVMR0zQCSBmd61G04vtON+W7+q91hKipqghZWtpFggqW6e5bYN1WKOa5VjpXZK0u1cppiqI3bs+RVaxvB2PFwDFJxt2T3jd3q5L4+MHIi45pcdoxzscqgj2X9XPGDfLMe0FVjpn0V/RHieLOnkNjb/bedx4NO7nlwXZ8SwmNzbEWG7keIO5QGIBsbTDO3bikGybi4cDuPAqmtNdzNyOB6kYpclp4/hDqOUMuXQvzhk4t+6T94b/ArVZWdtjNznNB7i4ArPLDbTHPx9r90Jo29YyeVoc0khgOdiPtEeOXcSukye7LwVSloNh8rGjJzWzMAyzF9oDv7fsVhwqsEsTXbxkfgfJaYTXTPkvl21+jRsGj7rC392aQD2BWOn0CpeD1nak/O5o/ecT/ABK0OqrNaANp7vVbe3eSdwCvjVM52xdLavqqOofwjcB3uGyPa4LiNEywXVfSdKRh7gdXPjabfnBP8K5tRQ9lY89bfFnt8aF7aMivT2LbhZaFx3mzR+0bLlrunSb6B4M6od1rxaBhtnrI4bh+Ebz4cbdOVb6AkfoxaPsvI/6tPxVkXbw4yY7n28z5GeWWdl+hERbMBERAWKVZVhn0UVMQ9cVA1UZup2rIuomWotoLlZVviUFO66sFNIG6uCrTXSO32HkpGj2BvLiplMosUbgdDdZFrQRi2llsBaMaPYCLHQqKqqMEGKQbTHaX919x4FS68TRBwsUsJdOe4zgTXROpJj2T2oJd7XDQ94vYjfdcimp3wz9XILPY9oPg4WI5HI3X6HxnD+ujdG7Jwza7g7c7u3Fcm6a0BkgE9rTU52ZRvLGuzJ/Kc+4lZ6013ubXz9PzpnnU7TD37O17muWLB6jqpZ4TkG3c38urfeR+yoGvqv8AKRSDVj43j3H2OKx4riXa2xq+NzPG3Z95ULSM/Rucu2OL3F/7zifdZXykftNdIPtdhh4MBtcd+Z8lzuin6mMv0sAxneRYeWvgrz0VxFj4GMdq0WUwy9Ir0s1FqeGP70oNuTWn5hU6iGSmfSzU7U9MwaBr3eZaPgobDjdYc/tt8fqNqODNesQbssYPxj3FbdOxYMadYM/P8Cuae3TauXo/f2Zm8HNPm238qtqpHQGb9dMzcWMd5Ej+ZXdehwX8I875E1yUREWrAREQFhnGSzLHIoqYg6umJKj52tYOJUvXzW0ULUMAzd5LOto1XFz8ybN+vNbdBVsaQG5neVWsUxIk7IyC94C47VyVXbTXTpVM+4Wwo/DTcBSC2jmy9iBEUqsNVDtDLUafJUDpfTDN4HZkBilHMtIBPeMvALoqgOkmGB7HfdcLO5H7LvA2VMo0wvbnNJnQBrtRstPe02PtCio7yOiZqQ8jwaD/AEUs0FsLmHUPNxzBz9qjcMlDJKiY6RgBg4yPAsPOypG1b1cNqQRj1Y9ebt/yVx6NPDRYNuVTKGKwucyczzvvVmwrHmRZFt+5QmzrpWPSNW7ddb/jjY3xN3H+ILFhYyWDpRRVL6uaodTzNje64cY3W2Q0AXNstN694W/ILLlacKyUqjuko7DbbnA+/wCa36Y5LSx8/qvFvvC58fboqb6DyWqm/jie3xBa7+Uroy5N0Xn2ammN/tFv7zXD4rrK7Pj38dOL5c/Pf6ERF0OUREQFin0WVYZ3WCipiIq8s1WsVqScgpXGanVV5h2issq6MYh5I881JYabFeqmm3rUEuwVVfboeDS5KYComB4yLgXVomxuCNt3yNaOZWuNc+WKTRQlN0rpn2LJAQdCMx5hSEWIxu0ePNW3FfGtoleXWIIOhyKbQK8kIOY9NaAwS5eq8XB5j42t5Kl1b7RxN/5JHSu7h2GewErtXSrCv0mncwf6g7UZ/EBp3HTxXFa4XkDfuBrLfl19t1TWmsu4tFOOxfl8FN9D8ID39e8dkH9WDvI1f3Ddz7loYHQGbZYNNXHgPmr9DS7DQBuFu4DQKuM3WmeWppvMKiMW6MQzXcGiOT77Ra5/E3Q9+q3GyELZY/JXsl6rGW43cc9noXwv2HixG/cRxB4KJ6Qm0TvD3hdOxjD2yx2OTvsu4H5Fcr6UXEbgciCAQdx2hdceXH45O3Dl88b/ANecFqLSQHTZljN+W0AfYV2tcFwh/wCsi/8AYz+MLvS34Ptz/K70IiLocoiIgLSrjkt1a1S26irYqfi7DdRNH61irLilOq7PGWuB3LG+3RL0zVxDQq3WOLjYKZxR+1ayiqhoYOZRDVbOWaZncAsJo31LiwEut653Xv6g5DfxK+TOcBZtzI/h9hvHvO7zVm6LwNp4jJJkB7TuAG8qxpEHokIWGWR/Vtbq65B5AWzJ5KDl6TVDXWhv1Y0Mg2i7mbaeatdaHVT+snNmD/TiByaPi7mtSowgSHZhZ+0chb4qNpka+G+kKVlhJHfmx38p+avdD0q/ViSVkkbTvewgLX6N9CYoLSSDbk1udB3Dct/EAx5tJ6o0ap9KdVJYfjMMwuyRjvyuB9ioPTjo64VQlhY57ZsyGNLtl49a9tAbg371eKPCWFovG1jPu2G07vO4ctVKsaGgBoDQNABYDwVvau5L0qfR7E4KeEBzrOuQSdXFuRNtzQbgd3NTf+OQXa1zwwu9USAx7X5doAO8FEdIMIpnzxyTNBa8GMg+qXixYXDu2h5LLVU0oaWyxsmgORYALhu6zeSj0tdXtPPjTRRGBM6toZHIZIHf6RcbmMj/AG3b7d+YUnBPtg7nA2cOBUyq2Mde+8L+IaSO8Z/Bc39Izf1TJh/uENd+dpGfiB7FfsUm2YpD+E+1VPpZTdZhjraxujk/7gH2OKplNtMOopuD324hvMjP4gu/LhPR2C88A/8AIz3hd2VeD7T8n/UREXQ5RERAWKQLKvLgiYia2NV+sgBFlZ6pqgMRFgSVnk2xqsVkoaM92SgqqbV50vYDidwUjWMLyb5NFySdw3lRtBTmolFh2Bk0cuPedfJVi6e6I019p8gHFznZAAa9wUPj2OddJ2DaJhswaX4uI5+5b/SuvEbBSRHOwMzh5hnuJ8OaqStIi1MQ4iTqpnDsWLXAlVGN6sOCsDnAHRReidulUWPQvaAXWNtF6h6lp2m9o7ic7dyiaShYACAFJQgAJLftWyT0ySYg7uC8txK+QzK0qm5K+0zLJumppsV1F1sWy7UODvEf3W1RnZaGOORyaTuNtL+Bsvsci84wz/LyEes1vWN/NH22+1oVkfpEYnG+AmWIXOr2ffA/n4FSFPWskDJ4zdkgse/mNxFiD3LJVSBwDtzgCO4qs4PJ1VVPTf7creujHB/2gO+1/A8VX1VvcSfSyW0VvvOA+PwWq1m3RTt3uif7G3HuWLpJJtCJvIk+4fFSmBQjYLTq5pHmLKPdT6xUvoJB1lZCLXDQ55/Zbl7SF19UX0YYG6KN08os942Gt+6wG5vzJAy5BXpTxY+OKnPn5ZCIi1YiIiAvhX1fCg1ahiruLRk5K0ShVrpHU9Uwkeucm8jxVMmuCidJZ8/0dnEGUj2N+J8FuYbMKaGSW2UbC63EgZDxNgoqClJcScyTck6k8Vv4vEf0OVv3tgf/AEb8lRrVTw6oM209xu8kl3ecyt11MoaFhhftDuI4hW2m2ZGBzVa1TSGNOpXDn7JC8ywr7CLFRatIuGDPc94CszoLBRfQ6AFpf5KensNVOM6Ut7R3UL2yILTr8SazfoomDpBd1go3ItMbVrZAsr2bTHt4tcPMFa9PVbTbrzRT3LgrbUsqIp5700fJoHlkoySHaqaeQa5tP15rYoM49nhcLdipwOrd93ad5BZ+2vpF4mdqa33QB8fip/BWj5KtgEuLt5JVkwimOROmqY+zP0mMLZZluDnD/sVtrBS/aHB3vAPxWdbxzX2IiIgREQEREHh6qmOU+27Pfp4D681a5AoipoZH5ghpvx0GuVuOV+7eq5RphdKpFh2ay4jQXYGc9oj3D2qxNwpwzOZ/rw0G8+Sxf4bJvLcze3Dxtn5Kml/Jzqswa+5a9HTOhdkOydR9b10ebCCdw9/wC1JcEvrn4WUaq/lFaNOHjabmFpT0xCtMeEOYbt36t3H5FbX+FBw08FGqSxBdHOkZguwi4PvUvVY7tjJYZcAHBY5MLI3JbU6x2hMTqHOWphwIddTrsOJ3IMOI3Kq/Tfw6vIFlK4c/tnuUFT05BU9h8atiyyRdA2znD8R96mZGdgAanLwOq0o4bSHvU3BFp3K2MRlUdFQBuZWxTzOvkMlvyQXWWKABW0pcnqn387H2W+Czry0L0rs6IiIgREQEREBfLL6iD5ZeS1e0QYzGvJiCzIo0nbWdTBBTBbFksmjyYDThYZKILdslk0nyRn+HjgvD8OClrL5ZR4p86iGYXmtqOkst6yWTxLlUd+hZkrbjjss1ksp0i5PgavtkX1SqIiICIiAiIgIiICIiAiIgIiIC+IiD6iIgIiICIiAiIgIiICIiAiIgIiIP/9k="/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3" y="-76200"/>
            <a:ext cx="91439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Britannic Bold" panose="020B0903060703020204" pitchFamily="34" charset="0"/>
                <a:ea typeface="+mn-ea"/>
                <a:cs typeface="Arial" charset="0"/>
              </a:rPr>
              <a:t> </a:t>
            </a:r>
            <a:r>
              <a:rPr kumimoji="0" lang="hr-HR" sz="66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Bodoni MT Poster Compressed" panose="02070706080601050204" pitchFamily="18" charset="0"/>
                <a:ea typeface="+mn-ea"/>
                <a:cs typeface="Biome" panose="020B0502040204020203" pitchFamily="34" charset="0"/>
              </a:rPr>
              <a:t> 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uLnTx/>
              <a:uFillTx/>
              <a:latin typeface="Bodoni MT Poster Compressed" panose="02070706080601050204" pitchFamily="18" charset="0"/>
              <a:ea typeface="+mn-ea"/>
              <a:cs typeface="Biome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9D66F5-52F3-C7F8-7ED7-DD5859842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25551"/>
            <a:ext cx="12277493" cy="534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28630"/>
      </p:ext>
    </p:extLst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72B19FF-B969-4F25-97B9-7D95D567A885}"/>
              </a:ext>
            </a:extLst>
          </p:cNvPr>
          <p:cNvSpPr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BOGOSLUŽ</a:t>
            </a:r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U DUHU I ISTINI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97069B5-3846-4F77-8E32-F40D816A07F6}"/>
              </a:ext>
            </a:extLst>
          </p:cNvPr>
          <p:cNvSpPr/>
          <p:nvPr/>
        </p:nvSpPr>
        <p:spPr>
          <a:xfrm>
            <a:off x="562435" y="637192"/>
            <a:ext cx="11239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Oslobodi me od krvi prolivene Bože, Bože spasitelju moj! </a:t>
            </a:r>
            <a:r>
              <a:rPr lang="hr-HR" sz="16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Nek</a:t>
            </a:r>
            <a:r>
              <a:rPr lang="hr-HR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mi jezik kliče pravednosti tvojoj.</a:t>
            </a:r>
            <a:r>
              <a:rPr lang="en-US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hr-HR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Psalm 51</a:t>
            </a:r>
            <a:r>
              <a:rPr lang="hr-HR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-US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16)</a:t>
            </a:r>
            <a:endParaRPr lang="es-ES" sz="16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2383F4-2F94-4587-9D35-4D3934B14F13}"/>
              </a:ext>
            </a:extLst>
          </p:cNvPr>
          <p:cNvSpPr txBox="1"/>
          <p:nvPr/>
        </p:nvSpPr>
        <p:spPr>
          <a:xfrm>
            <a:off x="3100760" y="1152317"/>
            <a:ext cx="4957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Temeljni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bogosluž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u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hramu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bile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žrtve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životinja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Međutim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Psalmima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Bog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odriče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žrtava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(Ps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40,6; 51,16).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Zašto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 descr="Humo saliendo de la tierra&#10;&#10;Descripción generada automáticamente con confianza baja">
            <a:extLst>
              <a:ext uri="{FF2B5EF4-FFF2-40B4-BE49-F238E27FC236}">
                <a16:creationId xmlns:a16="http://schemas.microsoft.com/office/drawing/2014/main" id="{628AB6E8-E5BA-4AB2-0EC0-EBF3475AB3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486" y="1235235"/>
            <a:ext cx="2886074" cy="4481154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Imagen 9" descr="Un hombre con los brazos abiertos&#10;&#10;Descripción generada automáticamente con confianza baja">
            <a:extLst>
              <a:ext uri="{FF2B5EF4-FFF2-40B4-BE49-F238E27FC236}">
                <a16:creationId xmlns:a16="http://schemas.microsoft.com/office/drawing/2014/main" id="{352D3AB3-3956-7FA2-E149-3F1DC716D6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58150" y="1235235"/>
            <a:ext cx="3995363" cy="549894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D4DA254-A057-E709-B1B3-644EDACA11D0}"/>
              </a:ext>
            </a:extLst>
          </p:cNvPr>
          <p:cNvSpPr txBox="1"/>
          <p:nvPr/>
        </p:nvSpPr>
        <p:spPr>
          <a:xfrm>
            <a:off x="3100760" y="2595767"/>
            <a:ext cx="495739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 ne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želi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žrtve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onaj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koji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nudi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djeluje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nepravedno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protiv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bližnjega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nije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stanju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prepoznati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njima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duhovnu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stvarnost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predstavljaju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jednostavno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izvodi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puki ritual.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00B6D1C-EC0E-F1DB-A0A7-2FB6845171BE}"/>
              </a:ext>
            </a:extLst>
          </p:cNvPr>
          <p:cNvSpPr txBox="1"/>
          <p:nvPr/>
        </p:nvSpPr>
        <p:spPr>
          <a:xfrm>
            <a:off x="138490" y="5790445"/>
            <a:ext cx="78434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želi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ga 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obožava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duhu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istini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(Ivan 4,23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24).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prihvaća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slomljeni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duh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žrtve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(Ps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51, 17);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hvalospjev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(Ps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50,14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23; 69,30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31); 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poslušnost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(Ps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40,6-8).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7887151-DB80-DB9D-1B10-913C633078A3}"/>
              </a:ext>
            </a:extLst>
          </p:cNvPr>
          <p:cNvSpPr txBox="1"/>
          <p:nvPr/>
        </p:nvSpPr>
        <p:spPr>
          <a:xfrm>
            <a:off x="3100760" y="4346994"/>
            <a:ext cx="49573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Budimo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jasni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Bog ne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treba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žrtve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(Ps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50,9-13).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Međutim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traži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mu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predstavimo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(Ps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50, 5).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Kakve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žrtve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danas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traži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680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1B48FDF-173A-55AE-F707-9D14770207D6}"/>
              </a:ext>
            </a:extLst>
          </p:cNvPr>
          <p:cNvSpPr/>
          <p:nvPr/>
        </p:nvSpPr>
        <p:spPr>
          <a:xfrm>
            <a:off x="133350" y="123826"/>
            <a:ext cx="7505700" cy="6629400"/>
          </a:xfrm>
          <a:prstGeom prst="roundRect">
            <a:avLst>
              <a:gd name="adj" fmla="val 4644"/>
            </a:avLst>
          </a:prstGeom>
          <a:blipFill dpi="0" rotWithShape="1">
            <a:blip r:embed="rId2" cstate="hqprint">
              <a:alphaModFix am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C80A5B7-12BA-4E44-4F68-B7ACB507404F}"/>
              </a:ext>
            </a:extLst>
          </p:cNvPr>
          <p:cNvSpPr/>
          <p:nvPr/>
        </p:nvSpPr>
        <p:spPr>
          <a:xfrm>
            <a:off x="7753350" y="123826"/>
            <a:ext cx="4305300" cy="6629400"/>
          </a:xfrm>
          <a:prstGeom prst="roundRect">
            <a:avLst>
              <a:gd name="adj" fmla="val 6856"/>
            </a:avLst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F25D06B-25C8-5151-7099-CA22E15DCED1}"/>
              </a:ext>
            </a:extLst>
          </p:cNvPr>
          <p:cNvSpPr/>
          <p:nvPr/>
        </p:nvSpPr>
        <p:spPr>
          <a:xfrm>
            <a:off x="508246" y="418922"/>
            <a:ext cx="675590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200" b="1" dirty="0">
                <a:latin typeface="Constantia" panose="02030602050306030303" pitchFamily="18" charset="0"/>
              </a:rPr>
              <a:t>“</a:t>
            </a:r>
            <a:r>
              <a:rPr lang="en-US" sz="2200" b="1" dirty="0" err="1">
                <a:latin typeface="Constantia" panose="02030602050306030303" pitchFamily="18" charset="0"/>
              </a:rPr>
              <a:t>Misli</a:t>
            </a:r>
            <a:r>
              <a:rPr lang="hr-HR" sz="2200" b="1" dirty="0">
                <a:latin typeface="Constantia" panose="02030602050306030303" pitchFamily="18" charset="0"/>
              </a:rPr>
              <a:t>la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sam</a:t>
            </a:r>
            <a:r>
              <a:rPr lang="en-US" sz="2200" b="1" dirty="0">
                <a:latin typeface="Constantia" panose="02030602050306030303" pitchFamily="18" charset="0"/>
              </a:rPr>
              <a:t> s </a:t>
            </a:r>
            <a:r>
              <a:rPr lang="en-US" sz="2200" b="1" dirty="0" err="1">
                <a:latin typeface="Constantia" panose="02030602050306030303" pitchFamily="18" charset="0"/>
              </a:rPr>
              <a:t>kakvom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radošću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hr-HR" sz="2200" b="1" dirty="0">
                <a:latin typeface="Constantia" panose="02030602050306030303" pitchFamily="18" charset="0"/>
              </a:rPr>
              <a:t>bi </a:t>
            </a:r>
            <a:r>
              <a:rPr lang="en-US" sz="2200" b="1" dirty="0" err="1">
                <a:latin typeface="Constantia" panose="02030602050306030303" pitchFamily="18" charset="0"/>
              </a:rPr>
              <a:t>anđeli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gleda</a:t>
            </a:r>
            <a:r>
              <a:rPr lang="hr-HR" sz="2200" b="1" dirty="0">
                <a:latin typeface="Constantia" panose="02030602050306030303" pitchFamily="18" charset="0"/>
              </a:rPr>
              <a:t>li</a:t>
            </a:r>
            <a:r>
              <a:rPr lang="en-US" sz="2200" b="1" dirty="0">
                <a:latin typeface="Constantia" panose="02030602050306030303" pitchFamily="18" charset="0"/>
              </a:rPr>
              <a:t> s </a:t>
            </a:r>
            <a:r>
              <a:rPr lang="en-US" sz="2200" b="1" dirty="0" err="1">
                <a:latin typeface="Constantia" panose="02030602050306030303" pitchFamily="18" charset="0"/>
              </a:rPr>
              <a:t>neba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nas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kad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bismo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svi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hvalili</a:t>
            </a:r>
            <a:r>
              <a:rPr lang="en-US" sz="2200" b="1" dirty="0">
                <a:latin typeface="Constantia" panose="02030602050306030303" pitchFamily="18" charset="0"/>
              </a:rPr>
              <a:t> Boga </a:t>
            </a:r>
            <a:r>
              <a:rPr lang="en-US" sz="2200" b="1" dirty="0" err="1">
                <a:latin typeface="Constantia" panose="02030602050306030303" pitchFamily="18" charset="0"/>
              </a:rPr>
              <a:t>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ostajali</a:t>
            </a:r>
            <a:r>
              <a:rPr lang="en-US" sz="2200" b="1" dirty="0">
                <a:latin typeface="Constantia" panose="02030602050306030303" pitchFamily="18" charset="0"/>
              </a:rPr>
              <a:t> u </a:t>
            </a:r>
            <a:r>
              <a:rPr lang="en-US" sz="2200" b="1" dirty="0" err="1">
                <a:latin typeface="Constantia" panose="02030602050306030303" pitchFamily="18" charset="0"/>
              </a:rPr>
              <a:t>Kristu</a:t>
            </a:r>
            <a:r>
              <a:rPr lang="en-US" sz="2200" b="1" dirty="0"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latin typeface="Constantia" panose="02030602050306030303" pitchFamily="18" charset="0"/>
              </a:rPr>
              <a:t>Ako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doista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postoji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radost</a:t>
            </a:r>
            <a:r>
              <a:rPr lang="en-US" sz="2200" b="1" dirty="0">
                <a:latin typeface="Constantia" panose="02030602050306030303" pitchFamily="18" charset="0"/>
              </a:rPr>
              <a:t> u </a:t>
            </a:r>
            <a:r>
              <a:rPr lang="en-US" sz="2200" b="1" dirty="0" err="1">
                <a:latin typeface="Constantia" panose="02030602050306030303" pitchFamily="18" charset="0"/>
              </a:rPr>
              <a:t>punini</a:t>
            </a:r>
            <a:r>
              <a:rPr lang="en-US" sz="2200" b="1" dirty="0">
                <a:latin typeface="Constantia" panose="02030602050306030303" pitchFamily="18" charset="0"/>
              </a:rPr>
              <a:t> za </a:t>
            </a:r>
            <a:r>
              <a:rPr lang="en-US" sz="2200" b="1" dirty="0" err="1">
                <a:latin typeface="Constantia" panose="02030602050306030303" pitchFamily="18" charset="0"/>
              </a:rPr>
              <a:t>kršćanina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zašto</a:t>
            </a:r>
            <a:r>
              <a:rPr lang="en-US" sz="2200" b="1" dirty="0">
                <a:latin typeface="Constantia" panose="02030602050306030303" pitchFamily="18" charset="0"/>
              </a:rPr>
              <a:t> je ne </a:t>
            </a:r>
            <a:r>
              <a:rPr lang="en-US" sz="2200" b="1" dirty="0" err="1">
                <a:latin typeface="Constantia" panose="02030602050306030303" pitchFamily="18" charset="0"/>
              </a:rPr>
              <a:t>bismo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posjedovali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očitovali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svijetu</a:t>
            </a:r>
            <a:r>
              <a:rPr lang="en-US" sz="2200" b="1" dirty="0">
                <a:latin typeface="Constantia" panose="02030602050306030303" pitchFamily="18" charset="0"/>
              </a:rPr>
              <a:t>? ...
Za </a:t>
            </a:r>
            <a:r>
              <a:rPr lang="en-US" sz="2200" b="1" dirty="0" err="1">
                <a:latin typeface="Constantia" panose="02030602050306030303" pitchFamily="18" charset="0"/>
              </a:rPr>
              <a:t>samo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malo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vremena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Krist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će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doći</a:t>
            </a:r>
            <a:r>
              <a:rPr lang="en-US" sz="2200" b="1" dirty="0">
                <a:latin typeface="Constantia" panose="02030602050306030303" pitchFamily="18" charset="0"/>
              </a:rPr>
              <a:t> u </a:t>
            </a:r>
            <a:r>
              <a:rPr lang="en-US" sz="2200" b="1" dirty="0" err="1">
                <a:latin typeface="Constantia" panose="02030602050306030303" pitchFamily="18" charset="0"/>
              </a:rPr>
              <a:t>moći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velikoj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slavi</a:t>
            </a:r>
            <a:r>
              <a:rPr lang="en-US" sz="2200" b="1" dirty="0">
                <a:latin typeface="Constantia" panose="02030602050306030303" pitchFamily="18" charset="0"/>
              </a:rPr>
              <a:t>, [...] </a:t>
            </a:r>
            <a:r>
              <a:rPr lang="en-US" sz="2200" b="1" dirty="0" err="1">
                <a:latin typeface="Constantia" panose="02030602050306030303" pitchFamily="18" charset="0"/>
              </a:rPr>
              <a:t>poč</a:t>
            </a:r>
            <a:r>
              <a:rPr lang="hr-HR" sz="2200" b="1" dirty="0" err="1">
                <a:latin typeface="Constantia" panose="02030602050306030303" pitchFamily="18" charset="0"/>
              </a:rPr>
              <a:t>nite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pjevati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pjesmu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hvale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radovati</a:t>
            </a:r>
            <a:r>
              <a:rPr lang="en-US" sz="2200" b="1" dirty="0">
                <a:latin typeface="Constantia" panose="02030602050306030303" pitchFamily="18" charset="0"/>
              </a:rPr>
              <a:t> se </a:t>
            </a:r>
            <a:r>
              <a:rPr lang="en-US" sz="2200" b="1" dirty="0" err="1">
                <a:latin typeface="Constantia" panose="02030602050306030303" pitchFamily="18" charset="0"/>
              </a:rPr>
              <a:t>ovdje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dolje</a:t>
            </a:r>
            <a:r>
              <a:rPr lang="en-US" sz="2200" b="1" dirty="0">
                <a:latin typeface="Constantia" panose="02030602050306030303" pitchFamily="18" charset="0"/>
              </a:rPr>
              <a:t> ... Neka </a:t>
            </a:r>
            <a:r>
              <a:rPr lang="en-US" sz="2200" b="1" dirty="0" err="1">
                <a:latin typeface="Constantia" panose="02030602050306030303" pitchFamily="18" charset="0"/>
              </a:rPr>
              <a:t>vaše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usne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pjevaju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hvalospjeve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Bogu</a:t>
            </a:r>
            <a:r>
              <a:rPr lang="en-US" sz="2200" b="1" dirty="0">
                <a:latin typeface="Constantia" panose="02030602050306030303" pitchFamily="18" charset="0"/>
              </a:rPr>
              <a:t> [...]
</a:t>
            </a:r>
            <a:r>
              <a:rPr lang="en-US" sz="2200" b="1" dirty="0" err="1">
                <a:latin typeface="Constantia" panose="02030602050306030303" pitchFamily="18" charset="0"/>
              </a:rPr>
              <a:t>Ako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sjedite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nebeskim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mjestima</a:t>
            </a:r>
            <a:r>
              <a:rPr lang="en-US" sz="2200" b="1" dirty="0">
                <a:latin typeface="Constantia" panose="02030602050306030303" pitchFamily="18" charset="0"/>
              </a:rPr>
              <a:t> s </a:t>
            </a:r>
            <a:r>
              <a:rPr lang="en-US" sz="2200" b="1" dirty="0" err="1">
                <a:latin typeface="Constantia" panose="02030602050306030303" pitchFamily="18" charset="0"/>
              </a:rPr>
              <a:t>Kristom</a:t>
            </a:r>
            <a:r>
              <a:rPr lang="en-US" sz="2200" b="1" dirty="0">
                <a:latin typeface="Constantia" panose="02030602050306030303" pitchFamily="18" charset="0"/>
              </a:rPr>
              <a:t>, ne </a:t>
            </a:r>
            <a:r>
              <a:rPr lang="en-US" sz="2200" b="1" dirty="0" err="1">
                <a:latin typeface="Constantia" panose="02030602050306030303" pitchFamily="18" charset="0"/>
              </a:rPr>
              <a:t>možete</a:t>
            </a:r>
            <a:r>
              <a:rPr lang="en-US" sz="2200" b="1" dirty="0">
                <a:latin typeface="Constantia" panose="02030602050306030303" pitchFamily="18" charset="0"/>
              </a:rPr>
              <a:t> se </a:t>
            </a:r>
            <a:r>
              <a:rPr lang="en-US" sz="2200" b="1" dirty="0" err="1">
                <a:latin typeface="Constantia" panose="02030602050306030303" pitchFamily="18" charset="0"/>
              </a:rPr>
              <a:t>suzdržati</a:t>
            </a:r>
            <a:r>
              <a:rPr lang="en-US" sz="2200" b="1" dirty="0">
                <a:latin typeface="Constantia" panose="02030602050306030303" pitchFamily="18" charset="0"/>
              </a:rPr>
              <a:t> od </a:t>
            </a:r>
            <a:r>
              <a:rPr lang="en-US" sz="2200" b="1" dirty="0" err="1">
                <a:latin typeface="Constantia" panose="02030602050306030303" pitchFamily="18" charset="0"/>
              </a:rPr>
              <a:t>hvaljenja</a:t>
            </a:r>
            <a:r>
              <a:rPr lang="en-US" sz="2200" b="1" dirty="0">
                <a:latin typeface="Constantia" panose="02030602050306030303" pitchFamily="18" charset="0"/>
              </a:rPr>
              <a:t> Boga. </a:t>
            </a:r>
            <a:r>
              <a:rPr lang="en-US" sz="2200" b="1" dirty="0" err="1">
                <a:latin typeface="Constantia" panose="02030602050306030303" pitchFamily="18" charset="0"/>
              </a:rPr>
              <a:t>Počnite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hr-HR" sz="2200" b="1" dirty="0">
                <a:latin typeface="Constantia" panose="02030602050306030303" pitchFamily="18" charset="0"/>
              </a:rPr>
              <a:t>uči</a:t>
            </a:r>
            <a:r>
              <a:rPr lang="en-US" sz="2200" b="1" dirty="0" err="1">
                <a:latin typeface="Constantia" panose="02030602050306030303" pitchFamily="18" charset="0"/>
              </a:rPr>
              <a:t>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svoje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jezike</a:t>
            </a:r>
            <a:r>
              <a:rPr lang="en-US" sz="2200" b="1" dirty="0">
                <a:latin typeface="Constantia" panose="02030602050306030303" pitchFamily="18" charset="0"/>
              </a:rPr>
              <a:t> da </a:t>
            </a:r>
            <a:r>
              <a:rPr lang="hr-HR" sz="2200" b="1" dirty="0">
                <a:latin typeface="Constantia" panose="02030602050306030303" pitchFamily="18" charset="0"/>
              </a:rPr>
              <a:t>G</a:t>
            </a:r>
            <a:r>
              <a:rPr lang="en-US" sz="2200" b="1" dirty="0">
                <a:latin typeface="Constantia" panose="02030602050306030303" pitchFamily="18" charset="0"/>
              </a:rPr>
              <a:t>a </a:t>
            </a:r>
            <a:r>
              <a:rPr lang="en-US" sz="2200" b="1" dirty="0" err="1">
                <a:latin typeface="Constantia" panose="02030602050306030303" pitchFamily="18" charset="0"/>
              </a:rPr>
              <a:t>hvalite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uvježbavajte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svoja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srca</a:t>
            </a:r>
            <a:r>
              <a:rPr lang="en-US" sz="2200" b="1" dirty="0">
                <a:latin typeface="Constantia" panose="02030602050306030303" pitchFamily="18" charset="0"/>
              </a:rPr>
              <a:t> da </a:t>
            </a:r>
            <a:r>
              <a:rPr lang="hr-HR" sz="2200" b="1" dirty="0">
                <a:latin typeface="Constantia" panose="02030602050306030303" pitchFamily="18" charset="0"/>
              </a:rPr>
              <a:t>pjevaju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Bogu</a:t>
            </a:r>
            <a:r>
              <a:rPr lang="en-US" sz="2200" b="1" dirty="0">
                <a:latin typeface="Constantia" panose="02030602050306030303" pitchFamily="18" charset="0"/>
              </a:rPr>
              <a:t>; </a:t>
            </a:r>
            <a:r>
              <a:rPr lang="en-US" sz="2200" b="1" dirty="0" err="1">
                <a:latin typeface="Constantia" panose="02030602050306030303" pitchFamily="18" charset="0"/>
              </a:rPr>
              <a:t>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kad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hr-HR" sz="2200" b="1" dirty="0">
                <a:latin typeface="Constantia" panose="02030602050306030303" pitchFamily="18" charset="0"/>
              </a:rPr>
              <a:t>nečastiv</a:t>
            </a:r>
            <a:r>
              <a:rPr lang="en-US" sz="2200" b="1" dirty="0" err="1">
                <a:latin typeface="Constantia" panose="02030602050306030303" pitchFamily="18" charset="0"/>
              </a:rPr>
              <a:t>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hr-HR" sz="2200" b="1" dirty="0">
                <a:latin typeface="Constantia" panose="02030602050306030303" pitchFamily="18" charset="0"/>
              </a:rPr>
              <a:t>za</a:t>
            </a:r>
            <a:r>
              <a:rPr lang="en-US" sz="2200" b="1" dirty="0" err="1">
                <a:latin typeface="Constantia" panose="02030602050306030303" pitchFamily="18" charset="0"/>
              </a:rPr>
              <a:t>počne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hr-HR" sz="2200" b="1" dirty="0" err="1">
                <a:latin typeface="Constantia" panose="02030602050306030303" pitchFamily="18" charset="0"/>
              </a:rPr>
              <a:t>smješt</a:t>
            </a:r>
            <a:r>
              <a:rPr lang="en-US" sz="2200" b="1" dirty="0" err="1">
                <a:latin typeface="Constantia" panose="02030602050306030303" pitchFamily="18" charset="0"/>
              </a:rPr>
              <a:t>ati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svoju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hr-HR" sz="2200" b="1" dirty="0">
                <a:latin typeface="Constantia" panose="02030602050306030303" pitchFamily="18" charset="0"/>
              </a:rPr>
              <a:t>mračnu igru</a:t>
            </a:r>
            <a:r>
              <a:rPr lang="en-US" sz="2200" b="1" dirty="0">
                <a:latin typeface="Constantia" panose="02030602050306030303" pitchFamily="18" charset="0"/>
              </a:rPr>
              <a:t> o </a:t>
            </a:r>
            <a:r>
              <a:rPr lang="en-US" sz="2200" b="1" dirty="0" err="1">
                <a:latin typeface="Constantia" panose="02030602050306030303" pitchFamily="18" charset="0"/>
              </a:rPr>
              <a:t>vama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pjevajte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hvalu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Bogu</a:t>
            </a:r>
            <a:r>
              <a:rPr lang="en-US" sz="2200" b="1" dirty="0">
                <a:latin typeface="Constantia" panose="02030602050306030303" pitchFamily="18" charset="0"/>
              </a:rPr>
              <a:t>.«</a:t>
            </a:r>
            <a:endParaRPr lang="en" sz="2200" b="1" dirty="0">
              <a:latin typeface="Constantia" panose="02030602050306030303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2C17FE-4D2A-BBE0-3797-9862E5770E90}"/>
              </a:ext>
            </a:extLst>
          </p:cNvPr>
          <p:cNvSpPr txBox="1"/>
          <p:nvPr/>
        </p:nvSpPr>
        <p:spPr>
          <a:xfrm>
            <a:off x="133350" y="6269801"/>
            <a:ext cx="7505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</a:t>
            </a:r>
            <a:r>
              <a:rPr lang="hr-HR" sz="1600" b="1" dirty="0" err="1"/>
              <a:t>llen</a:t>
            </a:r>
            <a:r>
              <a:rPr lang="hr-HR" sz="1600" b="1" dirty="0"/>
              <a:t> G. White, </a:t>
            </a:r>
            <a:r>
              <a:rPr lang="hr-HR" sz="1600" i="1" dirty="0"/>
              <a:t>Na nebeskim </a:t>
            </a:r>
            <a:r>
              <a:rPr lang="hr-HR" sz="1600" i="1" dirty="0" err="1"/>
              <a:t>mestima</a:t>
            </a:r>
            <a:r>
              <a:rPr lang="en" sz="1600" b="1" dirty="0"/>
              <a:t>, </a:t>
            </a:r>
            <a:r>
              <a:rPr lang="hr-HR" sz="1600" b="1" dirty="0"/>
              <a:t>29. </a:t>
            </a:r>
            <a:r>
              <a:rPr lang="hr-HR" sz="1600" b="1" dirty="0" err="1"/>
              <a:t>ožujkža</a:t>
            </a:r>
            <a:endParaRPr lang="en" sz="1600" b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88C1CB1-E933-7FC0-6BDB-C735263DE61D}"/>
              </a:ext>
            </a:extLst>
          </p:cNvPr>
          <p:cNvSpPr/>
          <p:nvPr/>
        </p:nvSpPr>
        <p:spPr>
          <a:xfrm>
            <a:off x="7908334" y="665144"/>
            <a:ext cx="39953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200" b="1" dirty="0">
                <a:latin typeface="Constantia" panose="02030602050306030303" pitchFamily="18" charset="0"/>
              </a:rPr>
              <a:t>“</a:t>
            </a:r>
            <a:r>
              <a:rPr lang="en-US" sz="2200" b="1" dirty="0" err="1">
                <a:latin typeface="Constantia" panose="02030602050306030303" pitchFamily="18" charset="0"/>
              </a:rPr>
              <a:t>Onaj</a:t>
            </a:r>
            <a:r>
              <a:rPr lang="en-US" sz="2200" b="1" dirty="0">
                <a:latin typeface="Constantia" panose="02030602050306030303" pitchFamily="18" charset="0"/>
              </a:rPr>
              <a:t> koji </a:t>
            </a:r>
            <a:r>
              <a:rPr lang="en-US" sz="2200" b="1" dirty="0" err="1">
                <a:latin typeface="Constantia" panose="02030602050306030303" pitchFamily="18" charset="0"/>
              </a:rPr>
              <a:t>vjeruje</a:t>
            </a:r>
            <a:r>
              <a:rPr lang="en-US" sz="2200" b="1" dirty="0">
                <a:latin typeface="Constantia" panose="02030602050306030303" pitchFamily="18" charset="0"/>
              </a:rPr>
              <a:t> u Krista </a:t>
            </a:r>
            <a:r>
              <a:rPr lang="en-US" sz="2200" b="1" dirty="0" err="1">
                <a:latin typeface="Constantia" panose="02030602050306030303" pitchFamily="18" charset="0"/>
              </a:rPr>
              <a:t>postaje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jedno</a:t>
            </a:r>
            <a:r>
              <a:rPr lang="en-US" sz="2200" b="1" dirty="0">
                <a:latin typeface="Constantia" panose="02030602050306030303" pitchFamily="18" charset="0"/>
              </a:rPr>
              <a:t> s </a:t>
            </a:r>
            <a:r>
              <a:rPr lang="en-US" sz="2200" b="1" dirty="0" err="1">
                <a:latin typeface="Constantia" panose="02030602050306030303" pitchFamily="18" charset="0"/>
              </a:rPr>
              <a:t>Kristom</a:t>
            </a:r>
            <a:r>
              <a:rPr lang="en-US" sz="2200" b="1" dirty="0">
                <a:latin typeface="Constantia" panose="02030602050306030303" pitchFamily="18" charset="0"/>
              </a:rPr>
              <a:t>, da </a:t>
            </a:r>
            <a:r>
              <a:rPr lang="en-US" sz="2200" b="1" dirty="0" err="1">
                <a:latin typeface="Constantia" panose="02030602050306030303" pitchFamily="18" charset="0"/>
              </a:rPr>
              <a:t>pokaže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slavu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Božju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jer</a:t>
            </a:r>
            <a:r>
              <a:rPr lang="en-US" sz="2200" b="1" dirty="0">
                <a:latin typeface="Constantia" panose="02030602050306030303" pitchFamily="18" charset="0"/>
              </a:rPr>
              <a:t> Bog </a:t>
            </a:r>
            <a:r>
              <a:rPr lang="en-US" sz="2200" b="1" dirty="0" err="1">
                <a:latin typeface="Constantia" panose="02030602050306030303" pitchFamily="18" charset="0"/>
              </a:rPr>
              <a:t>stav</a:t>
            </a:r>
            <a:r>
              <a:rPr lang="hr-HR" sz="2200" b="1" dirty="0" err="1">
                <a:latin typeface="Constantia" panose="02030602050306030303" pitchFamily="18" charset="0"/>
              </a:rPr>
              <a:t>lja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novu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pjesmu</a:t>
            </a:r>
            <a:r>
              <a:rPr lang="en-US" sz="2200" b="1" dirty="0">
                <a:latin typeface="Constantia" panose="02030602050306030303" pitchFamily="18" charset="0"/>
              </a:rPr>
              <a:t> u </a:t>
            </a:r>
            <a:r>
              <a:rPr lang="en-US" sz="2200" b="1" dirty="0" err="1">
                <a:latin typeface="Constantia" panose="02030602050306030303" pitchFamily="18" charset="0"/>
              </a:rPr>
              <a:t>usta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hr-HR" sz="2200" b="1" dirty="0">
                <a:latin typeface="Constantia" panose="02030602050306030303" pitchFamily="18" charset="0"/>
              </a:rPr>
              <a:t>njegov</a:t>
            </a:r>
            <a:r>
              <a:rPr lang="en-US" sz="2200" b="1" dirty="0">
                <a:latin typeface="Constantia" panose="02030602050306030303" pitchFamily="18" charset="0"/>
              </a:rPr>
              <a:t>a, </a:t>
            </a:r>
            <a:r>
              <a:rPr lang="en-US" sz="2200" b="1" dirty="0" err="1">
                <a:latin typeface="Constantia" panose="02030602050306030303" pitchFamily="18" charset="0"/>
              </a:rPr>
              <a:t>čak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hr-HR" sz="2200" b="1" dirty="0">
                <a:latin typeface="Constantia" panose="02030602050306030303" pitchFamily="18" charset="0"/>
              </a:rPr>
              <a:t>da </a:t>
            </a:r>
            <a:r>
              <a:rPr lang="en-US" sz="2200" b="1" dirty="0" err="1">
                <a:latin typeface="Constantia" panose="02030602050306030303" pitchFamily="18" charset="0"/>
              </a:rPr>
              <a:t>hvali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Gos</a:t>
            </a:r>
            <a:r>
              <a:rPr lang="hr-HR" sz="2200" b="1" dirty="0">
                <a:latin typeface="Constantia" panose="02030602050306030303" pitchFamily="18" charset="0"/>
              </a:rPr>
              <a:t>- po</a:t>
            </a:r>
            <a:r>
              <a:rPr lang="en-US" sz="2200" b="1" dirty="0" err="1">
                <a:latin typeface="Constantia" panose="02030602050306030303" pitchFamily="18" charset="0"/>
              </a:rPr>
              <a:t>dina</a:t>
            </a:r>
            <a:r>
              <a:rPr lang="en-US" sz="2200" b="1" dirty="0">
                <a:latin typeface="Constantia" panose="02030602050306030303" pitchFamily="18" charset="0"/>
              </a:rPr>
              <a:t>. On </a:t>
            </a:r>
            <a:r>
              <a:rPr lang="en-US" sz="2200" b="1" dirty="0" err="1">
                <a:latin typeface="Constantia" panose="02030602050306030303" pitchFamily="18" charset="0"/>
              </a:rPr>
              <a:t>svakodnevno</a:t>
            </a:r>
            <a:r>
              <a:rPr lang="hr-HR" sz="2200" b="1" dirty="0">
                <a:latin typeface="Constantia" panose="02030602050306030303" pitchFamily="18" charset="0"/>
              </a:rPr>
              <a:t> že-</a:t>
            </a:r>
            <a:r>
              <a:rPr lang="en-US" sz="2200" b="1" dirty="0">
                <a:latin typeface="Constantia" panose="02030602050306030303" pitchFamily="18" charset="0"/>
              </a:rPr>
              <a:t> li </a:t>
            </a:r>
            <a:r>
              <a:rPr lang="en-US" sz="2200" b="1" dirty="0" err="1">
                <a:latin typeface="Constantia" panose="02030602050306030303" pitchFamily="18" charset="0"/>
              </a:rPr>
              <a:t>spoznati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više</a:t>
            </a:r>
            <a:r>
              <a:rPr lang="en-US" sz="2200" b="1" dirty="0">
                <a:latin typeface="Constantia" panose="02030602050306030303" pitchFamily="18" charset="0"/>
              </a:rPr>
              <a:t> o </a:t>
            </a:r>
            <a:r>
              <a:rPr lang="en-US" sz="2200" b="1" dirty="0" err="1">
                <a:latin typeface="Constantia" panose="02030602050306030303" pitchFamily="18" charset="0"/>
              </a:rPr>
              <a:t>Kristu</a:t>
            </a:r>
            <a:r>
              <a:rPr lang="en-US" sz="2200" b="1" dirty="0">
                <a:latin typeface="Constantia" panose="02030602050306030303" pitchFamily="18" charset="0"/>
              </a:rPr>
              <a:t>,</a:t>
            </a:r>
            <a:r>
              <a:rPr lang="hr-HR" sz="2200" b="1" dirty="0">
                <a:latin typeface="Constantia" panose="02030602050306030303" pitchFamily="18" charset="0"/>
              </a:rPr>
              <a:t> ka-</a:t>
            </a:r>
            <a:r>
              <a:rPr lang="en-US" sz="2200" b="1" dirty="0">
                <a:latin typeface="Constantia" panose="02030602050306030303" pitchFamily="18" charset="0"/>
              </a:rPr>
              <a:t> ko bi </a:t>
            </a:r>
            <a:r>
              <a:rPr lang="en-US" sz="2200" b="1" dirty="0" err="1">
                <a:latin typeface="Constantia" panose="02030602050306030303" pitchFamily="18" charset="0"/>
              </a:rPr>
              <a:t>postao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sličniji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Njemu</a:t>
            </a:r>
            <a:r>
              <a:rPr lang="en-US" sz="2200" b="1" dirty="0">
                <a:latin typeface="Constantia" panose="02030602050306030303" pitchFamily="18" charset="0"/>
              </a:rPr>
              <a:t>. On </a:t>
            </a:r>
            <a:r>
              <a:rPr lang="en-US" sz="2200" b="1" dirty="0" err="1">
                <a:latin typeface="Constantia" panose="02030602050306030303" pitchFamily="18" charset="0"/>
              </a:rPr>
              <a:t>razlučuje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duhovne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stvari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uživa</a:t>
            </a:r>
            <a:r>
              <a:rPr lang="en-US" sz="2200" b="1" dirty="0">
                <a:latin typeface="Constantia" panose="02030602050306030303" pitchFamily="18" charset="0"/>
              </a:rPr>
              <a:t> u </a:t>
            </a:r>
            <a:r>
              <a:rPr lang="hr-HR" sz="2200" b="1" dirty="0">
                <a:latin typeface="Constantia" panose="02030602050306030303" pitchFamily="18" charset="0"/>
              </a:rPr>
              <a:t>razmišljanju 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Krist</a:t>
            </a:r>
            <a:r>
              <a:rPr lang="hr-HR" sz="2200" b="1" dirty="0">
                <a:latin typeface="Constantia" panose="02030602050306030303" pitchFamily="18" charset="0"/>
              </a:rPr>
              <a:t>u</a:t>
            </a:r>
            <a:r>
              <a:rPr lang="en-US" sz="2200" b="1" dirty="0">
                <a:latin typeface="Constantia" panose="02030602050306030303" pitchFamily="18" charset="0"/>
              </a:rPr>
              <a:t>, a </a:t>
            </a:r>
            <a:r>
              <a:rPr lang="en-US" sz="2200" b="1" dirty="0" err="1">
                <a:latin typeface="Constantia" panose="02030602050306030303" pitchFamily="18" charset="0"/>
              </a:rPr>
              <a:t>promatrajući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hr-HR" sz="2200" b="1" dirty="0">
                <a:latin typeface="Constantia" panose="02030602050306030303" pitchFamily="18" charset="0"/>
              </a:rPr>
              <a:t>G</a:t>
            </a:r>
            <a:r>
              <a:rPr lang="en-US" sz="2200" b="1" dirty="0">
                <a:latin typeface="Constantia" panose="02030602050306030303" pitchFamily="18" charset="0"/>
              </a:rPr>
              <a:t>a </a:t>
            </a:r>
            <a:r>
              <a:rPr lang="en-US" sz="2200" b="1" dirty="0" err="1">
                <a:latin typeface="Constantia" panose="02030602050306030303" pitchFamily="18" charset="0"/>
              </a:rPr>
              <a:t>mijenja</a:t>
            </a:r>
            <a:r>
              <a:rPr lang="en-US" sz="2200" b="1" dirty="0">
                <a:latin typeface="Constantia" panose="02030602050306030303" pitchFamily="18" charset="0"/>
              </a:rPr>
              <a:t> se, </a:t>
            </a:r>
            <a:r>
              <a:rPr lang="en-US" sz="2200" b="1" dirty="0" err="1">
                <a:latin typeface="Constantia" panose="02030602050306030303" pitchFamily="18" charset="0"/>
              </a:rPr>
              <a:t>neprimjetno</a:t>
            </a:r>
            <a:r>
              <a:rPr lang="en-US" sz="2200" b="1" dirty="0">
                <a:latin typeface="Constantia" panose="02030602050306030303" pitchFamily="18" charset="0"/>
              </a:rPr>
              <a:t>, u </a:t>
            </a:r>
            <a:r>
              <a:rPr lang="en-US" sz="2200" b="1" dirty="0" err="1">
                <a:latin typeface="Constantia" panose="02030602050306030303" pitchFamily="18" charset="0"/>
              </a:rPr>
              <a:t>Kristovu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sliku</a:t>
            </a:r>
            <a:r>
              <a:rPr lang="en-US" sz="2200" b="1" dirty="0">
                <a:latin typeface="Constantia" panose="02030602050306030303" pitchFamily="18" charset="0"/>
              </a:rPr>
              <a:t>.«</a:t>
            </a:r>
            <a:endParaRPr lang="en" sz="2200" b="1" dirty="0">
              <a:latin typeface="Constantia" panose="02030602050306030303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E75B72-4206-A0DF-F26F-DA4FC8160BCE}"/>
              </a:ext>
            </a:extLst>
          </p:cNvPr>
          <p:cNvSpPr txBox="1"/>
          <p:nvPr/>
        </p:nvSpPr>
        <p:spPr>
          <a:xfrm>
            <a:off x="7753350" y="6163805"/>
            <a:ext cx="430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</a:t>
            </a:r>
            <a:r>
              <a:rPr lang="hr-HR" sz="1600" b="1" dirty="0" err="1"/>
              <a:t>llen</a:t>
            </a:r>
            <a:r>
              <a:rPr lang="hr-HR" sz="1600" b="1" dirty="0"/>
              <a:t> G. White, </a:t>
            </a:r>
            <a:r>
              <a:rPr lang="hr-HR" sz="1600" i="1" dirty="0"/>
              <a:t>Da Ga mogu znati</a:t>
            </a:r>
            <a:r>
              <a:rPr lang="hr-HR" sz="1600" b="1" dirty="0"/>
              <a:t>,</a:t>
            </a:r>
            <a:r>
              <a:rPr lang="en-US" sz="1600" b="1" dirty="0"/>
              <a:t> </a:t>
            </a:r>
            <a:r>
              <a:rPr lang="hr-HR" sz="1600" b="1" dirty="0"/>
              <a:t>str.</a:t>
            </a:r>
            <a:r>
              <a:rPr lang="en-US" sz="1600" b="1" dirty="0"/>
              <a:t> 158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392539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291353" y="3860138"/>
            <a:ext cx="11508760" cy="27697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0" name="TextBox 9"/>
          <p:cNvSpPr txBox="1">
            <a:spLocks noChangeArrowheads="1"/>
          </p:cNvSpPr>
          <p:nvPr/>
        </p:nvSpPr>
        <p:spPr bwMode="auto">
          <a:xfrm>
            <a:off x="1524000" y="382253"/>
            <a:ext cx="918106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6945" algn="l"/>
              </a:tabLst>
              <a:defRPr/>
            </a:pP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n-ea"/>
                <a:cs typeface="Arial" charset="0"/>
              </a:rPr>
              <a:t>ZAKLJUČAK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  <a:ea typeface="+mn-ea"/>
              <a:cs typeface="Arial" charset="0"/>
            </a:endParaRPr>
          </a:p>
        </p:txBody>
      </p:sp>
      <p:sp>
        <p:nvSpPr>
          <p:cNvPr id="4101" name="AutoShape 2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/>
          <p:cNvSpPr>
            <a:spLocks noChangeAspect="1" noChangeArrowheads="1"/>
          </p:cNvSpPr>
          <p:nvPr/>
        </p:nvSpPr>
        <p:spPr bwMode="auto">
          <a:xfrm>
            <a:off x="1679577" y="-876300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2" name="AutoShape 4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/>
          <p:cNvSpPr>
            <a:spLocks noChangeAspect="1" noChangeArrowheads="1"/>
          </p:cNvSpPr>
          <p:nvPr/>
        </p:nvSpPr>
        <p:spPr bwMode="auto">
          <a:xfrm>
            <a:off x="1660203" y="-871539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6634" y="3290532"/>
            <a:ext cx="8358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AutoShape 2" descr="http://220lily.files.wordpress.com/2013/07/il_570xn-374072027_48r9.jpg"/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33794" name="Picture 2" descr="https://www.lds.org/bc/content/bible-videos/videos/jesus-heals-a-man-born-blind/images/80_jesus-heals-a-man-born-blind_1800x1200_72dpi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643800" y="-33909000"/>
            <a:ext cx="17145000" cy="11430000"/>
          </a:xfrm>
          <a:prstGeom prst="rect">
            <a:avLst/>
          </a:prstGeom>
          <a:noFill/>
        </p:spPr>
      </p:pic>
      <p:sp>
        <p:nvSpPr>
          <p:cNvPr id="33800" name="AutoShape 8" descr="https://benchprep.com/blog/wp-content/uploads/2012/03/Nursing-School-Program-Caring-for-Sick.jpg"/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25851" y="1384412"/>
            <a:ext cx="4068695" cy="227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karnscoc.org/wp-content/uploads/2012/01/bible_5983c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9577" y="1384413"/>
            <a:ext cx="4584527" cy="22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9A1FF-A7C9-4E08-A91F-92122489F6E7}"/>
              </a:ext>
            </a:extLst>
          </p:cNvPr>
          <p:cNvSpPr txBox="1"/>
          <p:nvPr/>
        </p:nvSpPr>
        <p:spPr>
          <a:xfrm>
            <a:off x="291353" y="3860136"/>
            <a:ext cx="117050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Tijekom ovoga tjedna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razmi</a:t>
            </a:r>
            <a:r>
              <a:rPr lang="hr-HR" sz="2000" b="1" dirty="0">
                <a:solidFill>
                  <a:srgbClr val="FFFFFF"/>
                </a:solidFill>
                <a:latin typeface="Arial"/>
                <a:cs typeface="Arial" charset="0"/>
              </a:rPr>
              <a:t>š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ljali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smo o različitim oblicima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bogoslu</a:t>
            </a:r>
            <a:r>
              <a:rPr lang="hr-HR" sz="2000" b="1" dirty="0">
                <a:solidFill>
                  <a:srgbClr val="FFFFFF"/>
                </a:solidFill>
                <a:latin typeface="Arial"/>
                <a:cs typeface="Arial" charset="0"/>
              </a:rPr>
              <a:t>ž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ja i načinima na koje oni mogu postati blagoslov u na</a:t>
            </a:r>
            <a:r>
              <a:rPr lang="hr-HR" sz="2000" b="1" dirty="0">
                <a:solidFill>
                  <a:srgbClr val="FFFFFF"/>
                </a:solidFill>
                <a:latin typeface="Arial"/>
                <a:cs typeface="Arial" charset="0"/>
              </a:rPr>
              <a:t>š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em </a:t>
            </a:r>
            <a:r>
              <a:rPr lang="hr-HR" sz="2000" b="1" dirty="0">
                <a:solidFill>
                  <a:srgbClr val="FFFFFF"/>
                </a:solidFill>
                <a:latin typeface="Arial"/>
                <a:cs typeface="Arial" charset="0"/>
              </a:rPr>
              <a:t>ž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ivotu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i na</a:t>
            </a:r>
            <a:r>
              <a:rPr lang="hr-HR" sz="2000" b="1" dirty="0">
                <a:solidFill>
                  <a:srgbClr val="FFFFFF"/>
                </a:solidFill>
                <a:latin typeface="Arial"/>
                <a:cs typeface="Arial" charset="0"/>
              </a:rPr>
              <a:t>š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oj crkvi. Sada, u ovom posljednjem odsjeku, okrećemo se praktičnoj primjeni ovih načela. Primjena različitih oblika bogoslužja ponekad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donosi podjele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među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vjernicima u crkvi. To je siguran znak da se krećemo u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pogre</a:t>
            </a:r>
            <a:r>
              <a:rPr lang="hr-HR" sz="2000" b="1" dirty="0">
                <a:solidFill>
                  <a:srgbClr val="FFFFFF"/>
                </a:solidFill>
                <a:latin typeface="Arial"/>
                <a:cs typeface="Arial" charset="0"/>
              </a:rPr>
              <a:t>š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nom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smjeru. Naučili smo da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bogosluæžje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donosi jedinstvo i sklad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među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Božji narod. Kada vlada skladan duh i namjera u na</a:t>
            </a:r>
            <a:r>
              <a:rPr lang="hr-HR" sz="2000" b="1" dirty="0">
                <a:solidFill>
                  <a:srgbClr val="FFFFFF"/>
                </a:solidFill>
                <a:latin typeface="Arial"/>
                <a:cs typeface="Arial" charset="0"/>
              </a:rPr>
              <a:t>š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em bogoslužju, vjernici osjećaju blagoslov. Zato je postizanje i održavanje ove ravnoteže toliko važno. Trebamo joj težiti u svim oblicima bogoslužja, kao </a:t>
            </a:r>
            <a:r>
              <a:rPr lang="hr-HR" sz="2000" b="1" dirty="0">
                <a:solidFill>
                  <a:srgbClr val="FFFFFF"/>
                </a:solidFill>
                <a:latin typeface="Arial"/>
                <a:cs typeface="Arial" charset="0"/>
              </a:rPr>
              <a:t>š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to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je istaknuto u na</a:t>
            </a:r>
            <a:r>
              <a:rPr lang="hr-HR" sz="2000" b="1" dirty="0">
                <a:solidFill>
                  <a:srgbClr val="FFFFFF"/>
                </a:solidFill>
                <a:latin typeface="Arial"/>
                <a:cs typeface="Arial" charset="0"/>
              </a:rPr>
              <a:t>š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oj pouci. U poniznom duhu pridružimo se drugim vjernicima u skladnom bogoslužju posvećenom na</a:t>
            </a:r>
            <a:r>
              <a:rPr lang="hr-HR" sz="2000" b="1" dirty="0">
                <a:solidFill>
                  <a:srgbClr val="FFFFFF"/>
                </a:solidFill>
                <a:latin typeface="Arial"/>
                <a:cs typeface="Arial" charset="0"/>
              </a:rPr>
              <a:t>š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em Stvoritelju: On to očekuje od nas.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90665"/>
      </p:ext>
    </p:extLst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76200"/>
            <a:ext cx="6553200" cy="1143000"/>
          </a:xfrm>
        </p:spPr>
        <p:txBody>
          <a:bodyPr/>
          <a:lstStyle/>
          <a:p>
            <a:pPr eaLnBrk="1" hangingPunct="1"/>
            <a:r>
              <a:rPr lang="hr-HR" dirty="0"/>
              <a:t>  PRIMJENA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6997" y="1676403"/>
            <a:ext cx="9525003" cy="8632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r-HR" sz="2800" dirty="0">
                <a:solidFill>
                  <a:srgbClr val="FFFF99"/>
                </a:solidFill>
              </a:rPr>
              <a:t>Kako mi znanj</a:t>
            </a:r>
            <a:r>
              <a:rPr lang="en-US" sz="2800" dirty="0">
                <a:solidFill>
                  <a:srgbClr val="FFFF99"/>
                </a:solidFill>
              </a:rPr>
              <a:t>e </a:t>
            </a:r>
            <a:r>
              <a:rPr lang="hr-HR" sz="2800" dirty="0">
                <a:solidFill>
                  <a:srgbClr val="FFFF99"/>
                </a:solidFill>
              </a:rPr>
              <a:t>iz pouke: ”Bogoslužje koje se ne zaboravlja</a:t>
            </a:r>
            <a:r>
              <a:rPr lang="sr-Latn-RS" sz="2800" dirty="0">
                <a:solidFill>
                  <a:srgbClr val="FFFF99"/>
                </a:solidFill>
              </a:rPr>
              <a:t>“</a:t>
            </a:r>
            <a:r>
              <a:rPr lang="hr-HR" sz="2800" dirty="0">
                <a:solidFill>
                  <a:srgbClr val="FFFF99"/>
                </a:solidFill>
              </a:rPr>
              <a:t>, može pomoći danas</a:t>
            </a:r>
            <a:r>
              <a:rPr lang="en-US" sz="2800" dirty="0">
                <a:solidFill>
                  <a:srgbClr val="FFFF99"/>
                </a:solidFill>
              </a:rPr>
              <a:t>?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895600" y="4114803"/>
            <a:ext cx="381000" cy="33337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0485" name="Freeform 5"/>
          <p:cNvSpPr>
            <a:spLocks/>
          </p:cNvSpPr>
          <p:nvPr/>
        </p:nvSpPr>
        <p:spPr bwMode="auto">
          <a:xfrm>
            <a:off x="2895600" y="3962400"/>
            <a:ext cx="533400" cy="533400"/>
          </a:xfrm>
          <a:custGeom>
            <a:avLst/>
            <a:gdLst>
              <a:gd name="T0" fmla="*/ 0 w 816"/>
              <a:gd name="T1" fmla="*/ 211693125 h 672"/>
              <a:gd name="T2" fmla="*/ 102550072 w 816"/>
              <a:gd name="T3" fmla="*/ 423386250 h 672"/>
              <a:gd name="T4" fmla="*/ 348671029 w 816"/>
              <a:gd name="T5" fmla="*/ 0 h 672"/>
              <a:gd name="T6" fmla="*/ 102550072 w 816"/>
              <a:gd name="T7" fmla="*/ 272176875 h 672"/>
              <a:gd name="T8" fmla="*/ 0 w 816"/>
              <a:gd name="T9" fmla="*/ 211693125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6" h="672">
                <a:moveTo>
                  <a:pt x="0" y="336"/>
                </a:moveTo>
                <a:lnTo>
                  <a:pt x="240" y="672"/>
                </a:lnTo>
                <a:lnTo>
                  <a:pt x="816" y="0"/>
                </a:lnTo>
                <a:lnTo>
                  <a:pt x="240" y="432"/>
                </a:lnTo>
                <a:lnTo>
                  <a:pt x="0" y="33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895600" y="4905378"/>
            <a:ext cx="381000" cy="33337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0487" name="Freeform 7"/>
          <p:cNvSpPr>
            <a:spLocks/>
          </p:cNvSpPr>
          <p:nvPr/>
        </p:nvSpPr>
        <p:spPr bwMode="auto">
          <a:xfrm>
            <a:off x="2971800" y="4724400"/>
            <a:ext cx="533400" cy="533400"/>
          </a:xfrm>
          <a:custGeom>
            <a:avLst/>
            <a:gdLst>
              <a:gd name="T0" fmla="*/ 0 w 816"/>
              <a:gd name="T1" fmla="*/ 211693125 h 672"/>
              <a:gd name="T2" fmla="*/ 102550072 w 816"/>
              <a:gd name="T3" fmla="*/ 423386250 h 672"/>
              <a:gd name="T4" fmla="*/ 348671029 w 816"/>
              <a:gd name="T5" fmla="*/ 0 h 672"/>
              <a:gd name="T6" fmla="*/ 102550072 w 816"/>
              <a:gd name="T7" fmla="*/ 272176875 h 672"/>
              <a:gd name="T8" fmla="*/ 0 w 816"/>
              <a:gd name="T9" fmla="*/ 211693125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6" h="672">
                <a:moveTo>
                  <a:pt x="0" y="336"/>
                </a:moveTo>
                <a:lnTo>
                  <a:pt x="240" y="672"/>
                </a:lnTo>
                <a:lnTo>
                  <a:pt x="816" y="0"/>
                </a:lnTo>
                <a:lnTo>
                  <a:pt x="240" y="432"/>
                </a:lnTo>
                <a:lnTo>
                  <a:pt x="0" y="33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352802" y="3886202"/>
            <a:ext cx="7533532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Želim li usred društvenih i </a:t>
            </a: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kulturoloških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utjecaja prihvatiti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Sveto pismo kao autoritativno, nepogrešivo otkrivenje Božje volje?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Želim </a:t>
            </a: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li ostati vjeran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čitavom Pismu a to </a:t>
            </a: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znači držati i zapovijedi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Božje </a:t>
            </a: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 imati svjedočanstvo Isusa Krista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ts val="713"/>
              </a:spcBef>
              <a:spcAft>
                <a:spcPts val="21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727200" y="1676402"/>
            <a:ext cx="939800" cy="1025281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0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2844465"/>
            <a:ext cx="90753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Razumijevši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mi Isus želi pomoći, da </a:t>
            </a: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se podsjetim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naloga: ”Prestanite i znajte da sam ja Bog” (Ps.46,10), da shvatim da je Biblija </a:t>
            </a: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još uvijek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Božji najveći dar koji otkriva Njegov plan otkupljenja,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253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76200"/>
            <a:ext cx="6705600" cy="1143000"/>
          </a:xfrm>
        </p:spPr>
        <p:txBody>
          <a:bodyPr/>
          <a:lstStyle/>
          <a:p>
            <a:pPr eaLnBrk="1" hangingPunct="1"/>
            <a:r>
              <a:rPr lang="hr-HR" sz="4000" dirty="0"/>
              <a:t>PRENOŠENJE ISTINE</a:t>
            </a:r>
            <a:endParaRPr lang="en-US" sz="40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676400"/>
            <a:ext cx="5903976" cy="1131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>
                <a:solidFill>
                  <a:srgbClr val="FFFF99"/>
                </a:solidFill>
              </a:rPr>
              <a:t>   </a:t>
            </a:r>
            <a:r>
              <a:rPr lang="hr-HR" dirty="0">
                <a:solidFill>
                  <a:srgbClr val="FFFF99"/>
                </a:solidFill>
              </a:rPr>
              <a:t>Koje  promjene  trebam   ostvariti u svojem životu</a:t>
            </a:r>
            <a:r>
              <a:rPr lang="en-US" dirty="0">
                <a:solidFill>
                  <a:srgbClr val="FFFF99"/>
                </a:solidFill>
              </a:rPr>
              <a:t>?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657602" y="3048000"/>
            <a:ext cx="43492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6855" marR="0" lvl="0" indent="-396855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Koje biblijsko načelo iz ove pouke možemo  primijeniti danas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362200" y="1676402"/>
            <a:ext cx="1066800" cy="1025281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6502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96332" y="76200"/>
            <a:ext cx="6347669" cy="1143000"/>
          </a:xfrm>
        </p:spPr>
        <p:txBody>
          <a:bodyPr/>
          <a:lstStyle/>
          <a:p>
            <a:pPr eaLnBrk="1" hangingPunct="1"/>
            <a:r>
              <a:rPr lang="en-US" dirty="0"/>
              <a:t>PLAN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4103" y="1549065"/>
            <a:ext cx="9555663" cy="1069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0" dirty="0"/>
              <a:t>   </a:t>
            </a:r>
            <a:r>
              <a:rPr lang="hr-HR" sz="2800" dirty="0">
                <a:solidFill>
                  <a:srgbClr val="FFFF99"/>
                </a:solidFill>
              </a:rPr>
              <a:t>Kako pouku: ”Bogoslužje koje se ne zaboravlja”, možemo koristiti idućeg tjedna? 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FFFF99"/>
                </a:solidFill>
              </a:rPr>
              <a:t>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12234" y="2409945"/>
            <a:ext cx="11879766" cy="406776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Razgovarajte u razredu ili </a:t>
            </a:r>
            <a:r>
              <a:rPr lang="hr-HR" sz="2000" b="1" dirty="0" err="1">
                <a:solidFill>
                  <a:srgbClr val="FF9900"/>
                </a:solidFill>
                <a:latin typeface="Arial"/>
                <a:cs typeface="Arial" charset="0"/>
              </a:rPr>
              <a:t>sk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upini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: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1. Pročitaj </a:t>
            </a:r>
            <a:r>
              <a:rPr kumimoji="0" lang="hr-H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Ps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134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lang="sr-Latn-RS" sz="1467" b="1" dirty="0" err="1">
                <a:solidFill>
                  <a:srgbClr val="FFFFFF"/>
                </a:solidFill>
                <a:latin typeface="Arial"/>
                <a:cs typeface="Arial" charset="0"/>
              </a:rPr>
              <a:t>Gdje</a:t>
            </a:r>
            <a:r>
              <a:rPr lang="sr-Latn-RS" sz="1467" b="1" dirty="0">
                <a:solidFill>
                  <a:srgbClr val="FFFFFF"/>
                </a:solidFill>
                <a:latin typeface="Arial"/>
                <a:cs typeface="Arial" charset="0"/>
              </a:rPr>
              <a:t> se bogoslužje održava u ovom retku? Kakav je ishod </a:t>
            </a:r>
            <a:r>
              <a:rPr lang="sr-Latn-RS" sz="1467" b="1" dirty="0" err="1">
                <a:solidFill>
                  <a:srgbClr val="FFFFFF"/>
                </a:solidFill>
                <a:latin typeface="Arial"/>
                <a:cs typeface="Arial" charset="0"/>
              </a:rPr>
              <a:t>blagoslivljanja</a:t>
            </a:r>
            <a:r>
              <a:rPr lang="sr-Latn-RS" sz="1467" b="1" dirty="0">
                <a:solidFill>
                  <a:srgbClr val="FFFFFF"/>
                </a:solidFill>
                <a:latin typeface="Arial"/>
                <a:cs typeface="Arial" charset="0"/>
              </a:rPr>
              <a:t> </a:t>
            </a:r>
            <a:r>
              <a:rPr lang="sr-Latn-RS" sz="1467" b="1" dirty="0" err="1">
                <a:solidFill>
                  <a:srgbClr val="FFFFFF"/>
                </a:solidFill>
                <a:latin typeface="Arial"/>
                <a:cs typeface="Arial" charset="0"/>
              </a:rPr>
              <a:t>Jahve</a:t>
            </a:r>
            <a:r>
              <a:rPr kumimoji="0" lang="sr-Latn-RS" sz="14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</a:t>
            </a:r>
            <a:r>
              <a:rPr kumimoji="0" lang="sr-Latn-RS" sz="18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2. Pročitaj </a:t>
            </a:r>
            <a:r>
              <a:rPr kumimoji="0" lang="sr-Latn-R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Ps</a:t>
            </a:r>
            <a:r>
              <a:rPr kumimoji="0" lang="sr-Latn-R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18,2; 36,2; 113,1; 134,1.2; 135,1.2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lang="hr-HR" sz="1600" b="1" dirty="0">
                <a:solidFill>
                  <a:srgbClr val="FFFFFF"/>
                </a:solidFill>
                <a:latin typeface="Arial"/>
                <a:cs typeface="Arial" charset="0"/>
              </a:rPr>
              <a:t>Kako su prikazani sudionici bogoslužja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3. Pročitaj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</a:t>
            </a:r>
            <a:r>
              <a:rPr kumimoji="0" lang="hr-H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Ps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33,3; 40,4; 96,1;  98,1; 144,9; 149,1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Koji</a:t>
            </a:r>
            <a:r>
              <a:rPr kumimoji="0" lang="hr-HR" sz="1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ih </a:t>
            </a:r>
            <a:r>
              <a:rPr kumimoji="0" lang="hr-HR" sz="16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zajewdnički</a:t>
            </a:r>
            <a:r>
              <a:rPr kumimoji="0" lang="hr-HR" sz="1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motiv povezuje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 </a:t>
            </a:r>
            <a:endParaRPr kumimoji="0" lang="hr-HR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4. Pročitaj 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Iza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4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2,10-12;</a:t>
            </a:r>
            <a:r>
              <a:rPr kumimoji="0" lang="hr-HR" sz="1600" b="0" i="1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1600" b="0" i="1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Otk</a:t>
            </a:r>
            <a:r>
              <a:rPr kumimoji="0" lang="hr-HR" sz="1600" b="0" i="1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5,9; 14,5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lang="hr-HR" sz="1600" b="1" dirty="0">
                <a:solidFill>
                  <a:srgbClr val="FFFFFF"/>
                </a:solidFill>
                <a:latin typeface="Arial"/>
                <a:cs typeface="Arial" charset="0"/>
              </a:rPr>
              <a:t>Što možemo zaključiti o ”pjesmi novoj” iz tih biblijskih redaka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 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5.</a:t>
            </a:r>
            <a:r>
              <a:rPr kumimoji="0" lang="hr-HR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Pročitaj </a:t>
            </a:r>
            <a:r>
              <a:rPr kumimoji="0" lang="hr-H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Ps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15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lang="hr-HR" sz="1867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Tko su ljudi koji su dostojni služiti Bogu u Njegovoj prisutnosti</a:t>
            </a:r>
            <a:r>
              <a:rPr kumimoji="0" lang="hr-HR" sz="18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  </a:t>
            </a:r>
            <a:endParaRPr kumimoji="0" lang="hr-HR" sz="2133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6. Pročitaj </a:t>
            </a:r>
            <a:r>
              <a:rPr kumimoji="0" lang="hr-H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Ps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24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.3-6;</a:t>
            </a:r>
            <a:r>
              <a:rPr kumimoji="0" lang="hr-HR" sz="1600" b="0" i="1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10,1-3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</a:t>
            </a:r>
            <a:r>
              <a:rPr kumimoji="0" lang="sr-Latn-R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sr-Latn-RS" sz="1467" b="1" dirty="0">
                <a:solidFill>
                  <a:srgbClr val="FFFFFF"/>
                </a:solidFill>
                <a:latin typeface="Arial"/>
                <a:cs typeface="Arial" charset="0"/>
              </a:rPr>
              <a:t>Što znači biti svet</a:t>
            </a:r>
            <a:r>
              <a:rPr kumimoji="0" lang="sr-Latn-RS" sz="14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7. Pročitaj </a:t>
            </a:r>
            <a:r>
              <a:rPr kumimoji="0" lang="sr-Latn-R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Ps</a:t>
            </a:r>
            <a:r>
              <a:rPr kumimoji="0" lang="sr-Latn-R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96. </a:t>
            </a: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Koji</a:t>
            </a:r>
            <a:r>
              <a:rPr kumimoji="0" lang="sr-Latn-RS" sz="1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se aspekti bogoslužja spominju u ovom </a:t>
            </a:r>
            <a:r>
              <a:rPr kumimoji="0" lang="sr-Latn-RS" sz="14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psalmu</a:t>
            </a: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8. Pročitaj </a:t>
            </a:r>
            <a:r>
              <a:rPr kumimoji="0" lang="sr-Latn-R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Ps</a:t>
            </a:r>
            <a:r>
              <a:rPr kumimoji="0" lang="sr-Latn-R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40,7-9;</a:t>
            </a:r>
            <a:r>
              <a:rPr kumimoji="0" lang="sr-Latn-RS" sz="1600" b="0" i="1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50,7-22; 51,18-21</a:t>
            </a:r>
            <a:r>
              <a:rPr kumimoji="0" lang="sr-Latn-R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Kojim</a:t>
            </a:r>
            <a:r>
              <a:rPr kumimoji="0" lang="sr-Latn-RS" sz="1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se važnim pitanjem ovi </a:t>
            </a:r>
            <a:r>
              <a:rPr kumimoji="0" lang="sr-Latn-RS" sz="16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redci</a:t>
            </a:r>
            <a:r>
              <a:rPr kumimoji="0" lang="sr-Latn-RS" sz="1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bave? Zašto Bog ne uživa u žrtvama</a:t>
            </a: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9. Pročitaj </a:t>
            </a:r>
            <a:r>
              <a:rPr lang="sr-Latn-RS" sz="1600" i="1" dirty="0">
                <a:solidFill>
                  <a:srgbClr val="FFFFFF"/>
                </a:solidFill>
                <a:latin typeface="Arial"/>
                <a:cs typeface="Arial" charset="0"/>
              </a:rPr>
              <a:t>Ivan</a:t>
            </a:r>
            <a:r>
              <a:rPr kumimoji="0" lang="sr-Latn-R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4,23.24. </a:t>
            </a:r>
            <a:r>
              <a:rPr lang="sr-Latn-RS" sz="1600" b="1" dirty="0">
                <a:solidFill>
                  <a:srgbClr val="FFFFFF"/>
                </a:solidFill>
                <a:latin typeface="Arial"/>
                <a:cs typeface="Arial" charset="0"/>
              </a:rPr>
              <a:t>Koju bitnu misao </a:t>
            </a:r>
            <a:r>
              <a:rPr lang="sr-Latn-RS" sz="1600" b="1" dirty="0" err="1">
                <a:solidFill>
                  <a:srgbClr val="FFFFFF"/>
                </a:solidFill>
                <a:latin typeface="Arial"/>
                <a:cs typeface="Arial" charset="0"/>
              </a:rPr>
              <a:t>ovdje</a:t>
            </a:r>
            <a:r>
              <a:rPr lang="sr-Latn-RS" sz="1600" b="1" dirty="0">
                <a:solidFill>
                  <a:srgbClr val="FFFFFF"/>
                </a:solidFill>
                <a:latin typeface="Arial"/>
                <a:cs typeface="Arial" charset="0"/>
              </a:rPr>
              <a:t> Isus ističe a podudara se s </a:t>
            </a:r>
            <a:r>
              <a:rPr lang="sr-Latn-RS" sz="1600" b="1" dirty="0" err="1">
                <a:solidFill>
                  <a:srgbClr val="FFFFFF"/>
                </a:solidFill>
                <a:latin typeface="Arial"/>
                <a:cs typeface="Arial" charset="0"/>
              </a:rPr>
              <a:t>psalmima</a:t>
            </a:r>
            <a:r>
              <a:rPr lang="sr-Latn-RS" sz="1600" b="1" dirty="0">
                <a:solidFill>
                  <a:srgbClr val="FFFFFF"/>
                </a:solidFill>
                <a:latin typeface="Arial"/>
                <a:cs typeface="Arial" charset="0"/>
              </a:rPr>
              <a:t> koje danas proučavamo</a:t>
            </a: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?</a:t>
            </a: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endParaRPr kumimoji="0" lang="hr-H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1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3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9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endParaRPr kumimoji="0" lang="hr-HR" sz="21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               </a:t>
            </a: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                                                                                                                                                                          </a:t>
            </a:r>
            <a:endParaRPr kumimoji="0" lang="hr-H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sr-Latn-RS" sz="14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endParaRPr kumimoji="0" lang="hr-H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endParaRPr kumimoji="0" lang="hr-HR" sz="1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                                                 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        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b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</a:b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645920" y="1384664"/>
            <a:ext cx="970283" cy="1025281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91884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534400" cy="1143000"/>
          </a:xfrm>
        </p:spPr>
        <p:txBody>
          <a:bodyPr/>
          <a:lstStyle/>
          <a:p>
            <a:pPr eaLnBrk="1" hangingPunct="1"/>
            <a:r>
              <a:rPr lang="hr-HR" sz="4000" dirty="0"/>
              <a:t>PRENOŠENJE ISTINE</a:t>
            </a:r>
            <a:endParaRPr lang="en-US" sz="40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33800" y="1676400"/>
            <a:ext cx="5410200" cy="1295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r-HR" dirty="0">
                <a:solidFill>
                  <a:srgbClr val="FFFF99"/>
                </a:solidFill>
              </a:rPr>
              <a:t>Koje  promjene  trebamo</a:t>
            </a:r>
            <a:r>
              <a:rPr lang="en-US" dirty="0">
                <a:solidFill>
                  <a:srgbClr val="FFFF99"/>
                </a:solidFill>
              </a:rPr>
              <a:t> </a:t>
            </a:r>
            <a:r>
              <a:rPr lang="hr-HR" dirty="0">
                <a:solidFill>
                  <a:srgbClr val="FFFF99"/>
                </a:solidFill>
              </a:rPr>
              <a:t>izvršiti</a:t>
            </a:r>
            <a:r>
              <a:rPr lang="en-US" dirty="0">
                <a:solidFill>
                  <a:srgbClr val="FFFF99"/>
                </a:solidFill>
              </a:rPr>
              <a:t> </a:t>
            </a:r>
            <a:r>
              <a:rPr lang="hr-HR" dirty="0">
                <a:solidFill>
                  <a:srgbClr val="FFFF99"/>
                </a:solidFill>
              </a:rPr>
              <a:t>u našem životu</a:t>
            </a:r>
            <a:r>
              <a:rPr lang="en-US" dirty="0">
                <a:solidFill>
                  <a:srgbClr val="FFFF99"/>
                </a:solidFill>
              </a:rPr>
              <a:t>?</a:t>
            </a:r>
            <a:endParaRPr lang="en-US" b="0" dirty="0">
              <a:solidFill>
                <a:srgbClr val="FFFF99"/>
              </a:solidFill>
            </a:endParaRPr>
          </a:p>
        </p:txBody>
      </p:sp>
      <p:sp>
        <p:nvSpPr>
          <p:cNvPr id="19460" name="Text Box 28"/>
          <p:cNvSpPr txBox="1">
            <a:spLocks noChangeArrowheads="1"/>
          </p:cNvSpPr>
          <p:nvPr/>
        </p:nvSpPr>
        <p:spPr bwMode="auto">
          <a:xfrm>
            <a:off x="4267200" y="2743202"/>
            <a:ext cx="436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ODLUČITE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!</a:t>
            </a:r>
          </a:p>
        </p:txBody>
      </p:sp>
      <p:sp>
        <p:nvSpPr>
          <p:cNvPr id="19461" name="Text Box 29"/>
          <p:cNvSpPr txBox="1">
            <a:spLocks noChangeArrowheads="1"/>
          </p:cNvSpPr>
          <p:nvPr/>
        </p:nvSpPr>
        <p:spPr bwMode="auto">
          <a:xfrm>
            <a:off x="2438400" y="1676402"/>
            <a:ext cx="1066800" cy="1025281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56" name="Group 4"/>
          <p:cNvGrpSpPr>
            <a:grpSpLocks/>
          </p:cNvGrpSpPr>
          <p:nvPr/>
        </p:nvGrpSpPr>
        <p:grpSpPr bwMode="auto">
          <a:xfrm>
            <a:off x="836545" y="3505197"/>
            <a:ext cx="2967422" cy="2876453"/>
            <a:chOff x="273" y="2249"/>
            <a:chExt cx="942" cy="1789"/>
          </a:xfrm>
        </p:grpSpPr>
        <p:sp>
          <p:nvSpPr>
            <p:cNvPr id="19484" name="Rectangle 5"/>
            <p:cNvSpPr>
              <a:spLocks noChangeArrowheads="1"/>
            </p:cNvSpPr>
            <p:nvPr/>
          </p:nvSpPr>
          <p:spPr bwMode="auto">
            <a:xfrm>
              <a:off x="275" y="2249"/>
              <a:ext cx="940" cy="1776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85" name="Text Box 6"/>
            <p:cNvSpPr txBox="1">
              <a:spLocks noChangeArrowheads="1"/>
            </p:cNvSpPr>
            <p:nvPr/>
          </p:nvSpPr>
          <p:spPr bwMode="auto">
            <a:xfrm>
              <a:off x="273" y="2602"/>
              <a:ext cx="918" cy="1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Ulaskom u novo tromjesečje p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red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na-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ma je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nova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zada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ć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: proučavanje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Knji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ge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psalama. Psalmi su izvor blago-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slova, nade i buđenja, oni su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vodić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za preispitivanje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sebe i razmišljanje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o Božjoj ljubavi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 budi u na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m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želju za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novim predanjem Bogu. Gdje naći plemenitije riječi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da se izrazi radost nego u psalmima proslavljanja i naše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zahvalnosti.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Psalmi su napisani u po-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sebnom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teološkom i književnom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kon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-tekstu, oni su Božje otkrivenje svima.</a:t>
              </a:r>
              <a:endPara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9" name="Group 7"/>
          <p:cNvGrpSpPr>
            <a:grpSpLocks/>
          </p:cNvGrpSpPr>
          <p:nvPr/>
        </p:nvGrpSpPr>
        <p:grpSpPr bwMode="auto">
          <a:xfrm>
            <a:off x="5867400" y="3962407"/>
            <a:ext cx="1689982" cy="2391597"/>
            <a:chOff x="2592" y="2256"/>
            <a:chExt cx="1047" cy="6330649"/>
          </a:xfrm>
        </p:grpSpPr>
        <p:sp>
          <p:nvSpPr>
            <p:cNvPr id="19482" name="Rectangle 8"/>
            <p:cNvSpPr>
              <a:spLocks noChangeArrowheads="1"/>
            </p:cNvSpPr>
            <p:nvPr/>
          </p:nvSpPr>
          <p:spPr bwMode="auto">
            <a:xfrm>
              <a:off x="2592" y="2256"/>
              <a:ext cx="1008" cy="1776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83" name="Text Box 9"/>
            <p:cNvSpPr txBox="1">
              <a:spLocks noChangeArrowheads="1"/>
            </p:cNvSpPr>
            <p:nvPr/>
          </p:nvSpPr>
          <p:spPr bwMode="auto">
            <a:xfrm>
              <a:off x="2696" y="52451"/>
              <a:ext cx="943" cy="6280454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Što se događa kada dobro ure-</a:t>
              </a:r>
              <a:r>
                <a:rPr kumimoji="0" lang="hr-HR" sz="133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đeni</a:t>
              </a:r>
              <a:r>
                <a:rPr kumimoji="0" lang="hr-HR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 svijet vjere biva izazvan I ugrožen od zla?     </a:t>
              </a:r>
            </a:p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Nameću se pita-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nja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: Vlada li Bog još uvijek? Kako kao vjernici može-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mo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 pjevati Jahvi u tuđoj zemlji?</a:t>
              </a:r>
            </a:p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3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endParaRPr>
            </a:p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    </a:t>
              </a:r>
            </a:p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           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    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62" name="Group 10"/>
          <p:cNvGrpSpPr>
            <a:grpSpLocks/>
          </p:cNvGrpSpPr>
          <p:nvPr/>
        </p:nvGrpSpPr>
        <p:grpSpPr bwMode="auto">
          <a:xfrm>
            <a:off x="3810000" y="3576638"/>
            <a:ext cx="2209800" cy="2777719"/>
            <a:chOff x="1248" y="2437"/>
            <a:chExt cx="1392" cy="1631"/>
          </a:xfrm>
        </p:grpSpPr>
        <p:sp>
          <p:nvSpPr>
            <p:cNvPr id="19480" name="Rectangle 11"/>
            <p:cNvSpPr>
              <a:spLocks noChangeArrowheads="1"/>
            </p:cNvSpPr>
            <p:nvPr/>
          </p:nvSpPr>
          <p:spPr bwMode="auto">
            <a:xfrm>
              <a:off x="1248" y="2437"/>
              <a:ext cx="1392" cy="1536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81" name="Text Box 12"/>
            <p:cNvSpPr txBox="1">
              <a:spLocks noChangeArrowheads="1"/>
            </p:cNvSpPr>
            <p:nvPr/>
          </p:nvSpPr>
          <p:spPr bwMode="auto">
            <a:xfrm>
              <a:off x="1257" y="2713"/>
              <a:ext cx="1363" cy="1355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1. Psalmi svjedoče o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duho-vnom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putovanju koje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izno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-si zajedničko iskustvo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bro-jne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Božje djece.
2. Poruka svake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Bib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. pouke u ovom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tromjesečju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je da proučavanje psalama treba njihov jedinstveni svijet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pr-ibližiti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današnjem čitatelju: sve što je Bog učinio, što još uvijek čini I što će uči- niti za svijet preko Krista.</a:t>
              </a:r>
              <a:endPara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65" name="Group 13"/>
          <p:cNvGrpSpPr>
            <a:grpSpLocks/>
          </p:cNvGrpSpPr>
          <p:nvPr/>
        </p:nvGrpSpPr>
        <p:grpSpPr bwMode="auto">
          <a:xfrm>
            <a:off x="7612375" y="3482901"/>
            <a:ext cx="3776986" cy="2871100"/>
            <a:chOff x="3591" y="2256"/>
            <a:chExt cx="1753" cy="1886"/>
          </a:xfrm>
        </p:grpSpPr>
        <p:sp>
          <p:nvSpPr>
            <p:cNvPr id="19478" name="Rectangle 14"/>
            <p:cNvSpPr>
              <a:spLocks noChangeArrowheads="1"/>
            </p:cNvSpPr>
            <p:nvPr/>
          </p:nvSpPr>
          <p:spPr bwMode="auto">
            <a:xfrm>
              <a:off x="3600" y="2256"/>
              <a:ext cx="1728" cy="1776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  </a:t>
              </a:r>
            </a:p>
          </p:txBody>
        </p:sp>
        <p:sp>
          <p:nvSpPr>
            <p:cNvPr id="19479" name="Text Box 15"/>
            <p:cNvSpPr txBox="1">
              <a:spLocks noChangeArrowheads="1"/>
            </p:cNvSpPr>
            <p:nvPr/>
          </p:nvSpPr>
          <p:spPr bwMode="auto">
            <a:xfrm>
              <a:off x="3591" y="2626"/>
              <a:ext cx="1753" cy="151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Želim naučiti vjerovati Bogu i Njegovoj Riječi i onda kada mi nije sve jasno! Moja</a:t>
              </a: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nada u </a:t>
              </a:r>
              <a:r>
                <a:rPr kumimoji="0" lang="sr-Latn-R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vječni</a:t>
              </a: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život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ne temelji se na vješto izmišljenim priča- ma. Njen je temelj, u koji čvrsto vjerujem,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pouz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dano Božje obećanje o savršenom svijetu bez boli i smrti. Molimo se da nas Psalmi. ta omiljena knjiga svih vjernih, osnaže na našem životnom putu, i da se preko njih svakodnevno sastajemo s Bogom srce k srcu, sve do dana kada ćemo po-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gledom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na nebo,  ugledati Isusa Krista licem k li-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cu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, kako dolazi da nas povede ”kući” u naš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vje-čni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dom!   </a:t>
              </a:r>
            </a:p>
          </p:txBody>
        </p:sp>
      </p:grpSp>
      <p:grpSp>
        <p:nvGrpSpPr>
          <p:cNvPr id="68" name="Group 16"/>
          <p:cNvGrpSpPr>
            <a:grpSpLocks/>
          </p:cNvGrpSpPr>
          <p:nvPr/>
        </p:nvGrpSpPr>
        <p:grpSpPr bwMode="auto">
          <a:xfrm>
            <a:off x="837113" y="3505208"/>
            <a:ext cx="3128877" cy="533402"/>
            <a:chOff x="240" y="1824"/>
            <a:chExt cx="1008" cy="336"/>
          </a:xfrm>
        </p:grpSpPr>
        <p:sp>
          <p:nvSpPr>
            <p:cNvPr id="19476" name="Rectangle 17"/>
            <p:cNvSpPr>
              <a:spLocks noChangeArrowheads="1"/>
            </p:cNvSpPr>
            <p:nvPr/>
          </p:nvSpPr>
          <p:spPr bwMode="auto">
            <a:xfrm>
              <a:off x="240" y="1824"/>
              <a:ext cx="960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7" name="Text Box 18"/>
            <p:cNvSpPr txBox="1">
              <a:spLocks noChangeArrowheads="1"/>
            </p:cNvSpPr>
            <p:nvPr/>
          </p:nvSpPr>
          <p:spPr bwMode="auto">
            <a:xfrm>
              <a:off x="288" y="1824"/>
              <a:ext cx="9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 </a:t>
              </a:r>
              <a:r>
                <a:rPr kumimoji="0" lang="hr-H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            NAČELO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71" name="Group 19"/>
          <p:cNvGrpSpPr>
            <a:grpSpLocks/>
          </p:cNvGrpSpPr>
          <p:nvPr/>
        </p:nvGrpSpPr>
        <p:grpSpPr bwMode="auto">
          <a:xfrm>
            <a:off x="3810000" y="3505200"/>
            <a:ext cx="2209800" cy="533400"/>
            <a:chOff x="1200" y="1824"/>
            <a:chExt cx="1392" cy="336"/>
          </a:xfrm>
        </p:grpSpPr>
        <p:sp>
          <p:nvSpPr>
            <p:cNvPr id="19474" name="Rectangle 20"/>
            <p:cNvSpPr>
              <a:spLocks noChangeArrowheads="1"/>
            </p:cNvSpPr>
            <p:nvPr/>
          </p:nvSpPr>
          <p:spPr bwMode="auto">
            <a:xfrm>
              <a:off x="1200" y="1824"/>
              <a:ext cx="1392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5" name="Text Box 21"/>
            <p:cNvSpPr txBox="1">
              <a:spLocks noChangeArrowheads="1"/>
            </p:cNvSpPr>
            <p:nvPr/>
          </p:nvSpPr>
          <p:spPr bwMode="auto">
            <a:xfrm>
              <a:off x="1392" y="1824"/>
              <a:ext cx="110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 PRIMJENA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74" name="Group 22"/>
          <p:cNvGrpSpPr>
            <a:grpSpLocks/>
          </p:cNvGrpSpPr>
          <p:nvPr/>
        </p:nvGrpSpPr>
        <p:grpSpPr bwMode="auto">
          <a:xfrm>
            <a:off x="6019802" y="3505197"/>
            <a:ext cx="1577490" cy="533400"/>
            <a:chOff x="2592" y="1824"/>
            <a:chExt cx="1008" cy="336"/>
          </a:xfrm>
        </p:grpSpPr>
        <p:sp>
          <p:nvSpPr>
            <p:cNvPr id="19472" name="Rectangle 23"/>
            <p:cNvSpPr>
              <a:spLocks noChangeArrowheads="1"/>
            </p:cNvSpPr>
            <p:nvPr/>
          </p:nvSpPr>
          <p:spPr bwMode="auto">
            <a:xfrm>
              <a:off x="2592" y="1824"/>
              <a:ext cx="1008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3" name="Text Box 24"/>
            <p:cNvSpPr txBox="1">
              <a:spLocks noChangeArrowheads="1"/>
            </p:cNvSpPr>
            <p:nvPr/>
          </p:nvSpPr>
          <p:spPr bwMode="auto">
            <a:xfrm>
              <a:off x="2688" y="1824"/>
              <a:ext cx="9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PROBLEM</a:t>
              </a:r>
            </a:p>
          </p:txBody>
        </p:sp>
      </p:grpSp>
      <p:grpSp>
        <p:nvGrpSpPr>
          <p:cNvPr id="77" name="Group 25"/>
          <p:cNvGrpSpPr>
            <a:grpSpLocks/>
          </p:cNvGrpSpPr>
          <p:nvPr/>
        </p:nvGrpSpPr>
        <p:grpSpPr bwMode="auto">
          <a:xfrm>
            <a:off x="7570168" y="3505202"/>
            <a:ext cx="3839514" cy="542179"/>
            <a:chOff x="3600" y="1824"/>
            <a:chExt cx="1536" cy="336"/>
          </a:xfrm>
        </p:grpSpPr>
        <p:sp>
          <p:nvSpPr>
            <p:cNvPr id="19470" name="Rectangle 26"/>
            <p:cNvSpPr>
              <a:spLocks noChangeArrowheads="1"/>
            </p:cNvSpPr>
            <p:nvPr/>
          </p:nvSpPr>
          <p:spPr bwMode="auto">
            <a:xfrm>
              <a:off x="3600" y="1824"/>
              <a:ext cx="1536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1" name="Text Box 27"/>
            <p:cNvSpPr txBox="1">
              <a:spLocks noChangeArrowheads="1"/>
            </p:cNvSpPr>
            <p:nvPr/>
          </p:nvSpPr>
          <p:spPr bwMode="auto">
            <a:xfrm>
              <a:off x="3936" y="1824"/>
              <a:ext cx="106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      ODLUKA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176246" y="3290503"/>
            <a:ext cx="38395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Starting this week, I will  submit my plans to God daily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0" y="319817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Starting this week,,  I will depend upon Christ’s righteousness  not on my own righteousness</a:t>
            </a:r>
          </a:p>
        </p:txBody>
      </p:sp>
    </p:spTree>
    <p:extLst>
      <p:ext uri="{BB962C8B-B14F-4D97-AF65-F5344CB8AC3E}">
        <p14:creationId xmlns:p14="http://schemas.microsoft.com/office/powerpoint/2010/main" val="238798451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129695"/>
            <a:ext cx="9144000" cy="1143000"/>
          </a:xfrm>
        </p:spPr>
        <p:txBody>
          <a:bodyPr/>
          <a:lstStyle/>
          <a:p>
            <a:pPr eaLnBrk="1" hangingPunct="1"/>
            <a:r>
              <a:rPr lang="hr-HR" dirty="0">
                <a:solidFill>
                  <a:srgbClr val="FFCC66"/>
                </a:solidFill>
              </a:rPr>
              <a:t>Upamtite redak </a:t>
            </a:r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332613" y="1933573"/>
            <a:ext cx="6887155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267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PSALAM </a:t>
            </a:r>
            <a:r>
              <a:rPr lang="hr-HR" sz="4267" dirty="0">
                <a:solidFill>
                  <a:srgbClr val="FFFF99"/>
                </a:solidFill>
                <a:latin typeface="Impact" pitchFamily="34" charset="0"/>
              </a:rPr>
              <a:t>104</a:t>
            </a:r>
            <a:r>
              <a:rPr kumimoji="0" lang="sr-Latn-RS" sz="4267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,</a:t>
            </a:r>
            <a:r>
              <a:rPr kumimoji="0" lang="hr-HR" sz="4267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 </a:t>
            </a:r>
            <a:r>
              <a:rPr lang="hr-HR" sz="4267" dirty="0">
                <a:solidFill>
                  <a:srgbClr val="FFFF99"/>
                </a:solidFill>
                <a:latin typeface="Impact" pitchFamily="34" charset="0"/>
              </a:rPr>
              <a:t>33</a:t>
            </a:r>
            <a:r>
              <a:rPr kumimoji="0" lang="hr-HR" sz="4267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: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 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Impact" pitchFamily="34" charset="0"/>
              <a:ea typeface="+mn-ea"/>
              <a:cs typeface="Arial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32612" y="2789949"/>
            <a:ext cx="6648793" cy="2598139"/>
          </a:xfrm>
        </p:spPr>
        <p:txBody>
          <a:bodyPr/>
          <a:lstStyle/>
          <a:p>
            <a:pPr marL="0" indent="0">
              <a:buNone/>
            </a:pPr>
            <a:r>
              <a:rPr lang="hr-HR" sz="4000" baseline="30000" dirty="0"/>
              <a:t>”Pjevat ću Jahvi dokle god živim, svirat ću Bogu svome dokle god me bude.</a:t>
            </a:r>
            <a:r>
              <a:rPr lang="sr-Latn-RS" sz="4000" baseline="30000" dirty="0"/>
              <a:t>“ </a:t>
            </a:r>
            <a:r>
              <a:rPr lang="en-US" sz="4000" baseline="30000" dirty="0"/>
              <a:t>       </a:t>
            </a:r>
            <a:r>
              <a:rPr lang="hr-HR" sz="3600" baseline="30000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baseline="30000" dirty="0"/>
          </a:p>
          <a:p>
            <a:pPr marL="0" indent="0">
              <a:buNone/>
            </a:pPr>
            <a:r>
              <a:rPr lang="hr-HR" baseline="30000" dirty="0"/>
              <a:t>  </a:t>
            </a:r>
            <a:r>
              <a:rPr lang="en-US" baseline="30000" dirty="0"/>
              <a:t>          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F14A8B4-5DBB-4876-93DE-88AF10D8F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2" y="2"/>
            <a:ext cx="2146300" cy="18568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970B91-6FBF-FA29-6547-07DC029E3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6712" y="333286"/>
            <a:ext cx="4843043" cy="561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5095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524000" y="4186690"/>
            <a:ext cx="9452509" cy="2550287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0" name="TextBox 9"/>
          <p:cNvSpPr txBox="1">
            <a:spLocks noChangeArrowheads="1"/>
          </p:cNvSpPr>
          <p:nvPr/>
        </p:nvSpPr>
        <p:spPr bwMode="auto">
          <a:xfrm>
            <a:off x="1524002" y="121026"/>
            <a:ext cx="924703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6945" algn="l"/>
              </a:tabLst>
              <a:defRPr/>
            </a:pPr>
            <a:r>
              <a:rPr kumimoji="0" lang="hr-HR" sz="6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Psalmi biblijske molitve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4101" name="AutoShape 2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/>
          <p:cNvSpPr>
            <a:spLocks noChangeAspect="1" noChangeArrowheads="1"/>
          </p:cNvSpPr>
          <p:nvPr/>
        </p:nvSpPr>
        <p:spPr bwMode="auto">
          <a:xfrm>
            <a:off x="1679577" y="-876300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2" name="AutoShape 4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/>
          <p:cNvSpPr>
            <a:spLocks noChangeAspect="1" noChangeArrowheads="1"/>
          </p:cNvSpPr>
          <p:nvPr/>
        </p:nvSpPr>
        <p:spPr bwMode="auto">
          <a:xfrm>
            <a:off x="1660203" y="-871539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027990"/>
            <a:ext cx="119681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Bogoslužje se može definirati kao odgovor stvorenja na darove Stvoritelja. U ovom se sažetku </a:t>
            </a:r>
            <a:r>
              <a:rPr lang="hr-HR" sz="2000" b="1" dirty="0" err="1">
                <a:solidFill>
                  <a:srgbClr val="FFFFFF"/>
                </a:solidFill>
                <a:cs typeface="Arial" charset="0"/>
              </a:rPr>
              <a:t>istiću</a:t>
            </a: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 dvije biblijske </a:t>
            </a:r>
            <a:r>
              <a:rPr lang="hr-HR" sz="2000" b="1" dirty="0" err="1">
                <a:solidFill>
                  <a:srgbClr val="FFFFFF"/>
                </a:solidFill>
                <a:cs typeface="Arial" charset="0"/>
              </a:rPr>
              <a:t>istine.Prvo</a:t>
            </a: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, Bog je ljudskom rodu darovao mnoge blagoslove. Ovi darovi</a:t>
            </a:r>
          </a:p>
          <a:p>
            <a:pPr lvl="0"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trebaju pobuditi zahvalnost u ljudskom srcu za veliku Božju ljubav kako bismo se mogli pridružiti </a:t>
            </a:r>
            <a:r>
              <a:rPr lang="hr-HR" sz="2000" b="1" dirty="0" err="1">
                <a:solidFill>
                  <a:srgbClr val="FFFFFF"/>
                </a:solidFill>
                <a:cs typeface="Arial" charset="0"/>
              </a:rPr>
              <a:t>psalmistu</a:t>
            </a: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 “da tvoju hvalu javno razglasim” i sva “divna djela tvoja” (</a:t>
            </a:r>
            <a:r>
              <a:rPr lang="hr-HR" sz="2000" b="1" dirty="0" err="1">
                <a:solidFill>
                  <a:srgbClr val="FFFFFF"/>
                </a:solidFill>
                <a:cs typeface="Arial" charset="0"/>
              </a:rPr>
              <a:t>Ps</a:t>
            </a: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. 26,7). Revnost </a:t>
            </a:r>
            <a:r>
              <a:rPr lang="hr-HR" sz="2000" b="1" dirty="0" err="1">
                <a:solidFill>
                  <a:srgbClr val="FFFFFF"/>
                </a:solidFill>
                <a:cs typeface="Arial" charset="0"/>
              </a:rPr>
              <a:t>psalmista</a:t>
            </a: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 da pred drugima </a:t>
            </a:r>
            <a:r>
              <a:rPr lang="hr-HR" sz="2000" b="1" dirty="0" err="1">
                <a:solidFill>
                  <a:srgbClr val="FFFFFF"/>
                </a:solidFill>
                <a:cs typeface="Arial" charset="0"/>
              </a:rPr>
              <a:t>velića</a:t>
            </a: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 Božju moć podsjeća nas da bogoslužje ima </a:t>
            </a:r>
            <a:r>
              <a:rPr lang="hr-HR" sz="2000" b="1" dirty="0" err="1">
                <a:solidFill>
                  <a:srgbClr val="FFFFFF"/>
                </a:solidFill>
                <a:cs typeface="Arial" charset="0"/>
              </a:rPr>
              <a:t>evanđeosku</a:t>
            </a: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 dimenziju. Prema tomu, kao crkva svijetu trebamo objaviti djela koja je Gospodin učinio za svakog pojedinca, kao i Njegovu božansku milost. Drugo, ljudska bića imaju </a:t>
            </a:r>
            <a:r>
              <a:rPr lang="hr-HR" sz="2000" b="1" dirty="0" err="1">
                <a:solidFill>
                  <a:srgbClr val="FFFFFF"/>
                </a:solidFill>
                <a:cs typeface="Arial" charset="0"/>
              </a:rPr>
              <a:t>urođenu</a:t>
            </a: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 sklonost da odgovore na Božja</a:t>
            </a:r>
          </a:p>
          <a:p>
            <a:pPr lvl="0"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čuda. U odgovoru na božansku milost trebamo se pokloniti zahvalnog srca, pokoravajući sve u svojem životu volji našeg Stvoritelja i Otkupitelja.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AutoShape 2" descr="http://220lily.files.wordpress.com/2013/07/il_570xn-374072027_48r9.jpg"/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33794" name="Picture 2" descr="https://www.lds.org/bc/content/bible-videos/videos/jesus-heals-a-man-born-blind/images/80_jesus-heals-a-man-born-blind_1800x1200_72dpi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643800" y="-33909000"/>
            <a:ext cx="17145000" cy="11430000"/>
          </a:xfrm>
          <a:prstGeom prst="rect">
            <a:avLst/>
          </a:prstGeom>
          <a:noFill/>
        </p:spPr>
      </p:pic>
      <p:sp>
        <p:nvSpPr>
          <p:cNvPr id="33800" name="AutoShape 8" descr="https://benchprep.com/blog/wp-content/uploads/2012/03/Nursing-School-Program-Caring-for-Sick.jpg"/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6447" y="1138340"/>
            <a:ext cx="4454584" cy="273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karnscoc.org/wp-content/uploads/2012/01/bible_5983c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9325" y="1143941"/>
            <a:ext cx="4527239" cy="273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48534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muebles, alfombra, exterior, edificio&#10;&#10;Descripción generada automáticamente">
            <a:extLst>
              <a:ext uri="{FF2B5EF4-FFF2-40B4-BE49-F238E27FC236}">
                <a16:creationId xmlns:a16="http://schemas.microsoft.com/office/drawing/2014/main" id="{41C61308-CD58-E7A4-E508-5FB9462067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40184D6-A6B7-DBEB-5D6A-E6FB503855CC}"/>
              </a:ext>
            </a:extLst>
          </p:cNvPr>
          <p:cNvSpPr txBox="1"/>
          <p:nvPr/>
        </p:nvSpPr>
        <p:spPr>
          <a:xfrm>
            <a:off x="3319272" y="23320"/>
            <a:ext cx="6007608" cy="1569660"/>
          </a:xfrm>
          <a:prstGeom prst="rect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hr-HR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latin typeface="Comic Sans MS" panose="030F0702030302020204" pitchFamily="66" charset="0"/>
              </a:rPr>
              <a:t>Dok sam živ, Bogu ću pjevati, dok me bude, Boga ću slaviti.</a:t>
            </a:r>
            <a:r>
              <a:rPr kumimoji="0" lang="es-E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hr-HR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Psal</a:t>
            </a:r>
            <a:r>
              <a:rPr kumimoji="0" lang="hr-HR" sz="2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es-ES" sz="2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 104</a:t>
            </a:r>
            <a:r>
              <a:rPr kumimoji="0" lang="hr-HR" sz="2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s-ES" sz="2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33,</a:t>
            </a:r>
            <a:r>
              <a:rPr kumimoji="0" lang="hr-HR" sz="2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SHP</a:t>
            </a:r>
            <a:r>
              <a:rPr kumimoji="0" lang="es-ES" sz="2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81272B"/>
              </a:solidFill>
              <a:effectLst>
                <a:outerShdw blurRad="12700" dist="50800" dir="2700000" algn="tl" rotWithShape="0">
                  <a:srgbClr val="E4D56C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474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479A324-49C2-63D3-05CE-CDC2ABE488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17" y="3190791"/>
            <a:ext cx="4394633" cy="366720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077D266-C43B-4139-A172-F863387CD24C}"/>
              </a:ext>
            </a:extLst>
          </p:cNvPr>
          <p:cNvSpPr txBox="1"/>
          <p:nvPr/>
        </p:nvSpPr>
        <p:spPr>
          <a:xfrm>
            <a:off x="5670891" y="4398211"/>
            <a:ext cx="6361454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hr-HR" sz="2000" b="1" dirty="0">
                <a:solidFill>
                  <a:srgbClr val="A20055"/>
                </a:solidFill>
              </a:rPr>
              <a:t>Bogoslužje u Svetištu</a:t>
            </a:r>
            <a:r>
              <a:rPr lang="en" sz="2000" b="1" dirty="0">
                <a:solidFill>
                  <a:srgbClr val="A20055"/>
                </a:solidFill>
              </a:rPr>
              <a:t> (Psal</a:t>
            </a:r>
            <a:r>
              <a:rPr lang="hr-HR" sz="2000" b="1" dirty="0">
                <a:solidFill>
                  <a:srgbClr val="A20055"/>
                </a:solidFill>
              </a:rPr>
              <a:t>a</a:t>
            </a:r>
            <a:r>
              <a:rPr lang="en" sz="2000" b="1" dirty="0">
                <a:solidFill>
                  <a:srgbClr val="A20055"/>
                </a:solidFill>
              </a:rPr>
              <a:t>m 134).</a:t>
            </a:r>
          </a:p>
          <a:p>
            <a:pPr>
              <a:spcBef>
                <a:spcPts val="1200"/>
              </a:spcBef>
            </a:pPr>
            <a:r>
              <a:rPr lang="hr-HR" sz="2000" b="1" dirty="0">
                <a:solidFill>
                  <a:srgbClr val="003C85"/>
                </a:solidFill>
              </a:rPr>
              <a:t>Bogoslužje s novom pjesmom</a:t>
            </a:r>
            <a:r>
              <a:rPr lang="en" sz="2000" b="1" dirty="0">
                <a:solidFill>
                  <a:srgbClr val="003C85"/>
                </a:solidFill>
              </a:rPr>
              <a:t> (Psal</a:t>
            </a:r>
            <a:r>
              <a:rPr lang="hr-HR" sz="2000" b="1" dirty="0">
                <a:solidFill>
                  <a:srgbClr val="003C85"/>
                </a:solidFill>
              </a:rPr>
              <a:t>a</a:t>
            </a:r>
            <a:r>
              <a:rPr lang="en" sz="2000" b="1" dirty="0">
                <a:solidFill>
                  <a:srgbClr val="003C85"/>
                </a:solidFill>
              </a:rPr>
              <a:t>m 149).</a:t>
            </a:r>
          </a:p>
          <a:p>
            <a:pPr>
              <a:spcBef>
                <a:spcPts val="1200"/>
              </a:spcBef>
            </a:pPr>
            <a:r>
              <a:rPr lang="hr-HR" sz="2000" b="1" dirty="0">
                <a:solidFill>
                  <a:srgbClr val="A26000"/>
                </a:solidFill>
              </a:rPr>
              <a:t>Bogoslužje pravednih</a:t>
            </a:r>
            <a:r>
              <a:rPr lang="en" sz="2000" b="1" dirty="0">
                <a:solidFill>
                  <a:srgbClr val="A26000"/>
                </a:solidFill>
              </a:rPr>
              <a:t> (Psalm</a:t>
            </a:r>
            <a:r>
              <a:rPr lang="hr-HR" sz="2000" b="1" dirty="0">
                <a:solidFill>
                  <a:srgbClr val="A26000"/>
                </a:solidFill>
              </a:rPr>
              <a:t>i</a:t>
            </a:r>
            <a:r>
              <a:rPr lang="en" sz="2000" b="1" dirty="0">
                <a:solidFill>
                  <a:srgbClr val="A26000"/>
                </a:solidFill>
              </a:rPr>
              <a:t> 15, 24 </a:t>
            </a:r>
            <a:r>
              <a:rPr lang="hr-HR" sz="2000" b="1" dirty="0">
                <a:solidFill>
                  <a:srgbClr val="A26000"/>
                </a:solidFill>
              </a:rPr>
              <a:t>i</a:t>
            </a:r>
            <a:r>
              <a:rPr lang="en" sz="2000" b="1" dirty="0">
                <a:solidFill>
                  <a:srgbClr val="A26000"/>
                </a:solidFill>
              </a:rPr>
              <a:t> 101).</a:t>
            </a:r>
          </a:p>
          <a:p>
            <a:pPr>
              <a:spcBef>
                <a:spcPts val="1200"/>
              </a:spcBef>
            </a:pPr>
            <a:r>
              <a:rPr lang="hr-HR" sz="2000" b="1" dirty="0">
                <a:solidFill>
                  <a:srgbClr val="028500"/>
                </a:solidFill>
              </a:rPr>
              <a:t>Bogoslužje na više načina</a:t>
            </a:r>
            <a:r>
              <a:rPr lang="en" sz="2000" b="1" dirty="0">
                <a:solidFill>
                  <a:srgbClr val="028500"/>
                </a:solidFill>
              </a:rPr>
              <a:t> (Psal</a:t>
            </a:r>
            <a:r>
              <a:rPr lang="hr-HR" sz="2000" b="1" dirty="0">
                <a:solidFill>
                  <a:srgbClr val="028500"/>
                </a:solidFill>
              </a:rPr>
              <a:t>a</a:t>
            </a:r>
            <a:r>
              <a:rPr lang="en" sz="2000" b="1" dirty="0">
                <a:solidFill>
                  <a:srgbClr val="028500"/>
                </a:solidFill>
              </a:rPr>
              <a:t>m 96).</a:t>
            </a:r>
          </a:p>
          <a:p>
            <a:pPr>
              <a:spcBef>
                <a:spcPts val="1200"/>
              </a:spcBef>
            </a:pPr>
            <a:r>
              <a:rPr lang="hr-HR" sz="2000" b="1" dirty="0">
                <a:solidFill>
                  <a:srgbClr val="5C0085"/>
                </a:solidFill>
              </a:rPr>
              <a:t>Bogoslužje u duhu I istini </a:t>
            </a:r>
            <a:r>
              <a:rPr lang="en" sz="2000" b="1" dirty="0">
                <a:solidFill>
                  <a:srgbClr val="5C0085"/>
                </a:solidFill>
              </a:rPr>
              <a:t>(Psalm</a:t>
            </a:r>
            <a:r>
              <a:rPr lang="hr-HR" sz="2000" b="1" dirty="0">
                <a:solidFill>
                  <a:srgbClr val="5C0085"/>
                </a:solidFill>
              </a:rPr>
              <a:t>i</a:t>
            </a:r>
            <a:r>
              <a:rPr lang="en" sz="2000" b="1" dirty="0">
                <a:solidFill>
                  <a:srgbClr val="5C0085"/>
                </a:solidFill>
              </a:rPr>
              <a:t> 40, 50 </a:t>
            </a:r>
            <a:r>
              <a:rPr lang="hr-HR" sz="2000" b="1" dirty="0">
                <a:solidFill>
                  <a:srgbClr val="5C0085"/>
                </a:solidFill>
              </a:rPr>
              <a:t>i</a:t>
            </a:r>
            <a:r>
              <a:rPr lang="en" sz="2000" b="1" dirty="0">
                <a:solidFill>
                  <a:srgbClr val="5C0085"/>
                </a:solidFill>
              </a:rPr>
              <a:t> 51).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E4D65C8-6CFC-4F4F-B08E-26EB429F96F5}"/>
              </a:ext>
            </a:extLst>
          </p:cNvPr>
          <p:cNvSpPr txBox="1"/>
          <p:nvPr/>
        </p:nvSpPr>
        <p:spPr>
          <a:xfrm>
            <a:off x="310718" y="153787"/>
            <a:ext cx="6933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-HR" sz="2000" b="1" dirty="0" err="1"/>
              <a:t>Bogosluž</a:t>
            </a:r>
            <a:r>
              <a:rPr lang="en-US" sz="2000" b="1" dirty="0"/>
              <a:t>je je </a:t>
            </a:r>
            <a:r>
              <a:rPr lang="en-US" sz="2000" b="1" dirty="0" err="1"/>
              <a:t>odgovor</a:t>
            </a:r>
            <a:r>
              <a:rPr lang="en-US" sz="2000" b="1" dirty="0"/>
              <a:t> </a:t>
            </a:r>
            <a:r>
              <a:rPr lang="en-US" sz="2000" b="1" dirty="0" err="1"/>
              <a:t>stvorenja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darove</a:t>
            </a:r>
            <a:r>
              <a:rPr lang="en-US" sz="2000" b="1" dirty="0"/>
              <a:t> </a:t>
            </a:r>
            <a:r>
              <a:rPr lang="en-US" sz="2000" b="1" dirty="0" err="1"/>
              <a:t>Stvoritelja</a:t>
            </a:r>
            <a:r>
              <a:rPr lang="en-US" sz="2000" b="1" dirty="0"/>
              <a:t>. </a:t>
            </a:r>
            <a:r>
              <a:rPr lang="en-US" sz="2000" b="1" dirty="0" err="1"/>
              <a:t>Dvije</a:t>
            </a:r>
            <a:r>
              <a:rPr lang="en-US" sz="2000" b="1" dirty="0"/>
              <a:t> </a:t>
            </a:r>
            <a:r>
              <a:rPr lang="en-US" sz="2000" b="1" dirty="0" err="1"/>
              <a:t>biblijske</a:t>
            </a:r>
            <a:r>
              <a:rPr lang="en-US" sz="2000" b="1" dirty="0"/>
              <a:t> </a:t>
            </a:r>
            <a:r>
              <a:rPr lang="en-US" sz="2000" b="1" dirty="0" err="1"/>
              <a:t>istine</a:t>
            </a:r>
            <a:r>
              <a:rPr lang="en-US" sz="2000" b="1" dirty="0"/>
              <a:t> </a:t>
            </a:r>
            <a:r>
              <a:rPr lang="en-US" sz="2000" b="1" dirty="0" err="1"/>
              <a:t>vidljive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u </a:t>
            </a:r>
            <a:r>
              <a:rPr lang="en-US" sz="2000" b="1" dirty="0" err="1"/>
              <a:t>ovom</a:t>
            </a:r>
            <a:r>
              <a:rPr lang="en-US" sz="2000" b="1" dirty="0"/>
              <a:t> </a:t>
            </a:r>
            <a:r>
              <a:rPr lang="en-US" sz="2000" b="1" dirty="0" err="1"/>
              <a:t>sažetku</a:t>
            </a:r>
            <a:r>
              <a:rPr lang="en-US" sz="2000" b="1" dirty="0"/>
              <a:t>: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45CFB0-5BBE-4A07-A29E-C1EE8AFF790E}"/>
              </a:ext>
            </a:extLst>
          </p:cNvPr>
          <p:cNvSpPr txBox="1"/>
          <p:nvPr/>
        </p:nvSpPr>
        <p:spPr>
          <a:xfrm>
            <a:off x="657304" y="982145"/>
            <a:ext cx="658687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Bog je </a:t>
            </a:r>
            <a:r>
              <a:rPr lang="en-US" sz="2000" b="1" dirty="0" err="1"/>
              <a:t>dao</a:t>
            </a:r>
            <a:r>
              <a:rPr lang="en-US" sz="2000" b="1" dirty="0"/>
              <a:t> </a:t>
            </a:r>
            <a:r>
              <a:rPr lang="en-US" sz="2000" b="1" dirty="0" err="1"/>
              <a:t>mnoge</a:t>
            </a:r>
            <a:r>
              <a:rPr lang="en-US" sz="2000" b="1" dirty="0"/>
              <a:t> </a:t>
            </a:r>
            <a:r>
              <a:rPr lang="en-US" sz="2000" b="1" dirty="0" err="1"/>
              <a:t>blagoslove</a:t>
            </a:r>
            <a:r>
              <a:rPr lang="en-US" sz="2000" b="1" dirty="0"/>
              <a:t> </a:t>
            </a:r>
            <a:r>
              <a:rPr lang="en-US" sz="2000" b="1" dirty="0" err="1"/>
              <a:t>čovječanstvu</a:t>
            </a:r>
            <a:r>
              <a:rPr lang="en-US" sz="2000" b="1" dirty="0"/>
              <a:t>. Ti bi </a:t>
            </a:r>
            <a:r>
              <a:rPr lang="en-US" sz="2000" b="1" dirty="0" err="1"/>
              <a:t>blagoslovi</a:t>
            </a:r>
            <a:r>
              <a:rPr lang="en-US" sz="2000" b="1" dirty="0"/>
              <a:t> </a:t>
            </a:r>
            <a:r>
              <a:rPr lang="en-US" sz="2000" b="1" dirty="0" err="1"/>
              <a:t>trebali</a:t>
            </a:r>
            <a:r>
              <a:rPr lang="en-US" sz="2000" b="1" dirty="0"/>
              <a:t> </a:t>
            </a:r>
            <a:r>
              <a:rPr lang="en-US" sz="2000" b="1" dirty="0" err="1"/>
              <a:t>probuditi</a:t>
            </a:r>
            <a:r>
              <a:rPr lang="en-US" sz="2000" b="1" dirty="0"/>
              <a:t> </a:t>
            </a:r>
            <a:r>
              <a:rPr lang="en-US" sz="2000" b="1" dirty="0" err="1"/>
              <a:t>zahvalnost</a:t>
            </a:r>
            <a:r>
              <a:rPr lang="en-US" sz="2000" b="1" dirty="0"/>
              <a:t> u </a:t>
            </a:r>
            <a:r>
              <a:rPr lang="en-US" sz="2000" b="1" dirty="0" err="1"/>
              <a:t>ljudskom</a:t>
            </a:r>
            <a:r>
              <a:rPr lang="en-US" sz="2000" b="1" dirty="0"/>
              <a:t> </a:t>
            </a:r>
            <a:r>
              <a:rPr lang="en-US" sz="2000" b="1" dirty="0" err="1"/>
              <a:t>srcu</a:t>
            </a:r>
            <a:r>
              <a:rPr lang="en-US" sz="2000" b="1" dirty="0"/>
              <a:t> za </a:t>
            </a:r>
            <a:r>
              <a:rPr lang="en-US" sz="2000" b="1" dirty="0" err="1"/>
              <a:t>veličinu</a:t>
            </a:r>
            <a:r>
              <a:rPr lang="en-US" sz="2000" b="1" dirty="0"/>
              <a:t> </a:t>
            </a:r>
            <a:r>
              <a:rPr lang="en-US" sz="2000" b="1" dirty="0" err="1"/>
              <a:t>Božje</a:t>
            </a:r>
            <a:r>
              <a:rPr lang="en-US" sz="2000" b="1" dirty="0"/>
              <a:t> </a:t>
            </a:r>
            <a:r>
              <a:rPr lang="en-US" sz="2000" b="1" dirty="0" err="1"/>
              <a:t>ljubavi</a:t>
            </a:r>
            <a:r>
              <a:rPr lang="en-US" sz="2000" b="1" dirty="0"/>
              <a:t>.</a:t>
            </a:r>
            <a:endParaRPr lang="hr-HR" sz="2000" b="1" dirty="0"/>
          </a:p>
          <a:p>
            <a:pPr>
              <a:spcBef>
                <a:spcPts val="600"/>
              </a:spcBef>
            </a:pPr>
            <a:r>
              <a:rPr lang="en-US" sz="2000" b="1" dirty="0" err="1"/>
              <a:t>Ljudska</a:t>
            </a:r>
            <a:r>
              <a:rPr lang="en-US" sz="2000" b="1" dirty="0"/>
              <a:t> </a:t>
            </a:r>
            <a:r>
              <a:rPr lang="en-US" sz="2000" b="1" dirty="0" err="1"/>
              <a:t>bića</a:t>
            </a:r>
            <a:r>
              <a:rPr lang="en-US" sz="2000" b="1" dirty="0"/>
              <a:t> </a:t>
            </a:r>
            <a:r>
              <a:rPr lang="en-US" sz="2000" b="1" dirty="0" err="1"/>
              <a:t>imaju</a:t>
            </a:r>
            <a:r>
              <a:rPr lang="en-US" sz="2000" b="1" dirty="0"/>
              <a:t> </a:t>
            </a:r>
            <a:r>
              <a:rPr lang="en-US" sz="2000" b="1" dirty="0" err="1"/>
              <a:t>urođenu</a:t>
            </a:r>
            <a:r>
              <a:rPr lang="en-US" sz="2000" b="1" dirty="0"/>
              <a:t> </a:t>
            </a:r>
            <a:r>
              <a:rPr lang="en-US" sz="2000" b="1" dirty="0" err="1"/>
              <a:t>predispoziciju</a:t>
            </a:r>
            <a:r>
              <a:rPr lang="en-US" sz="2000" b="1" dirty="0"/>
              <a:t> da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Božja</a:t>
            </a:r>
            <a:r>
              <a:rPr lang="en-US" sz="2000" b="1" dirty="0"/>
              <a:t> </a:t>
            </a:r>
            <a:r>
              <a:rPr lang="en-US" sz="2000" b="1" dirty="0" err="1"/>
              <a:t>čuda</a:t>
            </a:r>
            <a:r>
              <a:rPr lang="en-US" sz="2000" b="1" dirty="0"/>
              <a:t> </a:t>
            </a:r>
            <a:r>
              <a:rPr lang="en-US" sz="2000" b="1" dirty="0" err="1"/>
              <a:t>odgovore</a:t>
            </a:r>
            <a:r>
              <a:rPr lang="en-US" sz="2000" b="1" dirty="0"/>
              <a:t> </a:t>
            </a:r>
            <a:r>
              <a:rPr lang="en-US" sz="2000" b="1" dirty="0" err="1"/>
              <a:t>klanjanjem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652E58-AE25-443B-BD82-F4CE28E73AC1}"/>
              </a:ext>
            </a:extLst>
          </p:cNvPr>
          <p:cNvSpPr txBox="1"/>
          <p:nvPr/>
        </p:nvSpPr>
        <p:spPr>
          <a:xfrm>
            <a:off x="310718" y="2810778"/>
            <a:ext cx="6933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-HR" sz="2000" b="1" dirty="0" err="1"/>
              <a:t>Bogosluž</a:t>
            </a:r>
            <a:r>
              <a:rPr lang="en-US" sz="2000" b="1" dirty="0"/>
              <a:t>je mora </a:t>
            </a:r>
            <a:r>
              <a:rPr lang="en-US" sz="2000" b="1" dirty="0" err="1"/>
              <a:t>proizlaziti</a:t>
            </a:r>
            <a:r>
              <a:rPr lang="en-US" sz="2000" b="1" dirty="0"/>
              <a:t>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en-US" sz="2000" b="1" dirty="0" err="1"/>
              <a:t>srca</a:t>
            </a:r>
            <a:r>
              <a:rPr lang="en-US" sz="2000" b="1" dirty="0"/>
              <a:t>. </a:t>
            </a:r>
            <a:r>
              <a:rPr lang="en-US" sz="2000" b="1" dirty="0" err="1"/>
              <a:t>Knjiga</a:t>
            </a:r>
            <a:r>
              <a:rPr lang="en-US" sz="2000" b="1" dirty="0"/>
              <a:t> </a:t>
            </a:r>
            <a:r>
              <a:rPr lang="en-US" sz="2000" b="1" dirty="0" err="1"/>
              <a:t>Psalama</a:t>
            </a:r>
            <a:r>
              <a:rPr lang="en-US" sz="2000" b="1" dirty="0"/>
              <a:t> </a:t>
            </a:r>
            <a:r>
              <a:rPr lang="en-US" sz="2000" b="1" dirty="0" err="1"/>
              <a:t>uči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kako</a:t>
            </a:r>
            <a:r>
              <a:rPr lang="en-US" sz="2000" b="1" dirty="0"/>
              <a:t> </a:t>
            </a:r>
            <a:r>
              <a:rPr lang="en-US" sz="2000" b="1" dirty="0" err="1"/>
              <a:t>možemo</a:t>
            </a:r>
            <a:r>
              <a:rPr lang="en-US" sz="2000" b="1" dirty="0"/>
              <a:t> </a:t>
            </a:r>
            <a:r>
              <a:rPr lang="en-US" sz="2000" b="1" dirty="0" err="1"/>
              <a:t>izvršiti</a:t>
            </a:r>
            <a:r>
              <a:rPr lang="en-US" sz="2000" b="1" dirty="0"/>
              <a:t> to </a:t>
            </a:r>
            <a:r>
              <a:rPr lang="en-US" sz="2000" b="1" dirty="0" err="1"/>
              <a:t>štovanje</a:t>
            </a:r>
            <a:r>
              <a:rPr lang="en-US" sz="2000" b="1" dirty="0"/>
              <a:t> u </a:t>
            </a:r>
            <a:r>
              <a:rPr lang="en-US" sz="2000" b="1" dirty="0" err="1"/>
              <a:t>skladu</a:t>
            </a:r>
            <a:r>
              <a:rPr lang="en-US" sz="2000" b="1" dirty="0"/>
              <a:t> s </a:t>
            </a:r>
            <a:r>
              <a:rPr lang="en-US" sz="2000" b="1" dirty="0" err="1"/>
              <a:t>onim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Bog </a:t>
            </a:r>
            <a:r>
              <a:rPr lang="en-US" sz="2000" b="1" dirty="0" err="1"/>
              <a:t>očekuje</a:t>
            </a:r>
            <a:r>
              <a:rPr lang="en-US" sz="2000" b="1" dirty="0"/>
              <a:t> od </a:t>
            </a:r>
            <a:r>
              <a:rPr lang="en-US" sz="2000" b="1" dirty="0" err="1"/>
              <a:t>nas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3" name="Imagen 12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C39FD294-B365-2800-7545-CAFC0BEDC3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435" y="213020"/>
            <a:ext cx="4680910" cy="3832495"/>
          </a:xfrm>
          <a:prstGeom prst="ellipse">
            <a:avLst/>
          </a:prstGeom>
          <a:ln w="63500" cap="rnd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FA286E11-AB66-9350-7F09-83DD080C6A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402" y="2027478"/>
            <a:ext cx="286902" cy="349974"/>
          </a:xfrm>
          <a:prstGeom prst="rect">
            <a:avLst/>
          </a:prstGeom>
        </p:spPr>
      </p:pic>
      <p:pic>
        <p:nvPicPr>
          <p:cNvPr id="17" name="Imagen 16" descr="Logotipo&#10;&#10;Descripción generada automáticamente">
            <a:extLst>
              <a:ext uri="{FF2B5EF4-FFF2-40B4-BE49-F238E27FC236}">
                <a16:creationId xmlns:a16="http://schemas.microsoft.com/office/drawing/2014/main" id="{96277A14-19A0-EDE9-38F6-9B03878E2B3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03" y="1019073"/>
            <a:ext cx="244801" cy="349975"/>
          </a:xfrm>
          <a:prstGeom prst="rect">
            <a:avLst/>
          </a:prstGeom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F9E47C51-04F1-6A0A-22B1-09BE562414D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735" y="5355149"/>
            <a:ext cx="338430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2846F8D1-3E80-CA2E-D215-6EE63D62E3C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735" y="4896814"/>
            <a:ext cx="338430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cono&#10;&#10;Descripción generada automáticamente">
            <a:extLst>
              <a:ext uri="{FF2B5EF4-FFF2-40B4-BE49-F238E27FC236}">
                <a16:creationId xmlns:a16="http://schemas.microsoft.com/office/drawing/2014/main" id="{AB02ECC4-BAB8-F2F9-5EA0-832029801CE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735" y="6271818"/>
            <a:ext cx="338430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cono&#10;&#10;Descripción generada automáticamente">
            <a:extLst>
              <a:ext uri="{FF2B5EF4-FFF2-40B4-BE49-F238E27FC236}">
                <a16:creationId xmlns:a16="http://schemas.microsoft.com/office/drawing/2014/main" id="{29D1AEE1-9899-66F3-7E50-F288CE3DE45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735" y="5813484"/>
            <a:ext cx="338430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AD2544D3-D9BA-65B7-CB43-6F1C825AC6A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735" y="4438479"/>
            <a:ext cx="339465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530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uiExpand="1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46970D1-CBB6-45C8-B5AF-0E3734D41A79}"/>
              </a:ext>
            </a:extLst>
          </p:cNvPr>
          <p:cNvSpPr/>
          <p:nvPr/>
        </p:nvSpPr>
        <p:spPr>
          <a:xfrm>
            <a:off x="3546628" y="0"/>
            <a:ext cx="86453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BOGOSLUŽJE U SVETIŠTU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544367F-D3F2-4221-9B9C-21CD2DE43BDA}"/>
              </a:ext>
            </a:extLst>
          </p:cNvPr>
          <p:cNvSpPr/>
          <p:nvPr/>
        </p:nvSpPr>
        <p:spPr>
          <a:xfrm>
            <a:off x="3613304" y="691235"/>
            <a:ext cx="849297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Sad blagoslivljajte Jahvu, sve sluge Jahvine, što stojite u Domu Jahvinu, u noćnim satima! Dižite svoje ruke prema svetištu i Jahvu blagoslivljajte! Blagoslovio te sa Siona Jahve koji stvori nebo i zemlju!’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.”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(Psal</a:t>
            </a:r>
            <a:r>
              <a:rPr lang="hr-HR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 134)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1DB7B6-3A80-4872-9C23-449C44BD7764}"/>
              </a:ext>
            </a:extLst>
          </p:cNvPr>
          <p:cNvSpPr txBox="1"/>
          <p:nvPr/>
        </p:nvSpPr>
        <p:spPr>
          <a:xfrm>
            <a:off x="66675" y="2148396"/>
            <a:ext cx="4962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Svećenici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podigli</a:t>
            </a:r>
            <a:r>
              <a:rPr lang="en-US" sz="2000" b="1" dirty="0"/>
              <a:t> </a:t>
            </a:r>
            <a:r>
              <a:rPr lang="en-US" sz="2000" b="1" dirty="0" err="1"/>
              <a:t>ruke</a:t>
            </a:r>
            <a:r>
              <a:rPr lang="en-US" sz="2000" b="1" dirty="0"/>
              <a:t> </a:t>
            </a:r>
            <a:r>
              <a:rPr lang="en-US" sz="2000" b="1" dirty="0" err="1"/>
              <a:t>kako</a:t>
            </a:r>
            <a:r>
              <a:rPr lang="en-US" sz="2000" b="1" dirty="0"/>
              <a:t> bi </a:t>
            </a:r>
            <a:r>
              <a:rPr lang="en-US" sz="2000" b="1" dirty="0" err="1"/>
              <a:t>blagoslovili</a:t>
            </a:r>
            <a:r>
              <a:rPr lang="en-US" sz="2000" b="1" dirty="0"/>
              <a:t> </a:t>
            </a:r>
            <a:r>
              <a:rPr lang="en-US" sz="2000" b="1" dirty="0" err="1"/>
              <a:t>narod</a:t>
            </a:r>
            <a:r>
              <a:rPr lang="en-US" sz="2000" b="1" dirty="0"/>
              <a:t> (Br. 6,23-26; Lev</a:t>
            </a:r>
            <a:r>
              <a:rPr lang="hr-HR" sz="2000" b="1" dirty="0"/>
              <a:t>. </a:t>
            </a:r>
            <a:r>
              <a:rPr lang="hr-HR" sz="2000" b="1" dirty="0" err="1"/>
              <a:t>zak</a:t>
            </a:r>
            <a:r>
              <a:rPr lang="hr-HR" sz="2000" b="1" dirty="0"/>
              <a:t>.</a:t>
            </a:r>
            <a:r>
              <a:rPr lang="en-US" sz="2000" b="1" dirty="0"/>
              <a:t> 9</a:t>
            </a:r>
            <a:r>
              <a:rPr lang="hr-HR" sz="2000" b="1" dirty="0"/>
              <a:t>,</a:t>
            </a:r>
            <a:r>
              <a:rPr lang="en-US" sz="2000" b="1" dirty="0"/>
              <a:t>22). Ali, u </a:t>
            </a:r>
            <a:r>
              <a:rPr lang="en-US" sz="2000" b="1" dirty="0" err="1"/>
              <a:t>ovom</a:t>
            </a:r>
            <a:r>
              <a:rPr lang="en-US" sz="2000" b="1" dirty="0"/>
              <a:t> </a:t>
            </a:r>
            <a:r>
              <a:rPr lang="en-US" sz="2000" b="1" dirty="0" err="1"/>
              <a:t>psalmu</a:t>
            </a:r>
            <a:r>
              <a:rPr lang="en-US" sz="2000" b="1" dirty="0"/>
              <a:t> </a:t>
            </a:r>
            <a:r>
              <a:rPr lang="en-US" sz="2000" b="1" dirty="0" err="1"/>
              <a:t>Leviti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pozvani</a:t>
            </a:r>
            <a:r>
              <a:rPr lang="en-US" sz="2000" b="1" dirty="0"/>
              <a:t> </a:t>
            </a:r>
            <a:r>
              <a:rPr lang="en-US" sz="2000" b="1" dirty="0" err="1"/>
              <a:t>podići</a:t>
            </a:r>
            <a:r>
              <a:rPr lang="en-US" sz="2000" b="1" dirty="0"/>
              <a:t> </a:t>
            </a:r>
            <a:r>
              <a:rPr lang="en-US" sz="2000" b="1" dirty="0" err="1"/>
              <a:t>ruke</a:t>
            </a:r>
            <a:r>
              <a:rPr lang="en-US" sz="2000" b="1" dirty="0"/>
              <a:t> </a:t>
            </a:r>
            <a:r>
              <a:rPr lang="en-US" sz="2000" b="1" dirty="0" err="1"/>
              <a:t>prema</a:t>
            </a:r>
            <a:r>
              <a:rPr lang="en-US" sz="2000" b="1" dirty="0"/>
              <a:t> </a:t>
            </a:r>
            <a:r>
              <a:rPr lang="hr-HR" sz="2000" b="1" dirty="0"/>
              <a:t>Sv</a:t>
            </a:r>
            <a:r>
              <a:rPr lang="en-US" sz="2000" b="1" dirty="0" err="1"/>
              <a:t>etištu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blagosloviti</a:t>
            </a:r>
            <a:r>
              <a:rPr lang="en-US" sz="2000" b="1" dirty="0"/>
              <a:t> </a:t>
            </a:r>
            <a:r>
              <a:rPr lang="en-US" sz="2000" b="1" dirty="0" err="1"/>
              <a:t>Gospodina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134, 2). U oba </a:t>
            </a:r>
            <a:r>
              <a:rPr lang="en-US" sz="2000" b="1" dirty="0" err="1"/>
              <a:t>slučaja</a:t>
            </a:r>
            <a:r>
              <a:rPr lang="en-US" sz="2000" b="1" dirty="0"/>
              <a:t> </a:t>
            </a:r>
            <a:r>
              <a:rPr lang="en-US" sz="2000" b="1" dirty="0" err="1"/>
              <a:t>rezultat</a:t>
            </a:r>
            <a:r>
              <a:rPr lang="en-US" sz="2000" b="1" dirty="0"/>
              <a:t> je </a:t>
            </a:r>
            <a:r>
              <a:rPr lang="en-US" sz="2000" b="1" dirty="0" err="1"/>
              <a:t>isti</a:t>
            </a:r>
            <a:r>
              <a:rPr lang="en-US" sz="2000" b="1" dirty="0"/>
              <a:t>: Bog </a:t>
            </a:r>
            <a:r>
              <a:rPr lang="en-US" sz="2000" b="1" dirty="0" err="1"/>
              <a:t>odgovara</a:t>
            </a:r>
            <a:r>
              <a:rPr lang="en-US" sz="2000" b="1" dirty="0"/>
              <a:t> </a:t>
            </a:r>
            <a:r>
              <a:rPr lang="en-US" sz="2000" b="1" dirty="0" err="1"/>
              <a:t>blagoslovom</a:t>
            </a:r>
            <a:r>
              <a:rPr lang="hr-HR" sz="2000" b="1" dirty="0"/>
              <a:t> </a:t>
            </a:r>
            <a:r>
              <a:rPr lang="en-US" sz="2000" b="1" dirty="0"/>
              <a:t>(Br. 6</a:t>
            </a:r>
            <a:r>
              <a:rPr lang="hr-HR" sz="2000" b="1" dirty="0"/>
              <a:t>,</a:t>
            </a:r>
            <a:r>
              <a:rPr lang="en-US" sz="2000" b="1" dirty="0"/>
              <a:t>27; Ps</a:t>
            </a:r>
            <a:r>
              <a:rPr lang="hr-HR" sz="2000" b="1" dirty="0"/>
              <a:t>.</a:t>
            </a:r>
            <a:r>
              <a:rPr lang="en-US" sz="2000" b="1" dirty="0"/>
              <a:t> 134</a:t>
            </a:r>
            <a:r>
              <a:rPr lang="hr-HR" sz="2000" b="1" dirty="0"/>
              <a:t>,</a:t>
            </a:r>
            <a:r>
              <a:rPr lang="en-US" sz="2000" b="1" dirty="0"/>
              <a:t>3).</a:t>
            </a:r>
            <a:endParaRPr lang="en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E4B5B7-96BA-4F39-A84E-B51255BA69E3}"/>
              </a:ext>
            </a:extLst>
          </p:cNvPr>
          <p:cNvSpPr txBox="1"/>
          <p:nvPr/>
        </p:nvSpPr>
        <p:spPr>
          <a:xfrm>
            <a:off x="558871" y="4887779"/>
            <a:ext cx="4493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Oni koji </a:t>
            </a:r>
            <a:r>
              <a:rPr lang="en-US" sz="2000" b="1" dirty="0" err="1"/>
              <a:t>služe</a:t>
            </a:r>
            <a:r>
              <a:rPr lang="en-US" sz="2000" b="1" dirty="0"/>
              <a:t> u </a:t>
            </a:r>
            <a:r>
              <a:rPr lang="en-US" sz="2000" b="1" dirty="0" err="1"/>
              <a:t>Svetištu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134, 1</a:t>
            </a:r>
            <a:r>
              <a:rPr lang="hr-HR" sz="2000" b="1" dirty="0"/>
              <a:t>.</a:t>
            </a:r>
            <a:r>
              <a:rPr lang="en-US" sz="2000" b="1" dirty="0"/>
              <a:t>2)</a:t>
            </a:r>
            <a:r>
              <a:rPr lang="hr-HR" sz="2000" b="1" dirty="0"/>
              <a:t>.</a:t>
            </a:r>
          </a:p>
          <a:p>
            <a:r>
              <a:rPr lang="en-US" sz="2000" b="1" dirty="0"/>
              <a:t>
Svi koji </a:t>
            </a:r>
            <a:r>
              <a:rPr lang="en-US" sz="2000" b="1" dirty="0" err="1"/>
              <a:t>služe</a:t>
            </a:r>
            <a:r>
              <a:rPr lang="en-US" sz="2000" b="1" dirty="0"/>
              <a:t> </a:t>
            </a:r>
            <a:r>
              <a:rPr lang="en-US" sz="2000" b="1" dirty="0" err="1"/>
              <a:t>Gospodinu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113,1)</a:t>
            </a:r>
            <a:r>
              <a:rPr lang="hr-HR" sz="2000" b="1" dirty="0"/>
              <a:t>.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07EE235-D856-408F-88B2-2C2A93547913}"/>
              </a:ext>
            </a:extLst>
          </p:cNvPr>
          <p:cNvSpPr txBox="1"/>
          <p:nvPr/>
        </p:nvSpPr>
        <p:spPr>
          <a:xfrm>
            <a:off x="66675" y="5989323"/>
            <a:ext cx="1197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Budući</a:t>
            </a:r>
            <a:r>
              <a:rPr lang="en-US" sz="2000" b="1" dirty="0"/>
              <a:t> da </a:t>
            </a:r>
            <a:r>
              <a:rPr lang="en-US" sz="2000" b="1" dirty="0" err="1"/>
              <a:t>smo</a:t>
            </a:r>
            <a:r>
              <a:rPr lang="en-US" sz="2000" b="1" dirty="0"/>
              <a:t> </a:t>
            </a:r>
            <a:r>
              <a:rPr lang="en-US" sz="2000" b="1" dirty="0" err="1"/>
              <a:t>svi</a:t>
            </a:r>
            <a:r>
              <a:rPr lang="en-US" sz="2000" b="1" dirty="0"/>
              <a:t> </a:t>
            </a:r>
            <a:r>
              <a:rPr lang="hr-HR" sz="2000" b="1" dirty="0"/>
              <a:t>kao </a:t>
            </a:r>
            <a:r>
              <a:rPr lang="en-US" sz="2000" b="1" dirty="0" err="1"/>
              <a:t>svećenici</a:t>
            </a:r>
            <a:r>
              <a:rPr lang="en-US" sz="2000" b="1" dirty="0"/>
              <a:t> </a:t>
            </a:r>
            <a:r>
              <a:rPr lang="en-US" sz="2000" b="1" dirty="0" err="1"/>
              <a:t>pozvani</a:t>
            </a:r>
            <a:r>
              <a:rPr lang="en-US" sz="2000" b="1" dirty="0"/>
              <a:t> </a:t>
            </a:r>
            <a:r>
              <a:rPr lang="en-US" sz="2000" b="1" dirty="0" err="1"/>
              <a:t>služiti</a:t>
            </a:r>
            <a:r>
              <a:rPr lang="en-US" sz="2000" b="1" dirty="0"/>
              <a:t> </a:t>
            </a:r>
            <a:r>
              <a:rPr lang="en-US" sz="2000" b="1" dirty="0" err="1"/>
              <a:t>evanđelje</a:t>
            </a:r>
            <a:r>
              <a:rPr lang="en-US" sz="2000" b="1" dirty="0"/>
              <a:t> </a:t>
            </a:r>
            <a:r>
              <a:rPr lang="en-US" sz="2000" b="1" dirty="0" err="1"/>
              <a:t>svijetu</a:t>
            </a:r>
            <a:r>
              <a:rPr lang="en-US" sz="2000" b="1" dirty="0"/>
              <a:t>, </a:t>
            </a:r>
            <a:r>
              <a:rPr lang="en-US" sz="2000" b="1" dirty="0" err="1"/>
              <a:t>svi</a:t>
            </a:r>
            <a:r>
              <a:rPr lang="en-US" sz="2000" b="1" dirty="0"/>
              <a:t> </a:t>
            </a:r>
            <a:r>
              <a:rPr lang="en-US" sz="2000" b="1" dirty="0" err="1"/>
              <a:t>smo</a:t>
            </a:r>
            <a:r>
              <a:rPr lang="en-US" sz="2000" b="1" dirty="0"/>
              <a:t> </a:t>
            </a:r>
            <a:r>
              <a:rPr lang="en-US" sz="2000" b="1" dirty="0" err="1"/>
              <a:t>pozvani</a:t>
            </a:r>
            <a:r>
              <a:rPr lang="en-US" sz="2000" b="1" dirty="0"/>
              <a:t> </a:t>
            </a:r>
            <a:r>
              <a:rPr lang="en-US" sz="2000" b="1" dirty="0" err="1"/>
              <a:t>podići</a:t>
            </a:r>
            <a:r>
              <a:rPr lang="en-US" sz="2000" b="1" dirty="0"/>
              <a:t> </a:t>
            </a:r>
            <a:r>
              <a:rPr lang="en-US" sz="2000" b="1" dirty="0" err="1"/>
              <a:t>ruke</a:t>
            </a:r>
            <a:r>
              <a:rPr lang="en-US" sz="2000" b="1" dirty="0"/>
              <a:t> u </a:t>
            </a:r>
            <a:r>
              <a:rPr lang="en-US" sz="2000" b="1" dirty="0" err="1"/>
              <a:t>Nebesko</a:t>
            </a:r>
            <a:r>
              <a:rPr lang="en-US" sz="2000" b="1" dirty="0"/>
              <a:t> </a:t>
            </a:r>
            <a:r>
              <a:rPr lang="en-US" sz="2000" b="1" dirty="0" err="1"/>
              <a:t>svetište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blagosloviti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slaviti</a:t>
            </a:r>
            <a:r>
              <a:rPr lang="en-US" sz="2000" b="1" dirty="0"/>
              <a:t> </a:t>
            </a:r>
            <a:r>
              <a:rPr lang="en-US" sz="2000" b="1" dirty="0" err="1"/>
              <a:t>našeg</a:t>
            </a:r>
            <a:r>
              <a:rPr lang="en-US" sz="2000" b="1" dirty="0"/>
              <a:t> Boga (1 Pt 2, 4-5).</a:t>
            </a:r>
            <a:endParaRPr lang="en" sz="2000" b="1" dirty="0"/>
          </a:p>
        </p:txBody>
      </p:sp>
      <p:pic>
        <p:nvPicPr>
          <p:cNvPr id="8" name="Imagen 7" descr="Imagen que contiene competencia de atletismo, hombre, jugador&#10;&#10;Descripción generada automáticamente">
            <a:extLst>
              <a:ext uri="{FF2B5EF4-FFF2-40B4-BE49-F238E27FC236}">
                <a16:creationId xmlns:a16="http://schemas.microsoft.com/office/drawing/2014/main" id="{D4ED6B92-B1FE-5910-83E2-F7878BA52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2336278"/>
            <a:ext cx="7010400" cy="3505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 descr="Imagen que contiene persona, interior, tabla, gente&#10;&#10;Descripción generada automáticamente">
            <a:extLst>
              <a:ext uri="{FF2B5EF4-FFF2-40B4-BE49-F238E27FC236}">
                <a16:creationId xmlns:a16="http://schemas.microsoft.com/office/drawing/2014/main" id="{DAA255A9-14DB-425E-B49E-F736C46742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52400" y="92088"/>
            <a:ext cx="3394228" cy="1969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objeto, luz, reloj&#10;&#10;Descripción generada automáticamente">
            <a:extLst>
              <a:ext uri="{FF2B5EF4-FFF2-40B4-BE49-F238E27FC236}">
                <a16:creationId xmlns:a16="http://schemas.microsoft.com/office/drawing/2014/main" id="{23B4CA57-16F2-3982-57F5-3CC0D3ED72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9" y="4947299"/>
            <a:ext cx="383651" cy="2571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luz&#10;&#10;Descripción generada automáticamente">
            <a:extLst>
              <a:ext uri="{FF2B5EF4-FFF2-40B4-BE49-F238E27FC236}">
                <a16:creationId xmlns:a16="http://schemas.microsoft.com/office/drawing/2014/main" id="{993EA72C-4906-75AC-FD75-339104DE72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9" y="5560387"/>
            <a:ext cx="383651" cy="2571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4024EC9-A3F7-A4AB-0BC4-F316E4B195A3}"/>
              </a:ext>
            </a:extLst>
          </p:cNvPr>
          <p:cNvSpPr txBox="1"/>
          <p:nvPr/>
        </p:nvSpPr>
        <p:spPr>
          <a:xfrm>
            <a:off x="1" y="4173269"/>
            <a:ext cx="502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2000" b="1" dirty="0" err="1"/>
              <a:t>Tko</a:t>
            </a:r>
            <a:r>
              <a:rPr lang="it-IT" sz="2000" b="1" dirty="0"/>
              <a:t> </a:t>
            </a:r>
            <a:r>
              <a:rPr lang="it-IT" sz="2000" b="1" dirty="0" err="1"/>
              <a:t>može</a:t>
            </a:r>
            <a:r>
              <a:rPr lang="it-IT" sz="2000" b="1" dirty="0"/>
              <a:t> </a:t>
            </a:r>
            <a:r>
              <a:rPr lang="it-IT" sz="2000" b="1" dirty="0" err="1"/>
              <a:t>blagosl</a:t>
            </a:r>
            <a:r>
              <a:rPr lang="hr-HR" sz="2000" b="1" dirty="0" err="1"/>
              <a:t>ivlja</a:t>
            </a:r>
            <a:r>
              <a:rPr lang="it-IT" sz="2000" b="1" dirty="0"/>
              <a:t>ti i </a:t>
            </a:r>
            <a:r>
              <a:rPr lang="it-IT" sz="2000" b="1" dirty="0" err="1"/>
              <a:t>sl</a:t>
            </a:r>
            <a:r>
              <a:rPr lang="hr-HR" sz="2000" b="1" dirty="0"/>
              <a:t>uži</a:t>
            </a:r>
            <a:r>
              <a:rPr lang="it-IT" sz="2000" b="1" dirty="0"/>
              <a:t>ti </a:t>
            </a:r>
            <a:r>
              <a:rPr lang="hr-HR" sz="2000" b="1" dirty="0"/>
              <a:t>u prisustvu </a:t>
            </a:r>
            <a:r>
              <a:rPr lang="it-IT" sz="2000" b="1" dirty="0" err="1"/>
              <a:t>Gospodina</a:t>
            </a:r>
            <a:r>
              <a:rPr lang="it-IT" sz="2000" b="1" dirty="0"/>
              <a:t>?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31045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uiExpand="1" build="p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A0314BB-5BC1-4927-83C9-53C461F2F31E}"/>
              </a:ext>
            </a:extLst>
          </p:cNvPr>
          <p:cNvSpPr/>
          <p:nvPr/>
        </p:nvSpPr>
        <p:spPr>
          <a:xfrm>
            <a:off x="0" y="0"/>
            <a:ext cx="1219199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9050">
              <a:bevelT w="57150" h="38100" prst="hardEdge"/>
              <a:contourClr>
                <a:schemeClr val="accent2"/>
              </a:contourClr>
            </a:sp3d>
          </a:bodyPr>
          <a:lstStyle/>
          <a:p>
            <a:pPr algn="ctr"/>
            <a:r>
              <a:rPr lang="hr-HR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BOGOSLUŽJE S NOVOM PJESMOM</a:t>
            </a:r>
            <a:endParaRPr lang="en" sz="4400" b="1" spc="30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60F110B-E7F4-4DE1-A7E8-57DC88270595}"/>
              </a:ext>
            </a:extLst>
          </p:cNvPr>
          <p:cNvSpPr/>
          <p:nvPr/>
        </p:nvSpPr>
        <p:spPr>
          <a:xfrm>
            <a:off x="143434" y="660405"/>
            <a:ext cx="119428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Pjevajte Jahvi pjesmu novu, I u zboru svetih hvalu njegovu!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(Psal</a:t>
            </a:r>
            <a:r>
              <a:rPr lang="hr-HR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 149</a:t>
            </a:r>
            <a:r>
              <a:rPr lang="hr-HR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1)</a:t>
            </a:r>
            <a:endParaRPr lang="es-ES" sz="16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73EE44-BFD6-45C3-905A-74D7AFABDF3B}"/>
              </a:ext>
            </a:extLst>
          </p:cNvPr>
          <p:cNvSpPr txBox="1"/>
          <p:nvPr/>
        </p:nvSpPr>
        <p:spPr>
          <a:xfrm>
            <a:off x="143434" y="1056232"/>
            <a:ext cx="7575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motivira</a:t>
            </a:r>
            <a:r>
              <a:rPr lang="en-US" sz="2000" b="1" dirty="0"/>
              <a:t> </a:t>
            </a:r>
            <a:r>
              <a:rPr lang="en-US" sz="2000" b="1" dirty="0" err="1"/>
              <a:t>psalmista</a:t>
            </a:r>
            <a:r>
              <a:rPr lang="en-US" sz="2000" b="1" dirty="0"/>
              <a:t> da </a:t>
            </a:r>
            <a:r>
              <a:rPr lang="en-US" sz="2000" b="1" dirty="0" err="1"/>
              <a:t>otpjeva</a:t>
            </a:r>
            <a:r>
              <a:rPr lang="en-US" sz="2000" b="1" dirty="0"/>
              <a:t> </a:t>
            </a:r>
            <a:r>
              <a:rPr lang="en-US" sz="2000" b="1" dirty="0" err="1"/>
              <a:t>novu</a:t>
            </a:r>
            <a:r>
              <a:rPr lang="en-US" sz="2000" b="1" dirty="0"/>
              <a:t> </a:t>
            </a:r>
            <a:r>
              <a:rPr lang="en-US" sz="2000" b="1" dirty="0" err="1"/>
              <a:t>pjesmu</a:t>
            </a:r>
            <a:r>
              <a:rPr lang="en" sz="2000" b="1" dirty="0"/>
              <a:t>?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5E1FDBC8-ED24-2116-4708-BD30AC04AE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8397174"/>
              </p:ext>
            </p:extLst>
          </p:nvPr>
        </p:nvGraphicFramePr>
        <p:xfrm>
          <a:off x="144415" y="1495425"/>
          <a:ext cx="7475585" cy="1854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A8559AC-B391-4C04-9421-DDD5E7710383}"/>
              </a:ext>
            </a:extLst>
          </p:cNvPr>
          <p:cNvSpPr txBox="1"/>
          <p:nvPr/>
        </p:nvSpPr>
        <p:spPr>
          <a:xfrm>
            <a:off x="1972234" y="4137776"/>
            <a:ext cx="585151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Nova </a:t>
            </a:r>
            <a:r>
              <a:rPr lang="en-US" sz="1900" b="1" dirty="0" err="1"/>
              <a:t>pjesma</a:t>
            </a:r>
            <a:r>
              <a:rPr lang="en-US" sz="1900" b="1" dirty="0"/>
              <a:t> je </a:t>
            </a:r>
            <a:r>
              <a:rPr lang="en-US" sz="1900" b="1" dirty="0" err="1"/>
              <a:t>izraz</a:t>
            </a:r>
            <a:r>
              <a:rPr lang="en-US" sz="1900" b="1" dirty="0"/>
              <a:t> </a:t>
            </a:r>
            <a:r>
              <a:rPr lang="en-US" sz="1900" b="1" dirty="0" err="1"/>
              <a:t>svakog</a:t>
            </a:r>
            <a:r>
              <a:rPr lang="en-US" sz="1900" b="1" dirty="0"/>
              <a:t> </a:t>
            </a:r>
            <a:r>
              <a:rPr lang="en-US" sz="1900" b="1" dirty="0" err="1"/>
              <a:t>novog</a:t>
            </a:r>
            <a:r>
              <a:rPr lang="en-US" sz="1900" b="1" dirty="0"/>
              <a:t> </a:t>
            </a:r>
            <a:r>
              <a:rPr lang="en-US" sz="1900" b="1" dirty="0" err="1"/>
              <a:t>iskustva</a:t>
            </a:r>
            <a:r>
              <a:rPr lang="en-US" sz="1900" b="1" dirty="0"/>
              <a:t> </a:t>
            </a:r>
            <a:r>
              <a:rPr lang="en-US" sz="1900" b="1" dirty="0" err="1"/>
              <a:t>koje</a:t>
            </a:r>
            <a:r>
              <a:rPr lang="en-US" sz="1900" b="1" dirty="0"/>
              <a:t> </a:t>
            </a:r>
            <a:r>
              <a:rPr lang="hr-HR" sz="1900" b="1" dirty="0"/>
              <a:t>do</a:t>
            </a:r>
            <a:r>
              <a:rPr lang="en-US" sz="1900" b="1" dirty="0" err="1"/>
              <a:t>živ</a:t>
            </a:r>
            <a:r>
              <a:rPr lang="hr-HR" sz="1900" b="1" dirty="0"/>
              <a:t>-</a:t>
            </a:r>
            <a:r>
              <a:rPr lang="hr-HR" sz="1900" b="1" dirty="0" err="1"/>
              <a:t>ljavamo</a:t>
            </a:r>
            <a:r>
              <a:rPr lang="en-US" sz="1900" b="1" dirty="0"/>
              <a:t> s </a:t>
            </a:r>
            <a:r>
              <a:rPr lang="en-US" sz="1900" b="1" dirty="0" err="1"/>
              <a:t>Bogom</a:t>
            </a:r>
            <a:r>
              <a:rPr lang="en-US" sz="1900" b="1" dirty="0"/>
              <a:t>: </a:t>
            </a:r>
            <a:r>
              <a:rPr lang="en-US" sz="1900" b="1" dirty="0" err="1"/>
              <a:t>svaki</a:t>
            </a:r>
            <a:r>
              <a:rPr lang="en-US" sz="1900" b="1" dirty="0"/>
              <a:t> put </a:t>
            </a:r>
            <a:r>
              <a:rPr lang="en-US" sz="1900" b="1" dirty="0" err="1"/>
              <a:t>kad</a:t>
            </a:r>
            <a:r>
              <a:rPr lang="en-US" sz="1900" b="1" dirty="0"/>
              <a:t> </a:t>
            </a:r>
            <a:r>
              <a:rPr lang="en-US" sz="1900" b="1" dirty="0" err="1"/>
              <a:t>naučimo</a:t>
            </a:r>
            <a:r>
              <a:rPr lang="en-US" sz="1900" b="1" dirty="0"/>
              <a:t> </a:t>
            </a:r>
            <a:r>
              <a:rPr lang="en-US" sz="1900" b="1" dirty="0" err="1"/>
              <a:t>nešto</a:t>
            </a:r>
            <a:r>
              <a:rPr lang="en-US" sz="1900" b="1" dirty="0"/>
              <a:t> novo o </a:t>
            </a:r>
            <a:r>
              <a:rPr lang="hr-HR" sz="1900" b="1" dirty="0"/>
              <a:t>N</a:t>
            </a:r>
            <a:r>
              <a:rPr lang="en-US" sz="1900" b="1" dirty="0" err="1"/>
              <a:t>jegovom</a:t>
            </a:r>
            <a:r>
              <a:rPr lang="en-US" sz="1900" b="1" dirty="0"/>
              <a:t> </a:t>
            </a:r>
            <a:r>
              <a:rPr lang="en-US" sz="1900" b="1" dirty="0" err="1"/>
              <a:t>stvaranju</a:t>
            </a:r>
            <a:r>
              <a:rPr lang="en-US" sz="1900" b="1" dirty="0"/>
              <a:t>; </a:t>
            </a:r>
            <a:r>
              <a:rPr lang="en-US" sz="1900" b="1" dirty="0" err="1"/>
              <a:t>svaki</a:t>
            </a:r>
            <a:r>
              <a:rPr lang="en-US" sz="1900" b="1" dirty="0"/>
              <a:t> put </a:t>
            </a:r>
            <a:r>
              <a:rPr lang="en-US" sz="1900" b="1" dirty="0" err="1"/>
              <a:t>kad</a:t>
            </a:r>
            <a:r>
              <a:rPr lang="en-US" sz="1900" b="1" dirty="0"/>
              <a:t> </a:t>
            </a:r>
            <a:r>
              <a:rPr lang="en-US" sz="1900" b="1" dirty="0" err="1"/>
              <a:t>osjetimo</a:t>
            </a:r>
            <a:r>
              <a:rPr lang="en-US" sz="1900" b="1" dirty="0"/>
              <a:t> </a:t>
            </a:r>
            <a:r>
              <a:rPr lang="en-US" sz="1900" b="1" dirty="0" err="1"/>
              <a:t>radost</a:t>
            </a:r>
            <a:r>
              <a:rPr lang="en-US" sz="1900" b="1" dirty="0"/>
              <a:t> </a:t>
            </a:r>
            <a:r>
              <a:rPr lang="hr-HR" sz="1900" b="1" dirty="0"/>
              <a:t>N</a:t>
            </a:r>
            <a:r>
              <a:rPr lang="en-US" sz="1900" b="1" dirty="0" err="1"/>
              <a:t>jegove</a:t>
            </a:r>
            <a:r>
              <a:rPr lang="en-US" sz="1900" b="1" dirty="0"/>
              <a:t> </a:t>
            </a:r>
            <a:r>
              <a:rPr lang="en-US" sz="1900" b="1" dirty="0" err="1"/>
              <a:t>prisutnosti</a:t>
            </a:r>
            <a:r>
              <a:rPr lang="en-US" sz="1900" b="1" dirty="0"/>
              <a:t>; </a:t>
            </a:r>
            <a:r>
              <a:rPr lang="en-US" sz="1900" b="1" dirty="0" err="1"/>
              <a:t>svaki</a:t>
            </a:r>
            <a:r>
              <a:rPr lang="en-US" sz="1900" b="1" dirty="0"/>
              <a:t> put </a:t>
            </a:r>
            <a:r>
              <a:rPr lang="en-US" sz="1900" b="1" dirty="0" err="1"/>
              <a:t>kad</a:t>
            </a:r>
            <a:r>
              <a:rPr lang="en-US" sz="1900" b="1" dirty="0"/>
              <a:t> </a:t>
            </a:r>
            <a:r>
              <a:rPr lang="en-US" sz="1900" b="1" dirty="0" err="1"/>
              <a:t>nas</a:t>
            </a:r>
            <a:r>
              <a:rPr lang="en-US" sz="1900" b="1" dirty="0"/>
              <a:t> </a:t>
            </a:r>
            <a:r>
              <a:rPr lang="en-US" sz="1900" b="1" dirty="0" err="1"/>
              <a:t>utješi</a:t>
            </a:r>
            <a:r>
              <a:rPr lang="en-US" sz="1900" b="1" dirty="0"/>
              <a:t>; </a:t>
            </a:r>
            <a:r>
              <a:rPr lang="en-US" sz="1900" b="1" dirty="0" err="1"/>
              <a:t>Svaki</a:t>
            </a:r>
            <a:r>
              <a:rPr lang="en-US" sz="1900" b="1" dirty="0"/>
              <a:t> put </a:t>
            </a:r>
            <a:r>
              <a:rPr lang="en-US" sz="1900" b="1" dirty="0" err="1"/>
              <a:t>kad</a:t>
            </a:r>
            <a:r>
              <a:rPr lang="en-US" sz="1900" b="1" dirty="0"/>
              <a:t> </a:t>
            </a:r>
            <a:r>
              <a:rPr lang="en-US" sz="1900" b="1" dirty="0" err="1"/>
              <a:t>oprosti</a:t>
            </a:r>
            <a:r>
              <a:rPr lang="en-US" sz="1900" b="1" dirty="0"/>
              <a:t> </a:t>
            </a:r>
            <a:r>
              <a:rPr lang="en-US" sz="1900" b="1" dirty="0" err="1"/>
              <a:t>naš</a:t>
            </a:r>
            <a:r>
              <a:rPr lang="en-US" sz="1900" b="1" dirty="0"/>
              <a:t> </a:t>
            </a:r>
            <a:r>
              <a:rPr lang="en-US" sz="1900" b="1" dirty="0" err="1"/>
              <a:t>grijeh</a:t>
            </a:r>
            <a:r>
              <a:rPr lang="en-US" sz="1900" b="1" dirty="0"/>
              <a:t>...</a:t>
            </a:r>
            <a:endParaRPr lang="en" sz="1900" b="1" dirty="0"/>
          </a:p>
        </p:txBody>
      </p:sp>
      <p:pic>
        <p:nvPicPr>
          <p:cNvPr id="8" name="Imagen 7" descr="Un grupo de personas posando haciendo gestos con la cara pintada&#10;&#10;Descripción generada automáticamente con confianza media">
            <a:extLst>
              <a:ext uri="{FF2B5EF4-FFF2-40B4-BE49-F238E27FC236}">
                <a16:creationId xmlns:a16="http://schemas.microsoft.com/office/drawing/2014/main" id="{244A4A58-A0D2-F7DA-91AF-4355CB5F08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753" y="1136942"/>
            <a:ext cx="4224812" cy="55518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E940661-C408-C2E2-C693-0FBD01167FB6}"/>
              </a:ext>
            </a:extLst>
          </p:cNvPr>
          <p:cNvSpPr txBox="1"/>
          <p:nvPr/>
        </p:nvSpPr>
        <p:spPr>
          <a:xfrm>
            <a:off x="143434" y="3429000"/>
            <a:ext cx="76694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Izaija</a:t>
            </a:r>
            <a:r>
              <a:rPr lang="en-US" sz="2000" b="1" dirty="0"/>
              <a:t> </a:t>
            </a:r>
            <a:r>
              <a:rPr lang="en-US" sz="2000" b="1" dirty="0" err="1"/>
              <a:t>poziva</a:t>
            </a:r>
            <a:r>
              <a:rPr lang="en-US" sz="2000" b="1" dirty="0"/>
              <a:t> </a:t>
            </a:r>
            <a:r>
              <a:rPr lang="en-US" sz="2000" b="1" dirty="0" err="1"/>
              <a:t>sve</a:t>
            </a:r>
            <a:r>
              <a:rPr lang="en-US" sz="2000" b="1" dirty="0"/>
              <a:t> da </a:t>
            </a:r>
            <a:r>
              <a:rPr lang="en-US" sz="2000" b="1" dirty="0" err="1"/>
              <a:t>otpjevaju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novu</a:t>
            </a:r>
            <a:r>
              <a:rPr lang="en-US" sz="2000" b="1" dirty="0"/>
              <a:t> </a:t>
            </a:r>
            <a:r>
              <a:rPr lang="en-US" sz="2000" b="1" dirty="0" err="1"/>
              <a:t>pjesmu</a:t>
            </a:r>
            <a:r>
              <a:rPr lang="en-US" sz="2000" b="1" dirty="0"/>
              <a:t> (</a:t>
            </a:r>
            <a:r>
              <a:rPr lang="en-US" sz="2000" b="1" dirty="0" err="1"/>
              <a:t>Iz</a:t>
            </a:r>
            <a:r>
              <a:rPr lang="hr-HR" sz="2000" b="1" dirty="0"/>
              <a:t>.</a:t>
            </a:r>
            <a:r>
              <a:rPr lang="en-US" sz="2000" b="1" dirty="0"/>
              <a:t> 42,10-12). Ali od </a:t>
            </a:r>
            <a:r>
              <a:rPr lang="en-US" sz="2000" b="1" dirty="0" err="1"/>
              <a:t>čega</a:t>
            </a:r>
            <a:r>
              <a:rPr lang="en-US" sz="2000" b="1" dirty="0"/>
              <a:t> se </a:t>
            </a:r>
            <a:r>
              <a:rPr lang="en-US" sz="2000" b="1" dirty="0" err="1"/>
              <a:t>sastoji</a:t>
            </a:r>
            <a:r>
              <a:rPr lang="en-US" sz="2000" b="1" dirty="0"/>
              <a:t> ta </a:t>
            </a:r>
            <a:r>
              <a:rPr lang="en-US" sz="2000" b="1" dirty="0" err="1"/>
              <a:t>pjesma</a:t>
            </a:r>
            <a:r>
              <a:rPr lang="en-US" sz="2000" b="1" dirty="0"/>
              <a:t>?</a:t>
            </a:r>
            <a:endParaRPr lang="en" sz="2000" b="1" dirty="0"/>
          </a:p>
        </p:txBody>
      </p:sp>
      <p:pic>
        <p:nvPicPr>
          <p:cNvPr id="13" name="Imagen 12" descr="Imagen que contiene persona, mujer, sostener, remoto&#10;&#10;Descripción generada automáticamente">
            <a:extLst>
              <a:ext uri="{FF2B5EF4-FFF2-40B4-BE49-F238E27FC236}">
                <a16:creationId xmlns:a16="http://schemas.microsoft.com/office/drawing/2014/main" id="{C571786E-9CD7-3916-7F19-B5F99CF065C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023" y="4165632"/>
            <a:ext cx="1851211" cy="26047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56A94D0-DCED-78B6-3649-FD616D4BE9BE}"/>
              </a:ext>
            </a:extLst>
          </p:cNvPr>
          <p:cNvSpPr txBox="1"/>
          <p:nvPr/>
        </p:nvSpPr>
        <p:spPr>
          <a:xfrm>
            <a:off x="1972234" y="5791313"/>
            <a:ext cx="5851519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To je </a:t>
            </a:r>
            <a:r>
              <a:rPr lang="en-US" sz="1900" b="1" dirty="0" err="1"/>
              <a:t>pjesma</a:t>
            </a:r>
            <a:r>
              <a:rPr lang="en-US" sz="1900" b="1" dirty="0"/>
              <a:t> </a:t>
            </a:r>
            <a:r>
              <a:rPr lang="en-US" sz="1900" b="1" dirty="0" err="1"/>
              <a:t>koju</a:t>
            </a:r>
            <a:r>
              <a:rPr lang="en-US" sz="1900" b="1" dirty="0"/>
              <a:t> </a:t>
            </a:r>
            <a:r>
              <a:rPr lang="en-US" sz="1900" b="1" dirty="0" err="1"/>
              <a:t>nitko</a:t>
            </a:r>
            <a:r>
              <a:rPr lang="en-US" sz="1900" b="1" dirty="0"/>
              <a:t> </a:t>
            </a:r>
            <a:r>
              <a:rPr lang="en-US" sz="1900" b="1" dirty="0" err="1"/>
              <a:t>drugi</a:t>
            </a:r>
            <a:r>
              <a:rPr lang="en-US" sz="1900" b="1" dirty="0"/>
              <a:t> ne </a:t>
            </a:r>
            <a:r>
              <a:rPr lang="en-US" sz="1900" b="1" dirty="0" err="1"/>
              <a:t>može</a:t>
            </a:r>
            <a:r>
              <a:rPr lang="en-US" sz="1900" b="1" dirty="0"/>
              <a:t> </a:t>
            </a:r>
            <a:r>
              <a:rPr lang="en-US" sz="1900" b="1" dirty="0" err="1"/>
              <a:t>pjevati</a:t>
            </a:r>
            <a:r>
              <a:rPr lang="en-US" sz="1900" b="1" dirty="0"/>
              <a:t>. </a:t>
            </a:r>
            <a:r>
              <a:rPr lang="en-US" sz="1900" b="1" dirty="0" err="1"/>
              <a:t>Samo</a:t>
            </a:r>
            <a:r>
              <a:rPr lang="en-US" sz="1900" b="1" dirty="0"/>
              <a:t> </a:t>
            </a:r>
            <a:r>
              <a:rPr lang="en-US" sz="1900" b="1" dirty="0" err="1"/>
              <a:t>će</a:t>
            </a:r>
            <a:r>
              <a:rPr lang="en-US" sz="1900" b="1" dirty="0"/>
              <a:t> </a:t>
            </a:r>
            <a:r>
              <a:rPr lang="en-US" sz="1900" b="1" dirty="0" err="1"/>
              <a:t>otkupljeni</a:t>
            </a:r>
            <a:r>
              <a:rPr lang="en-US" sz="1900" b="1" dirty="0"/>
              <a:t> </a:t>
            </a:r>
            <a:r>
              <a:rPr lang="en-US" sz="1900" b="1" dirty="0" err="1"/>
              <a:t>moći</a:t>
            </a:r>
            <a:r>
              <a:rPr lang="en-US" sz="1900" b="1" dirty="0"/>
              <a:t> </a:t>
            </a:r>
            <a:r>
              <a:rPr lang="en-US" sz="1900" b="1" dirty="0" err="1"/>
              <a:t>pjevati</a:t>
            </a:r>
            <a:r>
              <a:rPr lang="en-US" sz="1900" b="1" dirty="0"/>
              <a:t> </a:t>
            </a:r>
            <a:r>
              <a:rPr lang="en-US" sz="1900" b="1" dirty="0" err="1"/>
              <a:t>tu</a:t>
            </a:r>
            <a:r>
              <a:rPr lang="en-US" sz="1900" b="1" dirty="0"/>
              <a:t> </a:t>
            </a:r>
            <a:r>
              <a:rPr lang="en-US" sz="1900" b="1" dirty="0" err="1"/>
              <a:t>novu</a:t>
            </a:r>
            <a:r>
              <a:rPr lang="en-US" sz="1900" b="1" dirty="0"/>
              <a:t> </a:t>
            </a:r>
            <a:r>
              <a:rPr lang="en-US" sz="1900" b="1" dirty="0" err="1"/>
              <a:t>pjesmu</a:t>
            </a:r>
            <a:r>
              <a:rPr lang="en-US" sz="1900" b="1" dirty="0"/>
              <a:t> </a:t>
            </a:r>
            <a:r>
              <a:rPr lang="en-US" sz="1900" b="1" dirty="0" err="1"/>
              <a:t>na</a:t>
            </a:r>
            <a:r>
              <a:rPr lang="en-US" sz="1900" b="1" dirty="0"/>
              <a:t> Nebu </a:t>
            </a:r>
            <a:r>
              <a:rPr lang="en-US" sz="1900" b="1" dirty="0" err="1"/>
              <a:t>na</a:t>
            </a:r>
            <a:r>
              <a:rPr lang="en-US" sz="1900" b="1" dirty="0"/>
              <a:t> </a:t>
            </a:r>
            <a:r>
              <a:rPr lang="en-US" sz="1900" b="1" dirty="0" err="1"/>
              <a:t>radost</a:t>
            </a:r>
            <a:r>
              <a:rPr lang="en-US" sz="1900" b="1" dirty="0"/>
              <a:t> </a:t>
            </a:r>
            <a:r>
              <a:rPr lang="en-US" sz="1900" b="1" dirty="0" err="1"/>
              <a:t>i</a:t>
            </a:r>
            <a:r>
              <a:rPr lang="en-US" sz="1900" b="1" dirty="0"/>
              <a:t> </a:t>
            </a:r>
            <a:r>
              <a:rPr lang="en-US" sz="1900" b="1" dirty="0" err="1"/>
              <a:t>čuđenje</a:t>
            </a:r>
            <a:r>
              <a:rPr lang="en-US" sz="1900" b="1" dirty="0"/>
              <a:t> </a:t>
            </a:r>
            <a:r>
              <a:rPr lang="en-US" sz="1900" b="1" dirty="0" err="1"/>
              <a:t>anđela</a:t>
            </a:r>
            <a:r>
              <a:rPr lang="en-US" sz="1900" b="1" dirty="0"/>
              <a:t> (</a:t>
            </a:r>
            <a:r>
              <a:rPr lang="en-US" sz="1900" b="1" dirty="0" err="1"/>
              <a:t>Otk</a:t>
            </a:r>
            <a:r>
              <a:rPr lang="hr-HR" sz="1900" b="1" dirty="0"/>
              <a:t>.</a:t>
            </a:r>
            <a:r>
              <a:rPr lang="en-US" sz="1900" b="1" dirty="0"/>
              <a:t> 14</a:t>
            </a:r>
            <a:r>
              <a:rPr lang="hr-HR" sz="1900" b="1" dirty="0"/>
              <a:t>,</a:t>
            </a:r>
            <a:r>
              <a:rPr lang="en-US" sz="1900" b="1" dirty="0"/>
              <a:t>3).</a:t>
            </a:r>
            <a:endParaRPr lang="en" sz="1900" b="1" dirty="0"/>
          </a:p>
        </p:txBody>
      </p:sp>
    </p:spTree>
    <p:extLst>
      <p:ext uri="{BB962C8B-B14F-4D97-AF65-F5344CB8AC3E}">
        <p14:creationId xmlns:p14="http://schemas.microsoft.com/office/powerpoint/2010/main" val="412592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E10AD4-5E4C-453E-8B11-9FD0CCB63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7AE10AD4-5E4C-453E-8B11-9FD0CCB63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7AE10AD4-5E4C-453E-8B11-9FD0CCB63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7AE10AD4-5E4C-453E-8B11-9FD0CCB63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FF0645-0BB6-4F3E-BDDD-0785A0B50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0FFF0645-0BB6-4F3E-BDDD-0785A0B50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0FFF0645-0BB6-4F3E-BDDD-0785A0B50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0FFF0645-0BB6-4F3E-BDDD-0785A0B50C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BD903B7-7283-40C1-8AAA-A66D3BAB9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9BD903B7-7283-40C1-8AAA-A66D3BAB9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9BD903B7-7283-40C1-8AAA-A66D3BAB9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9BD903B7-7283-40C1-8AAA-A66D3BAB9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9AC9B6-42E2-45CC-95B6-DE0004E09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4F9AC9B6-42E2-45CC-95B6-DE0004E09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4F9AC9B6-42E2-45CC-95B6-DE0004E09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graphicEl>
                                              <a:dgm id="{4F9AC9B6-42E2-45CC-95B6-DE0004E09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Graphic spid="9" grpId="0" uiExpand="1">
        <p:bldSub>
          <a:bldDgm bld="one"/>
        </p:bldSub>
      </p:bldGraphic>
      <p:bldP spid="7" grpId="0"/>
      <p:bldP spid="11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C0D2BFB-EBD2-48F2-9B12-515EBBE39E16}"/>
              </a:ext>
            </a:extLst>
          </p:cNvPr>
          <p:cNvSpPr/>
          <p:nvPr/>
        </p:nvSpPr>
        <p:spPr>
          <a:xfrm>
            <a:off x="3649288" y="23274"/>
            <a:ext cx="8916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BOGOSLUŽJE PRAVEDNIH</a:t>
            </a:r>
            <a:endParaRPr lang="en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24D7922-2D4F-428E-8284-59A497897A91}"/>
              </a:ext>
            </a:extLst>
          </p:cNvPr>
          <p:cNvSpPr/>
          <p:nvPr/>
        </p:nvSpPr>
        <p:spPr>
          <a:xfrm>
            <a:off x="5314811" y="560398"/>
            <a:ext cx="5886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Jahve tko smije prebivati u šatoru tvome, tko li stanovati u </a:t>
            </a:r>
            <a:r>
              <a:rPr lang="hr-HR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svetoh</a:t>
            </a:r>
            <a:r>
              <a:rPr lang="hr-HR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gori tvojoj?</a:t>
            </a: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(Psal</a:t>
            </a:r>
            <a:r>
              <a:rPr lang="hr-HR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 15</a:t>
            </a:r>
            <a:r>
              <a:rPr lang="hr-HR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1)</a:t>
            </a:r>
            <a:endParaRPr lang="es-E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DB0D01-5146-4ED6-9358-ADB2841E9F14}"/>
              </a:ext>
            </a:extLst>
          </p:cNvPr>
          <p:cNvSpPr txBox="1"/>
          <p:nvPr/>
        </p:nvSpPr>
        <p:spPr>
          <a:xfrm>
            <a:off x="4486275" y="1233862"/>
            <a:ext cx="7448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Tko je dostojan obožavati Boga?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9956E0FD-377E-B02D-4B20-AABF4AED09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3455126"/>
              </p:ext>
            </p:extLst>
          </p:nvPr>
        </p:nvGraphicFramePr>
        <p:xfrm>
          <a:off x="257452" y="1598158"/>
          <a:ext cx="11677096" cy="3911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3083953-4F17-41C6-A636-FA315CC0673B}"/>
              </a:ext>
            </a:extLst>
          </p:cNvPr>
          <p:cNvSpPr txBox="1"/>
          <p:nvPr/>
        </p:nvSpPr>
        <p:spPr>
          <a:xfrm>
            <a:off x="257452" y="5539186"/>
            <a:ext cx="5936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Ukratko</a:t>
            </a:r>
            <a:r>
              <a:rPr lang="en-US" sz="2000" b="1" dirty="0"/>
              <a:t>, </a:t>
            </a:r>
            <a:r>
              <a:rPr lang="en-US" sz="2000" b="1" dirty="0" err="1"/>
              <a:t>onaj</a:t>
            </a:r>
            <a:r>
              <a:rPr lang="en-US" sz="2000" b="1" dirty="0"/>
              <a:t> koji </a:t>
            </a:r>
            <a:r>
              <a:rPr lang="en-US" sz="2000" b="1" dirty="0" err="1"/>
              <a:t>drž</a:t>
            </a:r>
            <a:r>
              <a:rPr lang="hr-HR" sz="2000" b="1" dirty="0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zapovijedi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živi</a:t>
            </a:r>
            <a:r>
              <a:rPr lang="en-US" sz="2000" b="1" dirty="0"/>
              <a:t> u </a:t>
            </a:r>
            <a:r>
              <a:rPr lang="en-US" sz="2000" b="1" dirty="0" err="1"/>
              <a:t>svetosti</a:t>
            </a:r>
            <a:r>
              <a:rPr lang="en-US" sz="2000" b="1" dirty="0"/>
              <a:t> (Heb</a:t>
            </a:r>
            <a:r>
              <a:rPr lang="hr-HR" sz="2000" b="1" dirty="0"/>
              <a:t>.</a:t>
            </a:r>
            <a:r>
              <a:rPr lang="en-US" sz="2000" b="1" dirty="0"/>
              <a:t> 12</a:t>
            </a:r>
            <a:r>
              <a:rPr lang="hr-HR" sz="2000" b="1" dirty="0"/>
              <a:t>,</a:t>
            </a:r>
            <a:r>
              <a:rPr lang="en-US" sz="2000" b="1" dirty="0"/>
              <a:t>14). </a:t>
            </a:r>
            <a:r>
              <a:rPr lang="en-US" sz="2000" b="1" dirty="0" err="1"/>
              <a:t>Zapamtite</a:t>
            </a:r>
            <a:r>
              <a:rPr lang="en-US" sz="2000" b="1" dirty="0"/>
              <a:t> da </a:t>
            </a:r>
            <a:r>
              <a:rPr lang="en-US" sz="2000" b="1" dirty="0" err="1"/>
              <a:t>onaj</a:t>
            </a:r>
            <a:r>
              <a:rPr lang="en-US" sz="2000" b="1" dirty="0"/>
              <a:t> koji ne </a:t>
            </a:r>
            <a:r>
              <a:rPr lang="en-US" sz="2000" b="1" dirty="0" err="1"/>
              <a:t>griješi</a:t>
            </a:r>
            <a:r>
              <a:rPr lang="en-US" sz="2000" b="1" dirty="0"/>
              <a:t>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hr-HR" sz="2000" b="1" dirty="0"/>
              <a:t>uvijek </a:t>
            </a:r>
            <a:r>
              <a:rPr lang="en-US" sz="2000" b="1" dirty="0" err="1"/>
              <a:t>pravedan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svet</a:t>
            </a:r>
            <a:r>
              <a:rPr lang="en-US" sz="2000" b="1" dirty="0"/>
              <a:t>, </a:t>
            </a:r>
            <a:r>
              <a:rPr lang="en-US" sz="2000" b="1" dirty="0" err="1"/>
              <a:t>već</a:t>
            </a:r>
            <a:r>
              <a:rPr lang="en-US" sz="2000" b="1" dirty="0"/>
              <a:t> </a:t>
            </a:r>
            <a:r>
              <a:rPr lang="en-US" sz="2000" b="1" dirty="0" err="1"/>
              <a:t>onaj</a:t>
            </a:r>
            <a:r>
              <a:rPr lang="en-US" sz="2000" b="1" dirty="0"/>
              <a:t> koji se </a:t>
            </a:r>
            <a:r>
              <a:rPr lang="en-US" sz="2000" b="1" dirty="0" err="1"/>
              <a:t>pokaje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nastoji</a:t>
            </a:r>
            <a:r>
              <a:rPr lang="en-US" sz="2000" b="1" dirty="0"/>
              <a:t> </a:t>
            </a:r>
            <a:r>
              <a:rPr lang="en-US" sz="2000" b="1" dirty="0" err="1"/>
              <a:t>služiti</a:t>
            </a:r>
            <a:r>
              <a:rPr lang="en-US" sz="2000" b="1" dirty="0"/>
              <a:t> </a:t>
            </a:r>
            <a:r>
              <a:rPr lang="en-US" sz="2000" b="1" dirty="0" err="1"/>
              <a:t>Bogu</a:t>
            </a:r>
            <a:r>
              <a:rPr lang="en-US" sz="2000" b="1" dirty="0"/>
              <a:t>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hr-HR" sz="2000" b="1" dirty="0"/>
              <a:t>čista </a:t>
            </a:r>
            <a:r>
              <a:rPr lang="en-US" sz="2000" b="1" dirty="0" err="1"/>
              <a:t>srca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8" name="Estrella: 7 puntas 7">
            <a:extLst>
              <a:ext uri="{FF2B5EF4-FFF2-40B4-BE49-F238E27FC236}">
                <a16:creationId xmlns:a16="http://schemas.microsoft.com/office/drawing/2014/main" id="{4F54B44D-99EF-6326-B036-57AE5470E978}"/>
              </a:ext>
            </a:extLst>
          </p:cNvPr>
          <p:cNvSpPr/>
          <p:nvPr/>
        </p:nvSpPr>
        <p:spPr>
          <a:xfrm>
            <a:off x="200302" y="1626734"/>
            <a:ext cx="437873" cy="400109"/>
          </a:xfrm>
          <a:prstGeom prst="star7">
            <a:avLst/>
          </a:prstGeom>
          <a:solidFill>
            <a:srgbClr val="FFCC00"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9" name="Estrella: 7 puntas 8">
            <a:extLst>
              <a:ext uri="{FF2B5EF4-FFF2-40B4-BE49-F238E27FC236}">
                <a16:creationId xmlns:a16="http://schemas.microsoft.com/office/drawing/2014/main" id="{79949F19-7119-F860-7870-073E3710262C}"/>
              </a:ext>
            </a:extLst>
          </p:cNvPr>
          <p:cNvSpPr/>
          <p:nvPr/>
        </p:nvSpPr>
        <p:spPr>
          <a:xfrm>
            <a:off x="200302" y="2118981"/>
            <a:ext cx="437873" cy="400109"/>
          </a:xfrm>
          <a:prstGeom prst="star7">
            <a:avLst/>
          </a:prstGeom>
          <a:solidFill>
            <a:srgbClr val="FFCC00">
              <a:hueOff val="2232324"/>
              <a:satOff val="-6194"/>
              <a:lumOff val="-812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10" name="Estrella: 7 puntas 9">
            <a:extLst>
              <a:ext uri="{FF2B5EF4-FFF2-40B4-BE49-F238E27FC236}">
                <a16:creationId xmlns:a16="http://schemas.microsoft.com/office/drawing/2014/main" id="{F192D08C-A59D-92FC-FA92-5021E3ABFEF7}"/>
              </a:ext>
            </a:extLst>
          </p:cNvPr>
          <p:cNvSpPr/>
          <p:nvPr/>
        </p:nvSpPr>
        <p:spPr>
          <a:xfrm>
            <a:off x="200302" y="2611228"/>
            <a:ext cx="437873" cy="400109"/>
          </a:xfrm>
          <a:prstGeom prst="star7">
            <a:avLst/>
          </a:prstGeom>
          <a:solidFill>
            <a:srgbClr val="FFCC00">
              <a:hueOff val="4464648"/>
              <a:satOff val="-12389"/>
              <a:lumOff val="-1625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11" name="Estrella: 7 puntas 10">
            <a:extLst>
              <a:ext uri="{FF2B5EF4-FFF2-40B4-BE49-F238E27FC236}">
                <a16:creationId xmlns:a16="http://schemas.microsoft.com/office/drawing/2014/main" id="{9053C209-3592-8F54-8357-E9809EE20FE9}"/>
              </a:ext>
            </a:extLst>
          </p:cNvPr>
          <p:cNvSpPr/>
          <p:nvPr/>
        </p:nvSpPr>
        <p:spPr>
          <a:xfrm>
            <a:off x="200302" y="3103475"/>
            <a:ext cx="437873" cy="400109"/>
          </a:xfrm>
          <a:prstGeom prst="star7">
            <a:avLst/>
          </a:prstGeom>
          <a:solidFill>
            <a:srgbClr val="FFCC00">
              <a:hueOff val="6696972"/>
              <a:satOff val="-18583"/>
              <a:lumOff val="-2437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12" name="Estrella: 7 puntas 11">
            <a:extLst>
              <a:ext uri="{FF2B5EF4-FFF2-40B4-BE49-F238E27FC236}">
                <a16:creationId xmlns:a16="http://schemas.microsoft.com/office/drawing/2014/main" id="{0FCDB2B9-95BC-5678-2BD9-6FADF0F26BA9}"/>
              </a:ext>
            </a:extLst>
          </p:cNvPr>
          <p:cNvSpPr/>
          <p:nvPr/>
        </p:nvSpPr>
        <p:spPr>
          <a:xfrm>
            <a:off x="200302" y="3595722"/>
            <a:ext cx="437873" cy="400109"/>
          </a:xfrm>
          <a:prstGeom prst="star7">
            <a:avLst/>
          </a:prstGeom>
          <a:solidFill>
            <a:srgbClr val="FFCC00">
              <a:hueOff val="8929297"/>
              <a:satOff val="-24778"/>
              <a:lumOff val="-3250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strella: 7 puntas 12">
            <a:extLst>
              <a:ext uri="{FF2B5EF4-FFF2-40B4-BE49-F238E27FC236}">
                <a16:creationId xmlns:a16="http://schemas.microsoft.com/office/drawing/2014/main" id="{35A46262-DB05-2D51-4670-83CB8A027714}"/>
              </a:ext>
            </a:extLst>
          </p:cNvPr>
          <p:cNvSpPr/>
          <p:nvPr/>
        </p:nvSpPr>
        <p:spPr>
          <a:xfrm>
            <a:off x="200302" y="4087969"/>
            <a:ext cx="437873" cy="400109"/>
          </a:xfrm>
          <a:prstGeom prst="star7">
            <a:avLst/>
          </a:prstGeom>
          <a:solidFill>
            <a:srgbClr val="FFCC00">
              <a:hueOff val="11161620"/>
              <a:satOff val="-30972"/>
              <a:lumOff val="-4062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strella: 7 puntas 13">
            <a:extLst>
              <a:ext uri="{FF2B5EF4-FFF2-40B4-BE49-F238E27FC236}">
                <a16:creationId xmlns:a16="http://schemas.microsoft.com/office/drawing/2014/main" id="{6E024148-58BA-0A04-5964-010533350013}"/>
              </a:ext>
            </a:extLst>
          </p:cNvPr>
          <p:cNvSpPr/>
          <p:nvPr/>
        </p:nvSpPr>
        <p:spPr>
          <a:xfrm>
            <a:off x="200302" y="4580216"/>
            <a:ext cx="437873" cy="400109"/>
          </a:xfrm>
          <a:prstGeom prst="star7">
            <a:avLst/>
          </a:prstGeom>
          <a:solidFill>
            <a:srgbClr val="FFCC00">
              <a:hueOff val="13393944"/>
              <a:satOff val="-37167"/>
              <a:lumOff val="-4875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Estrella: 7 puntas 14">
            <a:extLst>
              <a:ext uri="{FF2B5EF4-FFF2-40B4-BE49-F238E27FC236}">
                <a16:creationId xmlns:a16="http://schemas.microsoft.com/office/drawing/2014/main" id="{0FD62649-811C-CBD2-FA80-3D7D655E6C22}"/>
              </a:ext>
            </a:extLst>
          </p:cNvPr>
          <p:cNvSpPr/>
          <p:nvPr/>
        </p:nvSpPr>
        <p:spPr>
          <a:xfrm>
            <a:off x="200302" y="5072461"/>
            <a:ext cx="437873" cy="400109"/>
          </a:xfrm>
          <a:prstGeom prst="star7">
            <a:avLst/>
          </a:prstGeom>
          <a:solidFill>
            <a:srgbClr val="FFCC00">
              <a:hueOff val="15626268"/>
              <a:satOff val="-43361"/>
              <a:lumOff val="-5687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Imagen 18" descr="Imagen que contiene edificio, roca, piedra, parado&#10;&#10;Descripción generada automáticamente">
            <a:extLst>
              <a:ext uri="{FF2B5EF4-FFF2-40B4-BE49-F238E27FC236}">
                <a16:creationId xmlns:a16="http://schemas.microsoft.com/office/drawing/2014/main" id="{39B859B3-6C59-9717-9A44-1864C663B8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3631" y="5622440"/>
            <a:ext cx="3309938" cy="1061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C6465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 descr="Una persona acostado en el suelo&#10;&#10;Descripción generada automáticamente con confianza media">
            <a:extLst>
              <a:ext uri="{FF2B5EF4-FFF2-40B4-BE49-F238E27FC236}">
                <a16:creationId xmlns:a16="http://schemas.microsoft.com/office/drawing/2014/main" id="{33FFF7AA-0BE4-7690-1845-C1809AE68DB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763125" y="5622440"/>
            <a:ext cx="2171421" cy="1061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C6465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C02155E-9E62-4A43-7B61-A8491006BB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593" y="135995"/>
            <a:ext cx="4254532" cy="1311341"/>
          </a:xfrm>
          <a:prstGeom prst="snip2DiagRect">
            <a:avLst>
              <a:gd name="adj1" fmla="val 1670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86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026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BD1A51-7BCA-4057-B8F5-2F9E1159B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D1BD1A51-7BCA-4057-B8F5-2F9E1159B9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D48BFA-BDE5-4224-B33A-5A9354D54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FCD48BFA-BDE5-4224-B33A-5A9354D54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737F0C-C515-4976-9E99-6BD7C7E55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82737F0C-C515-4976-9E99-6BD7C7E55D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499801-1CC4-4598-89DC-2F302068A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EF499801-1CC4-4598-89DC-2F302068A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E22EFA-86B8-41E2-905A-85FDD7D7E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F9E22EFA-86B8-41E2-905A-85FDD7D7E3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C873D7-E069-4BCF-8596-2094D2943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0CC873D7-E069-4BCF-8596-2094D2943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79C7EB-7199-4782-BF26-5DDC098C3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">
                                            <p:graphicEl>
                                              <a:dgm id="{F379C7EB-7199-4782-BF26-5DDC098C38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A3F071-785C-4014-990D-53BC6921B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8DA3F071-785C-4014-990D-53BC6921B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F0BE40-1D3A-4FFD-9DBA-F54C66F7C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">
                                            <p:graphicEl>
                                              <a:dgm id="{2AF0BE40-1D3A-4FFD-9DBA-F54C66F7C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DB7B0C-E4B6-4F79-B61F-004E4156B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">
                                            <p:graphicEl>
                                              <a:dgm id="{57DB7B0C-E4B6-4F79-B61F-004E4156B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D8A363-6569-4061-9BA8-8E9D1D035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">
                                            <p:graphicEl>
                                              <a:dgm id="{43D8A363-6569-4061-9BA8-8E9D1D035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549A97-B0A6-4F97-B527-C27DB2D99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7">
                                            <p:graphicEl>
                                              <a:dgm id="{E3549A97-B0A6-4F97-B527-C27DB2D99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FABC81-C686-4FBF-8900-5084C5530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">
                                            <p:graphicEl>
                                              <a:dgm id="{4DFABC81-C686-4FBF-8900-5084C5530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7EF0CF-0525-4C4E-AA0F-84B39B2A4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>
                                            <p:graphicEl>
                                              <a:dgm id="{EC7EF0CF-0525-4C4E-AA0F-84B39B2A41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CF6F21-F4AA-4107-B33A-9F40DAB48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7">
                                            <p:graphicEl>
                                              <a:dgm id="{89CF6F21-F4AA-4107-B33A-9F40DAB48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233F0B-DABE-4348-B78F-C861BB3CA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">
                                            <p:graphicEl>
                                              <a:dgm id="{12233F0B-DABE-4348-B78F-C861BB3CA4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Graphic spid="7" grpId="0" uiExpand="1">
        <p:bldSub>
          <a:bldDgm bld="one"/>
        </p:bldSub>
      </p:bldGraphic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6548358-F8F8-404F-A59E-CA41E3D40A0E}"/>
              </a:ext>
            </a:extLst>
          </p:cNvPr>
          <p:cNvSpPr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hr-HR" sz="4400" b="1" spc="3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</a:rPr>
              <a:t>RAZLIČITI VIDOVI BOGOSLUŽJA</a:t>
            </a:r>
            <a:endParaRPr lang="en" sz="4400" b="1" spc="3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26609C2-E690-45A0-912B-4954045194C0}"/>
              </a:ext>
            </a:extLst>
          </p:cNvPr>
          <p:cNvSpPr/>
          <p:nvPr/>
        </p:nvSpPr>
        <p:spPr>
          <a:xfrm>
            <a:off x="418730" y="676896"/>
            <a:ext cx="11354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Slava je i veličanstvo pred njim, sila i sjaj u Svetištu njegovu.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(Psal</a:t>
            </a:r>
            <a:r>
              <a:rPr lang="hr-HR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 96</a:t>
            </a:r>
            <a:r>
              <a:rPr lang="hr-HR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8)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69EABF-AC2A-45E9-AFF1-BECBF0A7A3FB}"/>
              </a:ext>
            </a:extLst>
          </p:cNvPr>
          <p:cNvSpPr txBox="1"/>
          <p:nvPr/>
        </p:nvSpPr>
        <p:spPr>
          <a:xfrm>
            <a:off x="160250" y="1123083"/>
            <a:ext cx="633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-HR" sz="2000" b="1" dirty="0"/>
              <a:t>Bogoslužje</a:t>
            </a:r>
            <a:r>
              <a:rPr lang="en-US" sz="2000" b="1" dirty="0"/>
              <a:t> </a:t>
            </a:r>
            <a:r>
              <a:rPr lang="en-US" sz="2000" b="1" dirty="0" err="1"/>
              <a:t>uključuje</a:t>
            </a:r>
            <a:r>
              <a:rPr lang="en-US" sz="2000" b="1" dirty="0"/>
              <a:t> </a:t>
            </a:r>
            <a:r>
              <a:rPr lang="en-US" sz="2000" b="1" dirty="0" err="1"/>
              <a:t>više</a:t>
            </a:r>
            <a:r>
              <a:rPr lang="en-US" sz="2000" b="1" dirty="0"/>
              <a:t> </a:t>
            </a:r>
            <a:r>
              <a:rPr lang="en-US" sz="2000" b="1" dirty="0" err="1"/>
              <a:t>aspekata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6" name="Imagen 5" descr="Un par de 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61CAF93F-4D05-D189-B05C-6B6633C5E5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9754" y="1295400"/>
            <a:ext cx="3227183" cy="2286000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Hombre sentado en una mesa&#10;&#10;Descripción generada automáticamente con confianza media">
            <a:extLst>
              <a:ext uri="{FF2B5EF4-FFF2-40B4-BE49-F238E27FC236}">
                <a16:creationId xmlns:a16="http://schemas.microsoft.com/office/drawing/2014/main" id="{88DB1C57-70AC-CF84-6E25-19498C460F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0399" y="1295400"/>
            <a:ext cx="2097108" cy="314210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hombre, viejo, mayor, turbante&#10;&#10;Descripción generada automáticamente">
            <a:extLst>
              <a:ext uri="{FF2B5EF4-FFF2-40B4-BE49-F238E27FC236}">
                <a16:creationId xmlns:a16="http://schemas.microsoft.com/office/drawing/2014/main" id="{3C5114AA-FA43-AA58-46F6-5A3A99B5B6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967" y="3724274"/>
            <a:ext cx="2243392" cy="2943225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A84A76E-80F0-7484-D2CB-15C745E7280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3"/>
          <a:stretch/>
        </p:blipFill>
        <p:spPr>
          <a:xfrm>
            <a:off x="8977312" y="3724274"/>
            <a:ext cx="804863" cy="71323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Imagen que contiene persona, tabla, hombre, agua&#10;&#10;Descripción generada automáticamente">
            <a:extLst>
              <a:ext uri="{FF2B5EF4-FFF2-40B4-BE49-F238E27FC236}">
                <a16:creationId xmlns:a16="http://schemas.microsoft.com/office/drawing/2014/main" id="{5002220D-28EA-9034-5ED7-881744F1BC0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7312" y="4583686"/>
            <a:ext cx="3040196" cy="2083813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9C6FBC-FAC5-B852-2809-47C656E834E4}"/>
              </a:ext>
            </a:extLst>
          </p:cNvPr>
          <p:cNvSpPr txBox="1"/>
          <p:nvPr/>
        </p:nvSpPr>
        <p:spPr>
          <a:xfrm>
            <a:off x="160250" y="5685692"/>
            <a:ext cx="63311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-HR" sz="2000" b="1" dirty="0"/>
              <a:t>Obožava</a:t>
            </a:r>
            <a:r>
              <a:rPr lang="en-US" sz="2000" b="1" dirty="0" err="1"/>
              <a:t>mo</a:t>
            </a:r>
            <a:r>
              <a:rPr lang="en-US" sz="2000" b="1" dirty="0"/>
              <a:t> li Boga </a:t>
            </a:r>
            <a:r>
              <a:rPr lang="en-US" sz="2000" b="1" dirty="0" err="1"/>
              <a:t>zato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nam</a:t>
            </a:r>
            <a:r>
              <a:rPr lang="en-US" sz="2000" b="1" dirty="0"/>
              <a:t> </a:t>
            </a:r>
            <a:r>
              <a:rPr lang="hr-HR" sz="2000" b="1" dirty="0"/>
              <a:t>O</a:t>
            </a:r>
            <a:r>
              <a:rPr lang="en-US" sz="2000" b="1" dirty="0"/>
              <a:t>n </a:t>
            </a:r>
            <a:r>
              <a:rPr lang="en-US" sz="2000" b="1" dirty="0" err="1"/>
              <a:t>suditi</a:t>
            </a:r>
            <a:r>
              <a:rPr lang="en-US" sz="2000" b="1" dirty="0"/>
              <a:t>? </a:t>
            </a:r>
            <a:r>
              <a:rPr lang="hr-HR" sz="2000" b="1" dirty="0"/>
              <a:t>D</a:t>
            </a:r>
            <a:r>
              <a:rPr lang="en-US" sz="2000" b="1" dirty="0"/>
              <a:t>a! </a:t>
            </a:r>
            <a:r>
              <a:rPr lang="en-US" sz="2000" b="1" dirty="0" err="1"/>
              <a:t>Zato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je </a:t>
            </a:r>
            <a:r>
              <a:rPr lang="hr-HR" sz="2000" b="1" dirty="0"/>
              <a:t>N</a:t>
            </a:r>
            <a:r>
              <a:rPr lang="en-US" sz="2000" b="1" dirty="0" err="1"/>
              <a:t>jegov</a:t>
            </a:r>
            <a:r>
              <a:rPr lang="en-US" sz="2000" b="1" dirty="0"/>
              <a:t> </a:t>
            </a:r>
            <a:r>
              <a:rPr lang="en-US" sz="2000" b="1" dirty="0" err="1"/>
              <a:t>sud</a:t>
            </a:r>
            <a:r>
              <a:rPr lang="en-US" sz="2000" b="1" dirty="0"/>
              <a:t> </a:t>
            </a:r>
            <a:r>
              <a:rPr lang="en-US" sz="2000" b="1" dirty="0" err="1"/>
              <a:t>pravedan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hr-HR" sz="2000" b="1" dirty="0"/>
              <a:t>sve što je</a:t>
            </a:r>
            <a:r>
              <a:rPr lang="en-US" sz="2000" b="1" dirty="0"/>
              <a:t> </a:t>
            </a:r>
            <a:r>
              <a:rPr lang="en-US" sz="2000" b="1" dirty="0" err="1"/>
              <a:t>stvoren</a:t>
            </a:r>
            <a:r>
              <a:rPr lang="hr-HR" sz="2000" b="1" dirty="0"/>
              <a:t>o</a:t>
            </a:r>
            <a:r>
              <a:rPr lang="en-US" sz="2000" b="1" dirty="0"/>
              <a:t> se </a:t>
            </a:r>
            <a:r>
              <a:rPr lang="en-US" sz="2000" b="1" dirty="0" err="1"/>
              <a:t>raduje</a:t>
            </a:r>
            <a:r>
              <a:rPr lang="en-US" sz="2000" b="1" dirty="0"/>
              <a:t> u </a:t>
            </a:r>
            <a:r>
              <a:rPr lang="hr-HR" sz="2000" b="1" dirty="0"/>
              <a:t>N</a:t>
            </a:r>
            <a:r>
              <a:rPr lang="en-US" sz="2000" b="1" dirty="0" err="1"/>
              <a:t>jemu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96,11-13).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F8E6F18-01D3-E3F0-D645-DB8A36FF5B4F}"/>
              </a:ext>
            </a:extLst>
          </p:cNvPr>
          <p:cNvSpPr txBox="1"/>
          <p:nvPr/>
        </p:nvSpPr>
        <p:spPr>
          <a:xfrm>
            <a:off x="160250" y="4083374"/>
            <a:ext cx="63693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-HR" sz="2000" b="1" dirty="0" err="1"/>
              <a:t>Bogosluž</a:t>
            </a:r>
            <a:r>
              <a:rPr lang="en-US" sz="2000" b="1" dirty="0"/>
              <a:t>je </a:t>
            </a:r>
            <a:r>
              <a:rPr lang="en-US" sz="2000" b="1" dirty="0" err="1"/>
              <a:t>uključuje</a:t>
            </a:r>
            <a:r>
              <a:rPr lang="en-US" sz="2000" b="1" dirty="0"/>
              <a:t> </a:t>
            </a:r>
            <a:r>
              <a:rPr lang="en-US" sz="2000" b="1" dirty="0" err="1"/>
              <a:t>naviještanje</a:t>
            </a:r>
            <a:r>
              <a:rPr lang="en-US" sz="2000" b="1" dirty="0"/>
              <a:t> da je Bog </a:t>
            </a:r>
            <a:r>
              <a:rPr lang="hr-HR" sz="2000" b="1" dirty="0"/>
              <a:t>K</a:t>
            </a:r>
            <a:r>
              <a:rPr lang="en-US" sz="2000" b="1" dirty="0" err="1"/>
              <a:t>ralj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hr-HR" sz="2000" b="1" dirty="0"/>
              <a:t>S</a:t>
            </a:r>
            <a:r>
              <a:rPr lang="en-US" sz="2000" b="1" dirty="0" err="1"/>
              <a:t>udac</a:t>
            </a:r>
            <a:r>
              <a:rPr lang="en-US" sz="2000" b="1" dirty="0"/>
              <a:t> </a:t>
            </a:r>
            <a:r>
              <a:rPr lang="en-US" sz="2000" b="1" dirty="0" err="1"/>
              <a:t>čovječanstva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96,10). </a:t>
            </a:r>
            <a:r>
              <a:rPr lang="en-US" sz="2000" b="1" dirty="0" err="1"/>
              <a:t>Upravo</a:t>
            </a:r>
            <a:r>
              <a:rPr lang="en-US" sz="2000" b="1" dirty="0"/>
              <a:t> </a:t>
            </a:r>
            <a:r>
              <a:rPr lang="en-US" sz="2000" b="1" dirty="0" err="1"/>
              <a:t>poruka</a:t>
            </a:r>
            <a:r>
              <a:rPr lang="en-US" sz="2000" b="1" dirty="0"/>
              <a:t> </a:t>
            </a:r>
            <a:r>
              <a:rPr lang="en-US" sz="2000" b="1" dirty="0" err="1"/>
              <a:t>koja</a:t>
            </a:r>
            <a:r>
              <a:rPr lang="en-US" sz="2000" b="1" dirty="0"/>
              <a:t> </a:t>
            </a:r>
            <a:r>
              <a:rPr lang="hr-HR" sz="2000" b="1" dirty="0"/>
              <a:t>treba</a:t>
            </a:r>
            <a:r>
              <a:rPr lang="en-US" sz="2000" b="1" dirty="0"/>
              <a:t> 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naviještena</a:t>
            </a:r>
            <a:r>
              <a:rPr lang="en-US" sz="2000" b="1" dirty="0"/>
              <a:t> </a:t>
            </a:r>
            <a:r>
              <a:rPr lang="en-US" sz="2000" b="1" dirty="0" err="1"/>
              <a:t>svijetu</a:t>
            </a:r>
            <a:r>
              <a:rPr lang="en-US" sz="2000" b="1" dirty="0"/>
              <a:t> u </a:t>
            </a:r>
            <a:r>
              <a:rPr lang="en-US" sz="2000" b="1" dirty="0" err="1"/>
              <a:t>ovom</a:t>
            </a:r>
            <a:r>
              <a:rPr lang="en-US" sz="2000" b="1" dirty="0"/>
              <a:t> </a:t>
            </a:r>
            <a:r>
              <a:rPr lang="en-US" sz="2000" b="1" dirty="0" err="1"/>
              <a:t>naraštaju</a:t>
            </a:r>
            <a:r>
              <a:rPr lang="en-US" sz="2000" b="1" dirty="0"/>
              <a:t> </a:t>
            </a:r>
            <a:r>
              <a:rPr lang="en-US" sz="2000" b="1" dirty="0" err="1"/>
              <a:t>uključuje</a:t>
            </a:r>
            <a:r>
              <a:rPr lang="en-US" sz="2000" b="1" dirty="0"/>
              <a:t> </a:t>
            </a:r>
            <a:r>
              <a:rPr lang="en-US" sz="2000" b="1" dirty="0" err="1"/>
              <a:t>štovanje</a:t>
            </a:r>
            <a:r>
              <a:rPr lang="en-US" sz="2000" b="1" dirty="0"/>
              <a:t> "</a:t>
            </a:r>
            <a:r>
              <a:rPr lang="en-US" sz="2000" b="1" dirty="0" err="1"/>
              <a:t>jer</a:t>
            </a:r>
            <a:r>
              <a:rPr lang="en-US" sz="2000" b="1" dirty="0"/>
              <a:t> je </a:t>
            </a:r>
            <a:r>
              <a:rPr lang="en-US" sz="2000" b="1" dirty="0" err="1"/>
              <a:t>došao</a:t>
            </a:r>
            <a:r>
              <a:rPr lang="en-US" sz="2000" b="1" dirty="0"/>
              <a:t> </a:t>
            </a:r>
            <a:r>
              <a:rPr lang="en-US" sz="2000" b="1" dirty="0" err="1"/>
              <a:t>čas</a:t>
            </a:r>
            <a:r>
              <a:rPr lang="en-US" sz="2000" b="1" dirty="0"/>
              <a:t> </a:t>
            </a:r>
            <a:r>
              <a:rPr lang="en-US" sz="2000" b="1" dirty="0" err="1"/>
              <a:t>njegova</a:t>
            </a:r>
            <a:r>
              <a:rPr lang="en-US" sz="2000" b="1" dirty="0"/>
              <a:t> </a:t>
            </a:r>
            <a:r>
              <a:rPr lang="en-US" sz="2000" b="1" dirty="0" err="1"/>
              <a:t>suda</a:t>
            </a:r>
            <a:r>
              <a:rPr lang="en-US" sz="2000" b="1" dirty="0"/>
              <a:t>" (</a:t>
            </a:r>
            <a:r>
              <a:rPr lang="en-US" sz="2000" b="1" dirty="0" err="1"/>
              <a:t>Otk</a:t>
            </a:r>
            <a:r>
              <a:rPr lang="hr-HR" sz="2000" b="1" dirty="0"/>
              <a:t>.</a:t>
            </a:r>
            <a:r>
              <a:rPr lang="en-US" sz="2000" b="1" dirty="0"/>
              <a:t> 14, 7).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F30A1E4-4E73-699E-AE91-3C8140F8FEE9}"/>
              </a:ext>
            </a:extLst>
          </p:cNvPr>
          <p:cNvSpPr txBox="1"/>
          <p:nvPr/>
        </p:nvSpPr>
        <p:spPr>
          <a:xfrm>
            <a:off x="160250" y="2788834"/>
            <a:ext cx="63693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Štujemo</a:t>
            </a:r>
            <a:r>
              <a:rPr lang="en-US" sz="2000" b="1" dirty="0"/>
              <a:t> Boga </a:t>
            </a:r>
            <a:r>
              <a:rPr lang="en-US" sz="2000" b="1" dirty="0" err="1"/>
              <a:t>jer</a:t>
            </a:r>
            <a:r>
              <a:rPr lang="en-US" sz="2000" b="1" dirty="0"/>
              <a:t> je </a:t>
            </a:r>
            <a:r>
              <a:rPr lang="hr-HR" sz="2000" b="1" dirty="0"/>
              <a:t>”</a:t>
            </a:r>
            <a:r>
              <a:rPr lang="hr-HR" sz="2000" b="1" dirty="0" err="1"/>
              <a:t>straša</a:t>
            </a:r>
            <a:r>
              <a:rPr lang="en-US" sz="2000" b="1" dirty="0"/>
              <a:t>n" (Ps</a:t>
            </a:r>
            <a:r>
              <a:rPr lang="hr-HR" sz="2000" b="1" dirty="0"/>
              <a:t>.</a:t>
            </a:r>
            <a:r>
              <a:rPr lang="en-US" sz="2000" b="1" dirty="0"/>
              <a:t> 96, 4). </a:t>
            </a:r>
            <a:r>
              <a:rPr lang="en-US" sz="2000" b="1" dirty="0" err="1"/>
              <a:t>Međutim</a:t>
            </a:r>
            <a:r>
              <a:rPr lang="en-US" sz="2000" b="1" dirty="0"/>
              <a:t>, to ne </a:t>
            </a:r>
            <a:r>
              <a:rPr lang="en-US" sz="2000" b="1" dirty="0" err="1"/>
              <a:t>podrazumijeva</a:t>
            </a:r>
            <a:r>
              <a:rPr lang="en-US" sz="2000" b="1" dirty="0"/>
              <a:t> </a:t>
            </a:r>
            <a:r>
              <a:rPr lang="en-US" sz="2000" b="1" dirty="0" err="1"/>
              <a:t>osjećaj</a:t>
            </a:r>
            <a:r>
              <a:rPr lang="en-US" sz="2000" b="1" dirty="0"/>
              <a:t> </a:t>
            </a:r>
            <a:r>
              <a:rPr lang="en-US" sz="2000" b="1" dirty="0" err="1"/>
              <a:t>straha</a:t>
            </a:r>
            <a:r>
              <a:rPr lang="en-US" sz="2000" b="1" dirty="0"/>
              <a:t>, </a:t>
            </a:r>
            <a:r>
              <a:rPr lang="en-US" sz="2000" b="1" dirty="0" err="1"/>
              <a:t>već</a:t>
            </a:r>
            <a:r>
              <a:rPr lang="en-US" sz="2000" b="1" dirty="0"/>
              <a:t> </a:t>
            </a:r>
            <a:r>
              <a:rPr lang="en-US" sz="2000" b="1" dirty="0" err="1"/>
              <a:t>poštovanje</a:t>
            </a:r>
            <a:r>
              <a:rPr lang="en-US" sz="2000" b="1" dirty="0"/>
              <a:t>. To je </a:t>
            </a:r>
            <a:r>
              <a:rPr lang="en-US" sz="2000" b="1" dirty="0" err="1"/>
              <a:t>strah</a:t>
            </a:r>
            <a:r>
              <a:rPr lang="en-US" sz="2000" b="1" dirty="0"/>
              <a:t> koji se </a:t>
            </a:r>
            <a:r>
              <a:rPr lang="en-US" sz="2000" b="1" dirty="0" err="1"/>
              <a:t>rađa</a:t>
            </a:r>
            <a:r>
              <a:rPr lang="en-US" sz="2000" b="1" dirty="0"/>
              <a:t>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hr-HR" sz="2000" b="1" dirty="0"/>
              <a:t>razmišljanja o</a:t>
            </a:r>
            <a:r>
              <a:rPr lang="en-US" sz="2000" b="1" dirty="0"/>
              <a:t> "</a:t>
            </a:r>
            <a:r>
              <a:rPr lang="en-US" sz="2000" b="1" dirty="0" err="1"/>
              <a:t>ljepot</a:t>
            </a:r>
            <a:r>
              <a:rPr lang="hr-HR" sz="2000" b="1" dirty="0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svetosti</a:t>
            </a:r>
            <a:r>
              <a:rPr lang="en-US" sz="2000" b="1" dirty="0"/>
              <a:t>" (Ps</a:t>
            </a:r>
            <a:r>
              <a:rPr lang="hr-HR" sz="2000" b="1" dirty="0"/>
              <a:t>.</a:t>
            </a:r>
            <a:r>
              <a:rPr lang="en-US" sz="2000" b="1" dirty="0"/>
              <a:t> 96, 9).</a:t>
            </a:r>
            <a:endParaRPr lang="en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A87C18A-48A5-7CAC-08EA-729201A41395}"/>
              </a:ext>
            </a:extLst>
          </p:cNvPr>
          <p:cNvSpPr txBox="1"/>
          <p:nvPr/>
        </p:nvSpPr>
        <p:spPr>
          <a:xfrm>
            <a:off x="160250" y="1494294"/>
            <a:ext cx="63311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-HR" sz="2000" b="1" dirty="0"/>
              <a:t>Obožavamo</a:t>
            </a:r>
            <a:r>
              <a:rPr lang="en-US" sz="2000" b="1" dirty="0"/>
              <a:t> Boga </a:t>
            </a:r>
            <a:r>
              <a:rPr lang="en-US" sz="2000" b="1" dirty="0" err="1"/>
              <a:t>pjesmama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96, 1</a:t>
            </a:r>
            <a:r>
              <a:rPr lang="hr-HR" sz="2000" b="1" dirty="0"/>
              <a:t>.</a:t>
            </a:r>
            <a:r>
              <a:rPr lang="en-US" sz="2000" b="1" dirty="0"/>
              <a:t>2). </a:t>
            </a:r>
            <a:r>
              <a:rPr lang="hr-HR" sz="2000" b="1" dirty="0"/>
              <a:t>Obožava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hr-HR" sz="2000" b="1" dirty="0"/>
              <a:t>G</a:t>
            </a:r>
            <a:r>
              <a:rPr lang="en-US" sz="2000" b="1" dirty="0"/>
              <a:t>a </a:t>
            </a:r>
            <a:r>
              <a:rPr lang="en-US" sz="2000" b="1" dirty="0" err="1"/>
              <a:t>kada</a:t>
            </a:r>
            <a:r>
              <a:rPr lang="en-US" sz="2000" b="1" dirty="0"/>
              <a:t> </a:t>
            </a:r>
            <a:r>
              <a:rPr lang="en-US" sz="2000" b="1" dirty="0" err="1"/>
              <a:t>govorimo</a:t>
            </a:r>
            <a:r>
              <a:rPr lang="en-US" sz="2000" b="1" dirty="0"/>
              <a:t> </a:t>
            </a:r>
            <a:r>
              <a:rPr lang="en-US" sz="2000" b="1" dirty="0" err="1"/>
              <a:t>drugima</a:t>
            </a:r>
            <a:r>
              <a:rPr lang="en-US" sz="2000" b="1" dirty="0"/>
              <a:t> o </a:t>
            </a:r>
            <a:r>
              <a:rPr lang="en-US" sz="2000" b="1" dirty="0" err="1"/>
              <a:t>Njemu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96,3)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ih</a:t>
            </a:r>
            <a:r>
              <a:rPr lang="en-US" sz="2000" b="1" dirty="0"/>
              <a:t> </a:t>
            </a:r>
            <a:r>
              <a:rPr lang="en-US" sz="2000" b="1" dirty="0" err="1"/>
              <a:t>pozivamo</a:t>
            </a:r>
            <a:r>
              <a:rPr lang="en-US" sz="2000" b="1" dirty="0"/>
              <a:t> da se </a:t>
            </a:r>
            <a:r>
              <a:rPr lang="en-US" sz="2000" b="1" dirty="0" err="1"/>
              <a:t>pridruže</a:t>
            </a:r>
            <a:r>
              <a:rPr lang="en-US" sz="2000" b="1" dirty="0"/>
              <a:t> </a:t>
            </a:r>
            <a:r>
              <a:rPr lang="en-US" sz="2000" b="1" dirty="0" err="1"/>
              <a:t>našem</a:t>
            </a:r>
            <a:r>
              <a:rPr lang="en-US" sz="2000" b="1" dirty="0"/>
              <a:t> </a:t>
            </a:r>
            <a:r>
              <a:rPr lang="hr-HR" sz="2000" b="1" dirty="0" err="1"/>
              <a:t>bogosluž</a:t>
            </a:r>
            <a:r>
              <a:rPr lang="en-US" sz="2000" b="1" dirty="0" err="1"/>
              <a:t>ju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96,7). </a:t>
            </a:r>
            <a:r>
              <a:rPr lang="en-US" sz="2000" b="1" dirty="0" err="1"/>
              <a:t>Klanjamo</a:t>
            </a:r>
            <a:r>
              <a:rPr lang="en-US" sz="2000" b="1" dirty="0"/>
              <a:t> se </a:t>
            </a:r>
            <a:r>
              <a:rPr lang="en-US" sz="2000" b="1" dirty="0" err="1"/>
              <a:t>poštuj</a:t>
            </a:r>
            <a:r>
              <a:rPr lang="hr-HR" sz="2000" b="1" dirty="0"/>
              <a:t>ući</a:t>
            </a:r>
            <a:r>
              <a:rPr lang="en-US" sz="2000" b="1" dirty="0"/>
              <a:t> </a:t>
            </a:r>
            <a:r>
              <a:rPr lang="en-US" sz="2000" b="1" dirty="0" err="1"/>
              <a:t>Njegovo</a:t>
            </a:r>
            <a:r>
              <a:rPr lang="en-US" sz="2000" b="1" dirty="0"/>
              <a:t> </a:t>
            </a:r>
            <a:r>
              <a:rPr lang="en-US" sz="2000" b="1" dirty="0" err="1"/>
              <a:t>ime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donosimo</a:t>
            </a:r>
            <a:r>
              <a:rPr lang="en-US" sz="2000" b="1" dirty="0"/>
              <a:t> </a:t>
            </a:r>
            <a:r>
              <a:rPr lang="hr-HR" sz="2000" b="1" dirty="0"/>
              <a:t>M</a:t>
            </a:r>
            <a:r>
              <a:rPr lang="en-US" sz="2000" b="1" dirty="0"/>
              <a:t>u </a:t>
            </a:r>
            <a:r>
              <a:rPr lang="en-US" sz="2000" b="1" dirty="0" err="1"/>
              <a:t>prinose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96,8).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85885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9" grpId="0"/>
      <p:bldP spid="13" grpId="0"/>
      <p:bldP spid="1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orde de resplandor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2401</Words>
  <Application>Microsoft Office PowerPoint</Application>
  <PresentationFormat>Panorámica</PresentationFormat>
  <Paragraphs>173</Paragraphs>
  <Slides>16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16</vt:i4>
      </vt:variant>
    </vt:vector>
  </HeadingPairs>
  <TitlesOfParts>
    <vt:vector size="33" baseType="lpstr">
      <vt:lpstr>Arial Narrow</vt:lpstr>
      <vt:lpstr>Aptos</vt:lpstr>
      <vt:lpstr>Impact</vt:lpstr>
      <vt:lpstr>Comic Sans MS</vt:lpstr>
      <vt:lpstr>Gill Sans MT Ext Condensed Bold</vt:lpstr>
      <vt:lpstr>Britannic Bold</vt:lpstr>
      <vt:lpstr>Bodoni MT Poster Compressed</vt:lpstr>
      <vt:lpstr>Arial</vt:lpstr>
      <vt:lpstr>Calibri</vt:lpstr>
      <vt:lpstr>Times New Roman</vt:lpstr>
      <vt:lpstr>Calibri Light</vt:lpstr>
      <vt:lpstr>Constantia</vt:lpstr>
      <vt:lpstr>Tema de Office</vt:lpstr>
      <vt:lpstr>1_Tema de Office</vt:lpstr>
      <vt:lpstr>3_Default Design</vt:lpstr>
      <vt:lpstr>Default Design</vt:lpstr>
      <vt:lpstr>4_Default Design</vt:lpstr>
      <vt:lpstr>Presentación de PowerPoint</vt:lpstr>
      <vt:lpstr>Upamtite redak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PRIMJENA</vt:lpstr>
      <vt:lpstr>PRENOŠENJE ISTINE</vt:lpstr>
      <vt:lpstr>PLAN </vt:lpstr>
      <vt:lpstr>PRENOŠENJE ISTINE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Fustero Carreras</dc:creator>
  <cp:lastModifiedBy>Sergio Fustero Carreras</cp:lastModifiedBy>
  <cp:revision>97</cp:revision>
  <dcterms:created xsi:type="dcterms:W3CDTF">2024-03-08T18:40:23Z</dcterms:created>
  <dcterms:modified xsi:type="dcterms:W3CDTF">2024-03-18T09:40:18Z</dcterms:modified>
</cp:coreProperties>
</file>