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2" r:id="rId3"/>
    <p:sldId id="309" r:id="rId4"/>
    <p:sldId id="257" r:id="rId5"/>
    <p:sldId id="258" r:id="rId6"/>
    <p:sldId id="259" r:id="rId7"/>
    <p:sldId id="313" r:id="rId8"/>
    <p:sldId id="261" r:id="rId9"/>
    <p:sldId id="262" r:id="rId10"/>
    <p:sldId id="31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B8"/>
    <a:srgbClr val="C5F0FF"/>
    <a:srgbClr val="543389"/>
    <a:srgbClr val="5F3A9D"/>
    <a:srgbClr val="28C646"/>
    <a:srgbClr val="E0B2F4"/>
    <a:srgbClr val="002F8E"/>
    <a:srgbClr val="FFDDCE"/>
    <a:srgbClr val="963200"/>
    <a:srgbClr val="E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86427" autoAdjust="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5AB8-4FE8-4EB5-9BCA-13FE923D84C4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329057-9AE9-4022-BA25-8606C272AF5D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8625B-41F9-46E4-91FB-B4EE8A2335A1}" type="parTrans" cxnId="{8144DB88-BB5A-4AC4-9C86-B2D805B258D2}">
      <dgm:prSet/>
      <dgm:spPr/>
      <dgm:t>
        <a:bodyPr/>
        <a:lstStyle/>
        <a:p>
          <a:endParaRPr lang="es-ES" sz="2000"/>
        </a:p>
      </dgm:t>
    </dgm:pt>
    <dgm:pt modelId="{753E18C3-BB09-454B-9271-CF73C3293A18}" type="sibTrans" cxnId="{8144DB88-BB5A-4AC4-9C86-B2D805B258D2}">
      <dgm:prSet/>
      <dgm:spPr/>
      <dgm:t>
        <a:bodyPr/>
        <a:lstStyle/>
        <a:p>
          <a:endParaRPr lang="es-ES" sz="2000"/>
        </a:p>
      </dgm:t>
    </dgm:pt>
    <dgm:pt modelId="{BB35305A-EDE9-410F-87D7-18B58237182A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2368-E22E-4F55-B63A-E53465E872FE}" type="parTrans" cxnId="{2550C6E3-2012-4E69-B616-8C2FB1298DAA}">
      <dgm:prSet/>
      <dgm:spPr/>
      <dgm:t>
        <a:bodyPr/>
        <a:lstStyle/>
        <a:p>
          <a:endParaRPr lang="es-ES" sz="2000"/>
        </a:p>
      </dgm:t>
    </dgm:pt>
    <dgm:pt modelId="{72C4B9AC-0AD4-48A0-B59F-F141F17D9BA0}" type="sibTrans" cxnId="{2550C6E3-2012-4E69-B616-8C2FB1298DAA}">
      <dgm:prSet/>
      <dgm:spPr/>
      <dgm:t>
        <a:bodyPr/>
        <a:lstStyle/>
        <a:p>
          <a:endParaRPr lang="es-ES" sz="2000"/>
        </a:p>
      </dgm:t>
    </dgm:pt>
    <dgm:pt modelId="{17EDF1CF-2070-4792-9850-494359F780B6}">
      <dgm:prSet custT="1"/>
      <dgm:spPr/>
      <dgm:t>
        <a:bodyPr/>
        <a:lstStyle/>
        <a:p>
          <a:r>
            <a:rPr lang="en-US" sz="2000" b="1" dirty="0"/>
            <a:t>Mi </a:t>
          </a:r>
          <a:r>
            <a:rPr lang="en-US" sz="2000" b="1" dirty="0" err="1"/>
            <a:t>smo</a:t>
          </a:r>
          <a:r>
            <a:rPr lang="en-US" sz="2000" b="1" dirty="0"/>
            <a:t> "</a:t>
          </a:r>
          <a:r>
            <a:rPr lang="en-US" sz="2000" b="1" dirty="0" err="1"/>
            <a:t>pomazani</a:t>
          </a:r>
          <a:r>
            <a:rPr lang="en-US" sz="2000" b="1" dirty="0"/>
            <a:t>". </a:t>
          </a:r>
          <a:r>
            <a:rPr lang="en-US" sz="2000" b="1" dirty="0" err="1"/>
            <a:t>Ovdje</a:t>
          </a:r>
          <a:r>
            <a:rPr lang="en-US" sz="2000" b="1" dirty="0"/>
            <a:t> se </a:t>
          </a:r>
          <a:r>
            <a:rPr lang="en-US" sz="2000" b="1" dirty="0" err="1"/>
            <a:t>koristi</a:t>
          </a:r>
          <a:r>
            <a:rPr lang="en-US" sz="2000" b="1" dirty="0"/>
            <a:t> </a:t>
          </a:r>
          <a:r>
            <a:rPr lang="en-US" sz="2000" b="1" dirty="0" err="1"/>
            <a:t>posebna</a:t>
          </a:r>
          <a:r>
            <a:rPr lang="en-US" sz="2000" b="1" dirty="0"/>
            <a:t> </a:t>
          </a:r>
          <a:r>
            <a:rPr lang="en-US" sz="2000" b="1" dirty="0" err="1"/>
            <a:t>riječ</a:t>
          </a:r>
          <a:r>
            <a:rPr lang="en-US" sz="2000" b="1" dirty="0"/>
            <a:t> </a:t>
          </a:r>
          <a:r>
            <a:rPr lang="en-US" sz="2000" b="1" dirty="0" err="1"/>
            <a:t>koja</a:t>
          </a:r>
          <a:r>
            <a:rPr lang="en-US" sz="2000" b="1" dirty="0"/>
            <a:t> se </a:t>
          </a:r>
          <a:r>
            <a:rPr lang="en-US" sz="2000" b="1" dirty="0" err="1"/>
            <a:t>odnosi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ulje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se </a:t>
          </a:r>
          <a:r>
            <a:rPr lang="en-US" sz="2000" b="1" dirty="0" err="1"/>
            <a:t>miješa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žrtvom</a:t>
          </a:r>
          <a:r>
            <a:rPr lang="en-US" sz="2000" b="1" dirty="0"/>
            <a:t> (L</a:t>
          </a:r>
          <a:r>
            <a:rPr lang="sr-Latn-RS" sz="2000" b="1" dirty="0" err="1"/>
            <a:t>ev</a:t>
          </a:r>
          <a:r>
            <a:rPr lang="sr-Latn-RS" sz="2000" b="1" dirty="0"/>
            <a:t>. </a:t>
          </a:r>
          <a:r>
            <a:rPr lang="sr-Latn-RS" sz="2000" b="1" dirty="0" err="1"/>
            <a:t>zak</a:t>
          </a:r>
          <a:r>
            <a:rPr lang="sr-Latn-RS" sz="2000" b="1" dirty="0"/>
            <a:t>. </a:t>
          </a:r>
          <a:r>
            <a:rPr lang="en-US" sz="2000" b="1" dirty="0"/>
            <a:t>2,5). Mi </a:t>
          </a:r>
          <a:r>
            <a:rPr lang="en-US" sz="2000" b="1" dirty="0" err="1"/>
            <a:t>smo</a:t>
          </a:r>
          <a:r>
            <a:rPr lang="en-US" sz="2000" b="1" dirty="0"/>
            <a:t> </a:t>
          </a:r>
          <a:r>
            <a:rPr lang="en-US" sz="2000" b="1" dirty="0" err="1"/>
            <a:t>žrtva</a:t>
          </a:r>
          <a:r>
            <a:rPr lang="en-US" sz="2000" b="1" dirty="0"/>
            <a:t> </a:t>
          </a:r>
          <a:r>
            <a:rPr lang="en-US" sz="2000" b="1" dirty="0" err="1"/>
            <a:t>Bogu</a:t>
          </a:r>
          <a:r>
            <a:rPr lang="en-US" sz="2000" b="1" dirty="0"/>
            <a:t> (Rim</a:t>
          </a:r>
          <a:r>
            <a:rPr lang="sr-Latn-RS" sz="2000" b="1" dirty="0"/>
            <a:t>.</a:t>
          </a:r>
          <a:r>
            <a:rPr lang="en-US" sz="2000" b="1" dirty="0"/>
            <a:t> 12, 1).</a:t>
          </a:r>
          <a:endParaRPr lang="es-ES" sz="2000" dirty="0"/>
        </a:p>
      </dgm:t>
    </dgm:pt>
    <dgm:pt modelId="{00E2ACF3-D45E-4B18-AB62-6B54B884733D}" type="parTrans" cxnId="{18A14105-0EE6-4224-8757-B94997F0024E}">
      <dgm:prSet/>
      <dgm:spPr/>
      <dgm:t>
        <a:bodyPr/>
        <a:lstStyle/>
        <a:p>
          <a:endParaRPr lang="es-ES" sz="2000"/>
        </a:p>
      </dgm:t>
    </dgm:pt>
    <dgm:pt modelId="{632546BD-5F6D-4C77-8FC5-E7EF783E5043}" type="sibTrans" cxnId="{18A14105-0EE6-4224-8757-B94997F0024E}">
      <dgm:prSet/>
      <dgm:spPr/>
      <dgm:t>
        <a:bodyPr/>
        <a:lstStyle/>
        <a:p>
          <a:endParaRPr lang="es-ES" sz="2000"/>
        </a:p>
      </dgm:t>
    </dgm:pt>
    <dgm:pt modelId="{3C687ED6-DA14-446F-8860-DF354B0A046B}">
      <dgm:prSet custT="1"/>
      <dgm:spPr/>
      <dgm:t>
        <a:bodyPr/>
        <a:lstStyle/>
        <a:p>
          <a:pPr marL="0" indent="0" algn="ctr">
            <a:buNone/>
          </a:pPr>
          <a:r>
            <a:rPr lang="sr-Latn-RS" sz="2000" b="1" dirty="0"/>
            <a:t>Mi </a:t>
          </a:r>
          <a:r>
            <a:rPr lang="sr-Latn-RS" sz="2000" b="1" dirty="0" err="1"/>
            <a:t>dijelimo</a:t>
          </a:r>
          <a:r>
            <a:rPr lang="sr-Latn-RS" sz="2000" b="1" dirty="0"/>
            <a:t> našu nadu s drugima,</a:t>
          </a:r>
          <a:endParaRPr lang="es-ES" sz="2000" dirty="0"/>
        </a:p>
      </dgm:t>
    </dgm:pt>
    <dgm:pt modelId="{7DE3A95B-C876-4F00-A1DE-1E66184E91DC}" type="parTrans" cxnId="{48B37791-BC0A-44F2-B6D4-DF6E4EEF45AD}">
      <dgm:prSet/>
      <dgm:spPr/>
      <dgm:t>
        <a:bodyPr/>
        <a:lstStyle/>
        <a:p>
          <a:endParaRPr lang="es-ES" sz="2000"/>
        </a:p>
      </dgm:t>
    </dgm:pt>
    <dgm:pt modelId="{B87311EB-14BB-4716-B596-078CDD70BA4A}" type="sibTrans" cxnId="{48B37791-BC0A-44F2-B6D4-DF6E4EEF45AD}">
      <dgm:prSet/>
      <dgm:spPr/>
      <dgm:t>
        <a:bodyPr/>
        <a:lstStyle/>
        <a:p>
          <a:endParaRPr lang="es-ES" sz="2000"/>
        </a:p>
      </dgm:t>
    </dgm:pt>
    <dgm:pt modelId="{5FB1904A-F465-4028-A9C5-A759B34C47E7}">
      <dgm:prSet custT="1"/>
      <dgm:spPr/>
      <dgm:t>
        <a:bodyPr/>
        <a:lstStyle/>
        <a:p>
          <a:pPr marL="0" indent="0" algn="ctr">
            <a:buNone/>
          </a:pPr>
          <a:r>
            <a:rPr lang="en" sz="2000" b="1" dirty="0"/>
            <a:t>“</a:t>
          </a:r>
          <a:r>
            <a:rPr lang="sr-Latn-RS" sz="2000" b="1" dirty="0"/>
            <a:t>da </a:t>
          </a:r>
          <a:r>
            <a:rPr lang="sr-Latn-RS" sz="2000" b="1" dirty="0" err="1"/>
            <a:t>navijeste</a:t>
          </a:r>
          <a:r>
            <a:rPr lang="sr-Latn-RS" sz="2000" b="1" dirty="0"/>
            <a:t> kako je pravedan</a:t>
          </a:r>
          <a:r>
            <a:rPr lang="en" sz="2000" b="1" dirty="0"/>
            <a:t> </a:t>
          </a:r>
          <a:r>
            <a:rPr lang="sr-Latn-RS" sz="2000" b="1" dirty="0" err="1"/>
            <a:t>Jahve</a:t>
          </a:r>
          <a:r>
            <a:rPr lang="sr-Latn-RS" sz="2000" b="1" dirty="0"/>
            <a:t>, Hrid moja, onaj na kome nema nepravde.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(Psal</a:t>
          </a:r>
          <a:r>
            <a:rPr lang="sr-Latn-RS" sz="2000" b="1" dirty="0"/>
            <a:t>a</a:t>
          </a:r>
          <a:r>
            <a:rPr lang="en" sz="2000" b="1" dirty="0"/>
            <a:t>m 92</a:t>
          </a:r>
          <a:r>
            <a:rPr lang="sr-Latn-RS" sz="2000" b="1" dirty="0"/>
            <a:t>,</a:t>
          </a:r>
          <a:r>
            <a:rPr lang="en" sz="2000" b="1" dirty="0"/>
            <a:t>1</a:t>
          </a:r>
          <a:r>
            <a:rPr lang="sr-Latn-RS" sz="2000" b="1" dirty="0"/>
            <a:t>6</a:t>
          </a:r>
          <a:r>
            <a:rPr lang="en" sz="2000" b="1" dirty="0"/>
            <a:t>)</a:t>
          </a:r>
          <a:endParaRPr lang="es-ES" sz="2800" dirty="0"/>
        </a:p>
      </dgm:t>
    </dgm:pt>
    <dgm:pt modelId="{CD9538F7-78D5-4D75-A0BA-19257CCCD488}" type="parTrans" cxnId="{7E7E4A7A-24B1-448A-A877-86F4DD24B681}">
      <dgm:prSet/>
      <dgm:spPr/>
      <dgm:t>
        <a:bodyPr/>
        <a:lstStyle/>
        <a:p>
          <a:endParaRPr lang="es-ES"/>
        </a:p>
      </dgm:t>
    </dgm:pt>
    <dgm:pt modelId="{E950115A-2F57-461A-844E-CFEE8ED947C0}" type="sibTrans" cxnId="{7E7E4A7A-24B1-448A-A877-86F4DD24B681}">
      <dgm:prSet/>
      <dgm:spPr/>
      <dgm:t>
        <a:bodyPr/>
        <a:lstStyle/>
        <a:p>
          <a:endParaRPr lang="es-ES"/>
        </a:p>
      </dgm:t>
    </dgm:pt>
    <dgm:pt modelId="{3DEF1EA9-D604-41CD-AB0E-CFE4622B442C}" type="pres">
      <dgm:prSet presAssocID="{24115AB8-4FE8-4EB5-9BCA-13FE923D84C4}" presName="Name0" presStyleCnt="0">
        <dgm:presLayoutVars>
          <dgm:dir/>
        </dgm:presLayoutVars>
      </dgm:prSet>
      <dgm:spPr/>
    </dgm:pt>
    <dgm:pt modelId="{0C3B485B-F45A-44C6-B25E-FA08324A5F5C}" type="pres">
      <dgm:prSet presAssocID="{A8329057-9AE9-4022-BA25-8606C272AF5D}" presName="composite" presStyleCnt="0"/>
      <dgm:spPr/>
    </dgm:pt>
    <dgm:pt modelId="{B7016AC9-A596-4F4F-A22D-86E0FFA71454}" type="pres">
      <dgm:prSet presAssocID="{A8329057-9AE9-4022-BA25-8606C272AF5D}" presName="Accent" presStyleLbl="alignAcc1" presStyleIdx="0" presStyleCnt="2"/>
      <dgm:spPr/>
    </dgm:pt>
    <dgm:pt modelId="{ECC18239-12E4-48F2-B2B5-D045282FB753}" type="pres">
      <dgm:prSet presAssocID="{A8329057-9AE9-4022-BA25-8606C272AF5D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A8D73-E9AB-4084-81E3-3D016385E6BE}" type="pres">
      <dgm:prSet presAssocID="{A8329057-9AE9-4022-BA25-8606C272AF5D}" presName="Child" presStyleLbl="revTx" presStyleIdx="0" presStyleCnt="2">
        <dgm:presLayoutVars>
          <dgm:bulletEnabled val="1"/>
        </dgm:presLayoutVars>
      </dgm:prSet>
      <dgm:spPr/>
    </dgm:pt>
    <dgm:pt modelId="{84558AA3-C098-455A-B404-0EEC16954F1D}" type="pres">
      <dgm:prSet presAssocID="{A8329057-9AE9-4022-BA25-8606C272AF5D}" presName="Parent" presStyleLbl="alignNode1" presStyleIdx="0" presStyleCnt="2">
        <dgm:presLayoutVars>
          <dgm:bulletEnabled val="1"/>
        </dgm:presLayoutVars>
      </dgm:prSet>
      <dgm:spPr/>
    </dgm:pt>
    <dgm:pt modelId="{C511C773-634C-45A7-992C-4CE2DE2AD307}" type="pres">
      <dgm:prSet presAssocID="{753E18C3-BB09-454B-9271-CF73C3293A18}" presName="sibTrans" presStyleCnt="0"/>
      <dgm:spPr/>
    </dgm:pt>
    <dgm:pt modelId="{D107165B-18BD-42B8-AF3A-2B7DC2110CA9}" type="pres">
      <dgm:prSet presAssocID="{BB35305A-EDE9-410F-87D7-18B58237182A}" presName="composite" presStyleCnt="0"/>
      <dgm:spPr/>
    </dgm:pt>
    <dgm:pt modelId="{389BD8E6-28DF-491E-BFC3-C806AD482421}" type="pres">
      <dgm:prSet presAssocID="{BB35305A-EDE9-410F-87D7-18B58237182A}" presName="Accent" presStyleLbl="alignAcc1" presStyleIdx="1" presStyleCnt="2"/>
      <dgm:spPr/>
    </dgm:pt>
    <dgm:pt modelId="{FABAD5CE-A0BA-403E-A065-559426E7D7F8}" type="pres">
      <dgm:prSet presAssocID="{BB35305A-EDE9-410F-87D7-18B58237182A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8324E7-C2A0-49F7-AA83-B993CAC7C3BA}" type="pres">
      <dgm:prSet presAssocID="{BB35305A-EDE9-410F-87D7-18B58237182A}" presName="Child" presStyleLbl="revTx" presStyleIdx="1" presStyleCnt="2">
        <dgm:presLayoutVars>
          <dgm:bulletEnabled val="1"/>
        </dgm:presLayoutVars>
      </dgm:prSet>
      <dgm:spPr/>
    </dgm:pt>
    <dgm:pt modelId="{8AC2DEEC-C2DC-435C-9636-6D87B1B74708}" type="pres">
      <dgm:prSet presAssocID="{BB35305A-EDE9-410F-87D7-18B58237182A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18A14105-0EE6-4224-8757-B94997F0024E}" srcId="{A8329057-9AE9-4022-BA25-8606C272AF5D}" destId="{17EDF1CF-2070-4792-9850-494359F780B6}" srcOrd="0" destOrd="0" parTransId="{00E2ACF3-D45E-4B18-AB62-6B54B884733D}" sibTransId="{632546BD-5F6D-4C77-8FC5-E7EF783E5043}"/>
    <dgm:cxn modelId="{9C57BD1F-1949-4F27-980F-3D43CD614F6A}" type="presOf" srcId="{BB35305A-EDE9-410F-87D7-18B58237182A}" destId="{8AC2DEEC-C2DC-435C-9636-6D87B1B74708}" srcOrd="0" destOrd="0" presId="urn:microsoft.com/office/officeart/2008/layout/TitlePictureLineup"/>
    <dgm:cxn modelId="{4C0EDD74-E504-4F29-B36E-D46FFAAD928C}" type="presOf" srcId="{17EDF1CF-2070-4792-9850-494359F780B6}" destId="{480A8D73-E9AB-4084-81E3-3D016385E6BE}" srcOrd="0" destOrd="0" presId="urn:microsoft.com/office/officeart/2008/layout/TitlePictureLineup"/>
    <dgm:cxn modelId="{5B100C58-0056-46CF-8628-B54857C0EB00}" type="presOf" srcId="{5FB1904A-F465-4028-A9C5-A759B34C47E7}" destId="{D88324E7-C2A0-49F7-AA83-B993CAC7C3BA}" srcOrd="0" destOrd="1" presId="urn:microsoft.com/office/officeart/2008/layout/TitlePictureLineup"/>
    <dgm:cxn modelId="{7E7E4A7A-24B1-448A-A877-86F4DD24B681}" srcId="{BB35305A-EDE9-410F-87D7-18B58237182A}" destId="{5FB1904A-F465-4028-A9C5-A759B34C47E7}" srcOrd="1" destOrd="0" parTransId="{CD9538F7-78D5-4D75-A0BA-19257CCCD488}" sibTransId="{E950115A-2F57-461A-844E-CFEE8ED947C0}"/>
    <dgm:cxn modelId="{8144DB88-BB5A-4AC4-9C86-B2D805B258D2}" srcId="{24115AB8-4FE8-4EB5-9BCA-13FE923D84C4}" destId="{A8329057-9AE9-4022-BA25-8606C272AF5D}" srcOrd="0" destOrd="0" parTransId="{E568625B-41F9-46E4-91FB-B4EE8A2335A1}" sibTransId="{753E18C3-BB09-454B-9271-CF73C3293A18}"/>
    <dgm:cxn modelId="{48B37791-BC0A-44F2-B6D4-DF6E4EEF45AD}" srcId="{BB35305A-EDE9-410F-87D7-18B58237182A}" destId="{3C687ED6-DA14-446F-8860-DF354B0A046B}" srcOrd="0" destOrd="0" parTransId="{7DE3A95B-C876-4F00-A1DE-1E66184E91DC}" sibTransId="{B87311EB-14BB-4716-B596-078CDD70BA4A}"/>
    <dgm:cxn modelId="{2550C6E3-2012-4E69-B616-8C2FB1298DAA}" srcId="{24115AB8-4FE8-4EB5-9BCA-13FE923D84C4}" destId="{BB35305A-EDE9-410F-87D7-18B58237182A}" srcOrd="1" destOrd="0" parTransId="{020C2368-E22E-4F55-B63A-E53465E872FE}" sibTransId="{72C4B9AC-0AD4-48A0-B59F-F141F17D9BA0}"/>
    <dgm:cxn modelId="{51C155F3-A073-4EDD-85DC-5FFC1FF03E21}" type="presOf" srcId="{24115AB8-4FE8-4EB5-9BCA-13FE923D84C4}" destId="{3DEF1EA9-D604-41CD-AB0E-CFE4622B442C}" srcOrd="0" destOrd="0" presId="urn:microsoft.com/office/officeart/2008/layout/TitlePictureLineup"/>
    <dgm:cxn modelId="{8EC3F0F8-451A-4C95-A519-2B897185DB99}" type="presOf" srcId="{3C687ED6-DA14-446F-8860-DF354B0A046B}" destId="{D88324E7-C2A0-49F7-AA83-B993CAC7C3BA}" srcOrd="0" destOrd="0" presId="urn:microsoft.com/office/officeart/2008/layout/TitlePictureLineup"/>
    <dgm:cxn modelId="{A3FC1FFD-3DA7-4F2C-8B41-CFF3DC321BDA}" type="presOf" srcId="{A8329057-9AE9-4022-BA25-8606C272AF5D}" destId="{84558AA3-C098-455A-B404-0EEC16954F1D}" srcOrd="0" destOrd="0" presId="urn:microsoft.com/office/officeart/2008/layout/TitlePictureLineup"/>
    <dgm:cxn modelId="{3ECBFF66-8440-45F9-8898-342CED0DF192}" type="presParOf" srcId="{3DEF1EA9-D604-41CD-AB0E-CFE4622B442C}" destId="{0C3B485B-F45A-44C6-B25E-FA08324A5F5C}" srcOrd="0" destOrd="0" presId="urn:microsoft.com/office/officeart/2008/layout/TitlePictureLineup"/>
    <dgm:cxn modelId="{1255966E-CFFD-49E3-9D4E-8EF445ADBB50}" type="presParOf" srcId="{0C3B485B-F45A-44C6-B25E-FA08324A5F5C}" destId="{B7016AC9-A596-4F4F-A22D-86E0FFA71454}" srcOrd="0" destOrd="0" presId="urn:microsoft.com/office/officeart/2008/layout/TitlePictureLineup"/>
    <dgm:cxn modelId="{8045F51E-7570-4451-AB0E-C545B4261DB7}" type="presParOf" srcId="{0C3B485B-F45A-44C6-B25E-FA08324A5F5C}" destId="{ECC18239-12E4-48F2-B2B5-D045282FB753}" srcOrd="1" destOrd="0" presId="urn:microsoft.com/office/officeart/2008/layout/TitlePictureLineup"/>
    <dgm:cxn modelId="{D57F6926-8398-4F96-9981-42DA28FCC3E8}" type="presParOf" srcId="{0C3B485B-F45A-44C6-B25E-FA08324A5F5C}" destId="{480A8D73-E9AB-4084-81E3-3D016385E6BE}" srcOrd="2" destOrd="0" presId="urn:microsoft.com/office/officeart/2008/layout/TitlePictureLineup"/>
    <dgm:cxn modelId="{7390AE9B-00E6-4854-A20A-03EBAADD5F3C}" type="presParOf" srcId="{0C3B485B-F45A-44C6-B25E-FA08324A5F5C}" destId="{84558AA3-C098-455A-B404-0EEC16954F1D}" srcOrd="3" destOrd="0" presId="urn:microsoft.com/office/officeart/2008/layout/TitlePictureLineup"/>
    <dgm:cxn modelId="{82302377-A141-4207-9EB9-D5E800319ABF}" type="presParOf" srcId="{3DEF1EA9-D604-41CD-AB0E-CFE4622B442C}" destId="{C511C773-634C-45A7-992C-4CE2DE2AD307}" srcOrd="1" destOrd="0" presId="urn:microsoft.com/office/officeart/2008/layout/TitlePictureLineup"/>
    <dgm:cxn modelId="{3FB53E52-6A54-431C-AF07-7428A3E9014D}" type="presParOf" srcId="{3DEF1EA9-D604-41CD-AB0E-CFE4622B442C}" destId="{D107165B-18BD-42B8-AF3A-2B7DC2110CA9}" srcOrd="2" destOrd="0" presId="urn:microsoft.com/office/officeart/2008/layout/TitlePictureLineup"/>
    <dgm:cxn modelId="{B24E0D30-C560-4CD8-BD60-FEF59E5CC72C}" type="presParOf" srcId="{D107165B-18BD-42B8-AF3A-2B7DC2110CA9}" destId="{389BD8E6-28DF-491E-BFC3-C806AD482421}" srcOrd="0" destOrd="0" presId="urn:microsoft.com/office/officeart/2008/layout/TitlePictureLineup"/>
    <dgm:cxn modelId="{017BA0A3-0F88-43AF-B905-E98F6E4D1DA8}" type="presParOf" srcId="{D107165B-18BD-42B8-AF3A-2B7DC2110CA9}" destId="{FABAD5CE-A0BA-403E-A065-559426E7D7F8}" srcOrd="1" destOrd="0" presId="urn:microsoft.com/office/officeart/2008/layout/TitlePictureLineup"/>
    <dgm:cxn modelId="{8DB67289-560C-4116-B77A-7DE913D8F12D}" type="presParOf" srcId="{D107165B-18BD-42B8-AF3A-2B7DC2110CA9}" destId="{D88324E7-C2A0-49F7-AA83-B993CAC7C3BA}" srcOrd="2" destOrd="0" presId="urn:microsoft.com/office/officeart/2008/layout/TitlePictureLineup"/>
    <dgm:cxn modelId="{81442542-259D-48CD-9A96-E616CDEE093D}" type="presParOf" srcId="{D107165B-18BD-42B8-AF3A-2B7DC2110CA9}" destId="{8AC2DEEC-C2DC-435C-9636-6D87B1B7470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smrti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ln w="190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retvara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kojim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samouvjereno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hodam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/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/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Grobno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mjesto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ostaje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Z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emlja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pravednosti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   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10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>
        <a:xfrm>
          <a:off x="6823" y="0"/>
          <a:ext cx="2039418" cy="1014568"/>
        </a:xfrm>
        <a:prstGeom prst="roundRect">
          <a:avLst>
            <a:gd name="adj" fmla="val 10000"/>
          </a:avLst>
        </a:prstGeom>
      </dgm:spPr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>
        <a:xfrm>
          <a:off x="2862008" y="0"/>
          <a:ext cx="2039418" cy="1014568"/>
        </a:xfrm>
        <a:prstGeom prst="roundRect">
          <a:avLst>
            <a:gd name="adj" fmla="val 10000"/>
          </a:avLst>
        </a:prstGeom>
      </dgm:spPr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>
        <a:xfrm>
          <a:off x="5717194" y="0"/>
          <a:ext cx="2039418" cy="1014568"/>
        </a:xfrm>
        <a:prstGeom prst="roundRect">
          <a:avLst>
            <a:gd name="adj" fmla="val 10000"/>
          </a:avLst>
        </a:prstGeom>
      </dgm:spPr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6AC9-A596-4F4F-A22D-86E0FFA71454}">
      <dsp:nvSpPr>
        <dsp:cNvPr id="0" name=""/>
        <dsp:cNvSpPr/>
      </dsp:nvSpPr>
      <dsp:spPr>
        <a:xfrm>
          <a:off x="604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18239-12E4-48F2-B2B5-D045282FB753}">
      <dsp:nvSpPr>
        <dsp:cNvPr id="0" name=""/>
        <dsp:cNvSpPr/>
      </dsp:nvSpPr>
      <dsp:spPr>
        <a:xfrm>
          <a:off x="117355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A8D73-E9AB-4084-81E3-3D016385E6BE}">
      <dsp:nvSpPr>
        <dsp:cNvPr id="0" name=""/>
        <dsp:cNvSpPr/>
      </dsp:nvSpPr>
      <dsp:spPr>
        <a:xfrm>
          <a:off x="117355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 </a:t>
          </a:r>
          <a:r>
            <a:rPr lang="en-US" sz="2000" b="1" kern="1200" dirty="0" err="1"/>
            <a:t>smo</a:t>
          </a:r>
          <a:r>
            <a:rPr lang="en-US" sz="2000" b="1" kern="1200" dirty="0"/>
            <a:t> "</a:t>
          </a:r>
          <a:r>
            <a:rPr lang="en-US" sz="2000" b="1" kern="1200" dirty="0" err="1"/>
            <a:t>pomazani</a:t>
          </a:r>
          <a:r>
            <a:rPr lang="en-US" sz="2000" b="1" kern="1200" dirty="0"/>
            <a:t>". </a:t>
          </a:r>
          <a:r>
            <a:rPr lang="en-US" sz="2000" b="1" kern="1200" dirty="0" err="1"/>
            <a:t>Ovdje</a:t>
          </a:r>
          <a:r>
            <a:rPr lang="en-US" sz="2000" b="1" kern="1200" dirty="0"/>
            <a:t> se </a:t>
          </a:r>
          <a:r>
            <a:rPr lang="en-US" sz="2000" b="1" kern="1200" dirty="0" err="1"/>
            <a:t>koristi</a:t>
          </a:r>
          <a:r>
            <a:rPr lang="en-US" sz="2000" b="1" kern="1200" dirty="0"/>
            <a:t> </a:t>
          </a:r>
          <a:r>
            <a:rPr lang="en-US" sz="2000" b="1" kern="1200" dirty="0" err="1"/>
            <a:t>posebna</a:t>
          </a:r>
          <a:r>
            <a:rPr lang="en-US" sz="2000" b="1" kern="1200" dirty="0"/>
            <a:t> </a:t>
          </a:r>
          <a:r>
            <a:rPr lang="en-US" sz="2000" b="1" kern="1200" dirty="0" err="1"/>
            <a:t>riječ</a:t>
          </a:r>
          <a:r>
            <a:rPr lang="en-US" sz="2000" b="1" kern="1200" dirty="0"/>
            <a:t> </a:t>
          </a:r>
          <a:r>
            <a:rPr lang="en-US" sz="2000" b="1" kern="1200" dirty="0" err="1"/>
            <a:t>koja</a:t>
          </a:r>
          <a:r>
            <a:rPr lang="en-US" sz="2000" b="1" kern="1200" dirty="0"/>
            <a:t> se </a:t>
          </a:r>
          <a:r>
            <a:rPr lang="en-US" sz="2000" b="1" kern="1200" dirty="0" err="1"/>
            <a:t>odnosi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ulje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se </a:t>
          </a:r>
          <a:r>
            <a:rPr lang="en-US" sz="2000" b="1" kern="1200" dirty="0" err="1"/>
            <a:t>miješa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žrtvom</a:t>
          </a:r>
          <a:r>
            <a:rPr lang="en-US" sz="2000" b="1" kern="1200" dirty="0"/>
            <a:t> (L</a:t>
          </a:r>
          <a:r>
            <a:rPr lang="sr-Latn-RS" sz="2000" b="1" kern="1200" dirty="0" err="1"/>
            <a:t>ev</a:t>
          </a:r>
          <a:r>
            <a:rPr lang="sr-Latn-RS" sz="2000" b="1" kern="1200" dirty="0"/>
            <a:t>. </a:t>
          </a:r>
          <a:r>
            <a:rPr lang="sr-Latn-RS" sz="2000" b="1" kern="1200" dirty="0" err="1"/>
            <a:t>zak</a:t>
          </a:r>
          <a:r>
            <a:rPr lang="sr-Latn-RS" sz="2000" b="1" kern="1200" dirty="0"/>
            <a:t>. </a:t>
          </a:r>
          <a:r>
            <a:rPr lang="en-US" sz="2000" b="1" kern="1200" dirty="0"/>
            <a:t>2,5). Mi </a:t>
          </a:r>
          <a:r>
            <a:rPr lang="en-US" sz="2000" b="1" kern="1200" dirty="0" err="1"/>
            <a:t>smo</a:t>
          </a:r>
          <a:r>
            <a:rPr lang="en-US" sz="2000" b="1" kern="1200" dirty="0"/>
            <a:t> </a:t>
          </a:r>
          <a:r>
            <a:rPr lang="en-US" sz="2000" b="1" kern="1200" dirty="0" err="1"/>
            <a:t>žrtva</a:t>
          </a:r>
          <a:r>
            <a:rPr lang="en-US" sz="2000" b="1" kern="1200" dirty="0"/>
            <a:t> </a:t>
          </a:r>
          <a:r>
            <a:rPr lang="en-US" sz="2000" b="1" kern="1200" dirty="0" err="1"/>
            <a:t>Bogu</a:t>
          </a:r>
          <a:r>
            <a:rPr lang="en-US" sz="2000" b="1" kern="1200" dirty="0"/>
            <a:t> (Rim</a:t>
          </a:r>
          <a:r>
            <a:rPr lang="sr-Latn-RS" sz="2000" b="1" kern="1200" dirty="0"/>
            <a:t>.</a:t>
          </a:r>
          <a:r>
            <a:rPr lang="en-US" sz="2000" b="1" kern="1200" dirty="0"/>
            <a:t> 12, 1).</a:t>
          </a:r>
          <a:endParaRPr lang="es-ES" sz="2000" kern="1200" dirty="0"/>
        </a:p>
      </dsp:txBody>
      <dsp:txXfrm>
        <a:off x="117355" y="2976467"/>
        <a:ext cx="2210566" cy="2171571"/>
      </dsp:txXfrm>
    </dsp:sp>
    <dsp:sp modelId="{84558AA3-C098-455A-B404-0EEC16954F1D}">
      <dsp:nvSpPr>
        <dsp:cNvPr id="0" name=""/>
        <dsp:cNvSpPr/>
      </dsp:nvSpPr>
      <dsp:spPr>
        <a:xfrm>
          <a:off x="604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" y="477992"/>
        <a:ext cx="2335023" cy="467004"/>
      </dsp:txXfrm>
    </dsp:sp>
    <dsp:sp modelId="{389BD8E6-28DF-491E-BFC3-C806AD482421}">
      <dsp:nvSpPr>
        <dsp:cNvPr id="0" name=""/>
        <dsp:cNvSpPr/>
      </dsp:nvSpPr>
      <dsp:spPr>
        <a:xfrm>
          <a:off x="2537898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AD5CE-A0BA-403E-A065-559426E7D7F8}">
      <dsp:nvSpPr>
        <dsp:cNvPr id="0" name=""/>
        <dsp:cNvSpPr/>
      </dsp:nvSpPr>
      <dsp:spPr>
        <a:xfrm>
          <a:off x="2654649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24E7-C2A0-49F7-AA83-B993CAC7C3BA}">
      <dsp:nvSpPr>
        <dsp:cNvPr id="0" name=""/>
        <dsp:cNvSpPr/>
      </dsp:nvSpPr>
      <dsp:spPr>
        <a:xfrm>
          <a:off x="2654649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000" b="1" kern="1200" dirty="0"/>
            <a:t>Mi </a:t>
          </a:r>
          <a:r>
            <a:rPr lang="sr-Latn-RS" sz="2000" b="1" kern="1200" dirty="0" err="1"/>
            <a:t>dijelimo</a:t>
          </a:r>
          <a:r>
            <a:rPr lang="sr-Latn-RS" sz="2000" b="1" kern="1200" dirty="0"/>
            <a:t> našu nadu s drugima,</a:t>
          </a:r>
          <a:endParaRPr lang="es-ES" sz="2000" kern="1200" dirty="0"/>
        </a:p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“</a:t>
          </a:r>
          <a:r>
            <a:rPr lang="sr-Latn-RS" sz="2000" b="1" kern="1200" dirty="0"/>
            <a:t>da </a:t>
          </a:r>
          <a:r>
            <a:rPr lang="sr-Latn-RS" sz="2000" b="1" kern="1200" dirty="0" err="1"/>
            <a:t>navijeste</a:t>
          </a:r>
          <a:r>
            <a:rPr lang="sr-Latn-RS" sz="2000" b="1" kern="1200" dirty="0"/>
            <a:t> kako je pravedan</a:t>
          </a:r>
          <a:r>
            <a:rPr lang="en" sz="2000" b="1" kern="1200" dirty="0"/>
            <a:t> </a:t>
          </a:r>
          <a:r>
            <a:rPr lang="sr-Latn-RS" sz="2000" b="1" kern="1200" dirty="0" err="1"/>
            <a:t>Jahve</a:t>
          </a:r>
          <a:r>
            <a:rPr lang="sr-Latn-RS" sz="2000" b="1" kern="1200" dirty="0"/>
            <a:t>, Hrid moja, onaj na kome nema nepravde.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(Psal</a:t>
          </a:r>
          <a:r>
            <a:rPr lang="sr-Latn-RS" sz="2000" b="1" kern="1200" dirty="0"/>
            <a:t>a</a:t>
          </a:r>
          <a:r>
            <a:rPr lang="en" sz="2000" b="1" kern="1200" dirty="0"/>
            <a:t>m 92</a:t>
          </a:r>
          <a:r>
            <a:rPr lang="sr-Latn-RS" sz="2000" b="1" kern="1200" dirty="0"/>
            <a:t>,</a:t>
          </a:r>
          <a:r>
            <a:rPr lang="en" sz="2000" b="1" kern="1200" dirty="0"/>
            <a:t>1</a:t>
          </a:r>
          <a:r>
            <a:rPr lang="sr-Latn-RS" sz="2000" b="1" kern="1200" dirty="0"/>
            <a:t>6</a:t>
          </a:r>
          <a:r>
            <a:rPr lang="en" sz="2000" b="1" kern="1200" dirty="0"/>
            <a:t>)</a:t>
          </a:r>
          <a:endParaRPr lang="es-ES" sz="2800" kern="1200" dirty="0"/>
        </a:p>
      </dsp:txBody>
      <dsp:txXfrm>
        <a:off x="2654649" y="2976467"/>
        <a:ext cx="2210566" cy="2171571"/>
      </dsp:txXfrm>
    </dsp:sp>
    <dsp:sp modelId="{8AC2DEEC-C2DC-435C-9636-6D87B1B74708}">
      <dsp:nvSpPr>
        <dsp:cNvPr id="0" name=""/>
        <dsp:cNvSpPr/>
      </dsp:nvSpPr>
      <dsp:spPr>
        <a:xfrm>
          <a:off x="2537898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7898" y="477992"/>
        <a:ext cx="2335023" cy="46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2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smrti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6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retvara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3">
              <a:lumMod val="20000"/>
              <a:lumOff val="8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kojim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samouvjereno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hodam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5117" y="29716"/>
        <a:ext cx="1977994" cy="955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Grobno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mjesto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ostaje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Z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emlja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pravednosti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   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10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5745117" y="29716"/>
        <a:ext cx="1977994" cy="95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8C41A-BB1F-4464-AA72-D6F3AB441FF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698C7-E6B1-42EB-954F-E45C2D8F9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29F7-10F9-0E56-C8C7-DF4CD9F3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73616-832C-46B9-A45A-069ADBFF6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9FBD4-62BE-856A-5945-32EC81F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1458-5C4A-2512-8498-E0ACBBCF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4BDC-511E-1B12-514B-C742A17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0B15-E5E9-1424-24AB-7A644DA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E29B7-2CBF-4AA1-9D8B-92F4BB09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FE67-3253-8FDA-A6C9-0FBDDDE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93800-0811-C33E-EF8F-AAA6C11C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1FE9A-5103-DC99-1A81-947471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AC451-B0AA-5F41-A860-342825DB0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F564C-D22B-73F9-2F3D-DAFFCA4F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5B51-9612-B0D2-E478-9CCF86C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01506-B9E5-00E3-36EB-77A5215E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D2DEF-435E-2FF4-135D-95A26D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3163B-8792-6D40-1524-67230AC8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93948-9129-7C1A-200C-12AAC950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A8B9-AE66-0C57-8EEE-62D2641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BC8A8-B65A-9D8F-3808-B0C3E7F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9AFB7-98A2-7245-A73B-E0405ED6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3ADB-5016-80E7-1BAB-AF7867D6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4C52-55EB-2DBC-C616-A490789A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79EE3-C0DD-203C-BE9B-7520198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C97F4-E246-A920-91A7-DFD507D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C94CB-3611-3F04-AFC7-16DACAD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E4B6-028D-9397-77D1-4EA927A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7396-61B6-6DD5-72DC-864D40EC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9B40AB-8D7B-A1C4-23F1-208C10C5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4F331-28F6-9AF5-548E-B0CF72A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6C9B0-E5AB-82D1-30A8-CC1A667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A073-53F0-6AEC-FFB5-B0C3CB0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DE52-FBC1-AC75-A607-6FB2362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46BE9-3007-ED3E-1A25-02DCB8B6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773EA-E1F4-4BBE-6EFE-5B517576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40D66-D1AF-5ED3-103F-2C07B026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E278BB-F563-F4B2-CD5C-C2A1ACB5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58D39B-456E-F83F-8AAC-B1CA8A66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A2929C-DF1C-7080-26DA-CF7C81B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4C23CE-BBB0-839D-1301-EDD672C1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E4C6C-81B2-9B12-550B-24F8A23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6034A-E288-0271-D7F2-2F884A37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303838-131E-70C2-F610-4C748F07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68D3-E6CC-9EE9-B36A-81E6D46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FDA073-19E1-6D99-D7D9-5A33383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786D01-0673-8ECD-FF8B-588C3B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8D57-660A-7D65-67F7-DE9F5E0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47B-1A29-47F5-3EA7-521A39E4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6F66C-C45E-715C-E775-CE7C6E34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171D4-C157-1B0A-E65E-6ECEF57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B3CE1-9765-35DE-7E95-09A874F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5470-B290-8369-1E16-FD214D6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19C63-459A-D691-B22E-AE7C137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1A93-3212-7F66-F1BC-3EED2F5F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2C5E61-100E-18FF-1FB6-C406F47C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02E31-277C-A9F2-6F43-5A0175CF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BF478-30E7-56AF-5B30-8053FB4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3380F-B848-EB0C-8826-BFFD16E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A6DC2-0056-E284-E273-9177C986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D675-56D8-176D-EC99-C860D81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C5878-B097-B684-9059-48EDBF85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A051-B364-180A-D60D-364B5376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DD28A-4F03-D298-2E56-ECF5C54D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19302-1BDB-4944-1753-A765A84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0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47.jpeg"/><Relationship Id="rId2" Type="http://schemas.openxmlformats.org/officeDocument/2006/relationships/image" Target="../media/image43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5.jp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interior, azul, vivo, cuarto&#10;&#10;Descripción generada automáticamente">
            <a:extLst>
              <a:ext uri="{FF2B5EF4-FFF2-40B4-BE49-F238E27FC236}">
                <a16:creationId xmlns:a16="http://schemas.microsoft.com/office/drawing/2014/main" id="{2FF9B2C0-E7AE-91D7-7C56-3A8873202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6458822" y="888451"/>
            <a:ext cx="5161156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49872" y="3601043"/>
            <a:ext cx="3291840" cy="3200400"/>
          </a:xfrm>
          <a:prstGeom prst="rtTriangle">
            <a:avLst/>
          </a:prstGeom>
          <a:solidFill>
            <a:srgbClr val="0F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353" y="888451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B990EA3-C153-CD08-122C-53A95A45D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92" y="888449"/>
            <a:ext cx="5627411" cy="5607881"/>
          </a:xfrm>
          <a:prstGeom prst="rect">
            <a:avLst/>
          </a:prstGeom>
          <a:ln w="19050">
            <a:noFill/>
          </a:ln>
        </p:spPr>
      </p:pic>
      <p:sp>
        <p:nvSpPr>
          <p:cNvPr id="6" name="Right Triangle 10">
            <a:extLst>
              <a:ext uri="{FF2B5EF4-FFF2-40B4-BE49-F238E27FC236}">
                <a16:creationId xmlns:a16="http://schemas.microsoft.com/office/drawing/2014/main" id="{1529B1C2-6CF5-B32A-DC1E-B0DDA577D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894" y="5750903"/>
            <a:ext cx="1080554" cy="1050539"/>
          </a:xfrm>
          <a:prstGeom prst="rtTriangle">
            <a:avLst/>
          </a:prstGeom>
          <a:solidFill>
            <a:srgbClr val="DD8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6DEEB78-74A4-E85A-D337-15917D05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92" y="888448"/>
            <a:ext cx="5627411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E919EC-137C-08DC-86C1-CB3D03A652F8}"/>
              </a:ext>
            </a:extLst>
          </p:cNvPr>
          <p:cNvSpPr txBox="1"/>
          <p:nvPr/>
        </p:nvSpPr>
        <p:spPr>
          <a:xfrm>
            <a:off x="0" y="505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300" normalizeH="0" baseline="0" noProof="0" dirty="0" err="1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ČEKAJ</a:t>
            </a:r>
            <a:r>
              <a:rPr kumimoji="0" lang="es-ES" sz="5400" b="1" i="0" u="none" strike="noStrike" kern="1200" cap="none" spc="300" normalizeH="0" baseline="0" noProof="0" dirty="0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5400" b="1" i="0" u="none" strike="noStrike" kern="1200" cap="none" spc="300" normalizeH="0" baseline="0" noProof="0" dirty="0" err="1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s-ES" sz="5400" b="1" i="0" u="none" strike="noStrike" kern="1200" cap="none" spc="300" normalizeH="0" baseline="0" noProof="0" dirty="0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5400" b="1" i="0" u="none" strike="noStrike" kern="1200" cap="none" spc="300" normalizeH="0" baseline="0" noProof="0" dirty="0" err="1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GOSPODINA</a:t>
            </a:r>
            <a:r>
              <a:rPr kumimoji="0" lang="es-ES" sz="5400" b="1" i="0" u="none" strike="noStrike" kern="1200" cap="none" spc="300" normalizeH="0" baseline="0" noProof="0" dirty="0">
                <a:ln w="12700">
                  <a:solidFill>
                    <a:srgbClr val="58008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80080"/>
                  </a:fgClr>
                  <a:bgClr>
                    <a:srgbClr val="580080">
                      <a:lumMod val="40000"/>
                      <a:lumOff val="60000"/>
                    </a:srgb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D0635D-7EC1-B2BA-5390-92600E4A1E76}"/>
              </a:ext>
            </a:extLst>
          </p:cNvPr>
          <p:cNvSpPr txBox="1"/>
          <p:nvPr/>
        </p:nvSpPr>
        <p:spPr>
          <a:xfrm>
            <a:off x="1298448" y="6507886"/>
            <a:ext cx="735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75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75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ožujka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75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2024.</a:t>
            </a:r>
          </a:p>
        </p:txBody>
      </p:sp>
    </p:spTree>
    <p:extLst>
      <p:ext uri="{BB962C8B-B14F-4D97-AF65-F5344CB8AC3E}">
        <p14:creationId xmlns:p14="http://schemas.microsoft.com/office/powerpoint/2010/main" val="1204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539ED3-5D04-92CA-1EA9-0811C891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219222" y="1080192"/>
            <a:ext cx="2446384" cy="5777808"/>
            <a:chOff x="329184" y="1"/>
            <a:chExt cx="524256" cy="5777808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49EA8AE0-A15D-0201-6DDC-99E7DF1D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F1E2721-82A0-DF4D-CE3B-CF82A6CA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id="{2F6A5A22-F818-5A29-6E71-851FA33C7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95CEF05-C1D8-0C25-4ED3-18B9E3AB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C7BF53-58E4-35B7-1070-7F86C4320E34}"/>
              </a:ext>
            </a:extLst>
          </p:cNvPr>
          <p:cNvSpPr txBox="1"/>
          <p:nvPr/>
        </p:nvSpPr>
        <p:spPr>
          <a:xfrm>
            <a:off x="8730355" y="535260"/>
            <a:ext cx="3421997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sr-Latn-RS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Čekaj na Boga</a:t>
            </a: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</a:t>
            </a:r>
            <a:r>
              <a:rPr kumimoji="0" lang="sr-Latn-RS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sr-Latn-RS" sz="4400" b="1" i="0" u="none" strike="noStrike" kern="1200" cap="none" spc="0" normalizeH="0" baseline="0" noProof="0" dirty="0" err="1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Vjeruj</a:t>
            </a:r>
            <a:r>
              <a:rPr kumimoji="0" lang="sr-Latn-RS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 Ne gubi nadu! Očekuj pomoć Božju</a:t>
            </a: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  <a:endParaRPr kumimoji="0" lang="en" sz="48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27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24A2-4BDA-6555-02B7-E1D3E0B3349D}"/>
              </a:ext>
            </a:extLst>
          </p:cNvPr>
          <p:cNvSpPr txBox="1"/>
          <p:nvPr/>
        </p:nvSpPr>
        <p:spPr>
          <a:xfrm>
            <a:off x="7239894" y="3943950"/>
            <a:ext cx="4952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127043"/>
                </a:solidFill>
              </a:rPr>
              <a:t>Čekaj na Gospodina</a:t>
            </a:r>
            <a:r>
              <a:rPr lang="en" sz="2000" b="1" dirty="0">
                <a:solidFill>
                  <a:srgbClr val="127043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7A543E"/>
                </a:solidFill>
              </a:rPr>
              <a:t>Čekaj ponizno</a:t>
            </a:r>
            <a:r>
              <a:rPr lang="en" sz="2000" b="1" dirty="0">
                <a:solidFill>
                  <a:srgbClr val="7A543E"/>
                </a:solidFill>
              </a:rPr>
              <a:t> (Psal</a:t>
            </a:r>
            <a:r>
              <a:rPr lang="sr-Latn-RS" sz="2000" b="1" dirty="0">
                <a:solidFill>
                  <a:srgbClr val="7A543E"/>
                </a:solidFill>
              </a:rPr>
              <a:t>a</a:t>
            </a:r>
            <a:r>
              <a:rPr lang="en" sz="2000" b="1" dirty="0">
                <a:solidFill>
                  <a:srgbClr val="7A543E"/>
                </a:solidFill>
              </a:rPr>
              <a:t>m 131).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814456"/>
                </a:solidFill>
              </a:rPr>
              <a:t>Čekaj u teškim vremenima</a:t>
            </a:r>
            <a:r>
              <a:rPr lang="en" sz="2000" b="1" dirty="0">
                <a:solidFill>
                  <a:srgbClr val="814456"/>
                </a:solidFill>
              </a:rPr>
              <a:t> (Psal</a:t>
            </a:r>
            <a:r>
              <a:rPr lang="sr-Latn-RS" sz="2000" b="1" dirty="0">
                <a:solidFill>
                  <a:srgbClr val="814456"/>
                </a:solidFill>
              </a:rPr>
              <a:t>a</a:t>
            </a:r>
            <a:r>
              <a:rPr lang="en" sz="2000" b="1" dirty="0">
                <a:solidFill>
                  <a:srgbClr val="814456"/>
                </a:solidFill>
              </a:rPr>
              <a:t>m 126).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784574"/>
                </a:solidFill>
              </a:rPr>
              <a:t>Čekaj </a:t>
            </a:r>
            <a:r>
              <a:rPr lang="sr-Latn-RS" sz="2000" b="1" dirty="0" err="1">
                <a:solidFill>
                  <a:srgbClr val="784574"/>
                </a:solidFill>
              </a:rPr>
              <a:t>otkupljenje</a:t>
            </a:r>
            <a:r>
              <a:rPr lang="en" sz="2000" b="1" dirty="0">
                <a:solidFill>
                  <a:srgbClr val="784574"/>
                </a:solidFill>
              </a:rPr>
              <a:t> (Psal</a:t>
            </a:r>
            <a:r>
              <a:rPr lang="sr-Latn-RS" sz="2000" b="1" dirty="0">
                <a:solidFill>
                  <a:srgbClr val="784574"/>
                </a:solidFill>
              </a:rPr>
              <a:t>a</a:t>
            </a:r>
            <a:r>
              <a:rPr lang="en" sz="2000" b="1" dirty="0">
                <a:solidFill>
                  <a:srgbClr val="784574"/>
                </a:solidFill>
              </a:rPr>
              <a:t>m 92).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484575"/>
                </a:solidFill>
              </a:rPr>
              <a:t>Čekaj slavno jutro</a:t>
            </a:r>
            <a:r>
              <a:rPr lang="en" sz="2000" b="1" dirty="0">
                <a:solidFill>
                  <a:srgbClr val="484575"/>
                </a:solidFill>
              </a:rPr>
              <a:t> (Psal</a:t>
            </a:r>
            <a:r>
              <a:rPr lang="sr-Latn-RS" sz="2000" b="1" dirty="0">
                <a:solidFill>
                  <a:srgbClr val="484575"/>
                </a:solidFill>
              </a:rPr>
              <a:t>a</a:t>
            </a:r>
            <a:r>
              <a:rPr lang="en" sz="2000" b="1" dirty="0">
                <a:solidFill>
                  <a:srgbClr val="484575"/>
                </a:solidFill>
              </a:rPr>
              <a:t>m 143).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16F6E9-7892-8A0C-1329-EDFDD3E0BE49}"/>
              </a:ext>
            </a:extLst>
          </p:cNvPr>
          <p:cNvSpPr txBox="1"/>
          <p:nvPr/>
        </p:nvSpPr>
        <p:spPr>
          <a:xfrm>
            <a:off x="57891" y="89708"/>
            <a:ext cx="708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Nada je ono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pokreće</a:t>
            </a:r>
            <a:r>
              <a:rPr lang="en-US" sz="2400" b="1" dirty="0"/>
              <a:t> </a:t>
            </a:r>
            <a:r>
              <a:rPr lang="en-US" sz="2400" b="1" dirty="0" err="1"/>
              <a:t>kad</a:t>
            </a:r>
            <a:r>
              <a:rPr lang="en-US" sz="2400" b="1" dirty="0"/>
              <a:t> </a:t>
            </a:r>
            <a:r>
              <a:rPr lang="en-US" sz="2400" b="1" dirty="0" err="1"/>
              <a:t>više</a:t>
            </a:r>
            <a:r>
              <a:rPr lang="en-US" sz="2400" b="1" dirty="0"/>
              <a:t> </a:t>
            </a:r>
            <a:r>
              <a:rPr lang="en-US" sz="2400" b="1" dirty="0" err="1"/>
              <a:t>nemamo</a:t>
            </a:r>
            <a:r>
              <a:rPr lang="en-US" sz="2400" b="1" dirty="0"/>
              <a:t> </a:t>
            </a:r>
            <a:r>
              <a:rPr lang="en-US" sz="2400" b="1" dirty="0" err="1"/>
              <a:t>snage</a:t>
            </a:r>
            <a:r>
              <a:rPr lang="en-US" sz="2400" b="1" dirty="0"/>
              <a:t>.</a:t>
            </a:r>
            <a:endParaRPr lang="en" sz="2400" b="1" dirty="0"/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753D7AF3-7CB8-AD3C-B0FE-43BEDE33B1D1}"/>
              </a:ext>
            </a:extLst>
          </p:cNvPr>
          <p:cNvSpPr/>
          <p:nvPr/>
        </p:nvSpPr>
        <p:spPr>
          <a:xfrm>
            <a:off x="7467600" y="127808"/>
            <a:ext cx="4566644" cy="3323987"/>
          </a:xfrm>
          <a:custGeom>
            <a:avLst/>
            <a:gdLst>
              <a:gd name="connsiteX0" fmla="*/ 0 w 4566622"/>
              <a:gd name="connsiteY0" fmla="*/ 0 h 3323987"/>
              <a:gd name="connsiteX1" fmla="*/ 2283311 w 4566622"/>
              <a:gd name="connsiteY1" fmla="*/ 0 h 3323987"/>
              <a:gd name="connsiteX2" fmla="*/ 4566622 w 4566622"/>
              <a:gd name="connsiteY2" fmla="*/ 1661994 h 3323987"/>
              <a:gd name="connsiteX3" fmla="*/ 2283311 w 4566622"/>
              <a:gd name="connsiteY3" fmla="*/ 3323988 h 3323987"/>
              <a:gd name="connsiteX4" fmla="*/ 0 w 4566622"/>
              <a:gd name="connsiteY4" fmla="*/ 3323987 h 3323987"/>
              <a:gd name="connsiteX5" fmla="*/ 0 w 4566622"/>
              <a:gd name="connsiteY5" fmla="*/ 0 h 3323987"/>
              <a:gd name="connsiteX0" fmla="*/ 0 w 4583081"/>
              <a:gd name="connsiteY0" fmla="*/ 0 h 3323988"/>
              <a:gd name="connsiteX1" fmla="*/ 2959586 w 4583081"/>
              <a:gd name="connsiteY1" fmla="*/ 19050 h 3323988"/>
              <a:gd name="connsiteX2" fmla="*/ 4566622 w 4583081"/>
              <a:gd name="connsiteY2" fmla="*/ 1661994 h 3323988"/>
              <a:gd name="connsiteX3" fmla="*/ 2283311 w 4583081"/>
              <a:gd name="connsiteY3" fmla="*/ 3323988 h 3323988"/>
              <a:gd name="connsiteX4" fmla="*/ 0 w 4583081"/>
              <a:gd name="connsiteY4" fmla="*/ 3323987 h 3323988"/>
              <a:gd name="connsiteX5" fmla="*/ 0 w 4583081"/>
              <a:gd name="connsiteY5" fmla="*/ 0 h 3323988"/>
              <a:gd name="connsiteX0" fmla="*/ 0 w 4566644"/>
              <a:gd name="connsiteY0" fmla="*/ 0 h 3323987"/>
              <a:gd name="connsiteX1" fmla="*/ 2959586 w 4566644"/>
              <a:gd name="connsiteY1" fmla="*/ 19050 h 3323987"/>
              <a:gd name="connsiteX2" fmla="*/ 4566622 w 4566644"/>
              <a:gd name="connsiteY2" fmla="*/ 1661994 h 3323987"/>
              <a:gd name="connsiteX3" fmla="*/ 2978636 w 4566644"/>
              <a:gd name="connsiteY3" fmla="*/ 3304938 h 3323987"/>
              <a:gd name="connsiteX4" fmla="*/ 0 w 4566644"/>
              <a:gd name="connsiteY4" fmla="*/ 3323987 h 3323987"/>
              <a:gd name="connsiteX5" fmla="*/ 0 w 4566644"/>
              <a:gd name="connsiteY5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644" h="3323987">
                <a:moveTo>
                  <a:pt x="0" y="0"/>
                </a:moveTo>
                <a:lnTo>
                  <a:pt x="2959586" y="19050"/>
                </a:lnTo>
                <a:cubicBezTo>
                  <a:pt x="4220624" y="19050"/>
                  <a:pt x="4563447" y="1114346"/>
                  <a:pt x="4566622" y="1661994"/>
                </a:cubicBezTo>
                <a:cubicBezTo>
                  <a:pt x="4569797" y="2209642"/>
                  <a:pt x="4239674" y="3304938"/>
                  <a:pt x="2978636" y="3304938"/>
                </a:cubicBezTo>
                <a:lnTo>
                  <a:pt x="0" y="332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BE9C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1053ACEB-289D-C953-A22B-E47E29FFDD4C}"/>
              </a:ext>
            </a:extLst>
          </p:cNvPr>
          <p:cNvSpPr/>
          <p:nvPr/>
        </p:nvSpPr>
        <p:spPr>
          <a:xfrm flipH="1">
            <a:off x="154873" y="3762375"/>
            <a:ext cx="6188777" cy="2962275"/>
          </a:xfrm>
          <a:custGeom>
            <a:avLst/>
            <a:gdLst>
              <a:gd name="connsiteX0" fmla="*/ 0 w 6185872"/>
              <a:gd name="connsiteY0" fmla="*/ 0 h 2952750"/>
              <a:gd name="connsiteX1" fmla="*/ 3092936 w 6185872"/>
              <a:gd name="connsiteY1" fmla="*/ 0 h 2952750"/>
              <a:gd name="connsiteX2" fmla="*/ 6185872 w 6185872"/>
              <a:gd name="connsiteY2" fmla="*/ 1476375 h 2952750"/>
              <a:gd name="connsiteX3" fmla="*/ 3092936 w 6185872"/>
              <a:gd name="connsiteY3" fmla="*/ 2952750 h 2952750"/>
              <a:gd name="connsiteX4" fmla="*/ 0 w 6185872"/>
              <a:gd name="connsiteY4" fmla="*/ 2952750 h 2952750"/>
              <a:gd name="connsiteX5" fmla="*/ 0 w 6185872"/>
              <a:gd name="connsiteY5" fmla="*/ 0 h 2952750"/>
              <a:gd name="connsiteX0" fmla="*/ 0 w 6268774"/>
              <a:gd name="connsiteY0" fmla="*/ 9525 h 2962275"/>
              <a:gd name="connsiteX1" fmla="*/ 4521686 w 6268774"/>
              <a:gd name="connsiteY1" fmla="*/ 0 h 2962275"/>
              <a:gd name="connsiteX2" fmla="*/ 6185872 w 6268774"/>
              <a:gd name="connsiteY2" fmla="*/ 1485900 h 2962275"/>
              <a:gd name="connsiteX3" fmla="*/ 3092936 w 6268774"/>
              <a:gd name="connsiteY3" fmla="*/ 2962275 h 2962275"/>
              <a:gd name="connsiteX4" fmla="*/ 0 w 6268774"/>
              <a:gd name="connsiteY4" fmla="*/ 2962275 h 2962275"/>
              <a:gd name="connsiteX5" fmla="*/ 0 w 6268774"/>
              <a:gd name="connsiteY5" fmla="*/ 9525 h 2962275"/>
              <a:gd name="connsiteX0" fmla="*/ 0 w 6188777"/>
              <a:gd name="connsiteY0" fmla="*/ 9525 h 2962275"/>
              <a:gd name="connsiteX1" fmla="*/ 4521686 w 6188777"/>
              <a:gd name="connsiteY1" fmla="*/ 0 h 2962275"/>
              <a:gd name="connsiteX2" fmla="*/ 6185872 w 6188777"/>
              <a:gd name="connsiteY2" fmla="*/ 1485900 h 2962275"/>
              <a:gd name="connsiteX3" fmla="*/ 4569311 w 6188777"/>
              <a:gd name="connsiteY3" fmla="*/ 2886075 h 2962275"/>
              <a:gd name="connsiteX4" fmla="*/ 0 w 6188777"/>
              <a:gd name="connsiteY4" fmla="*/ 2962275 h 2962275"/>
              <a:gd name="connsiteX5" fmla="*/ 0 w 6188777"/>
              <a:gd name="connsiteY5" fmla="*/ 952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777" h="2962275">
                <a:moveTo>
                  <a:pt x="0" y="9525"/>
                </a:moveTo>
                <a:lnTo>
                  <a:pt x="4521686" y="0"/>
                </a:lnTo>
                <a:cubicBezTo>
                  <a:pt x="6229867" y="0"/>
                  <a:pt x="6177935" y="1004888"/>
                  <a:pt x="6185872" y="1485900"/>
                </a:cubicBezTo>
                <a:cubicBezTo>
                  <a:pt x="6193809" y="1966912"/>
                  <a:pt x="6277492" y="2886075"/>
                  <a:pt x="4569311" y="2886075"/>
                </a:cubicBezTo>
                <a:lnTo>
                  <a:pt x="0" y="2962275"/>
                </a:lnTo>
                <a:lnTo>
                  <a:pt x="0" y="95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E3939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B02A94D-A49E-7304-BFD5-9188E5EB9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6174052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C81C1A4-EC9B-E939-BE8D-B1F039E2E8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640943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DF4FBBA-713F-5F2A-8572-EF0E0E8C0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107834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44D1359-8837-94D2-D37A-A48C8B294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574725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D132F8C-D656-413D-739E-D60B58128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041616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7D3FA-CC5C-D66A-02B6-B27439FD1E7A}"/>
              </a:ext>
            </a:extLst>
          </p:cNvPr>
          <p:cNvSpPr txBox="1"/>
          <p:nvPr/>
        </p:nvSpPr>
        <p:spPr>
          <a:xfrm>
            <a:off x="57891" y="1911373"/>
            <a:ext cx="74097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Stoga</a:t>
            </a:r>
            <a:r>
              <a:rPr lang="en-US" sz="2400" b="1" dirty="0"/>
              <a:t> </a:t>
            </a:r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psalmisti</a:t>
            </a:r>
            <a:r>
              <a:rPr lang="en-US" sz="2400" b="1" dirty="0"/>
              <a:t> </a:t>
            </a:r>
            <a:r>
              <a:rPr lang="en-US" sz="2400" b="1" dirty="0" err="1"/>
              <a:t>potiču</a:t>
            </a:r>
            <a:r>
              <a:rPr lang="en-US" sz="2400" b="1" dirty="0"/>
              <a:t> da </a:t>
            </a:r>
            <a:r>
              <a:rPr lang="en-US" sz="2400" b="1" dirty="0" err="1"/>
              <a:t>čekamo</a:t>
            </a:r>
            <a:r>
              <a:rPr lang="en-US" sz="2400" b="1" dirty="0"/>
              <a:t>. </a:t>
            </a:r>
            <a:r>
              <a:rPr lang="en-US" sz="2400" b="1" dirty="0" err="1"/>
              <a:t>Pričekajte</a:t>
            </a:r>
            <a:r>
              <a:rPr lang="en-US" sz="2400" b="1" dirty="0"/>
              <a:t> </a:t>
            </a:r>
            <a:r>
              <a:rPr lang="en-US" sz="2400" b="1" dirty="0" err="1"/>
              <a:t>ovu</a:t>
            </a:r>
            <a:r>
              <a:rPr lang="en-US" sz="2400" b="1" dirty="0"/>
              <a:t> </a:t>
            </a:r>
            <a:r>
              <a:rPr lang="en-US" sz="2400" b="1" dirty="0" err="1"/>
              <a:t>noć</a:t>
            </a:r>
            <a:r>
              <a:rPr lang="en-US" sz="2400" b="1" dirty="0"/>
              <a:t> </a:t>
            </a:r>
            <a:r>
              <a:rPr lang="en-US" sz="2400" b="1" dirty="0" err="1"/>
              <a:t>nevolje</a:t>
            </a:r>
            <a:r>
              <a:rPr lang="en-US" sz="2400" b="1" dirty="0"/>
              <a:t> u </a:t>
            </a:r>
            <a:r>
              <a:rPr lang="en-US" sz="2400" b="1" dirty="0" err="1"/>
              <a:t>kojoj</a:t>
            </a:r>
            <a:r>
              <a:rPr lang="en-US" sz="2400" b="1" dirty="0"/>
              <a:t> </a:t>
            </a:r>
            <a:r>
              <a:rPr lang="en-US" sz="2400" b="1" dirty="0" err="1"/>
              <a:t>živimo</a:t>
            </a:r>
            <a:r>
              <a:rPr lang="en-US" sz="2400" b="1" dirty="0"/>
              <a:t>, </a:t>
            </a:r>
            <a:r>
              <a:rPr lang="en-US" sz="2400" b="1" dirty="0" err="1"/>
              <a:t>dok</a:t>
            </a:r>
            <a:r>
              <a:rPr lang="en-US" sz="2400" b="1" dirty="0"/>
              <a:t> ne </a:t>
            </a:r>
            <a:r>
              <a:rPr lang="en-US" sz="2400" b="1" dirty="0" err="1"/>
              <a:t>dođe</a:t>
            </a:r>
            <a:r>
              <a:rPr lang="en-US" sz="2400" b="1" dirty="0"/>
              <a:t> </a:t>
            </a:r>
            <a:r>
              <a:rPr lang="en-US" sz="2400" b="1" dirty="0" err="1"/>
              <a:t>slavno</a:t>
            </a:r>
            <a:r>
              <a:rPr lang="en-US" sz="2400" b="1" dirty="0"/>
              <a:t> </a:t>
            </a:r>
            <a:r>
              <a:rPr lang="en-US" sz="2400" b="1" dirty="0" err="1"/>
              <a:t>jutro</a:t>
            </a:r>
            <a:r>
              <a:rPr lang="en-US" sz="2400" b="1" dirty="0"/>
              <a:t>, </a:t>
            </a:r>
            <a:r>
              <a:rPr lang="en-US" sz="2400" b="1" dirty="0" err="1"/>
              <a:t>kada</a:t>
            </a:r>
            <a:r>
              <a:rPr lang="en-US" sz="2400" b="1" dirty="0"/>
              <a:t> </a:t>
            </a:r>
            <a:r>
              <a:rPr lang="sr-Latn-RS" sz="2400" b="1" dirty="0"/>
              <a:t>“S</a:t>
            </a:r>
            <a:r>
              <a:rPr lang="en-US" sz="2400" b="1" dirty="0" err="1"/>
              <a:t>mrti</a:t>
            </a:r>
            <a:r>
              <a:rPr lang="sr-Latn-RS" sz="2400" b="1" dirty="0"/>
              <a:t> više neće biti; neće više biti ni tuge, ni jauka, ni boli, jer </a:t>
            </a:r>
            <a:r>
              <a:rPr lang="sr-Latn-RS" sz="2400" b="1" dirty="0" err="1"/>
              <a:t>stzari</a:t>
            </a:r>
            <a:r>
              <a:rPr lang="sr-Latn-RS" sz="2400" b="1" dirty="0"/>
              <a:t> </a:t>
            </a:r>
            <a:r>
              <a:rPr lang="sr-Latn-RS" sz="2400" b="1" dirty="0" err="1"/>
              <a:t>svijet</a:t>
            </a:r>
            <a:r>
              <a:rPr lang="sr-Latn-RS" sz="2400" b="1" dirty="0"/>
              <a:t> prođe.“</a:t>
            </a:r>
            <a:r>
              <a:rPr lang="en-US" sz="2400" b="1" dirty="0"/>
              <a:t>   (</a:t>
            </a:r>
            <a:r>
              <a:rPr lang="en-US" sz="2400" b="1" dirty="0" err="1"/>
              <a:t>Otkrivenje</a:t>
            </a:r>
            <a:r>
              <a:rPr lang="en-US" sz="2400" b="1" dirty="0"/>
              <a:t> 21</a:t>
            </a:r>
            <a:r>
              <a:rPr lang="sr-Latn-RS" sz="2400" b="1" dirty="0"/>
              <a:t>,4</a:t>
            </a:r>
            <a:r>
              <a:rPr lang="en-US" sz="2400" b="1" dirty="0"/>
              <a:t>).</a:t>
            </a:r>
            <a:endParaRPr lang="en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BC429A-CDE5-9DB9-B565-1020B69549DA}"/>
              </a:ext>
            </a:extLst>
          </p:cNvPr>
          <p:cNvSpPr txBox="1"/>
          <p:nvPr/>
        </p:nvSpPr>
        <p:spPr>
          <a:xfrm>
            <a:off x="57890" y="457839"/>
            <a:ext cx="74097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U </a:t>
            </a:r>
            <a:r>
              <a:rPr lang="en-US" sz="2400" b="1" dirty="0" err="1"/>
              <a:t>ovom</a:t>
            </a:r>
            <a:r>
              <a:rPr lang="en-US" sz="2400" b="1" dirty="0"/>
              <a:t> </a:t>
            </a:r>
            <a:r>
              <a:rPr lang="en-US" sz="2400" b="1" dirty="0" err="1"/>
              <a:t>svijetu</a:t>
            </a:r>
            <a:r>
              <a:rPr lang="en-US" sz="2400" b="1" dirty="0"/>
              <a:t> </a:t>
            </a:r>
            <a:r>
              <a:rPr lang="en-US" sz="2400" b="1" dirty="0" err="1"/>
              <a:t>potopljenom</a:t>
            </a:r>
            <a:r>
              <a:rPr lang="en-US" sz="2400" b="1" dirty="0"/>
              <a:t> u </a:t>
            </a:r>
            <a:r>
              <a:rPr lang="en-US" sz="2400" b="1" dirty="0" err="1"/>
              <a:t>grijehu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bijedi</a:t>
            </a:r>
            <a:r>
              <a:rPr lang="en-US" sz="2400" b="1" dirty="0"/>
              <a:t> </a:t>
            </a:r>
            <a:r>
              <a:rPr lang="en-US" sz="2400" b="1" dirty="0" err="1"/>
              <a:t>nema</a:t>
            </a:r>
            <a:r>
              <a:rPr lang="en-US" sz="2400" b="1" dirty="0"/>
              <a:t> </a:t>
            </a:r>
            <a:r>
              <a:rPr lang="en-US" sz="2400" b="1" dirty="0" err="1"/>
              <a:t>nade</a:t>
            </a:r>
            <a:r>
              <a:rPr lang="en-US" sz="2400" b="1" dirty="0"/>
              <a:t> za </a:t>
            </a:r>
            <a:r>
              <a:rPr lang="en-US" sz="2400" b="1" dirty="0" err="1"/>
              <a:t>bolji</a:t>
            </a:r>
            <a:r>
              <a:rPr lang="en-US" sz="2400" b="1" dirty="0"/>
              <a:t> </a:t>
            </a:r>
            <a:r>
              <a:rPr lang="en-US" sz="2400" b="1" dirty="0" err="1"/>
              <a:t>život</a:t>
            </a:r>
            <a:r>
              <a:rPr lang="en-US" sz="2400" b="1" dirty="0"/>
              <a:t>, bez </a:t>
            </a:r>
            <a:r>
              <a:rPr lang="en-US" sz="2400" b="1" dirty="0" err="1"/>
              <a:t>bolesti</a:t>
            </a:r>
            <a:r>
              <a:rPr lang="en-US" sz="2400" b="1" dirty="0"/>
              <a:t>, </a:t>
            </a:r>
            <a:r>
              <a:rPr lang="en-US" sz="2400" b="1" dirty="0" err="1"/>
              <a:t>boli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smrti</a:t>
            </a:r>
            <a:r>
              <a:rPr lang="en-US" sz="2400" b="1" dirty="0"/>
              <a:t>. To je </a:t>
            </a:r>
            <a:r>
              <a:rPr lang="en-US" sz="2400" b="1" dirty="0" err="1"/>
              <a:t>zato</a:t>
            </a:r>
            <a:r>
              <a:rPr lang="en-US" sz="2400" b="1" dirty="0"/>
              <a:t>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samo</a:t>
            </a:r>
            <a:r>
              <a:rPr lang="en-US" sz="2400" b="1" dirty="0"/>
              <a:t> Bog </a:t>
            </a:r>
            <a:r>
              <a:rPr lang="en-US" sz="2400" b="1" dirty="0" err="1"/>
              <a:t>ima</a:t>
            </a:r>
            <a:r>
              <a:rPr lang="en-US" sz="2400" b="1" dirty="0"/>
              <a:t> </a:t>
            </a:r>
            <a:r>
              <a:rPr lang="en-US" sz="2400" b="1" dirty="0" err="1"/>
              <a:t>moć</a:t>
            </a:r>
            <a:r>
              <a:rPr lang="en-US" sz="2400" b="1" dirty="0"/>
              <a:t> </a:t>
            </a:r>
            <a:r>
              <a:rPr lang="en-US" sz="2400" b="1" dirty="0" err="1"/>
              <a:t>eliminirati</a:t>
            </a:r>
            <a:r>
              <a:rPr lang="en-US" sz="2400" b="1" dirty="0"/>
              <a:t> </a:t>
            </a:r>
            <a:r>
              <a:rPr lang="en-US" sz="2400" b="1" dirty="0" err="1"/>
              <a:t>grijeh</a:t>
            </a:r>
            <a:r>
              <a:rPr lang="en-US" sz="2400" b="1" dirty="0"/>
              <a:t>, koji je </a:t>
            </a:r>
            <a:r>
              <a:rPr lang="en-US" sz="2400" b="1" dirty="0" err="1"/>
              <a:t>korijen</a:t>
            </a:r>
            <a:r>
              <a:rPr lang="en-US" sz="2400" b="1" dirty="0"/>
              <a:t> </a:t>
            </a:r>
            <a:r>
              <a:rPr lang="en-US" sz="2400" b="1" dirty="0" err="1"/>
              <a:t>svih</a:t>
            </a:r>
            <a:r>
              <a:rPr lang="en-US" sz="2400" b="1" dirty="0"/>
              <a:t> </a:t>
            </a:r>
            <a:r>
              <a:rPr lang="en-US" sz="2400" b="1" dirty="0" err="1"/>
              <a:t>tih</a:t>
            </a:r>
            <a:r>
              <a:rPr lang="en-US" sz="2400" b="1" dirty="0"/>
              <a:t> </a:t>
            </a:r>
            <a:r>
              <a:rPr lang="en-US" sz="2400" b="1" dirty="0" err="1"/>
              <a:t>zala</a:t>
            </a:r>
            <a:r>
              <a:rPr lang="en-US" sz="2400" b="1" dirty="0"/>
              <a:t>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900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10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15FF7BA-BACC-77CD-A0DA-B24377565B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4479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B28BD-429D-9EA5-81A2-5BAB6B7EAB1B}"/>
              </a:ext>
            </a:extLst>
          </p:cNvPr>
          <p:cNvSpPr txBox="1"/>
          <p:nvPr/>
        </p:nvSpPr>
        <p:spPr>
          <a:xfrm>
            <a:off x="0" y="-377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2000"/>
                    </a:srgbClr>
                  </a:outerShdw>
                </a:effectLst>
              </a:rPr>
              <a:t>ČEKAJ NA GOSPODINA</a:t>
            </a:r>
            <a:endParaRPr lang="en" sz="4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DD41E0-4461-9B89-1CF6-1D252082CB85}"/>
              </a:ext>
            </a:extLst>
          </p:cNvPr>
          <p:cNvSpPr txBox="1"/>
          <p:nvPr/>
        </p:nvSpPr>
        <p:spPr>
          <a:xfrm>
            <a:off x="137830" y="667435"/>
            <a:ext cx="11901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Poput </a:t>
            </a:r>
            <a:r>
              <a:rPr lang="sr-Latn-R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sjene</a:t>
            </a:r>
            <a:r>
              <a:rPr lang="sr-Latn-R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čovjek</a:t>
            </a:r>
            <a:r>
              <a:rPr lang="sr-Latn-R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prolazi, tek dašak je sve bogatstvo njegovo.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39</a:t>
            </a:r>
            <a:r>
              <a:rPr lang="sr-Latn-R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C4EC6-5180-8BF4-8F1A-073F9102A391}"/>
              </a:ext>
            </a:extLst>
          </p:cNvPr>
          <p:cNvSpPr txBox="1"/>
          <p:nvPr/>
        </p:nvSpPr>
        <p:spPr>
          <a:xfrm>
            <a:off x="213822" y="1559858"/>
            <a:ext cx="597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je pun </a:t>
            </a:r>
            <a:r>
              <a:rPr lang="en-US" sz="2000" b="1" dirty="0" err="1"/>
              <a:t>malih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velikih</a:t>
            </a:r>
            <a:r>
              <a:rPr lang="en-US" sz="2000" b="1" dirty="0"/>
              <a:t> </a:t>
            </a:r>
            <a:r>
              <a:rPr lang="en-US" sz="2000" b="1" dirty="0" err="1"/>
              <a:t>čekanja</a:t>
            </a:r>
            <a:r>
              <a:rPr lang="en-US" sz="2000" b="1" dirty="0"/>
              <a:t>. </a:t>
            </a:r>
            <a:r>
              <a:rPr lang="en-US" sz="2000" b="1" dirty="0" err="1"/>
              <a:t>Čekamo</a:t>
            </a:r>
            <a:r>
              <a:rPr lang="en-US" sz="2000" b="1" dirty="0"/>
              <a:t> </a:t>
            </a:r>
            <a:r>
              <a:rPr lang="en-US" sz="2000" b="1" dirty="0" err="1"/>
              <a:t>rođenje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,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pregleda</a:t>
            </a:r>
            <a:r>
              <a:rPr lang="en-US" sz="2000" b="1" dirty="0"/>
              <a:t>, </a:t>
            </a:r>
            <a:r>
              <a:rPr lang="en-US" sz="2000" b="1" dirty="0" err="1"/>
              <a:t>izlječenje</a:t>
            </a:r>
            <a:r>
              <a:rPr lang="en-US" sz="2000" b="1" dirty="0"/>
              <a:t> </a:t>
            </a:r>
            <a:r>
              <a:rPr lang="en-US" sz="2000" b="1" dirty="0" err="1"/>
              <a:t>bolesti</a:t>
            </a:r>
            <a:r>
              <a:rPr lang="en-US" sz="2000" b="1" dirty="0"/>
              <a:t>...</a:t>
            </a:r>
            <a:endParaRPr lang="en" sz="2000" b="1" dirty="0"/>
          </a:p>
        </p:txBody>
      </p:sp>
      <p:pic>
        <p:nvPicPr>
          <p:cNvPr id="4" name="Imagen 3" descr="Mujer sentada en un sillón&#10;&#10;Descripción generada automáticamente">
            <a:extLst>
              <a:ext uri="{FF2B5EF4-FFF2-40B4-BE49-F238E27FC236}">
                <a16:creationId xmlns:a16="http://schemas.microsoft.com/office/drawing/2014/main" id="{7B4040EF-CA77-1798-2FE7-94EDBF60E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739" y="1294180"/>
            <a:ext cx="1860706" cy="125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F87A60-B0A5-570D-7992-41AAAA7D2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349" y="1294180"/>
            <a:ext cx="1720694" cy="1257300"/>
          </a:xfrm>
          <a:prstGeom prst="snip2DiagRect">
            <a:avLst>
              <a:gd name="adj1" fmla="val 15745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9DD15AC5-254D-544D-2005-6CF5A4E306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946" y="1294180"/>
            <a:ext cx="1885950" cy="1257932"/>
          </a:xfrm>
          <a:prstGeom prst="snip2DiagRect">
            <a:avLst>
              <a:gd name="adj1" fmla="val 157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4D4A8-04D9-6672-DE63-8041E0E35899}"/>
              </a:ext>
            </a:extLst>
          </p:cNvPr>
          <p:cNvSpPr txBox="1"/>
          <p:nvPr/>
        </p:nvSpPr>
        <p:spPr>
          <a:xfrm>
            <a:off x="6187835" y="2738459"/>
            <a:ext cx="60041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čekanje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Gospodina</a:t>
            </a:r>
            <a:r>
              <a:rPr lang="en-US" sz="2000" b="1" dirty="0"/>
              <a:t> </a:t>
            </a:r>
            <a:r>
              <a:rPr lang="en-US" sz="2000" b="1" dirty="0" err="1"/>
              <a:t>nadilazi</a:t>
            </a:r>
            <a:r>
              <a:rPr lang="en-US" sz="2000" b="1" dirty="0"/>
              <a:t> </a:t>
            </a:r>
            <a:r>
              <a:rPr lang="en-US" sz="2000" b="1" dirty="0" err="1"/>
              <a:t>ovu</a:t>
            </a:r>
            <a:r>
              <a:rPr lang="en-US" sz="2000" b="1" dirty="0"/>
              <a:t> </a:t>
            </a:r>
            <a:r>
              <a:rPr lang="en-US" sz="2000" b="1" dirty="0" err="1"/>
              <a:t>vrstu</a:t>
            </a:r>
            <a:r>
              <a:rPr lang="en-US" sz="2000" b="1" dirty="0"/>
              <a:t> </a:t>
            </a:r>
            <a:r>
              <a:rPr lang="en-US" sz="2000" b="1" dirty="0" err="1"/>
              <a:t>čekanja</a:t>
            </a:r>
            <a:r>
              <a:rPr lang="en-US" sz="2000" b="1" dirty="0"/>
              <a:t>.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svega</a:t>
            </a:r>
            <a:r>
              <a:rPr lang="en-US" sz="2000" b="1" dirty="0"/>
              <a:t>, to je </a:t>
            </a:r>
            <a:r>
              <a:rPr lang="en-US" sz="2000" b="1" dirty="0" err="1"/>
              <a:t>pozitivno</a:t>
            </a:r>
            <a:r>
              <a:rPr lang="en-US" sz="2000" b="1" dirty="0"/>
              <a:t> </a:t>
            </a:r>
            <a:r>
              <a:rPr lang="en-US" sz="2000" b="1" dirty="0" err="1"/>
              <a:t>očekivanje</a:t>
            </a:r>
            <a:r>
              <a:rPr lang="en-US" sz="2000" b="1" dirty="0"/>
              <a:t>.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ispita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neuspjeh</a:t>
            </a:r>
            <a:r>
              <a:rPr lang="en-US" sz="2000" b="1" dirty="0"/>
              <a:t>; Ili </a:t>
            </a:r>
            <a:r>
              <a:rPr lang="en-US" sz="2000" b="1" dirty="0" err="1"/>
              <a:t>lijek</a:t>
            </a:r>
            <a:r>
              <a:rPr lang="en-US" sz="2000" b="1" dirty="0"/>
              <a:t> </a:t>
            </a:r>
            <a:r>
              <a:rPr lang="en-US" sz="2000" b="1" dirty="0" err="1"/>
              <a:t>možda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. </a:t>
            </a: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čekanje</a:t>
            </a:r>
            <a:r>
              <a:rPr lang="en-US" sz="2000" b="1" dirty="0"/>
              <a:t> Boga </a:t>
            </a:r>
            <a:r>
              <a:rPr lang="en-US" sz="2000" b="1" dirty="0" err="1"/>
              <a:t>zasigurno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rezultirati</a:t>
            </a:r>
            <a:r>
              <a:rPr lang="en-US" sz="2000" b="1" dirty="0"/>
              <a:t> </a:t>
            </a:r>
            <a:r>
              <a:rPr lang="en-US" sz="2000" b="1" dirty="0" err="1"/>
              <a:t>sretnim</a:t>
            </a:r>
            <a:r>
              <a:rPr lang="en-US" sz="2000" b="1" dirty="0"/>
              <a:t> </a:t>
            </a:r>
            <a:r>
              <a:rPr lang="en-US" sz="2000" b="1" dirty="0" err="1"/>
              <a:t>životom</a:t>
            </a:r>
            <a:r>
              <a:rPr lang="en-US" sz="2000" b="1" dirty="0"/>
              <a:t>, </a:t>
            </a:r>
            <a:r>
              <a:rPr lang="en-US" sz="2000" b="1" dirty="0" err="1"/>
              <a:t>slobodnim</a:t>
            </a:r>
            <a:r>
              <a:rPr lang="en-US" sz="2000" b="1" dirty="0"/>
              <a:t> od </a:t>
            </a:r>
            <a:r>
              <a:rPr lang="en-US" sz="2000" b="1" dirty="0" err="1"/>
              <a:t>grijeha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4" name="Imagen 13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id="{C64ACBEF-2A30-526E-8F4B-3AC06CC638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5" y="2532102"/>
            <a:ext cx="2769384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889B9C-2CF2-02A4-C956-CD2A04A303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23" y="2532102"/>
            <a:ext cx="2648719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464B5E7-F3D8-A9FF-C9B8-8A188DE33E41}"/>
              </a:ext>
            </a:extLst>
          </p:cNvPr>
          <p:cNvSpPr txBox="1"/>
          <p:nvPr/>
        </p:nvSpPr>
        <p:spPr>
          <a:xfrm>
            <a:off x="153104" y="4705621"/>
            <a:ext cx="6603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ovo</a:t>
            </a:r>
            <a:r>
              <a:rPr lang="en-US" sz="2000" b="1" dirty="0"/>
              <a:t> </a:t>
            </a:r>
            <a:r>
              <a:rPr lang="en-US" sz="2000" b="1" dirty="0" err="1"/>
              <a:t>čekanje</a:t>
            </a:r>
            <a:r>
              <a:rPr lang="en-US" sz="2000" b="1" dirty="0"/>
              <a:t> </a:t>
            </a:r>
            <a:r>
              <a:rPr lang="en-US" sz="2000" b="1" dirty="0" err="1"/>
              <a:t>podrazumijeva</a:t>
            </a:r>
            <a:r>
              <a:rPr lang="en-US" sz="2000" b="1" dirty="0"/>
              <a:t> </a:t>
            </a:r>
            <a:r>
              <a:rPr lang="en-US" sz="2000" b="1" dirty="0" err="1"/>
              <a:t>ustrajnost</a:t>
            </a:r>
            <a:r>
              <a:rPr lang="en-US" sz="2000" b="1" dirty="0"/>
              <a:t>.</a:t>
            </a:r>
            <a:r>
              <a:rPr lang="sr-Latn-RS" sz="2000" b="1" dirty="0"/>
              <a:t> Čekanje</a:t>
            </a:r>
            <a:r>
              <a:rPr lang="en-US" sz="2000" b="1" dirty="0"/>
              <a:t> je </a:t>
            </a:r>
            <a:r>
              <a:rPr lang="en-US" sz="2000" b="1" dirty="0" err="1"/>
              <a:t>dugo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ne </a:t>
            </a:r>
            <a:r>
              <a:rPr lang="en-US" sz="2000" b="1" dirty="0" err="1"/>
              <a:t>smijemo</a:t>
            </a:r>
            <a:r>
              <a:rPr lang="en-US" sz="2000" b="1" dirty="0"/>
              <a:t> </a:t>
            </a:r>
            <a:r>
              <a:rPr lang="en-US" sz="2000" b="1" dirty="0" err="1"/>
              <a:t>podleći</a:t>
            </a:r>
            <a:r>
              <a:rPr lang="en-US" sz="2000" b="1" dirty="0"/>
              <a:t> </a:t>
            </a:r>
            <a:r>
              <a:rPr lang="en-US" sz="2000" b="1" dirty="0" err="1"/>
              <a:t>očaju</a:t>
            </a:r>
            <a:r>
              <a:rPr lang="en-US" sz="2000" b="1" dirty="0"/>
              <a:t> (</a:t>
            </a:r>
            <a:r>
              <a:rPr lang="en-US" sz="2000" b="1" dirty="0" err="1"/>
              <a:t>Hab</a:t>
            </a:r>
            <a:r>
              <a:rPr lang="sr-Latn-RS" sz="2000" b="1" dirty="0"/>
              <a:t>.</a:t>
            </a:r>
            <a:r>
              <a:rPr lang="en-US" sz="2000" b="1" dirty="0"/>
              <a:t> 2</a:t>
            </a:r>
            <a:r>
              <a:rPr lang="sr-Latn-RS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  <p:pic>
        <p:nvPicPr>
          <p:cNvPr id="22" name="Imagen 21" descr="Un grupo de personas junto a un niño con un perro&#10;&#10;Descripción generada automáticamente con confianza baja">
            <a:extLst>
              <a:ext uri="{FF2B5EF4-FFF2-40B4-BE49-F238E27FC236}">
                <a16:creationId xmlns:a16="http://schemas.microsoft.com/office/drawing/2014/main" id="{E8143678-996B-323A-8A32-F2C59A7BE3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040" y="4869796"/>
            <a:ext cx="2388856" cy="17916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20F4B5-14C8-B749-989D-28579F99B1E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51" y="4869795"/>
            <a:ext cx="2559320" cy="1794163"/>
          </a:xfrm>
          <a:prstGeom prst="rect">
            <a:avLst/>
          </a:prstGeom>
          <a:ln w="88900" cap="sq" cmpd="thickThin">
            <a:solidFill>
              <a:srgbClr val="8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700A5-43D7-D425-3C1C-42AD3242D67C}"/>
              </a:ext>
            </a:extLst>
          </p:cNvPr>
          <p:cNvSpPr txBox="1"/>
          <p:nvPr/>
        </p:nvSpPr>
        <p:spPr>
          <a:xfrm>
            <a:off x="137830" y="5458398"/>
            <a:ext cx="6412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čekamo</a:t>
            </a:r>
            <a:r>
              <a:rPr lang="en-US" sz="2000" b="1" dirty="0"/>
              <a:t> </a:t>
            </a:r>
            <a:r>
              <a:rPr lang="en-US" sz="2000" b="1" dirty="0" err="1"/>
              <a:t>sami</a:t>
            </a:r>
            <a:r>
              <a:rPr lang="en-US" sz="2000" b="1" dirty="0"/>
              <a:t>. </a:t>
            </a:r>
            <a:r>
              <a:rPr lang="en-US" sz="2000" b="1" dirty="0" err="1"/>
              <a:t>Sv</a:t>
            </a:r>
            <a:r>
              <a:rPr lang="sr-Latn-RS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stvorenje</a:t>
            </a:r>
            <a:r>
              <a:rPr lang="en-US" sz="2000" b="1" dirty="0"/>
              <a:t> </a:t>
            </a:r>
            <a:r>
              <a:rPr lang="en-US" sz="2000" b="1" dirty="0" err="1"/>
              <a:t>željno</a:t>
            </a:r>
            <a:r>
              <a:rPr lang="en-US" sz="2000" b="1" dirty="0"/>
              <a:t> </a:t>
            </a:r>
            <a:r>
              <a:rPr lang="en-US" sz="2000" b="1" dirty="0" err="1"/>
              <a:t>iščekuje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sr-Latn-RS" sz="2000" b="1" dirty="0"/>
              <a:t> </a:t>
            </a:r>
            <a:r>
              <a:rPr lang="sr-Latn-RS" sz="2000" b="1" dirty="0" err="1"/>
              <a:t>izbav</a:t>
            </a:r>
            <a:r>
              <a:rPr lang="sr-Latn-RS" sz="2000" b="1" dirty="0"/>
              <a:t>-</a:t>
            </a:r>
            <a:r>
              <a:rPr lang="en-US" sz="2000" b="1" dirty="0"/>
              <a:t> </a:t>
            </a:r>
            <a:r>
              <a:rPr lang="en-US" sz="2000" b="1" dirty="0" err="1"/>
              <a:t>ljenje</a:t>
            </a:r>
            <a:r>
              <a:rPr lang="en-US" sz="2000" b="1" dirty="0"/>
              <a:t> (Rim</a:t>
            </a:r>
            <a:r>
              <a:rPr lang="sr-Latn-RS" sz="2000" b="1" dirty="0"/>
              <a:t>.</a:t>
            </a:r>
            <a:r>
              <a:rPr lang="en-US" sz="2000" b="1" dirty="0"/>
              <a:t> 8,18-25). To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pasivno</a:t>
            </a:r>
            <a:r>
              <a:rPr lang="en-US" sz="2000" b="1" dirty="0"/>
              <a:t> </a:t>
            </a:r>
            <a:r>
              <a:rPr lang="en-US" sz="2000" b="1" dirty="0" err="1"/>
              <a:t>čekanje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aktivno</a:t>
            </a:r>
            <a:r>
              <a:rPr lang="en-US" sz="2000" b="1" dirty="0"/>
              <a:t>.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čeznuti</a:t>
            </a:r>
            <a:r>
              <a:rPr lang="en-US" sz="2000" b="1" dirty="0"/>
              <a:t> za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nastojati</a:t>
            </a:r>
            <a:r>
              <a:rPr lang="en-US" sz="2000" b="1" dirty="0"/>
              <a:t> ga </a:t>
            </a:r>
            <a:r>
              <a:rPr lang="en-US" sz="2000" b="1" dirty="0" err="1"/>
              <a:t>zadržati</a:t>
            </a:r>
            <a:r>
              <a:rPr lang="sr-Latn-RS" sz="2000" b="1" dirty="0"/>
              <a:t> </a:t>
            </a:r>
            <a:r>
              <a:rPr lang="en-US" sz="2000" b="1" dirty="0"/>
              <a:t>(Ps</a:t>
            </a:r>
            <a:r>
              <a:rPr lang="sr-Latn-RS" sz="2000" b="1" dirty="0"/>
              <a:t>.</a:t>
            </a:r>
            <a:r>
              <a:rPr lang="en-US" sz="2000" b="1" dirty="0"/>
              <a:t> 63</a:t>
            </a:r>
            <a:r>
              <a:rPr lang="sr-Latn-RS" sz="2000" b="1" dirty="0"/>
              <a:t>,</a:t>
            </a:r>
            <a:r>
              <a:rPr lang="en-US" sz="2000" b="1" dirty="0"/>
              <a:t>1; 27</a:t>
            </a:r>
            <a:r>
              <a:rPr lang="sr-Latn-RS" sz="2000" b="1" dirty="0"/>
              <a:t>,</a:t>
            </a:r>
            <a:r>
              <a:rPr lang="en-US" sz="2000" b="1" dirty="0"/>
              <a:t>14).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15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7D1B4C-ACD2-92D3-C23F-6212B4203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80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4BBB85-4F59-09B4-0250-4E72404C2C1C}"/>
              </a:ext>
            </a:extLst>
          </p:cNvPr>
          <p:cNvSpPr txBox="1"/>
          <p:nvPr/>
        </p:nvSpPr>
        <p:spPr>
          <a:xfrm>
            <a:off x="152399" y="3530202"/>
            <a:ext cx="5086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Osjećao</a:t>
            </a:r>
            <a:r>
              <a:rPr lang="en-US" sz="2000" b="1" dirty="0"/>
              <a:t> se </a:t>
            </a:r>
            <a:r>
              <a:rPr lang="en-US" sz="2000" b="1" dirty="0" err="1"/>
              <a:t>kao</a:t>
            </a:r>
            <a:r>
              <a:rPr lang="en-US" sz="2000" b="1" dirty="0"/>
              <a:t> "</a:t>
            </a:r>
            <a:r>
              <a:rPr lang="en-US" sz="2000" b="1" dirty="0" err="1"/>
              <a:t>odbijeno</a:t>
            </a:r>
            <a:r>
              <a:rPr lang="en-US" sz="2000" b="1" dirty="0"/>
              <a:t> </a:t>
            </a:r>
            <a:r>
              <a:rPr lang="en-US" sz="2000" b="1" dirty="0" err="1"/>
              <a:t>dijete</a:t>
            </a:r>
            <a:r>
              <a:rPr lang="sr-Latn-RS" sz="2000" b="1" dirty="0"/>
              <a:t> od dojke</a:t>
            </a:r>
            <a:r>
              <a:rPr lang="en-US" sz="2000" b="1" dirty="0"/>
              <a:t>" pred </a:t>
            </a:r>
            <a:r>
              <a:rPr lang="en-US" sz="2000" b="1" dirty="0" err="1"/>
              <a:t>Gospodinom</a:t>
            </a:r>
            <a:r>
              <a:rPr lang="en-US" sz="2000" b="1" dirty="0"/>
              <a:t>. </a:t>
            </a:r>
            <a:r>
              <a:rPr lang="en-US" sz="2000" b="1" dirty="0" err="1"/>
              <a:t>Spontano</a:t>
            </a:r>
            <a:r>
              <a:rPr lang="en-US" sz="2000" b="1" dirty="0"/>
              <a:t> </a:t>
            </a:r>
            <a:r>
              <a:rPr lang="en-US" sz="2000" b="1" dirty="0" err="1"/>
              <a:t>odvikavanje</a:t>
            </a:r>
            <a:r>
              <a:rPr lang="en-US" sz="2000" b="1" dirty="0"/>
              <a:t> </a:t>
            </a:r>
            <a:r>
              <a:rPr lang="en-US" sz="2000" b="1" dirty="0" err="1"/>
              <a:t>javlja</a:t>
            </a:r>
            <a:r>
              <a:rPr lang="en-US" sz="2000" b="1" dirty="0"/>
              <a:t> se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 u </a:t>
            </a:r>
            <a:r>
              <a:rPr lang="en-US" sz="2000" b="1" dirty="0" err="1"/>
              <a:t>dobi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2</a:t>
            </a:r>
            <a:r>
              <a:rPr lang="sr-Latn-RS" sz="2000" b="1" dirty="0"/>
              <a:t>.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7</a:t>
            </a:r>
            <a:r>
              <a:rPr lang="sr-Latn-RS" sz="2000" b="1" dirty="0"/>
              <a:t>.</a:t>
            </a:r>
            <a:r>
              <a:rPr lang="en-US" sz="2000" b="1" dirty="0"/>
              <a:t> </a:t>
            </a:r>
            <a:r>
              <a:rPr lang="en-US" sz="2000" b="1" dirty="0" err="1"/>
              <a:t>godin</a:t>
            </a:r>
            <a:r>
              <a:rPr lang="sr-Latn-RS" sz="2000" b="1" dirty="0"/>
              <a:t>e</a:t>
            </a:r>
            <a:r>
              <a:rPr lang="en-US" sz="2000" b="1" dirty="0"/>
              <a:t>. </a:t>
            </a:r>
            <a:r>
              <a:rPr lang="en-US" sz="2000" b="1" dirty="0" err="1"/>
              <a:t>Svjesno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slabosti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neznanja</a:t>
            </a:r>
            <a:r>
              <a:rPr lang="en-US" sz="2000" b="1" dirty="0"/>
              <a:t>, </a:t>
            </a:r>
            <a:r>
              <a:rPr lang="en-US" sz="2000" b="1" dirty="0" err="1"/>
              <a:t>dijete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traži</a:t>
            </a:r>
            <a:r>
              <a:rPr lang="en-US" sz="2000" b="1" dirty="0"/>
              <a:t> </a:t>
            </a:r>
            <a:r>
              <a:rPr lang="en-US" sz="2000" b="1" dirty="0" err="1"/>
              <a:t>nježne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majke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u </a:t>
            </a:r>
            <a:r>
              <a:rPr lang="en-US" sz="2000" b="1" dirty="0" err="1"/>
              <a:t>njima</a:t>
            </a:r>
            <a:r>
              <a:rPr lang="en-US" sz="2000" b="1" dirty="0"/>
              <a:t> </a:t>
            </a:r>
            <a:r>
              <a:rPr lang="en-US" sz="2000" b="1" dirty="0" err="1"/>
              <a:t>pronašlo</a:t>
            </a:r>
            <a:r>
              <a:rPr lang="en-US" sz="2000" b="1" dirty="0"/>
              <a:t> </a:t>
            </a:r>
            <a:r>
              <a:rPr lang="en-US" sz="2000" b="1" dirty="0" err="1"/>
              <a:t>utjehu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zaštitu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6961D-B80B-3BC9-1AE1-8A603AE55962}"/>
              </a:ext>
            </a:extLst>
          </p:cNvPr>
          <p:cNvSpPr txBox="1"/>
          <p:nvPr/>
        </p:nvSpPr>
        <p:spPr>
          <a:xfrm>
            <a:off x="0" y="46166"/>
            <a:ext cx="400722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ČEKAJTE S PONIZNOŠĆU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D08E7-4978-69DC-A884-E140BC1C4FC9}"/>
              </a:ext>
            </a:extLst>
          </p:cNvPr>
          <p:cNvSpPr txBox="1"/>
          <p:nvPr/>
        </p:nvSpPr>
        <p:spPr>
          <a:xfrm>
            <a:off x="3607724" y="30777"/>
            <a:ext cx="8584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Bože, ne gledam druge s visoka, ne mislim da sam bolji od njih. Ne bavim se velikim stvarima, ne zadajem si nemoguće ciljeve. Smirio sam I stišao svoju dušu, kao dijete nakon dojenja na majčinim prsima, kao zadovoljno dijete na mojim rukama. Izraele, svu nadu položi u Boga, od sada pa do </a:t>
            </a:r>
            <a:r>
              <a:rPr lang="sr-Latn-RS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vječnosti</a:t>
            </a:r>
            <a:r>
              <a:rPr lang="sr-Latn-RS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131)</a:t>
            </a:r>
            <a:endParaRPr lang="es-ES" b="1" dirty="0">
              <a:solidFill>
                <a:schemeClr val="bg1"/>
              </a:solidFill>
              <a:effectLst>
                <a:glow rad="88900">
                  <a:srgbClr val="00115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3F3D6-19D7-6C8A-CDD1-EBA13A457668}"/>
              </a:ext>
            </a:extLst>
          </p:cNvPr>
          <p:cNvSpPr txBox="1"/>
          <p:nvPr/>
        </p:nvSpPr>
        <p:spPr>
          <a:xfrm>
            <a:off x="5076479" y="1593830"/>
            <a:ext cx="711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David, </a:t>
            </a:r>
            <a:r>
              <a:rPr lang="en-US" sz="2000" b="1" dirty="0" err="1"/>
              <a:t>autor</a:t>
            </a:r>
            <a:r>
              <a:rPr lang="en-US" sz="2000" b="1" dirty="0"/>
              <a:t> </a:t>
            </a:r>
            <a:r>
              <a:rPr lang="en-US" sz="2000" b="1" dirty="0" err="1"/>
              <a:t>Psalma</a:t>
            </a:r>
            <a:r>
              <a:rPr lang="en-US" sz="2000" b="1" dirty="0"/>
              <a:t> 131, bio je </a:t>
            </a:r>
            <a:r>
              <a:rPr lang="en-US" sz="2000" b="1" dirty="0" err="1"/>
              <a:t>pomazan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budući</a:t>
            </a:r>
            <a:r>
              <a:rPr lang="en-US" sz="2000" b="1" dirty="0"/>
              <a:t> </a:t>
            </a:r>
            <a:r>
              <a:rPr lang="en-US" sz="2000" b="1" dirty="0" err="1"/>
              <a:t>kralj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je bio </a:t>
            </a:r>
            <a:r>
              <a:rPr lang="en-US" sz="2000" b="1" dirty="0" err="1"/>
              <a:t>ponizni</a:t>
            </a:r>
            <a:r>
              <a:rPr lang="en-US" sz="2000" b="1" dirty="0"/>
              <a:t> </a:t>
            </a:r>
            <a:r>
              <a:rPr lang="en-US" sz="2000" b="1" dirty="0" err="1"/>
              <a:t>pastir</a:t>
            </a:r>
            <a:r>
              <a:rPr lang="en-US" sz="2000" b="1" dirty="0"/>
              <a:t>. </a:t>
            </a:r>
            <a:r>
              <a:rPr lang="en-US" sz="2000" b="1" dirty="0" err="1"/>
              <a:t>Pobijedio</a:t>
            </a:r>
            <a:r>
              <a:rPr lang="en-US" sz="2000" b="1" dirty="0"/>
              <a:t> je diva, </a:t>
            </a:r>
            <a:r>
              <a:rPr lang="en-US" sz="2000" b="1" dirty="0" err="1"/>
              <a:t>dobio</a:t>
            </a:r>
            <a:r>
              <a:rPr lang="en-US" sz="2000" b="1" dirty="0"/>
              <a:t> </a:t>
            </a:r>
            <a:r>
              <a:rPr lang="en-US" sz="2000" b="1" dirty="0" err="1"/>
              <a:t>tisuću</a:t>
            </a:r>
            <a:r>
              <a:rPr lang="en-US" sz="2000" b="1" dirty="0"/>
              <a:t> </a:t>
            </a:r>
            <a:r>
              <a:rPr lang="en-US" sz="2000" b="1" dirty="0" err="1"/>
              <a:t>bitaka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konačno</a:t>
            </a:r>
            <a:r>
              <a:rPr lang="en-US" sz="2000" b="1" dirty="0"/>
              <a:t> je </a:t>
            </a:r>
            <a:r>
              <a:rPr lang="en-US" sz="2000" b="1" dirty="0" err="1"/>
              <a:t>proglašen</a:t>
            </a:r>
            <a:r>
              <a:rPr lang="en-US" sz="2000" b="1" dirty="0"/>
              <a:t> </a:t>
            </a:r>
            <a:r>
              <a:rPr lang="en-US" sz="2000" b="1" dirty="0" err="1"/>
              <a:t>kraljem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Izraelom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Una caricatura de un hombre con un perro&#10;&#10;Descripción generada automáticamente con confianza baja">
            <a:extLst>
              <a:ext uri="{FF2B5EF4-FFF2-40B4-BE49-F238E27FC236}">
                <a16:creationId xmlns:a16="http://schemas.microsoft.com/office/drawing/2014/main" id="{7ABFEF8B-9560-22E2-88D8-0F9EED60D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702415"/>
            <a:ext cx="1269063" cy="16926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montaña, perro, parado&#10;&#10;Descripción generada automáticamente">
            <a:extLst>
              <a:ext uri="{FF2B5EF4-FFF2-40B4-BE49-F238E27FC236}">
                <a16:creationId xmlns:a16="http://schemas.microsoft.com/office/drawing/2014/main" id="{921A37D4-DD31-BF1B-6593-712341A84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47" y="1702415"/>
            <a:ext cx="1139181" cy="1692613"/>
          </a:xfrm>
          <a:prstGeom prst="round2DiagRect">
            <a:avLst>
              <a:gd name="adj1" fmla="val 16667"/>
              <a:gd name="adj2" fmla="val 1672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ombre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A2B66E5A-ABB8-E622-C2FA-E1A7B4CF10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012" y="1693208"/>
            <a:ext cx="2267783" cy="1701820"/>
          </a:xfrm>
          <a:prstGeom prst="round2DiagRect">
            <a:avLst>
              <a:gd name="adj1" fmla="val 0"/>
              <a:gd name="adj2" fmla="val 1231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roca, naturaleza, montaña, piedra&#10;&#10;Descripción generada automáticamente">
            <a:extLst>
              <a:ext uri="{FF2B5EF4-FFF2-40B4-BE49-F238E27FC236}">
                <a16:creationId xmlns:a16="http://schemas.microsoft.com/office/drawing/2014/main" id="{FAB4E043-AF6D-BBB6-7289-4CD0F1E4B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168" y="3701531"/>
            <a:ext cx="1763057" cy="29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9FE89-9482-5BE2-AE40-1BF1283CC2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22" y="3701531"/>
            <a:ext cx="1763057" cy="290438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07B02BA0-B19E-175A-717F-E566A130DA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875" y="3701531"/>
            <a:ext cx="2752726" cy="2904381"/>
          </a:xfrm>
          <a:prstGeom prst="rect">
            <a:avLst/>
          </a:prstGeom>
          <a:ln w="38100" cap="sq">
            <a:solidFill>
              <a:srgbClr val="8A3C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FCD13-9A9A-2D01-01CE-5BA7BE429814}"/>
              </a:ext>
            </a:extLst>
          </p:cNvPr>
          <p:cNvSpPr txBox="1"/>
          <p:nvPr/>
        </p:nvSpPr>
        <p:spPr>
          <a:xfrm>
            <a:off x="5076479" y="2544118"/>
            <a:ext cx="7115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Unatoč</a:t>
            </a:r>
            <a:r>
              <a:rPr lang="en-US" sz="2000" b="1" dirty="0"/>
              <a:t> </a:t>
            </a:r>
            <a:r>
              <a:rPr lang="en-US" sz="2000" b="1" dirty="0" err="1"/>
              <a:t>postupnom</a:t>
            </a:r>
            <a:r>
              <a:rPr lang="en-US" sz="2000" b="1" dirty="0"/>
              <a:t> </a:t>
            </a:r>
            <a:r>
              <a:rPr lang="en-US" sz="2000" b="1" dirty="0" err="1"/>
              <a:t>usponu</a:t>
            </a:r>
            <a:r>
              <a:rPr lang="en-US" sz="2000" b="1" dirty="0"/>
              <a:t>, David je </a:t>
            </a:r>
            <a:r>
              <a:rPr lang="en-US" sz="2000" b="1" dirty="0" err="1"/>
              <a:t>zadržao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poniznost</a:t>
            </a:r>
            <a:r>
              <a:rPr lang="en-US" sz="2000" b="1" dirty="0"/>
              <a:t>.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pokušao</a:t>
            </a:r>
            <a:r>
              <a:rPr lang="en-US" sz="2000" b="1" dirty="0"/>
              <a:t> </a:t>
            </a:r>
            <a:r>
              <a:rPr lang="en-US" sz="2000" b="1" dirty="0" err="1"/>
              <a:t>uzeti</a:t>
            </a:r>
            <a:r>
              <a:rPr lang="en-US" sz="2000" b="1" dirty="0"/>
              <a:t> za </a:t>
            </a:r>
            <a:r>
              <a:rPr lang="en-US" sz="2000" b="1" dirty="0" err="1"/>
              <a:t>sebe</a:t>
            </a:r>
            <a:r>
              <a:rPr lang="en-US" sz="2000" b="1" dirty="0"/>
              <a:t> </a:t>
            </a:r>
            <a:r>
              <a:rPr lang="en-US" sz="2000" b="1" dirty="0" err="1"/>
              <a:t>časti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mu Bog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dao</a:t>
            </a:r>
            <a:r>
              <a:rPr lang="en-US" sz="2000" b="1" dirty="0"/>
              <a:t>,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kad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okolnosti</a:t>
            </a:r>
            <a:r>
              <a:rPr lang="en-US" sz="2000" b="1" dirty="0"/>
              <a:t> </a:t>
            </a:r>
            <a:r>
              <a:rPr lang="en-US" sz="2000" b="1" dirty="0" err="1"/>
              <a:t>činile</a:t>
            </a:r>
            <a:r>
              <a:rPr lang="en-US" sz="2000" b="1" dirty="0"/>
              <a:t> </a:t>
            </a:r>
            <a:r>
              <a:rPr lang="en-US" sz="2000" b="1" dirty="0" err="1"/>
              <a:t>povoljnima</a:t>
            </a:r>
            <a:r>
              <a:rPr lang="en-US" sz="2000" b="1" dirty="0"/>
              <a:t> (1</a:t>
            </a:r>
            <a:r>
              <a:rPr lang="sr-Latn-RS" sz="2000" b="1" dirty="0"/>
              <a:t>.</a:t>
            </a:r>
            <a:r>
              <a:rPr lang="en-US" sz="2000" b="1" dirty="0"/>
              <a:t> Sam</a:t>
            </a:r>
            <a:r>
              <a:rPr lang="sr-Latn-RS" sz="2000" b="1" dirty="0"/>
              <a:t>.</a:t>
            </a:r>
            <a:r>
              <a:rPr lang="en-US" sz="2000" b="1" dirty="0"/>
              <a:t> 24</a:t>
            </a:r>
            <a:r>
              <a:rPr lang="sr-Latn-RS" sz="2000" b="1" dirty="0"/>
              <a:t>,</a:t>
            </a:r>
            <a:r>
              <a:rPr lang="en-US" sz="2000" b="1" dirty="0"/>
              <a:t>6).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D951BC-260E-687B-E33C-8EA701256CC0}"/>
              </a:ext>
            </a:extLst>
          </p:cNvPr>
          <p:cNvSpPr txBox="1"/>
          <p:nvPr/>
        </p:nvSpPr>
        <p:spPr>
          <a:xfrm>
            <a:off x="152399" y="5469194"/>
            <a:ext cx="5086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Isto</a:t>
            </a:r>
            <a:r>
              <a:rPr lang="en-US" sz="2000" b="1" dirty="0"/>
              <a:t> </a:t>
            </a:r>
            <a:r>
              <a:rPr lang="en-US" sz="2000" b="1" dirty="0" err="1"/>
              <a:t>tako</a:t>
            </a:r>
            <a:r>
              <a:rPr lang="en-US" sz="2000" b="1" dirty="0"/>
              <a:t>,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poput</a:t>
            </a:r>
            <a:r>
              <a:rPr lang="en-US" sz="2000" b="1" dirty="0"/>
              <a:t> tog </a:t>
            </a:r>
            <a:r>
              <a:rPr lang="en-US" sz="2000" b="1" dirty="0" err="1"/>
              <a:t>malog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, </a:t>
            </a:r>
            <a:r>
              <a:rPr lang="en-US" sz="2000" b="1" dirty="0" err="1"/>
              <a:t>čekajući</a:t>
            </a:r>
            <a:r>
              <a:rPr lang="en-US" sz="2000" b="1" dirty="0"/>
              <a:t> </a:t>
            </a:r>
            <a:r>
              <a:rPr lang="en-US" sz="2000" b="1" dirty="0" err="1"/>
              <a:t>pouzdano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ponizno</a:t>
            </a:r>
            <a:r>
              <a:rPr lang="en-US" sz="2000" b="1" dirty="0"/>
              <a:t> u </a:t>
            </a:r>
            <a:r>
              <a:rPr lang="en-US" sz="2000" b="1" dirty="0" err="1"/>
              <a:t>vječnom</a:t>
            </a:r>
            <a:r>
              <a:rPr lang="en-US" sz="2000" b="1" dirty="0"/>
              <a:t> </a:t>
            </a:r>
            <a:r>
              <a:rPr lang="en-US" sz="2000" b="1" dirty="0" err="1"/>
              <a:t>naručju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Oca (M</a:t>
            </a:r>
            <a:r>
              <a:rPr lang="sr-Latn-RS" sz="2000" b="1" dirty="0" err="1"/>
              <a:t>atej</a:t>
            </a:r>
            <a:r>
              <a:rPr lang="en-US" sz="2000" b="1" dirty="0"/>
              <a:t> 18,3;</a:t>
            </a:r>
            <a:br>
              <a:rPr lang="en-US" sz="2000" b="1" dirty="0"/>
            </a:br>
            <a:r>
              <a:rPr lang="en-US" sz="2000" b="1" dirty="0" err="1"/>
              <a:t>Pnz</a:t>
            </a:r>
            <a:r>
              <a:rPr lang="sr-Latn-RS" sz="2000" b="1" dirty="0"/>
              <a:t>.</a:t>
            </a:r>
            <a:r>
              <a:rPr lang="en-US" sz="2000" b="1" dirty="0"/>
              <a:t> 33</a:t>
            </a:r>
            <a:r>
              <a:rPr lang="sr-Latn-RS" sz="2000" b="1" dirty="0"/>
              <a:t>,</a:t>
            </a:r>
            <a:r>
              <a:rPr lang="en-US" sz="2000" b="1" dirty="0"/>
              <a:t>27; Ps</a:t>
            </a:r>
            <a:r>
              <a:rPr lang="sr-Latn-RS" sz="2000" b="1" dirty="0"/>
              <a:t>.</a:t>
            </a:r>
            <a:r>
              <a:rPr lang="en-US" sz="2000" b="1" dirty="0"/>
              <a:t> 131</a:t>
            </a:r>
            <a:r>
              <a:rPr lang="sr-Latn-RS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93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803E0B3-45C7-C8ED-FAFF-354408875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9" cy="108333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E24CD-FC5C-DC67-2484-E6A56CC1A017}"/>
              </a:ext>
            </a:extLst>
          </p:cNvPr>
          <p:cNvSpPr txBox="1"/>
          <p:nvPr/>
        </p:nvSpPr>
        <p:spPr>
          <a:xfrm>
            <a:off x="1" y="-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E69900"/>
                  </a:outerShdw>
                </a:effectLst>
              </a:rPr>
              <a:t>PRIČEKAJTE U TEŠKIM VREMENIMA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rgbClr val="E699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B9CE3-C707-5ACD-1065-BA060B1AC8D5}"/>
              </a:ext>
            </a:extLst>
          </p:cNvPr>
          <p:cNvSpPr txBox="1"/>
          <p:nvPr/>
        </p:nvSpPr>
        <p:spPr>
          <a:xfrm>
            <a:off x="-374073" y="632782"/>
            <a:ext cx="1256607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Kad </a:t>
            </a:r>
            <a:r>
              <a:rPr lang="sr-Latn-R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vračaše </a:t>
            </a:r>
            <a:r>
              <a:rPr lang="sr-Latn-R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sužnje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sionske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, bilo nam je kao da snivamo.</a:t>
            </a:r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m 126</a:t>
            </a:r>
            <a:r>
              <a:rPr lang="sr-Latn-RS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5F5D72-E70D-BA26-84E0-C20F79BE100A}"/>
              </a:ext>
            </a:extLst>
          </p:cNvPr>
          <p:cNvSpPr txBox="1"/>
          <p:nvPr/>
        </p:nvSpPr>
        <p:spPr>
          <a:xfrm>
            <a:off x="148780" y="1110108"/>
            <a:ext cx="640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Kontekst</a:t>
            </a:r>
            <a:r>
              <a:rPr lang="en-US" sz="2000" b="1" dirty="0"/>
              <a:t> u </a:t>
            </a:r>
            <a:r>
              <a:rPr lang="en-US" sz="2000" b="1" dirty="0" err="1"/>
              <a:t>kojem</a:t>
            </a:r>
            <a:r>
              <a:rPr lang="en-US" sz="2000" b="1" dirty="0"/>
              <a:t> je </a:t>
            </a:r>
            <a:r>
              <a:rPr lang="en-US" sz="2000" b="1" dirty="0" err="1"/>
              <a:t>napisan</a:t>
            </a:r>
            <a:r>
              <a:rPr lang="en-US" sz="2000" b="1" dirty="0"/>
              <a:t> </a:t>
            </a:r>
            <a:r>
              <a:rPr lang="en-US" sz="2000" b="1" dirty="0" err="1"/>
              <a:t>Psalam</a:t>
            </a:r>
            <a:r>
              <a:rPr lang="en-US" sz="2000" b="1" dirty="0"/>
              <a:t> 126 </a:t>
            </a:r>
            <a:r>
              <a:rPr lang="en-US" sz="2000" b="1" dirty="0" err="1"/>
              <a:t>vrlo</a:t>
            </a:r>
            <a:r>
              <a:rPr lang="en-US" sz="2000" b="1" dirty="0"/>
              <a:t> je </a:t>
            </a:r>
            <a:r>
              <a:rPr lang="en-US" sz="2000" b="1" dirty="0" err="1"/>
              <a:t>neinspirativan</a:t>
            </a:r>
            <a:r>
              <a:rPr lang="en-US" sz="2000" b="1" dirty="0"/>
              <a:t>: </a:t>
            </a:r>
            <a:r>
              <a:rPr lang="en-US" sz="2000" b="1" dirty="0" err="1"/>
              <a:t>Izrael</a:t>
            </a:r>
            <a:r>
              <a:rPr lang="en-US" sz="2000" b="1" dirty="0"/>
              <a:t> je bio </a:t>
            </a:r>
            <a:r>
              <a:rPr lang="en-US" sz="2000" b="1" dirty="0" err="1"/>
              <a:t>zatočen</a:t>
            </a:r>
            <a:r>
              <a:rPr lang="en-US" sz="2000" b="1" dirty="0"/>
              <a:t> u </a:t>
            </a:r>
            <a:r>
              <a:rPr lang="en-US" sz="2000" b="1" dirty="0" err="1"/>
              <a:t>Babilonu</a:t>
            </a:r>
            <a:r>
              <a:rPr lang="en-US" sz="2000" b="1" dirty="0"/>
              <a:t>,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Hram</a:t>
            </a:r>
            <a:r>
              <a:rPr lang="en-US" sz="2000" b="1" dirty="0"/>
              <a:t> </a:t>
            </a:r>
            <a:r>
              <a:rPr lang="sr-Latn-RS" sz="2000" b="1" dirty="0"/>
              <a:t>bili </a:t>
            </a:r>
            <a:r>
              <a:rPr lang="en-US" sz="2000" b="1" dirty="0" err="1"/>
              <a:t>uništeni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81489-7880-516A-F0A5-3C48369F35DE}"/>
              </a:ext>
            </a:extLst>
          </p:cNvPr>
          <p:cNvSpPr txBox="1"/>
          <p:nvPr/>
        </p:nvSpPr>
        <p:spPr>
          <a:xfrm>
            <a:off x="148780" y="2818268"/>
            <a:ext cx="6409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Sretan u zatočeništvu? Radostan u boli? Možemo li danas biti radosni u svijetu koji je zarobljen grijehom?</a:t>
            </a:r>
            <a:endParaRPr lang="en" sz="2000" b="1" dirty="0"/>
          </a:p>
        </p:txBody>
      </p:sp>
      <p:pic>
        <p:nvPicPr>
          <p:cNvPr id="10" name="Imagen 9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A2E79B5-E161-EE5B-A1AD-A3CEC5A91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6580636" y="1229032"/>
            <a:ext cx="5462587" cy="2735359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EB193A4-E96A-665C-AD57-0F987AE7FD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1" y="3565483"/>
            <a:ext cx="2247223" cy="31517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F967AB76-999F-2A09-3876-1FB32D255E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2590800" y="3565483"/>
            <a:ext cx="2600325" cy="31517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2F8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4ADDC6-68A8-2764-C659-971095F6E83D}"/>
              </a:ext>
            </a:extLst>
          </p:cNvPr>
          <p:cNvSpPr txBox="1"/>
          <p:nvPr/>
        </p:nvSpPr>
        <p:spPr>
          <a:xfrm>
            <a:off x="5270460" y="4072323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Da, </a:t>
            </a:r>
            <a:r>
              <a:rPr lang="en-US" sz="2000" b="1" dirty="0" err="1"/>
              <a:t>sretn</a:t>
            </a:r>
            <a:r>
              <a:rPr lang="sr-Latn-RS" sz="2000" b="1" dirty="0"/>
              <a:t>i smo</a:t>
            </a:r>
            <a:r>
              <a:rPr lang="en-US" sz="2000" b="1" dirty="0"/>
              <a:t>. </a:t>
            </a:r>
            <a:r>
              <a:rPr lang="en-US" sz="2000" b="1" dirty="0" err="1"/>
              <a:t>Sretni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ne </a:t>
            </a:r>
            <a:r>
              <a:rPr lang="en-US" sz="2000" b="1" dirty="0" err="1"/>
              <a:t>gledamo</a:t>
            </a:r>
            <a:r>
              <a:rPr lang="en-US" sz="2000" b="1" dirty="0"/>
              <a:t> </a:t>
            </a:r>
            <a:r>
              <a:rPr lang="en-US" sz="2000" b="1" dirty="0" err="1"/>
              <a:t>trenutnu</a:t>
            </a:r>
            <a:r>
              <a:rPr lang="en-US" sz="2000" b="1" dirty="0"/>
              <a:t> </a:t>
            </a:r>
            <a:r>
              <a:rPr lang="en-US" sz="2000" b="1" dirty="0" err="1"/>
              <a:t>patnju</a:t>
            </a:r>
            <a:r>
              <a:rPr lang="en-US" sz="2000" b="1" dirty="0"/>
              <a:t>.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pogled</a:t>
            </a:r>
            <a:r>
              <a:rPr lang="en-US" sz="2000" b="1" dirty="0"/>
              <a:t> se </a:t>
            </a:r>
            <a:r>
              <a:rPr lang="en-US" sz="2000" b="1" dirty="0" err="1"/>
              <a:t>okreće</a:t>
            </a:r>
            <a:r>
              <a:rPr lang="en-US" sz="2000" b="1" dirty="0"/>
              <a:t> </a:t>
            </a:r>
            <a:r>
              <a:rPr lang="en-US" sz="2000" b="1" dirty="0" err="1"/>
              <a:t>natrag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promatrao</a:t>
            </a:r>
            <a:r>
              <a:rPr lang="en-US" sz="2000" b="1" dirty="0"/>
              <a:t> </a:t>
            </a:r>
            <a:r>
              <a:rPr lang="en-US" sz="2000" b="1" dirty="0" err="1"/>
              <a:t>velike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Bog </a:t>
            </a:r>
            <a:r>
              <a:rPr lang="en-US" sz="2000" b="1" dirty="0" err="1"/>
              <a:t>učinio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id="{90A7DB88-3A8B-2588-90AF-2674AE2894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810" y="4153702"/>
            <a:ext cx="2067409" cy="257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B2F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4D8748-6A41-C920-846F-710C1B37EE74}"/>
              </a:ext>
            </a:extLst>
          </p:cNvPr>
          <p:cNvSpPr txBox="1"/>
          <p:nvPr/>
        </p:nvSpPr>
        <p:spPr>
          <a:xfrm>
            <a:off x="148776" y="2125771"/>
            <a:ext cx="6409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Međutim, psalmist pjeva: „Velika nam djela učini Jahve: opet smo radosni!" (Ps. 126,3).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E392AE-822B-205A-4773-B12F771B1B30}"/>
              </a:ext>
            </a:extLst>
          </p:cNvPr>
          <p:cNvSpPr txBox="1"/>
          <p:nvPr/>
        </p:nvSpPr>
        <p:spPr>
          <a:xfrm>
            <a:off x="5270460" y="5395762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Tada </a:t>
            </a:r>
            <a:r>
              <a:rPr lang="en-US" sz="2000" b="1" dirty="0" err="1"/>
              <a:t>ćemo</a:t>
            </a:r>
            <a:r>
              <a:rPr lang="en-US" sz="2000" b="1" dirty="0"/>
              <a:t> s </a:t>
            </a:r>
            <a:r>
              <a:rPr lang="en-US" sz="2000" b="1" dirty="0" err="1"/>
              <a:t>radošću</a:t>
            </a:r>
            <a:r>
              <a:rPr lang="en-US" sz="2000" b="1" dirty="0"/>
              <a:t> </a:t>
            </a:r>
            <a:r>
              <a:rPr lang="en-US" sz="2000" b="1" dirty="0" err="1"/>
              <a:t>gledati</a:t>
            </a:r>
            <a:r>
              <a:rPr lang="en-US" sz="2000" b="1" dirty="0"/>
              <a:t> u </a:t>
            </a:r>
            <a:r>
              <a:rPr lang="en-US" sz="2000" b="1" dirty="0" err="1"/>
              <a:t>budućnost</a:t>
            </a:r>
            <a:r>
              <a:rPr lang="en-US" sz="2000" b="1" dirty="0"/>
              <a:t>. Kad </a:t>
            </a:r>
            <a:r>
              <a:rPr lang="en-US" sz="2000" b="1" dirty="0" err="1"/>
              <a:t>Isus</a:t>
            </a:r>
            <a:r>
              <a:rPr lang="en-US" sz="2000" b="1" dirty="0"/>
              <a:t> </a:t>
            </a:r>
            <a:r>
              <a:rPr lang="en-US" sz="2000" b="1" dirty="0" err="1"/>
              <a:t>dođe</a:t>
            </a:r>
            <a:r>
              <a:rPr lang="en-US" sz="2000" b="1" dirty="0"/>
              <a:t>, </a:t>
            </a:r>
            <a:r>
              <a:rPr lang="en-US" sz="2000" b="1" dirty="0" err="1"/>
              <a:t>plač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se </a:t>
            </a:r>
            <a:r>
              <a:rPr lang="en-US" sz="2000" b="1" dirty="0" err="1"/>
              <a:t>okrenuti</a:t>
            </a:r>
            <a:r>
              <a:rPr lang="en-US" sz="2000" b="1" dirty="0"/>
              <a:t> </a:t>
            </a:r>
            <a:r>
              <a:rPr lang="en-US" sz="2000" b="1" dirty="0" err="1"/>
              <a:t>radosti</a:t>
            </a:r>
            <a:r>
              <a:rPr lang="en-US" sz="2000" b="1" dirty="0"/>
              <a:t> (Ps 126, 6). "</a:t>
            </a:r>
            <a:r>
              <a:rPr lang="en-US" sz="2000" b="1" dirty="0" err="1"/>
              <a:t>Bil</a:t>
            </a:r>
            <a:r>
              <a:rPr lang="sr-Latn-RS" sz="2000" b="1" dirty="0"/>
              <a:t>o nam je ko da snivamo</a:t>
            </a:r>
            <a:r>
              <a:rPr lang="en-US" sz="2000" b="1" dirty="0"/>
              <a:t>" (Ps</a:t>
            </a:r>
            <a:r>
              <a:rPr lang="sr-Latn-RS" sz="2000" b="1" dirty="0"/>
              <a:t>.</a:t>
            </a:r>
            <a:r>
              <a:rPr lang="en-US" sz="2000" b="1" dirty="0"/>
              <a:t> 126,1).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95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alma de una planta&#10;&#10;Descripción generada automáticamente">
            <a:extLst>
              <a:ext uri="{FF2B5EF4-FFF2-40B4-BE49-F238E27FC236}">
                <a16:creationId xmlns:a16="http://schemas.microsoft.com/office/drawing/2014/main" id="{08372B75-B3DC-484B-DAAE-DD7BF7BC53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63" y="0"/>
            <a:ext cx="2274069" cy="37264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B0F72A-C0F8-B52D-7024-AEAA69A47304}"/>
              </a:ext>
            </a:extLst>
          </p:cNvPr>
          <p:cNvSpPr txBox="1"/>
          <p:nvPr/>
        </p:nvSpPr>
        <p:spPr>
          <a:xfrm>
            <a:off x="83193" y="5010449"/>
            <a:ext cx="6789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sr-Latn-RS" sz="2000" b="1" dirty="0"/>
              <a:t>oni među nama,</a:t>
            </a:r>
            <a:r>
              <a:rPr lang="en-US" sz="2000" b="1" dirty="0"/>
              <a:t> koji </a:t>
            </a:r>
            <a:r>
              <a:rPr lang="en-US" sz="2000" b="1" dirty="0" err="1"/>
              <a:t>prihvat</a:t>
            </a:r>
            <a:r>
              <a:rPr lang="sr-Latn-RS" sz="2000" b="1" dirty="0" err="1"/>
              <a:t>aju</a:t>
            </a:r>
            <a:r>
              <a:rPr lang="en-US" sz="2000" b="1" dirty="0"/>
              <a:t> </a:t>
            </a:r>
            <a:r>
              <a:rPr lang="en-US" sz="2000" b="1" dirty="0" err="1"/>
              <a:t>Spasitelja</a:t>
            </a:r>
            <a:r>
              <a:rPr lang="en-US" sz="2000" b="1" dirty="0"/>
              <a:t> bit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iznova</a:t>
            </a:r>
            <a:r>
              <a:rPr lang="en-US" sz="2000" b="1" dirty="0"/>
              <a:t> </a:t>
            </a:r>
            <a:r>
              <a:rPr lang="en-US" sz="2000" b="1" dirty="0" err="1"/>
              <a:t>stvoreni</a:t>
            </a:r>
            <a:r>
              <a:rPr lang="en-US" sz="2000" b="1" dirty="0"/>
              <a:t>.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palmi</a:t>
            </a:r>
            <a:r>
              <a:rPr lang="en-US" sz="2000" b="1" dirty="0"/>
              <a:t>, </a:t>
            </a:r>
            <a:r>
              <a:rPr lang="en-US" sz="2000" b="1" dirty="0" err="1"/>
              <a:t>cvjetat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, </a:t>
            </a:r>
            <a:r>
              <a:rPr lang="en-US" sz="2000" b="1" dirty="0" err="1"/>
              <a:t>donositi</a:t>
            </a:r>
            <a:r>
              <a:rPr lang="en-US" sz="2000" b="1" dirty="0"/>
              <a:t> </a:t>
            </a:r>
            <a:r>
              <a:rPr lang="en-US" sz="2000" b="1" dirty="0" err="1"/>
              <a:t>plodove</a:t>
            </a:r>
            <a:r>
              <a:rPr lang="en-US" sz="2000" b="1" dirty="0"/>
              <a:t>, bit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sr-Latn-RS" sz="2000" b="1" dirty="0" err="1"/>
              <a:t>jedr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i zeleni </a:t>
            </a:r>
            <a:r>
              <a:rPr lang="en-US" sz="2000" b="1" dirty="0"/>
              <a:t>(Ps</a:t>
            </a:r>
            <a:r>
              <a:rPr lang="sr-Latn-RS" sz="2000" b="1" dirty="0"/>
              <a:t>.</a:t>
            </a:r>
            <a:r>
              <a:rPr lang="en-US" sz="2000" b="1" dirty="0"/>
              <a:t> 92,12-14).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E01F6E-CB66-C752-6D2C-14E372354008}"/>
              </a:ext>
            </a:extLst>
          </p:cNvPr>
          <p:cNvSpPr txBox="1"/>
          <p:nvPr/>
        </p:nvSpPr>
        <p:spPr>
          <a:xfrm>
            <a:off x="1923941" y="-98133"/>
            <a:ext cx="101894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chemeClr val="accent6"/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28C646"/>
                </a:solidFill>
              </a:rPr>
              <a:t>PRIČEKAJTE ISKUPLJENJE</a:t>
            </a:r>
            <a:endParaRPr lang="en" sz="4400" b="1" spc="300" dirty="0">
              <a:ln/>
              <a:solidFill>
                <a:srgbClr val="28C64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7441C-EE55-1C21-DE8F-3E152428E132}"/>
              </a:ext>
            </a:extLst>
          </p:cNvPr>
          <p:cNvSpPr txBox="1"/>
          <p:nvPr/>
        </p:nvSpPr>
        <p:spPr>
          <a:xfrm>
            <a:off x="2054995" y="484297"/>
            <a:ext cx="1009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Ko palma cvate pravednik i raste ko cedar libanonski.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 92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C8D2D-2FF1-2A9A-05F3-D5A51B45F8FD}"/>
              </a:ext>
            </a:extLst>
          </p:cNvPr>
          <p:cNvSpPr txBox="1"/>
          <p:nvPr/>
        </p:nvSpPr>
        <p:spPr>
          <a:xfrm>
            <a:off x="1923941" y="948947"/>
            <a:ext cx="996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opisu</a:t>
            </a:r>
            <a:r>
              <a:rPr lang="en-US" sz="2000" b="1" dirty="0"/>
              <a:t> </a:t>
            </a:r>
            <a:r>
              <a:rPr lang="en-US" sz="2000" b="1" dirty="0" err="1"/>
              <a:t>Psalma</a:t>
            </a:r>
            <a:r>
              <a:rPr lang="en-US" sz="2000" b="1" dirty="0"/>
              <a:t> 92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pročitati</a:t>
            </a:r>
            <a:r>
              <a:rPr lang="en-US" sz="2000" b="1" dirty="0"/>
              <a:t>: "</a:t>
            </a:r>
            <a:r>
              <a:rPr lang="en-US" sz="2000" b="1" dirty="0" err="1"/>
              <a:t>Pjesma</a:t>
            </a:r>
            <a:r>
              <a:rPr lang="en-US" sz="2000" b="1" dirty="0"/>
              <a:t> za </a:t>
            </a:r>
            <a:r>
              <a:rPr lang="sr-Latn-RS" sz="2000" b="1" dirty="0"/>
              <a:t>subotu</a:t>
            </a:r>
            <a:r>
              <a:rPr lang="en-US" sz="2000" b="1" dirty="0"/>
              <a:t>." U </a:t>
            </a:r>
            <a:r>
              <a:rPr lang="en-US" sz="2000" b="1" dirty="0" err="1"/>
              <a:t>njemu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pronaći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aspekta</a:t>
            </a:r>
            <a:r>
              <a:rPr lang="en-US" sz="2000" b="1" dirty="0"/>
              <a:t> </a:t>
            </a:r>
            <a:r>
              <a:rPr lang="sr-Latn-RS" sz="2000" b="1" dirty="0"/>
              <a:t>subote</a:t>
            </a:r>
            <a:r>
              <a:rPr lang="en-US" sz="2000" b="1" dirty="0"/>
              <a:t>: </a:t>
            </a:r>
            <a:r>
              <a:rPr lang="sr-Latn-RS" sz="2000" b="1" dirty="0"/>
              <a:t>s</a:t>
            </a:r>
            <a:r>
              <a:rPr lang="en-US" sz="2000" b="1" dirty="0" err="1"/>
              <a:t>tvaranje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o</a:t>
            </a:r>
            <a:r>
              <a:rPr lang="en-US" sz="2000" b="1" dirty="0" err="1"/>
              <a:t>tkupljenje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A58B16-B617-FB96-7C29-CBAD94AF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853999"/>
              </p:ext>
            </p:extLst>
          </p:nvPr>
        </p:nvGraphicFramePr>
        <p:xfrm>
          <a:off x="7013675" y="1163109"/>
          <a:ext cx="4873526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Imagen que contiene agua, pelota, hombre, competencia de atletismo&#10;&#10;Descripción generada automáticamente">
            <a:extLst>
              <a:ext uri="{FF2B5EF4-FFF2-40B4-BE49-F238E27FC236}">
                <a16:creationId xmlns:a16="http://schemas.microsoft.com/office/drawing/2014/main" id="{CDC942F0-A867-0C83-BB03-BADADEA570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60" y="1725907"/>
            <a:ext cx="2744387" cy="194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FADDB8-AA84-2E09-DF74-A662BF17F1D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6" y="1750870"/>
            <a:ext cx="1927373" cy="192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Imagen 12" descr="Un dibujo de una vaca&#10;&#10;Descripción generada automáticamente con confianza media">
            <a:extLst>
              <a:ext uri="{FF2B5EF4-FFF2-40B4-BE49-F238E27FC236}">
                <a16:creationId xmlns:a16="http://schemas.microsoft.com/office/drawing/2014/main" id="{75A9A738-9375-BA73-FB4D-A78B18963B7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6" y="3909182"/>
            <a:ext cx="1665231" cy="10324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8A7A9D-8D00-539B-B7DA-FB3DE841BB20}"/>
              </a:ext>
            </a:extLst>
          </p:cNvPr>
          <p:cNvSpPr txBox="1"/>
          <p:nvPr/>
        </p:nvSpPr>
        <p:spPr>
          <a:xfrm>
            <a:off x="1923941" y="3706674"/>
            <a:ext cx="4948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Radujemo</a:t>
            </a:r>
            <a:r>
              <a:rPr lang="en-US" sz="2000" b="1" dirty="0"/>
              <a:t> se </a:t>
            </a:r>
            <a:r>
              <a:rPr lang="sr-Latn-RS" sz="2000" b="1" dirty="0"/>
              <a:t>u razmišljanju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stvorio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92,4</a:t>
            </a:r>
            <a:r>
              <a:rPr lang="sr-Latn-RS" sz="2000" b="1" dirty="0"/>
              <a:t>.</a:t>
            </a:r>
            <a:r>
              <a:rPr lang="en-US" sz="2000" b="1" dirty="0"/>
              <a:t>5). Ali </a:t>
            </a:r>
            <a:r>
              <a:rPr lang="en-US" sz="2000" b="1" dirty="0" err="1"/>
              <a:t>mnogi</a:t>
            </a:r>
            <a:r>
              <a:rPr lang="en-US" sz="2000" b="1" dirty="0"/>
              <a:t> ne </a:t>
            </a:r>
            <a:r>
              <a:rPr lang="en-US" sz="2000" b="1" dirty="0" err="1"/>
              <a:t>prihvaćaju</a:t>
            </a:r>
            <a:r>
              <a:rPr lang="en-US" sz="2000" b="1" dirty="0"/>
              <a:t> </a:t>
            </a:r>
            <a:r>
              <a:rPr lang="en-US" sz="2000" b="1" dirty="0" err="1"/>
              <a:t>Stvoritelja</a:t>
            </a:r>
            <a:r>
              <a:rPr lang="en-US" sz="2000" b="1" dirty="0"/>
              <a:t>, </a:t>
            </a:r>
            <a:r>
              <a:rPr lang="en-US" sz="2000" b="1" dirty="0" err="1"/>
              <a:t>niti</a:t>
            </a:r>
            <a:r>
              <a:rPr lang="en-US" sz="2000" b="1" dirty="0"/>
              <a:t> </a:t>
            </a:r>
            <a:r>
              <a:rPr lang="en-US" sz="2000" b="1" dirty="0" err="1"/>
              <a:t>otkupljenje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on </a:t>
            </a:r>
            <a:r>
              <a:rPr lang="en-US" sz="2000" b="1" dirty="0" err="1"/>
              <a:t>nudi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92,6</a:t>
            </a:r>
            <a:r>
              <a:rPr lang="sr-Latn-RS" sz="2000" b="1" dirty="0"/>
              <a:t>.</a:t>
            </a:r>
            <a:r>
              <a:rPr lang="en-US" sz="2000" b="1" dirty="0"/>
              <a:t>7).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0C9F4-CFBC-8AAE-054C-C698347C665D}"/>
              </a:ext>
            </a:extLst>
          </p:cNvPr>
          <p:cNvSpPr txBox="1"/>
          <p:nvPr/>
        </p:nvSpPr>
        <p:spPr>
          <a:xfrm>
            <a:off x="83192" y="6026112"/>
            <a:ext cx="6789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Dok </a:t>
            </a:r>
            <a:r>
              <a:rPr lang="en-US" sz="2000" b="1" dirty="0" err="1"/>
              <a:t>čekamo</a:t>
            </a:r>
            <a:r>
              <a:rPr lang="en-US" sz="2000" b="1" dirty="0"/>
              <a:t> taj </a:t>
            </a:r>
            <a:r>
              <a:rPr lang="en-US" sz="2000" b="1" dirty="0" err="1"/>
              <a:t>trenutak</a:t>
            </a:r>
            <a:r>
              <a:rPr lang="en-US" sz="2000" b="1" dirty="0"/>
              <a:t>, </a:t>
            </a:r>
            <a:r>
              <a:rPr lang="en-US" sz="2000" b="1" dirty="0" err="1"/>
              <a:t>svake</a:t>
            </a:r>
            <a:r>
              <a:rPr lang="en-US" sz="2000" b="1" dirty="0"/>
              <a:t> </a:t>
            </a:r>
            <a:r>
              <a:rPr lang="en-US" sz="2000" b="1" dirty="0" err="1"/>
              <a:t>subote</a:t>
            </a:r>
            <a:r>
              <a:rPr lang="en-US" sz="2000" b="1" dirty="0"/>
              <a:t> </a:t>
            </a:r>
            <a:r>
              <a:rPr lang="en-US" sz="2000" b="1" dirty="0" err="1"/>
              <a:t>obnavljamo</a:t>
            </a:r>
            <a:r>
              <a:rPr lang="en-US" sz="2000" b="1" dirty="0"/>
              <a:t> </a:t>
            </a:r>
            <a:r>
              <a:rPr lang="en-US" sz="2000" b="1" dirty="0" err="1"/>
              <a:t>nadu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načina</a:t>
            </a:r>
            <a:r>
              <a:rPr lang="en-US" sz="2000" b="1" dirty="0"/>
              <a:t>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503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Graphic spid="15" grpId="0" uiExpand="1">
        <p:bldSub>
          <a:bldDgm bld="one"/>
        </p:bldSub>
      </p:bldGraphic>
      <p:bldP spid="1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FD13D05-3BBC-92E4-7E21-75B1B31D7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AE7CA-4C78-E0F0-DB5B-7D54275F04A4}"/>
              </a:ext>
            </a:extLst>
          </p:cNvPr>
          <p:cNvSpPr txBox="1"/>
          <p:nvPr/>
        </p:nvSpPr>
        <p:spPr>
          <a:xfrm>
            <a:off x="33250" y="-668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 prst="convex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PRIČEKAJTE SLAVNO JUTRO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96E39-8DB7-DFD4-41F7-0B8C84C6E696}"/>
              </a:ext>
            </a:extLst>
          </p:cNvPr>
          <p:cNvSpPr txBox="1"/>
          <p:nvPr/>
        </p:nvSpPr>
        <p:spPr>
          <a:xfrm>
            <a:off x="-99754" y="614928"/>
            <a:ext cx="124580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zorom glas mi već čuješ, zorom ti već lijem molitve u nadi </a:t>
            </a:r>
            <a:r>
              <a:rPr lang="sr-Latn-R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čekajuć</a:t>
            </a:r>
            <a:r>
              <a:rPr lang="sr-Latn-R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‘” 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(Psalam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</a:t>
            </a:r>
            <a:r>
              <a:rPr lang="sr-Latn-RS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,4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C5F0FF"/>
              </a:solidFill>
              <a:effectLst>
                <a:glow rad="203200">
                  <a:srgbClr val="54338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5E054-1BAC-E399-82B2-294AB3A2081E}"/>
              </a:ext>
            </a:extLst>
          </p:cNvPr>
          <p:cNvSpPr txBox="1"/>
          <p:nvPr/>
        </p:nvSpPr>
        <p:spPr>
          <a:xfrm>
            <a:off x="2369574" y="1292142"/>
            <a:ext cx="59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Jutro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završiti</a:t>
            </a:r>
            <a:r>
              <a:rPr lang="en-US" sz="2000" b="1" dirty="0"/>
              <a:t> </a:t>
            </a:r>
            <a:r>
              <a:rPr lang="en-US" sz="2000" b="1" dirty="0" err="1"/>
              <a:t>noć</a:t>
            </a:r>
            <a:r>
              <a:rPr lang="en-US" sz="2000" b="1" dirty="0"/>
              <a:t> </a:t>
            </a:r>
            <a:r>
              <a:rPr lang="en-US" sz="2000" b="1" dirty="0" err="1"/>
              <a:t>očaja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tjeskobe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130,5</a:t>
            </a:r>
            <a:r>
              <a:rPr lang="sr-Latn-RS" sz="2000" b="1" dirty="0"/>
              <a:t>.</a:t>
            </a:r>
            <a:r>
              <a:rPr lang="en-US" sz="2000" b="1" dirty="0"/>
              <a:t>6; 30,5b). </a:t>
            </a:r>
            <a:r>
              <a:rPr lang="en-US" sz="2000" b="1" dirty="0" err="1"/>
              <a:t>Preobrazba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jutro</a:t>
            </a:r>
            <a:r>
              <a:rPr lang="en-US" sz="2000" b="1" dirty="0"/>
              <a:t> </a:t>
            </a:r>
            <a:r>
              <a:rPr lang="en-US" sz="2000" b="1" dirty="0" err="1"/>
              <a:t>proizvodi</a:t>
            </a:r>
            <a:r>
              <a:rPr lang="en-US" sz="2000" b="1" dirty="0"/>
              <a:t> </a:t>
            </a:r>
            <a:r>
              <a:rPr lang="en-US" sz="2000" b="1" dirty="0" err="1"/>
              <a:t>opisana</a:t>
            </a:r>
            <a:r>
              <a:rPr lang="en-US" sz="2000" b="1" dirty="0"/>
              <a:t> je </a:t>
            </a:r>
            <a:r>
              <a:rPr lang="en-US" sz="2000" b="1" dirty="0" err="1"/>
              <a:t>ovako</a:t>
            </a:r>
            <a:r>
              <a:rPr lang="en-US" sz="2000" b="1" dirty="0"/>
              <a:t> u </a:t>
            </a:r>
            <a:r>
              <a:rPr lang="en-US" sz="2000" b="1" dirty="0" err="1"/>
              <a:t>Psalmu</a:t>
            </a:r>
            <a:r>
              <a:rPr lang="en-US" sz="2000" b="1" dirty="0"/>
              <a:t> 143: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8F-8D37-13FC-4314-BB8C0AAAD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173136"/>
              </p:ext>
            </p:extLst>
          </p:nvPr>
        </p:nvGraphicFramePr>
        <p:xfrm>
          <a:off x="251012" y="2402721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4DC46-D883-A674-3B80-06E1552A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490192"/>
              </p:ext>
            </p:extLst>
          </p:nvPr>
        </p:nvGraphicFramePr>
        <p:xfrm>
          <a:off x="251012" y="3512205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C47DCE-F048-2547-54EF-3AEF1CDA2D9A}"/>
              </a:ext>
            </a:extLst>
          </p:cNvPr>
          <p:cNvSpPr txBox="1"/>
          <p:nvPr/>
        </p:nvSpPr>
        <p:spPr>
          <a:xfrm>
            <a:off x="2871020" y="4723439"/>
            <a:ext cx="540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Petar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potiče</a:t>
            </a:r>
            <a:r>
              <a:rPr lang="en-US" sz="2000" b="1" dirty="0"/>
              <a:t> da se </a:t>
            </a:r>
            <a:r>
              <a:rPr lang="en-US" sz="2000" b="1" dirty="0" err="1"/>
              <a:t>pouzdamo</a:t>
            </a:r>
            <a:r>
              <a:rPr lang="en-US" sz="2000" b="1" dirty="0"/>
              <a:t> u </a:t>
            </a:r>
            <a:r>
              <a:rPr lang="en-US" sz="2000" b="1" dirty="0" err="1"/>
              <a:t>Riječ</a:t>
            </a:r>
            <a:r>
              <a:rPr lang="en-US" sz="2000" b="1" dirty="0"/>
              <a:t> </a:t>
            </a:r>
            <a:r>
              <a:rPr lang="sr-Latn-RS" sz="2000" b="1" dirty="0"/>
              <a:t>Božju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voditi</a:t>
            </a:r>
            <a:r>
              <a:rPr lang="en-US" sz="2000" b="1" dirty="0"/>
              <a:t> do </a:t>
            </a:r>
            <a:r>
              <a:rPr lang="en-US" sz="2000" b="1" dirty="0" err="1"/>
              <a:t>jutarnje</a:t>
            </a:r>
            <a:r>
              <a:rPr lang="en-US" sz="2000" b="1" dirty="0"/>
              <a:t> </a:t>
            </a:r>
            <a:r>
              <a:rPr lang="en-US" sz="2000" b="1" dirty="0" err="1"/>
              <a:t>zore</a:t>
            </a:r>
            <a:r>
              <a:rPr lang="en-US" sz="2000" b="1" dirty="0"/>
              <a:t> (2</a:t>
            </a:r>
            <a:r>
              <a:rPr lang="sr-Latn-RS" sz="2000" b="1" dirty="0"/>
              <a:t>.</a:t>
            </a:r>
            <a:r>
              <a:rPr lang="en-US" sz="2000" b="1" dirty="0"/>
              <a:t> P</a:t>
            </a:r>
            <a:r>
              <a:rPr lang="sr-Latn-RS" sz="2000" b="1" dirty="0"/>
              <a:t>e</a:t>
            </a:r>
            <a:r>
              <a:rPr lang="en-US" sz="2000" b="1" dirty="0"/>
              <a:t>t</a:t>
            </a:r>
            <a:r>
              <a:rPr lang="sr-Latn-RS" sz="2000" b="1" dirty="0"/>
              <a:t>.</a:t>
            </a:r>
            <a:r>
              <a:rPr lang="en-US" sz="2000" b="1" dirty="0"/>
              <a:t> 1,19). Ali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 </a:t>
            </a:r>
            <a:r>
              <a:rPr lang="en-US" sz="2000" b="1" dirty="0" err="1"/>
              <a:t>jutro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2AAC3E6-A6FC-8FF2-A3DC-0E6F293EC1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347994"/>
            <a:ext cx="3573736" cy="4341804"/>
          </a:xfrm>
          <a:prstGeom prst="roundRect">
            <a:avLst>
              <a:gd name="adj" fmla="val 103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DDDF70-64ED-F3A6-BD8B-37F68463E76E}"/>
              </a:ext>
            </a:extLst>
          </p:cNvPr>
          <p:cNvSpPr txBox="1"/>
          <p:nvPr/>
        </p:nvSpPr>
        <p:spPr>
          <a:xfrm>
            <a:off x="2871020" y="5837447"/>
            <a:ext cx="9320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Isus</a:t>
            </a:r>
            <a:r>
              <a:rPr lang="en-US" sz="2000" b="1" dirty="0"/>
              <a:t> je "S</a:t>
            </a:r>
            <a:r>
              <a:rPr lang="sr-Latn-RS" sz="2000" b="1" dirty="0" err="1"/>
              <a:t>jajn</a:t>
            </a:r>
            <a:r>
              <a:rPr lang="en-US" sz="2000" b="1" dirty="0"/>
              <a:t>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jutarnja</a:t>
            </a:r>
            <a:r>
              <a:rPr lang="en-US" sz="2000" b="1" dirty="0"/>
              <a:t> </a:t>
            </a:r>
            <a:r>
              <a:rPr lang="en-US" sz="2000" b="1" dirty="0" err="1"/>
              <a:t>zvijezda</a:t>
            </a:r>
            <a:r>
              <a:rPr lang="en-US" sz="2000" b="1" dirty="0"/>
              <a:t>" (</a:t>
            </a:r>
            <a:r>
              <a:rPr lang="en-US" sz="2000" b="1" dirty="0" err="1"/>
              <a:t>Otk</a:t>
            </a:r>
            <a:r>
              <a:rPr lang="sr-Latn-RS" sz="2000" b="1" dirty="0"/>
              <a:t>.</a:t>
            </a:r>
            <a:r>
              <a:rPr lang="en-US" sz="2000" b="1" dirty="0"/>
              <a:t> 22,16). Kad </a:t>
            </a:r>
            <a:r>
              <a:rPr lang="en-US" sz="2000" b="1" dirty="0" err="1"/>
              <a:t>dođe</a:t>
            </a:r>
            <a:r>
              <a:rPr lang="en-US" sz="2000" b="1" dirty="0"/>
              <a:t>: "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noći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ne</a:t>
            </a:r>
            <a:r>
              <a:rPr lang="sr-Latn-RS" sz="2000" b="1" dirty="0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sr-Latn-RS" sz="2000" b="1" dirty="0"/>
              <a:t>ti ni</a:t>
            </a:r>
            <a:r>
              <a:rPr lang="en-US" sz="2000" b="1" dirty="0"/>
              <a:t> </a:t>
            </a:r>
            <a:r>
              <a:rPr lang="en-US" sz="2000" b="1" dirty="0" err="1"/>
              <a:t>svjet</a:t>
            </a:r>
            <a:r>
              <a:rPr lang="sr-Latn-RS" sz="2000" b="1" dirty="0"/>
              <a:t>la od</a:t>
            </a:r>
            <a:r>
              <a:rPr lang="en-US" sz="2000" b="1" dirty="0"/>
              <a:t> </a:t>
            </a:r>
            <a:r>
              <a:rPr lang="en-US" sz="2000" b="1" dirty="0" err="1"/>
              <a:t>svjetiljke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svjetl</a:t>
            </a:r>
            <a:r>
              <a:rPr lang="sr-Latn-RS" sz="2000" b="1" dirty="0"/>
              <a:t>a od sunca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sr-Latn-RS" sz="2000" b="1" dirty="0"/>
              <a:t>nad njima </a:t>
            </a:r>
            <a:r>
              <a:rPr lang="sr-Latn-RS" sz="2000" b="1" dirty="0" err="1"/>
              <a:t>svijetliti</a:t>
            </a:r>
            <a:r>
              <a:rPr lang="en-US" sz="2000" b="1" dirty="0"/>
              <a:t> </a:t>
            </a:r>
            <a:r>
              <a:rPr lang="en-US" sz="2000" b="1" dirty="0" err="1"/>
              <a:t>Gospodin</a:t>
            </a:r>
            <a:r>
              <a:rPr lang="en-US" sz="2000" b="1" dirty="0"/>
              <a:t> Bog" (</a:t>
            </a:r>
            <a:r>
              <a:rPr lang="en-US" sz="2000" b="1" dirty="0" err="1"/>
              <a:t>Otk</a:t>
            </a:r>
            <a:r>
              <a:rPr lang="sr-Latn-RS" sz="2000" b="1" dirty="0"/>
              <a:t>.</a:t>
            </a:r>
            <a:r>
              <a:rPr lang="en-US" sz="2000" b="1" dirty="0"/>
              <a:t> 22,5). </a:t>
            </a:r>
            <a:r>
              <a:rPr lang="en-US" sz="2000" b="1" dirty="0" err="1"/>
              <a:t>Čekanje</a:t>
            </a:r>
            <a:r>
              <a:rPr lang="en-US" sz="2000" b="1" dirty="0"/>
              <a:t> se </a:t>
            </a:r>
            <a:r>
              <a:rPr lang="en-US" sz="2000" b="1" dirty="0" err="1"/>
              <a:t>isplati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1EC59F7-B319-CBE3-EC59-006A2B864C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1" y="4708012"/>
            <a:ext cx="2393866" cy="200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3B0E679-DF5E-8B05-794E-0C977188C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0" y="1292142"/>
            <a:ext cx="2030073" cy="98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0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CD2054-EBBC-7B9A-1AD8-92A2E7F8FE4A}"/>
              </a:ext>
            </a:extLst>
          </p:cNvPr>
          <p:cNvSpPr txBox="1"/>
          <p:nvPr/>
        </p:nvSpPr>
        <p:spPr>
          <a:xfrm>
            <a:off x="1452060" y="820671"/>
            <a:ext cx="9186443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sr-Latn-RS" sz="2800" b="1" dirty="0">
                <a:latin typeface="Constantia" panose="02030602050306030303" pitchFamily="18" charset="0"/>
              </a:rPr>
              <a:t>Očekuje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drugi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Kristov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dolazak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Naša</a:t>
            </a:r>
            <a:r>
              <a:rPr lang="en-US" sz="2800" b="1" dirty="0">
                <a:latin typeface="Constantia" panose="02030602050306030303" pitchFamily="18" charset="0"/>
              </a:rPr>
              <a:t> nada da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sr-Latn-RS" sz="2800" b="1" dirty="0">
                <a:latin typeface="Constantia" panose="02030602050306030303" pitchFamily="18" charset="0"/>
              </a:rPr>
              <a:t>O</a:t>
            </a:r>
            <a:r>
              <a:rPr lang="en-US" sz="2800" b="1" dirty="0">
                <a:latin typeface="Constantia" panose="02030602050306030303" pitchFamily="18" charset="0"/>
              </a:rPr>
              <a:t>n </a:t>
            </a:r>
            <a:r>
              <a:rPr lang="en-US" sz="2800" b="1" dirty="0" err="1">
                <a:latin typeface="Constantia" panose="02030602050306030303" pitchFamily="18" charset="0"/>
              </a:rPr>
              <a:t>uskoro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pojaviti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oblacima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nebeskim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snagom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velikom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slavom</a:t>
            </a:r>
            <a:r>
              <a:rPr lang="sr-Latn-RS" sz="2800" b="1" dirty="0">
                <a:latin typeface="Constantia" panose="02030602050306030303" pitchFamily="18" charset="0"/>
              </a:rPr>
              <a:t>,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ispunjava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naša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srca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radošću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Spasitelj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dođe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oni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spremni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susresti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G</a:t>
            </a:r>
            <a:r>
              <a:rPr lang="en-US" sz="2800" b="1" dirty="0">
                <a:latin typeface="Constantia" panose="02030602050306030303" pitchFamily="18" charset="0"/>
              </a:rPr>
              <a:t>a</a:t>
            </a:r>
            <a:r>
              <a:rPr lang="sr-Latn-RS" sz="2800" b="1" dirty="0">
                <a:latin typeface="Constantia" panose="02030602050306030303" pitchFamily="18" charset="0"/>
              </a:rPr>
              <a:t> uzvik-</a:t>
            </a:r>
            <a:r>
              <a:rPr lang="en-US" sz="2800" b="1" dirty="0">
                <a:latin typeface="Constantia" panose="02030602050306030303" pitchFamily="18" charset="0"/>
              </a:rPr>
              <a:t> nut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: »</a:t>
            </a:r>
            <a:r>
              <a:rPr lang="sr-Latn-RS" sz="2800" b="1" dirty="0">
                <a:latin typeface="Constantia" panose="02030602050306030303" pitchFamily="18" charset="0"/>
              </a:rPr>
              <a:t>Gle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ovo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sr-Latn-RS" sz="2800" b="1" dirty="0">
                <a:latin typeface="Constantia" panose="02030602050306030303" pitchFamily="18" charset="0"/>
              </a:rPr>
              <a:t>Bog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naš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sr-Latn-RS" sz="2800" b="1" dirty="0">
                <a:latin typeface="Constantia" panose="02030602050306030303" pitchFamily="18" charset="0"/>
              </a:rPr>
              <a:t>u njega se uzdasmo, on nas je spasio;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ov</a:t>
            </a:r>
            <a:r>
              <a:rPr lang="en-US" sz="2800" b="1" dirty="0">
                <a:latin typeface="Constantia" panose="02030602050306030303" pitchFamily="18" charset="0"/>
              </a:rPr>
              <a:t>o je </a:t>
            </a:r>
            <a:r>
              <a:rPr lang="sr-Latn-RS" sz="2800" b="1" dirty="0" err="1">
                <a:latin typeface="Constantia" panose="02030602050306030303" pitchFamily="18" charset="0"/>
              </a:rPr>
              <a:t>Jahve</a:t>
            </a:r>
            <a:r>
              <a:rPr lang="sr-Latn-RS" sz="2800" b="1" dirty="0">
                <a:latin typeface="Constantia" panose="02030602050306030303" pitchFamily="18" charset="0"/>
              </a:rPr>
              <a:t> u koga se uzdasmo!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Kličimo i veselimo se spasenju njegovu</a:t>
            </a:r>
            <a:r>
              <a:rPr lang="en-US" sz="2800" b="1" dirty="0">
                <a:latin typeface="Constantia" panose="02030602050306030303" pitchFamily="18" charset="0"/>
              </a:rPr>
              <a:t>« [</a:t>
            </a:r>
            <a:r>
              <a:rPr lang="en-US" sz="2800" b="1" dirty="0" err="1">
                <a:latin typeface="Constantia" panose="02030602050306030303" pitchFamily="18" charset="0"/>
              </a:rPr>
              <a:t>Iz</a:t>
            </a:r>
            <a:r>
              <a:rPr lang="sr-Latn-RS" sz="2800" b="1" dirty="0">
                <a:latin typeface="Constantia" panose="02030602050306030303" pitchFamily="18" charset="0"/>
              </a:rPr>
              <a:t>a.</a:t>
            </a:r>
            <a:r>
              <a:rPr lang="en-US" sz="2800" b="1" dirty="0">
                <a:latin typeface="Constantia" panose="02030602050306030303" pitchFamily="18" charset="0"/>
              </a:rPr>
              <a:t> 25</a:t>
            </a:r>
            <a:r>
              <a:rPr lang="sr-Latn-RS" sz="2800" b="1" dirty="0">
                <a:latin typeface="Constantia" panose="02030602050306030303" pitchFamily="18" charset="0"/>
              </a:rPr>
              <a:t>,</a:t>
            </a:r>
            <a:r>
              <a:rPr lang="en-US" sz="2800" b="1" dirty="0">
                <a:latin typeface="Constantia" panose="02030602050306030303" pitchFamily="18" charset="0"/>
              </a:rPr>
              <a:t>9] [...]
Kruna </a:t>
            </a:r>
            <a:r>
              <a:rPr lang="en-US" sz="2800" b="1" dirty="0" err="1">
                <a:latin typeface="Constantia" panose="02030602050306030303" pitchFamily="18" charset="0"/>
              </a:rPr>
              <a:t>života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blijedi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rezervirana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nebu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otkupljene</a:t>
            </a:r>
            <a:r>
              <a:rPr lang="en-US" sz="2800" b="1" dirty="0">
                <a:latin typeface="Constantia" panose="02030602050306030303" pitchFamily="18" charset="0"/>
              </a:rPr>
              <a:t>, koji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kraljevi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svećenici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Bogu</a:t>
            </a:r>
            <a:r>
              <a:rPr lang="en-US" sz="2800" b="1" dirty="0">
                <a:latin typeface="Constantia" panose="02030602050306030303" pitchFamily="18" charset="0"/>
              </a:rPr>
              <a:t>. Ov</a:t>
            </a:r>
            <a:r>
              <a:rPr lang="sr-Latn-RS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>
                <a:latin typeface="Constantia" panose="02030602050306030303" pitchFamily="18" charset="0"/>
              </a:rPr>
              <a:t> je nada </a:t>
            </a:r>
            <a:r>
              <a:rPr lang="en-US" sz="2800" b="1" dirty="0" err="1">
                <a:latin typeface="Constantia" panose="02030602050306030303" pitchFamily="18" charset="0"/>
              </a:rPr>
              <a:t>postavljena</a:t>
            </a:r>
            <a:r>
              <a:rPr lang="en-US" sz="2800" b="1" dirty="0">
                <a:latin typeface="Constantia" panose="02030602050306030303" pitchFamily="18" charset="0"/>
              </a:rPr>
              <a:t> pred </a:t>
            </a:r>
            <a:r>
              <a:rPr lang="en-US" sz="2800" b="1" dirty="0" err="1">
                <a:latin typeface="Constantia" panose="02030602050306030303" pitchFamily="18" charset="0"/>
              </a:rPr>
              <a:t>nas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Kakva</a:t>
            </a:r>
            <a:r>
              <a:rPr lang="en-US" sz="2800" b="1" dirty="0">
                <a:latin typeface="Constantia" panose="02030602050306030303" pitchFamily="18" charset="0"/>
              </a:rPr>
              <a:t> je to nada! Oh, </a:t>
            </a:r>
            <a:r>
              <a:rPr lang="sr-Latn-RS" sz="2800" b="1" dirty="0">
                <a:latin typeface="Constantia" panose="02030602050306030303" pitchFamily="18" charset="0"/>
              </a:rPr>
              <a:t>kad</a:t>
            </a:r>
            <a:r>
              <a:rPr lang="en-US" sz="2800" b="1" dirty="0">
                <a:latin typeface="Constantia" panose="02030602050306030303" pitchFamily="18" charset="0"/>
              </a:rPr>
              <a:t> bi </a:t>
            </a:r>
            <a:r>
              <a:rPr lang="en-US" sz="2800" b="1" dirty="0" err="1">
                <a:latin typeface="Constantia" panose="02030602050306030303" pitchFamily="18" charset="0"/>
              </a:rPr>
              <a:t>svi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mogli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spremni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Kristov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dolazak</a:t>
            </a:r>
            <a:r>
              <a:rPr lang="en-US" sz="2800" b="1" dirty="0">
                <a:latin typeface="Constantia" panose="02030602050306030303" pitchFamily="18" charset="0"/>
              </a:rPr>
              <a:t>! Neka </a:t>
            </a:r>
            <a:r>
              <a:rPr lang="en-US" sz="2800" b="1" dirty="0" err="1">
                <a:latin typeface="Constantia" panose="02030602050306030303" pitchFamily="18" charset="0"/>
              </a:rPr>
              <a:t>vam</a:t>
            </a:r>
            <a:r>
              <a:rPr lang="en-US" sz="2800" b="1" dirty="0">
                <a:latin typeface="Constantia" panose="02030602050306030303" pitchFamily="18" charset="0"/>
              </a:rPr>
              <a:t> Bog </a:t>
            </a:r>
            <a:r>
              <a:rPr lang="en-US" sz="2800" b="1" dirty="0" err="1">
                <a:latin typeface="Constantia" panose="02030602050306030303" pitchFamily="18" charset="0"/>
              </a:rPr>
              <a:t>podari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budete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pobjednici</a:t>
            </a:r>
            <a:r>
              <a:rPr lang="en-US" sz="2800" b="1" dirty="0">
                <a:latin typeface="Constantia" panose="02030602050306030303" pitchFamily="18" charset="0"/>
              </a:rPr>
              <a:t>!"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1B5FA-CA5E-41FB-98B6-EA74EBAF469F}"/>
              </a:ext>
            </a:extLst>
          </p:cNvPr>
          <p:cNvSpPr txBox="1"/>
          <p:nvPr/>
        </p:nvSpPr>
        <p:spPr>
          <a:xfrm>
            <a:off x="5917089" y="6519446"/>
            <a:ext cx="5427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RS" sz="1600" b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G. </a:t>
            </a:r>
            <a:r>
              <a:rPr lang="sr-Latn-RS" sz="1600" b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Latn-RS" sz="1600" i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1600" i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ropovijedi</a:t>
            </a:r>
            <a:r>
              <a:rPr lang="it-IT" sz="1600" i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it-IT" sz="1600" i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razgovori</a:t>
            </a:r>
            <a:r>
              <a:rPr lang="it-IT" sz="1600" i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1600" b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str. 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original.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1600" b="1" dirty="0">
              <a:solidFill>
                <a:srgbClr val="D8DE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1292</Words>
  <Application>Microsoft Office PowerPoint</Application>
  <PresentationFormat>Panorámica</PresentationFormat>
  <Paragraphs>59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Aptos</vt:lpstr>
      <vt:lpstr>Comic Sans MS</vt:lpstr>
      <vt:lpstr>Constantia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2024-03-16T08:41:41Z</dcterms:created>
  <dcterms:modified xsi:type="dcterms:W3CDTF">2024-03-25T20:22:32Z</dcterms:modified>
</cp:coreProperties>
</file>