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0" d="100"/>
          <a:sy n="30" d="100"/>
        </p:scale>
        <p:origin x="90" y="150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en" sz="2000" b="1">
              <a:effectLst>
                <a:outerShdw blurRad="38100" dist="38100" dir="2700000" algn="tl">
                  <a:srgbClr val="000000">
                    <a:alpha val="43137"/>
                  </a:srgbClr>
                </a:outerShdw>
              </a:effectLst>
            </a:rPr>
            <a:t>Sida arapka batang ajar pasal Jesus.</a:t>
          </a:r>
          <a:endParaRPr lang="en" sz="2000" b="1" dirty="0">
            <a:effectLst>
              <a:outerShdw blurRad="38100" dist="38100" dir="2700000" algn="tl">
                <a:srgbClr val="000000">
                  <a:alpha val="43137"/>
                </a:srgbClr>
              </a:outerShdw>
            </a:effectLst>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en" sz="2000" b="1">
              <a:effectLst>
                <a:outerShdw blurRad="38100" dist="38100" dir="2700000" algn="tl">
                  <a:srgbClr val="000000">
                    <a:alpha val="43137"/>
                  </a:srgbClr>
                </a:outerShdw>
              </a:effectLst>
            </a:rPr>
            <a:t>Sida ke bisi pemeri roh lalu ngeraika orang ke sakit.</a:t>
          </a:r>
          <a:endParaRPr lang="en" sz="2000" b="1" dirty="0">
            <a:effectLst>
              <a:outerShdw blurRad="38100" dist="38100" dir="2700000" algn="tl">
                <a:srgbClr val="000000">
                  <a:alpha val="43137"/>
                </a:srgbClr>
              </a:outerShdw>
            </a:effectLst>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en" sz="2000" b="1">
              <a:effectLst>
                <a:outerShdw blurRad="38100" dist="38100" dir="2700000" algn="tl">
                  <a:srgbClr val="000000">
                    <a:alpha val="43137"/>
                  </a:srgbClr>
                </a:outerShdw>
              </a:effectLst>
            </a:rPr>
            <a:t>Sida bempuka semua utai ke sebaka.</a:t>
          </a:r>
          <a:endParaRPr lang="en" sz="2000" b="1" dirty="0">
            <a:effectLst>
              <a:outerShdw blurRad="38100" dist="38100" dir="2700000" algn="tl">
                <a:srgbClr val="000000">
                  <a:alpha val="43137"/>
                </a:srgbClr>
              </a:outerShdw>
            </a:effectLst>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en" sz="2000" b="1">
              <a:effectLst>
                <a:outerShdw blurRad="38100" dist="38100" dir="2700000" algn="tl">
                  <a:srgbClr val="000000">
                    <a:alpha val="43137"/>
                  </a:srgbClr>
                </a:outerShdw>
              </a:effectLst>
            </a:rPr>
            <a:t>Sida magi pemisi sida enggau orang ti seranta.</a:t>
          </a:r>
          <a:endParaRPr lang="en" sz="2000" b="1" dirty="0">
            <a:effectLst>
              <a:outerShdw blurRad="38100" dist="38100" dir="2700000" algn="tl">
                <a:srgbClr val="000000">
                  <a:alpha val="43137"/>
                </a:srgbClr>
              </a:outerShdw>
            </a:effectLst>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en" sz="2000" b="1">
              <a:effectLst>
                <a:outerShdw blurRad="38100" dist="38100" dir="2700000" algn="tl">
                  <a:srgbClr val="000000">
                    <a:alpha val="43137"/>
                  </a:srgbClr>
                </a:outerShdw>
              </a:effectLst>
            </a:rPr>
            <a:t>Sida begempuru</a:t>
          </a:r>
          <a:endParaRPr lang="en" sz="2000" b="1" dirty="0">
            <a:effectLst>
              <a:outerShdw blurRad="38100" dist="38100" dir="2700000" algn="tl">
                <a:srgbClr val="000000">
                  <a:alpha val="43137"/>
                </a:srgbClr>
              </a:outerShdw>
            </a:effectLst>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en" sz="1800" b="1">
              <a:effectLst>
                <a:outerShdw blurRad="38100" dist="38100" dir="2700000" algn="tl">
                  <a:srgbClr val="000000">
                    <a:alpha val="43137"/>
                  </a:srgbClr>
                </a:outerShdw>
              </a:effectLst>
            </a:rPr>
            <a:t>Sida begempuru ba rumah lalu makai perjamuan Tuhan</a:t>
          </a:r>
          <a:endParaRPr lang="en" sz="1800" b="1" dirty="0">
            <a:effectLst>
              <a:outerShdw blurRad="38100" dist="38100" dir="2700000" algn="tl">
                <a:srgbClr val="000000">
                  <a:alpha val="43137"/>
                </a:srgbClr>
              </a:outerShdw>
            </a:effectLst>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en" sz="2000" b="1">
              <a:effectLst>
                <a:outerShdw blurRad="38100" dist="38100" dir="2700000" algn="tl">
                  <a:srgbClr val="000000">
                    <a:alpha val="43137"/>
                  </a:srgbClr>
                </a:outerShdw>
              </a:effectLst>
            </a:rPr>
            <a:t>Sida idup lantang </a:t>
          </a:r>
          <a:endParaRPr lang="en" sz="2000" b="1" dirty="0">
            <a:effectLst>
              <a:outerShdw blurRad="38100" dist="38100" dir="2700000" algn="tl">
                <a:srgbClr val="000000">
                  <a:alpha val="43137"/>
                </a:srgbClr>
              </a:outerShdw>
            </a:effectLst>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en-MY" sz="2000" b="1">
              <a:effectLst>
                <a:outerShdw blurRad="38100" dist="38100" dir="2700000" algn="tl">
                  <a:srgbClr val="000000">
                    <a:alpha val="43137"/>
                  </a:srgbClr>
                </a:outerShdw>
              </a:effectLst>
            </a:rPr>
            <a:t>S</a:t>
          </a:r>
          <a:r>
            <a:rPr lang="en" sz="2000" b="1">
              <a:effectLst>
                <a:outerShdw blurRad="38100" dist="38100" dir="2700000" algn="tl">
                  <a:srgbClr val="000000">
                    <a:alpha val="43137"/>
                  </a:srgbClr>
                </a:outerShdw>
              </a:effectLst>
            </a:rPr>
            <a:t>ida muji Allah Taala</a:t>
          </a:r>
          <a:endParaRPr lang="en" sz="2000" b="1" dirty="0">
            <a:effectLst>
              <a:outerShdw blurRad="38100" dist="38100" dir="2700000" algn="tl">
                <a:srgbClr val="000000">
                  <a:alpha val="43137"/>
                </a:srgbClr>
              </a:outerShdw>
            </a:effectLst>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Sida arapka batang ajar pasal Jesus.</a:t>
          </a:r>
          <a:endParaRPr lang="en" sz="2000" b="1" kern="1200" dirty="0">
            <a:effectLst>
              <a:outerShdw blurRad="38100" dist="38100" dir="2700000" algn="tl">
                <a:srgbClr val="000000">
                  <a:alpha val="43137"/>
                </a:srgbClr>
              </a:outerShdw>
            </a:effectLst>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Sida ke bisi pemeri roh lalu ngeraika orang ke sakit.</a:t>
          </a:r>
          <a:endParaRPr lang="en" sz="2000" b="1" kern="1200" dirty="0">
            <a:effectLst>
              <a:outerShdw blurRad="38100" dist="38100" dir="2700000" algn="tl">
                <a:srgbClr val="000000">
                  <a:alpha val="43137"/>
                </a:srgbClr>
              </a:outerShdw>
            </a:effectLst>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Sida bempuka semua utai ke sebaka.</a:t>
          </a:r>
          <a:endParaRPr lang="en" sz="2000" b="1" kern="1200" dirty="0">
            <a:effectLst>
              <a:outerShdw blurRad="38100" dist="38100" dir="2700000" algn="tl">
                <a:srgbClr val="000000">
                  <a:alpha val="43137"/>
                </a:srgbClr>
              </a:outerShdw>
            </a:effectLst>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Sida magi pemisi sida enggau orang ti seranta.</a:t>
          </a:r>
          <a:endParaRPr lang="en" sz="2000" b="1" kern="1200" dirty="0">
            <a:effectLst>
              <a:outerShdw blurRad="38100" dist="38100" dir="2700000" algn="tl">
                <a:srgbClr val="000000">
                  <a:alpha val="43137"/>
                </a:srgbClr>
              </a:outerShdw>
            </a:effectLst>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Sida begempuru</a:t>
          </a:r>
          <a:endParaRPr lang="en" sz="2000" b="1" kern="1200" dirty="0">
            <a:effectLst>
              <a:outerShdw blurRad="38100" dist="38100" dir="2700000" algn="tl">
                <a:srgbClr val="000000">
                  <a:alpha val="43137"/>
                </a:srgbClr>
              </a:outerShdw>
            </a:effectLst>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Sida begempuru ba rumah lalu makai perjamuan Tuhan</a:t>
          </a:r>
          <a:endParaRPr lang="en" sz="1800" b="1" kern="1200" dirty="0">
            <a:effectLst>
              <a:outerShdw blurRad="38100" dist="38100" dir="2700000" algn="tl">
                <a:srgbClr val="000000">
                  <a:alpha val="43137"/>
                </a:srgbClr>
              </a:outerShdw>
            </a:effectLst>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Sida idup lantang </a:t>
          </a:r>
          <a:endParaRPr lang="en" sz="2000" b="1" kern="1200" dirty="0">
            <a:effectLst>
              <a:outerShdw blurRad="38100" dist="38100" dir="2700000" algn="tl">
                <a:srgbClr val="000000">
                  <a:alpha val="43137"/>
                </a:srgbClr>
              </a:outerShdw>
            </a:effectLst>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alpha val="43137"/>
                  </a:srgbClr>
                </a:outerShdw>
              </a:effectLst>
            </a:rPr>
            <a:t>S</a:t>
          </a:r>
          <a:r>
            <a:rPr lang="en" sz="2000" b="1" kern="1200">
              <a:effectLst>
                <a:outerShdw blurRad="38100" dist="38100" dir="2700000" algn="tl">
                  <a:srgbClr val="000000">
                    <a:alpha val="43137"/>
                  </a:srgbClr>
                </a:outerShdw>
              </a:effectLst>
            </a:rPr>
            <a:t>ida muji Allah Taala</a:t>
          </a:r>
          <a:endParaRPr lang="en" sz="2000" b="1" kern="1200" dirty="0">
            <a:effectLst>
              <a:outerShdw blurRad="38100" dist="38100" dir="2700000" algn="tl">
                <a:srgbClr val="000000">
                  <a:alpha val="43137"/>
                </a:srgbClr>
              </a:outerShdw>
            </a:effectLst>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05/04/2024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05/04/2024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240135" y="2069208"/>
            <a:ext cx="4735804" cy="1446550"/>
          </a:xfrm>
          <a:prstGeom prst="rect">
            <a:avLst/>
          </a:prstGeom>
          <a:noFill/>
        </p:spPr>
        <p:txBody>
          <a:bodyPr wrap="square" rtlCol="0">
            <a:spAutoFit/>
          </a:bodyPr>
          <a:lstStyle/>
          <a:p>
            <a:pPr algn="ctr"/>
            <a:r>
              <a:rPr lang="en-US" sz="4400" b="1" spc="50">
                <a:ln w="0"/>
                <a:solidFill>
                  <a:schemeClr val="bg2"/>
                </a:solidFill>
                <a:effectLst>
                  <a:innerShdw blurRad="63500" dist="50800" dir="13500000">
                    <a:srgbClr val="000000">
                      <a:alpha val="50000"/>
                    </a:srgbClr>
                  </a:innerShdw>
                </a:effectLst>
              </a:rPr>
              <a:t>BATANG KENANG: </a:t>
            </a:r>
            <a:endParaRPr lang="en" sz="4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75664" y="3396743"/>
            <a:ext cx="5064747" cy="2554545"/>
          </a:xfrm>
          <a:prstGeom prst="rect">
            <a:avLst/>
          </a:prstGeom>
          <a:noFill/>
        </p:spPr>
        <p:txBody>
          <a:bodyPr wrap="square" rtlCol="0">
            <a:spAutoFit/>
          </a:bodyPr>
          <a:lstStyle/>
          <a:p>
            <a:pPr algn="ctr"/>
            <a:r>
              <a:rPr lang="en-US" sz="4000" b="1" spc="50">
                <a:ln w="0"/>
                <a:solidFill>
                  <a:srgbClr val="9E4066"/>
                </a:solidFill>
                <a:effectLst>
                  <a:innerShdw blurRad="63500" dist="50800" dir="13500000">
                    <a:srgbClr val="000000">
                      <a:alpha val="50000"/>
                    </a:srgbClr>
                  </a:innerShdw>
                </a:effectLst>
              </a:rPr>
              <a:t>PENGERINDU TAUKA NGERUNDING DIRI?</a:t>
            </a:r>
            <a:endParaRPr lang="en" sz="40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387266" y="6068423"/>
            <a:ext cx="2088978" cy="584775"/>
          </a:xfrm>
          <a:prstGeom prst="rect">
            <a:avLst/>
          </a:prstGeom>
          <a:noFill/>
        </p:spPr>
        <p:txBody>
          <a:bodyPr wrap="square" rtlCol="0">
            <a:spAutoFit/>
          </a:bodyPr>
          <a:lstStyle/>
          <a:p>
            <a:pPr algn="ctr"/>
            <a:r>
              <a:rPr lang="en" sz="1600" b="1" dirty="0">
                <a:solidFill>
                  <a:schemeClr val="accent1">
                    <a:lumMod val="75000"/>
                  </a:schemeClr>
                </a:solidFill>
              </a:rPr>
              <a:t>Lesson 2 for April 13, 2024</a:t>
            </a: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07886"/>
          </a:xfrm>
          <a:prstGeom prst="rect">
            <a:avLst/>
          </a:prstGeom>
          <a:noFill/>
        </p:spPr>
        <p:txBody>
          <a:bodyPr wrap="square">
            <a:spAutoFit/>
          </a:bodyPr>
          <a:lstStyle/>
          <a:p>
            <a:pPr algn="ctr"/>
            <a:r>
              <a:rPr lang="en" sz="4000" b="1" spc="3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NULUNG SIDA KE SUNTUK </a:t>
            </a:r>
            <a:endParaRPr lang="en"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629728" y="506662"/>
            <a:ext cx="8410755" cy="646331"/>
          </a:xfrm>
          <a:prstGeom prst="rect">
            <a:avLst/>
          </a:prstGeom>
          <a:noFill/>
        </p:spPr>
        <p:txBody>
          <a:bodyPr wrap="square">
            <a:spAutoFit/>
          </a:bodyPr>
          <a:lstStyle/>
          <a:p>
            <a:pPr algn="ctr"/>
            <a:r>
              <a:rPr lang="en" b="1">
                <a:solidFill>
                  <a:srgbClr val="82DAEF"/>
                </a:solidFill>
                <a:effectLst>
                  <a:outerShdw blurRad="38100" dist="38100" dir="2700000" algn="tl">
                    <a:srgbClr val="000000">
                      <a:alpha val="43137"/>
                    </a:srgbClr>
                  </a:outerShdw>
                </a:effectLst>
                <a:latin typeface="Comic Sans MS" panose="030F0702030302020204" pitchFamily="66" charset="0"/>
              </a:rPr>
              <a:t>“</a:t>
            </a:r>
            <a:r>
              <a:rPr lang="en-MY" b="1">
                <a:solidFill>
                  <a:srgbClr val="82DAEF"/>
                </a:solidFill>
                <a:effectLst>
                  <a:outerShdw blurRad="38100" dist="38100" dir="2700000" algn="tl">
                    <a:srgbClr val="000000">
                      <a:alpha val="43137"/>
                    </a:srgbClr>
                  </a:outerShdw>
                </a:effectLst>
                <a:latin typeface="Comic Sans MS" panose="030F0702030302020204" pitchFamily="66" charset="0"/>
              </a:rPr>
              <a:t>Sida nyual reta tengkira sida, lalu nyadung duit ti ulih sida ari nya ngagai semua bala sida, nitihka guna sida siku-siku</a:t>
            </a:r>
            <a:r>
              <a:rPr lang="en" b="1">
                <a:solidFill>
                  <a:srgbClr val="82DAEF"/>
                </a:solidFill>
                <a:effectLst>
                  <a:outerShdw blurRad="38100" dist="38100" dir="2700000" algn="tl">
                    <a:srgbClr val="000000">
                      <a:alpha val="43137"/>
                    </a:srgbClr>
                  </a:outerShdw>
                </a:effectLst>
                <a:latin typeface="Comic Sans MS" panose="030F0702030302020204" pitchFamily="66" charset="0"/>
              </a:rPr>
              <a:t>” </a:t>
            </a:r>
            <a:r>
              <a:rPr lang="en" sz="1400" b="1">
                <a:solidFill>
                  <a:srgbClr val="82DAEF"/>
                </a:solidFill>
                <a:effectLst>
                  <a:outerShdw blurRad="38100" dist="38100" dir="2700000" algn="tl">
                    <a:srgbClr val="000000">
                      <a:alpha val="43137"/>
                    </a:srgbClr>
                  </a:outerShdw>
                </a:effectLst>
                <a:latin typeface="Comic Sans MS" panose="030F0702030302020204" pitchFamily="66" charset="0"/>
              </a:rPr>
              <a:t>(Rasul 2:45)</a:t>
            </a:r>
            <a:endParaRPr lang="en" sz="1400" b="1" dirty="0">
              <a:solidFill>
                <a:srgbClr val="82DAEF"/>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369332"/>
          </a:xfrm>
          <a:prstGeom prst="rect">
            <a:avLst/>
          </a:prstGeom>
          <a:noFill/>
        </p:spPr>
        <p:txBody>
          <a:bodyPr wrap="square" rtlCol="0">
            <a:spAutoFit/>
          </a:bodyPr>
          <a:lstStyle/>
          <a:p>
            <a:pPr>
              <a:spcBef>
                <a:spcPts val="600"/>
              </a:spcBef>
            </a:pPr>
            <a:r>
              <a:rPr lang="en-MY" b="1"/>
              <a:t>Nama empas injil ngagai orang Kristian ke dulu kelia </a:t>
            </a:r>
            <a:r>
              <a:rPr lang="en" b="1" i="1"/>
              <a:t>(Rasul 2:42-47)</a:t>
            </a:r>
            <a:r>
              <a:rPr lang="en" b="1"/>
              <a:t>?</a:t>
            </a:r>
            <a:endParaRPr lang="en" b="1" dirty="0"/>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2679225259"/>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646331"/>
          </a:xfrm>
          <a:prstGeom prst="rect">
            <a:avLst/>
          </a:prstGeom>
          <a:noFill/>
        </p:spPr>
        <p:txBody>
          <a:bodyPr wrap="square" rtlCol="0">
            <a:spAutoFit/>
          </a:bodyPr>
          <a:lstStyle/>
          <a:p>
            <a:pPr>
              <a:spcBef>
                <a:spcPts val="600"/>
              </a:spcBef>
            </a:pPr>
            <a:r>
              <a:rPr lang="en-MY" b="1"/>
              <a:t>Laban sida nyadi wakil Kristus, ari nya sida neladan Iya. Kategal ibuhka penyuntuk orang ti bekelingi enggau sida, sida lalu dikerinduka orang mayuh</a:t>
            </a:r>
            <a:r>
              <a:rPr lang="en" b="1"/>
              <a:t>.</a:t>
            </a:r>
            <a:endParaRPr lang="en" b="1" dirty="0"/>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01807"/>
            <a:ext cx="9499074" cy="646331"/>
          </a:xfrm>
          <a:prstGeom prst="rect">
            <a:avLst/>
          </a:prstGeom>
          <a:noFill/>
        </p:spPr>
        <p:txBody>
          <a:bodyPr wrap="square">
            <a:spAutoFit/>
          </a:bodyPr>
          <a:lstStyle/>
          <a:p>
            <a:pPr>
              <a:spcBef>
                <a:spcPts val="600"/>
              </a:spcBef>
            </a:pPr>
            <a:r>
              <a:rPr lang="en-MY" b="1"/>
              <a:t>Sebaka enggau orang dulu menya, gerija patut dikelala kategal pengerindu sida ke  diri sama diri enggau pengibuh sida ke orang mayuh</a:t>
            </a:r>
            <a:r>
              <a:rPr lang="en" b="1"/>
              <a:t>.</a:t>
            </a:r>
            <a:endParaRPr lang="en" b="1" dirty="0"/>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323439"/>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en" sz="4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PENGERINDU, TANDA PENGELALA KITAI</a:t>
            </a:r>
            <a:endParaRPr lang="en"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646331"/>
          </a:xfrm>
          <a:prstGeom prst="rect">
            <a:avLst/>
          </a:prstGeom>
          <a:noFill/>
        </p:spPr>
        <p:txBody>
          <a:bodyPr wrap="square">
            <a:spAutoFit/>
          </a:bodyPr>
          <a:lstStyle/>
          <a:p>
            <a:pPr algn="ctr"/>
            <a:r>
              <a:rPr lang="en" b="1">
                <a:solidFill>
                  <a:schemeClr val="bg1"/>
                </a:solidFill>
                <a:effectLst>
                  <a:outerShdw blurRad="38100" dist="38100" dir="2700000" algn="tl">
                    <a:srgbClr val="000000">
                      <a:alpha val="43137"/>
                    </a:srgbClr>
                  </a:outerShdw>
                </a:effectLst>
                <a:latin typeface="Comic Sans MS" panose="030F0702030302020204" pitchFamily="66" charset="0"/>
              </a:rPr>
              <a:t>“</a:t>
            </a:r>
            <a:r>
              <a:rPr lang="en-MY" b="1">
                <a:solidFill>
                  <a:schemeClr val="bg1"/>
                </a:solidFill>
                <a:effectLst>
                  <a:outerShdw blurRad="38100" dist="38100" dir="2700000" algn="tl">
                    <a:srgbClr val="000000">
                      <a:alpha val="43137"/>
                    </a:srgbClr>
                  </a:outerShdw>
                </a:effectLst>
                <a:latin typeface="Comic Sans MS" panose="030F0702030302020204" pitchFamily="66" charset="0"/>
              </a:rPr>
              <a:t>Enti kita rinduka pangan diri, nya baru semua orang deka nemu kita murid Aku</a:t>
            </a:r>
            <a:r>
              <a:rPr lang="en" b="1">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bg1"/>
                </a:solidFill>
                <a:effectLst>
                  <a:outerShdw blurRad="38100" dist="38100" dir="2700000" algn="tl">
                    <a:srgbClr val="000000">
                      <a:alpha val="43137"/>
                    </a:srgbClr>
                  </a:outerShdw>
                </a:effectLst>
                <a:latin typeface="Comic Sans MS" panose="030F0702030302020204" pitchFamily="66" charset="0"/>
              </a:rPr>
              <a:t>(John 13:35)</a:t>
            </a:r>
            <a:endParaRPr lang="en"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77218"/>
          </a:xfrm>
          <a:prstGeom prst="rect">
            <a:avLst/>
          </a:prstGeom>
          <a:noFill/>
        </p:spPr>
        <p:txBody>
          <a:bodyPr wrap="square" rtlCol="0">
            <a:spAutoFit/>
          </a:bodyPr>
          <a:lstStyle/>
          <a:p>
            <a:pPr>
              <a:spcBef>
                <a:spcPts val="600"/>
              </a:spcBef>
            </a:pPr>
            <a:r>
              <a:rPr lang="en-MY" sz="1600" b="1"/>
              <a:t>Genap iku sida ke charut ba serata langit tu endang ngembuan perangai-perangai sida empu: Sitan ngembuan ati ti begedi ati sereta ngerusak; Allah Taala ngembuan pengerindu lalu nyeruri utai  ke udah rusak</a:t>
            </a:r>
            <a:r>
              <a:rPr lang="en" sz="1600" b="1"/>
              <a:t>.</a:t>
            </a:r>
            <a:endParaRPr lang="en" sz="1600" b="1" dirty="0"/>
          </a:p>
        </p:txBody>
      </p:sp>
      <p:sp>
        <p:nvSpPr>
          <p:cNvPr id="7" name="CuadroTexto 6">
            <a:extLst>
              <a:ext uri="{FF2B5EF4-FFF2-40B4-BE49-F238E27FC236}">
                <a16:creationId xmlns:a16="http://schemas.microsoft.com/office/drawing/2014/main" id="{CC42C760-C346-61BE-52F4-7A18C943C037}"/>
              </a:ext>
            </a:extLst>
          </p:cNvPr>
          <p:cNvSpPr txBox="1"/>
          <p:nvPr/>
        </p:nvSpPr>
        <p:spPr>
          <a:xfrm>
            <a:off x="5164454" y="5466664"/>
            <a:ext cx="7018019" cy="1200329"/>
          </a:xfrm>
          <a:prstGeom prst="rect">
            <a:avLst/>
          </a:prstGeom>
          <a:noFill/>
        </p:spPr>
        <p:txBody>
          <a:bodyPr wrap="square">
            <a:spAutoFit/>
          </a:bodyPr>
          <a:lstStyle/>
          <a:p>
            <a:pPr>
              <a:spcBef>
                <a:spcPts val="600"/>
              </a:spcBef>
            </a:pPr>
            <a:r>
              <a:rPr lang="en-MY" b="1"/>
              <a:t>Sida nyerahka diri kategal pengerindu, lalu tu meri penguntung ngagai bejuta iku orang. Sida nadai merening ngagai diri empu, tang nguingka perening sida ngagai orang ke alai sida nyerahka pengidup, ianya Penyelamat sida: Jesus</a:t>
            </a:r>
            <a:r>
              <a:rPr lang="en" b="1"/>
              <a:t>.</a:t>
            </a:r>
            <a:endParaRPr lang="en" b="1" dirty="0"/>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210" y="4158613"/>
            <a:ext cx="7027790" cy="1200329"/>
          </a:xfrm>
          <a:prstGeom prst="rect">
            <a:avLst/>
          </a:prstGeom>
          <a:noFill/>
        </p:spPr>
        <p:txBody>
          <a:bodyPr wrap="square">
            <a:spAutoFit/>
          </a:bodyPr>
          <a:lstStyle/>
          <a:p>
            <a:pPr>
              <a:spcBef>
                <a:spcPts val="600"/>
              </a:spcBef>
            </a:pPr>
            <a:r>
              <a:rPr lang="en-MY" b="1"/>
              <a:t>Orang Kristian ba abad ti kedua enggau ketiga ngamalka pengerindu ke nadai ngerunding diri. Lebuh maya dua iti pandemik kelia (taun 160 enggau 265), sida ngintu orang ke kena penusah nya lalu enda ngira penyelamat diri empu</a:t>
            </a:r>
            <a:r>
              <a:rPr lang="en" b="1"/>
              <a:t>.</a:t>
            </a:r>
            <a:endParaRPr lang="en" b="1" dirty="0"/>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56835" y="3219895"/>
            <a:ext cx="7018019" cy="923330"/>
          </a:xfrm>
          <a:prstGeom prst="rect">
            <a:avLst/>
          </a:prstGeom>
          <a:noFill/>
        </p:spPr>
        <p:txBody>
          <a:bodyPr wrap="square">
            <a:spAutoFit/>
          </a:bodyPr>
          <a:lstStyle/>
          <a:p>
            <a:pPr>
              <a:spcBef>
                <a:spcPts val="600"/>
              </a:spcBef>
            </a:pPr>
            <a:r>
              <a:rPr lang="en-MY" b="1"/>
              <a:t>Penitih raban sida tu lalu ngereja utai nitihka teladan tu. Enti kitai nitihka Allah Taala, dia kitai deka mandangka nya ari pengerindu kitai ke orang bukai </a:t>
            </a:r>
            <a:r>
              <a:rPr lang="en" b="1" i="1"/>
              <a:t>(1John. 4:20-21)</a:t>
            </a:r>
            <a:r>
              <a:rPr lang="en" b="1"/>
              <a:t>.</a:t>
            </a:r>
            <a:endParaRPr lang="en" b="1" dirty="0"/>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4401205"/>
          </a:xfrm>
          <a:prstGeom prst="rect">
            <a:avLst/>
          </a:prstGeom>
          <a:noFill/>
        </p:spPr>
        <p:txBody>
          <a:bodyPr wrap="square">
            <a:spAutoFit/>
          </a:bodyPr>
          <a:lstStyle/>
          <a:p>
            <a:pPr>
              <a:spcBef>
                <a:spcPts val="600"/>
              </a:spcBef>
            </a:pPr>
            <a:r>
              <a:rPr lang="en" sz="2800" b="1">
                <a:latin typeface="Constantia" panose="02030602050306030303" pitchFamily="18" charset="0"/>
              </a:rPr>
              <a:t>“</a:t>
            </a:r>
            <a:r>
              <a:rPr lang="en-MY" sz="2800" b="1">
                <a:latin typeface="Constantia" panose="02030602050306030303" pitchFamily="18" charset="0"/>
              </a:rPr>
              <a:t>Endang nyadi penguntung genap iku orang enti sida nyadi jalai idup ke dikena Tuhan bejakuka pasal pengasih pengeraja Kristus ke enda ulih sagam. Nadai utai bukai ke balat dikinginka Kristus, ngelui ari orang ke nyadi wakil Iya dalam Roh enggau perangai ngagai dunya. Nadai mega utai bukai lebih agi diguna dunya, kelimpah ari penerang pasal pengasih Kristus ke digaga nengah mensia. Semua serega nganti jalai ke dikena nuang minyak kudus ke nyadi pengelantang enggau berekat ngagai ati mensia</a:t>
            </a:r>
            <a:r>
              <a:rPr lang="en" sz="2800" b="1">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1492312" y="5745680"/>
            <a:ext cx="5634299" cy="338554"/>
          </a:xfrm>
          <a:prstGeom prst="rect">
            <a:avLst/>
          </a:prstGeom>
          <a:noFill/>
        </p:spPr>
        <p:txBody>
          <a:bodyPr wrap="none" rtlCol="0">
            <a:spAutoFit/>
          </a:bodyPr>
          <a:lstStyle/>
          <a:p>
            <a:r>
              <a:rPr lang="en-US" sz="1600" b="1" dirty="0"/>
              <a:t>EGW (God's Amazing Grace - Unsearchable Riches, June 28</a:t>
            </a:r>
            <a:r>
              <a:rPr lang="en" sz="1600" b="1" dirty="0"/>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35468"/>
            <a:ext cx="6330768"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a:solidFill>
                  <a:srgbClr val="166588"/>
                </a:solidFill>
                <a:latin typeface="Comic Sans MS" panose="030F0702030302020204" pitchFamily="66" charset="0"/>
              </a:rPr>
              <a:t>“Anang takut, Aku bisi enggau kita! Aku tu Allah Taala kita. Anang nejuka utai ngenakutka kita! Aku deka ngasuh kita kering lalu nulung kita. Aku deka nyaga kita lalu ngelepaska kita.” </a:t>
            </a:r>
            <a:r>
              <a:rPr lang="es-ES" b="1">
                <a:solidFill>
                  <a:srgbClr val="166588"/>
                </a:solidFill>
                <a:latin typeface="Comic Sans MS" panose="030F0702030302020204" pitchFamily="66" charset="0"/>
              </a:rPr>
              <a:t>(Isaiah 41:10)</a:t>
            </a:r>
            <a:endParaRPr lang="es-ES" sz="2400" b="1"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en" sz="2000" b="1">
                <a:solidFill>
                  <a:schemeClr val="bg1"/>
                </a:solidFill>
                <a:effectLst>
                  <a:glow rad="127000">
                    <a:srgbClr val="AC2850"/>
                  </a:glow>
                </a:effectLst>
              </a:rPr>
              <a:t> Pelajar ari pengerusak </a:t>
            </a:r>
            <a:r>
              <a:rPr lang="en" sz="2000" b="1" dirty="0">
                <a:solidFill>
                  <a:schemeClr val="bg1"/>
                </a:solidFill>
                <a:effectLst>
                  <a:glow rad="127000">
                    <a:srgbClr val="AC2850"/>
                  </a:glow>
                </a:effectLst>
              </a:rPr>
              <a:t>Jerusalem:</a:t>
            </a:r>
          </a:p>
          <a:p>
            <a:pPr lvl="1">
              <a:spcBef>
                <a:spcPts val="600"/>
              </a:spcBef>
              <a:tabLst>
                <a:tab pos="538163" algn="l"/>
              </a:tabLst>
            </a:pPr>
            <a:r>
              <a:rPr lang="en" sz="2000" b="1">
                <a:solidFill>
                  <a:schemeClr val="bg1"/>
                </a:solidFill>
                <a:effectLst>
                  <a:glow rad="127000">
                    <a:srgbClr val="A23292"/>
                  </a:glow>
                </a:effectLst>
              </a:rPr>
              <a:t>Penulak ke pengerindu Allah Taala.</a:t>
            </a:r>
            <a:endParaRPr lang="en" sz="2000" b="1" dirty="0">
              <a:solidFill>
                <a:schemeClr val="bg1"/>
              </a:solidFill>
              <a:effectLst>
                <a:glow rad="127000">
                  <a:srgbClr val="A23292"/>
                </a:glow>
              </a:effectLst>
            </a:endParaRPr>
          </a:p>
          <a:p>
            <a:pPr lvl="1">
              <a:spcBef>
                <a:spcPts val="600"/>
              </a:spcBef>
              <a:tabLst>
                <a:tab pos="538163" algn="l"/>
              </a:tabLst>
            </a:pPr>
            <a:r>
              <a:rPr lang="en-MY" sz="2000" b="1">
                <a:solidFill>
                  <a:schemeClr val="bg1"/>
                </a:solidFill>
                <a:effectLst>
                  <a:glow rad="127000">
                    <a:srgbClr val="51A54C"/>
                  </a:glow>
                </a:effectLst>
              </a:rPr>
              <a:t>Pengibuh</a:t>
            </a:r>
            <a:r>
              <a:rPr lang="en" sz="2000" b="1">
                <a:solidFill>
                  <a:schemeClr val="bg1"/>
                </a:solidFill>
                <a:effectLst>
                  <a:glow rad="127000">
                    <a:srgbClr val="51A54C"/>
                  </a:glow>
                </a:effectLst>
              </a:rPr>
              <a:t> Allah Taala ke nembiak Iya.</a:t>
            </a:r>
            <a:endParaRPr lang="en" sz="2000" b="1" dirty="0">
              <a:solidFill>
                <a:schemeClr val="bg1"/>
              </a:solidFill>
              <a:effectLst>
                <a:glow rad="127000">
                  <a:srgbClr val="51A54C"/>
                </a:glow>
              </a:effectLst>
            </a:endParaRPr>
          </a:p>
          <a:p>
            <a:pPr>
              <a:spcBef>
                <a:spcPts val="1800"/>
              </a:spcBef>
              <a:tabLst>
                <a:tab pos="538163" algn="l"/>
              </a:tabLst>
            </a:pPr>
            <a:r>
              <a:rPr lang="en" sz="2000" b="1">
                <a:solidFill>
                  <a:schemeClr val="bg1"/>
                </a:solidFill>
                <a:effectLst>
                  <a:glow rad="127000">
                    <a:srgbClr val="AC2850"/>
                  </a:glow>
                </a:effectLst>
              </a:rPr>
              <a:t>Pelajar ari Kristian ti terubah:</a:t>
            </a:r>
            <a:endParaRPr lang="en" sz="2000" b="1" dirty="0">
              <a:solidFill>
                <a:schemeClr val="bg1"/>
              </a:solidFill>
              <a:effectLst>
                <a:glow rad="127000">
                  <a:srgbClr val="AC2850"/>
                </a:glow>
              </a:effectLst>
            </a:endParaRPr>
          </a:p>
          <a:p>
            <a:pPr lvl="1">
              <a:spcBef>
                <a:spcPts val="600"/>
              </a:spcBef>
              <a:tabLst>
                <a:tab pos="538163" algn="l"/>
              </a:tabLst>
            </a:pPr>
            <a:r>
              <a:rPr lang="en" sz="2000" b="1">
                <a:solidFill>
                  <a:schemeClr val="bg1"/>
                </a:solidFill>
                <a:effectLst>
                  <a:glow rad="127000">
                    <a:srgbClr val="C5600D"/>
                  </a:glow>
                </a:effectLst>
              </a:rPr>
              <a:t>Penaluk lebuh nitih.</a:t>
            </a:r>
            <a:endParaRPr lang="en" sz="2000" b="1" dirty="0">
              <a:solidFill>
                <a:schemeClr val="bg1"/>
              </a:solidFill>
              <a:effectLst>
                <a:glow rad="127000">
                  <a:srgbClr val="C5600D"/>
                </a:glow>
              </a:effectLst>
            </a:endParaRPr>
          </a:p>
          <a:p>
            <a:pPr lvl="1">
              <a:spcBef>
                <a:spcPts val="600"/>
              </a:spcBef>
              <a:tabLst>
                <a:tab pos="538163" algn="l"/>
              </a:tabLst>
            </a:pPr>
            <a:r>
              <a:rPr lang="en" sz="2000" b="1">
                <a:solidFill>
                  <a:schemeClr val="bg1"/>
                </a:solidFill>
                <a:effectLst>
                  <a:glow rad="127000">
                    <a:srgbClr val="228F9E"/>
                  </a:glow>
                </a:effectLst>
              </a:rPr>
              <a:t>Nulung orang ti seranta.</a:t>
            </a:r>
            <a:endParaRPr lang="en" sz="2000" b="1" dirty="0">
              <a:solidFill>
                <a:schemeClr val="bg1"/>
              </a:solidFill>
              <a:effectLst>
                <a:glow rad="127000">
                  <a:srgbClr val="228F9E"/>
                </a:glow>
              </a:effectLst>
            </a:endParaRPr>
          </a:p>
          <a:p>
            <a:pPr lvl="1">
              <a:spcBef>
                <a:spcPts val="600"/>
              </a:spcBef>
              <a:tabLst>
                <a:tab pos="538163" algn="l"/>
              </a:tabLst>
            </a:pPr>
            <a:r>
              <a:rPr lang="en" sz="2000" b="1">
                <a:solidFill>
                  <a:schemeClr val="bg1"/>
                </a:solidFill>
                <a:effectLst>
                  <a:glow rad="127000">
                    <a:srgbClr val="A68702"/>
                  </a:glow>
                </a:effectLst>
              </a:rPr>
              <a:t>Pengerindu, tanda pengelala kitai.</a:t>
            </a:r>
            <a:endParaRPr lang="en" sz="2000" b="1" dirty="0">
              <a:solidFill>
                <a:schemeClr val="bg1"/>
              </a:solidFill>
              <a:effectLst>
                <a:glow rad="127000">
                  <a:srgbClr val="A68702"/>
                </a:glow>
              </a:effectLst>
            </a:endParaRP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1138773"/>
          </a:xfrm>
          <a:prstGeom prst="rect">
            <a:avLst/>
          </a:prstGeom>
          <a:noFill/>
        </p:spPr>
        <p:txBody>
          <a:bodyPr wrap="square" rtlCol="0">
            <a:spAutoFit/>
          </a:bodyPr>
          <a:lstStyle/>
          <a:p>
            <a:pPr>
              <a:spcBef>
                <a:spcPts val="600"/>
              </a:spcBef>
            </a:pPr>
            <a:r>
              <a:rPr lang="en-MY" sz="1700" b="1"/>
              <a:t>Taun 70 AD nerangka pengujung perintah Israel nyadi siti bansa. Taja menua Rome ke ngerusak nengeri Jerusalem enggau Rumah Sembiang, menua-menua bukai bisi mega bagi dalam perang nya</a:t>
            </a:r>
            <a:r>
              <a:rPr lang="en" sz="1700" b="1"/>
              <a:t>.</a:t>
            </a:r>
            <a:endParaRPr lang="en" sz="1700" b="1" dirty="0"/>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07" y="2108266"/>
            <a:ext cx="6687669" cy="1400383"/>
          </a:xfrm>
          <a:prstGeom prst="rect">
            <a:avLst/>
          </a:prstGeom>
          <a:noFill/>
        </p:spPr>
        <p:txBody>
          <a:bodyPr wrap="square">
            <a:spAutoFit/>
          </a:bodyPr>
          <a:lstStyle/>
          <a:p>
            <a:pPr>
              <a:spcBef>
                <a:spcPts val="600"/>
              </a:spcBef>
            </a:pPr>
            <a:r>
              <a:rPr lang="en-MY" sz="1700" b="1"/>
              <a:t>Pia mega ba sepiak Allah Taala, Iya beulang-ulang madahka penusah ke tau nyadi enti sida nulak, Iya ngelaunka ukum nya dipejalai, nyendiaka seraban orang, ianya gerija, ngambika ngangkatka sempun penampak lalu nerangka dunya ngena ajar pasal pengerindu Tuhan</a:t>
            </a:r>
            <a:r>
              <a:rPr lang="en" sz="1700" b="1"/>
              <a:t>.</a:t>
            </a:r>
            <a:endParaRPr lang="en" sz="1700" b="1" dirty="0"/>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8" y="1349098"/>
            <a:ext cx="6687669" cy="615553"/>
          </a:xfrm>
          <a:prstGeom prst="rect">
            <a:avLst/>
          </a:prstGeom>
          <a:noFill/>
        </p:spPr>
        <p:txBody>
          <a:bodyPr wrap="square">
            <a:spAutoFit/>
          </a:bodyPr>
          <a:lstStyle/>
          <a:p>
            <a:pPr>
              <a:spcBef>
                <a:spcPts val="600"/>
              </a:spcBef>
            </a:pPr>
            <a:r>
              <a:rPr lang="en-MY" sz="1700" b="1"/>
              <a:t>Ari sepiak, Sitan meh ke meransang orang Israel nulak Kristus, lepas nya iya lalu ngambu diri bisi hak ngerusakka bansa sida</a:t>
            </a:r>
            <a:r>
              <a:rPr lang="en" sz="1700" b="1"/>
              <a:t>.</a:t>
            </a:r>
            <a:endParaRPr lang="en" sz="1700" b="1" dirty="0"/>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3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par>
                          <p:cTn id="81" fill="hold">
                            <p:stCondLst>
                              <p:cond delay="1500"/>
                            </p:stCondLst>
                            <p:childTnLst>
                              <p:par>
                                <p:cTn id="82" presetID="31"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 calcmode="lin" valueType="num">
                                      <p:cBhvr>
                                        <p:cTn id="86" dur="500" fill="hold"/>
                                        <p:tgtEl>
                                          <p:spTgt spid="17"/>
                                        </p:tgtEl>
                                        <p:attrNameLst>
                                          <p:attrName>style.rotation</p:attrName>
                                        </p:attrNameLst>
                                      </p:cBhvr>
                                      <p:tavLst>
                                        <p:tav tm="0">
                                          <p:val>
                                            <p:fltVal val="90"/>
                                          </p:val>
                                        </p:tav>
                                        <p:tav tm="100000">
                                          <p:val>
                                            <p:fltVal val="0"/>
                                          </p:val>
                                        </p:tav>
                                      </p:tavLst>
                                    </p:anim>
                                    <p:animEffect transition="in" filter="fade">
                                      <p:cBhvr>
                                        <p:cTn id="87" dur="500"/>
                                        <p:tgtEl>
                                          <p:spTgt spid="1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2000"/>
                            </p:stCondLst>
                            <p:childTnLst>
                              <p:par>
                                <p:cTn id="92" presetID="31" presetClass="entr" presetSubtype="0" fill="hold"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 calcmode="lin" valueType="num">
                                      <p:cBhvr>
                                        <p:cTn id="96" dur="500" fill="hold"/>
                                        <p:tgtEl>
                                          <p:spTgt spid="19"/>
                                        </p:tgtEl>
                                        <p:attrNameLst>
                                          <p:attrName>style.rotation</p:attrName>
                                        </p:attrNameLst>
                                      </p:cBhvr>
                                      <p:tavLst>
                                        <p:tav tm="0">
                                          <p:val>
                                            <p:fltVal val="90"/>
                                          </p:val>
                                        </p:tav>
                                        <p:tav tm="100000">
                                          <p:val>
                                            <p:fltVal val="0"/>
                                          </p:val>
                                        </p:tav>
                                      </p:tavLst>
                                    </p:anim>
                                    <p:animEffect transition="in" filter="fade">
                                      <p:cBhvr>
                                        <p:cTn id="97" dur="500"/>
                                        <p:tgtEl>
                                          <p:spTgt spid="1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en" sz="4800" b="1">
                <a:ln w="13462">
                  <a:solidFill>
                    <a:srgbClr val="7D4837"/>
                  </a:solidFill>
                  <a:prstDash val="solid"/>
                </a:ln>
                <a:solidFill>
                  <a:srgbClr val="FFFF00"/>
                </a:solidFill>
                <a:effectLst>
                  <a:outerShdw dist="38100" dir="2700000" algn="bl" rotWithShape="0">
                    <a:schemeClr val="accent5"/>
                  </a:outerShdw>
                </a:effectLst>
              </a:rPr>
              <a:t>PELAJAR ARI PENGERUSAK JERUSALEM</a:t>
            </a:r>
            <a:endParaRPr lang="en" sz="4800" b="1" dirty="0">
              <a:ln w="13462">
                <a:solidFill>
                  <a:srgbClr val="7D4837"/>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07886"/>
          </a:xfrm>
          <a:prstGeom prst="rect">
            <a:avLst/>
          </a:prstGeom>
          <a:noFill/>
        </p:spPr>
        <p:txBody>
          <a:bodyPr wrap="square">
            <a:spAutoFit/>
          </a:bodyPr>
          <a:lstStyle/>
          <a:p>
            <a:pPr algn="ctr"/>
            <a:r>
              <a:rPr lang="en" sz="4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PENULAK KE PENGERINDU ALLAH TAALA</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363508" y="707886"/>
            <a:ext cx="8907337" cy="738664"/>
          </a:xfrm>
          <a:prstGeom prst="rect">
            <a:avLst/>
          </a:prstGeom>
          <a:noFill/>
        </p:spPr>
        <p:txBody>
          <a:bodyPr wrap="square">
            <a:spAutoFit/>
          </a:bodyPr>
          <a:lstStyle/>
          <a:p>
            <a:pPr algn="ctr"/>
            <a:r>
              <a:rPr lang="en-US" sz="1400" b="1">
                <a:solidFill>
                  <a:schemeClr val="accent5">
                    <a:lumMod val="75000"/>
                  </a:schemeClr>
                </a:solidFill>
                <a:latin typeface="Comic Sans MS" panose="030F0702030302020204" pitchFamily="66" charset="0"/>
              </a:rPr>
              <a:t>“O Jerusalem, Jerusalem! Nuan munuh sida nabi lalu nuku ngena batu bala seruan ke dikirumka Allah Taala ngagai nuan! Aku suah udah deka ngaul semua nembiak nuan, baka indu manuk ti ngempuruka anak di baruh sayap iya, tang nuan enggai nejuka Aku</a:t>
            </a:r>
            <a:r>
              <a:rPr lang="en" sz="1400" b="1">
                <a:solidFill>
                  <a:schemeClr val="accent5">
                    <a:lumMod val="75000"/>
                  </a:schemeClr>
                </a:solidFill>
                <a:latin typeface="Comic Sans MS" panose="030F0702030302020204" pitchFamily="66" charset="0"/>
              </a:rPr>
              <a:t>!” (Matthew 23:37)</a:t>
            </a:r>
            <a:endParaRPr lang="es-ES"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641610"/>
            <a:ext cx="8567523" cy="877163"/>
          </a:xfrm>
          <a:prstGeom prst="rect">
            <a:avLst/>
          </a:prstGeom>
          <a:noFill/>
        </p:spPr>
        <p:txBody>
          <a:bodyPr wrap="square" rtlCol="0">
            <a:spAutoFit/>
          </a:bodyPr>
          <a:lstStyle/>
          <a:p>
            <a:pPr>
              <a:spcBef>
                <a:spcPts val="600"/>
              </a:spcBef>
            </a:pPr>
            <a:r>
              <a:rPr lang="en-MY" sz="1700" b="1">
                <a:solidFill>
                  <a:schemeClr val="bg1"/>
                </a:solidFill>
                <a:effectLst>
                  <a:glow rad="127000">
                    <a:srgbClr val="1A0613"/>
                  </a:glow>
                  <a:outerShdw blurRad="38100" dist="38100" dir="2700000" algn="tl">
                    <a:srgbClr val="000000">
                      <a:alpha val="43137"/>
                    </a:srgbClr>
                  </a:outerShdw>
                </a:effectLst>
              </a:rPr>
              <a:t>Jesus nyabak lebuh Iya nyau semak nengeri Jerusalem </a:t>
            </a:r>
            <a:r>
              <a:rPr lang="en-MY" sz="1700" b="1" i="1">
                <a:solidFill>
                  <a:schemeClr val="bg1"/>
                </a:solidFill>
                <a:effectLst>
                  <a:glow rad="127000">
                    <a:srgbClr val="1A0613"/>
                  </a:glow>
                  <a:outerShdw blurRad="38100" dist="38100" dir="2700000" algn="tl">
                    <a:srgbClr val="000000">
                      <a:alpha val="43137"/>
                    </a:srgbClr>
                  </a:outerShdw>
                </a:effectLst>
              </a:rPr>
              <a:t>(Luke 19: 41-44)</a:t>
            </a:r>
            <a:r>
              <a:rPr lang="en-MY" sz="1700" b="1">
                <a:solidFill>
                  <a:schemeClr val="bg1"/>
                </a:solidFill>
                <a:effectLst>
                  <a:glow rad="127000">
                    <a:srgbClr val="1A0613"/>
                  </a:glow>
                  <a:outerShdw blurRad="38100" dist="38100" dir="2700000" algn="tl">
                    <a:srgbClr val="000000">
                      <a:alpha val="43137"/>
                    </a:srgbClr>
                  </a:outerShdw>
                </a:effectLst>
              </a:rPr>
              <a:t>. Iya nemu sida deka merinsa kategal ari pengeras ati sida udah nulak kangau pengasih ari Allah Taala </a:t>
            </a:r>
            <a:r>
              <a:rPr lang="en" sz="1700" b="1" i="1">
                <a:solidFill>
                  <a:schemeClr val="bg1"/>
                </a:solidFill>
                <a:effectLst>
                  <a:glow rad="127000">
                    <a:srgbClr val="1A0613"/>
                  </a:glow>
                  <a:outerShdw blurRad="38100" dist="38100" dir="2700000" algn="tl">
                    <a:srgbClr val="000000">
                      <a:alpha val="43137"/>
                    </a:srgbClr>
                  </a:outerShdw>
                </a:effectLst>
              </a:rPr>
              <a:t>(Matt. 23:37)</a:t>
            </a:r>
            <a:r>
              <a:rPr lang="en" sz="1700" b="1">
                <a:solidFill>
                  <a:schemeClr val="bg1"/>
                </a:solidFill>
                <a:effectLst>
                  <a:glow rad="127000">
                    <a:srgbClr val="1A0613"/>
                  </a:glow>
                  <a:outerShdw blurRad="38100" dist="38100" dir="2700000" algn="tl">
                    <a:srgbClr val="000000">
                      <a:alpha val="43137"/>
                    </a:srgbClr>
                  </a:outerShdw>
                </a:effectLst>
              </a:rPr>
              <a:t>.</a:t>
            </a:r>
            <a:endParaRPr lang="en" sz="1700" b="1" dirty="0">
              <a:solidFill>
                <a:schemeClr val="bg1"/>
              </a:solidFill>
              <a:effectLst>
                <a:glow rad="127000">
                  <a:srgbClr val="1A0613"/>
                </a:glow>
                <a:outerShdw blurRad="38100" dist="38100" dir="2700000" algn="tl">
                  <a:srgbClr val="000000">
                    <a:alpha val="43137"/>
                  </a:srgbClr>
                </a:outerShdw>
              </a:effectLst>
            </a:endParaRP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6811157" cy="1661993"/>
          </a:xfrm>
          <a:prstGeom prst="rect">
            <a:avLst/>
          </a:prstGeom>
          <a:noFill/>
        </p:spPr>
        <p:txBody>
          <a:bodyPr wrap="square">
            <a:spAutoFit/>
          </a:bodyPr>
          <a:lstStyle/>
          <a:p>
            <a:pPr>
              <a:spcBef>
                <a:spcPts val="600"/>
              </a:spcBef>
            </a:pPr>
            <a:r>
              <a:rPr lang="en-MY" sz="1700" b="1">
                <a:solidFill>
                  <a:schemeClr val="bg1"/>
                </a:solidFill>
                <a:effectLst>
                  <a:glow rad="127000">
                    <a:srgbClr val="1A0613"/>
                  </a:glow>
                  <a:outerShdw blurRad="38100" dist="38100" dir="2700000" algn="tl">
                    <a:srgbClr val="000000">
                      <a:alpha val="43137"/>
                    </a:srgbClr>
                  </a:outerShdw>
                </a:effectLst>
              </a:rPr>
              <a:t>Sejarah madahka kitai orang Judah angkat ngelaban ba taun 66 kategal enggai diperinsa orang Roma. Raban-raban orang Judah belaban enggau diri sama diri lebuh maya orang Roma ngelulung nengeri sida. Dalam taun 70 semua utai lalu ngetu. Titus ngerusak Jerusalem enggau Rumah Sembiang. Sejuta pemayuh orang Judah mati</a:t>
            </a:r>
            <a:r>
              <a:rPr lang="en" sz="1700" b="1">
                <a:solidFill>
                  <a:schemeClr val="bg1"/>
                </a:solidFill>
                <a:effectLst>
                  <a:glow rad="127000">
                    <a:srgbClr val="1A0613"/>
                  </a:glow>
                  <a:outerShdw blurRad="38100" dist="38100" dir="2700000" algn="tl">
                    <a:srgbClr val="000000">
                      <a:alpha val="43137"/>
                    </a:srgbClr>
                  </a:outerShdw>
                </a:effectLst>
              </a:rPr>
              <a:t>. </a:t>
            </a:r>
            <a:endParaRPr lang="en" sz="1700" b="1" dirty="0">
              <a:solidFill>
                <a:schemeClr val="bg1"/>
              </a:solidFill>
              <a:effectLst>
                <a:glow rad="127000">
                  <a:srgbClr val="1A0613"/>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877163"/>
          </a:xfrm>
          <a:prstGeom prst="rect">
            <a:avLst/>
          </a:prstGeom>
          <a:noFill/>
        </p:spPr>
        <p:txBody>
          <a:bodyPr wrap="square">
            <a:spAutoFit/>
          </a:bodyPr>
          <a:lstStyle/>
          <a:p>
            <a:pPr>
              <a:spcBef>
                <a:spcPts val="600"/>
              </a:spcBef>
            </a:pPr>
            <a:r>
              <a:rPr lang="en-MY" sz="1700" b="1">
                <a:solidFill>
                  <a:schemeClr val="bg1"/>
                </a:solidFill>
                <a:effectLst>
                  <a:glow rad="127000">
                    <a:srgbClr val="1A0613"/>
                  </a:glow>
                  <a:outerShdw blurRad="38100" dist="38100" dir="2700000" algn="tl">
                    <a:srgbClr val="000000">
                      <a:alpha val="43137"/>
                    </a:srgbClr>
                  </a:outerShdw>
                </a:effectLst>
              </a:rPr>
              <a:t>Iya nyabak laban Iya nemu penusah nya ulih diseliah. Laban Allah Taala rindu amat ke kitai, ari nya Iya enggai meda sebarang orang mati, tang ngambika genap iku orang bulih pengidup meruan </a:t>
            </a:r>
            <a:r>
              <a:rPr lang="en" sz="1700" b="1" i="1">
                <a:solidFill>
                  <a:schemeClr val="bg1"/>
                </a:solidFill>
                <a:effectLst>
                  <a:glow rad="127000">
                    <a:srgbClr val="1A0613"/>
                  </a:glow>
                  <a:outerShdw blurRad="38100" dist="38100" dir="2700000" algn="tl">
                    <a:srgbClr val="000000">
                      <a:alpha val="43137"/>
                    </a:srgbClr>
                  </a:outerShdw>
                </a:effectLst>
              </a:rPr>
              <a:t>(John. 5:39-40; Esek. 18:31-32)</a:t>
            </a:r>
            <a:r>
              <a:rPr lang="en" sz="1700" b="1">
                <a:solidFill>
                  <a:schemeClr val="bg1"/>
                </a:solidFill>
                <a:effectLst>
                  <a:glow rad="127000">
                    <a:srgbClr val="1A0613"/>
                  </a:glow>
                  <a:outerShdw blurRad="38100" dist="38100" dir="2700000" algn="tl">
                    <a:srgbClr val="000000">
                      <a:alpha val="43137"/>
                    </a:srgbClr>
                  </a:outerShdw>
                </a:effectLst>
              </a:rPr>
              <a:t>.</a:t>
            </a:r>
            <a:endParaRPr lang="en" sz="1700" b="1" dirty="0">
              <a:solidFill>
                <a:schemeClr val="bg1"/>
              </a:solidFill>
              <a:effectLst>
                <a:glow rad="127000">
                  <a:srgbClr val="1A0613"/>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6769648" cy="1661993"/>
          </a:xfrm>
          <a:prstGeom prst="rect">
            <a:avLst/>
          </a:prstGeom>
          <a:noFill/>
        </p:spPr>
        <p:txBody>
          <a:bodyPr wrap="square">
            <a:spAutoFit/>
          </a:bodyPr>
          <a:lstStyle/>
          <a:p>
            <a:pPr>
              <a:spcBef>
                <a:spcPts val="600"/>
              </a:spcBef>
            </a:pPr>
            <a:r>
              <a:rPr lang="en-MY" sz="1700" b="1">
                <a:solidFill>
                  <a:schemeClr val="bg1"/>
                </a:solidFill>
                <a:effectLst>
                  <a:glow rad="127000">
                    <a:srgbClr val="1A0613"/>
                  </a:glow>
                  <a:outerShdw blurRad="38100" dist="38100" dir="2700000" algn="tl">
                    <a:srgbClr val="000000">
                      <a:alpha val="43137"/>
                    </a:srgbClr>
                  </a:outerShdw>
                </a:effectLst>
              </a:rPr>
              <a:t>Sejarah nadai madah ngagai kitai bakani Sitan nyungkak ati orang Judah ngambika ngelaban, lepas nya orang Roma lalu malas. Pengerusak Jerusalem endang nyengala pengawa ke datai terus ari Sitan. Ari ti ngelengkaka pun penatai pengidup, orang Israel nyau bepanggai ba pengasih munsuh ti semina deka ngerusak enggau munuh aja</a:t>
            </a:r>
            <a:r>
              <a:rPr lang="en" sz="1700" b="1">
                <a:solidFill>
                  <a:schemeClr val="bg1"/>
                </a:solidFill>
                <a:effectLst>
                  <a:glow rad="127000">
                    <a:srgbClr val="1A0613"/>
                  </a:glow>
                  <a:outerShdw blurRad="38100" dist="38100" dir="2700000" algn="tl">
                    <a:srgbClr val="000000">
                      <a:alpha val="43137"/>
                    </a:srgbClr>
                  </a:outerShdw>
                </a:effectLst>
              </a:rPr>
              <a:t>.</a:t>
            </a:r>
            <a:endParaRPr lang="en" sz="1700" b="1" dirty="0">
              <a:solidFill>
                <a:schemeClr val="bg1"/>
              </a:solidFill>
              <a:effectLst>
                <a:glow rad="127000">
                  <a:srgbClr val="1A0613"/>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07886"/>
          </a:xfrm>
          <a:prstGeom prst="rect">
            <a:avLst/>
          </a:prstGeom>
          <a:noFill/>
        </p:spPr>
        <p:txBody>
          <a:bodyPr wrap="square">
            <a:spAutoFit/>
          </a:bodyPr>
          <a:lstStyle/>
          <a:p>
            <a:pPr algn="ctr"/>
            <a:r>
              <a:rPr lang="en"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PENGIBUH ALLAH TAALA KE NEMBIAK IYA </a:t>
            </a:r>
            <a:endPar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en" b="1">
                <a:solidFill>
                  <a:srgbClr val="002060"/>
                </a:solidFill>
                <a:latin typeface="Comic Sans MS" panose="030F0702030302020204" pitchFamily="66" charset="0"/>
              </a:rPr>
              <a:t>“</a:t>
            </a:r>
            <a:r>
              <a:rPr lang="en-MY" b="1">
                <a:solidFill>
                  <a:srgbClr val="002060"/>
                </a:solidFill>
                <a:latin typeface="Comic Sans MS" panose="030F0702030302020204" pitchFamily="66" charset="0"/>
              </a:rPr>
              <a:t>Anang takut, Aku bisi enggau kita! Aku tu Allah Taala kita. Anang nejuka utai ngenakutka kita! Aku deka ngasuh kita kering lalu nulung kita. Aku deka nyaga kita lalu ngelepaska kita</a:t>
            </a:r>
            <a:r>
              <a:rPr lang="en" b="1">
                <a:solidFill>
                  <a:srgbClr val="002060"/>
                </a:solidFill>
                <a:latin typeface="Comic Sans MS" panose="030F0702030302020204" pitchFamily="66" charset="0"/>
              </a:rPr>
              <a:t>” </a:t>
            </a:r>
            <a:r>
              <a:rPr lang="en" sz="1400" b="1">
                <a:solidFill>
                  <a:srgbClr val="002060"/>
                </a:solidFill>
                <a:latin typeface="Comic Sans MS" panose="030F0702030302020204" pitchFamily="66" charset="0"/>
              </a:rPr>
              <a:t>(Isaiah 41:10)</a:t>
            </a:r>
            <a:endParaRPr lang="en" sz="1400" b="1" dirty="0">
              <a:solidFill>
                <a:srgbClr val="002060"/>
              </a:solidFill>
              <a:latin typeface="Comic Sans MS" panose="030F0702030302020204" pitchFamily="66" charset="0"/>
            </a:endParaRP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233186" cy="923330"/>
          </a:xfrm>
          <a:prstGeom prst="rect">
            <a:avLst/>
          </a:prstGeom>
          <a:noFill/>
        </p:spPr>
        <p:txBody>
          <a:bodyPr wrap="square" rtlCol="0">
            <a:spAutoFit/>
          </a:bodyPr>
          <a:lstStyle/>
          <a:p>
            <a:pPr>
              <a:spcBef>
                <a:spcPts val="600"/>
              </a:spcBef>
            </a:pPr>
            <a:r>
              <a:rPr lang="en-MY" b="1"/>
              <a:t>Kategal ari pengerindu, Allah Taala meri peluang ngagai genap iku orang ngelarika diri ari pengerusak nengeri nya. Iya meri kelai: Jerusalem deka dilulung soldadu munsuh </a:t>
            </a:r>
            <a:r>
              <a:rPr lang="en" b="1" i="1"/>
              <a:t>(Luke 21:20)</a:t>
            </a:r>
            <a:r>
              <a:rPr lang="en" b="1"/>
              <a:t>.</a:t>
            </a:r>
            <a:endParaRPr lang="en" b="1" dirty="0"/>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249993"/>
            <a:ext cx="8233186" cy="646331"/>
          </a:xfrm>
          <a:prstGeom prst="rect">
            <a:avLst/>
          </a:prstGeom>
          <a:noFill/>
        </p:spPr>
        <p:txBody>
          <a:bodyPr wrap="square">
            <a:spAutoFit/>
          </a:bodyPr>
          <a:lstStyle/>
          <a:p>
            <a:pPr>
              <a:spcBef>
                <a:spcPts val="600"/>
              </a:spcBef>
            </a:pPr>
            <a:r>
              <a:rPr lang="en-MY" b="1"/>
              <a:t>Genap iku orang ke arapka jaku Jesus lalu ngena peluang nya ngelarika diri lebuh maya nengeri Jerusalem nadai orang nyaga</a:t>
            </a:r>
            <a:r>
              <a:rPr lang="en" b="1"/>
              <a:t>.</a:t>
            </a:r>
            <a:endParaRPr lang="en" b="1" dirty="0"/>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852261"/>
            <a:ext cx="6191938" cy="1200329"/>
          </a:xfrm>
          <a:prstGeom prst="rect">
            <a:avLst/>
          </a:prstGeom>
          <a:noFill/>
        </p:spPr>
        <p:txBody>
          <a:bodyPr wrap="square">
            <a:spAutoFit/>
          </a:bodyPr>
          <a:lstStyle/>
          <a:p>
            <a:pPr>
              <a:spcBef>
                <a:spcPts val="600"/>
              </a:spcBef>
            </a:pPr>
            <a:r>
              <a:rPr lang="en-MY" b="1"/>
              <a:t>Tuhan ulih sereta deka nyaga bala nembiak Iya, taja ba timpuh ke tusah </a:t>
            </a:r>
            <a:r>
              <a:rPr lang="en-MY" b="1" i="1"/>
              <a:t>(Mas. 46:1; Isa. 41: 10)</a:t>
            </a:r>
            <a:r>
              <a:rPr lang="en-MY" b="1"/>
              <a:t>. Taja pia mayuh ari sida bebadi nyawa kategal ari penaluk sida ke Iya</a:t>
            </a:r>
            <a:r>
              <a:rPr lang="en" b="1"/>
              <a:t> </a:t>
            </a:r>
            <a:r>
              <a:rPr lang="en" b="1" i="1"/>
              <a:t>(Heb. 11:35-38).</a:t>
            </a:r>
            <a:endParaRPr lang="en" b="1" i="1" dirty="0"/>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889487"/>
            <a:ext cx="6304547" cy="923330"/>
          </a:xfrm>
          <a:prstGeom prst="rect">
            <a:avLst/>
          </a:prstGeom>
          <a:noFill/>
        </p:spPr>
        <p:txBody>
          <a:bodyPr wrap="square">
            <a:spAutoFit/>
          </a:bodyPr>
          <a:lstStyle/>
          <a:p>
            <a:pPr>
              <a:spcBef>
                <a:spcPts val="600"/>
              </a:spcBef>
            </a:pPr>
            <a:r>
              <a:rPr lang="en-MY" b="1"/>
              <a:t>Berapa bulan lepas nya, Nero lalu ngirumka Vespasian ngambika madamka penyarut nya. Berengkah ari taun 67 ngagai taun 70, Jerusalem lalu enda ngetu dilulung</a:t>
            </a:r>
            <a:r>
              <a:rPr lang="en" b="1"/>
              <a:t>.</a:t>
            </a:r>
            <a:endParaRPr lang="en" b="1" dirty="0"/>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2" y="2254581"/>
            <a:ext cx="8233185" cy="923330"/>
          </a:xfrm>
          <a:prstGeom prst="rect">
            <a:avLst/>
          </a:prstGeom>
          <a:noFill/>
        </p:spPr>
        <p:txBody>
          <a:bodyPr wrap="square">
            <a:spAutoFit/>
          </a:bodyPr>
          <a:lstStyle/>
          <a:p>
            <a:pPr>
              <a:spcBef>
                <a:spcPts val="600"/>
              </a:spcBef>
            </a:pPr>
            <a:r>
              <a:rPr lang="en-MY" b="1"/>
              <a:t>Gaius Cestius Gallus ngamatka kelai nya ba taun 66 AD. Nengeri nya pen ngetu dilulung, kepala raban Zealot ke benama Eleazar ben Simon lalu ngagai soldadu Roma sereta ngalahka sida</a:t>
            </a:r>
            <a:r>
              <a:rPr lang="en" b="1"/>
              <a:t>.</a:t>
            </a:r>
            <a:endParaRPr lang="en" b="1" dirty="0"/>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175700"/>
            <a:ext cx="6321727" cy="646331"/>
          </a:xfrm>
          <a:prstGeom prst="rect">
            <a:avLst/>
          </a:prstGeom>
          <a:noFill/>
        </p:spPr>
        <p:txBody>
          <a:bodyPr wrap="square">
            <a:spAutoFit/>
          </a:bodyPr>
          <a:lstStyle/>
          <a:p>
            <a:pPr>
              <a:spcBef>
                <a:spcPts val="600"/>
              </a:spcBef>
            </a:pPr>
            <a:r>
              <a:rPr lang="en-MY" b="1"/>
              <a:t>Nama kebuah, sekeda dijaga lalu sekeda ditinggalka Iya</a:t>
            </a:r>
            <a:r>
              <a:rPr lang="en" b="1"/>
              <a:t>?</a:t>
            </a:r>
            <a:endParaRPr lang="en" b="1" dirty="0"/>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4832092"/>
          </a:xfrm>
          <a:prstGeom prst="rect">
            <a:avLst/>
          </a:prstGeom>
          <a:noFill/>
        </p:spPr>
        <p:txBody>
          <a:bodyPr wrap="square">
            <a:spAutoFit/>
          </a:bodyPr>
          <a:lstStyle/>
          <a:p>
            <a:pPr>
              <a:spcBef>
                <a:spcPts val="600"/>
              </a:spcBef>
            </a:pPr>
            <a:r>
              <a:rPr lang="en" sz="2800" b="1">
                <a:latin typeface="Constantia" panose="02030602050306030303" pitchFamily="18" charset="0"/>
              </a:rPr>
              <a:t>“</a:t>
            </a:r>
            <a:r>
              <a:rPr lang="en-MY" sz="2800" b="1">
                <a:latin typeface="Constantia" panose="02030602050306030303" pitchFamily="18" charset="0"/>
              </a:rPr>
              <a:t>Pengibun Tuhan ti misteri, ke ngelakka orang ke lurus merinsa ba jari orang ke jai udah balat nyaruka penemu mayuh orang ke lemi pengarap. Sekeda udah sedia deka ngelengkaka pengarap sida ba Tuhan kategal Iya ngasuh orang ti pengabis jai mujur, ba maya ti sama orang ti pengabis manah enggau pengabis tuchi diperinsa sereta dipenyati kuasa ti kasar. Bakani nya pia ku tanya orang, Iya ti Lurus Sereta Kasih (Tuhan) tau ulih natka utai ti jai sereta nadai adil? Tu meh tanya ke nadai kaul enggau kitai. Allah Taala udah meri kitai bukti ti chukup pasal pengerindu Iya, ari nya kitai enggai nyadi enda arapka pemanah Iya, agi mega kitai enda ulih meretika chara Iya gawa</a:t>
            </a:r>
            <a:r>
              <a:rPr lang="en" sz="2800" b="1">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1" y="5713799"/>
            <a:ext cx="12191999" cy="338554"/>
          </a:xfrm>
          <a:prstGeom prst="rect">
            <a:avLst/>
          </a:prstGeom>
          <a:noFill/>
        </p:spPr>
        <p:txBody>
          <a:bodyPr wrap="square" rtlCol="0">
            <a:spAutoFit/>
          </a:bodyPr>
          <a:lstStyle/>
          <a:p>
            <a:pPr algn="ctr"/>
            <a:r>
              <a:rPr lang="en" sz="1600" b="1" dirty="0"/>
              <a:t>EGW (The Great Controversy</a:t>
            </a:r>
            <a:r>
              <a:rPr lang="en" sz="1600" b="1"/>
              <a:t>, lambar </a:t>
            </a:r>
            <a:r>
              <a:rPr lang="en" sz="1600" b="1" dirty="0"/>
              <a:t>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en" sz="5400" b="1">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PELAJAR ARI KRISTIAN KE DULU KELIA </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07886"/>
          </a:xfrm>
          <a:prstGeom prst="rect">
            <a:avLst/>
          </a:prstGeom>
          <a:noFill/>
        </p:spPr>
        <p:txBody>
          <a:bodyPr wrap="square">
            <a:spAutoFit/>
          </a:bodyPr>
          <a:lstStyle/>
          <a:p>
            <a:pPr algn="ctr"/>
            <a:r>
              <a:rPr lang="en" sz="40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PENALUK LEBUH KENA PERINSA </a:t>
            </a:r>
            <a:endParaRPr lang="e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400564" y="583671"/>
            <a:ext cx="9603145" cy="584775"/>
          </a:xfrm>
          <a:prstGeom prst="rect">
            <a:avLst/>
          </a:prstGeom>
          <a:noFill/>
        </p:spPr>
        <p:txBody>
          <a:bodyPr wrap="square">
            <a:spAutoFit/>
          </a:bodyPr>
          <a:lstStyle/>
          <a:p>
            <a:pPr algn="ctr"/>
            <a:r>
              <a:rPr lang="en"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MY"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Tang Saul belabuh ngerusak eklisia. Iya bejalai ari rumah sebuah ngagai rumah sebuah, lalu ngirit orang ke lelaki enggau orang ke indu, lalu nutup sida dalam rumah jil</a:t>
            </a:r>
            <a:r>
              <a:rPr lang="en"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(Rasul 8:3)</a:t>
            </a:r>
            <a:endPar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646331"/>
          </a:xfrm>
          <a:prstGeom prst="rect">
            <a:avLst/>
          </a:prstGeom>
          <a:noFill/>
        </p:spPr>
        <p:txBody>
          <a:bodyPr wrap="square" rtlCol="0">
            <a:spAutoFit/>
          </a:bodyPr>
          <a:lstStyle/>
          <a:p>
            <a:pPr>
              <a:spcBef>
                <a:spcPts val="600"/>
              </a:spcBef>
            </a:pPr>
            <a:r>
              <a:rPr lang="en-MY" b="1"/>
              <a:t>Pun iya, meri pengarap ti besai: orang masuk sembiang nyau beribu iku </a:t>
            </a:r>
            <a:r>
              <a:rPr lang="en-MY" b="1" i="1"/>
              <a:t>(Ras. 2:41; 4:4)</a:t>
            </a:r>
            <a:r>
              <a:rPr lang="en-MY" b="1"/>
              <a:t>; orang ti arap ngajar ngena kuasa </a:t>
            </a:r>
            <a:r>
              <a:rPr lang="en" b="1" i="1"/>
              <a:t>(Ras. 4:31; 5:42)</a:t>
            </a:r>
            <a:r>
              <a:rPr lang="en" b="1"/>
              <a:t>.</a:t>
            </a:r>
            <a:endParaRPr lang="en" b="1" dirty="0"/>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34520"/>
            <a:ext cx="8587991" cy="1200329"/>
          </a:xfrm>
          <a:prstGeom prst="rect">
            <a:avLst/>
          </a:prstGeom>
          <a:noFill/>
        </p:spPr>
        <p:txBody>
          <a:bodyPr wrap="square">
            <a:spAutoFit/>
          </a:bodyPr>
          <a:lstStyle/>
          <a:p>
            <a:pPr>
              <a:spcBef>
                <a:spcPts val="600"/>
              </a:spcBef>
            </a:pPr>
            <a:r>
              <a:rPr lang="en-MY" b="1"/>
              <a:t>Kategal ari pengawa Saul ke merinsaka orang Kristian, dia sida lalu pambar </a:t>
            </a:r>
            <a:r>
              <a:rPr lang="en-MY" b="1" i="1"/>
              <a:t>(Ras. 8:1)</a:t>
            </a:r>
            <a:r>
              <a:rPr lang="en-MY" b="1"/>
              <a:t>. Taja pia, terima kasih ngagai penaluk orang ti arap, laban penampak nyau terang agi manchar ngagai serata dunya maya nya kelia </a:t>
            </a:r>
            <a:r>
              <a:rPr lang="en" b="1" i="1"/>
              <a:t>(Ras. 8:4; 11:19-21; Rom. 15:19; Kol. 1:23)</a:t>
            </a:r>
            <a:r>
              <a:rPr lang="en" b="1"/>
              <a:t>.</a:t>
            </a:r>
            <a:endParaRPr lang="en" b="1" dirty="0"/>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74270"/>
            <a:ext cx="3270266" cy="1477328"/>
          </a:xfrm>
          <a:prstGeom prst="rect">
            <a:avLst/>
          </a:prstGeom>
          <a:noFill/>
        </p:spPr>
        <p:txBody>
          <a:bodyPr wrap="square">
            <a:spAutoFit/>
          </a:bodyPr>
          <a:lstStyle/>
          <a:p>
            <a:pPr>
              <a:spcBef>
                <a:spcPts val="600"/>
              </a:spcBef>
            </a:pPr>
            <a:r>
              <a:rPr lang="en-MY" b="1"/>
              <a:t>Bala munsuh enda ngetu gawa. Mula ngemba </a:t>
            </a:r>
            <a:r>
              <a:rPr lang="en-MY" b="1" i="1"/>
              <a:t>(Ras. 4:17-18)</a:t>
            </a:r>
            <a:r>
              <a:rPr lang="en-MY" b="1"/>
              <a:t>; lepas nya ngukum </a:t>
            </a:r>
            <a:r>
              <a:rPr lang="en-MY" b="1" i="1"/>
              <a:t>(Ras. 5:40)</a:t>
            </a:r>
            <a:r>
              <a:rPr lang="en-MY" b="1"/>
              <a:t>; pengujung iya sida munuh </a:t>
            </a:r>
            <a:r>
              <a:rPr lang="en" b="1" i="1"/>
              <a:t>(Ras. 7:59)</a:t>
            </a:r>
            <a:r>
              <a:rPr lang="en" b="1"/>
              <a:t>.</a:t>
            </a:r>
            <a:endParaRPr lang="en" b="1" dirty="0"/>
          </a:p>
        </p:txBody>
      </p:sp>
      <p:sp>
        <p:nvSpPr>
          <p:cNvPr id="4" name="CuadroTexto 3">
            <a:extLst>
              <a:ext uri="{FF2B5EF4-FFF2-40B4-BE49-F238E27FC236}">
                <a16:creationId xmlns:a16="http://schemas.microsoft.com/office/drawing/2014/main" id="{19DCBA40-CCCE-9C35-0B30-FA404D404B6F}"/>
              </a:ext>
            </a:extLst>
          </p:cNvPr>
          <p:cNvSpPr txBox="1"/>
          <p:nvPr/>
        </p:nvSpPr>
        <p:spPr>
          <a:xfrm>
            <a:off x="152399" y="5405886"/>
            <a:ext cx="8587991" cy="1200329"/>
          </a:xfrm>
          <a:prstGeom prst="rect">
            <a:avLst/>
          </a:prstGeom>
          <a:noFill/>
        </p:spPr>
        <p:txBody>
          <a:bodyPr wrap="square">
            <a:spAutoFit/>
          </a:bodyPr>
          <a:lstStyle/>
          <a:p>
            <a:pPr>
              <a:spcBef>
                <a:spcPts val="600"/>
              </a:spcBef>
            </a:pPr>
            <a:r>
              <a:rPr lang="en-MY" b="1"/>
              <a:t>Jesus udah meri gerija Iya tanggung pengawa enggau kuasa ngemansangka pengawa nya </a:t>
            </a:r>
            <a:r>
              <a:rPr lang="en-MY" b="1" i="1"/>
              <a:t>(Ras. 1:8)</a:t>
            </a:r>
            <a:r>
              <a:rPr lang="en-MY" b="1"/>
              <a:t>. Nadai kuasa, segenda tauka enda segenda ulih nagang pemansang injil </a:t>
            </a:r>
            <a:r>
              <a:rPr lang="en-MY" b="1" i="1"/>
              <a:t>(Mat. 16:18)</a:t>
            </a:r>
            <a:r>
              <a:rPr lang="en-MY" b="1"/>
              <a:t>. “Enti Allah Taala setanah enggau kitai, sapa ulih ngelaban kitai?” </a:t>
            </a:r>
            <a:r>
              <a:rPr lang="en" b="1" i="1"/>
              <a:t>(Rom. 8:31)</a:t>
            </a:r>
            <a:r>
              <a:rPr lang="en" b="1"/>
              <a:t>.</a:t>
            </a:r>
            <a:endParaRPr lang="en" b="1" dirty="0"/>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800</TotalTime>
  <Words>1436</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120</cp:revision>
  <dcterms:created xsi:type="dcterms:W3CDTF">2024-03-30T09:19:10Z</dcterms:created>
  <dcterms:modified xsi:type="dcterms:W3CDTF">2024-04-05T06:26:20Z</dcterms:modified>
</cp:coreProperties>
</file>