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97" autoAdjust="0"/>
    <p:restoredTop sz="94673" autoAdjust="0"/>
  </p:normalViewPr>
  <p:slideViewPr>
    <p:cSldViewPr snapToGrid="0">
      <p:cViewPr varScale="1">
        <p:scale>
          <a:sx n="27" d="100"/>
          <a:sy n="27" d="100"/>
        </p:scale>
        <p:origin x="90" y="15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solidFill>
                <a:schemeClr val="tx1"/>
              </a:solidFill>
            </a:rPr>
            <a:t>예수님께서 모든 존재하는 것들을 창조하셨고</a:t>
          </a:r>
          <a:r>
            <a:rPr lang="en" sz="1600" b="1" dirty="0">
              <a:solidFill>
                <a:schemeClr val="tx1"/>
              </a:solidFill>
            </a:rPr>
            <a:t> (</a:t>
          </a:r>
          <a:r>
            <a:rPr lang="ko-KR" altLang="en-US" sz="1600" b="1" dirty="0">
              <a:solidFill>
                <a:schemeClr val="tx1"/>
              </a:solidFill>
            </a:rPr>
            <a:t>요</a:t>
          </a:r>
          <a:r>
            <a:rPr lang="en" sz="1600" b="1" dirty="0">
              <a:solidFill>
                <a:schemeClr val="tx1"/>
              </a:solidFill>
            </a:rPr>
            <a:t>. 1:3)</a:t>
          </a: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solidFill>
                <a:schemeClr val="tx1"/>
              </a:solidFill>
            </a:rPr>
            <a:t>스스로 자신이 창조하신 한 사람이 되시고</a:t>
          </a:r>
          <a:r>
            <a:rPr lang="en" sz="1600" b="1" dirty="0">
              <a:solidFill>
                <a:schemeClr val="tx1"/>
              </a:solidFill>
            </a:rPr>
            <a:t> </a:t>
          </a:r>
          <a:r>
            <a:rPr lang="en" sz="1400" b="1" dirty="0">
              <a:solidFill>
                <a:schemeClr val="tx1"/>
              </a:solidFill>
            </a:rPr>
            <a:t>(</a:t>
          </a:r>
          <a:r>
            <a:rPr lang="ko-KR" altLang="en-US" sz="1400" b="1" dirty="0">
              <a:solidFill>
                <a:schemeClr val="tx1"/>
              </a:solidFill>
            </a:rPr>
            <a:t>요</a:t>
          </a:r>
          <a:r>
            <a:rPr lang="en" sz="1400" b="1" dirty="0">
              <a:solidFill>
                <a:schemeClr val="tx1"/>
              </a:solidFill>
            </a:rPr>
            <a:t> 1:14)</a:t>
          </a:r>
          <a:endParaRPr lang="es-ES" sz="1600" b="1" dirty="0">
            <a:solidFill>
              <a:schemeClr val="tx1"/>
            </a:solidFill>
          </a:endParaRP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800" b="1" dirty="0">
              <a:solidFill>
                <a:schemeClr val="tx1"/>
              </a:solidFill>
            </a:rPr>
            <a:t>우리처럼 어려움과 괴로움</a:t>
          </a:r>
          <a:r>
            <a:rPr lang="en-US" altLang="ko-KR" sz="1800" b="1" dirty="0">
              <a:solidFill>
                <a:schemeClr val="tx1"/>
              </a:solidFill>
            </a:rPr>
            <a:t>,</a:t>
          </a:r>
          <a:r>
            <a:rPr lang="ko-KR" altLang="en-US" sz="1800" b="1" dirty="0">
              <a:solidFill>
                <a:schemeClr val="tx1"/>
              </a:solidFill>
            </a:rPr>
            <a:t> 배고픔과 아픔을 경험하셨고 </a:t>
          </a:r>
          <a:endParaRPr lang="en-US" altLang="ko-KR" sz="1800" b="1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1400" b="1" dirty="0">
              <a:solidFill>
                <a:schemeClr val="tx1"/>
              </a:solidFill>
            </a:rPr>
            <a:t>(</a:t>
          </a:r>
          <a:r>
            <a:rPr lang="ko-KR" altLang="en-US" sz="1400" b="1" dirty="0">
              <a:solidFill>
                <a:schemeClr val="tx1"/>
              </a:solidFill>
            </a:rPr>
            <a:t>사</a:t>
          </a:r>
          <a:r>
            <a:rPr lang="en" sz="1400" b="1" dirty="0">
              <a:solidFill>
                <a:schemeClr val="tx1"/>
              </a:solidFill>
            </a:rPr>
            <a:t>. 53:3; </a:t>
          </a:r>
          <a:r>
            <a:rPr lang="ko-KR" altLang="en-US" sz="1400" b="1" dirty="0">
              <a:solidFill>
                <a:schemeClr val="tx1"/>
              </a:solidFill>
            </a:rPr>
            <a:t>막</a:t>
          </a:r>
          <a:r>
            <a:rPr lang="en" sz="1400" b="1" dirty="0">
              <a:solidFill>
                <a:schemeClr val="tx1"/>
              </a:solidFill>
            </a:rPr>
            <a:t> 11:12)</a:t>
          </a:r>
          <a:endParaRPr lang="es-ES" sz="1400" b="1" dirty="0">
            <a:solidFill>
              <a:schemeClr val="tx1"/>
            </a:solidFill>
          </a:endParaRP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solidFill>
                <a:schemeClr val="tx1"/>
              </a:solidFill>
            </a:rPr>
            <a:t>우리처럼 유혹을 받으셨고</a:t>
          </a:r>
          <a:r>
            <a:rPr lang="en" sz="1600" b="1" dirty="0">
              <a:solidFill>
                <a:schemeClr val="tx1"/>
              </a:solidFill>
            </a:rPr>
            <a:t> (</a:t>
          </a:r>
          <a:r>
            <a:rPr lang="ko-KR" altLang="en-US" sz="1600" b="1" dirty="0">
              <a:solidFill>
                <a:schemeClr val="tx1"/>
              </a:solidFill>
            </a:rPr>
            <a:t>히</a:t>
          </a:r>
          <a:r>
            <a:rPr lang="en" sz="1600" b="1" dirty="0">
              <a:solidFill>
                <a:schemeClr val="tx1"/>
              </a:solidFill>
            </a:rPr>
            <a:t>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solidFill>
                <a:schemeClr val="tx1"/>
              </a:solidFill>
            </a:rPr>
            <a:t>자신은 죄 없이 의로우셨지만</a:t>
          </a:r>
          <a:r>
            <a:rPr lang="en" sz="1600" b="1" dirty="0">
              <a:solidFill>
                <a:schemeClr val="tx1"/>
              </a:solidFill>
            </a:rPr>
            <a:t>, </a:t>
          </a:r>
          <a:r>
            <a:rPr lang="ko-KR" altLang="en-US" sz="1600" b="1" dirty="0">
              <a:solidFill>
                <a:schemeClr val="tx1"/>
              </a:solidFill>
            </a:rPr>
            <a:t>우리 죄값을 대신해 고난을 받으셨고</a:t>
          </a:r>
          <a:r>
            <a:rPr lang="en" sz="1600" b="1" dirty="0">
              <a:solidFill>
                <a:schemeClr val="tx1"/>
              </a:solidFill>
            </a:rPr>
            <a:t> 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en" sz="1400" b="1" dirty="0">
              <a:solidFill>
                <a:schemeClr val="tx1"/>
              </a:solidFill>
            </a:rPr>
            <a:t>(</a:t>
          </a:r>
          <a:r>
            <a:rPr lang="ko-KR" altLang="en-US" sz="1400" b="1" dirty="0">
              <a:solidFill>
                <a:schemeClr val="tx1"/>
              </a:solidFill>
            </a:rPr>
            <a:t>벧전</a:t>
          </a:r>
          <a:r>
            <a:rPr lang="en" sz="1400" b="1" dirty="0">
              <a:solidFill>
                <a:schemeClr val="tx1"/>
              </a:solidFill>
            </a:rPr>
            <a:t>. 3:18; </a:t>
          </a:r>
          <a:r>
            <a:rPr lang="ko-KR" altLang="en-US" sz="1400" b="1" dirty="0">
              <a:solidFill>
                <a:schemeClr val="tx1"/>
              </a:solidFill>
            </a:rPr>
            <a:t>요 </a:t>
          </a:r>
          <a:r>
            <a:rPr lang="en" sz="1400" b="1" dirty="0">
              <a:solidFill>
                <a:schemeClr val="tx1"/>
              </a:solidFill>
            </a:rPr>
            <a:t>10:17-18)</a:t>
          </a:r>
          <a:endParaRPr lang="en" sz="1600" b="1" dirty="0">
            <a:solidFill>
              <a:schemeClr val="tx1"/>
            </a:solidFill>
          </a:endParaRP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600" b="1" dirty="0">
              <a:solidFill>
                <a:schemeClr val="tx1"/>
              </a:solidFill>
            </a:rPr>
            <a:t>죽으시고 다시 살아나셔서 우리에게 그분과 함께 영원히 사는 삶을 나누어 주셨습니다</a:t>
          </a:r>
          <a:r>
            <a:rPr lang="en-US" altLang="ko-KR" sz="1600" b="1" dirty="0">
              <a:solidFill>
                <a:schemeClr val="tx1"/>
              </a:solidFill>
            </a:rPr>
            <a:t>.</a:t>
          </a:r>
          <a:br>
            <a:rPr lang="en" sz="1600" b="1" dirty="0">
              <a:solidFill>
                <a:schemeClr val="tx1"/>
              </a:solidFill>
            </a:rPr>
          </a:br>
          <a:r>
            <a:rPr lang="en" sz="1600" b="1" dirty="0">
              <a:solidFill>
                <a:schemeClr val="tx1"/>
              </a:solidFill>
            </a:rPr>
            <a:t>(</a:t>
          </a:r>
          <a:r>
            <a:rPr lang="ko-KR" altLang="en-US" sz="1600" b="1" dirty="0">
              <a:solidFill>
                <a:schemeClr val="tx1"/>
              </a:solidFill>
            </a:rPr>
            <a:t>롬</a:t>
          </a:r>
          <a:r>
            <a:rPr lang="en" sz="1600" b="1" dirty="0">
              <a:solidFill>
                <a:schemeClr val="tx1"/>
              </a:solidFill>
            </a:rPr>
            <a:t>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ko-KR" altLang="en-US" sz="1400" b="1" dirty="0">
              <a:solidFill>
                <a:schemeClr val="tx1"/>
              </a:solidFill>
            </a:rPr>
            <a:t>이 모든 것은 우리를 향한 하나님의 사랑입니다</a:t>
          </a:r>
          <a:r>
            <a:rPr lang="en" sz="1400" b="1" dirty="0">
              <a:solidFill>
                <a:schemeClr val="tx1"/>
              </a:solidFill>
            </a:rPr>
            <a:t> </a:t>
          </a:r>
          <a:r>
            <a:rPr lang="en" sz="1100" b="1" dirty="0">
              <a:solidFill>
                <a:schemeClr val="tx1"/>
              </a:solidFill>
            </a:rPr>
            <a:t>(</a:t>
          </a:r>
          <a:r>
            <a:rPr lang="ko-KR" altLang="en-US" sz="1100" b="1" dirty="0">
              <a:solidFill>
                <a:schemeClr val="tx1"/>
              </a:solidFill>
            </a:rPr>
            <a:t>요일</a:t>
          </a:r>
          <a:r>
            <a:rPr lang="en" sz="1100" b="1" dirty="0">
              <a:solidFill>
                <a:schemeClr val="tx1"/>
              </a:solidFill>
            </a:rPr>
            <a:t>. 4:10)</a:t>
          </a:r>
          <a:endParaRPr lang="en" sz="1400" b="1" dirty="0">
            <a:solidFill>
              <a:schemeClr val="tx1"/>
            </a:solidFill>
          </a:endParaRP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48972" custLinFactNeighborY="39330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Y="5773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156648" custLinFactNeighborY="2787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205617" custLinFactNeighborY="8049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36439" y="1655451"/>
          <a:ext cx="2350558" cy="7203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solidFill>
                <a:schemeClr val="tx1"/>
              </a:solidFill>
            </a:rPr>
            <a:t>예수님께서 모든 존재하는 것들을 창조하셨고</a:t>
          </a:r>
          <a:r>
            <a:rPr lang="en" sz="1600" b="1" kern="1200" dirty="0">
              <a:solidFill>
                <a:schemeClr val="tx1"/>
              </a:solidFill>
            </a:rPr>
            <a:t> (</a:t>
          </a:r>
          <a:r>
            <a:rPr lang="ko-KR" altLang="en-US" sz="1600" b="1" kern="1200" dirty="0">
              <a:solidFill>
                <a:schemeClr val="tx1"/>
              </a:solidFill>
            </a:rPr>
            <a:t>요</a:t>
          </a:r>
          <a:r>
            <a:rPr lang="en" sz="1600" b="1" kern="1200" dirty="0">
              <a:solidFill>
                <a:schemeClr val="tx1"/>
              </a:solidFill>
            </a:rPr>
            <a:t>. 1:3)</a:t>
          </a:r>
        </a:p>
      </dsp:txBody>
      <dsp:txXfrm>
        <a:off x="36439" y="1655451"/>
        <a:ext cx="2350558" cy="72032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26748" y="1862846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solidFill>
                <a:schemeClr val="tx1"/>
              </a:solidFill>
            </a:rPr>
            <a:t>스스로 자신이 창조하신 한 사람이 되시고</a:t>
          </a:r>
          <a:r>
            <a:rPr lang="en" sz="1600" b="1" kern="1200" dirty="0">
              <a:solidFill>
                <a:schemeClr val="tx1"/>
              </a:solidFill>
            </a:rPr>
            <a:t> </a:t>
          </a:r>
          <a:r>
            <a:rPr lang="en" sz="1400" b="1" kern="1200" dirty="0">
              <a:solidFill>
                <a:schemeClr val="tx1"/>
              </a:solidFill>
            </a:rPr>
            <a:t>(</a:t>
          </a:r>
          <a:r>
            <a:rPr lang="ko-KR" altLang="en-US" sz="1400" b="1" kern="1200" dirty="0">
              <a:solidFill>
                <a:schemeClr val="tx1"/>
              </a:solidFill>
            </a:rPr>
            <a:t>요</a:t>
          </a:r>
          <a:r>
            <a:rPr lang="en" sz="1400" b="1" kern="1200" dirty="0">
              <a:solidFill>
                <a:schemeClr val="tx1"/>
              </a:solidFill>
            </a:rPr>
            <a:t> 1:14)</a:t>
          </a:r>
          <a:endParaRPr lang="es-ES" sz="1600" b="1" kern="1200" dirty="0">
            <a:solidFill>
              <a:schemeClr val="tx1"/>
            </a:solidFill>
          </a:endParaRPr>
        </a:p>
      </dsp:txBody>
      <dsp:txXfrm>
        <a:off x="2626748" y="1862846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581500"/>
          <a:ext cx="3776995" cy="75743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800" b="1" kern="1200" dirty="0">
              <a:solidFill>
                <a:schemeClr val="tx1"/>
              </a:solidFill>
            </a:rPr>
            <a:t>우리처럼 어려움과 괴로움</a:t>
          </a:r>
          <a:r>
            <a:rPr lang="en-US" altLang="ko-KR" sz="1800" b="1" kern="1200" dirty="0">
              <a:solidFill>
                <a:schemeClr val="tx1"/>
              </a:solidFill>
            </a:rPr>
            <a:t>,</a:t>
          </a:r>
          <a:r>
            <a:rPr lang="ko-KR" altLang="en-US" sz="1800" b="1" kern="1200" dirty="0">
              <a:solidFill>
                <a:schemeClr val="tx1"/>
              </a:solidFill>
            </a:rPr>
            <a:t> 배고픔과 아픔을 경험하셨고 </a:t>
          </a:r>
          <a:endParaRPr lang="en-US" altLang="ko-KR" sz="1800" b="1" kern="1200" dirty="0">
            <a:solidFill>
              <a:schemeClr val="tx1"/>
            </a:solidFill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chemeClr val="tx1"/>
              </a:solidFill>
            </a:rPr>
            <a:t>(</a:t>
          </a:r>
          <a:r>
            <a:rPr lang="ko-KR" altLang="en-US" sz="1400" b="1" kern="1200" dirty="0">
              <a:solidFill>
                <a:schemeClr val="tx1"/>
              </a:solidFill>
            </a:rPr>
            <a:t>사</a:t>
          </a:r>
          <a:r>
            <a:rPr lang="en" sz="1400" b="1" kern="1200" dirty="0">
              <a:solidFill>
                <a:schemeClr val="tx1"/>
              </a:solidFill>
            </a:rPr>
            <a:t>. 53:3; </a:t>
          </a:r>
          <a:r>
            <a:rPr lang="ko-KR" altLang="en-US" sz="1400" b="1" kern="1200" dirty="0">
              <a:solidFill>
                <a:schemeClr val="tx1"/>
              </a:solidFill>
            </a:rPr>
            <a:t>막</a:t>
          </a:r>
          <a:r>
            <a:rPr lang="en" sz="1400" b="1" kern="1200" dirty="0">
              <a:solidFill>
                <a:schemeClr val="tx1"/>
              </a:solidFill>
            </a:rPr>
            <a:t> 11:12)</a:t>
          </a:r>
          <a:endParaRPr lang="es-ES" sz="1400" b="1" kern="1200" dirty="0">
            <a:solidFill>
              <a:schemeClr val="tx1"/>
            </a:solidFill>
          </a:endParaRPr>
        </a:p>
      </dsp:txBody>
      <dsp:txXfrm>
        <a:off x="5217057" y="1581500"/>
        <a:ext cx="3776995" cy="757439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solidFill>
                <a:schemeClr val="tx1"/>
              </a:solidFill>
            </a:rPr>
            <a:t>우리처럼 유혹을 받으셨고</a:t>
          </a:r>
          <a:r>
            <a:rPr lang="en" sz="1600" b="1" kern="1200" dirty="0">
              <a:solidFill>
                <a:schemeClr val="tx1"/>
              </a:solidFill>
            </a:rPr>
            <a:t> (</a:t>
          </a:r>
          <a:r>
            <a:rPr lang="ko-KR" altLang="en-US" sz="1600" b="1" kern="1200" dirty="0">
              <a:solidFill>
                <a:schemeClr val="tx1"/>
              </a:solidFill>
            </a:rPr>
            <a:t>히</a:t>
          </a:r>
          <a:r>
            <a:rPr lang="en" sz="1600" b="1" kern="1200" dirty="0">
              <a:solidFill>
                <a:schemeClr val="tx1"/>
              </a:solidFill>
            </a:rPr>
            <a:t>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solidFill>
                <a:schemeClr val="tx1"/>
              </a:solidFill>
            </a:rPr>
            <a:t>자신은 죄 없이 의로우셨지만</a:t>
          </a:r>
          <a:r>
            <a:rPr lang="en" sz="1600" b="1" kern="1200" dirty="0">
              <a:solidFill>
                <a:schemeClr val="tx1"/>
              </a:solidFill>
            </a:rPr>
            <a:t>, </a:t>
          </a:r>
          <a:r>
            <a:rPr lang="ko-KR" altLang="en-US" sz="1600" b="1" kern="1200" dirty="0">
              <a:solidFill>
                <a:schemeClr val="tx1"/>
              </a:solidFill>
            </a:rPr>
            <a:t>우리 죄값을 대신해 고난을 받으셨고</a:t>
          </a:r>
          <a:r>
            <a:rPr lang="en" sz="16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400" b="1" kern="1200" dirty="0">
              <a:solidFill>
                <a:schemeClr val="tx1"/>
              </a:solidFill>
            </a:rPr>
            <a:t>(</a:t>
          </a:r>
          <a:r>
            <a:rPr lang="ko-KR" altLang="en-US" sz="1400" b="1" kern="1200" dirty="0">
              <a:solidFill>
                <a:schemeClr val="tx1"/>
              </a:solidFill>
            </a:rPr>
            <a:t>벧전</a:t>
          </a:r>
          <a:r>
            <a:rPr lang="en" sz="1400" b="1" kern="1200" dirty="0">
              <a:solidFill>
                <a:schemeClr val="tx1"/>
              </a:solidFill>
            </a:rPr>
            <a:t>. 3:18; </a:t>
          </a:r>
          <a:r>
            <a:rPr lang="ko-KR" altLang="en-US" sz="1400" b="1" kern="1200" dirty="0">
              <a:solidFill>
                <a:schemeClr val="tx1"/>
              </a:solidFill>
            </a:rPr>
            <a:t>요 </a:t>
          </a:r>
          <a:r>
            <a:rPr lang="en" sz="1400" b="1" kern="1200" dirty="0">
              <a:solidFill>
                <a:schemeClr val="tx1"/>
              </a:solidFill>
            </a:rPr>
            <a:t>10:17-18)</a:t>
          </a:r>
          <a:endParaRPr lang="en" sz="1600" b="1" kern="1200" dirty="0">
            <a:solidFill>
              <a:schemeClr val="tx1"/>
            </a:solidFill>
          </a:endParaRP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3953166"/>
          <a:ext cx="2898262" cy="99421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600" b="1" kern="1200" dirty="0">
              <a:solidFill>
                <a:schemeClr val="tx1"/>
              </a:solidFill>
            </a:rPr>
            <a:t>죽으시고 다시 살아나셔서 우리에게 그분과 함께 영원히 사는 삶을 나누어 주셨습니다</a:t>
          </a:r>
          <a:r>
            <a:rPr lang="en-US" altLang="ko-KR" sz="1600" b="1" kern="1200" dirty="0">
              <a:solidFill>
                <a:schemeClr val="tx1"/>
              </a:solidFill>
            </a:rPr>
            <a:t>.</a:t>
          </a:r>
          <a:br>
            <a:rPr lang="en" sz="1600" b="1" kern="1200" dirty="0">
              <a:solidFill>
                <a:schemeClr val="tx1"/>
              </a:solidFill>
            </a:rPr>
          </a:br>
          <a:r>
            <a:rPr lang="en" sz="1600" b="1" kern="1200" dirty="0">
              <a:solidFill>
                <a:schemeClr val="tx1"/>
              </a:solidFill>
            </a:rPr>
            <a:t>(</a:t>
          </a:r>
          <a:r>
            <a:rPr lang="ko-KR" altLang="en-US" sz="1600" b="1" kern="1200" dirty="0">
              <a:solidFill>
                <a:schemeClr val="tx1"/>
              </a:solidFill>
            </a:rPr>
            <a:t>롬</a:t>
          </a:r>
          <a:r>
            <a:rPr lang="en" sz="1600" b="1" kern="1200" dirty="0">
              <a:solidFill>
                <a:schemeClr val="tx1"/>
              </a:solidFill>
            </a:rPr>
            <a:t>. 6:3-4)</a:t>
          </a:r>
        </a:p>
      </dsp:txBody>
      <dsp:txXfrm>
        <a:off x="4870141" y="3953166"/>
        <a:ext cx="2898262" cy="994219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ko-KR" altLang="en-US" sz="1400" b="1" kern="1200" dirty="0">
              <a:solidFill>
                <a:schemeClr val="tx1"/>
              </a:solidFill>
            </a:rPr>
            <a:t>이 모든 것은 우리를 향한 하나님의 사랑입니다</a:t>
          </a:r>
          <a:r>
            <a:rPr lang="en" sz="1400" b="1" kern="1200" dirty="0">
              <a:solidFill>
                <a:schemeClr val="tx1"/>
              </a:solidFill>
            </a:rPr>
            <a:t> </a:t>
          </a:r>
          <a:r>
            <a:rPr lang="en" sz="1100" b="1" kern="1200" dirty="0">
              <a:solidFill>
                <a:schemeClr val="tx1"/>
              </a:solidFill>
            </a:rPr>
            <a:t>(</a:t>
          </a:r>
          <a:r>
            <a:rPr lang="ko-KR" altLang="en-US" sz="1100" b="1" kern="1200" dirty="0">
              <a:solidFill>
                <a:schemeClr val="tx1"/>
              </a:solidFill>
            </a:rPr>
            <a:t>요일</a:t>
          </a:r>
          <a:r>
            <a:rPr lang="en" sz="1100" b="1" kern="1200" dirty="0">
              <a:solidFill>
                <a:schemeClr val="tx1"/>
              </a:solidFill>
            </a:rPr>
            <a:t>. 4:10)</a:t>
          </a:r>
          <a:endParaRPr lang="en" sz="1400" b="1" kern="1200" dirty="0">
            <a:solidFill>
              <a:schemeClr val="tx1"/>
            </a:solidFill>
          </a:endParaRP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t>03/04/2024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9C39585-9DEA-E477-F0FA-DA470B7113D1}"/>
              </a:ext>
            </a:extLst>
          </p:cNvPr>
          <p:cNvSpPr txBox="1"/>
          <p:nvPr/>
        </p:nvSpPr>
        <p:spPr>
          <a:xfrm>
            <a:off x="1311965" y="170329"/>
            <a:ext cx="10161767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o-KR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모든 전쟁들의 배후</a:t>
            </a:r>
            <a:r>
              <a:rPr lang="en-US" altLang="ko-KR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(</a:t>
            </a:r>
            <a:r>
              <a:rPr lang="ko-KR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근원</a:t>
            </a:r>
            <a:r>
              <a:rPr lang="en-US" altLang="ko-KR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r>
              <a:rPr lang="ko-KR" altLang="en-US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39000">
                      <a:schemeClr val="accent5"/>
                    </a:gs>
                    <a:gs pos="82000">
                      <a:srgbClr val="F3B26B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인 전쟁</a:t>
            </a:r>
            <a:endParaRPr lang="en" sz="4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39000">
                    <a:schemeClr val="accent5"/>
                  </a:gs>
                  <a:gs pos="82000">
                    <a:srgbClr val="F3B26B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251B8F-EDC5-AC5C-F448-C9C795CC08F0}"/>
              </a:ext>
            </a:extLst>
          </p:cNvPr>
          <p:cNvSpPr txBox="1"/>
          <p:nvPr/>
        </p:nvSpPr>
        <p:spPr>
          <a:xfrm>
            <a:off x="1" y="644545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rgbClr val="99C1DF"/>
                </a:solidFill>
              </a:rPr>
              <a:t>1</a:t>
            </a:r>
            <a:r>
              <a:rPr lang="ko-KR" altLang="en-US" sz="1600" b="1" dirty="0">
                <a:solidFill>
                  <a:srgbClr val="99C1DF"/>
                </a:solidFill>
              </a:rPr>
              <a:t>과    </a:t>
            </a:r>
            <a:r>
              <a:rPr lang="en-US" altLang="ko-KR" sz="1600" b="1" dirty="0">
                <a:solidFill>
                  <a:srgbClr val="99C1DF"/>
                </a:solidFill>
              </a:rPr>
              <a:t>2024</a:t>
            </a:r>
            <a:r>
              <a:rPr lang="ko-KR" altLang="en-US" sz="1600" b="1" dirty="0">
                <a:solidFill>
                  <a:srgbClr val="99C1DF"/>
                </a:solidFill>
              </a:rPr>
              <a:t>년 </a:t>
            </a:r>
            <a:r>
              <a:rPr lang="en-US" altLang="ko-KR" sz="1600" b="1" dirty="0">
                <a:solidFill>
                  <a:srgbClr val="99C1DF"/>
                </a:solidFill>
              </a:rPr>
              <a:t>4</a:t>
            </a:r>
            <a:r>
              <a:rPr lang="ko-KR" altLang="en-US" sz="1600" b="1" dirty="0">
                <a:solidFill>
                  <a:srgbClr val="99C1DF"/>
                </a:solidFill>
              </a:rPr>
              <a:t>월</a:t>
            </a:r>
            <a:r>
              <a:rPr lang="en" sz="1600" b="1" dirty="0">
                <a:solidFill>
                  <a:srgbClr val="99C1DF"/>
                </a:solidFill>
              </a:rPr>
              <a:t> 6</a:t>
            </a:r>
            <a:r>
              <a:rPr lang="ko-KR" altLang="en-US" sz="1600" b="1" dirty="0">
                <a:solidFill>
                  <a:srgbClr val="99C1DF"/>
                </a:solidFill>
              </a:rPr>
              <a:t>일</a:t>
            </a:r>
            <a:endParaRPr lang="en" sz="1600" b="1" dirty="0">
              <a:solidFill>
                <a:srgbClr val="99C1D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4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오늘날의 분쟁</a:t>
            </a:r>
          </a:p>
          <a:p>
            <a:pPr algn="ctr"/>
            <a:endParaRPr lang="ko-KR" altLang="en-US" sz="4400" b="1" spc="30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그러므로 자기를 힘입어 하나님께 나아가는 자들을 온전히 구원하실 수 있으니 이는 그가 항상 살아 계셔서 그들을 위하여 간구하심이라</a:t>
            </a:r>
            <a:r>
              <a:rPr lang="en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히</a:t>
            </a:r>
            <a:r>
              <a:rPr lang="en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50" y="1369813"/>
            <a:ext cx="7751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오늘도 예수님은 하늘 성소에서 우리를 위해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하나님께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간절히 구하고 계십니다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9:24; 7:25).</a:t>
            </a:r>
            <a:endParaRPr lang="en" sz="2000" b="1" dirty="0"/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1541" y="1389063"/>
            <a:ext cx="3684709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6" y="3609014"/>
            <a:ext cx="47469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우리가 살면서 필요한 모든 것들을 그분께 말하기를 원하십니다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14:13-14). </a:t>
            </a:r>
            <a:r>
              <a:rPr lang="ko-KR" altLang="en-US" sz="2000" b="1" dirty="0"/>
              <a:t>우리가 무서울 때 예수님은 평안을 주시고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죄로 눌려 있을 때 용서하시고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연약할 때 새로운 능력을 주십니다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285746" y="2958436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그래서 우리는 이런 예수님의 엄청난 응원에 용기를 내서 하나님께 나아갈 수 있습니다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히 </a:t>
            </a:r>
            <a:r>
              <a:rPr lang="en-US" altLang="ko-KR" sz="2000" b="1" dirty="0"/>
              <a:t>4:15-16).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2010231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십자가에서 흘린 자신의 피를 가리키시며 예수님은 하나님 아버지와 모든 우주 주민들에게 우리를 의롭고 완전한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하늘나라에서 살기에 합당한 사람들이라고 소개하십니다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6" y="5488187"/>
            <a:ext cx="4746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예수님의 가장 큰 소원은 우리와 영원히 같이 사시는 것입니다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17:24). </a:t>
            </a:r>
            <a:r>
              <a:rPr lang="ko-KR" altLang="en-US" sz="2000" b="1" dirty="0"/>
              <a:t>여러분도 예수님과 같이 사는 것이 가장 큰 소원입니까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732230" y="1943436"/>
            <a:ext cx="91792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유혹이 여러분을 덮칠 때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근심과 당혹감</a:t>
            </a:r>
            <a:r>
              <a:rPr lang="en-US" altLang="ko-KR" sz="2800" b="1" dirty="0">
                <a:latin typeface="Constantia" panose="02030602050306030303" pitchFamily="18" charset="0"/>
              </a:rPr>
              <a:t>,</a:t>
            </a:r>
            <a:r>
              <a:rPr lang="ko-KR" altLang="en-US" sz="2800" b="1" dirty="0">
                <a:latin typeface="Constantia" panose="02030602050306030303" pitchFamily="18" charset="0"/>
              </a:rPr>
              <a:t> 어둠이 여러분의 영혼을 둘러싸고 짓누를 때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여러분이 마지막으로 빛을 본 곳을 쳐다보십시오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그리고 예수님의 사랑과 그분의 보호 안에서 쉬십시오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ko-KR" altLang="en-US" sz="2800" b="1" dirty="0">
                <a:latin typeface="Constantia" panose="02030602050306030303" pitchFamily="18" charset="0"/>
              </a:rPr>
              <a:t>죄가 마음을 지배하려 싸움을 걸고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죄책감이 여러분의 영혼과 양심을 억누를 때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하나님을 더 이상 믿지 못할 것 같을 때</a:t>
            </a:r>
            <a:r>
              <a:rPr lang="en-US" altLang="ko-KR" sz="2800" b="1" dirty="0">
                <a:latin typeface="Constantia" panose="02030602050306030303" pitchFamily="18" charset="0"/>
              </a:rPr>
              <a:t>, </a:t>
            </a:r>
            <a:r>
              <a:rPr lang="ko-KR" altLang="en-US" sz="2800" b="1" dirty="0">
                <a:latin typeface="Constantia" panose="02030602050306030303" pitchFamily="18" charset="0"/>
              </a:rPr>
              <a:t>예수님의 은혜가 죄를 이기셨고 어둠을 쫓아내시고도 남는다는 것을 기억하십시오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예수님과 대화를 시작할 때 우리는 평안의 나라에 들어갑니다</a:t>
            </a:r>
            <a:r>
              <a:rPr lang="en-US" altLang="ko-KR" sz="2800" b="1" dirty="0">
                <a:latin typeface="Constantia" panose="02030602050306030303" pitchFamily="18" charset="0"/>
              </a:rPr>
              <a:t>.</a:t>
            </a:r>
            <a:r>
              <a:rPr lang="en" sz="2800" b="1" dirty="0">
                <a:latin typeface="Constantia" panose="02030602050306030303" pitchFamily="18" charset="0"/>
              </a:rPr>
              <a:t>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9557847" y="6417205"/>
            <a:ext cx="2502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치료 봉사</a:t>
            </a:r>
            <a:r>
              <a:rPr lang="en" sz="1600" b="1" dirty="0"/>
              <a:t>. 193)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9000197-99AE-D448-DF58-3675E36FF5BB}"/>
              </a:ext>
            </a:extLst>
          </p:cNvPr>
          <p:cNvSpPr txBox="1"/>
          <p:nvPr/>
        </p:nvSpPr>
        <p:spPr>
          <a:xfrm>
            <a:off x="7400925" y="4415967"/>
            <a:ext cx="4486275" cy="2185214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 여자가 광야로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도망하매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거기서 천이백육십 일 동안 그를 양육하기 위하여 하나님께서 예비하신 곳이 있더라  하늘에 전쟁이 있으니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미가엘과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그의 사자들이 용과 더불어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싸울새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용과 그의 사자들도 싸우나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계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12:7, 8)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7887322" y="4155517"/>
            <a:ext cx="4304677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ko-KR" altLang="en-U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분쟁의 시작</a:t>
            </a:r>
            <a:endParaRPr lang="en" sz="2400" b="1" dirty="0">
              <a:solidFill>
                <a:srgbClr val="D1460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ko-KR" altLang="en-U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하늘에서 일어난 반역</a:t>
            </a:r>
            <a:endParaRPr lang="en" sz="2400" b="1" dirty="0">
              <a:solidFill>
                <a:srgbClr val="0FD21A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ko-KR" altLang="en-U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지구에서 일어난 반역</a:t>
            </a:r>
            <a:endParaRPr lang="en" sz="2400" b="1" dirty="0">
              <a:solidFill>
                <a:srgbClr val="0791C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ko-KR" altLang="en-U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사랑의 반격</a:t>
            </a:r>
            <a:endParaRPr lang="en" sz="2400" b="1" dirty="0">
              <a:solidFill>
                <a:srgbClr val="CC0D8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>
              <a:spcBef>
                <a:spcPts val="1200"/>
              </a:spcBef>
            </a:pPr>
            <a:r>
              <a:rPr lang="ko-KR" altLang="en-U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오늘날의 분쟁</a:t>
            </a:r>
            <a:endParaRPr lang="en" sz="2400" b="1" dirty="0">
              <a:solidFill>
                <a:srgbClr val="6106B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75168" y="-9625"/>
            <a:ext cx="4878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우주 은하세계급의 큰 전쟁속에 살고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우리가 이 전쟁을 인식하고 있거나 이런 거대한 전쟁이 가능하다는 것을 믿는 여부에 상관없이 이 전쟁은 우리의 현실입니다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307022"/>
            <a:ext cx="2308972" cy="24430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305673"/>
            <a:ext cx="3007248" cy="24443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560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71727" y="3048442"/>
            <a:ext cx="48788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 나라의 천사들과 타락하지 않은 세계의 시민들의 충성이 달린 이 전쟁은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오늘 여러분과 저의 충성심도 위협하고 있습니다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71727" y="1519409"/>
            <a:ext cx="48788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영적인 존재들이 서로 싸우고 있으며 우리 눈으로는 그들을 볼 수 없습니다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엡 </a:t>
            </a:r>
            <a:r>
              <a:rPr lang="en-US" altLang="ko-KR" sz="2000" b="1" dirty="0"/>
              <a:t>6:12). </a:t>
            </a:r>
            <a:r>
              <a:rPr lang="ko-KR" altLang="en-US" sz="2000" b="1" dirty="0"/>
              <a:t>하지만 우리는 이 전쟁이 끼치는 영향들 즉</a:t>
            </a:r>
            <a:r>
              <a:rPr lang="en-US" altLang="ko-KR" sz="2000" b="1" dirty="0"/>
              <a:t> </a:t>
            </a:r>
            <a:r>
              <a:rPr lang="ko-KR" altLang="en-US" sz="2000" b="1" dirty="0"/>
              <a:t>재난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도덕적인 부패함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죽음 등을 경험하고 있습니다</a:t>
            </a:r>
            <a:r>
              <a:rPr lang="en-US" altLang="ko-KR" sz="2000" b="1" dirty="0"/>
              <a:t>.</a:t>
            </a:r>
            <a:r>
              <a:rPr lang="ko-KR" altLang="en-US" sz="2000" b="1" dirty="0"/>
              <a:t> 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-2" y="-49894"/>
            <a:ext cx="1219199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ko-KR" altLang="en-U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분쟁의 시작</a:t>
            </a:r>
          </a:p>
          <a:p>
            <a:pPr algn="ctr"/>
            <a:endParaRPr lang="ko-KR" altLang="en-US" sz="4400" b="1" dirty="0">
              <a:ln/>
              <a:solidFill>
                <a:schemeClr val="accent3"/>
              </a:solidFill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네가 지음을 받던 날로부터 네 모든 길에 완전하더니 마침내 </a:t>
            </a:r>
            <a:r>
              <a:rPr lang="ko-KR" alt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네게서</a:t>
            </a:r>
            <a:r>
              <a:rPr lang="ko-KR" altLang="en-U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불의가 </a:t>
            </a:r>
            <a:r>
              <a:rPr lang="ko-KR" altLang="en-US" b="1" dirty="0" err="1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드러났도다</a:t>
            </a:r>
            <a:r>
              <a:rPr lang="en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겔</a:t>
            </a:r>
            <a:r>
              <a:rPr lang="en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에덴동산에서 하와를 꼬드겨서 하나님을 배반하게 만든 누군가가 있었다는 사실에서 우리는 사람이 창조되기 전에 이미 하나님을 반역한 존재가 있었다는 것을 알 수 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3:1).</a:t>
            </a:r>
            <a:endParaRPr lang="en" sz="2000" b="1" dirty="0"/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3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96529" y="3360878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여기서 가장 먼저 생기는 의문은 하나님이 마귀를 창조하셨는가</a:t>
            </a:r>
            <a:r>
              <a:rPr lang="en-US" altLang="ko-KR" sz="2000" b="1" dirty="0"/>
              <a:t>? </a:t>
            </a:r>
            <a:r>
              <a:rPr lang="ko-KR" altLang="en-US" sz="2000" b="1" dirty="0"/>
              <a:t>즉 악한 존재를 창조하셨는가</a:t>
            </a:r>
            <a:r>
              <a:rPr lang="en-US" altLang="ko-KR" sz="2000" b="1" dirty="0"/>
              <a:t>?</a:t>
            </a:r>
            <a:r>
              <a:rPr lang="ko-KR" altLang="en-US" sz="2000" b="1" dirty="0"/>
              <a:t> 라는 것입니다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439270" y="4000565"/>
            <a:ext cx="694720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성경은 마귀가 </a:t>
            </a:r>
            <a:r>
              <a:rPr lang="ko-KR" altLang="en-US" sz="2000" b="1" dirty="0" err="1"/>
              <a:t>루스벨이라고</a:t>
            </a:r>
            <a:r>
              <a:rPr lang="ko-KR" altLang="en-US" sz="2000" b="1" dirty="0"/>
              <a:t> 불리던 천사였다고 말합니다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사 </a:t>
            </a:r>
            <a:r>
              <a:rPr lang="en-US" altLang="ko-KR" sz="2000" b="1" dirty="0"/>
              <a:t>14:12). </a:t>
            </a:r>
            <a:r>
              <a:rPr lang="ko-KR" altLang="en-US" sz="2000" b="1" dirty="0"/>
              <a:t>그는 완전하고 아름답게 창조되었습니다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겔 </a:t>
            </a:r>
            <a:r>
              <a:rPr lang="en-US" altLang="ko-KR" sz="2000" b="1" dirty="0"/>
              <a:t>28:12). </a:t>
            </a:r>
            <a:r>
              <a:rPr lang="ko-KR" altLang="en-US" sz="2000" b="1" dirty="0" err="1"/>
              <a:t>루스벨은</a:t>
            </a:r>
            <a:r>
              <a:rPr lang="ko-KR" altLang="en-US" sz="2000" b="1" dirty="0"/>
              <a:t> 다른 천사들이 원하는 가장 높은 지위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즉 </a:t>
            </a:r>
            <a:r>
              <a:rPr lang="en-US" altLang="ko-KR" sz="2000" b="1" dirty="0"/>
              <a:t>(</a:t>
            </a:r>
            <a:r>
              <a:rPr lang="ko-KR" altLang="en-US" sz="2000" b="1" dirty="0" err="1"/>
              <a:t>법궤를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 보호하는 그룹 천사였습니다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겔 </a:t>
            </a:r>
            <a:r>
              <a:rPr lang="en-US" altLang="ko-KR" sz="2000" b="1" dirty="0"/>
              <a:t>28:13-14).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35524" y="2504432"/>
            <a:ext cx="7221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예수님은 하나님과 그분의 창조하신 생물들 사이에 불신을 퍼뜨리는 자를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원수</a:t>
            </a:r>
            <a:r>
              <a:rPr lang="en-US" altLang="ko-KR" sz="2000" b="1" dirty="0"/>
              <a:t>”</a:t>
            </a:r>
            <a:r>
              <a:rPr lang="ko-KR" altLang="en-US" sz="2000" b="1" dirty="0" err="1"/>
              <a:t>라고</a:t>
            </a:r>
            <a:r>
              <a:rPr lang="ko-KR" altLang="en-US" sz="2000" b="1" dirty="0"/>
              <a:t> 부르셨고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마귀라고 밝히셨습니다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마 </a:t>
            </a:r>
            <a:r>
              <a:rPr lang="en-US" altLang="ko-KR" sz="2000" b="1" dirty="0"/>
              <a:t>13:39).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435910" y="5294322"/>
            <a:ext cx="69029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 err="1"/>
              <a:t>루스벨이</a:t>
            </a:r>
            <a:r>
              <a:rPr lang="ko-KR" altLang="en-US" b="1" dirty="0"/>
              <a:t> 완전했다면</a:t>
            </a:r>
            <a:r>
              <a:rPr lang="en-US" altLang="ko-KR" b="1" dirty="0"/>
              <a:t>, </a:t>
            </a:r>
            <a:r>
              <a:rPr lang="ko-KR" altLang="en-US" b="1" dirty="0"/>
              <a:t>그는 어떻게 악마가 되었을까요</a:t>
            </a:r>
            <a:r>
              <a:rPr lang="en-US" altLang="ko-KR" b="1" dirty="0"/>
              <a:t>? </a:t>
            </a:r>
            <a:r>
              <a:rPr lang="ko-KR" altLang="en-US" b="1" dirty="0"/>
              <a:t>하나님과 그의 갈등은 어떻게 시작되었을까요</a:t>
            </a:r>
            <a:r>
              <a:rPr lang="en-US" altLang="ko-KR" b="1" dirty="0"/>
              <a:t>? </a:t>
            </a:r>
            <a:r>
              <a:rPr lang="ko-KR" altLang="en-US" b="1" dirty="0" err="1"/>
              <a:t>ㅊ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하늘에서 일어난 반역</a:t>
            </a:r>
          </a:p>
          <a:p>
            <a:pPr algn="ctr"/>
            <a:endParaRPr lang="ko-KR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ko-KR" alt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721830"/>
            <a:ext cx="7505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그 꼬리가 하늘의 별 삼분의 일을 </a:t>
            </a:r>
            <a:r>
              <a:rPr lang="ko-KR" alt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끌어다가</a:t>
            </a:r>
            <a:r>
              <a:rPr lang="ko-KR" alt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땅에 던지더라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r>
              <a:rPr lang="en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계</a:t>
            </a:r>
            <a:r>
              <a:rPr lang="en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12:4)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하늘 보좌를 빼앗으려는 욕심으로 </a:t>
            </a:r>
            <a:r>
              <a:rPr lang="ko-KR" altLang="en-US" b="1" dirty="0" err="1"/>
              <a:t>가득찬</a:t>
            </a:r>
            <a:r>
              <a:rPr lang="ko-KR" altLang="en-US" b="1" dirty="0"/>
              <a:t> </a:t>
            </a:r>
            <a:r>
              <a:rPr lang="ko-KR" altLang="en-US" b="1" dirty="0" err="1"/>
              <a:t>루스벨은</a:t>
            </a:r>
            <a:r>
              <a:rPr lang="ko-KR" altLang="en-US" b="1" dirty="0"/>
              <a:t> 다른 천사들을 선동해 과연 하나님은 정의로 다스리시는가</a:t>
            </a:r>
            <a:r>
              <a:rPr lang="en-US" altLang="ko-KR" b="1" dirty="0"/>
              <a:t>?</a:t>
            </a:r>
            <a:r>
              <a:rPr lang="ko-KR" altLang="en-US" b="1" dirty="0"/>
              <a:t> 라는 의심을 불러일으켰습니다</a:t>
            </a:r>
            <a:r>
              <a:rPr lang="en-US" altLang="ko-KR" b="1" dirty="0"/>
              <a:t>. (</a:t>
            </a:r>
            <a:r>
              <a:rPr lang="ko-KR" altLang="en-US" b="1" dirty="0"/>
              <a:t>그들은 생각하기를</a:t>
            </a:r>
            <a:r>
              <a:rPr lang="en-US" altLang="ko-KR" b="1" dirty="0"/>
              <a:t>)</a:t>
            </a:r>
            <a:r>
              <a:rPr lang="ko-KR" altLang="en-US" b="1" dirty="0"/>
              <a:t> 우리 모두가 선택할 자유가 있는데 굳이 가혹하고  부당하거나 변덕스러울 수 있는 법에 복종해야 하는가</a:t>
            </a:r>
            <a:r>
              <a:rPr lang="en-US" altLang="ko-KR" b="1" dirty="0"/>
              <a:t>?</a:t>
            </a:r>
            <a:r>
              <a:rPr lang="ko-KR" altLang="en-US" b="1" dirty="0"/>
              <a:t> </a:t>
            </a:r>
            <a:r>
              <a:rPr lang="ko-KR" altLang="en-US" b="1" dirty="0" err="1"/>
              <a:t>라고</a:t>
            </a:r>
            <a:r>
              <a:rPr lang="ko-KR" altLang="en-US" b="1" dirty="0"/>
              <a:t> 스스로에게 물었습니다</a:t>
            </a:r>
            <a:endParaRPr lang="en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이렇게 시작된 반란은 더욱 커져 모두에게 알려졌고 천사들이 각자 자신의 운명을 선택해야만 하는 전쟁으로 번졌습니다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천사들 삼분의 일은 사탄을 따랐고 나머지는 하나님께 충성했습니다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계 </a:t>
            </a:r>
            <a:r>
              <a:rPr lang="en-US" altLang="ko-KR" sz="2000" b="1" dirty="0"/>
              <a:t>12:4</a:t>
            </a:r>
            <a:r>
              <a:rPr lang="en-US" sz="2000" b="1" dirty="0"/>
              <a:t>).</a:t>
            </a:r>
            <a:endParaRPr lang="en" sz="2000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254338"/>
            <a:ext cx="49331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 err="1"/>
              <a:t>루스벨은</a:t>
            </a:r>
            <a:r>
              <a:rPr lang="ko-KR" altLang="en-US" b="1" dirty="0"/>
              <a:t> 고발하는 자 즉 사탄이 되었습니다</a:t>
            </a:r>
            <a:r>
              <a:rPr lang="en-US" altLang="ko-KR" b="1" dirty="0"/>
              <a:t>(</a:t>
            </a:r>
            <a:r>
              <a:rPr lang="ko-KR" altLang="en-US" b="1" dirty="0"/>
              <a:t>계 </a:t>
            </a:r>
            <a:r>
              <a:rPr lang="en-US" altLang="ko-KR" b="1" dirty="0"/>
              <a:t>12:10; </a:t>
            </a:r>
            <a:r>
              <a:rPr lang="ko-KR" altLang="en-US" b="1" dirty="0" err="1"/>
              <a:t>욥</a:t>
            </a:r>
            <a:r>
              <a:rPr lang="ko-KR" altLang="en-US" b="1" dirty="0"/>
              <a:t> </a:t>
            </a:r>
            <a:r>
              <a:rPr lang="en-US" altLang="ko-KR" b="1" dirty="0"/>
              <a:t>1:6, 9-10). </a:t>
            </a:r>
            <a:r>
              <a:rPr lang="ko-KR" altLang="en-US" b="1" dirty="0"/>
              <a:t>하나님께서는 사랑으로 그의 태도를 뉘우치라고 거듭 말씀하셨지만 </a:t>
            </a:r>
            <a:r>
              <a:rPr lang="ko-KR" altLang="en-US" b="1" dirty="0" err="1"/>
              <a:t>루스벨은</a:t>
            </a:r>
            <a:r>
              <a:rPr lang="ko-KR" altLang="en-US" b="1" dirty="0"/>
              <a:t> 그때마다 모두 거부했습니다</a:t>
            </a:r>
            <a:r>
              <a:rPr lang="en-US" altLang="ko-KR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오늘도 이 전쟁은 계속되고 있습니다</a:t>
            </a:r>
            <a:r>
              <a:rPr lang="en-US" altLang="ko-KR" b="1" dirty="0"/>
              <a:t>. </a:t>
            </a:r>
            <a:r>
              <a:rPr lang="ko-KR" altLang="en-US" b="1" dirty="0"/>
              <a:t>사탄은 지금도 바쁘게 움직이고 있습니다</a:t>
            </a:r>
            <a:r>
              <a:rPr lang="en-US" altLang="ko-KR" b="1" dirty="0"/>
              <a:t>. </a:t>
            </a:r>
            <a:r>
              <a:rPr lang="ko-KR" altLang="en-US" b="1" dirty="0"/>
              <a:t>그는 모든 사람들을 끌어들여 하나님을 반역하게 하려 합니다</a:t>
            </a:r>
            <a:r>
              <a:rPr lang="en-US" altLang="ko-KR" b="1" dirty="0"/>
              <a:t>. </a:t>
            </a:r>
            <a:r>
              <a:rPr lang="ko-KR" altLang="en-US" b="1" dirty="0"/>
              <a:t>모두 두 무리로 나뉠 것입니다</a:t>
            </a:r>
            <a:r>
              <a:rPr lang="en-US" altLang="ko-KR" b="1" dirty="0"/>
              <a:t>. </a:t>
            </a:r>
            <a:r>
              <a:rPr lang="ko-KR" altLang="en-US" b="1" dirty="0"/>
              <a:t>하나님의 율법을 순종하려는 사람들과</a:t>
            </a:r>
            <a:r>
              <a:rPr lang="en-US" altLang="ko-KR" b="1" dirty="0"/>
              <a:t>, </a:t>
            </a:r>
            <a:r>
              <a:rPr lang="ko-KR" altLang="en-US" b="1" dirty="0"/>
              <a:t>하나님의 율법을 거절하는 사람입니다</a:t>
            </a:r>
            <a:r>
              <a:rPr lang="en-US" altLang="ko-KR" b="1" dirty="0"/>
              <a:t>. </a:t>
            </a:r>
            <a:r>
              <a:rPr lang="ko-KR" altLang="en-US" b="1" dirty="0"/>
              <a:t>이 선택은 우리가 합니다 </a:t>
            </a:r>
            <a:r>
              <a:rPr lang="en-US" altLang="ko-KR" b="1" dirty="0"/>
              <a:t>(</a:t>
            </a:r>
            <a:r>
              <a:rPr lang="ko-KR" altLang="en-US" b="1" dirty="0"/>
              <a:t>신 </a:t>
            </a:r>
            <a:r>
              <a:rPr lang="en-US" altLang="ko-KR" b="1" dirty="0"/>
              <a:t>30:11, 16, 19; </a:t>
            </a:r>
            <a:r>
              <a:rPr lang="ko-KR" altLang="en-US" b="1" dirty="0"/>
              <a:t>수 </a:t>
            </a:r>
            <a:r>
              <a:rPr lang="en-US" altLang="ko-KR" b="1" dirty="0"/>
              <a:t>24:15).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412313" y="1357385"/>
            <a:ext cx="1051715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ko-KR" altLang="en-US" sz="2800" b="1" dirty="0">
                <a:latin typeface="Constantia" panose="02030602050306030303" pitchFamily="18" charset="0"/>
              </a:rPr>
              <a:t>크신 하나님은 이 엄청난 사기꾼을 당장 하늘에서 쫓아내실 수도 있었습니다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그러나 하나님은 다른 생각을 가지고 계셨습니다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하나님은 반역자들이 그분의 아들과 충성한 천사들과 동일한 조건에서 싸워서 자신들의 능력과 힘을 증명할 기회를 주시기로 하셨습니다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이 전투에서 모든 천사는 각자 자기 편을 선택할 것이고 그들의 선택의 결과를 우주의 모든 존재들이 지켜볼 것이었습니다</a:t>
            </a:r>
            <a:r>
              <a:rPr lang="en-US" sz="2800" b="1" dirty="0">
                <a:latin typeface="Constantia" panose="02030602050306030303" pitchFamily="18" charset="0"/>
              </a:rPr>
              <a:t>…</a:t>
            </a:r>
            <a:r>
              <a:rPr lang="ko-KR" altLang="en-US" sz="2800" b="1" dirty="0">
                <a:latin typeface="Constantia" panose="02030602050306030303" pitchFamily="18" charset="0"/>
              </a:rPr>
              <a:t> 만약 하나님께서 큰 능력으로 이 반역자를 바로 처단하셨다면 </a:t>
            </a:r>
            <a:r>
              <a:rPr lang="en-US" altLang="ko-KR" sz="2800" b="1" dirty="0">
                <a:latin typeface="Constantia" panose="02030602050306030303" pitchFamily="18" charset="0"/>
              </a:rPr>
              <a:t>(</a:t>
            </a:r>
            <a:r>
              <a:rPr lang="ko-KR" altLang="en-US" sz="2800" b="1" dirty="0">
                <a:latin typeface="Constantia" panose="02030602050306030303" pitchFamily="18" charset="0"/>
              </a:rPr>
              <a:t>하나님의 나라에 대해서</a:t>
            </a:r>
            <a:r>
              <a:rPr lang="en-US" altLang="ko-KR" sz="2800" b="1" dirty="0">
                <a:latin typeface="Constantia" panose="02030602050306030303" pitchFamily="18" charset="0"/>
              </a:rPr>
              <a:t>)</a:t>
            </a:r>
            <a:r>
              <a:rPr lang="ko-KR" altLang="en-US" sz="2800" b="1" dirty="0">
                <a:latin typeface="Constantia" panose="02030602050306030303" pitchFamily="18" charset="0"/>
              </a:rPr>
              <a:t> 불만을 품은 천사들은 자신들의 진정한 생각을 드러낼 기회를 얻지 못했을 것입니다</a:t>
            </a:r>
            <a:r>
              <a:rPr lang="en-US" altLang="ko-KR" sz="2800" b="1" dirty="0">
                <a:latin typeface="Constantia" panose="02030602050306030303" pitchFamily="18" charset="0"/>
              </a:rPr>
              <a:t>. </a:t>
            </a:r>
            <a:r>
              <a:rPr lang="ko-KR" altLang="en-US" sz="2800" b="1" dirty="0">
                <a:latin typeface="Constantia" panose="02030602050306030303" pitchFamily="18" charset="0"/>
              </a:rPr>
              <a:t>그러므로 하나님은 하늘의 모든 시민들이 하나님의 공의와 심판을 뚜렷하게 지켜 볼 수 있도록 반역자들에게 시간을 주셨습니다</a:t>
            </a:r>
            <a:r>
              <a:rPr lang="en-US" sz="2800" b="1" dirty="0">
                <a:latin typeface="Constantia" panose="02030602050306030303" pitchFamily="18" charset="0"/>
              </a:rPr>
              <a:t>.”</a:t>
            </a:r>
            <a:endParaRPr lang="en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9275778" y="6395085"/>
            <a:ext cx="2803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600" b="1" dirty="0"/>
              <a:t>엘렌 </a:t>
            </a:r>
            <a:r>
              <a:rPr lang="ko-KR" altLang="en-US" sz="1600" b="1" dirty="0" err="1"/>
              <a:t>화잇</a:t>
            </a:r>
            <a:r>
              <a:rPr lang="en" sz="1600" b="1" dirty="0"/>
              <a:t> (</a:t>
            </a:r>
            <a:r>
              <a:rPr lang="ko-KR" altLang="en-US" sz="1600" b="1" dirty="0"/>
              <a:t>구속의 이야기</a:t>
            </a:r>
            <a:r>
              <a:rPr lang="en" sz="1600" b="1" dirty="0"/>
              <a:t>. 17)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지구에서 일어난 반역</a:t>
            </a:r>
          </a:p>
          <a:p>
            <a:pPr algn="ctr"/>
            <a:endParaRPr lang="ko-KR" altLang="en-US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  <a:p>
            <a:pPr algn="ctr"/>
            <a:endParaRPr lang="ko-KR" altLang="en-US" sz="4400" b="1" spc="300" dirty="0">
              <a:ln w="12700">
                <a:solidFill>
                  <a:srgbClr val="A17301"/>
                </a:solidFill>
                <a:prstDash val="solid"/>
              </a:ln>
              <a:pattFill prst="dkUpDiag">
                <a:fgClr>
                  <a:srgbClr val="E09F01"/>
                </a:fgClr>
                <a:bgClr>
                  <a:srgbClr val="FFD15D"/>
                </a:bgClr>
              </a:pattFill>
              <a:effectLst>
                <a:outerShdw dist="38100" dir="2640000" algn="bl" rotWithShape="0">
                  <a:srgbClr val="A17301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이르시되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누가 너의 벗었음을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네게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알렸느냐 내가 </a:t>
            </a:r>
            <a:r>
              <a:rPr lang="ko-KR" alt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네게</a:t>
            </a:r>
            <a:r>
              <a:rPr lang="ko-KR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먹지 말라 명한 그 나무 열매를 네가 먹었느냐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?’ 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창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1" y="1378035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하나님은 죄 없는 완전한 곳에 천사들을 창조하셨습니다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또한 하나님은 사람들을 창조하시고 죄 없는 완전한 환경에 살도록 하셨습니다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1:31).</a:t>
            </a:r>
            <a:endParaRPr lang="en" sz="2000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197064" y="3578196"/>
            <a:ext cx="69203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이 단순한 명령에 대한 선택은 사탄이 사람을 유혹할 수 있는 단 하나의 기회였습니다</a:t>
            </a:r>
            <a:r>
              <a:rPr lang="en-US" altLang="ko-KR" b="1" dirty="0"/>
              <a:t>. </a:t>
            </a:r>
            <a:r>
              <a:rPr lang="ko-KR" altLang="en-US" b="1" dirty="0"/>
              <a:t>사탄은 교활하게 이 기회를 이용해서 자기 목표를 달성했습니다</a:t>
            </a:r>
            <a:r>
              <a:rPr lang="en-US" altLang="ko-KR" b="1" dirty="0"/>
              <a:t>. </a:t>
            </a:r>
            <a:r>
              <a:rPr lang="ko-KR" altLang="en-US" b="1" dirty="0"/>
              <a:t>아담과 하와는 하나님을 의심했고 그분께 불순종하여 생명을 주시는 분으로부터 떠나 갔습니다</a:t>
            </a:r>
            <a:r>
              <a:rPr lang="en-US" altLang="ko-KR" b="1" dirty="0"/>
              <a:t>(</a:t>
            </a:r>
            <a:r>
              <a:rPr lang="ko-KR" altLang="en-US" b="1" dirty="0"/>
              <a:t>창 </a:t>
            </a:r>
            <a:r>
              <a:rPr lang="en-US" altLang="ko-KR" b="1" dirty="0"/>
              <a:t>3:6, 9-13, 19). </a:t>
            </a:r>
            <a:r>
              <a:rPr lang="ko-KR" altLang="en-US" b="1" dirty="0"/>
              <a:t>아담은 죄가 들어오도록 문을 열었고 모든 사람은 죽을 수 밖에 없었습니다 </a:t>
            </a:r>
            <a:r>
              <a:rPr lang="en-US" altLang="ko-KR" b="1" dirty="0"/>
              <a:t>(</a:t>
            </a:r>
            <a:r>
              <a:rPr lang="ko-KR" altLang="en-US" b="1" dirty="0"/>
              <a:t>롬 </a:t>
            </a:r>
            <a:r>
              <a:rPr lang="en-US" altLang="ko-KR" b="1" dirty="0"/>
              <a:t>5:12).</a:t>
            </a:r>
            <a:endParaRPr lang="en" b="1" dirty="0"/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그 후로 우리는 고통과 질병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죽음으로 얼룩진 세상에 살고 있습니다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그렇다면 우리 모두가 아담의 죄값을 치르고 있는 것일까요</a:t>
            </a:r>
            <a:r>
              <a:rPr lang="en-US" altLang="ko-KR" sz="2000" b="1" dirty="0"/>
              <a:t>?</a:t>
            </a:r>
            <a:endParaRPr lang="en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1" y="2308461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하나님께서 천사들에게 주셨던 것처럼 </a:t>
            </a:r>
            <a:r>
              <a:rPr lang="ko-KR" altLang="en-US" sz="2000" b="1" dirty="0" err="1"/>
              <a:t>우리에게도</a:t>
            </a:r>
            <a:r>
              <a:rPr lang="ko-KR" altLang="en-US" sz="2000" b="1" dirty="0"/>
              <a:t> 자유롭게 선택할 능력을 주셨습니다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그래서 아담과 하와는 그들의 자유를 행사할 수 있었고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하나님은 그들에게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선악을 알게 하는 나무의 과일은 먹지 말라”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2:17)</a:t>
            </a:r>
            <a:r>
              <a:rPr lang="ko-KR" altLang="en-US" sz="2000" b="1" dirty="0"/>
              <a:t>는 단순한 명령을 하셨습니다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96256" y="6048009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우리는 각자 자신의 죄값을 갚아야 합니다</a:t>
            </a:r>
            <a:r>
              <a:rPr lang="en-US" altLang="ko-KR" sz="2000" b="1" dirty="0"/>
              <a:t>. “</a:t>
            </a:r>
            <a:r>
              <a:rPr lang="ko-KR" altLang="en-US" sz="2000" b="1" dirty="0"/>
              <a:t>모든 사람이 죄를 </a:t>
            </a:r>
            <a:r>
              <a:rPr lang="ko-KR" altLang="en-US" sz="2000" b="1" dirty="0" err="1"/>
              <a:t>범하였으매</a:t>
            </a:r>
            <a:r>
              <a:rPr lang="ko-KR" altLang="en-US" sz="2000" b="1" dirty="0"/>
              <a:t> 하나님의 영광에 이르지 못하더니”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롬 </a:t>
            </a:r>
            <a:r>
              <a:rPr lang="en-US" altLang="ko-KR" sz="2000" b="1" dirty="0"/>
              <a:t>3:23).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사랑의 반격</a:t>
            </a:r>
          </a:p>
          <a:p>
            <a:pPr algn="ctr"/>
            <a:endParaRPr lang="ko-KR" alt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사랑은 여기 있으니 우리가 하나님을 사랑한 것이 아니요 하나님이 우리를 사랑하사 우리 죄를 속하기 위하여 화목 제물로 그 아들을 보내셨음이라</a:t>
            </a:r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요일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22707" y="1381462"/>
            <a:ext cx="11766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하나님의 말씀을 순종하지 않은 결과를 알려 주시기 전에</a:t>
            </a:r>
            <a:r>
              <a:rPr lang="en" sz="2000" b="1" dirty="0"/>
              <a:t>, </a:t>
            </a:r>
            <a:r>
              <a:rPr lang="ko-KR" altLang="en-US" sz="2000" b="1" dirty="0"/>
              <a:t>하나님은 아담과 하와에게 그들을 구원할 계획이 이미 마련되어 있었다고 하셨습니다 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창 </a:t>
            </a:r>
            <a:r>
              <a:rPr lang="en-US" altLang="ko-KR" sz="2000" b="1" dirty="0"/>
              <a:t>3:15).</a:t>
            </a:r>
            <a:endParaRPr lang="en" sz="2000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043" y="1743205"/>
            <a:ext cx="2287529" cy="22303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226784"/>
            <a:ext cx="541661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b="1" dirty="0"/>
              <a:t>우리가 가지고 있는 것들 중에</a:t>
            </a:r>
            <a:endParaRPr lang="en-US" altLang="ko-KR" sz="2000" b="1" dirty="0"/>
          </a:p>
          <a:p>
            <a:r>
              <a:rPr lang="ko-KR" altLang="en-US" sz="2000" b="1" dirty="0"/>
              <a:t>하나님께서 사랑하실 가치가 있는 것은 없습니다</a:t>
            </a:r>
            <a:r>
              <a:rPr lang="en-US" altLang="ko-KR" sz="2000" b="1" dirty="0"/>
              <a:t>. </a:t>
            </a:r>
            <a:r>
              <a:rPr lang="ko-KR" altLang="en-US" sz="2000" b="1" dirty="0"/>
              <a:t>그러나 예수님께서 갈보리산에서 우리를 위해 흘리신 피 한 방울 한 방울은 </a:t>
            </a:r>
            <a:r>
              <a:rPr lang="en-US" altLang="ko-KR" sz="2000" b="1" dirty="0"/>
              <a:t>“</a:t>
            </a:r>
            <a:r>
              <a:rPr lang="ko-KR" altLang="en-US" sz="2000" b="1" dirty="0"/>
              <a:t>나는 너를 사랑한다</a:t>
            </a:r>
            <a:r>
              <a:rPr lang="en-US" altLang="ko-KR" sz="2000" b="1" dirty="0"/>
              <a:t>”</a:t>
            </a:r>
            <a:r>
              <a:rPr lang="ko-KR" altLang="en-US" sz="2000" b="1" dirty="0"/>
              <a:t> 는 하나님의 고백입니다</a:t>
            </a:r>
            <a:r>
              <a:rPr lang="en-US" altLang="ko-KR" sz="2000" b="1" dirty="0"/>
              <a:t>.</a:t>
            </a:r>
            <a:endParaRPr lang="en" sz="2000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b="1" dirty="0"/>
              <a:t>죄인은 결국 죽을 수 밖에 없다는 운명이 바뀌었습니다</a:t>
            </a:r>
            <a:r>
              <a:rPr lang="en-US" altLang="ko-KR" b="1" dirty="0"/>
              <a:t>. </a:t>
            </a:r>
            <a:r>
              <a:rPr lang="ko-KR" altLang="en-US" b="1" dirty="0"/>
              <a:t>예수님께서 </a:t>
            </a:r>
            <a:r>
              <a:rPr lang="en-US" altLang="ko-KR" b="1" dirty="0"/>
              <a:t>(</a:t>
            </a:r>
            <a:r>
              <a:rPr lang="ko-KR" altLang="en-US" b="1" dirty="0"/>
              <a:t>우리의</a:t>
            </a:r>
            <a:r>
              <a:rPr lang="en-US" altLang="ko-KR" b="1" dirty="0"/>
              <a:t>)</a:t>
            </a:r>
            <a:r>
              <a:rPr lang="ko-KR" altLang="en-US" b="1" dirty="0"/>
              <a:t> 죄값을 자신의 생명으로 대신 내 주셨고 하나님의 사랑을 보여주셨습니다</a:t>
            </a:r>
            <a:r>
              <a:rPr lang="en-US" altLang="ko-KR" b="1" dirty="0"/>
              <a:t>(</a:t>
            </a:r>
            <a:r>
              <a:rPr lang="ko-KR" altLang="en-US" b="1" dirty="0"/>
              <a:t>롬 </a:t>
            </a:r>
            <a:r>
              <a:rPr lang="en-US" altLang="ko-KR" b="1" dirty="0"/>
              <a:t>5:8).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19719" y="2060773"/>
            <a:ext cx="88853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ko-KR" altLang="en-US" sz="2000" b="1" dirty="0"/>
              <a:t>사람들은 자신을 지으신 하나님을 스스로 떠나 갔지만</a:t>
            </a:r>
            <a:r>
              <a:rPr lang="en-US" altLang="ko-KR" sz="2000" b="1" dirty="0"/>
              <a:t>,</a:t>
            </a:r>
            <a:r>
              <a:rPr lang="ko-KR" altLang="en-US" sz="2000" b="1" dirty="0"/>
              <a:t> 하나님께서는 이 은혜를 배반한 자녀들을 내버리시지 않고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믿을 수 없는 사랑으로 그분의 진짜 성품을 보여주셨습니다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요 </a:t>
            </a:r>
            <a:r>
              <a:rPr lang="en-US" altLang="ko-KR" sz="2000" b="1" dirty="0"/>
              <a:t>3:16).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ko-KR" altLang="en-US" sz="2000" b="1" dirty="0"/>
              <a:t>예수님이 우리를 사랑하신다는 것을 어떻게 보여주셨습니까</a:t>
            </a:r>
            <a:r>
              <a:rPr lang="en" sz="2000" b="1" dirty="0"/>
              <a:t>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09141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사랑의 반격</a:t>
            </a:r>
            <a:endParaRPr lang="en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ko-KR" alt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사랑은 여기 있으니 우리가 하나님을 사랑한 것이 아니요 하나님이 우리를 사랑하사 우리 죄를 속하기 위하여 화목 제물로 그 아들을 보내셨음이라” </a:t>
            </a:r>
            <a:r>
              <a:rPr lang="en-US" altLang="ko-K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ko-KR" altLang="en-U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요일</a:t>
            </a:r>
            <a:r>
              <a:rPr lang="en-US" altLang="ko-KR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4:10</a:t>
            </a:r>
            <a:r>
              <a:rPr lang="en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3927</TotalTime>
  <Words>1218</Words>
  <Application>Microsoft Office PowerPoint</Application>
  <PresentationFormat>Panorámica</PresentationFormat>
  <Paragraphs>66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Arial</vt:lpstr>
      <vt:lpstr>Aptos Display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142</cp:revision>
  <dcterms:created xsi:type="dcterms:W3CDTF">2024-03-24T10:47:51Z</dcterms:created>
  <dcterms:modified xsi:type="dcterms:W3CDTF">2024-04-03T18:41:22Z</dcterms:modified>
</cp:coreProperties>
</file>