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Gayathri Thin" panose="020B0604020202020204" charset="0"/>
      <p:bold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3" autoAdjust="0"/>
  </p:normalViewPr>
  <p:slideViewPr>
    <p:cSldViewPr snapToGrid="0">
      <p:cViewPr varScale="1">
        <p:scale>
          <a:sx n="29" d="100"/>
          <a:sy n="29" d="100"/>
        </p:scale>
        <p:origin x="78" y="1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1" qsCatId="3D" csTypeId="urn:microsoft.com/office/officeart/2005/8/colors/accent1_2#1" csCatId="accent1" phldr="1"/>
      <dgm:spPr/>
      <dgm:t>
        <a:bodyPr/>
        <a:lstStyle/>
        <a:p>
          <a:endParaRPr lang="es-ES"/>
        </a:p>
      </dgm:t>
    </dgm:pt>
    <dgm:pt modelId="{DD5FA090-E523-4569-82E8-B47B61003D6E}">
      <dgm:prSet phldr="0" custT="1"/>
      <dgm:spPr>
        <a:solidFill>
          <a:schemeClr val="accent6">
            <a:lumMod val="20000"/>
            <a:lumOff val="80000"/>
          </a:schemeClr>
        </a:solidFill>
        <a:ln>
          <a:solidFill>
            <a:schemeClr val="accent6"/>
          </a:solidFill>
        </a:ln>
      </dgm:spPr>
      <dgm:t>
        <a:bodyPr vert="horz" wrap="square"/>
        <a:lstStyle/>
        <a:p>
          <a:pPr>
            <a:lnSpc>
              <a:spcPct val="100000"/>
            </a:lnSpc>
            <a:spcBef>
              <a:spcPct val="0"/>
            </a:spcBef>
            <a:spcAft>
              <a:spcPct val="35000"/>
            </a:spcAft>
          </a:pPr>
          <a:r>
            <a:rPr lang="en-GB" sz="1800" b="1" dirty="0">
              <a:solidFill>
                <a:schemeClr val="tx1"/>
              </a:solidFill>
              <a:latin typeface="Gayathri Thin" panose="00000403000000000000" charset="0"/>
              <a:cs typeface="Gayathri Thin" panose="00000403000000000000" charset="0"/>
            </a:rPr>
            <a:t>സർവ്വതും  യേശു സൃഷ്ടിച്ചു (യോഹ . 1:3)</a:t>
          </a:r>
        </a:p>
      </dgm:t>
    </dgm:pt>
    <dgm:pt modelId="{3D5C7BCB-2431-4257-9365-2D40668042AE}" type="parTrans" cxnId="{25DDE92C-B2E0-401E-8101-5689AC67CF41}">
      <dgm:prSet/>
      <dgm:spPr/>
      <dgm:t>
        <a:bodyPr/>
        <a:lstStyle/>
        <a:p>
          <a:endParaRPr lang="es-ES" sz="1800" b="1">
            <a:solidFill>
              <a:schemeClr val="tx1"/>
            </a:solidFill>
          </a:endParaRPr>
        </a:p>
      </dgm:t>
    </dgm:pt>
    <dgm:pt modelId="{36B4C9B7-9C4D-4C03-9F61-08BB20CBB4B6}" type="sibTrans" cxnId="{25DDE92C-B2E0-401E-8101-5689AC67CF41}">
      <dgm:prSet/>
      <dgm:spPr/>
      <dgm:t>
        <a:bodyPr/>
        <a:lstStyle/>
        <a:p>
          <a:endParaRPr lang="es-ES" sz="1800" b="1">
            <a:solidFill>
              <a:schemeClr val="tx1"/>
            </a:solidFill>
          </a:endParaRPr>
        </a:p>
      </dgm:t>
    </dgm:pt>
    <dgm:pt modelId="{7C4699DD-471D-40AD-B16C-C778845D498D}">
      <dgm:prSet phldr="0" custT="1"/>
      <dgm:spPr>
        <a:solidFill>
          <a:schemeClr val="accent4">
            <a:lumMod val="20000"/>
            <a:lumOff val="80000"/>
          </a:schemeClr>
        </a:solidFill>
        <a:ln>
          <a:solidFill>
            <a:schemeClr val="accent4"/>
          </a:solidFill>
        </a:ln>
      </dgm:spPr>
      <dgm:t>
        <a:bodyPr vert="horz" wrap="square"/>
        <a:lstStyle/>
        <a:p>
          <a:pPr>
            <a:lnSpc>
              <a:spcPct val="100000"/>
            </a:lnSpc>
            <a:spcBef>
              <a:spcPct val="0"/>
            </a:spcBef>
            <a:spcAft>
              <a:spcPct val="35000"/>
            </a:spcAft>
          </a:pPr>
          <a:r>
            <a:rPr lang="en-GB" sz="1800" b="1" dirty="0">
              <a:solidFill>
                <a:schemeClr val="tx1"/>
              </a:solidFill>
              <a:latin typeface="Gayathri Thin" panose="00000403000000000000" charset="0"/>
              <a:cs typeface="Gayathri Thin" panose="00000403000000000000" charset="0"/>
            </a:rPr>
            <a:t>അവൻ ഒരു സൃഷ്ടിയായി (യോഹന്നാൻ 1:14)</a:t>
          </a:r>
        </a:p>
      </dgm:t>
    </dgm:pt>
    <dgm:pt modelId="{FC5DFF4E-5B91-4133-92A4-5F548B9213D0}" type="parTrans" cxnId="{1B4D564D-CE92-4963-9BB6-ECE544FE4521}">
      <dgm:prSet/>
      <dgm:spPr/>
      <dgm:t>
        <a:bodyPr/>
        <a:lstStyle/>
        <a:p>
          <a:endParaRPr lang="es-ES" sz="1800" b="1">
            <a:solidFill>
              <a:schemeClr val="tx1"/>
            </a:solidFill>
          </a:endParaRPr>
        </a:p>
      </dgm:t>
    </dgm:pt>
    <dgm:pt modelId="{55B96651-BD50-4304-918D-CB6013598BA5}" type="sibTrans" cxnId="{1B4D564D-CE92-4963-9BB6-ECE544FE4521}">
      <dgm:prSet/>
      <dgm:spPr/>
      <dgm:t>
        <a:bodyPr/>
        <a:lstStyle/>
        <a:p>
          <a:endParaRPr lang="es-ES" sz="1800" b="1">
            <a:solidFill>
              <a:schemeClr val="tx1"/>
            </a:solidFill>
          </a:endParaRPr>
        </a:p>
      </dgm:t>
    </dgm:pt>
    <dgm:pt modelId="{75E82F51-751F-41A8-9AD0-C119DE295093}">
      <dgm:prSet phldr="0" custT="1"/>
      <dgm:spPr>
        <a:solidFill>
          <a:schemeClr val="accent5">
            <a:lumMod val="20000"/>
            <a:lumOff val="80000"/>
          </a:schemeClr>
        </a:solidFill>
        <a:ln>
          <a:solidFill>
            <a:schemeClr val="accent5"/>
          </a:solidFill>
        </a:ln>
      </dgm:spPr>
      <dgm:t>
        <a:bodyPr vert="horz" wrap="square"/>
        <a:lstStyle/>
        <a:p>
          <a:pPr>
            <a:lnSpc>
              <a:spcPct val="100000"/>
            </a:lnSpc>
            <a:spcBef>
              <a:spcPct val="0"/>
            </a:spcBef>
            <a:spcAft>
              <a:spcPct val="35000"/>
            </a:spcAft>
          </a:pPr>
          <a:r>
            <a:rPr sz="1100" b="1">
              <a:solidFill>
                <a:schemeClr val="tx1"/>
              </a:solidFill>
              <a:latin typeface="Gayathri Thin" panose="00000403000000000000" charset="0"/>
              <a:cs typeface="Gayathri Thin" panose="00000403000000000000" charset="0"/>
            </a:rPr>
            <a:t>അവൻ നമ്മെപ്പോലെ കഷ്ടതകളിലൂടെയും വിശപ്പിലൂടെയും വേദനയിലൂടെയും കടന്നുപോയി (യെശ. 53:3; മർക്കോസ് 11:12)</a:t>
          </a:r>
        </a:p>
      </dgm:t>
    </dgm:pt>
    <dgm:pt modelId="{6470B101-6CC1-4124-A3C6-46C8AA06BF1A}" type="parTrans" cxnId="{EB0E2701-23D3-41D3-9D8E-C571714C5D37}">
      <dgm:prSet/>
      <dgm:spPr/>
      <dgm:t>
        <a:bodyPr/>
        <a:lstStyle/>
        <a:p>
          <a:endParaRPr lang="es-ES" sz="1800" b="1">
            <a:solidFill>
              <a:schemeClr val="tx1"/>
            </a:solidFill>
          </a:endParaRPr>
        </a:p>
      </dgm:t>
    </dgm:pt>
    <dgm:pt modelId="{A4C3D6B9-1DA5-4B6B-B0BD-CC4E1D346C32}" type="sibTrans" cxnId="{EB0E2701-23D3-41D3-9D8E-C571714C5D37}">
      <dgm:prSet/>
      <dgm:spPr/>
      <dgm:t>
        <a:bodyPr/>
        <a:lstStyle/>
        <a:p>
          <a:endParaRPr lang="es-ES" sz="1800" b="1">
            <a:solidFill>
              <a:schemeClr val="tx1"/>
            </a:solidFill>
          </a:endParaRPr>
        </a:p>
      </dgm:t>
    </dgm:pt>
    <dgm:pt modelId="{D8C98AAC-9E60-487A-BFA4-1D141115039A}">
      <dgm:prSet phldr="0" custT="1"/>
      <dgm:spPr>
        <a:solidFill>
          <a:schemeClr val="accent3">
            <a:lumMod val="20000"/>
            <a:lumOff val="80000"/>
          </a:schemeClr>
        </a:solidFill>
        <a:ln>
          <a:solidFill>
            <a:schemeClr val="accent3"/>
          </a:solidFill>
        </a:ln>
      </dgm:spPr>
      <dgm:t>
        <a:bodyPr vert="horz" wrap="square"/>
        <a:lstStyle/>
        <a:p>
          <a:pPr>
            <a:lnSpc>
              <a:spcPct val="100000"/>
            </a:lnSpc>
            <a:spcBef>
              <a:spcPct val="0"/>
            </a:spcBef>
            <a:spcAft>
              <a:spcPct val="35000"/>
            </a:spcAft>
          </a:pPr>
          <a:r>
            <a:rPr lang="en-GB" sz="1400" b="1" dirty="0">
              <a:solidFill>
                <a:schemeClr val="tx1"/>
              </a:solidFill>
              <a:latin typeface="Gayathri Thin" panose="00000403000000000000" charset="0"/>
              <a:cs typeface="Gayathri Thin" panose="00000403000000000000" charset="0"/>
            </a:rPr>
            <a:t>അവൻ നമ്മെപ്പോലെ പരീക്ഷിക്കപ്പെട്ടു (എബ്രാ. 4:15)</a:t>
          </a:r>
        </a:p>
      </dgm:t>
    </dgm:pt>
    <dgm:pt modelId="{4CB70D7C-76EA-423C-AD93-6215FFEF250B}" type="parTrans" cxnId="{D78266CF-50D9-445B-9CFC-5288511EDEE6}">
      <dgm:prSet/>
      <dgm:spPr/>
      <dgm:t>
        <a:bodyPr/>
        <a:lstStyle/>
        <a:p>
          <a:endParaRPr lang="es-ES" sz="1800" b="1">
            <a:solidFill>
              <a:schemeClr val="tx1"/>
            </a:solidFill>
          </a:endParaRPr>
        </a:p>
      </dgm:t>
    </dgm:pt>
    <dgm:pt modelId="{A72364C4-B4CB-4AA3-84FF-689A151E8DF3}" type="sibTrans" cxnId="{D78266CF-50D9-445B-9CFC-5288511EDEE6}">
      <dgm:prSet/>
      <dgm:spPr/>
      <dgm:t>
        <a:bodyPr/>
        <a:lstStyle/>
        <a:p>
          <a:endParaRPr lang="es-ES" sz="1800" b="1">
            <a:solidFill>
              <a:schemeClr val="tx1"/>
            </a:solidFill>
          </a:endParaRPr>
        </a:p>
      </dgm:t>
    </dgm:pt>
    <dgm:pt modelId="{3D7BC7F4-1B42-4480-BD99-5412295323CC}">
      <dgm:prSet phldr="0" custT="1"/>
      <dgm:spPr>
        <a:solidFill>
          <a:schemeClr val="accent2">
            <a:lumMod val="20000"/>
            <a:lumOff val="80000"/>
          </a:schemeClr>
        </a:solidFill>
        <a:ln>
          <a:solidFill>
            <a:schemeClr val="accent2"/>
          </a:solidFill>
        </a:ln>
      </dgm:spPr>
      <dgm:t>
        <a:bodyPr vert="horz" wrap="square"/>
        <a:lstStyle/>
        <a:p>
          <a:pPr>
            <a:lnSpc>
              <a:spcPct val="100000"/>
            </a:lnSpc>
            <a:spcBef>
              <a:spcPct val="0"/>
            </a:spcBef>
            <a:spcAft>
              <a:spcPct val="35000"/>
            </a:spcAft>
          </a:pPr>
          <a:r>
            <a:rPr lang="en-GB" sz="1100" b="1" dirty="0">
              <a:solidFill>
                <a:schemeClr val="tx1"/>
              </a:solidFill>
              <a:latin typeface="Gayathri Thin" panose="00000403000000000000" charset="0"/>
              <a:cs typeface="Gayathri Thin" panose="00000403000000000000" charset="0"/>
            </a:rPr>
            <a:t>നീതിമാൻ ആയതിനാൽ നമ്മുടെ പാപങ്ങൾക്കുവേണ്ടി അവൻ മനസ്സോടെ സഹിച്ചു (1 പത്രോ. 3:18; യോഹന്നാൻ 10:17-18)</a:t>
          </a:r>
        </a:p>
      </dgm:t>
    </dgm:pt>
    <dgm:pt modelId="{906311EB-6FDF-4A2E-AEE5-CF8B9C08BAAD}" type="parTrans" cxnId="{B4418689-8094-4525-BB76-30877417896F}">
      <dgm:prSet/>
      <dgm:spPr/>
      <dgm:t>
        <a:bodyPr/>
        <a:lstStyle/>
        <a:p>
          <a:endParaRPr lang="es-ES" sz="1800" b="1">
            <a:solidFill>
              <a:schemeClr val="tx1"/>
            </a:solidFill>
          </a:endParaRPr>
        </a:p>
      </dgm:t>
    </dgm:pt>
    <dgm:pt modelId="{4AA7259E-67A2-47FE-B48D-30B3EE99EE47}" type="sibTrans" cxnId="{B4418689-8094-4525-BB76-30877417896F}">
      <dgm:prSet/>
      <dgm:spPr/>
      <dgm:t>
        <a:bodyPr/>
        <a:lstStyle/>
        <a:p>
          <a:endParaRPr lang="es-ES" sz="1800" b="1">
            <a:solidFill>
              <a:schemeClr val="tx1"/>
            </a:solidFill>
          </a:endParaRPr>
        </a:p>
      </dgm:t>
    </dgm:pt>
    <dgm:pt modelId="{E083FB59-873C-4410-A644-78F885F8EE95}">
      <dgm:prSet phldr="0" custT="1"/>
      <dgm:spPr>
        <a:solidFill>
          <a:schemeClr val="accent1">
            <a:lumMod val="20000"/>
            <a:lumOff val="80000"/>
          </a:schemeClr>
        </a:solidFill>
      </dgm:spPr>
      <dgm:t>
        <a:bodyPr vert="horz" wrap="square"/>
        <a:lstStyle/>
        <a:p>
          <a:pPr>
            <a:lnSpc>
              <a:spcPct val="100000"/>
            </a:lnSpc>
            <a:spcBef>
              <a:spcPct val="0"/>
            </a:spcBef>
            <a:spcAft>
              <a:spcPct val="35000"/>
            </a:spcAft>
          </a:pPr>
          <a:r>
            <a:rPr lang="en-GB" sz="1100" b="1" dirty="0">
              <a:solidFill>
                <a:schemeClr val="tx1"/>
              </a:solidFill>
              <a:latin typeface="Gayathri Thin" panose="00000403000000000000" charset="0"/>
              <a:cs typeface="Gayathri Thin" panose="00000403000000000000" charset="0"/>
            </a:rPr>
            <a:t>മരിക്കുകയും ഉയിർത്തെഴുന്നേൽക്കുകയും ചെയ്തുകൊണ്ട്, അവൻ തൻറെ കൂട്ടത്തിൽ നിത്യജീവൻ നമുക്ക് ഉറപ്പുനൽകി (റോമ. 6:3-4)</a:t>
          </a:r>
        </a:p>
      </dgm:t>
    </dgm:pt>
    <dgm:pt modelId="{A692FC1B-4379-4810-A9D5-197338EC170D}" type="parTrans" cxnId="{159A1D2C-1CAB-41A9-84CE-E7B671339C82}">
      <dgm:prSet/>
      <dgm:spPr/>
      <dgm:t>
        <a:bodyPr/>
        <a:lstStyle/>
        <a:p>
          <a:endParaRPr lang="es-ES" sz="1800" b="1">
            <a:solidFill>
              <a:schemeClr val="tx1"/>
            </a:solidFill>
          </a:endParaRPr>
        </a:p>
      </dgm:t>
    </dgm:pt>
    <dgm:pt modelId="{F6FFC661-E637-4BBE-9EBC-01A5A307A731}" type="sibTrans" cxnId="{159A1D2C-1CAB-41A9-84CE-E7B671339C82}">
      <dgm:prSet/>
      <dgm:spPr/>
      <dgm:t>
        <a:bodyPr/>
        <a:lstStyle/>
        <a:p>
          <a:endParaRPr lang="es-ES" sz="1800" b="1">
            <a:solidFill>
              <a:schemeClr val="tx1"/>
            </a:solidFill>
          </a:endParaRPr>
        </a:p>
      </dgm:t>
    </dgm:pt>
    <dgm:pt modelId="{69D2D5CC-9BD5-48B5-9A0E-C12B56793AA8}">
      <dgm:prSet phldr="0" custT="1"/>
      <dgm:spPr>
        <a:solidFill>
          <a:schemeClr val="bg2">
            <a:lumMod val="20000"/>
            <a:lumOff val="80000"/>
          </a:schemeClr>
        </a:solidFill>
        <a:ln>
          <a:solidFill>
            <a:schemeClr val="bg2"/>
          </a:solidFill>
        </a:ln>
      </dgm:spPr>
      <dgm:t>
        <a:bodyPr vert="horz" wrap="square"/>
        <a:lstStyle/>
        <a:p>
          <a:pPr>
            <a:lnSpc>
              <a:spcPct val="100000"/>
            </a:lnSpc>
            <a:spcBef>
              <a:spcPct val="0"/>
            </a:spcBef>
            <a:spcAft>
              <a:spcPct val="35000"/>
            </a:spcAft>
          </a:pPr>
          <a:r>
            <a:rPr lang="en-GB" sz="1200" b="1" dirty="0">
              <a:solidFill>
                <a:schemeClr val="tx1"/>
              </a:solidFill>
              <a:latin typeface="Gayathri Thin" panose="00000403000000000000" charset="0"/>
              <a:cs typeface="Gayathri Thin" panose="00000403000000000000" charset="0"/>
            </a:rPr>
            <a:t>ഇതെല്ലാം സ്നേഹത്തിനുവേണ്ടിയായിരുന്നു</a:t>
          </a:r>
          <a:endParaRPr lang="en-GB" sz="1400" b="1" dirty="0">
            <a:solidFill>
              <a:schemeClr val="tx1"/>
            </a:solidFill>
            <a:latin typeface="Gayathri Thin" panose="00000403000000000000" charset="0"/>
            <a:cs typeface="Gayathri Thin" panose="00000403000000000000" charset="0"/>
          </a:endParaRPr>
        </a:p>
        <a:p>
          <a:pPr>
            <a:lnSpc>
              <a:spcPct val="100000"/>
            </a:lnSpc>
            <a:spcBef>
              <a:spcPct val="0"/>
            </a:spcBef>
            <a:spcAft>
              <a:spcPct val="35000"/>
            </a:spcAft>
          </a:pPr>
          <a:r>
            <a:rPr lang="en-GB" sz="1400" b="1" dirty="0">
              <a:solidFill>
                <a:schemeClr val="tx1"/>
              </a:solidFill>
              <a:latin typeface="Gayathri Thin" panose="00000403000000000000" charset="0"/>
              <a:cs typeface="Gayathri Thin" panose="00000403000000000000" charset="0"/>
            </a:rPr>
            <a:t> (1 യോഹ. 4:10)</a:t>
          </a:r>
        </a:p>
      </dgm:t>
    </dgm:pt>
    <dgm:pt modelId="{4FF23766-C05C-4B16-B3B7-452DA364FCCD}" type="parTrans" cxnId="{0BB83457-2F81-4709-AE24-E5253F3B3E2A}">
      <dgm:prSet/>
      <dgm:spPr/>
      <dgm:t>
        <a:bodyPr/>
        <a:lstStyle/>
        <a:p>
          <a:endParaRPr lang="es-ES" sz="1800" b="1">
            <a:solidFill>
              <a:schemeClr val="tx1"/>
            </a:solidFill>
          </a:endParaRPr>
        </a:p>
      </dgm:t>
    </dgm:pt>
    <dgm:pt modelId="{C2867D3D-5174-4AE1-A1E7-640D7E52F177}" type="sibTrans" cxnId="{0BB83457-2F81-4709-AE24-E5253F3B3E2A}">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6"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EB0E2701-23D3-41D3-9D8E-C571714C5D37}" srcId="{88489E9B-71C7-4F4B-B8E8-11B9E8891458}" destId="{75E82F51-751F-41A8-9AD0-C119DE295093}" srcOrd="2" destOrd="0" parTransId="{6470B101-6CC1-4124-A3C6-46C8AA06BF1A}" sibTransId="{A4C3D6B9-1DA5-4B6B-B0BD-CC4E1D346C32}"/>
    <dgm:cxn modelId="{BD01A305-C3D3-44FD-BD80-6070DAF4F92E}" type="presOf" srcId="{88489E9B-71C7-4F4B-B8E8-11B9E8891458}" destId="{09DC6AB6-5FB9-45DB-B57D-3F1C47DED07F}" srcOrd="0" destOrd="0" presId="urn:microsoft.com/office/officeart/2008/layout/BendingPictureSemiTransparentText"/>
    <dgm:cxn modelId="{159A1D2C-1CAB-41A9-84CE-E7B671339C82}" srcId="{88489E9B-71C7-4F4B-B8E8-11B9E8891458}" destId="{E083FB59-873C-4410-A644-78F885F8EE95}" srcOrd="5" destOrd="0" parTransId="{A692FC1B-4379-4810-A9D5-197338EC170D}" sibTransId="{F6FFC661-E637-4BBE-9EBC-01A5A307A731}"/>
    <dgm:cxn modelId="{25DDE92C-B2E0-401E-8101-5689AC67CF41}" srcId="{88489E9B-71C7-4F4B-B8E8-11B9E8891458}" destId="{DD5FA090-E523-4569-82E8-B47B61003D6E}" srcOrd="0" destOrd="0" parTransId="{3D5C7BCB-2431-4257-9365-2D40668042AE}" sibTransId="{36B4C9B7-9C4D-4C03-9F61-08BB20CBB4B6}"/>
    <dgm:cxn modelId="{4E055663-8A73-448A-8101-AA735942FCAF}" type="presOf" srcId="{7C4699DD-471D-40AD-B16C-C778845D498D}" destId="{72C37650-D275-4B9D-9E2D-9D7401BA3D9E}" srcOrd="0" destOrd="0" presId="urn:microsoft.com/office/officeart/2008/layout/BendingPictureSemiTransparentText"/>
    <dgm:cxn modelId="{1B4D564D-CE92-4963-9BB6-ECE544FE4521}" srcId="{88489E9B-71C7-4F4B-B8E8-11B9E8891458}" destId="{7C4699DD-471D-40AD-B16C-C778845D498D}" srcOrd="1" destOrd="0" parTransId="{FC5DFF4E-5B91-4133-92A4-5F548B9213D0}" sibTransId="{55B96651-BD50-4304-918D-CB6013598BA5}"/>
    <dgm:cxn modelId="{0BB83457-2F81-4709-AE24-E5253F3B3E2A}" srcId="{88489E9B-71C7-4F4B-B8E8-11B9E8891458}" destId="{69D2D5CC-9BD5-48B5-9A0E-C12B56793AA8}" srcOrd="6" destOrd="0" parTransId="{4FF23766-C05C-4B16-B3B7-452DA364FCCD}" sibTransId="{C2867D3D-5174-4AE1-A1E7-640D7E52F177}"/>
    <dgm:cxn modelId="{5D1A2058-84A4-4EDB-B273-CC2E725B9A14}" type="presOf" srcId="{DD5FA090-E523-4569-82E8-B47B61003D6E}" destId="{4A75FEE0-12CA-4BA1-BAA0-346A38023E4D}" srcOrd="0" destOrd="0" presId="urn:microsoft.com/office/officeart/2008/layout/BendingPictureSemiTransparentText"/>
    <dgm:cxn modelId="{85D6A880-7A35-4A2A-9C0A-9F952C7AF3E2}" type="presOf" srcId="{E083FB59-873C-4410-A644-78F885F8EE95}" destId="{5B052712-857B-452D-AEE2-B6AE847FA35E}" srcOrd="0" destOrd="0" presId="urn:microsoft.com/office/officeart/2008/layout/BendingPictureSemiTransparentText"/>
    <dgm:cxn modelId="{B4418689-8094-4525-BB76-30877417896F}" srcId="{88489E9B-71C7-4F4B-B8E8-11B9E8891458}" destId="{3D7BC7F4-1B42-4480-BD99-5412295323CC}" srcOrd="4" destOrd="0" parTransId="{906311EB-6FDF-4A2E-AEE5-CF8B9C08BAAD}" sibTransId="{4AA7259E-67A2-47FE-B48D-30B3EE99EE47}"/>
    <dgm:cxn modelId="{4B5EF296-04DE-4230-9B75-441D758A3BAB}" type="presOf" srcId="{69D2D5CC-9BD5-48B5-9A0E-C12B56793AA8}" destId="{557ACB4E-4DC4-4E82-BA70-4D0847941B4E}" srcOrd="0" destOrd="0" presId="urn:microsoft.com/office/officeart/2008/layout/BendingPictureSemiTransparentText"/>
    <dgm:cxn modelId="{65B2CB9C-0D97-4F51-9490-DE6B41E03B91}" type="presOf" srcId="{D8C98AAC-9E60-487A-BFA4-1D141115039A}" destId="{4D95D6BB-787B-4B1F-9474-902198FD8113}" srcOrd="0" destOrd="0" presId="urn:microsoft.com/office/officeart/2008/layout/BendingPictureSemiTransparentText"/>
    <dgm:cxn modelId="{D78266CF-50D9-445B-9CFC-5288511EDEE6}" srcId="{88489E9B-71C7-4F4B-B8E8-11B9E8891458}" destId="{D8C98AAC-9E60-487A-BFA4-1D141115039A}" srcOrd="3" destOrd="0" parTransId="{4CB70D7C-76EA-423C-AD93-6215FFEF250B}" sibTransId="{A72364C4-B4CB-4AA3-84FF-689A151E8DF3}"/>
    <dgm:cxn modelId="{D5A739D7-FFF6-4D24-84AF-ADA8FBDAA8BA}" type="presOf" srcId="{75E82F51-751F-41A8-9AD0-C119DE295093}" destId="{F79FEEF2-A183-4219-8981-FB5DBB4F39B0}" srcOrd="0" destOrd="0" presId="urn:microsoft.com/office/officeart/2008/layout/BendingPictureSemiTransparentText"/>
    <dgm:cxn modelId="{55CEE4F6-F8EB-40CD-9751-1DDA5CE289E0}" type="presOf" srcId="{3D7BC7F4-1B42-4480-BD99-5412295323CC}" destId="{C02D3DC0-21BB-4B11-8F49-6AFF1271CD62}" srcOrd="0" destOrd="0" presId="urn:microsoft.com/office/officeart/2008/layout/BendingPictureSemiTransparentText"/>
    <dgm:cxn modelId="{525E7789-E0E8-4C2E-9F36-961BD41B798E}" type="presParOf" srcId="{09DC6AB6-5FB9-45DB-B57D-3F1C47DED07F}" destId="{42DA5298-FE3D-454D-A670-1EC715F8F966}" srcOrd="0" destOrd="0" presId="urn:microsoft.com/office/officeart/2008/layout/BendingPictureSemiTransparentText"/>
    <dgm:cxn modelId="{D30A6123-0AF6-4BD5-B49C-C185D346AAED}" type="presParOf" srcId="{42DA5298-FE3D-454D-A670-1EC715F8F966}" destId="{3425B0F2-C3C8-4125-87C3-98F6D97C089B}" srcOrd="0" destOrd="0" presId="urn:microsoft.com/office/officeart/2008/layout/BendingPictureSemiTransparentText"/>
    <dgm:cxn modelId="{CA9C2550-35C6-4B46-9194-D6EC63D473B4}" type="presParOf" srcId="{42DA5298-FE3D-454D-A670-1EC715F8F966}" destId="{4A75FEE0-12CA-4BA1-BAA0-346A38023E4D}" srcOrd="1" destOrd="0" presId="urn:microsoft.com/office/officeart/2008/layout/BendingPictureSemiTransparentText"/>
    <dgm:cxn modelId="{1AD04584-AA6D-46BE-A7D0-849E90AC5D78}" type="presParOf" srcId="{09DC6AB6-5FB9-45DB-B57D-3F1C47DED07F}" destId="{2AA5DECD-78F7-4968-AAFF-9971D401501C}" srcOrd="1" destOrd="0" presId="urn:microsoft.com/office/officeart/2008/layout/BendingPictureSemiTransparentText"/>
    <dgm:cxn modelId="{B3E7158F-6513-4821-AF90-878A08B2B72A}" type="presParOf" srcId="{09DC6AB6-5FB9-45DB-B57D-3F1C47DED07F}" destId="{942E6D2F-AB0A-40B2-8229-58DEDEC46055}" srcOrd="2" destOrd="0" presId="urn:microsoft.com/office/officeart/2008/layout/BendingPictureSemiTransparentText"/>
    <dgm:cxn modelId="{7AFD8681-3779-4234-8290-C48570B28754}" type="presParOf" srcId="{942E6D2F-AB0A-40B2-8229-58DEDEC46055}" destId="{2F41995C-22B0-421C-8230-891191E1E846}" srcOrd="0" destOrd="0" presId="urn:microsoft.com/office/officeart/2008/layout/BendingPictureSemiTransparentText"/>
    <dgm:cxn modelId="{2F3A7BD5-ED9C-4914-8718-4D05AA342F57}" type="presParOf" srcId="{942E6D2F-AB0A-40B2-8229-58DEDEC46055}" destId="{72C37650-D275-4B9D-9E2D-9D7401BA3D9E}" srcOrd="1" destOrd="0" presId="urn:microsoft.com/office/officeart/2008/layout/BendingPictureSemiTransparentText"/>
    <dgm:cxn modelId="{F1D2E344-0CA9-4BAD-B781-9473608A6515}" type="presParOf" srcId="{09DC6AB6-5FB9-45DB-B57D-3F1C47DED07F}" destId="{589C5419-77DC-43E0-8C8F-9826399B02AC}" srcOrd="3" destOrd="0" presId="urn:microsoft.com/office/officeart/2008/layout/BendingPictureSemiTransparentText"/>
    <dgm:cxn modelId="{93696EB7-4B54-4F5A-9759-262F50E4854A}" type="presParOf" srcId="{09DC6AB6-5FB9-45DB-B57D-3F1C47DED07F}" destId="{B10F7175-0875-49B8-8AF2-E066FC8D1606}" srcOrd="4" destOrd="0" presId="urn:microsoft.com/office/officeart/2008/layout/BendingPictureSemiTransparentText"/>
    <dgm:cxn modelId="{849A3852-3E67-41CE-BE1A-90BFB94DC790}" type="presParOf" srcId="{B10F7175-0875-49B8-8AF2-E066FC8D1606}" destId="{DBA62EDB-871E-40DE-B429-17C783811F47}" srcOrd="0" destOrd="0" presId="urn:microsoft.com/office/officeart/2008/layout/BendingPictureSemiTransparentText"/>
    <dgm:cxn modelId="{62DF50A5-3943-4597-8570-2FF82490F1B7}" type="presParOf" srcId="{B10F7175-0875-49B8-8AF2-E066FC8D1606}" destId="{F79FEEF2-A183-4219-8981-FB5DBB4F39B0}" srcOrd="1" destOrd="0" presId="urn:microsoft.com/office/officeart/2008/layout/BendingPictureSemiTransparentText"/>
    <dgm:cxn modelId="{1DFA1A6A-B4F5-4144-9B1D-9F89AA29DB9A}" type="presParOf" srcId="{09DC6AB6-5FB9-45DB-B57D-3F1C47DED07F}" destId="{45EF4375-EEA7-4B97-89A3-6792A05A8C76}" srcOrd="5" destOrd="0" presId="urn:microsoft.com/office/officeart/2008/layout/BendingPictureSemiTransparentText"/>
    <dgm:cxn modelId="{0C5AD513-1C16-4D71-9903-069200DDA4CA}" type="presParOf" srcId="{09DC6AB6-5FB9-45DB-B57D-3F1C47DED07F}" destId="{4ED927AA-121C-46E0-9EB1-8BF7FA3FCB0A}" srcOrd="6" destOrd="0" presId="urn:microsoft.com/office/officeart/2008/layout/BendingPictureSemiTransparentText"/>
    <dgm:cxn modelId="{920BED2C-910F-49DD-9953-20313154AD3B}" type="presParOf" srcId="{4ED927AA-121C-46E0-9EB1-8BF7FA3FCB0A}" destId="{89585A44-E233-4086-BB1B-031CB0C559F4}" srcOrd="0" destOrd="0" presId="urn:microsoft.com/office/officeart/2008/layout/BendingPictureSemiTransparentText"/>
    <dgm:cxn modelId="{6747F6E3-8E25-4EF7-913F-22D8D89C48A2}" type="presParOf" srcId="{4ED927AA-121C-46E0-9EB1-8BF7FA3FCB0A}" destId="{4D95D6BB-787B-4B1F-9474-902198FD8113}" srcOrd="1" destOrd="0" presId="urn:microsoft.com/office/officeart/2008/layout/BendingPictureSemiTransparentText"/>
    <dgm:cxn modelId="{D10D6519-D680-4B4A-AB28-8FAA651DD422}" type="presParOf" srcId="{09DC6AB6-5FB9-45DB-B57D-3F1C47DED07F}" destId="{5D625489-2B11-4F53-9FE0-970AC7EAB239}" srcOrd="7" destOrd="0" presId="urn:microsoft.com/office/officeart/2008/layout/BendingPictureSemiTransparentText"/>
    <dgm:cxn modelId="{42F23339-9BDB-46C4-A766-8F4CA8D94180}" type="presParOf" srcId="{09DC6AB6-5FB9-45DB-B57D-3F1C47DED07F}" destId="{86BF6D74-D2D6-4A8D-AF0D-64D5A6A71138}" srcOrd="8" destOrd="0" presId="urn:microsoft.com/office/officeart/2008/layout/BendingPictureSemiTransparentText"/>
    <dgm:cxn modelId="{A06FD403-0B4C-40C7-B22C-FA973B080DDC}" type="presParOf" srcId="{86BF6D74-D2D6-4A8D-AF0D-64D5A6A71138}" destId="{475ED61E-E34C-49AE-AB8E-3966E0F0933B}" srcOrd="0" destOrd="0" presId="urn:microsoft.com/office/officeart/2008/layout/BendingPictureSemiTransparentText"/>
    <dgm:cxn modelId="{AD49F021-3DC7-497A-99DD-4030D33C1A5C}" type="presParOf" srcId="{86BF6D74-D2D6-4A8D-AF0D-64D5A6A71138}" destId="{C02D3DC0-21BB-4B11-8F49-6AFF1271CD62}" srcOrd="1" destOrd="0" presId="urn:microsoft.com/office/officeart/2008/layout/BendingPictureSemiTransparentText"/>
    <dgm:cxn modelId="{72A7377F-FE31-4C75-A9F5-6BDB390B1310}" type="presParOf" srcId="{09DC6AB6-5FB9-45DB-B57D-3F1C47DED07F}" destId="{656712E3-725E-41BC-9379-90D117890268}" srcOrd="9" destOrd="0" presId="urn:microsoft.com/office/officeart/2008/layout/BendingPictureSemiTransparentText"/>
    <dgm:cxn modelId="{750F4DDC-EECB-4101-8157-AA09ABA283C1}" type="presParOf" srcId="{09DC6AB6-5FB9-45DB-B57D-3F1C47DED07F}" destId="{6C06AAF5-1D20-4879-9883-57400F07C8E4}" srcOrd="10" destOrd="0" presId="urn:microsoft.com/office/officeart/2008/layout/BendingPictureSemiTransparentText"/>
    <dgm:cxn modelId="{B9793B4A-C13F-4D87-A762-BF0E4FF20999}" type="presParOf" srcId="{6C06AAF5-1D20-4879-9883-57400F07C8E4}" destId="{A5F1CBFD-6BDB-4629-9C06-78B8EDC96FE0}" srcOrd="0" destOrd="0" presId="urn:microsoft.com/office/officeart/2008/layout/BendingPictureSemiTransparentText"/>
    <dgm:cxn modelId="{799574A9-D1E9-465A-868F-7149AD390B6B}" type="presParOf" srcId="{6C06AAF5-1D20-4879-9883-57400F07C8E4}" destId="{5B052712-857B-452D-AEE2-B6AE847FA35E}" srcOrd="1" destOrd="0" presId="urn:microsoft.com/office/officeart/2008/layout/BendingPictureSemiTransparentText"/>
    <dgm:cxn modelId="{BE0EBC4E-CAB3-4D28-BC0C-410A92A825F3}" type="presParOf" srcId="{09DC6AB6-5FB9-45DB-B57D-3F1C47DED07F}" destId="{20B0F151-98FC-4A0B-A0B3-C95D0B64619D}" srcOrd="11" destOrd="0" presId="urn:microsoft.com/office/officeart/2008/layout/BendingPictureSemiTransparentText"/>
    <dgm:cxn modelId="{A5FE48EB-6267-4CEC-A81B-6EB0852DD06C}" type="presParOf" srcId="{09DC6AB6-5FB9-45DB-B57D-3F1C47DED07F}" destId="{C8F54DBB-939F-4656-9552-A4D0BA9D8538}" srcOrd="12" destOrd="0" presId="urn:microsoft.com/office/officeart/2008/layout/BendingPictureSemiTransparentText"/>
    <dgm:cxn modelId="{3DF03A51-4B65-4D1A-A57D-366A82EA01F8}" type="presParOf" srcId="{C8F54DBB-939F-4656-9552-A4D0BA9D8538}" destId="{F408E34B-A19F-437D-8DE7-54BA144AC0B4}" srcOrd="0" destOrd="0" presId="urn:microsoft.com/office/officeart/2008/layout/BendingPictureSemiTransparentText"/>
    <dgm:cxn modelId="{C4D3F7FF-A887-46A9-B505-2B8D5D477DAE}"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bwMode="white">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100000"/>
            </a:lnSpc>
            <a:spcBef>
              <a:spcPct val="0"/>
            </a:spcBef>
            <a:spcAft>
              <a:spcPct val="35000"/>
            </a:spcAft>
            <a:buNone/>
          </a:pPr>
          <a:r>
            <a:rPr lang="en-GB" sz="1800" b="1" kern="1200" dirty="0">
              <a:solidFill>
                <a:schemeClr val="tx1"/>
              </a:solidFill>
              <a:latin typeface="Gayathri Thin" panose="00000403000000000000" charset="0"/>
              <a:cs typeface="Gayathri Thin" panose="00000403000000000000" charset="0"/>
            </a:rPr>
            <a:t>സർവ്വതും  യേശു സൃഷ്ടിച്ചു (യോഹ .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bwMode="white">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100000"/>
            </a:lnSpc>
            <a:spcBef>
              <a:spcPct val="0"/>
            </a:spcBef>
            <a:spcAft>
              <a:spcPct val="35000"/>
            </a:spcAft>
            <a:buNone/>
          </a:pPr>
          <a:r>
            <a:rPr lang="en-GB" sz="1800" b="1" kern="1200" dirty="0">
              <a:solidFill>
                <a:schemeClr val="tx1"/>
              </a:solidFill>
              <a:latin typeface="Gayathri Thin" panose="00000403000000000000" charset="0"/>
              <a:cs typeface="Gayathri Thin" panose="00000403000000000000" charset="0"/>
            </a:rPr>
            <a:t>അവൻ ഒരു സൃഷ്ടിയായി (യോഹന്നാൻ 1:14)</a:t>
          </a: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bwMode="white">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ct val="35000"/>
            </a:spcAft>
            <a:buNone/>
          </a:pPr>
          <a:r>
            <a:rPr sz="1100" b="1" kern="1200">
              <a:solidFill>
                <a:schemeClr val="tx1"/>
              </a:solidFill>
              <a:latin typeface="Gayathri Thin" panose="00000403000000000000" charset="0"/>
              <a:cs typeface="Gayathri Thin" panose="00000403000000000000" charset="0"/>
            </a:rPr>
            <a:t>അവൻ നമ്മെപ്പോലെ കഷ്ടതകളിലൂടെയും വിശപ്പിലൂടെയും വേദനയിലൂടെയും കടന്നുപോയി (യെശ. 53:3; മർക്കോസ് 11:12)</a:t>
          </a: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bwMode="white">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100000"/>
            </a:lnSpc>
            <a:spcBef>
              <a:spcPct val="0"/>
            </a:spcBef>
            <a:spcAft>
              <a:spcPct val="35000"/>
            </a:spcAft>
            <a:buNone/>
          </a:pPr>
          <a:r>
            <a:rPr lang="en-GB" sz="1400" b="1" kern="1200" dirty="0">
              <a:solidFill>
                <a:schemeClr val="tx1"/>
              </a:solidFill>
              <a:latin typeface="Gayathri Thin" panose="00000403000000000000" charset="0"/>
              <a:cs typeface="Gayathri Thin" panose="00000403000000000000" charset="0"/>
            </a:rPr>
            <a:t>അവൻ നമ്മെപ്പോലെ പരീക്ഷിക്കപ്പെട്ടു (എബ്രാ. 4:15)</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bwMode="white">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ct val="35000"/>
            </a:spcAft>
            <a:buNone/>
          </a:pPr>
          <a:r>
            <a:rPr lang="en-GB" sz="1100" b="1" kern="1200" dirty="0">
              <a:solidFill>
                <a:schemeClr val="tx1"/>
              </a:solidFill>
              <a:latin typeface="Gayathri Thin" panose="00000403000000000000" charset="0"/>
              <a:cs typeface="Gayathri Thin" panose="00000403000000000000" charset="0"/>
            </a:rPr>
            <a:t>നീതിമാൻ ആയതിനാൽ നമ്മുടെ പാപങ്ങൾക്കുവേണ്ടി അവൻ മനസ്സോടെ സഹിച്ചു (1 പത്രോ. 3:18; യോഹന്നാൻ 10:17-18)</a:t>
          </a: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bwMode="white">
        <a:xfrm>
          <a:off x="4870141" y="3953171"/>
          <a:ext cx="2898262" cy="994214"/>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ct val="35000"/>
            </a:spcAft>
            <a:buNone/>
          </a:pPr>
          <a:r>
            <a:rPr lang="en-GB" sz="1100" b="1" kern="1200" dirty="0">
              <a:solidFill>
                <a:schemeClr val="tx1"/>
              </a:solidFill>
              <a:latin typeface="Gayathri Thin" panose="00000403000000000000" charset="0"/>
              <a:cs typeface="Gayathri Thin" panose="00000403000000000000" charset="0"/>
            </a:rPr>
            <a:t>മരിക്കുകയും ഉയിർത്തെഴുന്നേൽക്കുകയും ചെയ്തുകൊണ്ട്, അവൻ തൻറെ കൂട്ടത്തിൽ നിത്യജീവൻ നമുക്ക് ഉറപ്പുനൽകി (റോമ. 6:3-4)</a:t>
          </a:r>
        </a:p>
      </dsp:txBody>
      <dsp:txXfrm>
        <a:off x="4870141" y="3953171"/>
        <a:ext cx="2898262" cy="994214"/>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bwMode="white">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100000"/>
            </a:lnSpc>
            <a:spcBef>
              <a:spcPct val="0"/>
            </a:spcBef>
            <a:spcAft>
              <a:spcPct val="35000"/>
            </a:spcAft>
            <a:buNone/>
          </a:pPr>
          <a:r>
            <a:rPr lang="en-GB" sz="1200" b="1" kern="1200" dirty="0">
              <a:solidFill>
                <a:schemeClr val="tx1"/>
              </a:solidFill>
              <a:latin typeface="Gayathri Thin" panose="00000403000000000000" charset="0"/>
              <a:cs typeface="Gayathri Thin" panose="00000403000000000000" charset="0"/>
            </a:rPr>
            <a:t>ഇതെല്ലാം സ്നേഹത്തിനുവേണ്ടിയായിരുന്നു</a:t>
          </a:r>
          <a:endParaRPr lang="en-GB" sz="1400" b="1" kern="1200" dirty="0">
            <a:solidFill>
              <a:schemeClr val="tx1"/>
            </a:solidFill>
            <a:latin typeface="Gayathri Thin" panose="00000403000000000000" charset="0"/>
            <a:cs typeface="Gayathri Thin" panose="00000403000000000000" charset="0"/>
          </a:endParaRPr>
        </a:p>
        <a:p>
          <a:pPr marL="0" lvl="0" indent="0" algn="ctr" defTabSz="533400">
            <a:lnSpc>
              <a:spcPct val="100000"/>
            </a:lnSpc>
            <a:spcBef>
              <a:spcPct val="0"/>
            </a:spcBef>
            <a:spcAft>
              <a:spcPct val="35000"/>
            </a:spcAft>
            <a:buNone/>
          </a:pPr>
          <a:r>
            <a:rPr lang="en-GB" sz="1400" b="1" kern="1200" dirty="0">
              <a:solidFill>
                <a:schemeClr val="tx1"/>
              </a:solidFill>
              <a:latin typeface="Gayathri Thin" panose="00000403000000000000" charset="0"/>
              <a:cs typeface="Gayathri Thin" panose="00000403000000000000" charset="0"/>
            </a:rPr>
            <a:t> (1 യോഹ. 4:10)</a:t>
          </a: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04/04/2024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E0F01E04-7661-4EF0-997C-FCF2724F233F}"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0F01E04-7661-4EF0-997C-FCF2724F233F}"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0F01E04-7661-4EF0-997C-FCF2724F233F}"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9B62E05-ADC2-4122-9268-6A08E038518D}" type="datetimeFigureOut">
              <a:rPr lang="es-ES" smtClean="0"/>
              <a:t>04/04/2024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9B62E05-ADC2-4122-9268-6A08E038518D}" type="datetimeFigureOut">
              <a:rPr lang="es-ES" smtClean="0"/>
              <a:t>04/04/2024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B62E05-ADC2-4122-9268-6A08E038518D}" type="datetimeFigureOut">
              <a:rPr lang="es-ES" smtClean="0"/>
              <a:t>04/04/2024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0F01E04-7661-4EF0-997C-FCF2724F233F}"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E0F01E04-7661-4EF0-997C-FCF2724F233F}" type="datetimeFigureOut">
              <a:rPr lang="es-ES" smtClean="0"/>
              <a:t>04/04/2024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0F01E04-7661-4EF0-997C-FCF2724F233F}"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0F01E04-7661-4EF0-997C-FCF2724F233F}" type="datetimeFigureOut">
              <a:rPr lang="es-ES" smtClean="0"/>
              <a:t>04/04/2024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0F01E04-7661-4EF0-997C-FCF2724F233F}" type="datetimeFigureOut">
              <a:rPr lang="es-ES" smtClean="0"/>
              <a:t>04/04/2024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F01E04-7661-4EF0-997C-FCF2724F233F}" type="datetimeFigureOut">
              <a:rPr lang="es-ES" smtClean="0"/>
              <a:t>04/04/2024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0F01E04-7661-4EF0-997C-FCF2724F233F}"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0F01E04-7661-4EF0-997C-FCF2724F233F}" type="datetimeFigureOut">
              <a:rPr lang="es-ES" smtClean="0"/>
              <a:t>04/04/2024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AEE8C27-8CA6-4100-88C6-0F61FA9B924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04/04/2024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04/04/2024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209800" y="170329"/>
            <a:ext cx="7772400" cy="706755"/>
          </a:xfrm>
          <a:prstGeom prst="rect">
            <a:avLst/>
          </a:prstGeom>
          <a:noFill/>
        </p:spPr>
        <p:txBody>
          <a:bodyPr wrap="square" rtlCol="0">
            <a:spAutoFit/>
            <a:scene3d>
              <a:camera prst="orthographicFront"/>
              <a:lightRig rig="threePt" dir="t"/>
            </a:scene3d>
            <a:sp3d extrusionH="57150">
              <a:bevelT w="38100" h="38100"/>
            </a:sp3d>
          </a:bodyPr>
          <a:lstStyle/>
          <a:p>
            <a:pPr algn="ctr"/>
            <a:r>
              <a:rPr lang="en-GB"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Gayathri Thin" panose="00000403000000000000" charset="0"/>
                <a:cs typeface="Gayathri Thin" panose="00000403000000000000" charset="0"/>
              </a:rPr>
              <a:t>എല്ലാ യുദ്ധങ്ങൾക്കും പിന്നിലെ യുദ്ധം </a:t>
            </a:r>
          </a:p>
        </p:txBody>
      </p:sp>
      <p:sp>
        <p:nvSpPr>
          <p:cNvPr id="5" name="CuadroTexto 4"/>
          <p:cNvSpPr txBox="1"/>
          <p:nvPr/>
        </p:nvSpPr>
        <p:spPr>
          <a:xfrm>
            <a:off x="1" y="6445454"/>
            <a:ext cx="12192000" cy="338554"/>
          </a:xfrm>
          <a:prstGeom prst="rect">
            <a:avLst/>
          </a:prstGeom>
          <a:noFill/>
        </p:spPr>
        <p:txBody>
          <a:bodyPr wrap="square" rtlCol="0">
            <a:spAutoFit/>
          </a:bodyPr>
          <a:lstStyle/>
          <a:p>
            <a:pPr algn="ctr"/>
            <a:r>
              <a:rPr lang="en-GB" sz="1600" b="1" dirty="0">
                <a:solidFill>
                  <a:srgbClr val="99C1DF"/>
                </a:solidFill>
              </a:rPr>
              <a:t>Lesson 1 for April 6,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bodyPr>
          <a:lstStyle/>
          <a:p>
            <a:pPr algn="ctr"/>
            <a:r>
              <a:rPr lang="en-GB" sz="4400" b="1" spc="300" dirty="0">
                <a:ln w="0"/>
                <a:solidFill>
                  <a:schemeClr val="bg1"/>
                </a:solidFill>
                <a:effectLst>
                  <a:innerShdw blurRad="63500" dist="50800" dir="13500000">
                    <a:srgbClr val="000000">
                      <a:alpha val="50000"/>
                    </a:srgbClr>
                  </a:innerShdw>
                </a:effectLst>
                <a:latin typeface="Gayathri Thin" panose="00000403000000000000" charset="0"/>
                <a:cs typeface="Gayathri Thin" panose="00000403000000000000" charset="0"/>
              </a:rPr>
              <a:t>ഇന്നത്തെ  സംഘർഷം</a:t>
            </a:r>
          </a:p>
        </p:txBody>
      </p:sp>
      <p:sp>
        <p:nvSpPr>
          <p:cNvPr id="4" name="CuadroTexto 3"/>
          <p:cNvSpPr txBox="1"/>
          <p:nvPr/>
        </p:nvSpPr>
        <p:spPr>
          <a:xfrm>
            <a:off x="1252536" y="600372"/>
            <a:ext cx="9686925" cy="583565"/>
          </a:xfrm>
          <a:prstGeom prst="rect">
            <a:avLst/>
          </a:prstGeom>
          <a:noFill/>
        </p:spPr>
        <p:txBody>
          <a:bodyPr wrap="square">
            <a:spAutoFit/>
          </a:bodyPr>
          <a:lstStyle/>
          <a:p>
            <a:pPr algn="ctr"/>
            <a:r>
              <a:rPr lang="en-GB"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ഇവനോ, എന്നേക്കും ഇരിക്കുന്നതുകൊണ്ടു മാറാത്ത പൌരോഹിത്യം ആകുന്നു പ്രാപിച്ചിരിക്കുന്നതു.</a:t>
            </a:r>
            <a:r>
              <a:rPr lang="en-GB"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(എബ്രായർ</a:t>
            </a:r>
            <a:r>
              <a:rPr lang="en-US" altLang="en-GB" sz="1400"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bg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7:25)</a:t>
            </a:r>
          </a:p>
        </p:txBody>
      </p:sp>
      <p:sp>
        <p:nvSpPr>
          <p:cNvPr id="5" name="CuadroTexto 4"/>
          <p:cNvSpPr txBox="1"/>
          <p:nvPr/>
        </p:nvSpPr>
        <p:spPr>
          <a:xfrm>
            <a:off x="285750" y="1369813"/>
            <a:ext cx="7751345" cy="721995"/>
          </a:xfrm>
          <a:prstGeom prst="rect">
            <a:avLst/>
          </a:prstGeom>
          <a:noFill/>
        </p:spPr>
        <p:txBody>
          <a:bodyPr wrap="square" rtlCol="0">
            <a:spAutoFit/>
          </a:bodyPr>
          <a:lstStyle/>
          <a:p>
            <a:pPr>
              <a:spcBef>
                <a:spcPts val="600"/>
              </a:spcBef>
            </a:pPr>
            <a:r>
              <a:rPr lang="en-GB" b="1" dirty="0">
                <a:latin typeface="Gayathri Thin" panose="00000403000000000000" charset="0"/>
                <a:cs typeface="Gayathri Thin" panose="00000403000000000000" charset="0"/>
              </a:rPr>
              <a:t>ഇന്ന്, യേശു സ്വർഗ്ഗീയകൂടാരത്തിൽ നമുക്കുവേണ്ടി മാദ്ധ്യസ്ഥം വഹിക്കുന്നു </a:t>
            </a:r>
          </a:p>
          <a:p>
            <a:pPr>
              <a:spcBef>
                <a:spcPts val="600"/>
              </a:spcBef>
            </a:pPr>
            <a:r>
              <a:rPr lang="en-GB" b="1" dirty="0">
                <a:latin typeface="Gayathri Thin" panose="00000403000000000000" charset="0"/>
                <a:cs typeface="Gayathri Thin" panose="00000403000000000000" charset="0"/>
              </a:rPr>
              <a:t>(എബ്രാ. 9:24; 7:25)</a:t>
            </a:r>
            <a:r>
              <a:rPr lang="en-GB" b="1" dirty="0"/>
              <a:t>.</a:t>
            </a:r>
          </a:p>
        </p:txBody>
      </p:sp>
      <p:pic>
        <p:nvPicPr>
          <p:cNvPr id="8" name="Imagen 7" descr="Una imagen de un videojuego&#10;&#10;Descripción generada automáticamente con confianza baja"/>
          <p:cNvPicPr>
            <a:picLocks noChangeAspect="1"/>
          </p:cNvPicPr>
          <p:nvPr/>
        </p:nvPicPr>
        <p:blipFill>
          <a:blip r:embed="rId4"/>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p:cNvSpPr txBox="1"/>
          <p:nvPr/>
        </p:nvSpPr>
        <p:spPr>
          <a:xfrm>
            <a:off x="3290098" y="3834011"/>
            <a:ext cx="4746994" cy="1753235"/>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നമ്മുടെ ജീവിതത്തിലെ എല്ലാ ആവശ്യങ്ങളിലും നാം അവനിൽ ആശ്രയിക്കണമെന്ന് യേശു ആഗ്രഹിക്കുന്നു (യോഹ. 14:13-14). ഭയമുള്ളിടത്ത് അവൻ സമാധാനം നൽകുന്നു; കുറ്റമുള്ളിടത്ത് അവൻ പാപമോചനം നൽകുന്നു; ബലഹീനതയുള്ളിടത്ത് അവൻ ശക്തി നൽകുന്നു.</a:t>
            </a:r>
          </a:p>
        </p:txBody>
      </p:sp>
      <p:pic>
        <p:nvPicPr>
          <p:cNvPr id="14" name="Imagen 13" descr="Personas sentadas en una mesa&#10;&#10;Descripción generada automáticamente con confianza media"/>
          <p:cNvPicPr>
            <a:picLocks noChangeAspect="1"/>
          </p:cNvPicPr>
          <p:nvPr/>
        </p:nvPicPr>
        <p:blipFill>
          <a:blip r:embed="rId5"/>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p:cNvSpPr txBox="1"/>
          <p:nvPr/>
        </p:nvSpPr>
        <p:spPr>
          <a:xfrm>
            <a:off x="285750" y="3077973"/>
            <a:ext cx="7751344" cy="706755"/>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അതിനാൽ, യേശുവിലൂടെ ആത്മവിശ്വാസത്തോടെ ദൈവത്തെ സമീപിക്കാൻ നമ്മെ ക്ഷണിക്കുന്നു (എബ്രാ. 4:15-16)</a:t>
            </a:r>
            <a:r>
              <a:rPr lang="en-GB" sz="2000" b="1" dirty="0"/>
              <a:t>.</a:t>
            </a:r>
          </a:p>
        </p:txBody>
      </p:sp>
      <p:sp>
        <p:nvSpPr>
          <p:cNvPr id="9" name="CuadroTexto 8"/>
          <p:cNvSpPr txBox="1"/>
          <p:nvPr/>
        </p:nvSpPr>
        <p:spPr>
          <a:xfrm>
            <a:off x="273049" y="2152629"/>
            <a:ext cx="7751343" cy="127635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കുരിശിൽ ചൊരിയപ്പെട്ട തൻറെ രക്തത്താൽ, യേശു നമ്മെ പിതാവിൻറെ മുമ്പാകെ - എല്ലാ പ്രപഞ്ച നിവാസികൾക്കും മുമ്പാകെ - സ്വർഗ്ഗത്തിൽ സ്ഥാനം പിടിക്കാൻ യോഗ്യരായ നീതിമാനും തികഞ്ഞതുമായ വ്യക്തികളായി നമ്മെ  അവതരിപ്പിക്കുന്നു.</a:t>
            </a:r>
          </a:p>
          <a:p>
            <a:pPr>
              <a:spcBef>
                <a:spcPts val="600"/>
              </a:spcBef>
            </a:pPr>
            <a:endParaRPr lang="en-GB" b="1" dirty="0">
              <a:latin typeface="Gayathri Thin" panose="00000403000000000000" charset="0"/>
              <a:cs typeface="Gayathri Thin" panose="00000403000000000000" charset="0"/>
            </a:endParaRPr>
          </a:p>
        </p:txBody>
      </p:sp>
      <p:sp>
        <p:nvSpPr>
          <p:cNvPr id="12" name="CuadroTexto 11"/>
          <p:cNvSpPr txBox="1"/>
          <p:nvPr/>
        </p:nvSpPr>
        <p:spPr>
          <a:xfrm>
            <a:off x="3290098" y="5545535"/>
            <a:ext cx="4746994" cy="119888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യേശുവിൻറെ ഏറ്റവും വലിയ ആഗ്രഹം നമ്മോടൊപ്പം നിത്യമായി ജീവിക്കുക എന്നതാണ് (യോഹ. 17:24). ഇതാണോ നിങ്ങളുടെ ഏറ്റവും വലിയ ആഗ്രഹം?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756084" y="1493805"/>
            <a:ext cx="9179243" cy="5262245"/>
          </a:xfrm>
          <a:prstGeom prst="rect">
            <a:avLst/>
          </a:prstGeom>
          <a:noFill/>
        </p:spPr>
        <p:txBody>
          <a:bodyPr wrap="square">
            <a:spAutoFit/>
          </a:bodyPr>
          <a:lstStyle/>
          <a:p>
            <a:pPr>
              <a:spcBef>
                <a:spcPts val="600"/>
              </a:spcBef>
            </a:pPr>
            <a:r>
              <a:rPr lang="en-GB" sz="2800" b="1" dirty="0">
                <a:latin typeface="Gayathri Thin" panose="00000403000000000000" charset="0"/>
                <a:cs typeface="Gayathri Thin" panose="00000403000000000000" charset="0"/>
              </a:rPr>
              <a:t>“</a:t>
            </a:r>
            <a:r>
              <a:rPr lang="en-US" sz="2800" b="1" dirty="0">
                <a:latin typeface="Gayathri Thin" panose="00000403000000000000" charset="0"/>
                <a:cs typeface="Gayathri Thin" panose="00000403000000000000" charset="0"/>
              </a:rPr>
              <a:t>പ്രലോഭനങ്ങൾ നിങ്ങളെ ആക്രമിക്കുമ്പോൾ, കരുതലും ആശയക്കുഴപ്പവും ഇരുട്ടും നിങ്ങളുടെ ആത്മാവിനെ വലയം ചെയ്യുന്നതായി തോന്നുമ്പോൾ, നിങ്ങൾ അവസാനം വെളിച്ചം കണ്ട സ്ഥലത്തേക്ക് നോക്കുക. ക്രിസ്തുവിൻറെ സ്നേഹത്തിലും അവൻറെ സംരക്ഷണ പരിപാലനത്തിലും വിശ്രമിക്കുക. പാപം ഹൃദയത്തിൽ യജമാനനായി പോരാടുമ്പോൾ, കുറ്റബോധം ആത്മാവിനെ ഞെരുക്കുകയും മനസ്സാക്ഷിയെ ഭാരപ്പെടുത്തുകയും ചെയ്യുമ്പോൾ, അവിശ്വാസം മനസ്സിനെ മൂടുമ്പോൾ, പാപത്തെ കീഴടക്കാനും അന്ധകാരത്തെ അകറ്റാനും ക്രിസ്തുവിൻറെ കൃപ മതിയെന്ന് ഓർക്കുക. രക്ഷകനുമായുള്ള കൂട്ടായ്മയിൽ പ്രവേശിച്ച് ഞങ്ങൾ സമാധാനത്തിൻറെ മേഖലയിലേക്ക് പ്രവേശിക്കുന്നു.</a:t>
            </a:r>
            <a:r>
              <a:rPr lang="en-GB" sz="2800" b="1" dirty="0">
                <a:latin typeface="Gayathri Thin" panose="00000403000000000000" charset="0"/>
                <a:cs typeface="Gayathri Thin" panose="00000403000000000000" charset="0"/>
              </a:rPr>
              <a:t>.</a:t>
            </a:r>
            <a:r>
              <a:rPr lang="en-GB" sz="2800" b="1" dirty="0">
                <a:latin typeface="Times New Roman" panose="02020603050405020304" charset="0"/>
                <a:cs typeface="Times New Roman" panose="02020603050405020304" charset="0"/>
              </a:rPr>
              <a:t>"</a:t>
            </a:r>
          </a:p>
        </p:txBody>
      </p:sp>
      <p:sp>
        <p:nvSpPr>
          <p:cNvPr id="4" name="CuadroTexto 3"/>
          <p:cNvSpPr txBox="1"/>
          <p:nvPr/>
        </p:nvSpPr>
        <p:spPr>
          <a:xfrm>
            <a:off x="7943942" y="6417205"/>
            <a:ext cx="4116513" cy="338554"/>
          </a:xfrm>
          <a:prstGeom prst="rect">
            <a:avLst/>
          </a:prstGeom>
          <a:noFill/>
        </p:spPr>
        <p:txBody>
          <a:bodyPr wrap="none" rtlCol="0">
            <a:spAutoFit/>
          </a:bodyPr>
          <a:lstStyle/>
          <a:p>
            <a:pPr algn="r"/>
            <a:r>
              <a:rPr lang="en-GB" sz="1600" b="1" dirty="0"/>
              <a:t>EGW (The Ministry of Healing, pg. 193)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400925" y="4415967"/>
            <a:ext cx="4486275" cy="2245360"/>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sz="2000" b="1" dirty="0">
                <a:effectLst>
                  <a:outerShdw blurRad="38100" dist="38100" dir="2700000" algn="tl">
                    <a:srgbClr val="000000">
                      <a:alpha val="43137"/>
                    </a:srgbClr>
                  </a:outerShdw>
                </a:effectLst>
                <a:latin typeface="Gayathri Thin" panose="00000403000000000000" charset="0"/>
                <a:cs typeface="Gayathri Thin" panose="00000403000000000000" charset="0"/>
              </a:rPr>
              <a:t>പിന്നെ സ്വർഗ്ഗത്തിൽ യുദ്ധം ഉണ്ടായി; മീഖായേലും അവന്റെ ദൂതന്മാരും മഹാസർപ്പത്തോടു പടവെട്ടി; തന്റെ ദൂതന്മാരുമായി മഹാസർപ്പവും പടവെട്ടി ജയിച്ചില്ലതാനും.</a:t>
            </a:r>
          </a:p>
          <a:p>
            <a:pPr algn="ctr"/>
            <a:r>
              <a:rPr lang="en-US" sz="2000" b="1" dirty="0">
                <a:effectLst>
                  <a:outerShdw blurRad="38100" dist="38100" dir="2700000" algn="tl">
                    <a:srgbClr val="000000">
                      <a:alpha val="43137"/>
                    </a:srgbClr>
                  </a:outerShdw>
                </a:effectLst>
                <a:latin typeface="Gayathri Thin" panose="00000403000000000000" charset="0"/>
                <a:cs typeface="Gayathri Thin" panose="00000403000000000000" charset="0"/>
              </a:rPr>
              <a:t>സ്വർഗ്ഗത്തിൽ അവരുടെ സ്ഥലം പിന്നെ കണ്ടതുമില്ല.</a:t>
            </a:r>
            <a:r>
              <a:rPr lang="es-ES" sz="2000" b="1"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1600" b="1" dirty="0">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s-ES" sz="1600" b="1">
                <a:effectLst>
                  <a:outerShdw blurRad="38100" dist="38100" dir="2700000" algn="tl">
                    <a:srgbClr val="000000">
                      <a:alpha val="43137"/>
                    </a:srgbClr>
                  </a:outerShdw>
                </a:effectLst>
                <a:latin typeface="Gayathri Thin" panose="00000403000000000000" charset="0"/>
                <a:cs typeface="Gayathri Thin" panose="00000403000000000000" charset="0"/>
              </a:rPr>
              <a:t>വെളിപ്പാടു</a:t>
            </a:r>
            <a:r>
              <a:rPr lang="en-US" altLang="es-ES" sz="1600" b="1">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s-ES" sz="1600" b="1" dirty="0">
                <a:effectLst>
                  <a:outerShdw blurRad="38100" dist="38100" dir="2700000" algn="tl">
                    <a:srgbClr val="000000">
                      <a:alpha val="43137"/>
                    </a:srgbClr>
                  </a:outerShdw>
                </a:effectLst>
                <a:latin typeface="Gayathri Thin" panose="00000403000000000000" charset="0"/>
                <a:cs typeface="Gayathri Thin" panose="00000403000000000000" charset="0"/>
              </a:rPr>
              <a:t>12:7, 8, )</a:t>
            </a:r>
            <a:endParaRPr lang="es-ES" sz="2000" b="1" dirty="0">
              <a:effectLst>
                <a:outerShdw blurRad="38100" dist="38100" dir="2700000" algn="tl">
                  <a:srgbClr val="000000">
                    <a:alpha val="43137"/>
                  </a:srgbClr>
                </a:outerShdw>
              </a:effectLst>
              <a:latin typeface="Gayathri Thin" panose="00000403000000000000" charset="0"/>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887322" y="4155517"/>
            <a:ext cx="4304677" cy="255333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GB" sz="2400" b="1" dirty="0">
                <a:solidFill>
                  <a:srgbClr val="D1460F"/>
                </a:solidFill>
                <a:effectLst>
                  <a:reflection blurRad="6350" stA="55000" endA="300" endPos="45500" dir="5400000" sy="-100000" algn="bl" rotWithShape="0"/>
                </a:effectLst>
                <a:latin typeface="Gayathri Thin" panose="00000403000000000000" charset="0"/>
                <a:cs typeface="Gayathri Thin" panose="00000403000000000000" charset="0"/>
              </a:rPr>
              <a:t>സംഘർഷത്തിൻറെ തുടക്കം</a:t>
            </a:r>
          </a:p>
          <a:p>
            <a:pPr>
              <a:spcBef>
                <a:spcPts val="1200"/>
              </a:spcBef>
            </a:pPr>
            <a:r>
              <a:rPr lang="en-GB" sz="2400" b="1" dirty="0">
                <a:solidFill>
                  <a:srgbClr val="0FD21A"/>
                </a:solidFill>
                <a:effectLst>
                  <a:reflection blurRad="6350" stA="55000" endA="300" endPos="45500" dir="5400000" sy="-100000" algn="bl" rotWithShape="0"/>
                </a:effectLst>
                <a:latin typeface="Gayathri Thin" panose="00000403000000000000" charset="0"/>
                <a:cs typeface="Gayathri Thin" panose="00000403000000000000" charset="0"/>
              </a:rPr>
              <a:t>സ്വർഗ്ഗത്തിലെ സംഘർഷം</a:t>
            </a:r>
          </a:p>
          <a:p>
            <a:pPr>
              <a:spcBef>
                <a:spcPts val="1200"/>
              </a:spcBef>
            </a:pPr>
            <a:r>
              <a:rPr lang="en-GB" sz="2400" b="1" dirty="0">
                <a:solidFill>
                  <a:srgbClr val="0791C1"/>
                </a:solidFill>
                <a:effectLst>
                  <a:reflection blurRad="6350" stA="55000" endA="300" endPos="45500" dir="5400000" sy="-100000" algn="bl" rotWithShape="0"/>
                </a:effectLst>
                <a:latin typeface="Gayathri Thin" panose="00000403000000000000" charset="0"/>
                <a:cs typeface="Gayathri Thin" panose="00000403000000000000" charset="0"/>
              </a:rPr>
              <a:t>ഭൂമിയിലെ സംഘർഷം</a:t>
            </a:r>
          </a:p>
          <a:p>
            <a:pPr>
              <a:spcBef>
                <a:spcPts val="1200"/>
              </a:spcBef>
            </a:pPr>
            <a:r>
              <a:rPr lang="en-GB" sz="2400" b="1" dirty="0">
                <a:solidFill>
                  <a:srgbClr val="CC0D83"/>
                </a:solidFill>
                <a:effectLst>
                  <a:reflection blurRad="6350" stA="55000" endA="300" endPos="45500" dir="5400000" sy="-100000" algn="bl" rotWithShape="0"/>
                </a:effectLst>
                <a:latin typeface="Gayathri Thin" panose="00000403000000000000" charset="0"/>
                <a:cs typeface="Gayathri Thin" panose="00000403000000000000" charset="0"/>
              </a:rPr>
              <a:t>സ്നേഹം തിരിച്ചടിക്കുന്നു</a:t>
            </a:r>
          </a:p>
          <a:p>
            <a:pPr>
              <a:spcBef>
                <a:spcPts val="1200"/>
              </a:spcBef>
            </a:pPr>
            <a:r>
              <a:rPr lang="en-GB" sz="2400" b="1" dirty="0">
                <a:solidFill>
                  <a:srgbClr val="6106B1"/>
                </a:solidFill>
                <a:effectLst>
                  <a:reflection blurRad="6350" stA="55000" endA="300" endPos="45500" dir="5400000" sy="-100000" algn="bl" rotWithShape="0"/>
                </a:effectLst>
                <a:latin typeface="Gayathri Thin" panose="00000403000000000000" charset="0"/>
                <a:cs typeface="Gayathri Thin" panose="00000403000000000000" charset="0"/>
              </a:rPr>
              <a:t>ഇന്നത്തെ  സംഘർഷം</a:t>
            </a:r>
          </a:p>
        </p:txBody>
      </p:sp>
      <p:sp>
        <p:nvSpPr>
          <p:cNvPr id="3" name="CuadroTexto 2"/>
          <p:cNvSpPr txBox="1"/>
          <p:nvPr/>
        </p:nvSpPr>
        <p:spPr>
          <a:xfrm>
            <a:off x="75168" y="121820"/>
            <a:ext cx="4878864" cy="1014730"/>
          </a:xfrm>
          <a:prstGeom prst="rect">
            <a:avLst/>
          </a:prstGeom>
          <a:noFill/>
        </p:spPr>
        <p:txBody>
          <a:bodyPr wrap="square" rtlCol="0">
            <a:spAutoFit/>
          </a:bodyPr>
          <a:lstStyle/>
          <a:p>
            <a:pPr>
              <a:spcBef>
                <a:spcPts val="600"/>
              </a:spcBef>
            </a:pPr>
            <a:r>
              <a:rPr lang="en-GB" sz="2000" b="1" dirty="0">
                <a:latin typeface="Gayathri Thin" panose="00000403000000000000" charset="0"/>
                <a:cs typeface="Gayathri Thin" panose="00000403000000000000" charset="0"/>
              </a:rPr>
              <a:t>ഒരു വൻ വിവാദത്തിൻറെ നടുവിലാണ് നാം ജീവിക്കുന്നത്. അത് നമ്മൾ അറിയുന്നുണ്ടോ ഇല്ലയോ, ഈ സംഘർഷം യഥാർത്ഥമാണ്.</a:t>
            </a:r>
          </a:p>
        </p:txBody>
      </p:sp>
      <p:pic>
        <p:nvPicPr>
          <p:cNvPr id="5" name="Imagen 4" descr="Un grupo de personas sentadas en una sala&#10;&#10;Descripción generada automáticamente con confianza media"/>
          <p:cNvPicPr>
            <a:picLocks noChangeAspect="1"/>
          </p:cNvPicPr>
          <p:nvPr/>
        </p:nvPicPr>
        <p:blipFill>
          <a:blip r:embed="rId4"/>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headEnd/>
            <a:tailEnd/>
          </a:ln>
          <a:effectLst>
            <a:outerShdw blurRad="254000" algn="tl" rotWithShape="0">
              <a:srgbClr val="000000">
                <a:alpha val="43000"/>
              </a:srgbClr>
            </a:outerShdw>
          </a:effectLst>
        </p:spPr>
      </p:pic>
      <p:pic>
        <p:nvPicPr>
          <p:cNvPr id="11" name="Imagen 10" descr="Un grupo de personas sentadas alrededor de una mesa&#10;&#10;Descripción generada automáticamente"/>
          <p:cNvPicPr>
            <a:picLocks noChangeAspect="1"/>
          </p:cNvPicPr>
          <p:nvPr/>
        </p:nvPicPr>
        <p:blipFill rotWithShape="1">
          <a:blip r:embed="rId5" cstate="hqprint"/>
          <a:srcRect/>
          <a:stretch>
            <a:fillRect/>
          </a:stretch>
        </p:blipFill>
        <p:spPr>
          <a:xfrm>
            <a:off x="5126803" y="184935"/>
            <a:ext cx="3710311" cy="3852809"/>
          </a:xfrm>
          <a:prstGeom prst="round2DiagRect">
            <a:avLst>
              <a:gd name="adj1" fmla="val 0"/>
              <a:gd name="adj2" fmla="val 13490"/>
            </a:avLst>
          </a:prstGeom>
          <a:ln w="38100" cap="sq">
            <a:solidFill>
              <a:schemeClr val="accent1"/>
            </a:solidFill>
            <a:miter lim="800000"/>
            <a:headEnd/>
            <a:tailEnd/>
          </a:ln>
          <a:effectLst>
            <a:outerShdw blurRad="254000" algn="tl" rotWithShape="0">
              <a:srgbClr val="000000">
                <a:alpha val="43000"/>
              </a:srgbClr>
            </a:outerShdw>
          </a:effectLst>
        </p:spPr>
      </p:pic>
      <p:pic>
        <p:nvPicPr>
          <p:cNvPr id="13" name="Imagen 12" descr="Imagen que contiene persona, hombre, sostener, agua&#10;&#10;Descripción generada automáticamente"/>
          <p:cNvPicPr>
            <a:picLocks noChangeAspect="1"/>
          </p:cNvPicPr>
          <p:nvPr/>
        </p:nvPicPr>
        <p:blipFill rotWithShape="1">
          <a:blip r:embed="rId6" cstate="hqprint"/>
          <a:srcRect/>
          <a:stretch>
            <a:fill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headEnd/>
            <a:tailEnd/>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p:cNvPicPr>
            <a:picLocks noChangeAspect="1"/>
          </p:cNvPicPr>
          <p:nvPr/>
        </p:nvPicPr>
        <p:blipFill>
          <a:blip r:embed="rId7"/>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headEnd/>
            <a:tailEnd/>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p:cNvPicPr>
            <a:picLocks noChangeAspect="1"/>
          </p:cNvPicPr>
          <p:nvPr/>
        </p:nvPicPr>
        <p:blipFill>
          <a:blip r:embed="rId8" cstate="hqprint"/>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p:cNvPicPr>
            <a:picLocks noChangeAspect="1"/>
          </p:cNvPicPr>
          <p:nvPr/>
        </p:nvPicPr>
        <p:blipFill>
          <a:blip r:embed="rId9" cstate="hqprint"/>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p:cNvPicPr>
            <a:picLocks noChangeAspect="1"/>
          </p:cNvPicPr>
          <p:nvPr/>
        </p:nvPicPr>
        <p:blipFill>
          <a:blip r:embed="rId10" cstate="hqprint"/>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p:cNvPicPr>
            <a:picLocks noChangeAspect="1"/>
          </p:cNvPicPr>
          <p:nvPr/>
        </p:nvPicPr>
        <p:blipFill>
          <a:blip r:embed="rId11" cstate="hqprint"/>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p:cNvPicPr>
            <a:picLocks noChangeAspect="1"/>
          </p:cNvPicPr>
          <p:nvPr/>
        </p:nvPicPr>
        <p:blipFill>
          <a:blip r:embed="rId12" cstate="hqprint"/>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p:cNvSpPr txBox="1"/>
          <p:nvPr/>
        </p:nvSpPr>
        <p:spPr>
          <a:xfrm>
            <a:off x="75168" y="2822061"/>
            <a:ext cx="4878864" cy="1322070"/>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 മാലാഖമാരുടെയും വീഴാത്ത ലോകങ്ങളുടെയും വിശ്വസ്തത അപകടത്തിലായി . ഇന്ന് നിങ്ങളുടെയും എൻറെയും വിശ്വസ്തത അപകടത്തിലാണ്.</a:t>
            </a:r>
          </a:p>
        </p:txBody>
      </p:sp>
      <p:sp>
        <p:nvSpPr>
          <p:cNvPr id="8" name="CuadroTexto 7"/>
          <p:cNvSpPr txBox="1"/>
          <p:nvPr/>
        </p:nvSpPr>
        <p:spPr>
          <a:xfrm>
            <a:off x="75168" y="1143328"/>
            <a:ext cx="4878864" cy="1630045"/>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പരസ്പരവിരുദ്ധമായ ശക്തികൾ ആത്മീയമാണ്, നമുക്ക് അദൃശ്യമാണ് (എഫേ. 6:12). എന്നിരുന്നാലും, യുദ്ധത്തിൻറെ ഫലങ്ങൾ നമുക്ക് അനുഭവിക്കാൻ കഴിയും. ദുരന്തങ്ങൾ, അധാർമികത, മരണം...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ppt_x</p:attrName>
                                        </p:attrNameLst>
                                      </p:cBhvr>
                                      <p:tavLst>
                                        <p:tav tm="0">
                                          <p:val>
                                            <p:strVal val="#ppt_x-#ppt_w/2"/>
                                          </p:val>
                                        </p:tav>
                                        <p:tav tm="100000">
                                          <p:val>
                                            <p:strVal val="#ppt_x"/>
                                          </p:val>
                                        </p:tav>
                                      </p:tavLst>
                                    </p:anim>
                                    <p:anim calcmode="lin" valueType="num">
                                      <p:cBhvr>
                                        <p:cTn id="83" dur="500" fill="hold"/>
                                        <p:tgtEl>
                                          <p:spTgt spid="19"/>
                                        </p:tgtEl>
                                        <p:attrNameLst>
                                          <p:attrName>ppt_y</p:attrName>
                                        </p:attrNameLst>
                                      </p:cBhvr>
                                      <p:tavLst>
                                        <p:tav tm="0">
                                          <p:val>
                                            <p:strVal val="#ppt_y"/>
                                          </p:val>
                                        </p:tav>
                                        <p:tav tm="100000">
                                          <p:val>
                                            <p:strVal val="#ppt_y"/>
                                          </p:val>
                                        </p:tav>
                                      </p:tavLst>
                                    </p:anim>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2" end="2"/>
                                            </p:txEl>
                                          </p:spTgt>
                                        </p:tgtEl>
                                        <p:attrNameLst>
                                          <p:attrName>style.visibility</p:attrName>
                                        </p:attrNameLst>
                                      </p:cBhvr>
                                      <p:to>
                                        <p:strVal val="visible"/>
                                      </p:to>
                                    </p:set>
                                    <p:animEffect transition="in" filter="wipe(left)">
                                      <p:cBhvr>
                                        <p:cTn id="89" dur="500"/>
                                        <p:tgtEl>
                                          <p:spTgt spid="2">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7" presetClass="entr" presetSubtype="8"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ppt_x</p:attrName>
                                        </p:attrNameLst>
                                      </p:cBhvr>
                                      <p:tavLst>
                                        <p:tav tm="0">
                                          <p:val>
                                            <p:strVal val="#ppt_x-#ppt_w/2"/>
                                          </p:val>
                                        </p:tav>
                                        <p:tav tm="100000">
                                          <p:val>
                                            <p:strVal val="#ppt_x"/>
                                          </p:val>
                                        </p:tav>
                                      </p:tavLst>
                                    </p:anim>
                                    <p:anim calcmode="lin" valueType="num">
                                      <p:cBhvr>
                                        <p:cTn id="95" dur="500" fill="hold"/>
                                        <p:tgtEl>
                                          <p:spTgt spid="20"/>
                                        </p:tgtEl>
                                        <p:attrNameLst>
                                          <p:attrName>ppt_y</p:attrName>
                                        </p:attrNameLst>
                                      </p:cBhvr>
                                      <p:tavLst>
                                        <p:tav tm="0">
                                          <p:val>
                                            <p:strVal val="#ppt_y"/>
                                          </p:val>
                                        </p:tav>
                                        <p:tav tm="100000">
                                          <p:val>
                                            <p:strVal val="#ppt_y"/>
                                          </p:val>
                                        </p:tav>
                                      </p:tavLst>
                                    </p:anim>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strVal val="#ppt_h"/>
                                          </p:val>
                                        </p:tav>
                                        <p:tav tm="100000">
                                          <p:val>
                                            <p:strVal val="#ppt_h"/>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txEl>
                                              <p:pRg st="3" end="3"/>
                                            </p:txEl>
                                          </p:spTgt>
                                        </p:tgtEl>
                                        <p:attrNameLst>
                                          <p:attrName>style.visibility</p:attrName>
                                        </p:attrNameLst>
                                      </p:cBhvr>
                                      <p:to>
                                        <p:strVal val="visible"/>
                                      </p:to>
                                    </p:set>
                                    <p:animEffect transition="in" filter="wipe(left)">
                                      <p:cBhvr>
                                        <p:cTn id="101" dur="500"/>
                                        <p:tgtEl>
                                          <p:spTgt spid="2">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7" presetClass="entr" presetSubtype="8"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ppt_x</p:attrName>
                                        </p:attrNameLst>
                                      </p:cBhvr>
                                      <p:tavLst>
                                        <p:tav tm="0">
                                          <p:val>
                                            <p:strVal val="#ppt_x-#ppt_w/2"/>
                                          </p:val>
                                        </p:tav>
                                        <p:tav tm="100000">
                                          <p:val>
                                            <p:strVal val="#ppt_x"/>
                                          </p:val>
                                        </p:tav>
                                      </p:tavLst>
                                    </p:anim>
                                    <p:anim calcmode="lin" valueType="num">
                                      <p:cBhvr>
                                        <p:cTn id="107" dur="500" fill="hold"/>
                                        <p:tgtEl>
                                          <p:spTgt spid="21"/>
                                        </p:tgtEl>
                                        <p:attrNameLst>
                                          <p:attrName>ppt_y</p:attrName>
                                        </p:attrNameLst>
                                      </p:cBhvr>
                                      <p:tavLst>
                                        <p:tav tm="0">
                                          <p:val>
                                            <p:strVal val="#ppt_y"/>
                                          </p:val>
                                        </p:tav>
                                        <p:tav tm="100000">
                                          <p:val>
                                            <p:strVal val="#ppt_y"/>
                                          </p:val>
                                        </p:tav>
                                      </p:tavLst>
                                    </p:anim>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strVal val="#ppt_h"/>
                                          </p:val>
                                        </p:tav>
                                        <p:tav tm="100000">
                                          <p:val>
                                            <p:strVal val="#ppt_h"/>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txEl>
                                              <p:pRg st="4" end="4"/>
                                            </p:txEl>
                                          </p:spTgt>
                                        </p:tgtEl>
                                        <p:attrNameLst>
                                          <p:attrName>style.visibility</p:attrName>
                                        </p:attrNameLst>
                                      </p:cBhvr>
                                      <p:to>
                                        <p:strVal val="visible"/>
                                      </p:to>
                                    </p:set>
                                    <p:animEffect transition="in" filter="wipe(left)">
                                      <p:cBhvr>
                                        <p:cTn id="1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57750"/>
            <a:ext cx="12191999" cy="7683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400" b="1" dirty="0">
                <a:solidFill>
                  <a:schemeClr val="accent3"/>
                </a:solidFill>
                <a:effectLst>
                  <a:outerShdw blurRad="38100" dist="38100" dir="2700000" algn="tl">
                    <a:schemeClr val="bg1">
                      <a:alpha val="43000"/>
                    </a:schemeClr>
                  </a:outerShdw>
                </a:effectLst>
                <a:latin typeface="Gayathri Thin" panose="00000403000000000000" charset="0"/>
                <a:cs typeface="Gayathri Thin" panose="00000403000000000000" charset="0"/>
              </a:rPr>
              <a:t>സംഘർഷത്തിൻറെ തുടക്കം</a:t>
            </a:r>
          </a:p>
        </p:txBody>
      </p:sp>
      <p:sp>
        <p:nvSpPr>
          <p:cNvPr id="4" name="CuadroTexto 3"/>
          <p:cNvSpPr txBox="1"/>
          <p:nvPr/>
        </p:nvSpPr>
        <p:spPr>
          <a:xfrm>
            <a:off x="2142563" y="564861"/>
            <a:ext cx="7906871" cy="645160"/>
          </a:xfrm>
          <a:prstGeom prst="rect">
            <a:avLst/>
          </a:prstGeom>
          <a:noFill/>
        </p:spPr>
        <p:txBody>
          <a:bodyPr wrap="square">
            <a:spAutoFit/>
          </a:bodyPr>
          <a:lstStyle/>
          <a:p>
            <a:pPr algn="ctr"/>
            <a:r>
              <a:rPr lang="en-GB" b="1" dirty="0">
                <a:solidFill>
                  <a:srgbClr val="FFFF00"/>
                </a:solidFill>
                <a:effectLst>
                  <a:glow rad="127000">
                    <a:srgbClr val="614E82"/>
                  </a:glow>
                </a:effectLst>
                <a:latin typeface="Gayathri Thin" panose="00000403000000000000" charset="0"/>
                <a:cs typeface="Gayathri Thin" panose="00000403000000000000" charset="0"/>
              </a:rPr>
              <a:t>“</a:t>
            </a:r>
            <a:r>
              <a:rPr b="1">
                <a:effectLst>
                  <a:glow rad="127000">
                    <a:srgbClr val="614E82"/>
                  </a:glow>
                </a:effectLst>
                <a:latin typeface="Gayathri Thin" panose="00000403000000000000" charset="0"/>
                <a:cs typeface="Gayathri Thin" panose="00000403000000000000" charset="0"/>
              </a:rPr>
              <a:t> </a:t>
            </a:r>
            <a:r>
              <a:rPr b="1">
                <a:solidFill>
                  <a:schemeClr val="bg1"/>
                </a:solidFill>
                <a:effectLst>
                  <a:glow rad="127000">
                    <a:srgbClr val="614E82"/>
                  </a:glow>
                </a:effectLst>
                <a:latin typeface="Gayathri Thin" panose="00000403000000000000" charset="0"/>
                <a:cs typeface="Gayathri Thin" panose="00000403000000000000" charset="0"/>
              </a:rPr>
              <a:t>നിന്നെ സൃഷ്ടിച്ച നാൾമുതൽ നിങ്കൽ നീതികേടു കണ്ടതുവരെ നീ നടപ്പിൽ നഷ്കളങ്കനായിരുന്നു</a:t>
            </a:r>
            <a:r>
              <a:rPr b="1">
                <a:effectLst>
                  <a:glow rad="127000">
                    <a:srgbClr val="614E82"/>
                  </a:glow>
                </a:effectLst>
                <a:latin typeface="Gayathri Thin" panose="00000403000000000000" charset="0"/>
                <a:cs typeface="Gayathri Thin" panose="00000403000000000000" charset="0"/>
              </a:rPr>
              <a:t>.</a:t>
            </a:r>
            <a:r>
              <a:rPr lang="en-GB" b="1" dirty="0">
                <a:solidFill>
                  <a:srgbClr val="FFFF00"/>
                </a:solidFill>
                <a:effectLst>
                  <a:glow rad="127000">
                    <a:srgbClr val="614E82"/>
                  </a:glow>
                </a:effectLst>
                <a:latin typeface="Gayathri Thin" panose="00000403000000000000" charset="0"/>
                <a:cs typeface="Gayathri Thin" panose="00000403000000000000" charset="0"/>
              </a:rPr>
              <a:t>”</a:t>
            </a:r>
            <a:r>
              <a:rPr lang="en-GB" b="1" dirty="0">
                <a:solidFill>
                  <a:srgbClr val="FFFF00"/>
                </a:solidFill>
                <a:effectLst>
                  <a:glow rad="127000">
                    <a:srgbClr val="614E82"/>
                  </a:glow>
                </a:effectLst>
                <a:latin typeface="Comic Sans MS" panose="030F0702030302020204" pitchFamily="66" charset="0"/>
              </a:rPr>
              <a:t> </a:t>
            </a:r>
            <a:r>
              <a:rPr lang="en-GB" sz="1400" b="1" dirty="0">
                <a:solidFill>
                  <a:srgbClr val="FFFF00"/>
                </a:solidFill>
                <a:effectLst>
                  <a:glow rad="127000">
                    <a:srgbClr val="614E82"/>
                  </a:glow>
                </a:effectLst>
                <a:latin typeface="Gayathri Thin" panose="00000403000000000000" charset="0"/>
                <a:cs typeface="Gayathri Thin" panose="00000403000000000000" charset="0"/>
              </a:rPr>
              <a:t>(യേഹേസ്കേൽ 28:15)</a:t>
            </a:r>
          </a:p>
        </p:txBody>
      </p:sp>
      <p:sp>
        <p:nvSpPr>
          <p:cNvPr id="5" name="CuadroTexto 4"/>
          <p:cNvSpPr txBox="1"/>
          <p:nvPr/>
        </p:nvSpPr>
        <p:spPr>
          <a:xfrm>
            <a:off x="2541069" y="1268942"/>
            <a:ext cx="6933273" cy="1322070"/>
          </a:xfrm>
          <a:prstGeom prst="rect">
            <a:avLst/>
          </a:prstGeom>
          <a:noFill/>
        </p:spPr>
        <p:txBody>
          <a:bodyPr wrap="square" rtlCol="0">
            <a:spAutoFit/>
          </a:bodyPr>
          <a:lstStyle/>
          <a:p>
            <a:pPr>
              <a:spcBef>
                <a:spcPts val="600"/>
              </a:spcBef>
            </a:pPr>
            <a:r>
              <a:rPr lang="en-GB" sz="2000" b="1" dirty="0">
                <a:latin typeface="Gayathri Thin" panose="00000403000000000000" charset="0"/>
                <a:cs typeface="Gayathri Thin" panose="00000403000000000000" charset="0"/>
              </a:rPr>
              <a:t>ഏദനിൽ, ദൈവത്തെ അവിശ്വസിക്കാൻ ഹവ്വായെ പ്രേരിപ്പിച്ച ഒരു ജീവി ഉണ്ടായിരുന്നു എന്നതിൻറെ അർത്ഥം, മനുഷ്യരാശി ഉണ്ടാകുന്നതിന് മുമ്പ് ദൈവത്തിനെതിരായ ഒരു കലാപം നിലനിന്നിരുന്നു (ഉൽപ. 3:1).</a:t>
            </a:r>
          </a:p>
        </p:txBody>
      </p:sp>
      <p:pic>
        <p:nvPicPr>
          <p:cNvPr id="6" name="Imagen 5" descr="Un dibujo de una mujer con una flor en la cabeza&#10;&#10;Descripción generada automáticamente con confianza media"/>
          <p:cNvPicPr>
            <a:picLocks noChangeAspect="1"/>
          </p:cNvPicPr>
          <p:nvPr/>
        </p:nvPicPr>
        <p:blipFill rotWithShape="1">
          <a:blip r:embed="rId4" cstate="hqprint"/>
          <a:srcRect b="-140"/>
          <a:stretch>
            <a:fillRect/>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p:cNvPicPr>
            <a:picLocks noChangeAspect="1"/>
          </p:cNvPicPr>
          <p:nvPr/>
        </p:nvPicPr>
        <p:blipFill rotWithShape="1">
          <a:blip r:embed="rId5" cstate="hqprint"/>
          <a:srcRect t="-1503"/>
          <a:stretch>
            <a:fillRect/>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p:cNvPicPr>
            <a:picLocks noChangeAspect="1"/>
          </p:cNvPicPr>
          <p:nvPr/>
        </p:nvPicPr>
        <p:blipFill rotWithShape="1">
          <a:blip r:embed="rId6" cstate="hqprint"/>
          <a:srcRect/>
          <a:stretch>
            <a:fillRect/>
          </a:stretch>
        </p:blipFill>
        <p:spPr>
          <a:xfrm>
            <a:off x="160803" y="4032873"/>
            <a:ext cx="2139635" cy="2681783"/>
          </a:xfrm>
          <a:prstGeom prst="rect">
            <a:avLst/>
          </a:prstGeom>
          <a:ln w="38100" cap="sq">
            <a:solidFill>
              <a:schemeClr val="accent2">
                <a:lumMod val="75000"/>
              </a:schemeClr>
            </a:solidFill>
            <a:prstDash val="solid"/>
            <a:miter lim="800000"/>
            <a:headEnd/>
            <a:tailEnd/>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7"/>
          <a:stretch>
            <a:fillRect/>
          </a:stretch>
        </p:blipFill>
        <p:spPr>
          <a:xfrm>
            <a:off x="9474342" y="3298849"/>
            <a:ext cx="2556852" cy="3415807"/>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14" name="CuadroTexto 13"/>
          <p:cNvSpPr txBox="1"/>
          <p:nvPr/>
        </p:nvSpPr>
        <p:spPr>
          <a:xfrm>
            <a:off x="104915" y="3254678"/>
            <a:ext cx="9238981" cy="706755"/>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നമ്മൾ സ്വയം ചോദിക്കേണ്ട ആദ്യത്തെ ചോദ്യം ഇതാണ്: ദൈവം പിശാചിനെ സൃഷ്ടിച്ചോ, അതായത് ദൈവം ഒരു ദുഷ്ടനെ സൃഷ്ടിച്ചോ?</a:t>
            </a:r>
          </a:p>
        </p:txBody>
      </p:sp>
      <p:sp>
        <p:nvSpPr>
          <p:cNvPr id="16" name="CuadroTexto 15"/>
          <p:cNvSpPr txBox="1"/>
          <p:nvPr/>
        </p:nvSpPr>
        <p:spPr>
          <a:xfrm>
            <a:off x="2432551" y="3932365"/>
            <a:ext cx="6947203" cy="1398905"/>
          </a:xfrm>
          <a:prstGeom prst="rect">
            <a:avLst/>
          </a:prstGeom>
          <a:noFill/>
        </p:spPr>
        <p:txBody>
          <a:bodyPr wrap="square">
            <a:spAutoFit/>
          </a:bodyPr>
          <a:lstStyle/>
          <a:p>
            <a:pPr>
              <a:spcBef>
                <a:spcPts val="600"/>
              </a:spcBef>
            </a:pPr>
            <a:r>
              <a:rPr lang="en-GB" sz="1700" b="1" dirty="0">
                <a:latin typeface="Gayathri Thin" panose="00000403000000000000" charset="0"/>
                <a:cs typeface="Gayathri Thin" panose="00000403000000000000" charset="0"/>
              </a:rPr>
              <a:t>പിശാചിനെ ലൂസിഫർ എന്ന് വിളിക്കപ്പെടുന്ന ഒരു മാലാഖയാണെന്ന് ബൈബിൾ നമ്മോട് പറയുന്നു (ഏശ. 14:12). ഈ ദൂതൻ പൂർണ്ണനും സുന്ദരനുമായാണ് സൃഷ്ടിക്കപ്പെട്ടത് (യെഹെ . 28:12). ഒരു മാലാഖയ്ക്ക് ആഗ്രഹിക്കുന്ന ഏറ്റവും ഉയർന്ന പദവിയിലേക്ക് അവൻ ഉയർത്തപ്പെട്ടു: മറക്കുന്ന  കെരൂബായി  (</a:t>
            </a:r>
            <a:r>
              <a:rPr lang="en-GB" sz="1700" b="1" dirty="0">
                <a:latin typeface="Gayathri Thin" panose="00000403000000000000" charset="0"/>
                <a:cs typeface="Gayathri Thin" panose="00000403000000000000" charset="0"/>
                <a:sym typeface="+mn-ea"/>
              </a:rPr>
              <a:t>യേഹേ </a:t>
            </a:r>
            <a:r>
              <a:rPr lang="en-GB" sz="1700" b="1" dirty="0">
                <a:latin typeface="Gayathri Thin" panose="00000403000000000000" charset="0"/>
                <a:cs typeface="Gayathri Thin" panose="00000403000000000000" charset="0"/>
              </a:rPr>
              <a:t>. 28:13-14).</a:t>
            </a:r>
          </a:p>
        </p:txBody>
      </p:sp>
      <p:sp>
        <p:nvSpPr>
          <p:cNvPr id="7" name="CuadroTexto 6"/>
          <p:cNvSpPr txBox="1"/>
          <p:nvPr/>
        </p:nvSpPr>
        <p:spPr>
          <a:xfrm>
            <a:off x="2671243" y="2615275"/>
            <a:ext cx="6802827" cy="64516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ദൈവത്തിനും അവൻറെ സൃഷ്ടികൾക്കും ഇടയിൽ അവിശ്വാസം വിതയ്ക്കുന്ന ഈ സത്തയെ യേശു "ശത്രു" എന്ന് വിളിച്ചു (മത്താ. 13:39).</a:t>
            </a:r>
          </a:p>
        </p:txBody>
      </p:sp>
      <p:sp>
        <p:nvSpPr>
          <p:cNvPr id="11" name="CuadroTexto 10"/>
          <p:cNvSpPr txBox="1"/>
          <p:nvPr/>
        </p:nvSpPr>
        <p:spPr>
          <a:xfrm>
            <a:off x="2497455" y="5134610"/>
            <a:ext cx="6976110" cy="1660525"/>
          </a:xfrm>
          <a:prstGeom prst="rect">
            <a:avLst/>
          </a:prstGeom>
          <a:noFill/>
        </p:spPr>
        <p:txBody>
          <a:bodyPr wrap="square">
            <a:spAutoFit/>
          </a:bodyPr>
          <a:lstStyle/>
          <a:p>
            <a:pPr>
              <a:spcBef>
                <a:spcPts val="600"/>
              </a:spcBef>
            </a:pPr>
            <a:r>
              <a:rPr lang="en-GB" sz="1700" b="1" dirty="0">
                <a:latin typeface="Gayathri Thin" panose="00000403000000000000" charset="0"/>
                <a:cs typeface="Gayathri Thin" panose="00000403000000000000" charset="0"/>
              </a:rPr>
              <a:t>ലൂസിഫർ പൂർണനാണെങ്കിൽ, അവൻ എങ്ങനെയാണ് പിശാചായത്? ദൈവവും അവനും തമ്മിലുള്ള സംഘർഷം എങ്ങനെയാണ് ആരംഭിച്ചത്? ദൈവം അവനെ സൃഷ്ടിച്ച എല്ലാ ജീവജാലങ്ങളെയും പോലെ, തിരഞ്ഞെടുക്കാനുള്ള സ്വാതന്ത്ര്യം നൽകി, കൂടാതെ, ലൂസിഫർ മത്സരിക്കാൻ തീരുമാനിക്കുകയും ദൈവത്തിൻറെ സിംഹാസനം കൈവശപ്പെടുത്താൻ ആഗ്രഹിക്കുകയും ചെയ്തു (യേഹേ 28:15; ഏശ 14:13-14).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9103773" cy="768350"/>
          </a:xfrm>
          <a:prstGeom prst="rect">
            <a:avLst/>
          </a:prstGeom>
          <a:noFill/>
        </p:spPr>
        <p:txBody>
          <a:bodyPr wrap="square">
            <a:spAutoFit/>
          </a:bodyPr>
          <a:lstStyle/>
          <a:p>
            <a:pPr algn="ctr"/>
            <a:r>
              <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Gayathri Thin" panose="00000403000000000000" charset="0"/>
                <a:cs typeface="Gayathri Thin" panose="00000403000000000000" charset="0"/>
              </a:rPr>
              <a:t>സ്വർഗ്ഗത്തിലെ സംഘർഷം</a:t>
            </a:r>
          </a:p>
        </p:txBody>
      </p:sp>
      <p:sp>
        <p:nvSpPr>
          <p:cNvPr id="4" name="CuadroTexto 3"/>
          <p:cNvSpPr txBox="1"/>
          <p:nvPr/>
        </p:nvSpPr>
        <p:spPr>
          <a:xfrm>
            <a:off x="799036" y="586977"/>
            <a:ext cx="7505700" cy="645160"/>
          </a:xfrm>
          <a:prstGeom prst="rect">
            <a:avLst/>
          </a:prstGeom>
          <a:noFill/>
        </p:spPr>
        <p:txBody>
          <a:bodyPr wrap="square">
            <a:spAutoFit/>
          </a:bodyPr>
          <a:lstStyle/>
          <a:p>
            <a:pPr algn="ctr"/>
            <a:r>
              <a:rPr lang="en-GB" b="1" dirty="0">
                <a:solidFill>
                  <a:schemeClr val="bg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b="1" dirty="0">
                <a:solidFill>
                  <a:schemeClr val="bg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അതിന്റെ വാൽ ആകാശത്തിലെ നക്ഷത്രങ്ങളിൽ മൂന്നിലൊന്നിനെ വലിച്ചുകൂട്ടി ഭൂമിയിലേക്കു എറിഞ്ഞുകളഞ്ഞു…</a:t>
            </a:r>
            <a:r>
              <a:rPr lang="en-GB" b="1" dirty="0">
                <a:solidFill>
                  <a:schemeClr val="bg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bg2">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(വെളിപ്പാടു 12:4)</a:t>
            </a:r>
          </a:p>
        </p:txBody>
      </p:sp>
      <p:sp>
        <p:nvSpPr>
          <p:cNvPr id="5" name="CuadroTexto 4"/>
          <p:cNvSpPr txBox="1"/>
          <p:nvPr/>
        </p:nvSpPr>
        <p:spPr>
          <a:xfrm>
            <a:off x="3889740" y="1307809"/>
            <a:ext cx="4933176" cy="2030095"/>
          </a:xfrm>
          <a:prstGeom prst="rect">
            <a:avLst/>
          </a:prstGeom>
          <a:noFill/>
        </p:spPr>
        <p:txBody>
          <a:bodyPr wrap="square" rtlCol="0">
            <a:spAutoFit/>
          </a:bodyPr>
          <a:lstStyle/>
          <a:p>
            <a:pPr>
              <a:spcBef>
                <a:spcPts val="600"/>
              </a:spcBef>
            </a:pPr>
            <a:r>
              <a:rPr lang="en-GB" b="1" dirty="0">
                <a:latin typeface="Gayathri Thin" panose="00000403000000000000" charset="0"/>
                <a:cs typeface="Gayathri Thin" panose="00000403000000000000" charset="0"/>
              </a:rPr>
              <a:t>സ്വർഗ്ഗത്തിൻറെ സിംഹാസനം കവർന്നെടുക്കാനുള്ള തൻറെ ആഗ്രഹത്തിൽ, ലൂസിഫർ ദൈവിക ഗവൺമെൻറിൻറെ നീതിയെക്കുറിച്ച് മാലാഖമാരിൽ സംശയം ഉന്നയിച്ചു. അവരെല്ലാം സ്വതന്ത്രരായിരുന്നില്ലേ? എന്തുകൊണ്ടാണ് കഠിനവും, ഒരുപക്ഷേ, അനീതിയും  ആയ നിയമങ്ങൾക്ക് കീഴടങ്ങുന്നത്?</a:t>
            </a:r>
          </a:p>
        </p:txBody>
      </p:sp>
      <p:pic>
        <p:nvPicPr>
          <p:cNvPr id="6" name="Imagen 5" descr="Imagen que contiene tabla, alimentos&#10;&#10;Descripción generada automáticamente"/>
          <p:cNvPicPr>
            <a:picLocks noChangeAspect="1"/>
          </p:cNvPicPr>
          <p:nvPr/>
        </p:nvPicPr>
        <p:blipFill>
          <a:blip r:embed="rId4"/>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p:cNvPicPr>
            <a:picLocks noChangeAspect="1"/>
          </p:cNvPicPr>
          <p:nvPr/>
        </p:nvPicPr>
        <p:blipFill rotWithShape="1">
          <a:blip r:embed="rId7" cstate="hqprint"/>
          <a:srcRect/>
          <a:stretch>
            <a:fill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p:cNvSpPr txBox="1"/>
          <p:nvPr/>
        </p:nvSpPr>
        <p:spPr>
          <a:xfrm>
            <a:off x="3599848" y="4651372"/>
            <a:ext cx="8592152" cy="92202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മത്സരം  ഒരു തുറന്ന സംഘർഷമായി മാറി, ഓരോ ദൂതനും അവരുടെ തീരുമാനം എടുക്കേണ്ട ഒരു യുദ്ധമായി. ദൂതന്മാരിൽ 1/3 പേർ സാത്താനെ അനുഗമിച്ചു, ബാക്കിയുള്ളവർ ദൈവത്തോട് വിശ്വസ്തരായി നിലകൊണ്ടു (വെളി. 12:4).</a:t>
            </a:r>
          </a:p>
        </p:txBody>
      </p:sp>
      <p:pic>
        <p:nvPicPr>
          <p:cNvPr id="16" name="Imagen 15" descr="Dibujo de un hombre&#10;&#10;Descripción generada automáticamente con confianza media"/>
          <p:cNvPicPr>
            <a:picLocks noChangeAspect="1"/>
          </p:cNvPicPr>
          <p:nvPr/>
        </p:nvPicPr>
        <p:blipFill>
          <a:blip r:embed="rId8"/>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p:cNvSpPr txBox="1"/>
          <p:nvPr/>
        </p:nvSpPr>
        <p:spPr>
          <a:xfrm>
            <a:off x="3880850" y="3265773"/>
            <a:ext cx="4933174" cy="1476375"/>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ലൂസിഫർ കുറ്റാരോപിതനായ സാത്താൻ ആയിത്തീർന്നു (വെളി. 12:10; ഇയ്യോബ് 1:6, 9-10). തൻറെ മനോഭാവം മാറ്റാനുള്ള ദൈവത്തിൻറെ സ്നേഹനിർഭരമായ ആഹ്വാനങ്ങളെല്ലാം അവൻ നിരസിച്ചു.</a:t>
            </a:r>
          </a:p>
        </p:txBody>
      </p:sp>
      <p:sp>
        <p:nvSpPr>
          <p:cNvPr id="11" name="CuadroTexto 10"/>
          <p:cNvSpPr txBox="1"/>
          <p:nvPr/>
        </p:nvSpPr>
        <p:spPr>
          <a:xfrm>
            <a:off x="3599848" y="5570515"/>
            <a:ext cx="8392126" cy="119888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ഇന്നും  യുദ്ധം തുടരുകയാണ്. സാത്താൻ ഇപ്പോഴും സജീവമാണ്. ദൈവത്തിനെതിരെ മത്സരിക്കാൻ ഓരോ വ്യക്തിയെയും വലിച്ചിഴയ്ക്കാൻ അവൻ ശ്രമിക്കുന്നു. രണ്ടു വശമേ ഉള്ളൂ. ദൈവത്തിൻറെ നിയമം അനുസരിക്കാൻ ആഗ്രഹിക്കുന്നവർ, അല്ലെങ്കിൽ അത് നിരസിക്കുന്നവർ. തീരുമാനം നമ്മുടേതാണ് (ആവ. 30:11, 16, 19; യോശു . 24:15).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75924" y="1818561"/>
            <a:ext cx="10517154" cy="3969385"/>
          </a:xfrm>
          <a:prstGeom prst="rect">
            <a:avLst/>
          </a:prstGeom>
          <a:noFill/>
        </p:spPr>
        <p:txBody>
          <a:bodyPr wrap="square">
            <a:spAutoFit/>
          </a:bodyPr>
          <a:lstStyle/>
          <a:p>
            <a:pPr>
              <a:spcBef>
                <a:spcPts val="600"/>
              </a:spcBef>
            </a:pPr>
            <a:r>
              <a:rPr lang="en-GB" sz="2800" b="1" dirty="0">
                <a:latin typeface="Constantia" panose="02030602050306030303" pitchFamily="18" charset="0"/>
              </a:rPr>
              <a:t>“</a:t>
            </a:r>
            <a:r>
              <a:rPr lang="en-US" sz="2800" b="1" dirty="0">
                <a:latin typeface="Gayathri Thin" panose="00000403000000000000" charset="0"/>
                <a:cs typeface="Gayathri Thin" panose="00000403000000000000" charset="0"/>
              </a:rPr>
              <a:t>മഹാനായ ദൈവത്തിന് ഈ മഹാവഞ്ചകനെ പെട്ടെന്ന് സ്വർഗത്തിൽ നിന്ന് പുറത്താക്കാൻ കഴിയുമായിരുന്നു; എന്നാൽ ഇത് അവൻറെ ഉദ്ദേശ്യമായിരുന്നില്ല. തൻറെ സ്വന്തം പുത്രനോടും അവൻറെ വിശ്വസ്ത മാലാഖമാരോടും ഒപ്പം ശക്തി  അളക്കാൻ അവൻ മത്സരിക്ക് തുല്യ അവസരം നൽകും. ഈ യുദ്ധത്തിൽ ഓരോ ദൂതനും സ്വന്തം പക്ഷം തിരഞ്ഞെടുക്കുകയും എല്ലാവർക്കും അത് പ്രകടമാക്കുകയും ചെയ്യും. അതിനാൽ, ദൈവം മറ്റൊരു വഴി  സ്വീകരിച്ചു, കാരണം അവൻ തൻറെ നീതിയും ന്യായവിധിയും എല്ലാ സ്വർഗ്ഗീയ സൈന്യത്തിനും വ്യക്തമായി പ്രകടമാക്കും.</a:t>
            </a:r>
            <a:r>
              <a:rPr lang="en-US" sz="2800" b="1" dirty="0">
                <a:latin typeface="Constantia" panose="02030602050306030303" pitchFamily="18" charset="0"/>
              </a:rPr>
              <a:t>.”</a:t>
            </a:r>
            <a:endParaRPr lang="en-GB" sz="2800" b="1" dirty="0">
              <a:latin typeface="Constantia" panose="02030602050306030303" pitchFamily="18" charset="0"/>
            </a:endParaRPr>
          </a:p>
        </p:txBody>
      </p:sp>
      <p:sp>
        <p:nvSpPr>
          <p:cNvPr id="4" name="CuadroTexto 3"/>
          <p:cNvSpPr txBox="1"/>
          <p:nvPr/>
        </p:nvSpPr>
        <p:spPr>
          <a:xfrm>
            <a:off x="7865457" y="6395085"/>
            <a:ext cx="4214295" cy="338554"/>
          </a:xfrm>
          <a:prstGeom prst="rect">
            <a:avLst/>
          </a:prstGeom>
          <a:noFill/>
        </p:spPr>
        <p:txBody>
          <a:bodyPr wrap="none" rtlCol="0">
            <a:spAutoFit/>
          </a:bodyPr>
          <a:lstStyle/>
          <a:p>
            <a:pPr algn="r"/>
            <a:r>
              <a:rPr lang="en-GB" sz="1600" b="1" dirty="0"/>
              <a:t>EGW (The Story of Redemption, pg. 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p:cNvPicPr>
            <a:picLocks noChangeAspect="1"/>
          </p:cNvPicPr>
          <p:nvPr/>
        </p:nvPicPr>
        <p:blipFill rotWithShape="1">
          <a:blip r:embed="rId4" cstate="hqprint"/>
          <a:srcRect/>
          <a:stretch>
            <a:fill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p:cNvSpPr txBox="1"/>
          <p:nvPr/>
        </p:nvSpPr>
        <p:spPr>
          <a:xfrm>
            <a:off x="2117558" y="0"/>
            <a:ext cx="10074441" cy="768350"/>
          </a:xfrm>
          <a:prstGeom prst="rect">
            <a:avLst/>
          </a:prstGeom>
          <a:noFill/>
        </p:spPr>
        <p:txBody>
          <a:bodyPr wrap="square">
            <a:spAutoFit/>
          </a:bodyPr>
          <a:lstStyle/>
          <a:p>
            <a:pPr algn="ctr"/>
            <a:r>
              <a:rPr lang="en-GB"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Gayathri Thin" panose="00000403000000000000" charset="0"/>
                <a:cs typeface="Gayathri Thin" panose="00000403000000000000" charset="0"/>
              </a:rPr>
              <a:t>ഭൂമിയിലെ സംഘർഷം</a:t>
            </a:r>
          </a:p>
        </p:txBody>
      </p:sp>
      <p:sp>
        <p:nvSpPr>
          <p:cNvPr id="4" name="CuadroTexto 3"/>
          <p:cNvSpPr txBox="1"/>
          <p:nvPr/>
        </p:nvSpPr>
        <p:spPr>
          <a:xfrm>
            <a:off x="2549440" y="609092"/>
            <a:ext cx="9210675" cy="645160"/>
          </a:xfrm>
          <a:prstGeom prst="rect">
            <a:avLst/>
          </a:prstGeom>
          <a:noFill/>
        </p:spPr>
        <p:txBody>
          <a:bodyPr wrap="square">
            <a:spAutoFit/>
          </a:bodyPr>
          <a:lstStyle/>
          <a:p>
            <a:pPr algn="ctr"/>
            <a:r>
              <a:rPr lang="en-GB" b="1" dirty="0">
                <a:solidFill>
                  <a:schemeClr val="accent1">
                    <a:lumMod val="50000"/>
                  </a:schemeClr>
                </a:solidFill>
                <a:latin typeface="Gayathri Thin" panose="00000403000000000000" charset="0"/>
                <a:cs typeface="Gayathri Thin" panose="00000403000000000000" charset="0"/>
              </a:rPr>
              <a:t>“</a:t>
            </a:r>
            <a:r>
              <a:rPr lang="en-US" b="1" dirty="0">
                <a:solidFill>
                  <a:schemeClr val="accent1">
                    <a:lumMod val="50000"/>
                  </a:schemeClr>
                </a:solidFill>
                <a:latin typeface="Gayathri Thin" panose="00000403000000000000" charset="0"/>
                <a:cs typeface="Gayathri Thin" panose="00000403000000000000" charset="0"/>
              </a:rPr>
              <a:t>നീ നഗ്നനെന്നു നിന്നോട് ആർ പറഞ്ഞു? തിന്നരുതെന്നു ഞാൻ നിന്നോടു കല്പിച്ച വൃക്ഷഫലം നീ തിന്നുവോ എന്ന് അവൻ ചോദിച്ചു.</a:t>
            </a:r>
            <a:r>
              <a:rPr lang="en-GB" b="1" dirty="0">
                <a:solidFill>
                  <a:schemeClr val="accent1">
                    <a:lumMod val="50000"/>
                  </a:schemeClr>
                </a:solidFill>
                <a:latin typeface="Gayathri Thin" panose="00000403000000000000" charset="0"/>
                <a:cs typeface="Gayathri Thin" panose="00000403000000000000" charset="0"/>
              </a:rPr>
              <a:t>?’ ” </a:t>
            </a:r>
            <a:r>
              <a:rPr lang="en-GB" sz="1400" b="1" dirty="0">
                <a:solidFill>
                  <a:schemeClr val="accent1">
                    <a:lumMod val="50000"/>
                  </a:schemeClr>
                </a:solidFill>
                <a:latin typeface="Gayathri Thin" panose="00000403000000000000" charset="0"/>
                <a:cs typeface="Gayathri Thin" panose="00000403000000000000" charset="0"/>
              </a:rPr>
              <a:t>(ഉല്പത്തി 3:11)</a:t>
            </a:r>
          </a:p>
        </p:txBody>
      </p:sp>
      <p:sp>
        <p:nvSpPr>
          <p:cNvPr id="5" name="CuadroTexto 4"/>
          <p:cNvSpPr txBox="1"/>
          <p:nvPr/>
        </p:nvSpPr>
        <p:spPr>
          <a:xfrm>
            <a:off x="202403" y="1371798"/>
            <a:ext cx="7825065" cy="953135"/>
          </a:xfrm>
          <a:prstGeom prst="rect">
            <a:avLst/>
          </a:prstGeom>
          <a:noFill/>
        </p:spPr>
        <p:txBody>
          <a:bodyPr wrap="square" rtlCol="0">
            <a:spAutoFit/>
          </a:bodyPr>
          <a:lstStyle/>
          <a:p>
            <a:pPr>
              <a:spcBef>
                <a:spcPts val="600"/>
              </a:spcBef>
            </a:pPr>
            <a:r>
              <a:rPr lang="en-GB" b="1" dirty="0">
                <a:latin typeface="Gayathri Thin" panose="00000403000000000000" charset="0"/>
                <a:cs typeface="Gayathri Thin" panose="00000403000000000000" charset="0"/>
              </a:rPr>
              <a:t>ദൈവം മാലാഖമാരെ സൃഷ്ടിച്ചത് പാപരഹിതവും പൂർണ്ണവുമായ അന്തരീക്ഷത്തിലാണ്. അതുപോലെ, ദൈവം മനുഷ്യരാശിയെ സൃഷ്ടിച്ചത് പാപത്തിൽ നിന്ന് മുക്തമായ പരിപൂർണ്ണമായ അന്തരീക്ഷത്തിലാണ് (ഉല്പ.1:31).</a:t>
            </a:r>
            <a:r>
              <a:rPr lang="en-GB" sz="2000" b="1" dirty="0">
                <a:latin typeface="Gayathri Thin" panose="00000403000000000000" charset="0"/>
                <a:cs typeface="Gayathri Thin" panose="00000403000000000000" charset="0"/>
              </a:rPr>
              <a:t>.</a:t>
            </a:r>
          </a:p>
        </p:txBody>
      </p:sp>
      <p:pic>
        <p:nvPicPr>
          <p:cNvPr id="8" name="Imagen 7" descr="Un dibujo de un árbol&#10;&#10;Descripción generada automáticamente con confianza media"/>
          <p:cNvPicPr>
            <a:picLocks noChangeAspect="1"/>
          </p:cNvPicPr>
          <p:nvPr/>
        </p:nvPicPr>
        <p:blipFill>
          <a:blip r:embed="rId5"/>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Pintura de una persona&#10;&#10;Descripción generada automáticamente con confianza media"/>
          <p:cNvPicPr>
            <a:picLocks noChangeAspect="1"/>
          </p:cNvPicPr>
          <p:nvPr/>
        </p:nvPicPr>
        <p:blipFill>
          <a:blip r:embed="rId6"/>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p:cNvSpPr txBox="1"/>
          <p:nvPr/>
        </p:nvSpPr>
        <p:spPr>
          <a:xfrm>
            <a:off x="96256" y="5440959"/>
            <a:ext cx="8884115" cy="706755"/>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അന്നുമുതൽ, വേദനയും രോഗവും മരണവും ഉള്ള  ഒരു ലോകത്തിലാണ് നാം ജീവിക്കുന്നത്. നാമെല്ലാവരും ആദാമിൻറെ പാപത്തിൻറെ ശിക്ഷ അനുഭവിക്കുണ്ടോ ?</a:t>
            </a:r>
          </a:p>
        </p:txBody>
      </p:sp>
      <p:pic>
        <p:nvPicPr>
          <p:cNvPr id="18" name="Imagen 17" descr="Imagen que contiene mujer, parado, niña, frente&#10;&#10;Descripción generada automáticamente"/>
          <p:cNvPicPr>
            <a:picLocks noChangeAspect="1"/>
          </p:cNvPicPr>
          <p:nvPr/>
        </p:nvPicPr>
        <p:blipFill>
          <a:blip r:embed="rId7" cstate="hqprint"/>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202565" y="2266315"/>
            <a:ext cx="7974330" cy="1476375"/>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sym typeface="+mn-ea"/>
              </a:rPr>
              <a:t>മാലാഖമാരുടെ കാര്യത്തിൽ സംഭവിച്ചതുപോലെ, സ്വതന്ത്രമായി തിരഞ്ഞെടുക്കാനുള്ള ശക്തിയോടെ ദൈവം നമ്മെയും സൃഷ്ടിച്ചു. അതിനാൽ, ആദാമിനും ഹവ്വായ്ക്കും ആ സ്വാതന്ത്ര്യം ഉപയോഗിക്കാൻ കഴിയും, അവൻ അവർക്ക് ഒരു ലളിതമായ കൽപ്പന നൽകി: "എന്നാൽ നന്മതിന്മകളെക്കുറിച്ചുള്ള അറിവിൻറെ വൃക്ഷത്തിൽ നിന്ന് നിങ്ങൾ ഭക്ഷിക്കരുത്" (ഉൽപ. 2:17).</a:t>
            </a:r>
            <a:endParaRPr lang="en-GB" b="1" dirty="0">
              <a:latin typeface="Gayathri Thin" panose="00000403000000000000" charset="0"/>
              <a:cs typeface="Gayathri Thin" panose="00000403000000000000" charset="0"/>
            </a:endParaRPr>
          </a:p>
        </p:txBody>
      </p:sp>
      <p:sp>
        <p:nvSpPr>
          <p:cNvPr id="11" name="CuadroTexto 10"/>
          <p:cNvSpPr txBox="1"/>
          <p:nvPr/>
        </p:nvSpPr>
        <p:spPr>
          <a:xfrm>
            <a:off x="115570" y="6104890"/>
            <a:ext cx="9277350" cy="706755"/>
          </a:xfrm>
          <a:prstGeom prst="rect">
            <a:avLst/>
          </a:prstGeom>
          <a:noFill/>
        </p:spPr>
        <p:txBody>
          <a:bodyPr wrap="square">
            <a:spAutoFit/>
          </a:bodyPr>
          <a:lstStyle/>
          <a:p>
            <a:pPr>
              <a:spcBef>
                <a:spcPts val="600"/>
              </a:spcBef>
            </a:pPr>
            <a:r>
              <a:rPr sz="2000" b="1" dirty="0">
                <a:latin typeface="Gayathri Thin" panose="00000403000000000000" charset="0"/>
                <a:cs typeface="Gayathri Thin" panose="00000403000000000000" charset="0"/>
              </a:rPr>
              <a:t> " ഒരു വ്യത്യാസവുമില്ല; എല്ലാവരും പാപം ചെയ്തു ദൈവതേജസ്സു ഇല്ലാത്തവരായിത്തീർന്നു," </a:t>
            </a:r>
            <a:r>
              <a:rPr lang="en-US" sz="2000" b="1" dirty="0">
                <a:latin typeface="Gayathri Thin" panose="00000403000000000000" charset="0"/>
                <a:cs typeface="Gayathri Thin" panose="00000403000000000000" charset="0"/>
              </a:rPr>
              <a:t>   </a:t>
            </a:r>
            <a:r>
              <a:rPr sz="2000" b="1" dirty="0">
                <a:latin typeface="Gayathri Thin" panose="00000403000000000000" charset="0"/>
                <a:cs typeface="Gayathri Thin" panose="00000403000000000000" charset="0"/>
              </a:rPr>
              <a:t>(റോമ. 3:23).</a:t>
            </a:r>
          </a:p>
        </p:txBody>
      </p:sp>
      <p:sp>
        <p:nvSpPr>
          <p:cNvPr id="2" name="Text Box 1"/>
          <p:cNvSpPr txBox="1"/>
          <p:nvPr/>
        </p:nvSpPr>
        <p:spPr>
          <a:xfrm>
            <a:off x="2223770" y="3627120"/>
            <a:ext cx="6534150" cy="1753235"/>
          </a:xfrm>
          <a:prstGeom prst="rect">
            <a:avLst/>
          </a:prstGeom>
          <a:noFill/>
        </p:spPr>
        <p:txBody>
          <a:bodyPr wrap="square" rtlCol="0" anchor="t">
            <a:spAutoFit/>
          </a:bodyPr>
          <a:lstStyle/>
          <a:p>
            <a:r>
              <a:rPr lang="en-US" b="1">
                <a:latin typeface="Gayathri Thin" panose="00000403000000000000" charset="0"/>
                <a:cs typeface="Gayathri Thin" panose="00000403000000000000" charset="0"/>
              </a:rPr>
              <a:t>സാത്താന് അവരെ സംശയിക്കാൻ കഴിയുന്ന ഒരേയൊരു പോയിൻറ് അതായിരുന്നു. തന്ത്രപരമായി, അവൻ തൻറെ ലക്ഷ്യം നേടി. ആദാമും ഹവ്വായും ദൈവത്തെ സംശയിച്ചു, അവനോട് അനുസരണക്കേടു കാണിച്ചു, ജീവൻറെ ഉറവിടത്തിൽ നിന്ന് പിന്തിരിഞ്ഞു (ഉൽപ.3:6, 9-13, 19). ആദം പാപത്തിനുള്ള വാതിൽ തുറന്നു, അങ്ങനെ മരണം എല്ലാ മനുഷ്യരിലേക്കും കടന്നുപോയി (റോമ. 5:12).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2000" cy="768350"/>
          </a:xfrm>
          <a:prstGeom prst="rect">
            <a:avLst/>
          </a:prstGeom>
          <a:noFill/>
        </p:spPr>
        <p:txBody>
          <a:bodyPr wrap="square">
            <a:spAutoFit/>
          </a:bodyPr>
          <a:lstStyle/>
          <a:p>
            <a:pPr algn="ctr"/>
            <a:r>
              <a:rPr lang="en-GB"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rPr>
              <a:t>സ്നേഹം തിരിച്ചടിക്കുന്നു</a:t>
            </a:r>
          </a:p>
        </p:txBody>
      </p:sp>
      <p:sp>
        <p:nvSpPr>
          <p:cNvPr id="4" name="CuadroTexto 3"/>
          <p:cNvSpPr txBox="1"/>
          <p:nvPr/>
        </p:nvSpPr>
        <p:spPr>
          <a:xfrm>
            <a:off x="771525" y="647997"/>
            <a:ext cx="10648950" cy="645160"/>
          </a:xfrm>
          <a:prstGeom prst="rect">
            <a:avLst/>
          </a:prstGeom>
          <a:noFill/>
        </p:spPr>
        <p:txBody>
          <a:bodyPr wrap="square">
            <a:spAutoFit/>
          </a:bodyPr>
          <a:lstStyle/>
          <a:p>
            <a:pPr algn="ctr"/>
            <a:r>
              <a:rPr lang="en-GB"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നാം ദൈവത്തെ സ്നേഹിച്ചതല്ല, അവൻ നമ്മെ സ്നേഹിച്ചു തന്റെ പുത്രനെ നമ്മുടെ പാപങ്ങൾക്കു പ്രായശ്ചിത്തം ആകുവാൻ അയച്ചതു തന്നേ സാക്ഷാൽ സ്നേഹം ആകുന്നു.</a:t>
            </a:r>
            <a:r>
              <a:rPr lang="en-GB"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(1</a:t>
            </a:r>
            <a:r>
              <a:rPr lang="en-US" alt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യോഹന്നാൻ. 4:10)</a:t>
            </a:r>
          </a:p>
        </p:txBody>
      </p:sp>
      <p:sp>
        <p:nvSpPr>
          <p:cNvPr id="2" name="CuadroTexto 1"/>
          <p:cNvSpPr txBox="1"/>
          <p:nvPr/>
        </p:nvSpPr>
        <p:spPr>
          <a:xfrm>
            <a:off x="322707" y="1381462"/>
            <a:ext cx="11766625" cy="706755"/>
          </a:xfrm>
          <a:prstGeom prst="rect">
            <a:avLst/>
          </a:prstGeom>
          <a:noFill/>
        </p:spPr>
        <p:txBody>
          <a:bodyPr wrap="square" rtlCol="0">
            <a:spAutoFit/>
          </a:bodyPr>
          <a:lstStyle/>
          <a:p>
            <a:pPr>
              <a:spcBef>
                <a:spcPts val="600"/>
              </a:spcBef>
            </a:pPr>
            <a:r>
              <a:rPr lang="en-GB" sz="2000" b="1" dirty="0">
                <a:latin typeface="Gayathri Thin" panose="00000403000000000000" charset="0"/>
                <a:cs typeface="Gayathri Thin" panose="00000403000000000000" charset="0"/>
              </a:rPr>
              <a:t>അനുസരണക്കേടിൻറെ അനന്തരഫലങ്ങൾ പ്രഖ്യാപിക്കുന്നതിന് മുമ്പുതന്നെ, അവരുടെ വീണ്ടെടുപ്പിന് ഒരു പദ്ധതിയുണ്ടെന്ന് ദൈവം ആദാമിനോടും ഹവ്വായോടും അറിയിച്ചു (ഉല്പ. 3:15).</a:t>
            </a:r>
          </a:p>
        </p:txBody>
      </p:sp>
      <p:pic>
        <p:nvPicPr>
          <p:cNvPr id="7" name="Imagen 6" descr="Imagen que contiene Texto&#10;&#10;Descripción generada automáticamente"/>
          <p:cNvPicPr>
            <a:picLocks noChangeAspect="1"/>
          </p:cNvPicPr>
          <p:nvPr/>
        </p:nvPicPr>
        <p:blipFill rotWithShape="1">
          <a:blip r:embed="rId3" cstate="hqprint"/>
          <a:srcRect/>
          <a:stretch>
            <a:fillRect/>
          </a:stretch>
        </p:blipFill>
        <p:spPr>
          <a:xfrm>
            <a:off x="612043" y="1743205"/>
            <a:ext cx="2287529" cy="2230331"/>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p:cNvPicPr>
            <a:picLocks noChangeAspect="1"/>
          </p:cNvPicPr>
          <p:nvPr/>
        </p:nvPicPr>
        <p:blipFill rotWithShape="1">
          <a:blip r:embed="rId4" cstate="hqprint"/>
          <a:srcRect/>
          <a:stretch>
            <a:fillRect/>
          </a:stretch>
        </p:blipFill>
        <p:spPr>
          <a:xfrm>
            <a:off x="5553777" y="3106610"/>
            <a:ext cx="6451334" cy="3586758"/>
          </a:xfrm>
          <a:prstGeom prst="rect">
            <a:avLst/>
          </a:prstGeom>
          <a:ln w="38100" cap="sq">
            <a:solidFill>
              <a:srgbClr val="D2ECB6"/>
            </a:solidFill>
            <a:prstDash val="solid"/>
            <a:miter lim="800000"/>
            <a:headEnd/>
            <a:tailEnd/>
          </a:ln>
          <a:effectLst>
            <a:outerShdw blurRad="50800" dist="38100" dir="2700000" algn="tl" rotWithShape="0">
              <a:srgbClr val="000000">
                <a:alpha val="43000"/>
              </a:srgbClr>
            </a:outerShdw>
          </a:effectLst>
        </p:spPr>
      </p:pic>
      <p:sp>
        <p:nvSpPr>
          <p:cNvPr id="11" name="CuadroTexto 10"/>
          <p:cNvSpPr txBox="1"/>
          <p:nvPr/>
        </p:nvSpPr>
        <p:spPr>
          <a:xfrm>
            <a:off x="137160" y="5476811"/>
            <a:ext cx="5239351" cy="1198880"/>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ദൈവസ്നേഹത്തിന് നമ്മെ യോഗ്യരാക്കുന്ന യാതൊന്നും നമ്മിലില്ല. എന്നിരുന്നാലും, കാൽവരിയിൽ യേശു ചൊരിയുന്ന ഓരോ തുള്ളി രക്തത്തിലും ദൈവം നമ്മോട് പറയുന്നു: "ഞാൻ നിന്നെ സ്നേഹിക്കുന്നു."</a:t>
            </a:r>
          </a:p>
        </p:txBody>
      </p:sp>
      <p:pic>
        <p:nvPicPr>
          <p:cNvPr id="13" name="Imagen 12" descr="Dibujo de una persona&#10;&#10;Descripción generada automáticamente con confianza baja"/>
          <p:cNvPicPr>
            <a:picLocks noChangeAspect="1"/>
          </p:cNvPicPr>
          <p:nvPr/>
        </p:nvPicPr>
        <p:blipFill>
          <a:blip r:embed="rId5"/>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p:cNvSpPr txBox="1"/>
          <p:nvPr/>
        </p:nvSpPr>
        <p:spPr>
          <a:xfrm>
            <a:off x="137160" y="3845459"/>
            <a:ext cx="3703320" cy="1476375"/>
          </a:xfrm>
          <a:prstGeom prst="rect">
            <a:avLst/>
          </a:prstGeom>
          <a:noFill/>
        </p:spPr>
        <p:txBody>
          <a:bodyPr wrap="square">
            <a:spAutoFit/>
          </a:bodyPr>
          <a:lstStyle/>
          <a:p>
            <a:pPr>
              <a:spcBef>
                <a:spcPts val="600"/>
              </a:spcBef>
            </a:pPr>
            <a:r>
              <a:rPr lang="en-GB" b="1" dirty="0">
                <a:latin typeface="Gayathri Thin" panose="00000403000000000000" charset="0"/>
                <a:cs typeface="Gayathri Thin" panose="00000403000000000000" charset="0"/>
              </a:rPr>
              <a:t>പാപിക്ക് മരണം ശാശ്വതമായ വിധി ആയിരിക്കണമെന്നില്ല. പാപത്തിൻറെ വില ജീവിതം കൊണ്ട് കൊടുത്തുകൊണ്ടാണ് യേശു തൻറെ സ്നേഹം പ്രകടിപ്പിച്ചത് (റോമ. 5:8).</a:t>
            </a:r>
          </a:p>
        </p:txBody>
      </p:sp>
      <p:sp>
        <p:nvSpPr>
          <p:cNvPr id="6" name="CuadroTexto 5"/>
          <p:cNvSpPr txBox="1"/>
          <p:nvPr/>
        </p:nvSpPr>
        <p:spPr>
          <a:xfrm>
            <a:off x="3119719" y="2060773"/>
            <a:ext cx="8885392" cy="1014730"/>
          </a:xfrm>
          <a:prstGeom prst="rect">
            <a:avLst/>
          </a:prstGeom>
          <a:noFill/>
        </p:spPr>
        <p:txBody>
          <a:bodyPr wrap="square">
            <a:spAutoFit/>
          </a:bodyPr>
          <a:lstStyle/>
          <a:p>
            <a:pPr>
              <a:spcBef>
                <a:spcPts val="600"/>
              </a:spcBef>
            </a:pPr>
            <a:r>
              <a:rPr lang="en-GB" sz="2000" b="1" dirty="0">
                <a:latin typeface="Gayathri Thin" panose="00000403000000000000" charset="0"/>
                <a:cs typeface="Gayathri Thin" panose="00000403000000000000" charset="0"/>
              </a:rPr>
              <a:t>മനുഷ്യത്വം സ്രഷ്ടാവിൽ നിന്ന് സ്വമേധയാ വേർപിരിഞ്ഞു. എന്നാൽ, നന്ദികെട്ട മക്കളെ കൈവിടാതെ, വിശ്വസിക്കാനാകാത്തവിധം അവരെ സ്നേഹിച്ചുകൊണ്ട് ദൈവം തൻറെ യഥാർത്ഥ സ്വഭാവം വെളിപ്പെടുത്തി (യോഹന്നാൻ 3:16).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34754" y="1359688"/>
            <a:ext cx="11935325" cy="398780"/>
          </a:xfrm>
          <a:prstGeom prst="rect">
            <a:avLst/>
          </a:prstGeom>
          <a:noFill/>
        </p:spPr>
        <p:txBody>
          <a:bodyPr wrap="square" rtlCol="0">
            <a:spAutoFit/>
          </a:bodyPr>
          <a:lstStyle/>
          <a:p>
            <a:pPr algn="ctr">
              <a:spcBef>
                <a:spcPts val="600"/>
              </a:spcBef>
            </a:pPr>
            <a:r>
              <a:rPr lang="en-GB" sz="2000" b="1" dirty="0">
                <a:latin typeface="Gayathri Thin" panose="00000403000000000000" charset="0"/>
                <a:cs typeface="Gayathri Thin" panose="00000403000000000000" charset="0"/>
              </a:rPr>
              <a:t>യേശു തൻറെ സ്നേഹം നമ്മോട് കാണിച്ചത് എങ്ങനെ?</a:t>
            </a:r>
          </a:p>
        </p:txBody>
      </p:sp>
      <p:graphicFrame>
        <p:nvGraphicFramePr>
          <p:cNvPr id="3" name="Diagrama 2"/>
          <p:cNvGraphicFramePr/>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0" y="0"/>
            <a:ext cx="12192000" cy="768350"/>
          </a:xfrm>
          <a:prstGeom prst="rect">
            <a:avLst/>
          </a:prstGeom>
          <a:noFill/>
        </p:spPr>
        <p:txBody>
          <a:bodyPr wrap="square">
            <a:spAutoFit/>
          </a:bodyPr>
          <a:lstStyle/>
          <a:p>
            <a:pPr algn="ctr"/>
            <a:r>
              <a:rPr lang="en-GB"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rPr>
              <a:t>സ്നേഹം തിരിച്ചടിക്കുന്നു</a:t>
            </a:r>
          </a:p>
        </p:txBody>
      </p:sp>
      <p:sp>
        <p:nvSpPr>
          <p:cNvPr id="7" name="CuadroTexto 6"/>
          <p:cNvSpPr txBox="1"/>
          <p:nvPr/>
        </p:nvSpPr>
        <p:spPr>
          <a:xfrm>
            <a:off x="771525" y="647997"/>
            <a:ext cx="10648950" cy="645160"/>
          </a:xfrm>
          <a:prstGeom prst="rect">
            <a:avLst/>
          </a:prstGeom>
          <a:noFill/>
        </p:spPr>
        <p:txBody>
          <a:bodyPr wrap="square">
            <a:spAutoFit/>
          </a:bodyPr>
          <a:lstStyle/>
          <a:p>
            <a:pPr algn="ctr"/>
            <a:r>
              <a:rPr lang="en-GB"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നാം ദൈവത്തെ സ്നേഹിച്ചതല്ല, അവൻ നമ്മെ സ്നേഹിച്ചു തന്റെ പുത്രനെ നമ്മുടെ പാപങ്ങൾക്കു പ്രായശ്ചിത്തം ആകുവാൻ അയച്ചതു തന്നേ സാക്ഷാൽ സ്നേഹം ആകുന്നു.</a:t>
            </a:r>
            <a:r>
              <a:rPr lang="en-GB"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(1</a:t>
            </a:r>
            <a:r>
              <a:rPr lang="en-US" alt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D2ECB6"/>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യോഹന്നാൻ. 4:10)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1075</Words>
  <Application>Microsoft Office PowerPoint</Application>
  <PresentationFormat>Panorámica</PresentationFormat>
  <Paragraphs>66</Paragraphs>
  <Slides>11</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Arial</vt:lpstr>
      <vt:lpstr>Aptos</vt:lpstr>
      <vt:lpstr>Comic Sans MS</vt:lpstr>
      <vt:lpstr>Constantia</vt:lpstr>
      <vt:lpstr>Times New Roman</vt:lpstr>
      <vt:lpstr>Gayathri Thin</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126</cp:revision>
  <dcterms:created xsi:type="dcterms:W3CDTF">2024-03-24T10:47:00Z</dcterms:created>
  <dcterms:modified xsi:type="dcterms:W3CDTF">2024-04-04T18:28:47Z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5D4C31060D374897B8B301417E710C01_13</vt:lpwstr>
  </property>
  <property fmtid="{D5CDD505-2E9C-101B-9397-08002B2CF9AE}" pid="3" name="KSOProductBuildVer">
    <vt:lpwstr>1033-12.2.0.13489</vt:lpwstr>
  </property>
</Properties>
</file>