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9" r:id="rId4"/>
    <p:sldId id="257" r:id="rId5"/>
    <p:sldId id="258" r:id="rId6"/>
    <p:sldId id="259" r:id="rId7"/>
    <p:sldId id="260" r:id="rId8"/>
    <p:sldId id="270" r:id="rId9"/>
    <p:sldId id="275" r:id="rId10"/>
    <p:sldId id="262" r:id="rId11"/>
    <p:sldId id="276" r:id="rId12"/>
    <p:sldId id="264" r:id="rId13"/>
    <p:sldId id="272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0C88"/>
    <a:srgbClr val="110593"/>
    <a:srgbClr val="0C469E"/>
    <a:srgbClr val="05A9A9"/>
    <a:srgbClr val="00B047"/>
    <a:srgbClr val="20C012"/>
    <a:srgbClr val="89CB05"/>
    <a:srgbClr val="D69F0C"/>
    <a:srgbClr val="E5C77B"/>
    <a:srgbClr val="DD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78" y="15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D004-DDD0-4A34-A5E4-B8D617CFEB1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A55718B-719A-4DCB-A9C6-5B21F0E125C2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Babekholwa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emfundisweni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kaJesu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34D38-13DB-4576-8486-04428C319685}" type="par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14A308-F811-4613-824C-68045FCDE078}" type="sibTrans" cxnId="{D2B874D4-B677-45C5-A322-1A1403208C8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8AA768-3988-4FE5-A467-5AD924F75B99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ababelesiphiwo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basilisa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abagulayo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9253D168-7D2B-43BA-8551-4908C1FA4E55}" type="par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9F71C-ADAF-4771-9F64-CCD72301F34C}" type="sibTrans" cxnId="{7747CF89-EA84-4840-A20B-FBBAE87E49F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28160-BE34-47B7-80F9-866245272F21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Babelezinto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zonke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ezifanayo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CCE45-B0B9-48EA-A41F-318C44FA2E8F}" type="par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EC0E7-1AE2-411D-B02A-CEF176400244}" type="sibTrans" cxnId="{7B483920-DD1A-449F-BD31-5340E248E58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CB98C-BF16-460D-969A-F34A202CA300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Babelana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ngalokho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ababelakho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labaswele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0490C-A7EC-4EE6-A9FC-B68FDFB30BA3}" type="par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BB0EBC-DB35-4C8A-9B31-D69CD3B22413}" type="sibTrans" cxnId="{8F021B66-F95D-48F4-AC4A-CDA93298A6A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413416-36FB-4EBF-A892-AB0B194B409A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Babelemihlangano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ebandla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D0389-1E33-40F5-BEAD-C6440870BF5F}" type="par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C27BD-DF35-477D-8869-78D5C0038AA9}" type="sibTrans" cxnId="{B14C8772-A738-47E5-B65E-A114432E02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3E7D9-ADC1-4828-B208-EE6ACC549708}">
      <dgm:prSet custT="1"/>
      <dgm:spPr/>
      <dgm:t>
        <a:bodyPr/>
        <a:lstStyle/>
        <a:p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Babelemihlangano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emakhaya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lapho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babegubha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khona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iSidlo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SeNkosi</a:t>
          </a:r>
          <a:r>
            <a:rPr lang="en-C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Sakusihlwa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4712F-D82E-4388-B8A0-C17701945099}" type="par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32FBBE-DA42-4847-A832-764661CC3EA1}" type="sibTrans" cxnId="{CDCEA70A-3A7E-4F80-AED1-901E3BA440D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1650AB-FF20-4BDD-969A-CFBDCEAF1BA6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Baphila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ngenjabulo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lobubelu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benhliziyo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DC85-5A87-4FF0-B546-F2E43F72B709}" type="par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DA5D5A-9505-45DC-91B6-0ABBCAE578F6}" type="sibTrans" cxnId="{E0F42A2C-FA0F-4B92-B088-DD2AAE769D5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148E9-B8AA-407B-B1F2-22A51E813557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Badumisa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3432B-D79D-49F0-AFB8-77FCC91097F5}" type="par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DB776C-40D2-4934-BE71-5A7DF02CAD49}" type="sibTrans" cxnId="{AAB56C2B-05B7-494E-AE48-F64CDE4A990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2E446D-8663-47C2-BF6B-A0983D059049}" type="pres">
      <dgm:prSet presAssocID="{8A6FD004-DDD0-4A34-A5E4-B8D617CFEB15}" presName="linearFlow" presStyleCnt="0">
        <dgm:presLayoutVars>
          <dgm:dir/>
          <dgm:resizeHandles val="exact"/>
        </dgm:presLayoutVars>
      </dgm:prSet>
      <dgm:spPr/>
    </dgm:pt>
    <dgm:pt modelId="{3FF5806F-FE3E-410C-8823-9AD392CB48D9}" type="pres">
      <dgm:prSet presAssocID="{6A55718B-719A-4DCB-A9C6-5B21F0E125C2}" presName="composite" presStyleCnt="0"/>
      <dgm:spPr/>
    </dgm:pt>
    <dgm:pt modelId="{593C632F-6E4E-4DF9-875E-7FAFF6294EA5}" type="pres">
      <dgm:prSet presAssocID="{6A55718B-719A-4DCB-A9C6-5B21F0E125C2}" presName="imgShp" presStyleLbl="fgImgPlace1" presStyleIdx="0" presStyleCnt="8" custLinFactX="-100000" custLinFactNeighborX="-162145"/>
      <dgm:spPr>
        <a:prstGeom prst="heart">
          <a:avLst/>
        </a:prstGeom>
        <a:solidFill>
          <a:srgbClr val="D69F0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8687F3-EAA2-4ED6-B580-A75C6E326F1F}" type="pres">
      <dgm:prSet presAssocID="{6A55718B-719A-4DCB-A9C6-5B21F0E125C2}" presName="txShp" presStyleLbl="node1" presStyleIdx="0" presStyleCnt="8" custScaleX="142454" custLinFactNeighborX="4127">
        <dgm:presLayoutVars>
          <dgm:bulletEnabled val="1"/>
        </dgm:presLayoutVars>
      </dgm:prSet>
      <dgm:spPr/>
    </dgm:pt>
    <dgm:pt modelId="{146623B5-77D2-4437-AA44-2981F69538AD}" type="pres">
      <dgm:prSet presAssocID="{9914A308-F811-4613-824C-68045FCDE078}" presName="spacing" presStyleCnt="0"/>
      <dgm:spPr/>
    </dgm:pt>
    <dgm:pt modelId="{26FA3C60-BC5B-4D22-804C-DAE573AC0066}" type="pres">
      <dgm:prSet presAssocID="{088AA768-3988-4FE5-A467-5AD924F75B99}" presName="composite" presStyleCnt="0"/>
      <dgm:spPr/>
    </dgm:pt>
    <dgm:pt modelId="{B771A9FD-1A36-4F4E-B943-39A76BEC5DD4}" type="pres">
      <dgm:prSet presAssocID="{088AA768-3988-4FE5-A467-5AD924F75B99}" presName="imgShp" presStyleLbl="fgImgPlace1" presStyleIdx="1" presStyleCnt="8" custLinFactX="-100000" custLinFactNeighborX="-162145"/>
      <dgm:spPr>
        <a:prstGeom prst="heart">
          <a:avLst/>
        </a:prstGeom>
        <a:solidFill>
          <a:srgbClr val="89CB0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EF119AF-0E19-4A04-A7B6-9315C2CDF1BB}" type="pres">
      <dgm:prSet presAssocID="{088AA768-3988-4FE5-A467-5AD924F75B99}" presName="txShp" presStyleLbl="node1" presStyleIdx="1" presStyleCnt="8" custScaleX="142454" custLinFactNeighborX="4127">
        <dgm:presLayoutVars>
          <dgm:bulletEnabled val="1"/>
        </dgm:presLayoutVars>
      </dgm:prSet>
      <dgm:spPr/>
    </dgm:pt>
    <dgm:pt modelId="{C3B50C1E-5F5F-4FF8-AB15-F36318C3A70A}" type="pres">
      <dgm:prSet presAssocID="{0779F71C-ADAF-4771-9F64-CCD72301F34C}" presName="spacing" presStyleCnt="0"/>
      <dgm:spPr/>
    </dgm:pt>
    <dgm:pt modelId="{151CF5B0-A4DF-4FBD-99A3-B6F7C04D18FE}" type="pres">
      <dgm:prSet presAssocID="{2D528160-BE34-47B7-80F9-866245272F21}" presName="composite" presStyleCnt="0"/>
      <dgm:spPr/>
    </dgm:pt>
    <dgm:pt modelId="{B9DA2D1F-B724-43FA-9BD2-EB7F13A6627D}" type="pres">
      <dgm:prSet presAssocID="{2D528160-BE34-47B7-80F9-866245272F21}" presName="imgShp" presStyleLbl="fgImgPlace1" presStyleIdx="2" presStyleCnt="8" custLinFactX="-100000" custLinFactNeighborX="-162145"/>
      <dgm:spPr>
        <a:prstGeom prst="heart">
          <a:avLst/>
        </a:prstGeom>
        <a:solidFill>
          <a:srgbClr val="20C01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74355F8-F5A9-4CCC-80EA-6DD432903CF4}" type="pres">
      <dgm:prSet presAssocID="{2D528160-BE34-47B7-80F9-866245272F21}" presName="txShp" presStyleLbl="node1" presStyleIdx="2" presStyleCnt="8" custScaleX="142454" custLinFactNeighborX="5108" custLinFactNeighborY="5644">
        <dgm:presLayoutVars>
          <dgm:bulletEnabled val="1"/>
        </dgm:presLayoutVars>
      </dgm:prSet>
      <dgm:spPr/>
    </dgm:pt>
    <dgm:pt modelId="{D48AD1C4-BA6E-4443-A547-860C39C86D62}" type="pres">
      <dgm:prSet presAssocID="{62FEC0E7-1AE2-411D-B02A-CEF176400244}" presName="spacing" presStyleCnt="0"/>
      <dgm:spPr/>
    </dgm:pt>
    <dgm:pt modelId="{CE9B2856-FD14-4FFD-8E97-460C6585173B}" type="pres">
      <dgm:prSet presAssocID="{F95CB98C-BF16-460D-969A-F34A202CA300}" presName="composite" presStyleCnt="0"/>
      <dgm:spPr/>
    </dgm:pt>
    <dgm:pt modelId="{36EA4B06-54A1-42F3-9F9F-6E6B3E2C1CAB}" type="pres">
      <dgm:prSet presAssocID="{F95CB98C-BF16-460D-969A-F34A202CA300}" presName="imgShp" presStyleLbl="fgImgPlace1" presStyleIdx="3" presStyleCnt="8" custLinFactX="-100000" custLinFactNeighborX="-162145"/>
      <dgm:spPr>
        <a:prstGeom prst="heart">
          <a:avLst/>
        </a:prstGeom>
        <a:solidFill>
          <a:srgbClr val="00B04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3358233-AB0B-499A-B985-326DDD53CC03}" type="pres">
      <dgm:prSet presAssocID="{F95CB98C-BF16-460D-969A-F34A202CA300}" presName="txShp" presStyleLbl="node1" presStyleIdx="3" presStyleCnt="8" custScaleX="142454" custLinFactNeighborX="4127">
        <dgm:presLayoutVars>
          <dgm:bulletEnabled val="1"/>
        </dgm:presLayoutVars>
      </dgm:prSet>
      <dgm:spPr/>
    </dgm:pt>
    <dgm:pt modelId="{43C8B56E-6B07-42D6-8FF3-759EBE6428C6}" type="pres">
      <dgm:prSet presAssocID="{54BB0EBC-DB35-4C8A-9B31-D69CD3B22413}" presName="spacing" presStyleCnt="0"/>
      <dgm:spPr/>
    </dgm:pt>
    <dgm:pt modelId="{1ADFF835-C972-4E5F-9279-EFB35C807CC8}" type="pres">
      <dgm:prSet presAssocID="{65413416-36FB-4EBF-A892-AB0B194B409A}" presName="composite" presStyleCnt="0"/>
      <dgm:spPr/>
    </dgm:pt>
    <dgm:pt modelId="{8CC3E3EE-2716-4106-81EA-17A7E5630B27}" type="pres">
      <dgm:prSet presAssocID="{65413416-36FB-4EBF-A892-AB0B194B409A}" presName="imgShp" presStyleLbl="fgImgPlace1" presStyleIdx="4" presStyleCnt="8" custLinFactX="-100000" custLinFactNeighborX="-162145"/>
      <dgm:spPr>
        <a:prstGeom prst="heart">
          <a:avLst/>
        </a:prstGeom>
        <a:solidFill>
          <a:srgbClr val="05A9A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9F8CF2-3B20-4C2F-BDB2-BFDC4C9B239A}" type="pres">
      <dgm:prSet presAssocID="{65413416-36FB-4EBF-A892-AB0B194B409A}" presName="txShp" presStyleLbl="node1" presStyleIdx="4" presStyleCnt="8" custScaleX="142454" custLinFactNeighborX="4127">
        <dgm:presLayoutVars>
          <dgm:bulletEnabled val="1"/>
        </dgm:presLayoutVars>
      </dgm:prSet>
      <dgm:spPr/>
    </dgm:pt>
    <dgm:pt modelId="{4C36C3FE-A7B5-41D5-B208-797601BBEEB7}" type="pres">
      <dgm:prSet presAssocID="{2D2C27BD-DF35-477D-8869-78D5C0038AA9}" presName="spacing" presStyleCnt="0"/>
      <dgm:spPr/>
    </dgm:pt>
    <dgm:pt modelId="{EECB047C-D43F-43A6-AFFD-E70AE3AC9ADB}" type="pres">
      <dgm:prSet presAssocID="{4993E7D9-ADC1-4828-B208-EE6ACC549708}" presName="composite" presStyleCnt="0"/>
      <dgm:spPr/>
    </dgm:pt>
    <dgm:pt modelId="{8B3316BC-2B74-4B7F-B9A7-E865537FF35F}" type="pres">
      <dgm:prSet presAssocID="{4993E7D9-ADC1-4828-B208-EE6ACC549708}" presName="imgShp" presStyleLbl="fgImgPlace1" presStyleIdx="5" presStyleCnt="8" custLinFactX="-100000" custLinFactNeighborX="-162145"/>
      <dgm:spPr>
        <a:prstGeom prst="heart">
          <a:avLst/>
        </a:prstGeom>
        <a:solidFill>
          <a:srgbClr val="0C469E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9119926-C6C4-4EA9-880F-E3207FCFD84A}" type="pres">
      <dgm:prSet presAssocID="{4993E7D9-ADC1-4828-B208-EE6ACC549708}" presName="txShp" presStyleLbl="node1" presStyleIdx="5" presStyleCnt="8" custScaleX="142454" custLinFactNeighborX="4127">
        <dgm:presLayoutVars>
          <dgm:bulletEnabled val="1"/>
        </dgm:presLayoutVars>
      </dgm:prSet>
      <dgm:spPr/>
    </dgm:pt>
    <dgm:pt modelId="{FED3F5C3-37EC-485A-B1DD-E81BE8B31259}" type="pres">
      <dgm:prSet presAssocID="{0032FBBE-DA42-4847-A832-764661CC3EA1}" presName="spacing" presStyleCnt="0"/>
      <dgm:spPr/>
    </dgm:pt>
    <dgm:pt modelId="{18AE61E7-E970-4DC3-8EFC-2F0E305FFB90}" type="pres">
      <dgm:prSet presAssocID="{141650AB-FF20-4BDD-969A-CFBDCEAF1BA6}" presName="composite" presStyleCnt="0"/>
      <dgm:spPr/>
    </dgm:pt>
    <dgm:pt modelId="{D889E4A5-8C3E-4785-B1C9-3C540E8153A9}" type="pres">
      <dgm:prSet presAssocID="{141650AB-FF20-4BDD-969A-CFBDCEAF1BA6}" presName="imgShp" presStyleLbl="fgImgPlace1" presStyleIdx="6" presStyleCnt="8" custLinFactX="-100000" custLinFactNeighborX="-162145"/>
      <dgm:spPr>
        <a:prstGeom prst="heart">
          <a:avLst/>
        </a:prstGeom>
        <a:solidFill>
          <a:srgbClr val="11059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C273BEF-115B-4D1F-847D-6649371DF806}" type="pres">
      <dgm:prSet presAssocID="{141650AB-FF20-4BDD-969A-CFBDCEAF1BA6}" presName="txShp" presStyleLbl="node1" presStyleIdx="6" presStyleCnt="8" custScaleX="142454" custLinFactNeighborX="4127">
        <dgm:presLayoutVars>
          <dgm:bulletEnabled val="1"/>
        </dgm:presLayoutVars>
      </dgm:prSet>
      <dgm:spPr/>
    </dgm:pt>
    <dgm:pt modelId="{A33506E4-3476-4900-B5A5-72DBA127CB93}" type="pres">
      <dgm:prSet presAssocID="{6FDA5D5A-9505-45DC-91B6-0ABBCAE578F6}" presName="spacing" presStyleCnt="0"/>
      <dgm:spPr/>
    </dgm:pt>
    <dgm:pt modelId="{92DDBA11-50BA-484D-B49D-D35FE540EF88}" type="pres">
      <dgm:prSet presAssocID="{93A148E9-B8AA-407B-B1F2-22A51E813557}" presName="composite" presStyleCnt="0"/>
      <dgm:spPr/>
    </dgm:pt>
    <dgm:pt modelId="{E89E5BB7-EFAE-4919-B748-BE6D906FFF66}" type="pres">
      <dgm:prSet presAssocID="{93A148E9-B8AA-407B-B1F2-22A51E813557}" presName="imgShp" presStyleLbl="fgImgPlace1" presStyleIdx="7" presStyleCnt="8" custLinFactX="-100000" custLinFactNeighborX="-162145"/>
      <dgm:spPr>
        <a:prstGeom prst="heart">
          <a:avLst/>
        </a:prstGeom>
        <a:solidFill>
          <a:srgbClr val="5D0C8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E896A66-4610-42C5-8BC4-A177A6D9C65B}" type="pres">
      <dgm:prSet presAssocID="{93A148E9-B8AA-407B-B1F2-22A51E813557}" presName="txShp" presStyleLbl="node1" presStyleIdx="7" presStyleCnt="8" custScaleX="142454" custLinFactNeighborX="4127">
        <dgm:presLayoutVars>
          <dgm:bulletEnabled val="1"/>
        </dgm:presLayoutVars>
      </dgm:prSet>
      <dgm:spPr/>
    </dgm:pt>
  </dgm:ptLst>
  <dgm:cxnLst>
    <dgm:cxn modelId="{CDCEA70A-3A7E-4F80-AED1-901E3BA440DA}" srcId="{8A6FD004-DDD0-4A34-A5E4-B8D617CFEB15}" destId="{4993E7D9-ADC1-4828-B208-EE6ACC549708}" srcOrd="5" destOrd="0" parTransId="{2494712F-D82E-4388-B8A0-C17701945099}" sibTransId="{0032FBBE-DA42-4847-A832-764661CC3EA1}"/>
    <dgm:cxn modelId="{7B483920-DD1A-449F-BD31-5340E248E581}" srcId="{8A6FD004-DDD0-4A34-A5E4-B8D617CFEB15}" destId="{2D528160-BE34-47B7-80F9-866245272F21}" srcOrd="2" destOrd="0" parTransId="{59ECCE45-B0B9-48EA-A41F-318C44FA2E8F}" sibTransId="{62FEC0E7-1AE2-411D-B02A-CEF176400244}"/>
    <dgm:cxn modelId="{E95DB024-3D05-4E06-831D-D16DBF522FA8}" type="presOf" srcId="{4993E7D9-ADC1-4828-B208-EE6ACC549708}" destId="{89119926-C6C4-4EA9-880F-E3207FCFD84A}" srcOrd="0" destOrd="0" presId="urn:microsoft.com/office/officeart/2005/8/layout/vList3"/>
    <dgm:cxn modelId="{FA243129-043A-4299-8042-408F1E136C06}" type="presOf" srcId="{2D528160-BE34-47B7-80F9-866245272F21}" destId="{674355F8-F5A9-4CCC-80EA-6DD432903CF4}" srcOrd="0" destOrd="0" presId="urn:microsoft.com/office/officeart/2005/8/layout/vList3"/>
    <dgm:cxn modelId="{AAB56C2B-05B7-494E-AE48-F64CDE4A990D}" srcId="{8A6FD004-DDD0-4A34-A5E4-B8D617CFEB15}" destId="{93A148E9-B8AA-407B-B1F2-22A51E813557}" srcOrd="7" destOrd="0" parTransId="{7593432B-D79D-49F0-AFB8-77FCC91097F5}" sibTransId="{6DDB776C-40D2-4934-BE71-5A7DF02CAD49}"/>
    <dgm:cxn modelId="{E0F42A2C-FA0F-4B92-B088-DD2AAE769D58}" srcId="{8A6FD004-DDD0-4A34-A5E4-B8D617CFEB15}" destId="{141650AB-FF20-4BDD-969A-CFBDCEAF1BA6}" srcOrd="6" destOrd="0" parTransId="{B276DC85-5A87-4FF0-B546-F2E43F72B709}" sibTransId="{6FDA5D5A-9505-45DC-91B6-0ABBCAE578F6}"/>
    <dgm:cxn modelId="{296BEB3A-002A-4DA1-BF9F-19CB1102BF63}" type="presOf" srcId="{F95CB98C-BF16-460D-969A-F34A202CA300}" destId="{E3358233-AB0B-499A-B985-326DDD53CC03}" srcOrd="0" destOrd="0" presId="urn:microsoft.com/office/officeart/2005/8/layout/vList3"/>
    <dgm:cxn modelId="{8F021B66-F95D-48F4-AC4A-CDA93298A6A8}" srcId="{8A6FD004-DDD0-4A34-A5E4-B8D617CFEB15}" destId="{F95CB98C-BF16-460D-969A-F34A202CA300}" srcOrd="3" destOrd="0" parTransId="{B590490C-A7EC-4EE6-A9FC-B68FDFB30BA3}" sibTransId="{54BB0EBC-DB35-4C8A-9B31-D69CD3B22413}"/>
    <dgm:cxn modelId="{2FE2D948-7376-427F-86A3-14F64B285B19}" type="presOf" srcId="{93A148E9-B8AA-407B-B1F2-22A51E813557}" destId="{4E896A66-4610-42C5-8BC4-A177A6D9C65B}" srcOrd="0" destOrd="0" presId="urn:microsoft.com/office/officeart/2005/8/layout/vList3"/>
    <dgm:cxn modelId="{B14C8772-A738-47E5-B65E-A114432E02D8}" srcId="{8A6FD004-DDD0-4A34-A5E4-B8D617CFEB15}" destId="{65413416-36FB-4EBF-A892-AB0B194B409A}" srcOrd="4" destOrd="0" parTransId="{408D0389-1E33-40F5-BEAD-C6440870BF5F}" sibTransId="{2D2C27BD-DF35-477D-8869-78D5C0038AA9}"/>
    <dgm:cxn modelId="{7747CF89-EA84-4840-A20B-FBBAE87E49F7}" srcId="{8A6FD004-DDD0-4A34-A5E4-B8D617CFEB15}" destId="{088AA768-3988-4FE5-A467-5AD924F75B99}" srcOrd="1" destOrd="0" parTransId="{9253D168-7D2B-43BA-8551-4908C1FA4E55}" sibTransId="{0779F71C-ADAF-4771-9F64-CCD72301F34C}"/>
    <dgm:cxn modelId="{DB8F9BAB-EE9A-48B3-806C-40F2390A5420}" type="presOf" srcId="{8A6FD004-DDD0-4A34-A5E4-B8D617CFEB15}" destId="{812E446D-8663-47C2-BF6B-A0983D059049}" srcOrd="0" destOrd="0" presId="urn:microsoft.com/office/officeart/2005/8/layout/vList3"/>
    <dgm:cxn modelId="{F6EA79AD-D6CB-4C3A-8B17-8C12B5A45DF5}" type="presOf" srcId="{088AA768-3988-4FE5-A467-5AD924F75B99}" destId="{8EF119AF-0E19-4A04-A7B6-9315C2CDF1BB}" srcOrd="0" destOrd="0" presId="urn:microsoft.com/office/officeart/2005/8/layout/vList3"/>
    <dgm:cxn modelId="{4DC3F3D0-7616-4806-8ED1-42743C2ACC17}" type="presOf" srcId="{65413416-36FB-4EBF-A892-AB0B194B409A}" destId="{FC9F8CF2-3B20-4C2F-BDB2-BFDC4C9B239A}" srcOrd="0" destOrd="0" presId="urn:microsoft.com/office/officeart/2005/8/layout/vList3"/>
    <dgm:cxn modelId="{D2B874D4-B677-45C5-A322-1A1403208C89}" srcId="{8A6FD004-DDD0-4A34-A5E4-B8D617CFEB15}" destId="{6A55718B-719A-4DCB-A9C6-5B21F0E125C2}" srcOrd="0" destOrd="0" parTransId="{82D34D38-13DB-4576-8486-04428C319685}" sibTransId="{9914A308-F811-4613-824C-68045FCDE078}"/>
    <dgm:cxn modelId="{090376DC-9517-4A36-9CB4-7475F9DE67AB}" type="presOf" srcId="{6A55718B-719A-4DCB-A9C6-5B21F0E125C2}" destId="{308687F3-EAA2-4ED6-B580-A75C6E326F1F}" srcOrd="0" destOrd="0" presId="urn:microsoft.com/office/officeart/2005/8/layout/vList3"/>
    <dgm:cxn modelId="{5EC5D9F2-2827-4989-9307-93780121AD1F}" type="presOf" srcId="{141650AB-FF20-4BDD-969A-CFBDCEAF1BA6}" destId="{FC273BEF-115B-4D1F-847D-6649371DF806}" srcOrd="0" destOrd="0" presId="urn:microsoft.com/office/officeart/2005/8/layout/vList3"/>
    <dgm:cxn modelId="{04FBAC9E-30EB-4AE7-9B57-C5A80EDBBEF2}" type="presParOf" srcId="{812E446D-8663-47C2-BF6B-A0983D059049}" destId="{3FF5806F-FE3E-410C-8823-9AD392CB48D9}" srcOrd="0" destOrd="0" presId="urn:microsoft.com/office/officeart/2005/8/layout/vList3"/>
    <dgm:cxn modelId="{A2A7BF1F-BB20-4EB5-83B9-348F8B97A8B4}" type="presParOf" srcId="{3FF5806F-FE3E-410C-8823-9AD392CB48D9}" destId="{593C632F-6E4E-4DF9-875E-7FAFF6294EA5}" srcOrd="0" destOrd="0" presId="urn:microsoft.com/office/officeart/2005/8/layout/vList3"/>
    <dgm:cxn modelId="{DDF60954-6309-4AA9-AF93-FBFB7F2F0463}" type="presParOf" srcId="{3FF5806F-FE3E-410C-8823-9AD392CB48D9}" destId="{308687F3-EAA2-4ED6-B580-A75C6E326F1F}" srcOrd="1" destOrd="0" presId="urn:microsoft.com/office/officeart/2005/8/layout/vList3"/>
    <dgm:cxn modelId="{5C22518F-C28D-445D-9862-92C6D8C42CDA}" type="presParOf" srcId="{812E446D-8663-47C2-BF6B-A0983D059049}" destId="{146623B5-77D2-4437-AA44-2981F69538AD}" srcOrd="1" destOrd="0" presId="urn:microsoft.com/office/officeart/2005/8/layout/vList3"/>
    <dgm:cxn modelId="{AD075E2B-A3CD-43AC-BB18-347CBCE31759}" type="presParOf" srcId="{812E446D-8663-47C2-BF6B-A0983D059049}" destId="{26FA3C60-BC5B-4D22-804C-DAE573AC0066}" srcOrd="2" destOrd="0" presId="urn:microsoft.com/office/officeart/2005/8/layout/vList3"/>
    <dgm:cxn modelId="{C796EF33-1817-4584-BBEB-6445ACE6B85F}" type="presParOf" srcId="{26FA3C60-BC5B-4D22-804C-DAE573AC0066}" destId="{B771A9FD-1A36-4F4E-B943-39A76BEC5DD4}" srcOrd="0" destOrd="0" presId="urn:microsoft.com/office/officeart/2005/8/layout/vList3"/>
    <dgm:cxn modelId="{187BF83D-CF52-4305-9AB1-3DA72F08EF01}" type="presParOf" srcId="{26FA3C60-BC5B-4D22-804C-DAE573AC0066}" destId="{8EF119AF-0E19-4A04-A7B6-9315C2CDF1BB}" srcOrd="1" destOrd="0" presId="urn:microsoft.com/office/officeart/2005/8/layout/vList3"/>
    <dgm:cxn modelId="{3A57EC09-0673-4DE2-943B-9AF7632437D3}" type="presParOf" srcId="{812E446D-8663-47C2-BF6B-A0983D059049}" destId="{C3B50C1E-5F5F-4FF8-AB15-F36318C3A70A}" srcOrd="3" destOrd="0" presId="urn:microsoft.com/office/officeart/2005/8/layout/vList3"/>
    <dgm:cxn modelId="{3C1979E1-2D10-4CD3-82BD-B07243B1A814}" type="presParOf" srcId="{812E446D-8663-47C2-BF6B-A0983D059049}" destId="{151CF5B0-A4DF-4FBD-99A3-B6F7C04D18FE}" srcOrd="4" destOrd="0" presId="urn:microsoft.com/office/officeart/2005/8/layout/vList3"/>
    <dgm:cxn modelId="{38059A3C-8334-4014-8870-783EC049DC27}" type="presParOf" srcId="{151CF5B0-A4DF-4FBD-99A3-B6F7C04D18FE}" destId="{B9DA2D1F-B724-43FA-9BD2-EB7F13A6627D}" srcOrd="0" destOrd="0" presId="urn:microsoft.com/office/officeart/2005/8/layout/vList3"/>
    <dgm:cxn modelId="{3C4557E0-B4E0-4371-82C4-B6EE193FD767}" type="presParOf" srcId="{151CF5B0-A4DF-4FBD-99A3-B6F7C04D18FE}" destId="{674355F8-F5A9-4CCC-80EA-6DD432903CF4}" srcOrd="1" destOrd="0" presId="urn:microsoft.com/office/officeart/2005/8/layout/vList3"/>
    <dgm:cxn modelId="{12E9CAF0-E7F4-4EC8-9B6A-B44ECC51110D}" type="presParOf" srcId="{812E446D-8663-47C2-BF6B-A0983D059049}" destId="{D48AD1C4-BA6E-4443-A547-860C39C86D62}" srcOrd="5" destOrd="0" presId="urn:microsoft.com/office/officeart/2005/8/layout/vList3"/>
    <dgm:cxn modelId="{EC956DB4-CD82-426A-92FA-4D1D6954D23B}" type="presParOf" srcId="{812E446D-8663-47C2-BF6B-A0983D059049}" destId="{CE9B2856-FD14-4FFD-8E97-460C6585173B}" srcOrd="6" destOrd="0" presId="urn:microsoft.com/office/officeart/2005/8/layout/vList3"/>
    <dgm:cxn modelId="{FCC67AA0-D849-4157-A24A-C416CA611C50}" type="presParOf" srcId="{CE9B2856-FD14-4FFD-8E97-460C6585173B}" destId="{36EA4B06-54A1-42F3-9F9F-6E6B3E2C1CAB}" srcOrd="0" destOrd="0" presId="urn:microsoft.com/office/officeart/2005/8/layout/vList3"/>
    <dgm:cxn modelId="{820395E2-1FCC-4424-9FF6-03C24BE3417D}" type="presParOf" srcId="{CE9B2856-FD14-4FFD-8E97-460C6585173B}" destId="{E3358233-AB0B-499A-B985-326DDD53CC03}" srcOrd="1" destOrd="0" presId="urn:microsoft.com/office/officeart/2005/8/layout/vList3"/>
    <dgm:cxn modelId="{CB700CC4-6C84-405F-A377-CA38DF8260B6}" type="presParOf" srcId="{812E446D-8663-47C2-BF6B-A0983D059049}" destId="{43C8B56E-6B07-42D6-8FF3-759EBE6428C6}" srcOrd="7" destOrd="0" presId="urn:microsoft.com/office/officeart/2005/8/layout/vList3"/>
    <dgm:cxn modelId="{4528A3F4-7B23-4DC5-9F6B-342B77B88A56}" type="presParOf" srcId="{812E446D-8663-47C2-BF6B-A0983D059049}" destId="{1ADFF835-C972-4E5F-9279-EFB35C807CC8}" srcOrd="8" destOrd="0" presId="urn:microsoft.com/office/officeart/2005/8/layout/vList3"/>
    <dgm:cxn modelId="{43E0C506-711F-445B-A417-6F1533C56756}" type="presParOf" srcId="{1ADFF835-C972-4E5F-9279-EFB35C807CC8}" destId="{8CC3E3EE-2716-4106-81EA-17A7E5630B27}" srcOrd="0" destOrd="0" presId="urn:microsoft.com/office/officeart/2005/8/layout/vList3"/>
    <dgm:cxn modelId="{D3680484-F135-4956-8966-E44B515366EB}" type="presParOf" srcId="{1ADFF835-C972-4E5F-9279-EFB35C807CC8}" destId="{FC9F8CF2-3B20-4C2F-BDB2-BFDC4C9B239A}" srcOrd="1" destOrd="0" presId="urn:microsoft.com/office/officeart/2005/8/layout/vList3"/>
    <dgm:cxn modelId="{BFD2B01B-4FED-41E1-8BAD-29A3DDBB03A8}" type="presParOf" srcId="{812E446D-8663-47C2-BF6B-A0983D059049}" destId="{4C36C3FE-A7B5-41D5-B208-797601BBEEB7}" srcOrd="9" destOrd="0" presId="urn:microsoft.com/office/officeart/2005/8/layout/vList3"/>
    <dgm:cxn modelId="{73FC1C98-7E06-48FA-B8DB-C455993F5F15}" type="presParOf" srcId="{812E446D-8663-47C2-BF6B-A0983D059049}" destId="{EECB047C-D43F-43A6-AFFD-E70AE3AC9ADB}" srcOrd="10" destOrd="0" presId="urn:microsoft.com/office/officeart/2005/8/layout/vList3"/>
    <dgm:cxn modelId="{0574657F-2FED-41C4-B4CF-B9C4C4031C17}" type="presParOf" srcId="{EECB047C-D43F-43A6-AFFD-E70AE3AC9ADB}" destId="{8B3316BC-2B74-4B7F-B9A7-E865537FF35F}" srcOrd="0" destOrd="0" presId="urn:microsoft.com/office/officeart/2005/8/layout/vList3"/>
    <dgm:cxn modelId="{9A72A46C-F3D0-40DC-9D39-BF9202BA6619}" type="presParOf" srcId="{EECB047C-D43F-43A6-AFFD-E70AE3AC9ADB}" destId="{89119926-C6C4-4EA9-880F-E3207FCFD84A}" srcOrd="1" destOrd="0" presId="urn:microsoft.com/office/officeart/2005/8/layout/vList3"/>
    <dgm:cxn modelId="{42055E3E-79A7-4FD6-82AE-150E24409D8E}" type="presParOf" srcId="{812E446D-8663-47C2-BF6B-A0983D059049}" destId="{FED3F5C3-37EC-485A-B1DD-E81BE8B31259}" srcOrd="11" destOrd="0" presId="urn:microsoft.com/office/officeart/2005/8/layout/vList3"/>
    <dgm:cxn modelId="{22AC86ED-B5B9-4157-BEA9-5374A045DE16}" type="presParOf" srcId="{812E446D-8663-47C2-BF6B-A0983D059049}" destId="{18AE61E7-E970-4DC3-8EFC-2F0E305FFB90}" srcOrd="12" destOrd="0" presId="urn:microsoft.com/office/officeart/2005/8/layout/vList3"/>
    <dgm:cxn modelId="{90F1953C-27AD-453B-88DF-5B19B697884B}" type="presParOf" srcId="{18AE61E7-E970-4DC3-8EFC-2F0E305FFB90}" destId="{D889E4A5-8C3E-4785-B1C9-3C540E8153A9}" srcOrd="0" destOrd="0" presId="urn:microsoft.com/office/officeart/2005/8/layout/vList3"/>
    <dgm:cxn modelId="{2E4AB701-0620-43A7-B271-9A81F18DA895}" type="presParOf" srcId="{18AE61E7-E970-4DC3-8EFC-2F0E305FFB90}" destId="{FC273BEF-115B-4D1F-847D-6649371DF806}" srcOrd="1" destOrd="0" presId="urn:microsoft.com/office/officeart/2005/8/layout/vList3"/>
    <dgm:cxn modelId="{B6D0A793-25AA-45D2-B8D9-C4A4F3F6E55D}" type="presParOf" srcId="{812E446D-8663-47C2-BF6B-A0983D059049}" destId="{A33506E4-3476-4900-B5A5-72DBA127CB93}" srcOrd="13" destOrd="0" presId="urn:microsoft.com/office/officeart/2005/8/layout/vList3"/>
    <dgm:cxn modelId="{B2CEC735-C348-4D9D-8006-A0FFC01FCBDD}" type="presParOf" srcId="{812E446D-8663-47C2-BF6B-A0983D059049}" destId="{92DDBA11-50BA-484D-B49D-D35FE540EF88}" srcOrd="14" destOrd="0" presId="urn:microsoft.com/office/officeart/2005/8/layout/vList3"/>
    <dgm:cxn modelId="{BD8A86E3-87F5-409D-BB2A-BB5C55655705}" type="presParOf" srcId="{92DDBA11-50BA-484D-B49D-D35FE540EF88}" destId="{E89E5BB7-EFAE-4919-B748-BE6D906FFF66}" srcOrd="0" destOrd="0" presId="urn:microsoft.com/office/officeart/2005/8/layout/vList3"/>
    <dgm:cxn modelId="{1BEFF6B8-5487-4B2E-808D-A8BBD85956E8}" type="presParOf" srcId="{92DDBA11-50BA-484D-B49D-D35FE540EF88}" destId="{4E896A66-4610-42C5-8BC4-A177A6D9C6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687F3-EAA2-4ED6-B580-A75C6E326F1F}">
      <dsp:nvSpPr>
        <dsp:cNvPr id="0" name=""/>
        <dsp:cNvSpPr/>
      </dsp:nvSpPr>
      <dsp:spPr>
        <a:xfrm rot="10800000">
          <a:off x="441984" y="3094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Babekholwa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emfundisweni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kaJesu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094"/>
        <a:ext cx="7855226" cy="370537"/>
      </dsp:txXfrm>
    </dsp:sp>
    <dsp:sp modelId="{593C632F-6E4E-4DF9-875E-7FAFF6294EA5}">
      <dsp:nvSpPr>
        <dsp:cNvPr id="0" name=""/>
        <dsp:cNvSpPr/>
      </dsp:nvSpPr>
      <dsp:spPr>
        <a:xfrm>
          <a:off x="248683" y="3094"/>
          <a:ext cx="370537" cy="370537"/>
        </a:xfrm>
        <a:prstGeom prst="heart">
          <a:avLst/>
        </a:prstGeom>
        <a:solidFill>
          <a:srgbClr val="D69F0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119AF-0E19-4A04-A7B6-9315C2CDF1BB}">
      <dsp:nvSpPr>
        <dsp:cNvPr id="0" name=""/>
        <dsp:cNvSpPr/>
      </dsp:nvSpPr>
      <dsp:spPr>
        <a:xfrm rot="10800000">
          <a:off x="441984" y="48424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2025004"/>
                <a:satOff val="0"/>
                <a:lumOff val="-21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025004"/>
                <a:satOff val="0"/>
                <a:lumOff val="-21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025004"/>
                <a:satOff val="0"/>
                <a:lumOff val="-21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ababelesiphiwo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basilisa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abagulayo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534618" y="484240"/>
        <a:ext cx="7855226" cy="370537"/>
      </dsp:txXfrm>
    </dsp:sp>
    <dsp:sp modelId="{B771A9FD-1A36-4F4E-B943-39A76BEC5DD4}">
      <dsp:nvSpPr>
        <dsp:cNvPr id="0" name=""/>
        <dsp:cNvSpPr/>
      </dsp:nvSpPr>
      <dsp:spPr>
        <a:xfrm>
          <a:off x="248683" y="484240"/>
          <a:ext cx="370537" cy="370537"/>
        </a:xfrm>
        <a:prstGeom prst="heart">
          <a:avLst/>
        </a:prstGeom>
        <a:solidFill>
          <a:srgbClr val="89CB0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4355F8-F5A9-4CCC-80EA-6DD432903CF4}">
      <dsp:nvSpPr>
        <dsp:cNvPr id="0" name=""/>
        <dsp:cNvSpPr/>
      </dsp:nvSpPr>
      <dsp:spPr>
        <a:xfrm rot="10800000">
          <a:off x="441984" y="986300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4050009"/>
                <a:satOff val="0"/>
                <a:lumOff val="-42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050009"/>
                <a:satOff val="0"/>
                <a:lumOff val="-42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050009"/>
                <a:satOff val="0"/>
                <a:lumOff val="-42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Babelezinto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zonke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ezifanayo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986300"/>
        <a:ext cx="7855226" cy="370537"/>
      </dsp:txXfrm>
    </dsp:sp>
    <dsp:sp modelId="{B9DA2D1F-B724-43FA-9BD2-EB7F13A6627D}">
      <dsp:nvSpPr>
        <dsp:cNvPr id="0" name=""/>
        <dsp:cNvSpPr/>
      </dsp:nvSpPr>
      <dsp:spPr>
        <a:xfrm>
          <a:off x="248683" y="965386"/>
          <a:ext cx="370537" cy="370537"/>
        </a:xfrm>
        <a:prstGeom prst="heart">
          <a:avLst/>
        </a:prstGeom>
        <a:solidFill>
          <a:srgbClr val="20C01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58233-AB0B-499A-B985-326DDD53CC03}">
      <dsp:nvSpPr>
        <dsp:cNvPr id="0" name=""/>
        <dsp:cNvSpPr/>
      </dsp:nvSpPr>
      <dsp:spPr>
        <a:xfrm rot="10800000">
          <a:off x="441984" y="1446533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6075013"/>
                <a:satOff val="0"/>
                <a:lumOff val="-63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075013"/>
                <a:satOff val="0"/>
                <a:lumOff val="-63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075013"/>
                <a:satOff val="0"/>
                <a:lumOff val="-63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Babelana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ngalokho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ababelakho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labaswele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446533"/>
        <a:ext cx="7855226" cy="370537"/>
      </dsp:txXfrm>
    </dsp:sp>
    <dsp:sp modelId="{36EA4B06-54A1-42F3-9F9F-6E6B3E2C1CAB}">
      <dsp:nvSpPr>
        <dsp:cNvPr id="0" name=""/>
        <dsp:cNvSpPr/>
      </dsp:nvSpPr>
      <dsp:spPr>
        <a:xfrm>
          <a:off x="248683" y="1446533"/>
          <a:ext cx="370537" cy="370537"/>
        </a:xfrm>
        <a:prstGeom prst="heart">
          <a:avLst/>
        </a:prstGeom>
        <a:solidFill>
          <a:srgbClr val="00B04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9F8CF2-3B20-4C2F-BDB2-BFDC4C9B239A}">
      <dsp:nvSpPr>
        <dsp:cNvPr id="0" name=""/>
        <dsp:cNvSpPr/>
      </dsp:nvSpPr>
      <dsp:spPr>
        <a:xfrm rot="10800000">
          <a:off x="441984" y="1927679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8100017"/>
                <a:satOff val="0"/>
                <a:lumOff val="-8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100017"/>
                <a:satOff val="0"/>
                <a:lumOff val="-8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100017"/>
                <a:satOff val="0"/>
                <a:lumOff val="-8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Babelemihlangano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ebandla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1927679"/>
        <a:ext cx="7855226" cy="370537"/>
      </dsp:txXfrm>
    </dsp:sp>
    <dsp:sp modelId="{8CC3E3EE-2716-4106-81EA-17A7E5630B27}">
      <dsp:nvSpPr>
        <dsp:cNvPr id="0" name=""/>
        <dsp:cNvSpPr/>
      </dsp:nvSpPr>
      <dsp:spPr>
        <a:xfrm>
          <a:off x="248683" y="1927679"/>
          <a:ext cx="370537" cy="370537"/>
        </a:xfrm>
        <a:prstGeom prst="heart">
          <a:avLst/>
        </a:prstGeom>
        <a:solidFill>
          <a:srgbClr val="05A9A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119926-C6C4-4EA9-880F-E3207FCFD84A}">
      <dsp:nvSpPr>
        <dsp:cNvPr id="0" name=""/>
        <dsp:cNvSpPr/>
      </dsp:nvSpPr>
      <dsp:spPr>
        <a:xfrm rot="10800000">
          <a:off x="441984" y="2408825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0125021"/>
                <a:satOff val="0"/>
                <a:lumOff val="-106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25021"/>
                <a:satOff val="0"/>
                <a:lumOff val="-106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25021"/>
                <a:satOff val="0"/>
                <a:lumOff val="-106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Babelemihlangano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emakhaya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lapho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babegubha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khona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iSidlo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SeNkosi</a:t>
          </a:r>
          <a:r>
            <a:rPr lang="en-C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Sakusihlwa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408825"/>
        <a:ext cx="7855226" cy="370537"/>
      </dsp:txXfrm>
    </dsp:sp>
    <dsp:sp modelId="{8B3316BC-2B74-4B7F-B9A7-E865537FF35F}">
      <dsp:nvSpPr>
        <dsp:cNvPr id="0" name=""/>
        <dsp:cNvSpPr/>
      </dsp:nvSpPr>
      <dsp:spPr>
        <a:xfrm>
          <a:off x="248683" y="2408825"/>
          <a:ext cx="370537" cy="370537"/>
        </a:xfrm>
        <a:prstGeom prst="heart">
          <a:avLst/>
        </a:prstGeom>
        <a:solidFill>
          <a:srgbClr val="0C469E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273BEF-115B-4D1F-847D-6649371DF806}">
      <dsp:nvSpPr>
        <dsp:cNvPr id="0" name=""/>
        <dsp:cNvSpPr/>
      </dsp:nvSpPr>
      <dsp:spPr>
        <a:xfrm rot="10800000">
          <a:off x="441984" y="2889971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2150026"/>
                <a:satOff val="0"/>
                <a:lumOff val="-12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150026"/>
                <a:satOff val="0"/>
                <a:lumOff val="-12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150026"/>
                <a:satOff val="0"/>
                <a:lumOff val="-12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Baphila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ngenjabulo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lobubelu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benhliziyo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2889971"/>
        <a:ext cx="7855226" cy="370537"/>
      </dsp:txXfrm>
    </dsp:sp>
    <dsp:sp modelId="{D889E4A5-8C3E-4785-B1C9-3C540E8153A9}">
      <dsp:nvSpPr>
        <dsp:cNvPr id="0" name=""/>
        <dsp:cNvSpPr/>
      </dsp:nvSpPr>
      <dsp:spPr>
        <a:xfrm>
          <a:off x="248683" y="2889971"/>
          <a:ext cx="370537" cy="370537"/>
        </a:xfrm>
        <a:prstGeom prst="heart">
          <a:avLst/>
        </a:prstGeom>
        <a:solidFill>
          <a:srgbClr val="11059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896A66-4610-42C5-8BC4-A177A6D9C65B}">
      <dsp:nvSpPr>
        <dsp:cNvPr id="0" name=""/>
        <dsp:cNvSpPr/>
      </dsp:nvSpPr>
      <dsp:spPr>
        <a:xfrm rot="10800000">
          <a:off x="441984" y="3371117"/>
          <a:ext cx="7947860" cy="370537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39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Badumisa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uNkulunkulu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34618" y="3371117"/>
        <a:ext cx="7855226" cy="370537"/>
      </dsp:txXfrm>
    </dsp:sp>
    <dsp:sp modelId="{E89E5BB7-EFAE-4919-B748-BE6D906FFF66}">
      <dsp:nvSpPr>
        <dsp:cNvPr id="0" name=""/>
        <dsp:cNvSpPr/>
      </dsp:nvSpPr>
      <dsp:spPr>
        <a:xfrm>
          <a:off x="248683" y="3371117"/>
          <a:ext cx="370537" cy="370537"/>
        </a:xfrm>
        <a:prstGeom prst="heart">
          <a:avLst/>
        </a:prstGeom>
        <a:solidFill>
          <a:srgbClr val="5D0C8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0E8E9-DCDE-56D9-62A9-F798683A1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C9B61-7728-4F7C-68A7-98F3A62F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3E5FD2-5F2A-3BF6-50FD-CD478A8E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86B03-6141-D4E4-6586-0D55295F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046BD-5BC0-873E-7659-94FFCFD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44708-5882-E07E-6C13-2C8CB426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E3C94E-169D-4B2B-22D4-3170DF08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F32F9-8995-3363-CC3F-0050C3B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98EAB-20F1-1D0D-E3E6-9F56AEC8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9C3419-75FF-E5CA-1570-14AB178C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CBF0E-63C2-F901-79F0-409982C50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49B51-74DB-16F6-9EFC-E71B049B4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54F9BC-C7C3-7082-4949-C2124244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B6D1F-5AEA-984F-295D-3A979E5F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39ECC-73B6-896C-A26A-E896BC8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0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5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0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9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83CD7-5575-BA4D-8239-D53A0DFE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25E24B-5B23-F357-0682-7F75066D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13EF7-2D68-D929-4947-C24D890E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576418-C07B-EEE4-A2A1-0F58D439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C3110-5378-B749-E5D6-8DCB43F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0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59659-496D-941A-0D88-793C3DE9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9EFA9-01B8-852B-4B7D-7457375B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0C7F7E-C236-54B9-6642-E005ECE4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90827-A915-C07C-453F-A5C7A52B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41032-A46A-FDC3-E7F9-1AF9069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7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41E-1A60-FB61-4EE7-2201A96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FDAB1-C6CD-E254-A211-07A7301EC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3AC807-62BA-63D9-7BB1-5F0058D3E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28A0-37C8-0163-0783-3A7E704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2632B9-99AA-ADF4-5573-C5084F9E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8C0C8-86F5-F3F3-006D-130948B4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5C2F5-581F-1075-D936-B8038935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E5FB-38E5-800D-1266-BE56079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4AC62-07B5-6B10-6A03-E45B2198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7DC423C-A6B6-6D8D-A52A-C6C4F34EF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574984-BC49-94C3-4C1E-A74DEDA1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2BDBF6-1712-7DC4-349E-9D55AF3E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E6EFEF5-5324-DEF7-C5FE-C491394E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839133-985C-37B6-1F3D-C52D4C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8DBF9-F98B-B4FB-3DC7-A906CC99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3058AC-93AD-25B3-3F7B-DC52D0AD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AB352F-6DD7-0787-B559-D65550A5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667C44-720C-C544-0D20-2E3FA096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728B36-74FB-6F16-8AFA-47F46844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8B8B6F-7724-FA55-7F7D-3B00E374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FD07A4-321B-21A7-94E0-D7F08EF4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CCAB-DEEF-2FE7-F5E3-8296176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BFA40-0F1A-C99D-B717-E0F183230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82ECE-1EA0-F059-A04B-23041ACA4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DC39CF-A16D-79BB-8928-E128008C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ADA3A-3EED-870D-2FAB-BCA4CA99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6CB44-2FB9-47C7-A0D8-5F761D7D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8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93A73-210C-5F8E-AD72-933C62B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7F7AD-3B88-2B99-9FB7-6B349059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D4EBF0-61CC-4321-D1B2-472B0434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CD1D7-ECCC-12A1-EE59-3C36902F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44825A-614E-BEE5-4F57-3090DF0D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AAB90-754A-9E7A-0A83-28F85495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D8C681-4B1B-674E-BBCB-446D8443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5B264-13D6-B9DD-CC4E-28248E3A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EBEE2-329E-B4E7-296D-903135B3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4156D8-2780-45F6-8D23-90808D89B9A5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5ED17-29F9-7ABA-A6C3-E2CF5769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CA6EA-7A64-4595-F429-F5F5D0B9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8979D-E0D1-4279-BEA0-BD136A6AE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2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00ACA1-4C65-4F60-B139-EA3F53C9C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518"/>
            <a:ext cx="12188952" cy="3490956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79F55E3-994C-4E20-85AB-669EB4A11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18ED73C6-80DF-4327-90E0-7F3F428C7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C4868B8-BBC4-EEE9-8787-0684E8B1F5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56" y="0"/>
            <a:ext cx="6862013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255FDA-4930-6227-C891-25A01CD5AE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5055556" y="3488410"/>
            <a:ext cx="6862013" cy="33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1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17" hidden="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 hidden="1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id="{5E68CAC0-9BF5-0BEC-81AE-49EE60AFB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518"/>
            <a:ext cx="12188952" cy="6858000"/>
            <a:chOff x="0" y="0"/>
            <a:chExt cx="12188952" cy="6858000"/>
          </a:xfrm>
          <a:solidFill>
            <a:srgbClr val="885075"/>
          </a:solidFill>
        </p:grpSpPr>
        <p:sp>
          <p:nvSpPr>
            <p:cNvPr id="10" name="Freeform: Shape 17" hidden="1">
              <a:extLst>
                <a:ext uri="{FF2B5EF4-FFF2-40B4-BE49-F238E27FC236}">
                  <a16:creationId xmlns:a16="http://schemas.microsoft.com/office/drawing/2014/main" id="{CD7C2DAD-FD6F-5F66-B276-0460B51F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8" hidden="1">
              <a:extLst>
                <a:ext uri="{FF2B5EF4-FFF2-40B4-BE49-F238E27FC236}">
                  <a16:creationId xmlns:a16="http://schemas.microsoft.com/office/drawing/2014/main" id="{853170CD-F593-3621-B640-4FD469772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5940FD2-398B-1415-E9C9-BAF355D89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id="{9F7CF94A-4E1D-4B94-21F2-70ACF6B2C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id="{E2D496C3-E69A-B5C1-25C5-6E88CD78D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id="{A2B9C5F1-3D53-5CBB-B21C-C2D15514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rgbClr val="885075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id="{4BE4425C-DFF7-5D5C-18E3-1C36A32B6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3C09B097-9604-B8DB-0375-08237E49713E}"/>
              </a:ext>
            </a:extLst>
          </p:cNvPr>
          <p:cNvSpPr txBox="1"/>
          <p:nvPr/>
        </p:nvSpPr>
        <p:spPr>
          <a:xfrm>
            <a:off x="-1523" y="1458704"/>
            <a:ext cx="5055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INZIKI YODABA:</a:t>
            </a:r>
            <a:endParaRPr lang="en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90A739-E832-F5B4-555D-73381EE8941A}"/>
              </a:ext>
            </a:extLst>
          </p:cNvPr>
          <p:cNvSpPr txBox="1"/>
          <p:nvPr/>
        </p:nvSpPr>
        <p:spPr>
          <a:xfrm>
            <a:off x="-49329" y="3640216"/>
            <a:ext cx="5055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9E4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UTHANDO KUMBE UBUGOVU?</a:t>
            </a:r>
            <a:endParaRPr lang="en" sz="4800" b="1" spc="50" dirty="0">
              <a:ln w="0"/>
              <a:solidFill>
                <a:srgbClr val="9E4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8A636E4-BB6F-74F0-0C22-7E6518F9DD4D}"/>
              </a:ext>
            </a:extLst>
          </p:cNvPr>
          <p:cNvSpPr txBox="1"/>
          <p:nvPr/>
        </p:nvSpPr>
        <p:spPr>
          <a:xfrm>
            <a:off x="1432414" y="6059460"/>
            <a:ext cx="208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b="1" dirty="0" err="1">
                <a:solidFill>
                  <a:schemeClr val="accent1">
                    <a:lumMod val="75000"/>
                  </a:schemeClr>
                </a:solidFill>
              </a:rPr>
              <a:t>Isifundo</a:t>
            </a:r>
            <a:r>
              <a:rPr lang="en-CA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1200" b="1" dirty="0" err="1">
                <a:solidFill>
                  <a:schemeClr val="accent1">
                    <a:lumMod val="75000"/>
                  </a:schemeClr>
                </a:solidFill>
              </a:rPr>
              <a:t>sesibili</a:t>
            </a:r>
            <a:r>
              <a:rPr lang="en-CA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1200" b="1" dirty="0" err="1">
                <a:solidFill>
                  <a:schemeClr val="accent1">
                    <a:lumMod val="75000"/>
                  </a:schemeClr>
                </a:solidFill>
              </a:rPr>
              <a:t>kuMabasa</a:t>
            </a:r>
            <a:r>
              <a:rPr lang="en-CA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1200" b="1" dirty="0" err="1">
                <a:solidFill>
                  <a:schemeClr val="accent1">
                    <a:lumMod val="75000"/>
                  </a:schemeClr>
                </a:solidFill>
              </a:rPr>
              <a:t>ilanga</a:t>
            </a:r>
            <a:r>
              <a:rPr lang="en-CA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1200" b="1" dirty="0" err="1">
                <a:solidFill>
                  <a:schemeClr val="accent1">
                    <a:lumMod val="75000"/>
                  </a:schemeClr>
                </a:solidFill>
              </a:rPr>
              <a:t>letshumi</a:t>
            </a:r>
            <a:r>
              <a:rPr lang="en-CA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1200" b="1" dirty="0" err="1">
                <a:solidFill>
                  <a:schemeClr val="accent1">
                    <a:lumMod val="75000"/>
                  </a:schemeClr>
                </a:solidFill>
              </a:rPr>
              <a:t>lantathu</a:t>
            </a:r>
            <a:r>
              <a:rPr lang="en-CA" sz="1200" b="1" dirty="0">
                <a:solidFill>
                  <a:schemeClr val="accent1">
                    <a:lumMod val="75000"/>
                  </a:schemeClr>
                </a:solidFill>
              </a:rPr>
              <a:t> ku2024</a:t>
            </a:r>
          </a:p>
        </p:txBody>
      </p:sp>
    </p:spTree>
    <p:extLst>
      <p:ext uri="{BB962C8B-B14F-4D97-AF65-F5344CB8AC3E}">
        <p14:creationId xmlns:p14="http://schemas.microsoft.com/office/powerpoint/2010/main" val="33432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45DB24-D4C5-84EC-F47C-688FAB16738F}"/>
              </a:ext>
            </a:extLst>
          </p:cNvPr>
          <p:cNvSpPr txBox="1"/>
          <p:nvPr/>
        </p:nvSpPr>
        <p:spPr>
          <a:xfrm>
            <a:off x="1" y="-76200"/>
            <a:ext cx="9499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SIZA ABASWELAYO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56BC4E-403C-4648-5D22-445B4EFC8274}"/>
              </a:ext>
            </a:extLst>
          </p:cNvPr>
          <p:cNvSpPr txBox="1"/>
          <p:nvPr/>
        </p:nvSpPr>
        <p:spPr>
          <a:xfrm>
            <a:off x="1011254" y="506662"/>
            <a:ext cx="7476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Bathengisa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impahla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yabo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lezinto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zabo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babela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bonke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ngokwesidingo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salowo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lalowo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en-CA" b="1" dirty="0" err="1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IzEnzo</a:t>
            </a:r>
            <a:r>
              <a:rPr lang="en-CA" b="1" dirty="0">
                <a:solidFill>
                  <a:srgbClr val="82DA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2:45 )</a:t>
            </a:r>
            <a:endParaRPr lang="en" sz="1400" b="1" dirty="0">
              <a:solidFill>
                <a:srgbClr val="82DA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B9D96B-4275-26E6-4137-CF424FA21B9E}"/>
              </a:ext>
            </a:extLst>
          </p:cNvPr>
          <p:cNvSpPr txBox="1"/>
          <p:nvPr/>
        </p:nvSpPr>
        <p:spPr>
          <a:xfrm>
            <a:off x="277905" y="1273981"/>
            <a:ext cx="88634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IVangeli</a:t>
            </a:r>
            <a:r>
              <a:rPr lang="en-CA" sz="2000" b="1" dirty="0"/>
              <a:t> </a:t>
            </a:r>
            <a:r>
              <a:rPr lang="en-CA" sz="2000" b="1" dirty="0" err="1"/>
              <a:t>laba</a:t>
            </a:r>
            <a:r>
              <a:rPr lang="en-CA" sz="2000" b="1" dirty="0"/>
              <a:t> </a:t>
            </a:r>
            <a:r>
              <a:rPr lang="en-CA" sz="2000" b="1" dirty="0" err="1"/>
              <a:t>lawuphi</a:t>
            </a:r>
            <a:r>
              <a:rPr lang="en-CA" sz="2000" b="1" dirty="0"/>
              <a:t> </a:t>
            </a:r>
            <a:r>
              <a:rPr lang="en-CA" sz="2000" b="1" dirty="0" err="1"/>
              <a:t>umphumela</a:t>
            </a:r>
            <a:r>
              <a:rPr lang="en-CA" sz="2000" b="1" dirty="0"/>
              <a:t> </a:t>
            </a:r>
            <a:r>
              <a:rPr lang="en-CA" sz="2000" b="1" dirty="0" err="1"/>
              <a:t>kumaKristu</a:t>
            </a:r>
            <a:r>
              <a:rPr lang="en-CA" sz="2000" b="1" dirty="0"/>
              <a:t> </a:t>
            </a:r>
            <a:r>
              <a:rPr lang="en-CA" sz="2000" b="1" dirty="0" err="1"/>
              <a:t>okuqala</a:t>
            </a:r>
            <a:r>
              <a:rPr lang="en-CA" sz="2000" b="1" dirty="0"/>
              <a:t> ( </a:t>
            </a:r>
            <a:r>
              <a:rPr lang="en-CA" sz="2000" b="1" dirty="0" err="1"/>
              <a:t>IzEnzo</a:t>
            </a:r>
            <a:r>
              <a:rPr lang="en-CA" sz="2000" b="1" dirty="0"/>
              <a:t> 2:42-47 )?</a:t>
            </a:r>
          </a:p>
          <a:p>
            <a:pPr>
              <a:spcBef>
                <a:spcPts val="600"/>
              </a:spcBef>
            </a:pPr>
            <a:r>
              <a:rPr lang="en" sz="2000" b="1" dirty="0"/>
              <a:t>t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4EF72E2-DE94-C5FA-5455-151D3B207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382456"/>
              </p:ext>
            </p:extLst>
          </p:nvPr>
        </p:nvGraphicFramePr>
        <p:xfrm>
          <a:off x="0" y="1717522"/>
          <a:ext cx="8389845" cy="374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A1E6DFE-F76B-7E05-1F17-366C9B1E686D}"/>
              </a:ext>
            </a:extLst>
          </p:cNvPr>
          <p:cNvSpPr txBox="1"/>
          <p:nvPr/>
        </p:nvSpPr>
        <p:spPr>
          <a:xfrm>
            <a:off x="0" y="5455476"/>
            <a:ext cx="949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Njengabameli</a:t>
            </a:r>
            <a:r>
              <a:rPr lang="en-CA" sz="2000" b="1" dirty="0"/>
              <a:t> </a:t>
            </a:r>
            <a:r>
              <a:rPr lang="en-CA" sz="2000" b="1" dirty="0" err="1"/>
              <a:t>bakaKristu</a:t>
            </a:r>
            <a:r>
              <a:rPr lang="en-CA" sz="2000" b="1" dirty="0"/>
              <a:t>, </a:t>
            </a:r>
            <a:r>
              <a:rPr lang="en-CA" sz="2000" b="1" dirty="0" err="1"/>
              <a:t>balingisa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. </a:t>
            </a:r>
            <a:r>
              <a:rPr lang="en-CA" sz="2000" b="1" dirty="0" err="1"/>
              <a:t>Ngokunakekela</a:t>
            </a:r>
            <a:r>
              <a:rPr lang="en-CA" sz="2000" b="1" dirty="0"/>
              <a:t> </a:t>
            </a:r>
            <a:r>
              <a:rPr lang="en-CA" sz="2000" b="1" dirty="0" err="1"/>
              <a:t>izidingo</a:t>
            </a:r>
            <a:r>
              <a:rPr lang="en-CA" sz="2000" b="1" dirty="0"/>
              <a:t> </a:t>
            </a:r>
            <a:r>
              <a:rPr lang="en-CA" sz="2000" b="1" dirty="0" err="1"/>
              <a:t>zalabo</a:t>
            </a:r>
            <a:r>
              <a:rPr lang="en-CA" sz="2000" b="1" dirty="0"/>
              <a:t> </a:t>
            </a:r>
            <a:r>
              <a:rPr lang="en-CA" sz="2000" b="1" dirty="0" err="1"/>
              <a:t>ababazungezile</a:t>
            </a:r>
            <a:r>
              <a:rPr lang="en-CA" sz="2000" b="1" dirty="0"/>
              <a:t>, </a:t>
            </a:r>
            <a:r>
              <a:rPr lang="en-CA" sz="2000" b="1" dirty="0" err="1"/>
              <a:t>bathola</a:t>
            </a:r>
            <a:r>
              <a:rPr lang="en-CA" sz="2000" b="1" dirty="0"/>
              <a:t> </a:t>
            </a:r>
            <a:r>
              <a:rPr lang="en-CA" sz="2000" b="1" dirty="0" err="1"/>
              <a:t>umusa</a:t>
            </a:r>
            <a:r>
              <a:rPr lang="en-CA" sz="2000" b="1" dirty="0"/>
              <a:t> </a:t>
            </a:r>
            <a:r>
              <a:rPr lang="en-CA" sz="2000" b="1" dirty="0" err="1"/>
              <a:t>wedolobha</a:t>
            </a:r>
            <a:r>
              <a:rPr lang="en-CA" sz="2000" b="1" dirty="0"/>
              <a:t> </a:t>
            </a:r>
            <a:r>
              <a:rPr lang="en-CA" sz="2000" b="1" dirty="0" err="1"/>
              <a:t>lonke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8" name="Imagen 7" descr="Imagen que contiene persona, tabla, mujer, foto&#10;&#10;Descripción generada automáticamente">
            <a:extLst>
              <a:ext uri="{FF2B5EF4-FFF2-40B4-BE49-F238E27FC236}">
                <a16:creationId xmlns:a16="http://schemas.microsoft.com/office/drawing/2014/main" id="{3D535990-4B90-E54F-9217-E797AEBA04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205" y="4139914"/>
            <a:ext cx="2415020" cy="2630220"/>
          </a:xfrm>
          <a:prstGeom prst="round2DiagRect">
            <a:avLst>
              <a:gd name="adj1" fmla="val 6018"/>
              <a:gd name="adj2" fmla="val 13016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07A8BD98-73EE-0A5F-25FF-7B331FC538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074" y="87866"/>
            <a:ext cx="2583773" cy="342221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855D853D-B27B-F863-494D-B29621E59B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78" y="2718086"/>
            <a:ext cx="2545295" cy="19535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DB6F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D265ACD-0ABF-713C-FFA4-2C42EDEF12C9}"/>
              </a:ext>
            </a:extLst>
          </p:cNvPr>
          <p:cNvSpPr txBox="1"/>
          <p:nvPr/>
        </p:nvSpPr>
        <p:spPr>
          <a:xfrm>
            <a:off x="0" y="6163362"/>
            <a:ext cx="9499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Ngakho-ke</a:t>
            </a:r>
            <a:r>
              <a:rPr lang="en-CA" sz="2000" b="1" dirty="0"/>
              <a:t>, </a:t>
            </a:r>
            <a:r>
              <a:rPr lang="en-CA" sz="2000" b="1" dirty="0" err="1"/>
              <a:t>iBandla</a:t>
            </a:r>
            <a:r>
              <a:rPr lang="en-CA" sz="2000" b="1" dirty="0"/>
              <a:t>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libonakale</a:t>
            </a:r>
            <a:r>
              <a:rPr lang="en-CA" sz="2000" b="1" dirty="0"/>
              <a:t> </a:t>
            </a:r>
            <a:r>
              <a:rPr lang="en-CA" sz="2000" b="1" dirty="0" err="1"/>
              <a:t>ngothando</a:t>
            </a:r>
            <a:r>
              <a:rPr lang="en-CA" sz="2000" b="1" dirty="0"/>
              <a:t> </a:t>
            </a:r>
            <a:r>
              <a:rPr lang="en-CA" sz="2000" b="1" dirty="0" err="1"/>
              <a:t>lwamaKrestu</a:t>
            </a:r>
            <a:r>
              <a:rPr lang="en-CA" sz="2000" b="1" dirty="0"/>
              <a:t> </a:t>
            </a:r>
            <a:r>
              <a:rPr lang="en-CA" sz="2000" b="1" dirty="0" err="1"/>
              <a:t>komunye</a:t>
            </a:r>
            <a:r>
              <a:rPr lang="en-CA" sz="2000" b="1" dirty="0"/>
              <a:t> </a:t>
            </a:r>
            <a:r>
              <a:rPr lang="en-CA" sz="2000" b="1" dirty="0" err="1"/>
              <a:t>lomunye</a:t>
            </a:r>
            <a:r>
              <a:rPr lang="en-CA" sz="2000" b="1" dirty="0"/>
              <a:t>, </a:t>
            </a:r>
            <a:r>
              <a:rPr lang="en-CA" sz="2000" b="1" dirty="0" err="1"/>
              <a:t>lokukhathalela</a:t>
            </a:r>
            <a:r>
              <a:rPr lang="en-CA" sz="2000" b="1" dirty="0"/>
              <a:t> </a:t>
            </a:r>
            <a:r>
              <a:rPr lang="en-CA" sz="2000" b="1" dirty="0" err="1"/>
              <a:t>umphakathi</a:t>
            </a:r>
            <a:r>
              <a:rPr lang="en-CA" sz="2000" b="1" dirty="0"/>
              <a:t> </a:t>
            </a:r>
            <a:r>
              <a:rPr lang="en-CA" sz="2000" b="1" dirty="0" err="1"/>
              <a:t>wabo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265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593C632F-6E4E-4DF9-875E-7FAFF6294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308687F3-EAA2-4ED6-B580-A75C6E32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dgm id="{B771A9FD-1A36-4F4E-B943-39A76BEC5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graphicEl>
                                              <a:dgm id="{8EF119AF-0E19-4A04-A7B6-9315C2CDF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dgm id="{B9DA2D1F-B724-43FA-9BD2-EB7F13A6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>
                                            <p:graphicEl>
                                              <a:dgm id="{674355F8-F5A9-4CCC-80EA-6DD432903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36EA4B06-54A1-42F3-9F9F-6E6B3E2C1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E3358233-AB0B-499A-B985-326DDD53C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>
                                            <p:graphicEl>
                                              <a:dgm id="{8CC3E3EE-2716-4106-81EA-17A7E5630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FC9F8CF2-3B20-4C2F-BDB2-BFDC4C9B2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>
                                            <p:graphicEl>
                                              <a:dgm id="{8B3316BC-2B74-4B7F-B9A7-E865537FF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">
                                            <p:graphicEl>
                                              <a:dgm id="{89119926-C6C4-4EA9-880F-E3207FCFD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graphicEl>
                                              <a:dgm id="{D889E4A5-8C3E-4785-B1C9-3C540E815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">
                                            <p:graphicEl>
                                              <a:dgm id="{FC273BEF-115B-4D1F-847D-6649371D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>
                                            <p:graphicEl>
                                              <a:dgm id="{E89E5BB7-EFAE-4919-B748-BE6D906FF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">
                                            <p:graphicEl>
                                              <a:dgm id="{4E896A66-4610-42C5-8BC4-A177A6D9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3" grpId="0" uiExpand="1">
        <p:bldSub>
          <a:bldDgm bld="one"/>
        </p:bldSub>
      </p:bldGraphic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id="{BB9BFB50-39B3-AE68-DCDD-E5CF1A9E83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396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41C461F-97EF-8A7F-FF9B-755EC857B7C7}"/>
              </a:ext>
            </a:extLst>
          </p:cNvPr>
          <p:cNvSpPr txBox="1"/>
          <p:nvPr/>
        </p:nvSpPr>
        <p:spPr>
          <a:xfrm>
            <a:off x="5139690" y="0"/>
            <a:ext cx="705231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en-CA" sz="44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UTHANDO,LUPHAWU LWETHU LOKUBA YITHINA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20524-EB82-00F3-2C27-F8A8393E43B4}"/>
              </a:ext>
            </a:extLst>
          </p:cNvPr>
          <p:cNvSpPr txBox="1"/>
          <p:nvPr/>
        </p:nvSpPr>
        <p:spPr>
          <a:xfrm>
            <a:off x="5164455" y="1382046"/>
            <a:ext cx="7027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Ngalokho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bonke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bayakukwazi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lingabafundi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bami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aluba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lithandana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Johane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13:35)</a:t>
            </a:r>
            <a:endParaRPr lang="e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059A557-21E0-4FF3-9386-63B826EB9A95}"/>
              </a:ext>
            </a:extLst>
          </p:cNvPr>
          <p:cNvSpPr txBox="1"/>
          <p:nvPr/>
        </p:nvSpPr>
        <p:spPr>
          <a:xfrm>
            <a:off x="5164455" y="2142677"/>
            <a:ext cx="701802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Iqembu</a:t>
            </a:r>
            <a:r>
              <a:rPr lang="en-CA" sz="2000" b="1" dirty="0"/>
              <a:t> </a:t>
            </a:r>
            <a:r>
              <a:rPr lang="en-CA" sz="2000" b="1" dirty="0" err="1"/>
              <a:t>ngalinye</a:t>
            </a:r>
            <a:r>
              <a:rPr lang="en-CA" sz="2000" b="1" dirty="0"/>
              <a:t> </a:t>
            </a:r>
            <a:r>
              <a:rPr lang="en-CA" sz="2000" b="1" dirty="0" err="1"/>
              <a:t>elihilelekileyo</a:t>
            </a:r>
            <a:r>
              <a:rPr lang="en-CA" sz="2000" b="1" dirty="0"/>
              <a:t> </a:t>
            </a:r>
            <a:r>
              <a:rPr lang="en-CA" sz="2000" b="1" dirty="0" err="1"/>
              <a:t>engxabanweni</a:t>
            </a:r>
            <a:r>
              <a:rPr lang="en-CA" sz="2000" b="1" dirty="0"/>
              <a:t> </a:t>
            </a:r>
            <a:r>
              <a:rPr lang="en-CA" sz="2000" b="1" dirty="0" err="1"/>
              <a:t>yamazulu</a:t>
            </a:r>
            <a:r>
              <a:rPr lang="en-CA" sz="2000" b="1" dirty="0"/>
              <a:t> </a:t>
            </a:r>
            <a:r>
              <a:rPr lang="en-CA" sz="2000" b="1" dirty="0" err="1"/>
              <a:t>linezici</a:t>
            </a:r>
            <a:r>
              <a:rPr lang="en-CA" sz="2000" b="1" dirty="0"/>
              <a:t> </a:t>
            </a:r>
            <a:r>
              <a:rPr lang="en-CA" sz="2000" b="1" dirty="0" err="1"/>
              <a:t>zalo</a:t>
            </a:r>
            <a:r>
              <a:rPr lang="en-CA" sz="2000" b="1" dirty="0"/>
              <a:t>: </a:t>
            </a:r>
            <a:r>
              <a:rPr lang="en-CA" sz="2000" b="1" dirty="0" err="1"/>
              <a:t>USathane</a:t>
            </a:r>
            <a:r>
              <a:rPr lang="en-CA" sz="2000" b="1" dirty="0"/>
              <a:t> </a:t>
            </a:r>
            <a:r>
              <a:rPr lang="en-CA" sz="2000" b="1" dirty="0" err="1"/>
              <a:t>uyazonda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uyabhubhisa</a:t>
            </a:r>
            <a:r>
              <a:rPr lang="en-CA" sz="2000" b="1" dirty="0"/>
              <a:t>; UNkulunkulu </a:t>
            </a:r>
            <a:r>
              <a:rPr lang="en-CA" sz="2000" b="1" dirty="0" err="1"/>
              <a:t>uyathanda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uyabuyisela</a:t>
            </a:r>
            <a:r>
              <a:rPr lang="en-CA" sz="2000" b="1" dirty="0"/>
              <a:t>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42C760-C346-61BE-52F4-7A18C943C037}"/>
              </a:ext>
            </a:extLst>
          </p:cNvPr>
          <p:cNvSpPr txBox="1"/>
          <p:nvPr/>
        </p:nvSpPr>
        <p:spPr>
          <a:xfrm>
            <a:off x="5164454" y="5466664"/>
            <a:ext cx="70180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Bazinikela</a:t>
            </a:r>
            <a:r>
              <a:rPr lang="en-CA" sz="2000" b="1" dirty="0"/>
              <a:t> </a:t>
            </a:r>
            <a:r>
              <a:rPr lang="en-CA" sz="2000" b="1" dirty="0" err="1"/>
              <a:t>ngenxa</a:t>
            </a:r>
            <a:r>
              <a:rPr lang="en-CA" sz="2000" b="1" dirty="0"/>
              <a:t> </a:t>
            </a:r>
            <a:r>
              <a:rPr lang="en-CA" sz="2000" b="1" dirty="0" err="1"/>
              <a:t>yothando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bazuzisa</a:t>
            </a:r>
            <a:r>
              <a:rPr lang="en-CA" sz="2000" b="1" dirty="0"/>
              <a:t> </a:t>
            </a:r>
            <a:r>
              <a:rPr lang="en-CA" sz="2000" b="1" dirty="0" err="1"/>
              <a:t>izigidi</a:t>
            </a:r>
            <a:r>
              <a:rPr lang="en-CA" sz="2000" b="1" dirty="0"/>
              <a:t> </a:t>
            </a:r>
            <a:r>
              <a:rPr lang="en-CA" sz="2000" b="1" dirty="0" err="1"/>
              <a:t>zabantu</a:t>
            </a:r>
            <a:r>
              <a:rPr lang="en-CA" sz="2000" b="1" dirty="0"/>
              <a:t>.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abazange</a:t>
            </a:r>
            <a:r>
              <a:rPr lang="en-CA" sz="2000" b="1" dirty="0"/>
              <a:t> </a:t>
            </a:r>
            <a:r>
              <a:rPr lang="en-CA" sz="2000" b="1" dirty="0" err="1"/>
              <a:t>bazinake</a:t>
            </a:r>
            <a:r>
              <a:rPr lang="en-CA" sz="2000" b="1" dirty="0"/>
              <a:t> bona,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kulowo</a:t>
            </a:r>
            <a:r>
              <a:rPr lang="en-CA" sz="2000" b="1" dirty="0"/>
              <a:t> </a:t>
            </a:r>
            <a:r>
              <a:rPr lang="en-CA" sz="2000" b="1" dirty="0" err="1"/>
              <a:t>ababezimisele</a:t>
            </a:r>
            <a:r>
              <a:rPr lang="en-CA" sz="2000" b="1" dirty="0"/>
              <a:t> </a:t>
            </a:r>
            <a:r>
              <a:rPr lang="en-CA" sz="2000" b="1" dirty="0" err="1"/>
              <a:t>ukunikela</a:t>
            </a:r>
            <a:r>
              <a:rPr lang="en-CA" sz="2000" b="1" dirty="0"/>
              <a:t> </a:t>
            </a:r>
            <a:r>
              <a:rPr lang="en-CA" sz="2000" b="1" dirty="0" err="1"/>
              <a:t>ukuphila</a:t>
            </a:r>
            <a:r>
              <a:rPr lang="en-CA" sz="2000" b="1" dirty="0"/>
              <a:t> </a:t>
            </a:r>
            <a:r>
              <a:rPr lang="en-CA" sz="2000" b="1" dirty="0" err="1"/>
              <a:t>kwabo</a:t>
            </a:r>
            <a:r>
              <a:rPr lang="en-CA" sz="2000" b="1" dirty="0"/>
              <a:t> </a:t>
            </a:r>
            <a:r>
              <a:rPr lang="en-CA" sz="2000" b="1" dirty="0" err="1"/>
              <a:t>ngenxa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-CA" sz="2000" b="1" dirty="0"/>
              <a:t>, </a:t>
            </a:r>
            <a:r>
              <a:rPr lang="en-CA" sz="2000" b="1" dirty="0" err="1"/>
              <a:t>uMsindisi</a:t>
            </a:r>
            <a:r>
              <a:rPr lang="en-CA" sz="2000" b="1" dirty="0"/>
              <a:t> </a:t>
            </a:r>
            <a:r>
              <a:rPr lang="en-CA" sz="2000" b="1" dirty="0" err="1"/>
              <a:t>wabo</a:t>
            </a:r>
            <a:r>
              <a:rPr lang="en-CA" sz="2000" b="1" dirty="0"/>
              <a:t>: </a:t>
            </a:r>
            <a:r>
              <a:rPr lang="en-CA" sz="2000" b="1" dirty="0" err="1"/>
              <a:t>uJesu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BCE36D-1D3D-5008-464F-43C06FA23B27}"/>
              </a:ext>
            </a:extLst>
          </p:cNvPr>
          <p:cNvSpPr txBox="1"/>
          <p:nvPr/>
        </p:nvSpPr>
        <p:spPr>
          <a:xfrm>
            <a:off x="5164210" y="4158613"/>
            <a:ext cx="7027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AmaKristu</a:t>
            </a:r>
            <a:r>
              <a:rPr lang="en-CA" b="1" dirty="0"/>
              <a:t> </a:t>
            </a:r>
            <a:r>
              <a:rPr lang="en-CA" b="1" dirty="0" err="1"/>
              <a:t>ekhulu</a:t>
            </a:r>
            <a:r>
              <a:rPr lang="en-CA" b="1" dirty="0"/>
              <a:t> lesi-2 lelesi-3 </a:t>
            </a:r>
            <a:r>
              <a:rPr lang="en-CA" b="1" dirty="0" err="1"/>
              <a:t>asebenzisa</a:t>
            </a:r>
            <a:r>
              <a:rPr lang="en-CA" b="1" dirty="0"/>
              <a:t> </a:t>
            </a:r>
            <a:r>
              <a:rPr lang="en-CA" b="1" dirty="0" err="1"/>
              <a:t>uthando</a:t>
            </a:r>
            <a:r>
              <a:rPr lang="en-CA" b="1" dirty="0"/>
              <a:t> </a:t>
            </a:r>
            <a:r>
              <a:rPr lang="en-CA" b="1" dirty="0" err="1"/>
              <a:t>lokuzidela</a:t>
            </a:r>
            <a:r>
              <a:rPr lang="en-CA" b="1" dirty="0"/>
              <a:t>. Phakathi </a:t>
            </a:r>
            <a:r>
              <a:rPr lang="en-CA" b="1" dirty="0" err="1"/>
              <a:t>lezifo</a:t>
            </a:r>
            <a:r>
              <a:rPr lang="en-CA" b="1" dirty="0"/>
              <a:t> </a:t>
            </a:r>
            <a:r>
              <a:rPr lang="en-CA" b="1" dirty="0" err="1"/>
              <a:t>eziwubhadane</a:t>
            </a:r>
            <a:r>
              <a:rPr lang="en-CA" b="1" dirty="0"/>
              <a:t> </a:t>
            </a:r>
            <a:r>
              <a:rPr lang="en-CA" b="1" dirty="0" err="1"/>
              <a:t>ezimbili</a:t>
            </a:r>
            <a:r>
              <a:rPr lang="en-CA" b="1" dirty="0"/>
              <a:t> </a:t>
            </a:r>
            <a:r>
              <a:rPr lang="en-CA" b="1" dirty="0" err="1"/>
              <a:t>ezinkulu</a:t>
            </a:r>
            <a:r>
              <a:rPr lang="en-CA" b="1" dirty="0"/>
              <a:t> (</a:t>
            </a:r>
            <a:r>
              <a:rPr lang="en-CA" b="1" dirty="0" err="1"/>
              <a:t>ngeminyaka</a:t>
            </a:r>
            <a:r>
              <a:rPr lang="en-CA" b="1" dirty="0"/>
              <a:t> engu-160 no-265), </a:t>
            </a:r>
            <a:r>
              <a:rPr lang="en-CA" b="1" dirty="0" err="1"/>
              <a:t>bazinikela</a:t>
            </a:r>
            <a:r>
              <a:rPr lang="en-CA" b="1" dirty="0"/>
              <a:t> </a:t>
            </a:r>
            <a:r>
              <a:rPr lang="en-CA" b="1" dirty="0" err="1"/>
              <a:t>ekunakekeleni</a:t>
            </a:r>
            <a:r>
              <a:rPr lang="en-CA" b="1" dirty="0"/>
              <a:t> </a:t>
            </a:r>
            <a:r>
              <a:rPr lang="en-CA" b="1" dirty="0" err="1"/>
              <a:t>abathintekile</a:t>
            </a:r>
            <a:r>
              <a:rPr lang="en-CA" b="1" dirty="0"/>
              <a:t>, </a:t>
            </a:r>
            <a:r>
              <a:rPr lang="en-CA" b="1" dirty="0" err="1"/>
              <a:t>ngaphandle</a:t>
            </a:r>
            <a:r>
              <a:rPr lang="en-CA" b="1" dirty="0"/>
              <a:t> </a:t>
            </a:r>
            <a:r>
              <a:rPr lang="en-CA" b="1" dirty="0" err="1"/>
              <a:t>kokucabangela</a:t>
            </a:r>
            <a:r>
              <a:rPr lang="en-CA" b="1" dirty="0"/>
              <a:t> </a:t>
            </a:r>
            <a:r>
              <a:rPr lang="en-CA" b="1" dirty="0" err="1"/>
              <a:t>ukuphepha</a:t>
            </a:r>
            <a:r>
              <a:rPr lang="en-CA" b="1" dirty="0"/>
              <a:t> </a:t>
            </a:r>
            <a:r>
              <a:rPr lang="en-CA" b="1" dirty="0" err="1"/>
              <a:t>kwabo</a:t>
            </a:r>
            <a:r>
              <a:rPr lang="en-CA" b="1" dirty="0"/>
              <a:t> </a:t>
            </a:r>
            <a:r>
              <a:rPr lang="en-CA" b="1" dirty="0" err="1"/>
              <a:t>siqu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E466F1-7C59-EE02-65FC-B0319E17748E}"/>
              </a:ext>
            </a:extLst>
          </p:cNvPr>
          <p:cNvSpPr txBox="1"/>
          <p:nvPr/>
        </p:nvSpPr>
        <p:spPr>
          <a:xfrm>
            <a:off x="5164453" y="3142952"/>
            <a:ext cx="7018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Abalandeli</a:t>
            </a:r>
            <a:r>
              <a:rPr lang="en-CA" sz="2000" b="1" dirty="0"/>
              <a:t> </a:t>
            </a:r>
            <a:r>
              <a:rPr lang="en-CA" sz="2000" b="1" dirty="0" err="1"/>
              <a:t>beqembu</a:t>
            </a:r>
            <a:r>
              <a:rPr lang="en-CA" sz="2000" b="1" dirty="0"/>
              <a:t> </a:t>
            </a:r>
            <a:r>
              <a:rPr lang="en-CA" sz="2000" b="1" dirty="0" err="1"/>
              <a:t>elithile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elinye</a:t>
            </a:r>
            <a:r>
              <a:rPr lang="en-CA" sz="2000" b="1" dirty="0"/>
              <a:t> </a:t>
            </a:r>
            <a:r>
              <a:rPr lang="en-CA" sz="2000" b="1" dirty="0" err="1"/>
              <a:t>benza</a:t>
            </a:r>
            <a:r>
              <a:rPr lang="en-CA" sz="2000" b="1" dirty="0"/>
              <a:t> </a:t>
            </a:r>
            <a:r>
              <a:rPr lang="en-CA" sz="2000" b="1" dirty="0" err="1"/>
              <a:t>ngokwala</a:t>
            </a:r>
            <a:r>
              <a:rPr lang="en-CA" sz="2000" b="1" dirty="0"/>
              <a:t> </a:t>
            </a:r>
            <a:r>
              <a:rPr lang="en-CA" sz="2000" b="1" dirty="0" err="1"/>
              <a:t>maphethini</a:t>
            </a:r>
            <a:r>
              <a:rPr lang="en-CA" sz="2000" b="1" dirty="0"/>
              <a:t>. Uma </a:t>
            </a:r>
            <a:r>
              <a:rPr lang="en-CA" sz="2000" b="1" dirty="0" err="1"/>
              <a:t>silandela</a:t>
            </a:r>
            <a:r>
              <a:rPr lang="en-CA" sz="2000" b="1" dirty="0"/>
              <a:t> uNkulunkulu, </a:t>
            </a:r>
            <a:r>
              <a:rPr lang="en-CA" sz="2000" b="1" dirty="0" err="1"/>
              <a:t>sizokubonisa</a:t>
            </a:r>
            <a:r>
              <a:rPr lang="en-CA" sz="2000" b="1" dirty="0"/>
              <a:t> </a:t>
            </a:r>
            <a:r>
              <a:rPr lang="en-CA" sz="2000" b="1" dirty="0" err="1"/>
              <a:t>ngothando</a:t>
            </a:r>
            <a:r>
              <a:rPr lang="en-CA" sz="2000" b="1" dirty="0"/>
              <a:t> </a:t>
            </a:r>
            <a:r>
              <a:rPr lang="en-CA" sz="2000" b="1" dirty="0" err="1"/>
              <a:t>oluboniswa</a:t>
            </a:r>
            <a:r>
              <a:rPr lang="en-CA" sz="2000" b="1" dirty="0"/>
              <a:t> </a:t>
            </a:r>
            <a:r>
              <a:rPr lang="en-CA" sz="2000" b="1" dirty="0" err="1"/>
              <a:t>abanye</a:t>
            </a:r>
            <a:r>
              <a:rPr lang="en-CA" sz="2000" b="1" dirty="0"/>
              <a:t> (1Joh. 4: 20-21).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712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1544231" y="1228397"/>
            <a:ext cx="98017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800" b="1" dirty="0">
                <a:latin typeface="Constantia" panose="02030602050306030303" pitchFamily="18" charset="0"/>
              </a:rPr>
              <a:t>“</a:t>
            </a:r>
            <a:r>
              <a:rPr lang="en-CA" sz="2800" b="1" dirty="0" err="1">
                <a:latin typeface="Constantia" panose="02030602050306030303" pitchFamily="18" charset="0"/>
              </a:rPr>
              <a:t>Kulilungelo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layo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yonke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imiphefumulo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ukuba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yindlela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ephilayo</a:t>
            </a:r>
            <a:r>
              <a:rPr lang="en-CA" sz="2800" b="1" dirty="0">
                <a:latin typeface="Constantia" panose="02030602050306030303" pitchFamily="18" charset="0"/>
              </a:rPr>
              <a:t> uNkulunkulu </a:t>
            </a:r>
            <a:r>
              <a:rPr lang="en-CA" sz="2800" b="1" dirty="0" err="1">
                <a:latin typeface="Constantia" panose="02030602050306030303" pitchFamily="18" charset="0"/>
              </a:rPr>
              <a:t>angadlulisela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ngawo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emhlabeni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ingcebo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yomusa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Wakhe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ingcebo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kaKristu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engaphenyekiyo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Ayikho</a:t>
            </a:r>
            <a:r>
              <a:rPr lang="en-CA" sz="2800" b="1" dirty="0">
                <a:latin typeface="Constantia" panose="02030602050306030303" pitchFamily="18" charset="0"/>
              </a:rPr>
              <a:t> into </a:t>
            </a:r>
            <a:r>
              <a:rPr lang="en-CA" sz="2800" b="1" dirty="0" err="1">
                <a:latin typeface="Constantia" panose="02030602050306030303" pitchFamily="18" charset="0"/>
              </a:rPr>
              <a:t>uKristu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ayifisa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kakhulu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njengamanxusa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azomela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umhlaba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uMoya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wakhe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lesimo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sakhe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Ayikho</a:t>
            </a:r>
            <a:r>
              <a:rPr lang="en-CA" sz="2800" b="1" dirty="0">
                <a:latin typeface="Constantia" panose="02030602050306030303" pitchFamily="18" charset="0"/>
              </a:rPr>
              <a:t> into </a:t>
            </a:r>
            <a:r>
              <a:rPr lang="en-CA" sz="2800" b="1" dirty="0" err="1">
                <a:latin typeface="Constantia" panose="02030602050306030303" pitchFamily="18" charset="0"/>
              </a:rPr>
              <a:t>edingwa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umhlaba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njengokubonakaliswa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kothando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loMsindisi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ngobuntu</a:t>
            </a:r>
            <a:r>
              <a:rPr lang="en-CA" sz="2800" b="1" dirty="0">
                <a:latin typeface="Constantia" panose="02030602050306030303" pitchFamily="18" charset="0"/>
              </a:rPr>
              <a:t>. </a:t>
            </a:r>
            <a:r>
              <a:rPr lang="en-CA" sz="2800" b="1" dirty="0" err="1">
                <a:latin typeface="Constantia" panose="02030602050306030303" pitchFamily="18" charset="0"/>
              </a:rPr>
              <a:t>Izulu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lonke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lilindele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umzila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okungathelwa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ngayo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amafutha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angcwele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ukuze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kube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intokozo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lesibusiso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ezinhliziyweni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zabantu</a:t>
            </a:r>
            <a:r>
              <a:rPr lang="en-CA" sz="2800" b="1" dirty="0">
                <a:latin typeface="Constantia" panose="02030602050306030303" pitchFamily="18" charset="0"/>
              </a:rPr>
              <a:t>.”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810825" y="6084234"/>
            <a:ext cx="5634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EGW (God's Amazing Grace - Unsearchable Riches, June 28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37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D30140-0C91-440D-DA92-EA3AFCA03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193310"/>
            <a:ext cx="6400781" cy="46646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3986F0-101F-07EB-53F7-F3EE295C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062A57-5594-27D6-C2E5-89252AC8E917}"/>
              </a:ext>
            </a:extLst>
          </p:cNvPr>
          <p:cNvSpPr txBox="1"/>
          <p:nvPr/>
        </p:nvSpPr>
        <p:spPr>
          <a:xfrm>
            <a:off x="152410" y="281047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“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Ungesabi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ngokuba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ngilawe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ungapheli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amandla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ngokuba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mina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nginguNkulunkulu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wakho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;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ngiyakuqinisa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yebo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ngiyakusiza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,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ngiyakusekela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ngesandla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sami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sokunene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sokulunga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” (</a:t>
            </a:r>
            <a:r>
              <a:rPr lang="es-ES" sz="2000" b="1" dirty="0" err="1">
                <a:solidFill>
                  <a:srgbClr val="166588"/>
                </a:solidFill>
                <a:latin typeface="Comic Sans MS" panose="030F0702030302020204" pitchFamily="66" charset="0"/>
              </a:rPr>
              <a:t>Isaya</a:t>
            </a:r>
            <a:r>
              <a:rPr lang="es-ES" sz="2000" b="1" dirty="0">
                <a:solidFill>
                  <a:srgbClr val="166588"/>
                </a:solidFill>
                <a:latin typeface="Comic Sans MS" panose="030F0702030302020204" pitchFamily="66" charset="0"/>
              </a:rPr>
              <a:t> 41:10, NKJV).</a:t>
            </a:r>
          </a:p>
        </p:txBody>
      </p:sp>
    </p:spTree>
    <p:extLst>
      <p:ext uri="{BB962C8B-B14F-4D97-AF65-F5344CB8AC3E}">
        <p14:creationId xmlns:p14="http://schemas.microsoft.com/office/powerpoint/2010/main" val="30380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DE4776-1140-B7A3-9E57-D3DEDA17BD0C}"/>
              </a:ext>
            </a:extLst>
          </p:cNvPr>
          <p:cNvSpPr txBox="1"/>
          <p:nvPr/>
        </p:nvSpPr>
        <p:spPr>
          <a:xfrm>
            <a:off x="6326930" y="3765385"/>
            <a:ext cx="5674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538163" algn="l"/>
              </a:tabLst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Izifundo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ekubhujisweni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kweJerusalema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Ukwaliwa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kothando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lukaNkulunkulu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23292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UNkulunkulu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unakekela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abantu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bakhe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1A54C"/>
                  </a:glow>
                </a:effectLst>
              </a:rPr>
              <a:t>.</a:t>
            </a:r>
          </a:p>
          <a:p>
            <a:pPr>
              <a:spcBef>
                <a:spcPts val="1800"/>
              </a:spcBef>
              <a:tabLst>
                <a:tab pos="538163" algn="l"/>
              </a:tabLst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Izifundo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kumaKristu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okuqala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AC2850"/>
                  </a:glow>
                </a:effectLst>
              </a:rPr>
              <a:t>: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Ukwethembeka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ekuphitshekeleni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C5600D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Siza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abaswelayo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228F9E"/>
                  </a:glow>
                </a:effectLst>
              </a:rPr>
              <a:t>.</a:t>
            </a:r>
          </a:p>
          <a:p>
            <a:pPr lvl="1">
              <a:spcBef>
                <a:spcPts val="600"/>
              </a:spcBef>
              <a:tabLst>
                <a:tab pos="538163" algn="l"/>
              </a:tabLst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Uthando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,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uphawu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lwethu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lobuthina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A68702"/>
                  </a:glow>
                </a:effectLst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72F1CE-064A-7660-04A1-ED3658A1B139}"/>
              </a:ext>
            </a:extLst>
          </p:cNvPr>
          <p:cNvSpPr txBox="1"/>
          <p:nvPr/>
        </p:nvSpPr>
        <p:spPr>
          <a:xfrm>
            <a:off x="190411" y="210325"/>
            <a:ext cx="6687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Unyaka</a:t>
            </a:r>
            <a:r>
              <a:rPr lang="en-CA" sz="2000" b="1" dirty="0"/>
              <a:t> wama-70 </a:t>
            </a:r>
            <a:r>
              <a:rPr lang="en-CA" sz="2000" b="1" dirty="0" err="1"/>
              <a:t>waphawula</a:t>
            </a:r>
            <a:r>
              <a:rPr lang="en-CA" sz="2000" b="1" dirty="0"/>
              <a:t> </a:t>
            </a:r>
            <a:r>
              <a:rPr lang="en-CA" sz="2000" b="1" dirty="0" err="1"/>
              <a:t>ukuphela</a:t>
            </a:r>
            <a:r>
              <a:rPr lang="en-CA" sz="2000" b="1" dirty="0"/>
              <a:t> </a:t>
            </a:r>
            <a:r>
              <a:rPr lang="en-CA" sz="2000" b="1" dirty="0" err="1"/>
              <a:t>kuka-Israyeli</a:t>
            </a:r>
            <a:r>
              <a:rPr lang="en-CA" sz="2000" b="1" dirty="0"/>
              <a:t> </a:t>
            </a:r>
            <a:r>
              <a:rPr lang="en-CA" sz="2000" b="1" dirty="0" err="1"/>
              <a:t>njengesizwe</a:t>
            </a:r>
            <a:r>
              <a:rPr lang="en-CA" sz="2000" b="1" dirty="0"/>
              <a:t>.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kwakuyiRoma</a:t>
            </a:r>
            <a:r>
              <a:rPr lang="en-CA" sz="2000" b="1" dirty="0"/>
              <a:t> </a:t>
            </a:r>
            <a:r>
              <a:rPr lang="en-CA" sz="2000" b="1" dirty="0" err="1"/>
              <a:t>bhidliza</a:t>
            </a:r>
            <a:r>
              <a:rPr lang="en-CA" sz="2000" b="1" dirty="0"/>
              <a:t>  </a:t>
            </a:r>
            <a:r>
              <a:rPr lang="en-CA" sz="2000" b="1" dirty="0" err="1"/>
              <a:t>iJerusalema</a:t>
            </a:r>
            <a:r>
              <a:rPr lang="en-CA" sz="2000" b="1" dirty="0"/>
              <a:t> </a:t>
            </a:r>
            <a:r>
              <a:rPr lang="en-CA" sz="2000" b="1" dirty="0" err="1"/>
              <a:t>leThempeli</a:t>
            </a:r>
            <a:r>
              <a:rPr lang="en-CA" sz="2000" b="1" dirty="0"/>
              <a:t>, </a:t>
            </a:r>
            <a:r>
              <a:rPr lang="en-CA" sz="2000" b="1" dirty="0" err="1"/>
              <a:t>amanye</a:t>
            </a:r>
            <a:r>
              <a:rPr lang="en-CA" sz="2000" b="1" dirty="0"/>
              <a:t> </a:t>
            </a:r>
            <a:r>
              <a:rPr lang="en-CA" sz="2000" b="1" dirty="0" err="1"/>
              <a:t>amandla</a:t>
            </a:r>
            <a:r>
              <a:rPr lang="en-CA" sz="2000" b="1" dirty="0"/>
              <a:t> </a:t>
            </a:r>
            <a:r>
              <a:rPr lang="en-CA" sz="2000" b="1" dirty="0" err="1"/>
              <a:t>ahlanganyela</a:t>
            </a:r>
            <a:r>
              <a:rPr lang="en-CA" sz="2000" b="1" dirty="0"/>
              <a:t> </a:t>
            </a:r>
            <a:r>
              <a:rPr lang="en-CA" sz="2000" b="1" dirty="0" err="1"/>
              <a:t>kuleyo</a:t>
            </a:r>
            <a:r>
              <a:rPr lang="en-CA" sz="2000" b="1" dirty="0"/>
              <a:t> </a:t>
            </a:r>
            <a:r>
              <a:rPr lang="en-CA" sz="2000" b="1" dirty="0" err="1"/>
              <a:t>mpi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exterior, naturaleza, pasto, agua&#10;&#10;Descripción generada automáticamente">
            <a:extLst>
              <a:ext uri="{FF2B5EF4-FFF2-40B4-BE49-F238E27FC236}">
                <a16:creationId xmlns:a16="http://schemas.microsoft.com/office/drawing/2014/main" id="{C7E16AA5-0268-38A4-61FE-7BC8654A2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839" y="155448"/>
            <a:ext cx="5006750" cy="33239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 descr="Imagen que contiene tabla, llenado, entero, grande&#10;&#10;Descripción generada automáticamente">
            <a:extLst>
              <a:ext uri="{FF2B5EF4-FFF2-40B4-BE49-F238E27FC236}">
                <a16:creationId xmlns:a16="http://schemas.microsoft.com/office/drawing/2014/main" id="{60103816-E877-B251-EE17-1A2BB866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11" y="3693780"/>
            <a:ext cx="5113109" cy="30018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9E0F991-AA7D-9CC8-38C2-777A1E5AF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5085792"/>
            <a:ext cx="351665" cy="351171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95A94C06-655E-BF75-130F-7C1A7E9DB6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16" y="3780502"/>
            <a:ext cx="351665" cy="351171"/>
          </a:xfrm>
          <a:prstGeom prst="rect">
            <a:avLst/>
          </a:prstGeom>
        </p:spPr>
      </p:pic>
      <p:pic>
        <p:nvPicPr>
          <p:cNvPr id="15" name="Imagen 14" descr="Forma, Icono&#10;&#10;Descripción generada automáticamente">
            <a:extLst>
              <a:ext uri="{FF2B5EF4-FFF2-40B4-BE49-F238E27FC236}">
                <a16:creationId xmlns:a16="http://schemas.microsoft.com/office/drawing/2014/main" id="{69D5C66C-1D84-F157-A468-0EF48AA1EC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07" y="4490175"/>
            <a:ext cx="191267" cy="477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, Círculo&#10;&#10;Descripción generada automáticamente">
            <a:extLst>
              <a:ext uri="{FF2B5EF4-FFF2-40B4-BE49-F238E27FC236}">
                <a16:creationId xmlns:a16="http://schemas.microsoft.com/office/drawing/2014/main" id="{8DDAEFBD-7E0C-6D9F-CABD-9B50ECCECF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4123724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, Icono&#10;&#10;Descripción generada automáticamente">
            <a:extLst>
              <a:ext uri="{FF2B5EF4-FFF2-40B4-BE49-F238E27FC236}">
                <a16:creationId xmlns:a16="http://schemas.microsoft.com/office/drawing/2014/main" id="{9B8C0C0D-D9E6-1018-85E6-5FBBEB2C91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5795560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635A8854-9E0C-D4E5-F106-8DFC299EC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971" y="6174749"/>
            <a:ext cx="191267" cy="4774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 ojo&#10;&#10;Descripción generada automáticamente con confianza media">
            <a:extLst>
              <a:ext uri="{FF2B5EF4-FFF2-40B4-BE49-F238E27FC236}">
                <a16:creationId xmlns:a16="http://schemas.microsoft.com/office/drawing/2014/main" id="{DC20512D-7FF2-B15E-42B3-31ABC48746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43891" y="5413898"/>
            <a:ext cx="191426" cy="4774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0ED74-5B40-ADBD-FF7B-98AB6B6E1E4D}"/>
              </a:ext>
            </a:extLst>
          </p:cNvPr>
          <p:cNvSpPr txBox="1"/>
          <p:nvPr/>
        </p:nvSpPr>
        <p:spPr>
          <a:xfrm>
            <a:off x="190410" y="1918485"/>
            <a:ext cx="66876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Ngakolunye</a:t>
            </a:r>
            <a:r>
              <a:rPr lang="en-CA" b="1" dirty="0"/>
              <a:t> </a:t>
            </a:r>
            <a:r>
              <a:rPr lang="en-CA" b="1" dirty="0" err="1"/>
              <a:t>uhlangothi</a:t>
            </a:r>
            <a:r>
              <a:rPr lang="en-CA" b="1" dirty="0"/>
              <a:t>, uNkulunkulu </a:t>
            </a:r>
            <a:r>
              <a:rPr lang="en-CA" b="1" dirty="0" err="1"/>
              <a:t>waxwayisa</a:t>
            </a:r>
            <a:r>
              <a:rPr lang="en-CA" b="1" dirty="0"/>
              <a:t> </a:t>
            </a:r>
            <a:r>
              <a:rPr lang="en-CA" b="1" dirty="0" err="1"/>
              <a:t>ngokuphindaphindiweyo</a:t>
            </a:r>
            <a:r>
              <a:rPr lang="en-CA" b="1" dirty="0"/>
              <a:t> </a:t>
            </a:r>
            <a:r>
              <a:rPr lang="en-CA" b="1" dirty="0" err="1"/>
              <a:t>ngempumela</a:t>
            </a:r>
            <a:r>
              <a:rPr lang="en-CA" b="1" dirty="0"/>
              <a:t> </a:t>
            </a:r>
            <a:r>
              <a:rPr lang="en-CA" b="1" dirty="0" err="1"/>
              <a:t>yokumlahla</a:t>
            </a:r>
            <a:r>
              <a:rPr lang="en-CA" b="1" dirty="0"/>
              <a:t>; </a:t>
            </a:r>
            <a:r>
              <a:rPr lang="en-CA" b="1" dirty="0" err="1"/>
              <a:t>ukubambelela</a:t>
            </a:r>
            <a:r>
              <a:rPr lang="en-CA" b="1" dirty="0"/>
              <a:t> </a:t>
            </a:r>
            <a:r>
              <a:rPr lang="en-CA" b="1" dirty="0" err="1"/>
              <a:t>ukuqala</a:t>
            </a:r>
            <a:r>
              <a:rPr lang="en-CA" b="1" dirty="0"/>
              <a:t> </a:t>
            </a:r>
            <a:r>
              <a:rPr lang="en-CA" b="1" dirty="0" err="1"/>
              <a:t>kwesigwebo</a:t>
            </a:r>
            <a:r>
              <a:rPr lang="en-CA" b="1" dirty="0"/>
              <a:t>;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walungiselela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, </a:t>
            </a:r>
            <a:r>
              <a:rPr lang="en-CA" b="1" dirty="0" err="1"/>
              <a:t>iBandla</a:t>
            </a:r>
            <a:r>
              <a:rPr lang="en-CA" b="1" dirty="0"/>
              <a:t>,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bathathe</a:t>
            </a:r>
            <a:r>
              <a:rPr lang="en-CA" b="1" dirty="0"/>
              <a:t> </a:t>
            </a:r>
            <a:r>
              <a:rPr lang="en-CA" b="1" dirty="0" err="1"/>
              <a:t>isibani</a:t>
            </a:r>
            <a:r>
              <a:rPr lang="en-CA" b="1" dirty="0"/>
              <a:t> </a:t>
            </a:r>
            <a:r>
              <a:rPr lang="en-CA" b="1" dirty="0" err="1"/>
              <a:t>seqiniso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bakhanyisele</a:t>
            </a:r>
            <a:r>
              <a:rPr lang="en-CA" b="1" dirty="0"/>
              <a:t> </a:t>
            </a:r>
            <a:r>
              <a:rPr lang="en-CA" b="1" dirty="0" err="1"/>
              <a:t>umhlaba</a:t>
            </a:r>
            <a:r>
              <a:rPr lang="en-CA" b="1" dirty="0"/>
              <a:t> </a:t>
            </a:r>
            <a:r>
              <a:rPr lang="en-CA" b="1" dirty="0" err="1"/>
              <a:t>ngomlayezo</a:t>
            </a:r>
            <a:r>
              <a:rPr lang="en-CA" b="1" dirty="0"/>
              <a:t> </a:t>
            </a:r>
            <a:r>
              <a:rPr lang="en-CA" b="1" dirty="0" err="1"/>
              <a:t>wothando</a:t>
            </a:r>
            <a:r>
              <a:rPr lang="en-CA" b="1" dirty="0"/>
              <a:t> </a:t>
            </a:r>
            <a:r>
              <a:rPr lang="en-CA" b="1" dirty="0" err="1"/>
              <a:t>lukaNkulunkulu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C1F80F-BC6F-5E60-3A61-754327326116}"/>
              </a:ext>
            </a:extLst>
          </p:cNvPr>
          <p:cNvSpPr txBox="1"/>
          <p:nvPr/>
        </p:nvSpPr>
        <p:spPr>
          <a:xfrm>
            <a:off x="190409" y="1221070"/>
            <a:ext cx="66876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Ngakolunye</a:t>
            </a:r>
            <a:r>
              <a:rPr lang="en-CA" b="1" dirty="0"/>
              <a:t> </a:t>
            </a:r>
            <a:r>
              <a:rPr lang="en-CA" b="1" dirty="0" err="1"/>
              <a:t>uhlangothi</a:t>
            </a:r>
            <a:r>
              <a:rPr lang="en-CA" b="1" dirty="0"/>
              <a:t>, </a:t>
            </a:r>
            <a:r>
              <a:rPr lang="en-CA" b="1" dirty="0" err="1"/>
              <a:t>uSathane</a:t>
            </a:r>
            <a:r>
              <a:rPr lang="en-CA" b="1" dirty="0"/>
              <a:t> </a:t>
            </a:r>
            <a:r>
              <a:rPr lang="en-CA" b="1" dirty="0" err="1"/>
              <a:t>wabangela</a:t>
            </a:r>
            <a:r>
              <a:rPr lang="en-CA" b="1" dirty="0"/>
              <a:t> u-</a:t>
            </a:r>
            <a:r>
              <a:rPr lang="en-CA" b="1" dirty="0" err="1"/>
              <a:t>Israyeli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ele</a:t>
            </a:r>
            <a:r>
              <a:rPr lang="en-CA" b="1" dirty="0"/>
              <a:t> </a:t>
            </a:r>
            <a:r>
              <a:rPr lang="en-CA" b="1" dirty="0" err="1"/>
              <a:t>uMsindisi</a:t>
            </a:r>
            <a:r>
              <a:rPr lang="en-CA" b="1" dirty="0"/>
              <a:t>, wase </a:t>
            </a:r>
            <a:r>
              <a:rPr lang="en-CA" b="1" dirty="0" err="1"/>
              <a:t>thatha</a:t>
            </a:r>
            <a:r>
              <a:rPr lang="en-CA" b="1" dirty="0"/>
              <a:t> </a:t>
            </a:r>
            <a:r>
              <a:rPr lang="en-CA" b="1" dirty="0" err="1"/>
              <a:t>ilungelo</a:t>
            </a:r>
            <a:r>
              <a:rPr lang="en-CA" b="1" dirty="0"/>
              <a:t> </a:t>
            </a:r>
            <a:r>
              <a:rPr lang="en-CA" b="1" dirty="0" err="1"/>
              <a:t>lakhe</a:t>
            </a:r>
            <a:r>
              <a:rPr lang="en-CA" b="1" dirty="0"/>
              <a:t> </a:t>
            </a:r>
            <a:r>
              <a:rPr lang="en-CA" b="1" dirty="0" err="1"/>
              <a:t>lokubhubhisa</a:t>
            </a:r>
            <a:r>
              <a:rPr lang="en-CA" b="1" dirty="0"/>
              <a:t> </a:t>
            </a:r>
            <a:r>
              <a:rPr lang="en-CA" b="1" dirty="0" err="1"/>
              <a:t>isizwe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300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6" y="2488402"/>
            <a:ext cx="5986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800" b="1">
                <a:ln w="13462">
                  <a:solidFill>
                    <a:srgbClr val="7D483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IZIFUNDO EKUBHUJISWENI KWEJERUSALEMA</a:t>
            </a:r>
            <a:endParaRPr lang="en" sz="4800" b="1" dirty="0">
              <a:ln w="13462">
                <a:solidFill>
                  <a:srgbClr val="7D4837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6ACB74-5F9D-195F-81B6-031034FD1489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UKWALIWA KOTHANDO LUKANKULUNKULU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B9B411-2013-EDB3-013A-C7E30FCFCF9A}"/>
              </a:ext>
            </a:extLst>
          </p:cNvPr>
          <p:cNvSpPr txBox="1"/>
          <p:nvPr/>
        </p:nvSpPr>
        <p:spPr>
          <a:xfrm>
            <a:off x="3241964" y="587659"/>
            <a:ext cx="89073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Jerusalema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Jerusalema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wena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obulala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abaprofethi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okhanda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ngamatshe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abathunywe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kuwe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kukangaki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ngithanda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ukubuthela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ndawonye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abantwana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bakho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njengesikhukhukazi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sibuthela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amatshiyane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aso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ngaphansi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kwamaphiko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aso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kodwa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alivumanga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( 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Mathewu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23:37 )</a:t>
            </a:r>
            <a:endParaRPr lang="es-ES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E62783-843A-9460-B9A3-6E0A1E213E32}"/>
              </a:ext>
            </a:extLst>
          </p:cNvPr>
          <p:cNvSpPr txBox="1"/>
          <p:nvPr/>
        </p:nvSpPr>
        <p:spPr>
          <a:xfrm>
            <a:off x="3663645" y="1510989"/>
            <a:ext cx="8567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UJesu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wakhala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lapho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esondela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eJerusalema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Luka 19:41-44 ).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Wayesazi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babezabhekana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lemiphumela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ebafaneleyo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yokwala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kwabo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ngenkani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ubizo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lukaNkulunkulu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lothando</a:t>
            </a:r>
            <a:r>
              <a:rPr lang="en-CA" sz="2000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Math. 23:37 ).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9633F36D-BFD8-4623-27CD-B854776F7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19" y="872836"/>
            <a:ext cx="3251389" cy="254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EA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edificio, calle, caminando, gente&#10;&#10;Descripción generada automáticamente">
            <a:extLst>
              <a:ext uri="{FF2B5EF4-FFF2-40B4-BE49-F238E27FC236}">
                <a16:creationId xmlns:a16="http://schemas.microsoft.com/office/drawing/2014/main" id="{B9B09A16-BCDD-6F88-A969-53EA21628D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39" y="3657357"/>
            <a:ext cx="4109449" cy="308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33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3F1CABD-1F28-F164-31EB-3D8A989327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856" y="3245970"/>
            <a:ext cx="2887481" cy="3503939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  <a:softEdge rad="254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5A86519-C46C-1181-E826-A355DA32194C}"/>
              </a:ext>
            </a:extLst>
          </p:cNvPr>
          <p:cNvSpPr txBox="1"/>
          <p:nvPr/>
        </p:nvSpPr>
        <p:spPr>
          <a:xfrm>
            <a:off x="42698" y="3541077"/>
            <a:ext cx="68111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Imbali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isitshela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amaJuda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ahlubuka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ngonyaka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ka-66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ngokumelene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lokuhlukunyezwa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kwamaRoma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Amaqembu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ahlukahlukeneyo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amaJuda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wodwa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kuyilapho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amaRoma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evimbezela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umuzi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Ngomnyaka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wama-70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kwaphela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UThithu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wabhubhisa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iJerusalema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leThempeli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Kwafa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amaJuda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ayisigidi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0EB4FE-D62D-24F6-3CC9-2229E71F96AE}"/>
              </a:ext>
            </a:extLst>
          </p:cNvPr>
          <p:cNvSpPr txBox="1"/>
          <p:nvPr/>
        </p:nvSpPr>
        <p:spPr>
          <a:xfrm>
            <a:off x="3663645" y="2526033"/>
            <a:ext cx="8485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Wakhala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ngoba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senzakalo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esibuhlungu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sasingavikeleka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Ngoba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uNkulunkulu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usithanda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kakhulu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kangangokuthi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akafuni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kufe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muntu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kodwa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wonke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umuntu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athole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ukuphila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okuphakade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Joh. 5:39-40;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Hez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18:31-32 ).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AB0A5-7075-5AAE-7F60-599C4387A376}"/>
              </a:ext>
            </a:extLst>
          </p:cNvPr>
          <p:cNvSpPr txBox="1"/>
          <p:nvPr/>
        </p:nvSpPr>
        <p:spPr>
          <a:xfrm>
            <a:off x="45039" y="5171675"/>
            <a:ext cx="67696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Kodwa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imbili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ayisitsheli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ukuthi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uSathane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wabangela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kanjani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amaJuda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ahlubuke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lamaRoma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aziphindiselele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Ukubhujiswa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kweJerusalema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kwakungumsebenzi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kasathanei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oqondileyo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Ngokuphambuka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emthonjeni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wokuphila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uIsrayeli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wayesesitheni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lesitha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esifuna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ukubhubhisa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lokubulala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kuphela</a:t>
            </a:r>
            <a:r>
              <a:rPr lang="en-CA" b="1" dirty="0">
                <a:solidFill>
                  <a:schemeClr val="bg1"/>
                </a:solidFill>
                <a:effectLst>
                  <a:glow rad="127000">
                    <a:srgbClr val="1A061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b="1" dirty="0">
              <a:solidFill>
                <a:schemeClr val="bg1"/>
              </a:solidFill>
              <a:effectLst>
                <a:glow rad="127000">
                  <a:srgbClr val="1A061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753577-0772-8C5D-5729-02A1810D19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UNKULUNKULU UNAKEKELA ABANTU BAKHE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EF83F4B-F7CA-4A9C-1F24-E7C5EEC9A6B4}"/>
              </a:ext>
            </a:extLst>
          </p:cNvPr>
          <p:cNvSpPr txBox="1"/>
          <p:nvPr/>
        </p:nvSpPr>
        <p:spPr>
          <a:xfrm>
            <a:off x="179293" y="645476"/>
            <a:ext cx="1164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Ngakho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ungesabi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mina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ngilawe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ungapheli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amandla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mina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nginguNkulunkulu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wakho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ngiyakuqinisa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ngikusize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ngiyakusekela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ngesandla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sami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sokunene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sokulunga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Isaya</a:t>
            </a:r>
            <a:r>
              <a:rPr lang="en-CA" b="1" dirty="0">
                <a:solidFill>
                  <a:srgbClr val="002060"/>
                </a:solidFill>
                <a:latin typeface="Comic Sans MS" panose="030F0702030302020204" pitchFamily="66" charset="0"/>
              </a:rPr>
              <a:t> 41:10).</a:t>
            </a:r>
            <a:r>
              <a:rPr lang="en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endParaRPr lang="en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C41DAB-11A2-84DE-DEC2-02FB99A1B25C}"/>
              </a:ext>
            </a:extLst>
          </p:cNvPr>
          <p:cNvSpPr txBox="1"/>
          <p:nvPr/>
        </p:nvSpPr>
        <p:spPr>
          <a:xfrm>
            <a:off x="179294" y="1291807"/>
            <a:ext cx="823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Ngothando</a:t>
            </a:r>
            <a:r>
              <a:rPr lang="en-CA" sz="2000" b="1" dirty="0"/>
              <a:t> </a:t>
            </a:r>
            <a:r>
              <a:rPr lang="en-CA" sz="2000" b="1" dirty="0" err="1"/>
              <a:t>lwakhe</a:t>
            </a:r>
            <a:r>
              <a:rPr lang="en-CA" sz="2000" b="1" dirty="0"/>
              <a:t>, uNkulunkulu </a:t>
            </a:r>
            <a:r>
              <a:rPr lang="en-CA" sz="2000" b="1" dirty="0" err="1"/>
              <a:t>wanika</a:t>
            </a:r>
            <a:r>
              <a:rPr lang="en-CA" sz="2000" b="1" dirty="0"/>
              <a:t> </a:t>
            </a:r>
            <a:r>
              <a:rPr lang="en-CA" sz="2000" b="1" dirty="0" err="1"/>
              <a:t>wonke</a:t>
            </a:r>
            <a:r>
              <a:rPr lang="en-CA" sz="2000" b="1" dirty="0"/>
              <a:t> </a:t>
            </a:r>
            <a:r>
              <a:rPr lang="en-CA" sz="2000" b="1" dirty="0" err="1"/>
              <a:t>umuntu</a:t>
            </a:r>
            <a:r>
              <a:rPr lang="en-CA" sz="2000" b="1" dirty="0"/>
              <a:t> </a:t>
            </a:r>
            <a:r>
              <a:rPr lang="en-CA" sz="2000" b="1" dirty="0" err="1"/>
              <a:t>owayefuna</a:t>
            </a:r>
            <a:r>
              <a:rPr lang="en-CA" sz="2000" b="1" dirty="0"/>
              <a:t> </a:t>
            </a:r>
            <a:r>
              <a:rPr lang="en-CA" sz="2000" b="1" dirty="0" err="1"/>
              <a:t>ukusinda</a:t>
            </a:r>
            <a:r>
              <a:rPr lang="en-CA" sz="2000" b="1" dirty="0"/>
              <a:t> </a:t>
            </a:r>
            <a:r>
              <a:rPr lang="en-CA" sz="2000" b="1" dirty="0" err="1"/>
              <a:t>ekubhujisweni</a:t>
            </a:r>
            <a:r>
              <a:rPr lang="en-CA" sz="2000" b="1" dirty="0"/>
              <a:t> </a:t>
            </a:r>
            <a:r>
              <a:rPr lang="en-CA" sz="2000" b="1" dirty="0" err="1"/>
              <a:t>ithuba</a:t>
            </a:r>
            <a:r>
              <a:rPr lang="en-CA" sz="2000" b="1" dirty="0"/>
              <a:t>. </a:t>
            </a:r>
            <a:r>
              <a:rPr lang="en-CA" sz="2000" b="1" dirty="0" err="1"/>
              <a:t>Wanikeza</a:t>
            </a:r>
            <a:r>
              <a:rPr lang="en-CA" sz="2000" b="1" dirty="0"/>
              <a:t> </a:t>
            </a:r>
            <a:r>
              <a:rPr lang="en-CA" sz="2000" b="1" dirty="0" err="1"/>
              <a:t>isibonakaliso</a:t>
            </a:r>
            <a:r>
              <a:rPr lang="en-CA" sz="2000" b="1" dirty="0"/>
              <a:t>: </a:t>
            </a:r>
            <a:r>
              <a:rPr lang="en-CA" sz="2000" b="1" dirty="0" err="1"/>
              <a:t>IJerusalema</a:t>
            </a:r>
            <a:r>
              <a:rPr lang="en-CA" sz="2000" b="1" dirty="0"/>
              <a:t> </a:t>
            </a:r>
            <a:r>
              <a:rPr lang="en-CA" sz="2000" b="1" dirty="0" err="1"/>
              <a:t>lizungezwe</a:t>
            </a:r>
            <a:r>
              <a:rPr lang="en-CA" sz="2000" b="1" dirty="0"/>
              <a:t> </a:t>
            </a:r>
            <a:r>
              <a:rPr lang="en-CA" sz="2000" b="1" dirty="0" err="1"/>
              <a:t>ngamabutho</a:t>
            </a:r>
            <a:r>
              <a:rPr lang="en-CA" sz="2000" b="1" dirty="0"/>
              <a:t> (Luka 21:20).</a:t>
            </a:r>
            <a:endParaRPr lang="en" sz="2000" b="1" dirty="0"/>
          </a:p>
        </p:txBody>
      </p:sp>
      <p:pic>
        <p:nvPicPr>
          <p:cNvPr id="4" name="Imagen 3" descr="Una multitud de gente&#10;&#10;Descripción generada automáticamente">
            <a:extLst>
              <a:ext uri="{FF2B5EF4-FFF2-40B4-BE49-F238E27FC236}">
                <a16:creationId xmlns:a16="http://schemas.microsoft.com/office/drawing/2014/main" id="{FCE6A1B4-D7D2-F3F3-C1AC-C1852974F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80" y="1405487"/>
            <a:ext cx="3617407" cy="2423573"/>
          </a:xfrm>
          <a:prstGeom prst="snip2DiagRect">
            <a:avLst>
              <a:gd name="adj1" fmla="val 15489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 descr="Imagen que contiene gato, interior, edificio, viendo&#10;&#10;Descripción generada automáticamente">
            <a:extLst>
              <a:ext uri="{FF2B5EF4-FFF2-40B4-BE49-F238E27FC236}">
                <a16:creationId xmlns:a16="http://schemas.microsoft.com/office/drawing/2014/main" id="{88A406CC-1051-E660-9B5D-A6948A1211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26221" y="3958920"/>
            <a:ext cx="2103666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C93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dificio, tabla, hombre&#10;&#10;Descripción generada automáticamente">
            <a:extLst>
              <a:ext uri="{FF2B5EF4-FFF2-40B4-BE49-F238E27FC236}">
                <a16:creationId xmlns:a16="http://schemas.microsoft.com/office/drawing/2014/main" id="{75FCF03D-EE94-91D0-B23F-B19CD7519C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41" y="3958921"/>
            <a:ext cx="3312590" cy="2805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8C218-B9D7-06DE-8B62-E1708B319DA7}"/>
              </a:ext>
            </a:extLst>
          </p:cNvPr>
          <p:cNvSpPr txBox="1"/>
          <p:nvPr/>
        </p:nvSpPr>
        <p:spPr>
          <a:xfrm>
            <a:off x="162113" y="4852261"/>
            <a:ext cx="61919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UNkulunkulu </a:t>
            </a:r>
            <a:r>
              <a:rPr lang="en-CA" b="1" dirty="0" err="1"/>
              <a:t>uyenelisa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ufuna</a:t>
            </a:r>
            <a:r>
              <a:rPr lang="en-CA" b="1" dirty="0"/>
              <a:t> </a:t>
            </a:r>
            <a:r>
              <a:rPr lang="en-CA" b="1" dirty="0" err="1"/>
              <a:t>ukuvikela</a:t>
            </a:r>
            <a:r>
              <a:rPr lang="en-CA" b="1" dirty="0"/>
              <a:t> </a:t>
            </a:r>
            <a:r>
              <a:rPr lang="en-CA" b="1" dirty="0" err="1"/>
              <a:t>abantwana</a:t>
            </a:r>
            <a:r>
              <a:rPr lang="en-CA" b="1" dirty="0"/>
              <a:t> </a:t>
            </a:r>
            <a:r>
              <a:rPr lang="en-CA" b="1" dirty="0" err="1"/>
              <a:t>bakhe</a:t>
            </a:r>
            <a:r>
              <a:rPr lang="en-CA" b="1" dirty="0"/>
              <a:t>, </a:t>
            </a:r>
            <a:r>
              <a:rPr lang="en-CA" b="1" dirty="0" err="1"/>
              <a:t>ngitsho</a:t>
            </a:r>
            <a:r>
              <a:rPr lang="en-CA" b="1" dirty="0"/>
              <a:t> </a:t>
            </a:r>
            <a:r>
              <a:rPr lang="en-CA" b="1" dirty="0" err="1"/>
              <a:t>lasezikhathini</a:t>
            </a:r>
            <a:r>
              <a:rPr lang="en-CA" b="1" dirty="0"/>
              <a:t> </a:t>
            </a:r>
            <a:r>
              <a:rPr lang="en-CA" b="1" dirty="0" err="1"/>
              <a:t>ezinzima</a:t>
            </a:r>
            <a:r>
              <a:rPr lang="en-CA" b="1" dirty="0"/>
              <a:t> </a:t>
            </a:r>
            <a:r>
              <a:rPr lang="en-CA" b="1" dirty="0" err="1"/>
              <a:t>kakhulu</a:t>
            </a:r>
            <a:r>
              <a:rPr lang="en-CA" b="1" dirty="0"/>
              <a:t> ( </a:t>
            </a:r>
            <a:r>
              <a:rPr lang="en-CA" b="1" dirty="0" err="1"/>
              <a:t>IHu</a:t>
            </a:r>
            <a:r>
              <a:rPr lang="en-CA" b="1" dirty="0"/>
              <a:t>. 46:1; </a:t>
            </a:r>
            <a:r>
              <a:rPr lang="en-CA" b="1" dirty="0" err="1"/>
              <a:t>Isaya</a:t>
            </a:r>
            <a:r>
              <a:rPr lang="en-CA" b="1" dirty="0"/>
              <a:t> 41:10 ). </a:t>
            </a:r>
            <a:r>
              <a:rPr lang="en-CA" b="1" dirty="0" err="1"/>
              <a:t>Ngalokho</a:t>
            </a:r>
            <a:r>
              <a:rPr lang="en-CA" b="1" dirty="0"/>
              <a:t>, </a:t>
            </a:r>
            <a:r>
              <a:rPr lang="en-CA" b="1" dirty="0" err="1"/>
              <a:t>abaningi</a:t>
            </a:r>
            <a:r>
              <a:rPr lang="en-CA" b="1" dirty="0"/>
              <a:t> baye </a:t>
            </a:r>
            <a:r>
              <a:rPr lang="en-CA" b="1" dirty="0" err="1"/>
              <a:t>balahlekelwa</a:t>
            </a:r>
            <a:r>
              <a:rPr lang="en-CA" b="1" dirty="0"/>
              <a:t> </a:t>
            </a:r>
            <a:r>
              <a:rPr lang="en-CA" b="1" dirty="0" err="1"/>
              <a:t>ukuphila</a:t>
            </a:r>
            <a:r>
              <a:rPr lang="en-CA" b="1" dirty="0"/>
              <a:t> </a:t>
            </a:r>
            <a:r>
              <a:rPr lang="en-CA" b="1" dirty="0" err="1"/>
              <a:t>kwabo</a:t>
            </a:r>
            <a:r>
              <a:rPr lang="en-CA" b="1" dirty="0"/>
              <a:t> </a:t>
            </a: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yokwethembeka</a:t>
            </a:r>
            <a:r>
              <a:rPr lang="en-CA" b="1" dirty="0"/>
              <a:t> </a:t>
            </a:r>
            <a:r>
              <a:rPr lang="en-CA" b="1" dirty="0" err="1"/>
              <a:t>kwabo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 ( Heb. 11:35-38 ).</a:t>
            </a:r>
            <a:endParaRPr lang="en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B4763D-9CA2-CC36-D40E-4C892B6BF0B7}"/>
              </a:ext>
            </a:extLst>
          </p:cNvPr>
          <p:cNvSpPr txBox="1"/>
          <p:nvPr/>
        </p:nvSpPr>
        <p:spPr>
          <a:xfrm>
            <a:off x="179293" y="3889487"/>
            <a:ext cx="630454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Ezinyangeni</a:t>
            </a:r>
            <a:r>
              <a:rPr lang="en-CA" sz="1600" b="1" dirty="0"/>
              <a:t> </a:t>
            </a:r>
            <a:r>
              <a:rPr lang="en-CA" sz="1600" b="1" dirty="0" err="1"/>
              <a:t>ezimbalwa</a:t>
            </a:r>
            <a:r>
              <a:rPr lang="en-CA" sz="1600" b="1" dirty="0"/>
              <a:t> </a:t>
            </a:r>
            <a:r>
              <a:rPr lang="en-CA" sz="1600" b="1" dirty="0" err="1"/>
              <a:t>kamuva</a:t>
            </a:r>
            <a:r>
              <a:rPr lang="en-CA" sz="1600" b="1" dirty="0"/>
              <a:t>, </a:t>
            </a:r>
            <a:r>
              <a:rPr lang="en-CA" sz="1600" b="1" dirty="0" err="1"/>
              <a:t>uNero</a:t>
            </a:r>
            <a:r>
              <a:rPr lang="en-CA" sz="1600" b="1" dirty="0"/>
              <a:t> </a:t>
            </a:r>
            <a:r>
              <a:rPr lang="en-CA" sz="1600" b="1" dirty="0" err="1"/>
              <a:t>wathumela</a:t>
            </a:r>
            <a:r>
              <a:rPr lang="en-CA" sz="1600" b="1" dirty="0"/>
              <a:t> </a:t>
            </a:r>
            <a:r>
              <a:rPr lang="en-CA" sz="1600" b="1" dirty="0" err="1"/>
              <a:t>uVespasian</a:t>
            </a:r>
            <a:r>
              <a:rPr lang="en-CA" sz="1600" b="1" dirty="0"/>
              <a:t> </a:t>
            </a:r>
            <a:r>
              <a:rPr lang="en-CA" sz="1600" b="1" dirty="0" err="1"/>
              <a:t>ukuba</a:t>
            </a:r>
            <a:r>
              <a:rPr lang="en-CA" sz="1600" b="1" dirty="0"/>
              <a:t> </a:t>
            </a:r>
            <a:r>
              <a:rPr lang="en-CA" sz="1600" b="1" dirty="0" err="1"/>
              <a:t>ayoqeda</a:t>
            </a:r>
            <a:r>
              <a:rPr lang="en-CA" sz="1600" b="1" dirty="0"/>
              <a:t> </a:t>
            </a:r>
            <a:r>
              <a:rPr lang="en-CA" sz="1600" b="1" dirty="0" err="1"/>
              <a:t>lokho</a:t>
            </a:r>
            <a:r>
              <a:rPr lang="en-CA" sz="1600" b="1" dirty="0"/>
              <a:t> </a:t>
            </a:r>
            <a:r>
              <a:rPr lang="en-CA" sz="1600" b="1" dirty="0" err="1"/>
              <a:t>kuvukela</a:t>
            </a:r>
            <a:r>
              <a:rPr lang="en-CA" sz="1600" b="1" dirty="0"/>
              <a:t>. </a:t>
            </a:r>
            <a:r>
              <a:rPr lang="en-CA" sz="1600" b="1" dirty="0" err="1"/>
              <a:t>Kusukela</a:t>
            </a:r>
            <a:r>
              <a:rPr lang="en-CA" sz="1600" b="1" dirty="0"/>
              <a:t> </a:t>
            </a:r>
            <a:r>
              <a:rPr lang="en-CA" sz="1600" b="1" dirty="0" err="1"/>
              <a:t>ngonyaka</a:t>
            </a:r>
            <a:r>
              <a:rPr lang="en-CA" sz="1600" b="1" dirty="0"/>
              <a:t> ka-67 </a:t>
            </a:r>
            <a:r>
              <a:rPr lang="en-CA" sz="1600" b="1" dirty="0" err="1"/>
              <a:t>kuya</a:t>
            </a:r>
            <a:r>
              <a:rPr lang="en-CA" sz="1600" b="1" dirty="0"/>
              <a:t> ku-70, </a:t>
            </a:r>
            <a:r>
              <a:rPr lang="en-CA" sz="1600" b="1" dirty="0" err="1"/>
              <a:t>ukuvinjezelwa</a:t>
            </a:r>
            <a:r>
              <a:rPr lang="en-CA" sz="1600" b="1" dirty="0"/>
              <a:t> </a:t>
            </a:r>
            <a:r>
              <a:rPr lang="en-CA" sz="1600" b="1" dirty="0" err="1"/>
              <a:t>kwaba</a:t>
            </a:r>
            <a:r>
              <a:rPr lang="en-CA" sz="1600" b="1" dirty="0"/>
              <a:t> </a:t>
            </a:r>
            <a:r>
              <a:rPr lang="en-CA" sz="1600" b="1" dirty="0" err="1"/>
              <a:t>unomphela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82674-201C-0300-F84C-C1A9F017C971}"/>
              </a:ext>
            </a:extLst>
          </p:cNvPr>
          <p:cNvSpPr txBox="1"/>
          <p:nvPr/>
        </p:nvSpPr>
        <p:spPr>
          <a:xfrm>
            <a:off x="179292" y="2254581"/>
            <a:ext cx="823318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UGaius</a:t>
            </a:r>
            <a:r>
              <a:rPr lang="en-CA" sz="2000" b="1" dirty="0"/>
              <a:t> </a:t>
            </a:r>
            <a:r>
              <a:rPr lang="en-CA" sz="2000" b="1" dirty="0" err="1"/>
              <a:t>Cestius</a:t>
            </a:r>
            <a:r>
              <a:rPr lang="en-CA" sz="2000" b="1" dirty="0"/>
              <a:t> Gallus </a:t>
            </a:r>
            <a:r>
              <a:rPr lang="en-CA" sz="2000" b="1" dirty="0" err="1"/>
              <a:t>wasigcwalisa</a:t>
            </a:r>
            <a:r>
              <a:rPr lang="en-CA" sz="2000" b="1" dirty="0"/>
              <a:t> </a:t>
            </a:r>
            <a:r>
              <a:rPr lang="en-CA" sz="2000" b="1" dirty="0" err="1"/>
              <a:t>leso</a:t>
            </a:r>
            <a:r>
              <a:rPr lang="en-CA" sz="2000" b="1" dirty="0"/>
              <a:t> </a:t>
            </a:r>
            <a:r>
              <a:rPr lang="en-CA" sz="2000" b="1" dirty="0" err="1"/>
              <a:t>sibonakaliso</a:t>
            </a:r>
            <a:r>
              <a:rPr lang="en-CA" sz="2000" b="1" dirty="0"/>
              <a:t> </a:t>
            </a:r>
            <a:r>
              <a:rPr lang="en-CA" sz="2000" b="1" dirty="0" err="1"/>
              <a:t>ngonyaka</a:t>
            </a:r>
            <a:r>
              <a:rPr lang="en-CA" sz="2000" b="1" dirty="0"/>
              <a:t> ka-66. </a:t>
            </a:r>
            <a:r>
              <a:rPr lang="en-CA" sz="2000" b="1" dirty="0" err="1"/>
              <a:t>Ukuvinjezelwa</a:t>
            </a:r>
            <a:r>
              <a:rPr lang="en-CA" sz="2000" b="1" dirty="0"/>
              <a:t> </a:t>
            </a:r>
            <a:r>
              <a:rPr lang="en-CA" sz="2000" b="1" dirty="0" err="1"/>
              <a:t>kwasuswa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umholi</a:t>
            </a:r>
            <a:r>
              <a:rPr lang="en-CA" sz="2000" b="1" dirty="0"/>
              <a:t> </a:t>
            </a:r>
            <a:r>
              <a:rPr lang="en-CA" sz="2000" b="1" dirty="0" err="1"/>
              <a:t>wamaZealot</a:t>
            </a:r>
            <a:r>
              <a:rPr lang="en-CA" sz="2000" b="1" dirty="0"/>
              <a:t> u-Eleazar ben Simon </a:t>
            </a:r>
            <a:r>
              <a:rPr lang="en-CA" sz="2000" b="1" dirty="0" err="1"/>
              <a:t>wajaha</a:t>
            </a:r>
            <a:r>
              <a:rPr lang="en-CA" sz="2000" b="1" dirty="0"/>
              <a:t> </a:t>
            </a:r>
            <a:r>
              <a:rPr lang="en-CA" sz="2000" b="1" dirty="0" err="1"/>
              <a:t>amaRoma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wawanqoba</a:t>
            </a:r>
            <a:r>
              <a:rPr lang="en-CA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en-CA" sz="2000" b="1" dirty="0" err="1"/>
              <a:t>Wonke</a:t>
            </a:r>
            <a:r>
              <a:rPr lang="en-CA" sz="2000" b="1" dirty="0"/>
              <a:t> </a:t>
            </a:r>
            <a:r>
              <a:rPr lang="en-CA" sz="2000" b="1" dirty="0" err="1"/>
              <a:t>umuntu</a:t>
            </a:r>
            <a:r>
              <a:rPr lang="en-CA" sz="2000" b="1" dirty="0"/>
              <a:t> </a:t>
            </a:r>
            <a:r>
              <a:rPr lang="en-CA" sz="2000" b="1" dirty="0" err="1"/>
              <a:t>owayekholelwa</a:t>
            </a:r>
            <a:r>
              <a:rPr lang="en-CA" sz="2000" b="1" dirty="0"/>
              <a:t> </a:t>
            </a:r>
            <a:r>
              <a:rPr lang="en-CA" sz="2000" b="1" dirty="0" err="1"/>
              <a:t>emazwini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 </a:t>
            </a:r>
            <a:r>
              <a:rPr lang="en-CA" sz="2000" b="1" dirty="0" err="1"/>
              <a:t>wasizakala</a:t>
            </a:r>
            <a:r>
              <a:rPr lang="en-CA" sz="2000" b="1" dirty="0"/>
              <a:t> </a:t>
            </a:r>
            <a:r>
              <a:rPr lang="en-CA" sz="2000" b="1" dirty="0" err="1"/>
              <a:t>ngaleso</a:t>
            </a:r>
            <a:r>
              <a:rPr lang="en-CA" sz="2000" b="1" dirty="0"/>
              <a:t> </a:t>
            </a:r>
            <a:r>
              <a:rPr lang="en-CA" sz="2000" b="1" dirty="0" err="1"/>
              <a:t>sikhathi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iJerusalema</a:t>
            </a:r>
            <a:r>
              <a:rPr lang="en-CA" sz="2000" b="1" dirty="0"/>
              <a:t> </a:t>
            </a:r>
            <a:r>
              <a:rPr lang="en-CA" sz="2000" b="1" dirty="0" err="1"/>
              <a:t>lalitshiywe</a:t>
            </a:r>
            <a:r>
              <a:rPr lang="en-CA" sz="2000" b="1" dirty="0"/>
              <a:t> </a:t>
            </a:r>
            <a:r>
              <a:rPr lang="en-CA" sz="2000" b="1" dirty="0" err="1"/>
              <a:t>lingalidwanga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libaleke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798145-DFCD-613C-AD3E-837C6D636098}"/>
              </a:ext>
            </a:extLst>
          </p:cNvPr>
          <p:cNvSpPr txBox="1"/>
          <p:nvPr/>
        </p:nvSpPr>
        <p:spPr>
          <a:xfrm>
            <a:off x="162112" y="6175700"/>
            <a:ext cx="6321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Kungani</a:t>
            </a:r>
            <a:r>
              <a:rPr lang="en-CA" sz="2000" b="1" dirty="0"/>
              <a:t> </a:t>
            </a:r>
            <a:r>
              <a:rPr lang="en-CA" sz="2000" b="1" dirty="0" err="1"/>
              <a:t>abanye</a:t>
            </a:r>
            <a:r>
              <a:rPr lang="en-CA" sz="2000" b="1" dirty="0"/>
              <a:t> </a:t>
            </a:r>
            <a:r>
              <a:rPr lang="en-CA" sz="2000" b="1" dirty="0" err="1"/>
              <a:t>bevikelwe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abanye</a:t>
            </a:r>
            <a:r>
              <a:rPr lang="en-CA" sz="2000" b="1" dirty="0"/>
              <a:t>, </a:t>
            </a:r>
            <a:r>
              <a:rPr lang="en-CA" sz="2000" b="1" dirty="0" err="1"/>
              <a:t>ngokusobala</a:t>
            </a:r>
            <a:r>
              <a:rPr lang="en-CA" sz="2000" b="1" dirty="0"/>
              <a:t>, </a:t>
            </a:r>
            <a:r>
              <a:rPr lang="en-CA" sz="2000" b="1" dirty="0" err="1"/>
              <a:t>belahliwe</a:t>
            </a:r>
            <a:r>
              <a:rPr lang="en-CA" sz="2000" b="1" dirty="0"/>
              <a:t> </a:t>
            </a:r>
            <a:r>
              <a:rPr lang="en-CA" sz="2000" b="1" dirty="0" err="1"/>
              <a:t>nguNkulunkulu</a:t>
            </a:r>
            <a:r>
              <a:rPr lang="en-CA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559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4" grpId="0"/>
      <p:bldP spid="16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7055EA-2255-FF01-003C-1056E9384AD7}"/>
              </a:ext>
            </a:extLst>
          </p:cNvPr>
          <p:cNvSpPr txBox="1"/>
          <p:nvPr/>
        </p:nvSpPr>
        <p:spPr>
          <a:xfrm>
            <a:off x="566025" y="1166842"/>
            <a:ext cx="110599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Ukuphatha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okuyimfihlakalo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okuvumela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abalungileyo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bahlukuluzwe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esandleni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somubi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kube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yimbangela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yokudideka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okukhulu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kwabanengi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ababuthakathaka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ekukholweni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Abanye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sebekulungele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ngitsho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lokulahla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ithemba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labo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uhlupheka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kubantu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abaphansi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baphumelele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kuyilapho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abangcono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kakhulu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labamsulwa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behlutshwa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bahlutshwa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amandla</a:t>
            </a:r>
            <a:r>
              <a:rPr lang="en-CA" sz="2400" b="1" dirty="0">
                <a:latin typeface="Constantia" panose="02030602050306030303" pitchFamily="18" charset="0"/>
              </a:rPr>
              <a:t> abo </a:t>
            </a:r>
            <a:r>
              <a:rPr lang="en-CA" sz="2400" b="1" dirty="0" err="1">
                <a:latin typeface="Constantia" panose="02030602050306030303" pitchFamily="18" charset="0"/>
              </a:rPr>
              <a:t>ohluku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Kubuzwa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Lowo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olwehlula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okulungileyo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lesihe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olamandla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angelamkhawulo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angakubekezelela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kanjani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ukungabi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lokwehlula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okulungileyo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lokucindezelwa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okunjalo</a:t>
            </a:r>
            <a:r>
              <a:rPr lang="en-CA" sz="2400" b="1" dirty="0">
                <a:latin typeface="Constantia" panose="02030602050306030303" pitchFamily="18" charset="0"/>
              </a:rPr>
              <a:t>? Lo </a:t>
            </a:r>
            <a:r>
              <a:rPr lang="en-CA" sz="2400" b="1" dirty="0" err="1">
                <a:latin typeface="Constantia" panose="02030602050306030303" pitchFamily="18" charset="0"/>
              </a:rPr>
              <a:t>ngumbuzo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esingenzi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lutho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ngawo</a:t>
            </a:r>
            <a:r>
              <a:rPr lang="en-CA" sz="2400" b="1" dirty="0">
                <a:latin typeface="Constantia" panose="02030602050306030303" pitchFamily="18" charset="0"/>
              </a:rPr>
              <a:t>. UNkulunkulu </a:t>
            </a:r>
            <a:r>
              <a:rPr lang="en-CA" sz="2400" b="1" dirty="0" err="1">
                <a:latin typeface="Constantia" panose="02030602050306030303" pitchFamily="18" charset="0"/>
              </a:rPr>
              <a:t>usinikeze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ubufakazi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obaneleyo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bothando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Lwakhe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akufanellanga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singabaze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ubuhle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asikwazi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ukuqonda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ukusebenza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kokuphatha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Kwakhe</a:t>
            </a:r>
            <a:r>
              <a:rPr lang="en-CA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1370B3-2225-63CD-1CDC-A0C3AECDA134}"/>
              </a:ext>
            </a:extLst>
          </p:cNvPr>
          <p:cNvSpPr txBox="1"/>
          <p:nvPr/>
        </p:nvSpPr>
        <p:spPr>
          <a:xfrm>
            <a:off x="0" y="6127867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(The Great Controversy, pg. 47)</a:t>
            </a:r>
          </a:p>
        </p:txBody>
      </p:sp>
    </p:spTree>
    <p:extLst>
      <p:ext uri="{BB962C8B-B14F-4D97-AF65-F5344CB8AC3E}">
        <p14:creationId xmlns:p14="http://schemas.microsoft.com/office/powerpoint/2010/main" val="2367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C6E00E-F9BC-2057-5B4D-9DBC38F37181}"/>
              </a:ext>
            </a:extLst>
          </p:cNvPr>
          <p:cNvSpPr txBox="1"/>
          <p:nvPr/>
        </p:nvSpPr>
        <p:spPr>
          <a:xfrm>
            <a:off x="109085" y="2282213"/>
            <a:ext cx="72247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5400" b="1">
                <a:ln w="13462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IZIFUNDO EZIVELA KUMAKRESTU AKUQALA</a:t>
            </a:r>
            <a:endParaRPr lang="en" sz="5400" b="1" dirty="0">
              <a:ln w="13462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8CEEC9D0-B60D-EA83-92A4-C64043C106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2" y="881454"/>
            <a:ext cx="2319882" cy="2832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A3A1CE0-0408-ECB4-A5F0-AFC96CACFCC4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UKWETHEMBEKA EKUHLUTSHWENI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0EB83C-C835-D8A4-E7A7-C2FBE800FF6B}"/>
              </a:ext>
            </a:extLst>
          </p:cNvPr>
          <p:cNvSpPr txBox="1"/>
          <p:nvPr/>
        </p:nvSpPr>
        <p:spPr>
          <a:xfrm>
            <a:off x="2120153" y="589447"/>
            <a:ext cx="8470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Kodwa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uSawuli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waqala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ukubhidliza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ibandla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Ehamba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indlu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ngendlu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ehudula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abesilisa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labesifazane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wabafaka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etilongweni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 </a:t>
            </a:r>
            <a:r>
              <a:rPr lang="en-CA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IzEnzo</a:t>
            </a:r>
            <a:r>
              <a:rPr lang="en-CA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8:3 ) </a:t>
            </a:r>
            <a:endParaRPr lang="en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69A888-67A4-AB48-DFCC-EB5259C251B8}"/>
              </a:ext>
            </a:extLst>
          </p:cNvPr>
          <p:cNvSpPr txBox="1"/>
          <p:nvPr/>
        </p:nvSpPr>
        <p:spPr>
          <a:xfrm>
            <a:off x="2337863" y="1258698"/>
            <a:ext cx="9854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Iziqalo</a:t>
            </a:r>
            <a:r>
              <a:rPr lang="en-CA" sz="2000" b="1" dirty="0"/>
              <a:t> </a:t>
            </a:r>
            <a:r>
              <a:rPr lang="en-CA" sz="2000" b="1" dirty="0" err="1"/>
              <a:t>zazilethemba</a:t>
            </a:r>
            <a:r>
              <a:rPr lang="en-CA" sz="2000" b="1" dirty="0"/>
              <a:t> </a:t>
            </a:r>
            <a:r>
              <a:rPr lang="en-CA" sz="2000" b="1" dirty="0" err="1"/>
              <a:t>ngempela</a:t>
            </a:r>
            <a:r>
              <a:rPr lang="en-CA" sz="2000" b="1" dirty="0"/>
              <a:t>: </a:t>
            </a:r>
            <a:r>
              <a:rPr lang="en-CA" sz="2000" b="1" dirty="0" err="1"/>
              <a:t>abaphendukileyo</a:t>
            </a:r>
            <a:r>
              <a:rPr lang="en-CA" sz="2000" b="1" dirty="0"/>
              <a:t> </a:t>
            </a:r>
            <a:r>
              <a:rPr lang="en-CA" sz="2000" b="1" dirty="0" err="1"/>
              <a:t>babalelwa</a:t>
            </a:r>
            <a:r>
              <a:rPr lang="en-CA" sz="2000" b="1" dirty="0"/>
              <a:t> </a:t>
            </a:r>
            <a:r>
              <a:rPr lang="en-CA" sz="2000" b="1" dirty="0" err="1"/>
              <a:t>ezinkulungwaneni</a:t>
            </a:r>
            <a:endParaRPr lang="en-CA" sz="2000" b="1" dirty="0"/>
          </a:p>
          <a:p>
            <a:pPr>
              <a:spcBef>
                <a:spcPts val="600"/>
              </a:spcBef>
            </a:pPr>
            <a:r>
              <a:rPr lang="en-CA" sz="2000" b="1" dirty="0"/>
              <a:t>( </a:t>
            </a:r>
            <a:r>
              <a:rPr lang="en-CA" sz="2000" b="1" dirty="0" err="1"/>
              <a:t>IzEnzo</a:t>
            </a:r>
            <a:r>
              <a:rPr lang="en-CA" sz="2000" b="1" dirty="0"/>
              <a:t> 2:41; 4:4 ); </a:t>
            </a:r>
            <a:r>
              <a:rPr lang="en-CA" sz="2000" b="1" dirty="0" err="1"/>
              <a:t>amakholwa</a:t>
            </a:r>
            <a:r>
              <a:rPr lang="en-CA" sz="2000" b="1" dirty="0"/>
              <a:t> </a:t>
            </a:r>
            <a:r>
              <a:rPr lang="en-CA" sz="2000" b="1" dirty="0" err="1"/>
              <a:t>atshumayela</a:t>
            </a:r>
            <a:r>
              <a:rPr lang="en-CA" sz="2000" b="1" dirty="0"/>
              <a:t> </a:t>
            </a:r>
            <a:r>
              <a:rPr lang="en-CA" sz="2000" b="1" dirty="0" err="1"/>
              <a:t>ngamandla</a:t>
            </a:r>
            <a:r>
              <a:rPr lang="en-CA" sz="2000" b="1" dirty="0"/>
              <a:t> (</a:t>
            </a:r>
            <a:r>
              <a:rPr lang="en-CA" sz="2000" b="1" dirty="0" err="1"/>
              <a:t>IZenzo</a:t>
            </a:r>
            <a:r>
              <a:rPr lang="en-CA" sz="2000" b="1" dirty="0"/>
              <a:t> 4:31; 5:42).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pic>
        <p:nvPicPr>
          <p:cNvPr id="10" name="Imagen 9" descr="Imagen que contiene persona, interior, hombre, turbante&#10;&#10;Descripción generada automáticamente">
            <a:extLst>
              <a:ext uri="{FF2B5EF4-FFF2-40B4-BE49-F238E27FC236}">
                <a16:creationId xmlns:a16="http://schemas.microsoft.com/office/drawing/2014/main" id="{4E62B40E-1CD6-04F0-C5A0-B41E406C7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836" y="2003422"/>
            <a:ext cx="1425953" cy="19018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grupo de personas posando delante de una pared de color blanco&#10;&#10;Descripción generada automáticamente con confianza baja">
            <a:extLst>
              <a:ext uri="{FF2B5EF4-FFF2-40B4-BE49-F238E27FC236}">
                <a16:creationId xmlns:a16="http://schemas.microsoft.com/office/drawing/2014/main" id="{94B77EBD-CC78-D97F-5FC5-49BF3DE043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642" y="1956639"/>
            <a:ext cx="1525749" cy="1981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to, tabla, hombre, gente&#10;&#10;Descripción generada automáticamente">
            <a:extLst>
              <a:ext uri="{FF2B5EF4-FFF2-40B4-BE49-F238E27FC236}">
                <a16:creationId xmlns:a16="http://schemas.microsoft.com/office/drawing/2014/main" id="{F477C986-940C-F1A4-6AFC-030412BBD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50" y="1983952"/>
            <a:ext cx="3140734" cy="2104292"/>
          </a:xfrm>
          <a:prstGeom prst="rect">
            <a:avLst/>
          </a:prstGeom>
          <a:ln w="38100" cap="sq">
            <a:solidFill>
              <a:srgbClr val="00729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B8255F-7FE6-C290-11D7-3BF3295C75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159" y="4125121"/>
            <a:ext cx="3350441" cy="240220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FA3D3C5-C745-CCF7-3748-DDCDBF912B3C}"/>
              </a:ext>
            </a:extLst>
          </p:cNvPr>
          <p:cNvSpPr txBox="1"/>
          <p:nvPr/>
        </p:nvSpPr>
        <p:spPr>
          <a:xfrm>
            <a:off x="152400" y="4106174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Because of the persecution raised by Saul, the disciples were scattered (Acts 8:1). But, far from the light going out, thanks to the faithfulness of the believers, it shone with much more brilliance throughout the entire known world (Acts 8:4; 11:19-21; Rom. 15:19; Col. 1:23).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9850E4C-6815-FFDE-D86D-3C04A886721A}"/>
              </a:ext>
            </a:extLst>
          </p:cNvPr>
          <p:cNvSpPr txBox="1"/>
          <p:nvPr/>
        </p:nvSpPr>
        <p:spPr>
          <a:xfrm>
            <a:off x="8841052" y="2074270"/>
            <a:ext cx="32702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isitha</a:t>
            </a:r>
            <a:r>
              <a:rPr lang="en-CA" sz="2000" b="1" dirty="0"/>
              <a:t> </a:t>
            </a:r>
            <a:r>
              <a:rPr lang="en-CA" sz="2000" b="1" dirty="0" err="1"/>
              <a:t>sasingahlaliseki</a:t>
            </a:r>
            <a:r>
              <a:rPr lang="en-CA" sz="2000" b="1" dirty="0"/>
              <a:t>. </a:t>
            </a:r>
            <a:r>
              <a:rPr lang="en-CA" sz="2000" b="1" dirty="0" err="1"/>
              <a:t>Uusonga</a:t>
            </a:r>
            <a:r>
              <a:rPr lang="en-CA" sz="2000" b="1" dirty="0"/>
              <a:t> </a:t>
            </a:r>
            <a:r>
              <a:rPr lang="en-CA" sz="2000" b="1" dirty="0" err="1"/>
              <a:t>kwakuqala</a:t>
            </a:r>
            <a:r>
              <a:rPr lang="en-CA" sz="2000" b="1" dirty="0"/>
              <a:t> ( </a:t>
            </a:r>
            <a:r>
              <a:rPr lang="en-CA" sz="2000" b="1" dirty="0" err="1"/>
              <a:t>IzEnzo</a:t>
            </a:r>
            <a:r>
              <a:rPr lang="en-CA" sz="2000" b="1" dirty="0"/>
              <a:t> 4:17-18 ); </a:t>
            </a:r>
            <a:r>
              <a:rPr lang="en-CA" sz="2000" b="1" dirty="0" err="1"/>
              <a:t>bese</a:t>
            </a:r>
            <a:r>
              <a:rPr lang="en-CA" sz="2000" b="1" dirty="0"/>
              <a:t> </a:t>
            </a:r>
            <a:r>
              <a:rPr lang="en-CA" sz="2000" b="1" dirty="0" err="1"/>
              <a:t>kuba</a:t>
            </a:r>
            <a:r>
              <a:rPr lang="en-CA" sz="2000" b="1" dirty="0"/>
              <a:t> </a:t>
            </a:r>
            <a:r>
              <a:rPr lang="en-CA" sz="2000" b="1" dirty="0" err="1"/>
              <a:t>lezijeziso</a:t>
            </a:r>
            <a:r>
              <a:rPr lang="en-CA" sz="2000" b="1" dirty="0"/>
              <a:t> ( </a:t>
            </a:r>
            <a:r>
              <a:rPr lang="en-CA" sz="2000" b="1" dirty="0" err="1"/>
              <a:t>IzEnzo</a:t>
            </a:r>
            <a:r>
              <a:rPr lang="en-CA" sz="2000" b="1" dirty="0"/>
              <a:t> 5:40 ); </a:t>
            </a:r>
            <a:r>
              <a:rPr lang="en-CA" sz="2000" b="1" dirty="0" err="1"/>
              <a:t>ekugcineni</a:t>
            </a:r>
            <a:r>
              <a:rPr lang="en-CA" sz="2000" b="1" dirty="0"/>
              <a:t>, </a:t>
            </a:r>
            <a:r>
              <a:rPr lang="en-CA" sz="2000" b="1" dirty="0" err="1"/>
              <a:t>yikufa</a:t>
            </a:r>
            <a:r>
              <a:rPr lang="en-CA" sz="2000" b="1" dirty="0"/>
              <a:t> ( </a:t>
            </a:r>
            <a:r>
              <a:rPr lang="en-CA" sz="2000" b="1" dirty="0" err="1"/>
              <a:t>IzEnzo</a:t>
            </a:r>
            <a:r>
              <a:rPr lang="en-CA" sz="2000" b="1" dirty="0"/>
              <a:t> 7:59 ).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CBA40-CCCE-9C35-0B30-FA404D404B6F}"/>
              </a:ext>
            </a:extLst>
          </p:cNvPr>
          <p:cNvSpPr txBox="1"/>
          <p:nvPr/>
        </p:nvSpPr>
        <p:spPr>
          <a:xfrm>
            <a:off x="152399" y="5405886"/>
            <a:ext cx="8587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wayenike</a:t>
            </a:r>
            <a:r>
              <a:rPr lang="en-CA" sz="2000" b="1" dirty="0"/>
              <a:t> </a:t>
            </a:r>
            <a:r>
              <a:rPr lang="en-CA" sz="2000" b="1" dirty="0" err="1"/>
              <a:t>iBandla</a:t>
            </a:r>
            <a:r>
              <a:rPr lang="en-CA" sz="2000" b="1" dirty="0"/>
              <a:t> </a:t>
            </a:r>
            <a:r>
              <a:rPr lang="en-CA" sz="2000" b="1" dirty="0" err="1"/>
              <a:t>lakhe</a:t>
            </a:r>
            <a:r>
              <a:rPr lang="en-CA" sz="2000" b="1" dirty="0"/>
              <a:t> </a:t>
            </a:r>
            <a:r>
              <a:rPr lang="en-CA" sz="2000" b="1" dirty="0" err="1"/>
              <a:t>umsebenzi</a:t>
            </a:r>
            <a:r>
              <a:rPr lang="en-CA" sz="2000" b="1" dirty="0"/>
              <a:t> </a:t>
            </a:r>
            <a:r>
              <a:rPr lang="en-CA" sz="2000" b="1" dirty="0" err="1"/>
              <a:t>lamandla</a:t>
            </a:r>
            <a:r>
              <a:rPr lang="en-CA" sz="2000" b="1" dirty="0"/>
              <a:t> </a:t>
            </a:r>
            <a:r>
              <a:rPr lang="en-CA" sz="2000" b="1" dirty="0" err="1"/>
              <a:t>okuwuqhubekisela</a:t>
            </a:r>
            <a:r>
              <a:rPr lang="en-CA" sz="2000" b="1" dirty="0"/>
              <a:t> </a:t>
            </a:r>
            <a:r>
              <a:rPr lang="en-CA" sz="2000" b="1" dirty="0" err="1"/>
              <a:t>phambili</a:t>
            </a:r>
            <a:r>
              <a:rPr lang="en-CA" sz="2000" b="1" dirty="0"/>
              <a:t> (</a:t>
            </a:r>
            <a:r>
              <a:rPr lang="en-CA" sz="2000" b="1" dirty="0" err="1"/>
              <a:t>IZenzo</a:t>
            </a:r>
            <a:r>
              <a:rPr lang="en-CA" sz="2000" b="1" dirty="0"/>
              <a:t> 1:8). </a:t>
            </a:r>
            <a:r>
              <a:rPr lang="en-CA" sz="2000" b="1" dirty="0" err="1"/>
              <a:t>Awekho</a:t>
            </a:r>
            <a:r>
              <a:rPr lang="en-CA" sz="2000" b="1" dirty="0"/>
              <a:t> </a:t>
            </a:r>
            <a:r>
              <a:rPr lang="en-CA" sz="2000" b="1" dirty="0" err="1"/>
              <a:t>amandla</a:t>
            </a:r>
            <a:r>
              <a:rPr lang="en-CA" sz="2000" b="1" dirty="0"/>
              <a:t>, </a:t>
            </a:r>
            <a:r>
              <a:rPr lang="en-CA" sz="2000" b="1" dirty="0" err="1"/>
              <a:t>ngokomzimba</a:t>
            </a:r>
            <a:r>
              <a:rPr lang="en-CA" sz="2000" b="1" dirty="0"/>
              <a:t> </a:t>
            </a:r>
            <a:r>
              <a:rPr lang="en-CA" sz="2000" b="1" dirty="0" err="1"/>
              <a:t>loba</a:t>
            </a:r>
            <a:r>
              <a:rPr lang="en-CA" sz="2000" b="1" dirty="0"/>
              <a:t> </a:t>
            </a:r>
            <a:r>
              <a:rPr lang="en-CA" sz="2000" b="1" dirty="0" err="1"/>
              <a:t>ngokomoya</a:t>
            </a:r>
            <a:r>
              <a:rPr lang="en-CA" sz="2000" b="1" dirty="0"/>
              <a:t>, </a:t>
            </a:r>
            <a:r>
              <a:rPr lang="en-CA" sz="2000" b="1" dirty="0" err="1"/>
              <a:t>angavimba</a:t>
            </a:r>
            <a:r>
              <a:rPr lang="en-CA" sz="2000" b="1" dirty="0"/>
              <a:t> </a:t>
            </a:r>
            <a:r>
              <a:rPr lang="en-CA" sz="2000" b="1" dirty="0" err="1"/>
              <a:t>ukuqhubeka</a:t>
            </a:r>
            <a:r>
              <a:rPr lang="en-CA" sz="2000" b="1" dirty="0"/>
              <a:t> </a:t>
            </a:r>
            <a:r>
              <a:rPr lang="en-CA" sz="2000" b="1" dirty="0" err="1"/>
              <a:t>kwevangeli</a:t>
            </a:r>
            <a:r>
              <a:rPr lang="en-CA" sz="2000" b="1" dirty="0"/>
              <a:t> (Math. 16:18). “</a:t>
            </a:r>
            <a:r>
              <a:rPr lang="en-CA" sz="2000" b="1" dirty="0" err="1"/>
              <a:t>Aluba</a:t>
            </a:r>
            <a:r>
              <a:rPr lang="en-CA" sz="2000" b="1" dirty="0"/>
              <a:t> uNkulunkulu </a:t>
            </a:r>
            <a:r>
              <a:rPr lang="en-CA" sz="2000" b="1" dirty="0" err="1"/>
              <a:t>engakithi</a:t>
            </a:r>
            <a:r>
              <a:rPr lang="en-CA" sz="2000" b="1" dirty="0"/>
              <a:t>, </a:t>
            </a:r>
            <a:r>
              <a:rPr lang="en-CA" sz="2000" b="1" dirty="0" err="1"/>
              <a:t>akekho</a:t>
            </a:r>
            <a:r>
              <a:rPr lang="en-CA" sz="2000" b="1" dirty="0"/>
              <a:t> </a:t>
            </a:r>
            <a:r>
              <a:rPr lang="en-CA" sz="2000" b="1" dirty="0" err="1"/>
              <a:t>ongamelana</a:t>
            </a:r>
            <a:r>
              <a:rPr lang="en-CA" sz="2000" b="1" dirty="0"/>
              <a:t> lathi!” ( Roma 8:31 )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898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1019</Words>
  <Application>Microsoft Office PowerPoint</Application>
  <PresentationFormat>Panorámica</PresentationFormat>
  <Paragraphs>61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88</cp:revision>
  <dcterms:created xsi:type="dcterms:W3CDTF">2024-03-30T09:19:10Z</dcterms:created>
  <dcterms:modified xsi:type="dcterms:W3CDTF">2024-04-09T09:11:29Z</dcterms:modified>
</cp:coreProperties>
</file>