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275" r:id="rId3"/>
    <p:sldId id="268" r:id="rId4"/>
    <p:sldId id="257" r:id="rId5"/>
    <p:sldId id="258" r:id="rId6"/>
    <p:sldId id="259" r:id="rId7"/>
    <p:sldId id="277" r:id="rId8"/>
    <p:sldId id="279" r:id="rId9"/>
    <p:sldId id="261" r:id="rId10"/>
    <p:sldId id="271" r:id="rId11"/>
    <p:sldId id="276" r:id="rId12"/>
    <p:sldId id="263" r:id="rId13"/>
    <p:sldId id="264" r:id="rId14"/>
    <p:sldId id="269" r:id="rId15"/>
  </p:sldIdLst>
  <p:sldSz cx="12192000" cy="6858000"/>
  <p:notesSz cx="6858000" cy="9144000"/>
  <p:embeddedFontLs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
      <p:font typeface="Kalimati" panose="020B0604020202020204"/>
      <p:regular r:id="rId25"/>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2B1C"/>
    <a:srgbClr val="79A046"/>
    <a:srgbClr val="FFFFCC"/>
    <a:srgbClr val="A04D20"/>
    <a:srgbClr val="537577"/>
    <a:srgbClr val="729B9D"/>
    <a:srgbClr val="666C58"/>
    <a:srgbClr val="9DA38F"/>
    <a:srgbClr val="DEE0D9"/>
    <a:srgbClr val="F47C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_rels/data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7D7D90-19A8-4DF4-994A-5473D1726A92}" type="doc">
      <dgm:prSet loTypeId="urn:microsoft.com/office/officeart/2008/layout/VerticalCurvedList" loCatId="list" qsTypeId="urn:microsoft.com/office/officeart/2005/8/quickstyle/3d3" qsCatId="3D" csTypeId="urn:microsoft.com/office/officeart/2005/8/colors/colorful4" csCatId="colorful" phldr="1"/>
      <dgm:spPr/>
      <dgm:t>
        <a:bodyPr/>
        <a:lstStyle/>
        <a:p>
          <a:endParaRPr lang="es-ES"/>
        </a:p>
      </dgm:t>
    </dgm:pt>
    <dgm:pt modelId="{26D0D08C-9C16-4F0C-810A-0CE736FA8451}">
      <dgm:prSet custT="1"/>
      <dgm:spPr/>
      <dgm:t>
        <a:bodyPr/>
        <a:lstStyle/>
        <a:p>
          <a:r>
            <a:rPr lang="ne-NP" sz="1800" b="1" dirty="0">
              <a:effectLst>
                <a:outerShdw blurRad="38100" dist="38100" dir="2700000" algn="tl">
                  <a:srgbClr val="000000">
                    <a:alpha val="43137"/>
                  </a:srgbClr>
                </a:outerShdw>
              </a:effectLst>
            </a:rPr>
            <a:t>यो </a:t>
          </a:r>
          <a:r>
            <a:rPr lang="ne-NP" sz="1800" b="1" dirty="0" err="1">
              <a:effectLst>
                <a:outerShdw blurRad="38100" dist="38100" dir="2700000" algn="tl">
                  <a:srgbClr val="000000">
                    <a:alpha val="43137"/>
                  </a:srgbClr>
                </a:outerShdw>
              </a:effectLst>
            </a:rPr>
            <a:t>विश्‍वास</a:t>
          </a:r>
          <a:r>
            <a:rPr lang="ne-NP" sz="1800" b="1" dirty="0">
              <a:effectLst>
                <a:outerShdw blurRad="38100" dist="38100" dir="2700000" algn="tl">
                  <a:srgbClr val="000000">
                    <a:alpha val="43137"/>
                  </a:srgbClr>
                </a:outerShdw>
              </a:effectLst>
            </a:rPr>
            <a:t> वा आस्थाको </a:t>
          </a:r>
          <a:r>
            <a:rPr lang="ne-NP" sz="1800" b="1" dirty="0" err="1">
              <a:effectLst>
                <a:outerShdw blurRad="38100" dist="38100" dir="2700000" algn="tl">
                  <a:srgbClr val="000000">
                    <a:alpha val="43137"/>
                  </a:srgbClr>
                </a:outerShdw>
              </a:effectLst>
            </a:rPr>
            <a:t>आधारशीला</a:t>
          </a:r>
          <a:r>
            <a:rPr lang="ne-NP" sz="1800" b="1" dirty="0">
              <a:effectLst>
                <a:outerShdw blurRad="38100" dist="38100" dir="2700000" algn="tl">
                  <a:srgbClr val="000000">
                    <a:alpha val="43137"/>
                  </a:srgbClr>
                </a:outerShdw>
              </a:effectLst>
            </a:rPr>
            <a:t> हो</a:t>
          </a:r>
          <a:endParaRPr lang="es-ES" sz="1800" b="1" dirty="0">
            <a:effectLst>
              <a:outerShdw blurRad="38100" dist="38100" dir="2700000" algn="tl">
                <a:srgbClr val="000000">
                  <a:alpha val="43137"/>
                </a:srgbClr>
              </a:outerShdw>
            </a:effectLst>
          </a:endParaRPr>
        </a:p>
      </dgm:t>
    </dgm:pt>
    <dgm:pt modelId="{CB128B8E-CF8E-45C8-AFFF-960286D4D94F}" type="parTrans" cxnId="{595E1564-13E8-4384-BC9B-E89115A5B194}">
      <dgm:prSet/>
      <dgm:spPr/>
      <dgm:t>
        <a:bodyPr/>
        <a:lstStyle/>
        <a:p>
          <a:endParaRPr lang="es-ES" sz="1800" b="1">
            <a:effectLst>
              <a:outerShdw blurRad="38100" dist="38100" dir="2700000" algn="tl">
                <a:srgbClr val="000000">
                  <a:alpha val="43137"/>
                </a:srgbClr>
              </a:outerShdw>
            </a:effectLst>
          </a:endParaRPr>
        </a:p>
      </dgm:t>
    </dgm:pt>
    <dgm:pt modelId="{5CD5184B-0159-45CD-8008-44B054A377DD}" type="sibTrans" cxnId="{595E1564-13E8-4384-BC9B-E89115A5B194}">
      <dgm:prSet/>
      <dgm:spPr/>
      <dgm:t>
        <a:bodyPr/>
        <a:lstStyle/>
        <a:p>
          <a:endParaRPr lang="es-ES" sz="1800" b="1">
            <a:effectLst>
              <a:outerShdw blurRad="38100" dist="38100" dir="2700000" algn="tl">
                <a:srgbClr val="000000">
                  <a:alpha val="43137"/>
                </a:srgbClr>
              </a:outerShdw>
            </a:effectLst>
          </a:endParaRPr>
        </a:p>
      </dgm:t>
    </dgm:pt>
    <dgm:pt modelId="{3B4ADB77-C03A-4CD6-8A91-1C414D52CC45}">
      <dgm:prSet custT="1"/>
      <dgm:spPr/>
      <dgm:t>
        <a:bodyPr/>
        <a:lstStyle/>
        <a:p>
          <a:r>
            <a:rPr lang="ne-NP" sz="1400" b="1" dirty="0" err="1">
              <a:effectLst>
                <a:outerShdw blurRad="38100" dist="38100" dir="2700000" algn="tl">
                  <a:srgbClr val="000000">
                    <a:alpha val="43137"/>
                  </a:srgbClr>
                </a:outerShdw>
              </a:effectLst>
            </a:rPr>
            <a:t>परमेश्‍वरका</a:t>
          </a:r>
          <a:r>
            <a:rPr lang="ne-NP" sz="1400" b="1" dirty="0">
              <a:effectLst>
                <a:outerShdw blurRad="38100" dist="38100" dir="2700000" algn="tl">
                  <a:srgbClr val="000000">
                    <a:alpha val="43137"/>
                  </a:srgbClr>
                </a:outerShdw>
              </a:effectLst>
            </a:rPr>
            <a:t> प्रतिज्ञाहरूलाई </a:t>
          </a:r>
          <a:r>
            <a:rPr lang="ne-NP" sz="1400" b="1" dirty="0" err="1">
              <a:effectLst>
                <a:outerShdw blurRad="38100" dist="38100" dir="2700000" algn="tl">
                  <a:srgbClr val="000000">
                    <a:alpha val="43137"/>
                  </a:srgbClr>
                </a:outerShdw>
              </a:effectLst>
            </a:rPr>
            <a:t>विश्‍वास</a:t>
          </a:r>
          <a:r>
            <a:rPr lang="ne-NP" sz="1400" b="1" dirty="0">
              <a:effectLst>
                <a:outerShdw blurRad="38100" dist="38100" dir="2700000" algn="tl">
                  <a:srgbClr val="000000">
                    <a:alpha val="43137"/>
                  </a:srgbClr>
                </a:outerShdw>
              </a:effectLst>
            </a:rPr>
            <a:t> गर्दा हाम्रा </a:t>
          </a:r>
          <a:r>
            <a:rPr lang="ne-NP" sz="1400" b="1" dirty="0" err="1">
              <a:effectLst>
                <a:outerShdw blurRad="38100" dist="38100" dir="2700000" algn="tl">
                  <a:srgbClr val="000000">
                    <a:alpha val="43137"/>
                  </a:srgbClr>
                </a:outerShdw>
              </a:effectLst>
            </a:rPr>
            <a:t>विश्‍वास</a:t>
          </a:r>
          <a:r>
            <a:rPr lang="ne-NP" sz="1400" b="1" dirty="0">
              <a:effectLst>
                <a:outerShdw blurRad="38100" dist="38100" dir="2700000" algn="tl">
                  <a:srgbClr val="000000">
                    <a:alpha val="43137"/>
                  </a:srgbClr>
                </a:outerShdw>
              </a:effectLst>
            </a:rPr>
            <a:t> र साहसको </a:t>
          </a:r>
          <a:r>
            <a:rPr lang="ne-NP" sz="1400" b="1" dirty="0" err="1">
              <a:effectLst>
                <a:outerShdw blurRad="38100" dist="38100" dir="2700000" algn="tl">
                  <a:srgbClr val="000000">
                    <a:alpha val="43137"/>
                  </a:srgbClr>
                </a:outerShdw>
              </a:effectLst>
            </a:rPr>
            <a:t>पुन:नविकरण</a:t>
          </a:r>
          <a:r>
            <a:rPr lang="ne-NP" sz="1400" b="1" dirty="0">
              <a:effectLst>
                <a:outerShdw blurRad="38100" dist="38100" dir="2700000" algn="tl">
                  <a:srgbClr val="000000">
                    <a:alpha val="43137"/>
                  </a:srgbClr>
                </a:outerShdw>
              </a:effectLst>
            </a:rPr>
            <a:t> हुन्छ</a:t>
          </a:r>
          <a:endParaRPr lang="es-ES" sz="1400" b="1" dirty="0">
            <a:effectLst>
              <a:outerShdw blurRad="38100" dist="38100" dir="2700000" algn="tl">
                <a:srgbClr val="000000">
                  <a:alpha val="43137"/>
                </a:srgbClr>
              </a:outerShdw>
            </a:effectLst>
          </a:endParaRPr>
        </a:p>
      </dgm:t>
    </dgm:pt>
    <dgm:pt modelId="{3A9A75D7-14E8-4123-85F0-0615B7BF4328}" type="parTrans" cxnId="{85D9F7EA-B881-4F97-BF14-71B79F5A2443}">
      <dgm:prSet/>
      <dgm:spPr/>
      <dgm:t>
        <a:bodyPr/>
        <a:lstStyle/>
        <a:p>
          <a:endParaRPr lang="es-ES" sz="1800" b="1">
            <a:effectLst>
              <a:outerShdw blurRad="38100" dist="38100" dir="2700000" algn="tl">
                <a:srgbClr val="000000">
                  <a:alpha val="43137"/>
                </a:srgbClr>
              </a:outerShdw>
            </a:effectLst>
          </a:endParaRPr>
        </a:p>
      </dgm:t>
    </dgm:pt>
    <dgm:pt modelId="{8287857E-96C2-44CA-8776-5837A22C453A}" type="sibTrans" cxnId="{85D9F7EA-B881-4F97-BF14-71B79F5A2443}">
      <dgm:prSet/>
      <dgm:spPr/>
      <dgm:t>
        <a:bodyPr/>
        <a:lstStyle/>
        <a:p>
          <a:endParaRPr lang="es-ES" sz="1800" b="1">
            <a:effectLst>
              <a:outerShdw blurRad="38100" dist="38100" dir="2700000" algn="tl">
                <a:srgbClr val="000000">
                  <a:alpha val="43137"/>
                </a:srgbClr>
              </a:outerShdw>
            </a:effectLst>
          </a:endParaRPr>
        </a:p>
      </dgm:t>
    </dgm:pt>
    <dgm:pt modelId="{AF94341D-0C61-4E7F-86A8-F4DD25F431F5}">
      <dgm:prSet custT="1"/>
      <dgm:spPr/>
      <dgm:t>
        <a:bodyPr/>
        <a:lstStyle/>
        <a:p>
          <a:r>
            <a:rPr lang="ne-NP" sz="1800" b="1" dirty="0">
              <a:effectLst>
                <a:outerShdw blurRad="38100" dist="38100" dir="2700000" algn="tl">
                  <a:srgbClr val="000000">
                    <a:alpha val="43137"/>
                  </a:srgbClr>
                </a:outerShdw>
              </a:effectLst>
            </a:rPr>
            <a:t>यसका पातहरू जीवनको रूखका पातहरू जस्तै हो</a:t>
          </a:r>
          <a:endParaRPr lang="es-ES" sz="1800" b="1" dirty="0">
            <a:effectLst>
              <a:outerShdw blurRad="38100" dist="38100" dir="2700000" algn="tl">
                <a:srgbClr val="000000">
                  <a:alpha val="43137"/>
                </a:srgbClr>
              </a:outerShdw>
            </a:effectLst>
          </a:endParaRPr>
        </a:p>
      </dgm:t>
    </dgm:pt>
    <dgm:pt modelId="{691E971F-B208-48DD-89F8-C08BBD2C21AB}" type="parTrans" cxnId="{3765E705-8492-461B-8CC4-6FEA4259F8ED}">
      <dgm:prSet/>
      <dgm:spPr/>
      <dgm:t>
        <a:bodyPr/>
        <a:lstStyle/>
        <a:p>
          <a:endParaRPr lang="es-ES" sz="1800" b="1">
            <a:effectLst>
              <a:outerShdw blurRad="38100" dist="38100" dir="2700000" algn="tl">
                <a:srgbClr val="000000">
                  <a:alpha val="43137"/>
                </a:srgbClr>
              </a:outerShdw>
            </a:effectLst>
          </a:endParaRPr>
        </a:p>
      </dgm:t>
    </dgm:pt>
    <dgm:pt modelId="{D22C6DEE-A566-46EC-AD15-0480797ED151}" type="sibTrans" cxnId="{3765E705-8492-461B-8CC4-6FEA4259F8ED}">
      <dgm:prSet/>
      <dgm:spPr/>
      <dgm:t>
        <a:bodyPr/>
        <a:lstStyle/>
        <a:p>
          <a:endParaRPr lang="es-ES" sz="1800" b="1">
            <a:effectLst>
              <a:outerShdw blurRad="38100" dist="38100" dir="2700000" algn="tl">
                <a:srgbClr val="000000">
                  <a:alpha val="43137"/>
                </a:srgbClr>
              </a:outerShdw>
            </a:effectLst>
          </a:endParaRPr>
        </a:p>
      </dgm:t>
    </dgm:pt>
    <dgm:pt modelId="{26F7C2D3-62EE-4556-8F56-2522ADE0C86A}">
      <dgm:prSet custT="1"/>
      <dgm:spPr/>
      <dgm:t>
        <a:bodyPr/>
        <a:lstStyle/>
        <a:p>
          <a:r>
            <a:rPr lang="ne-NP" sz="1800" b="1" dirty="0">
              <a:effectLst>
                <a:outerShdw blurRad="38100" dist="38100" dir="2700000" algn="tl">
                  <a:srgbClr val="000000">
                    <a:alpha val="43137"/>
                  </a:srgbClr>
                </a:outerShdw>
              </a:effectLst>
            </a:rPr>
            <a:t>आशा, आत्मिक ज्योति र आनन्दले प्रज्वलित हुन्छ</a:t>
          </a:r>
          <a:endParaRPr lang="es-ES" sz="1800" b="1" dirty="0">
            <a:effectLst>
              <a:outerShdw blurRad="38100" dist="38100" dir="2700000" algn="tl">
                <a:srgbClr val="000000">
                  <a:alpha val="43137"/>
                </a:srgbClr>
              </a:outerShdw>
            </a:effectLst>
          </a:endParaRPr>
        </a:p>
      </dgm:t>
    </dgm:pt>
    <dgm:pt modelId="{5896A3A2-F26E-4BA2-B45A-74BA43ADE6F7}" type="parTrans" cxnId="{FF660BE5-D7ED-4077-AA3A-2C36E53C0910}">
      <dgm:prSet/>
      <dgm:spPr/>
      <dgm:t>
        <a:bodyPr/>
        <a:lstStyle/>
        <a:p>
          <a:endParaRPr lang="es-ES" sz="1800" b="1">
            <a:effectLst>
              <a:outerShdw blurRad="38100" dist="38100" dir="2700000" algn="tl">
                <a:srgbClr val="000000">
                  <a:alpha val="43137"/>
                </a:srgbClr>
              </a:outerShdw>
            </a:effectLst>
          </a:endParaRPr>
        </a:p>
      </dgm:t>
    </dgm:pt>
    <dgm:pt modelId="{971E09D1-4B21-41E9-BCFF-4CFB506EBBD5}" type="sibTrans" cxnId="{FF660BE5-D7ED-4077-AA3A-2C36E53C0910}">
      <dgm:prSet/>
      <dgm:spPr/>
      <dgm:t>
        <a:bodyPr/>
        <a:lstStyle/>
        <a:p>
          <a:endParaRPr lang="es-ES" sz="1800" b="1">
            <a:effectLst>
              <a:outerShdw blurRad="38100" dist="38100" dir="2700000" algn="tl">
                <a:srgbClr val="000000">
                  <a:alpha val="43137"/>
                </a:srgbClr>
              </a:outerShdw>
            </a:effectLst>
          </a:endParaRPr>
        </a:p>
      </dgm:t>
    </dgm:pt>
    <dgm:pt modelId="{ACD9E306-0D5D-496E-B111-5E2041E43DCF}">
      <dgm:prSet custT="1"/>
      <dgm:spPr/>
      <dgm:t>
        <a:bodyPr/>
        <a:lstStyle/>
        <a:p>
          <a:r>
            <a:rPr lang="ne-NP" sz="1200" b="1" dirty="0">
              <a:effectLst>
                <a:outerShdw blurRad="38100" dist="38100" dir="2700000" algn="tl">
                  <a:srgbClr val="000000">
                    <a:alpha val="43137"/>
                  </a:srgbClr>
                </a:outerShdw>
              </a:effectLst>
              <a:cs typeface="Kalimati" panose="00000400000000000000" pitchFamily="2"/>
            </a:rPr>
            <a:t>यसले हाम्रो जीवनलाई कुन दिशामा जानुपर्छ सो देखाउँछ, हामीलाई बल, </a:t>
          </a:r>
          <a:r>
            <a:rPr lang="ne-NP" sz="1200" b="1" dirty="0" err="1">
              <a:effectLst>
                <a:outerShdw blurRad="38100" dist="38100" dir="2700000" algn="tl">
                  <a:srgbClr val="000000">
                    <a:alpha val="43137"/>
                  </a:srgbClr>
                </a:outerShdw>
              </a:effectLst>
              <a:cs typeface="Kalimati" panose="00000400000000000000" pitchFamily="2"/>
            </a:rPr>
            <a:t>ज्ञानबुद्धि</a:t>
          </a:r>
          <a:r>
            <a:rPr lang="ne-NP" sz="1200" b="1" dirty="0">
              <a:effectLst>
                <a:outerShdw blurRad="38100" dist="38100" dir="2700000" algn="tl">
                  <a:srgbClr val="000000">
                    <a:alpha val="43137"/>
                  </a:srgbClr>
                </a:outerShdw>
              </a:effectLst>
              <a:cs typeface="Kalimati" panose="00000400000000000000" pitchFamily="2"/>
            </a:rPr>
            <a:t> र </a:t>
          </a:r>
          <a:r>
            <a:rPr lang="ne-NP" sz="1200" b="1" dirty="0" err="1">
              <a:effectLst>
                <a:outerShdw blurRad="38100" dist="38100" dir="2700000" algn="tl">
                  <a:srgbClr val="000000">
                    <a:alpha val="43137"/>
                  </a:srgbClr>
                </a:outerShdw>
              </a:effectLst>
              <a:cs typeface="Kalimati" panose="00000400000000000000" pitchFamily="2"/>
            </a:rPr>
            <a:t>निश्चयता</a:t>
          </a:r>
          <a:r>
            <a:rPr lang="ne-NP" sz="1200" b="1" dirty="0">
              <a:effectLst>
                <a:outerShdw blurRad="38100" dist="38100" dir="2700000" algn="tl">
                  <a:srgbClr val="000000">
                    <a:alpha val="43137"/>
                  </a:srgbClr>
                </a:outerShdw>
              </a:effectLst>
              <a:cs typeface="Kalimati" panose="00000400000000000000" pitchFamily="2"/>
            </a:rPr>
            <a:t> दिन्छ</a:t>
          </a:r>
          <a:endParaRPr lang="es-ES" sz="1200" b="1" dirty="0">
            <a:effectLst>
              <a:outerShdw blurRad="38100" dist="38100" dir="2700000" algn="tl">
                <a:srgbClr val="000000">
                  <a:alpha val="43137"/>
                </a:srgbClr>
              </a:outerShdw>
            </a:effectLst>
            <a:cs typeface="Kalimati" panose="00000400000000000000" pitchFamily="2"/>
          </a:endParaRPr>
        </a:p>
      </dgm:t>
    </dgm:pt>
    <dgm:pt modelId="{D30B44E7-1663-4A3A-A975-3265C766502D}" type="parTrans" cxnId="{C6A6E1FC-A69B-40D9-9680-F61C753A0CE9}">
      <dgm:prSet/>
      <dgm:spPr/>
      <dgm:t>
        <a:bodyPr/>
        <a:lstStyle/>
        <a:p>
          <a:endParaRPr lang="es-ES" sz="1800" b="1">
            <a:effectLst>
              <a:outerShdw blurRad="38100" dist="38100" dir="2700000" algn="tl">
                <a:srgbClr val="000000">
                  <a:alpha val="43137"/>
                </a:srgbClr>
              </a:outerShdw>
            </a:effectLst>
          </a:endParaRPr>
        </a:p>
      </dgm:t>
    </dgm:pt>
    <dgm:pt modelId="{35A34A99-880E-48D5-BEBD-DF250A5A737C}" type="sibTrans" cxnId="{C6A6E1FC-A69B-40D9-9680-F61C753A0CE9}">
      <dgm:prSet/>
      <dgm:spPr/>
      <dgm:t>
        <a:bodyPr/>
        <a:lstStyle/>
        <a:p>
          <a:endParaRPr lang="es-ES" sz="1800" b="1">
            <a:effectLst>
              <a:outerShdw blurRad="38100" dist="38100" dir="2700000" algn="tl">
                <a:srgbClr val="000000">
                  <a:alpha val="43137"/>
                </a:srgbClr>
              </a:outerShdw>
            </a:effectLst>
          </a:endParaRPr>
        </a:p>
      </dgm:t>
    </dgm:pt>
    <dgm:pt modelId="{BDE27B36-6187-4049-9049-416037814F8C}">
      <dgm:prSet custT="1"/>
      <dgm:spPr/>
      <dgm:t>
        <a:bodyPr/>
        <a:lstStyle/>
        <a:p>
          <a:r>
            <a:rPr lang="ne-NP" sz="1600" b="1" dirty="0">
              <a:effectLst>
                <a:outerShdw blurRad="38100" dist="38100" dir="2700000" algn="tl">
                  <a:srgbClr val="000000">
                    <a:alpha val="43137"/>
                  </a:srgbClr>
                </a:outerShdw>
              </a:effectLst>
            </a:rPr>
            <a:t>हाम्रा शारीरिक, मानसिक, भावनात्मक र आत्मिक जीवनमा अमन चैन </a:t>
          </a:r>
          <a:r>
            <a:rPr lang="ne-NP" sz="1600" b="1" dirty="0" err="1">
              <a:effectLst>
                <a:outerShdw blurRad="38100" dist="38100" dir="2700000" algn="tl">
                  <a:srgbClr val="000000">
                    <a:alpha val="43137"/>
                  </a:srgbClr>
                </a:outerShdw>
              </a:effectLst>
            </a:rPr>
            <a:t>ल्याउँदछ</a:t>
          </a:r>
          <a:endParaRPr lang="es-ES" sz="1600" b="1" dirty="0">
            <a:effectLst>
              <a:outerShdw blurRad="38100" dist="38100" dir="2700000" algn="tl">
                <a:srgbClr val="000000">
                  <a:alpha val="43137"/>
                </a:srgbClr>
              </a:outerShdw>
            </a:effectLst>
          </a:endParaRPr>
        </a:p>
      </dgm:t>
    </dgm:pt>
    <dgm:pt modelId="{11C481CC-19A4-4AF0-A975-6AB7BA38BAAD}" type="parTrans" cxnId="{38093B64-1FD9-40F0-A9E3-6DF9CE4850B0}">
      <dgm:prSet/>
      <dgm:spPr/>
      <dgm:t>
        <a:bodyPr/>
        <a:lstStyle/>
        <a:p>
          <a:endParaRPr lang="es-ES" sz="1800" b="1">
            <a:effectLst>
              <a:outerShdw blurRad="38100" dist="38100" dir="2700000" algn="tl">
                <a:srgbClr val="000000">
                  <a:alpha val="43137"/>
                </a:srgbClr>
              </a:outerShdw>
            </a:effectLst>
          </a:endParaRPr>
        </a:p>
      </dgm:t>
    </dgm:pt>
    <dgm:pt modelId="{2BA47597-CF2A-491F-88FF-CB0CAD053AE6}" type="sibTrans" cxnId="{38093B64-1FD9-40F0-A9E3-6DF9CE4850B0}">
      <dgm:prSet/>
      <dgm:spPr/>
      <dgm:t>
        <a:bodyPr/>
        <a:lstStyle/>
        <a:p>
          <a:endParaRPr lang="es-ES" sz="1800" b="1">
            <a:effectLst>
              <a:outerShdw blurRad="38100" dist="38100" dir="2700000" algn="tl">
                <a:srgbClr val="000000">
                  <a:alpha val="43137"/>
                </a:srgbClr>
              </a:outerShdw>
            </a:effectLst>
          </a:endParaRPr>
        </a:p>
      </dgm:t>
    </dgm:pt>
    <dgm:pt modelId="{707E4CC0-8052-4C9F-A1DC-54FE34326050}" type="pres">
      <dgm:prSet presAssocID="{027D7D90-19A8-4DF4-994A-5473D1726A92}" presName="Name0" presStyleCnt="0">
        <dgm:presLayoutVars>
          <dgm:chMax val="7"/>
          <dgm:chPref val="7"/>
          <dgm:dir/>
        </dgm:presLayoutVars>
      </dgm:prSet>
      <dgm:spPr/>
    </dgm:pt>
    <dgm:pt modelId="{735B3939-0EA3-4DE5-AD54-B1A53095E3F5}" type="pres">
      <dgm:prSet presAssocID="{027D7D90-19A8-4DF4-994A-5473D1726A92}" presName="Name1" presStyleCnt="0"/>
      <dgm:spPr/>
    </dgm:pt>
    <dgm:pt modelId="{4D61E781-39AE-4EF2-B86C-AD8C30A55DF7}" type="pres">
      <dgm:prSet presAssocID="{027D7D90-19A8-4DF4-994A-5473D1726A92}" presName="cycle" presStyleCnt="0"/>
      <dgm:spPr/>
    </dgm:pt>
    <dgm:pt modelId="{FD90B508-2A77-4369-A716-E9924A1D66AD}" type="pres">
      <dgm:prSet presAssocID="{027D7D90-19A8-4DF4-994A-5473D1726A92}" presName="srcNode" presStyleLbl="node1" presStyleIdx="0" presStyleCnt="6"/>
      <dgm:spPr/>
    </dgm:pt>
    <dgm:pt modelId="{61A78E88-B905-4107-AB36-8799805AEB62}" type="pres">
      <dgm:prSet presAssocID="{027D7D90-19A8-4DF4-994A-5473D1726A92}" presName="conn" presStyleLbl="parChTrans1D2" presStyleIdx="0" presStyleCnt="1"/>
      <dgm:spPr/>
    </dgm:pt>
    <dgm:pt modelId="{29CC4D10-4140-444D-9407-42A41FC8C207}" type="pres">
      <dgm:prSet presAssocID="{027D7D90-19A8-4DF4-994A-5473D1726A92}" presName="extraNode" presStyleLbl="node1" presStyleIdx="0" presStyleCnt="6"/>
      <dgm:spPr/>
    </dgm:pt>
    <dgm:pt modelId="{9BFB581D-D522-4935-9F4D-3F4337998360}" type="pres">
      <dgm:prSet presAssocID="{027D7D90-19A8-4DF4-994A-5473D1726A92}" presName="dstNode" presStyleLbl="node1" presStyleIdx="0" presStyleCnt="6"/>
      <dgm:spPr/>
    </dgm:pt>
    <dgm:pt modelId="{C48A19A7-3B45-4A76-9FCF-C83A7E3AE869}" type="pres">
      <dgm:prSet presAssocID="{26D0D08C-9C16-4F0C-810A-0CE736FA8451}" presName="text_1" presStyleLbl="node1" presStyleIdx="0" presStyleCnt="6" custScaleY="146082">
        <dgm:presLayoutVars>
          <dgm:bulletEnabled val="1"/>
        </dgm:presLayoutVars>
      </dgm:prSet>
      <dgm:spPr/>
    </dgm:pt>
    <dgm:pt modelId="{6DF3928E-55C2-49D7-85D3-089D047FE103}" type="pres">
      <dgm:prSet presAssocID="{26D0D08C-9C16-4F0C-810A-0CE736FA8451}" presName="accent_1" presStyleCnt="0"/>
      <dgm:spPr/>
    </dgm:pt>
    <dgm:pt modelId="{637065DA-0758-4A07-9A20-947C08E3790A}" type="pres">
      <dgm:prSet presAssocID="{26D0D08C-9C16-4F0C-810A-0CE736FA8451}" presName="accentRepeatNode" presStyleLbl="solidFgAcc1" presStyleIdx="0" presStyleCnt="6"/>
      <dgm:spPr/>
    </dgm:pt>
    <dgm:pt modelId="{A7852B7F-9D7C-489C-BE8E-3F11B880BC52}" type="pres">
      <dgm:prSet presAssocID="{3B4ADB77-C03A-4CD6-8A91-1C414D52CC45}" presName="text_2" presStyleLbl="node1" presStyleIdx="1" presStyleCnt="6" custScaleY="146082" custLinFactNeighborX="329" custLinFactNeighborY="25816">
        <dgm:presLayoutVars>
          <dgm:bulletEnabled val="1"/>
        </dgm:presLayoutVars>
      </dgm:prSet>
      <dgm:spPr/>
    </dgm:pt>
    <dgm:pt modelId="{511C0816-0EA4-405E-B833-B55814AC3514}" type="pres">
      <dgm:prSet presAssocID="{3B4ADB77-C03A-4CD6-8A91-1C414D52CC45}" presName="accent_2" presStyleCnt="0"/>
      <dgm:spPr/>
    </dgm:pt>
    <dgm:pt modelId="{5D282486-33FC-46C0-956D-F94CA81D9F0C}" type="pres">
      <dgm:prSet presAssocID="{3B4ADB77-C03A-4CD6-8A91-1C414D52CC45}" presName="accentRepeatNode" presStyleLbl="solidFgAcc1" presStyleIdx="1" presStyleCnt="6"/>
      <dgm:spPr/>
    </dgm:pt>
    <dgm:pt modelId="{C0C83315-2F2D-41BA-BD91-2565B7ACC27D}" type="pres">
      <dgm:prSet presAssocID="{AF94341D-0C61-4E7F-86A8-F4DD25F431F5}" presName="text_3" presStyleLbl="node1" presStyleIdx="2" presStyleCnt="6" custScaleY="146082">
        <dgm:presLayoutVars>
          <dgm:bulletEnabled val="1"/>
        </dgm:presLayoutVars>
      </dgm:prSet>
      <dgm:spPr/>
    </dgm:pt>
    <dgm:pt modelId="{11BD49BE-0140-4309-AA27-A99DF3CD6711}" type="pres">
      <dgm:prSet presAssocID="{AF94341D-0C61-4E7F-86A8-F4DD25F431F5}" presName="accent_3" presStyleCnt="0"/>
      <dgm:spPr/>
    </dgm:pt>
    <dgm:pt modelId="{18D19A94-E3FB-41DD-B892-540E91F5C2C4}" type="pres">
      <dgm:prSet presAssocID="{AF94341D-0C61-4E7F-86A8-F4DD25F431F5}" presName="accentRepeatNode" presStyleLbl="solidFgAcc1" presStyleIdx="2" presStyleCnt="6"/>
      <dgm:spPr/>
    </dgm:pt>
    <dgm:pt modelId="{4B6B7025-3523-4EE7-8B9B-0FCD940FB292}" type="pres">
      <dgm:prSet presAssocID="{26F7C2D3-62EE-4556-8F56-2522ADE0C86A}" presName="text_4" presStyleLbl="node1" presStyleIdx="3" presStyleCnt="6" custScaleY="146082" custLinFactNeighborX="404" custLinFactNeighborY="5418">
        <dgm:presLayoutVars>
          <dgm:bulletEnabled val="1"/>
        </dgm:presLayoutVars>
      </dgm:prSet>
      <dgm:spPr/>
    </dgm:pt>
    <dgm:pt modelId="{4B66766E-73DB-4B0A-96E0-496F27B5B130}" type="pres">
      <dgm:prSet presAssocID="{26F7C2D3-62EE-4556-8F56-2522ADE0C86A}" presName="accent_4" presStyleCnt="0"/>
      <dgm:spPr/>
    </dgm:pt>
    <dgm:pt modelId="{6475B0D6-7C09-424B-9242-C77A2FBE3027}" type="pres">
      <dgm:prSet presAssocID="{26F7C2D3-62EE-4556-8F56-2522ADE0C86A}" presName="accentRepeatNode" presStyleLbl="solidFgAcc1" presStyleIdx="3" presStyleCnt="6"/>
      <dgm:spPr/>
    </dgm:pt>
    <dgm:pt modelId="{9B90B72C-6E5D-47DA-B40C-5F147B4AE241}" type="pres">
      <dgm:prSet presAssocID="{ACD9E306-0D5D-496E-B111-5E2041E43DCF}" presName="text_5" presStyleLbl="node1" presStyleIdx="4" presStyleCnt="6" custScaleY="146082">
        <dgm:presLayoutVars>
          <dgm:bulletEnabled val="1"/>
        </dgm:presLayoutVars>
      </dgm:prSet>
      <dgm:spPr/>
    </dgm:pt>
    <dgm:pt modelId="{B3074FBB-6FEB-407E-A605-C2FFCADBDDD1}" type="pres">
      <dgm:prSet presAssocID="{ACD9E306-0D5D-496E-B111-5E2041E43DCF}" presName="accent_5" presStyleCnt="0"/>
      <dgm:spPr/>
    </dgm:pt>
    <dgm:pt modelId="{61AE73C8-5041-4CE8-912D-6ADF7611A9DD}" type="pres">
      <dgm:prSet presAssocID="{ACD9E306-0D5D-496E-B111-5E2041E43DCF}" presName="accentRepeatNode" presStyleLbl="solidFgAcc1" presStyleIdx="4" presStyleCnt="6"/>
      <dgm:spPr/>
    </dgm:pt>
    <dgm:pt modelId="{9312310A-2ADA-4EC0-B7DF-4AAF63F143FD}" type="pres">
      <dgm:prSet presAssocID="{BDE27B36-6187-4049-9049-416037814F8C}" presName="text_6" presStyleLbl="node1" presStyleIdx="5" presStyleCnt="6" custScaleY="146082">
        <dgm:presLayoutVars>
          <dgm:bulletEnabled val="1"/>
        </dgm:presLayoutVars>
      </dgm:prSet>
      <dgm:spPr/>
    </dgm:pt>
    <dgm:pt modelId="{7ABC51BE-1BC1-4AD4-BA9C-5DA5F0BD99EA}" type="pres">
      <dgm:prSet presAssocID="{BDE27B36-6187-4049-9049-416037814F8C}" presName="accent_6" presStyleCnt="0"/>
      <dgm:spPr/>
    </dgm:pt>
    <dgm:pt modelId="{9552AF54-FA42-4D3F-8ED6-50254DF2BCAE}" type="pres">
      <dgm:prSet presAssocID="{BDE27B36-6187-4049-9049-416037814F8C}" presName="accentRepeatNode" presStyleLbl="solidFgAcc1" presStyleIdx="5" presStyleCnt="6"/>
      <dgm:spPr/>
    </dgm:pt>
  </dgm:ptLst>
  <dgm:cxnLst>
    <dgm:cxn modelId="{3765E705-8492-461B-8CC4-6FEA4259F8ED}" srcId="{027D7D90-19A8-4DF4-994A-5473D1726A92}" destId="{AF94341D-0C61-4E7F-86A8-F4DD25F431F5}" srcOrd="2" destOrd="0" parTransId="{691E971F-B208-48DD-89F8-C08BBD2C21AB}" sibTransId="{D22C6DEE-A566-46EC-AD15-0480797ED151}"/>
    <dgm:cxn modelId="{C92F4C24-4CEB-4B9F-9D40-AED5DBDF4C58}" type="presOf" srcId="{26F7C2D3-62EE-4556-8F56-2522ADE0C86A}" destId="{4B6B7025-3523-4EE7-8B9B-0FCD940FB292}" srcOrd="0" destOrd="0" presId="urn:microsoft.com/office/officeart/2008/layout/VerticalCurvedList"/>
    <dgm:cxn modelId="{CDCA4130-380D-4467-9BC2-C4B58E087835}" type="presOf" srcId="{5CD5184B-0159-45CD-8008-44B054A377DD}" destId="{61A78E88-B905-4107-AB36-8799805AEB62}" srcOrd="0" destOrd="0" presId="urn:microsoft.com/office/officeart/2008/layout/VerticalCurvedList"/>
    <dgm:cxn modelId="{1DB0BC42-55AA-479D-B2A2-D5D16036B0BA}" type="presOf" srcId="{BDE27B36-6187-4049-9049-416037814F8C}" destId="{9312310A-2ADA-4EC0-B7DF-4AAF63F143FD}" srcOrd="0" destOrd="0" presId="urn:microsoft.com/office/officeart/2008/layout/VerticalCurvedList"/>
    <dgm:cxn modelId="{595E1564-13E8-4384-BC9B-E89115A5B194}" srcId="{027D7D90-19A8-4DF4-994A-5473D1726A92}" destId="{26D0D08C-9C16-4F0C-810A-0CE736FA8451}" srcOrd="0" destOrd="0" parTransId="{CB128B8E-CF8E-45C8-AFFF-960286D4D94F}" sibTransId="{5CD5184B-0159-45CD-8008-44B054A377DD}"/>
    <dgm:cxn modelId="{38093B64-1FD9-40F0-A9E3-6DF9CE4850B0}" srcId="{027D7D90-19A8-4DF4-994A-5473D1726A92}" destId="{BDE27B36-6187-4049-9049-416037814F8C}" srcOrd="5" destOrd="0" parTransId="{11C481CC-19A4-4AF0-A975-6AB7BA38BAAD}" sibTransId="{2BA47597-CF2A-491F-88FF-CB0CAD053AE6}"/>
    <dgm:cxn modelId="{8EEC0445-9F4F-4AB4-A79D-DFB4931A87EF}" type="presOf" srcId="{AF94341D-0C61-4E7F-86A8-F4DD25F431F5}" destId="{C0C83315-2F2D-41BA-BD91-2565B7ACC27D}" srcOrd="0" destOrd="0" presId="urn:microsoft.com/office/officeart/2008/layout/VerticalCurvedList"/>
    <dgm:cxn modelId="{01FC8245-7688-4676-8B16-CA48F0877B16}" type="presOf" srcId="{ACD9E306-0D5D-496E-B111-5E2041E43DCF}" destId="{9B90B72C-6E5D-47DA-B40C-5F147B4AE241}" srcOrd="0" destOrd="0" presId="urn:microsoft.com/office/officeart/2008/layout/VerticalCurvedList"/>
    <dgm:cxn modelId="{5718FC50-0BC3-48D9-BE72-5C0B5D6707F5}" type="presOf" srcId="{3B4ADB77-C03A-4CD6-8A91-1C414D52CC45}" destId="{A7852B7F-9D7C-489C-BE8E-3F11B880BC52}" srcOrd="0" destOrd="0" presId="urn:microsoft.com/office/officeart/2008/layout/VerticalCurvedList"/>
    <dgm:cxn modelId="{47006E72-E8EE-4A5B-9E79-ED607ADE6BA1}" type="presOf" srcId="{26D0D08C-9C16-4F0C-810A-0CE736FA8451}" destId="{C48A19A7-3B45-4A76-9FCF-C83A7E3AE869}" srcOrd="0" destOrd="0" presId="urn:microsoft.com/office/officeart/2008/layout/VerticalCurvedList"/>
    <dgm:cxn modelId="{1D5076BF-6103-4002-AD72-3D863D16E1BF}" type="presOf" srcId="{027D7D90-19A8-4DF4-994A-5473D1726A92}" destId="{707E4CC0-8052-4C9F-A1DC-54FE34326050}" srcOrd="0" destOrd="0" presId="urn:microsoft.com/office/officeart/2008/layout/VerticalCurvedList"/>
    <dgm:cxn modelId="{FF660BE5-D7ED-4077-AA3A-2C36E53C0910}" srcId="{027D7D90-19A8-4DF4-994A-5473D1726A92}" destId="{26F7C2D3-62EE-4556-8F56-2522ADE0C86A}" srcOrd="3" destOrd="0" parTransId="{5896A3A2-F26E-4BA2-B45A-74BA43ADE6F7}" sibTransId="{971E09D1-4B21-41E9-BCFF-4CFB506EBBD5}"/>
    <dgm:cxn modelId="{85D9F7EA-B881-4F97-BF14-71B79F5A2443}" srcId="{027D7D90-19A8-4DF4-994A-5473D1726A92}" destId="{3B4ADB77-C03A-4CD6-8A91-1C414D52CC45}" srcOrd="1" destOrd="0" parTransId="{3A9A75D7-14E8-4123-85F0-0615B7BF4328}" sibTransId="{8287857E-96C2-44CA-8776-5837A22C453A}"/>
    <dgm:cxn modelId="{C6A6E1FC-A69B-40D9-9680-F61C753A0CE9}" srcId="{027D7D90-19A8-4DF4-994A-5473D1726A92}" destId="{ACD9E306-0D5D-496E-B111-5E2041E43DCF}" srcOrd="4" destOrd="0" parTransId="{D30B44E7-1663-4A3A-A975-3265C766502D}" sibTransId="{35A34A99-880E-48D5-BEBD-DF250A5A737C}"/>
    <dgm:cxn modelId="{21FED357-F6EF-4C71-A987-2B5F8609AF3D}" type="presParOf" srcId="{707E4CC0-8052-4C9F-A1DC-54FE34326050}" destId="{735B3939-0EA3-4DE5-AD54-B1A53095E3F5}" srcOrd="0" destOrd="0" presId="urn:microsoft.com/office/officeart/2008/layout/VerticalCurvedList"/>
    <dgm:cxn modelId="{9AFA28EE-208E-4163-8E66-14C0F4A76253}" type="presParOf" srcId="{735B3939-0EA3-4DE5-AD54-B1A53095E3F5}" destId="{4D61E781-39AE-4EF2-B86C-AD8C30A55DF7}" srcOrd="0" destOrd="0" presId="urn:microsoft.com/office/officeart/2008/layout/VerticalCurvedList"/>
    <dgm:cxn modelId="{FDE5C1A7-B326-420E-A0C4-64E44818B90C}" type="presParOf" srcId="{4D61E781-39AE-4EF2-B86C-AD8C30A55DF7}" destId="{FD90B508-2A77-4369-A716-E9924A1D66AD}" srcOrd="0" destOrd="0" presId="urn:microsoft.com/office/officeart/2008/layout/VerticalCurvedList"/>
    <dgm:cxn modelId="{1A905190-53CE-4133-850B-812D552AD746}" type="presParOf" srcId="{4D61E781-39AE-4EF2-B86C-AD8C30A55DF7}" destId="{61A78E88-B905-4107-AB36-8799805AEB62}" srcOrd="1" destOrd="0" presId="urn:microsoft.com/office/officeart/2008/layout/VerticalCurvedList"/>
    <dgm:cxn modelId="{0F83A3B5-0FD3-438D-B3B4-D9BA699029A5}" type="presParOf" srcId="{4D61E781-39AE-4EF2-B86C-AD8C30A55DF7}" destId="{29CC4D10-4140-444D-9407-42A41FC8C207}" srcOrd="2" destOrd="0" presId="urn:microsoft.com/office/officeart/2008/layout/VerticalCurvedList"/>
    <dgm:cxn modelId="{9FE28FF4-C929-4793-8196-A9A8687F2719}" type="presParOf" srcId="{4D61E781-39AE-4EF2-B86C-AD8C30A55DF7}" destId="{9BFB581D-D522-4935-9F4D-3F4337998360}" srcOrd="3" destOrd="0" presId="urn:microsoft.com/office/officeart/2008/layout/VerticalCurvedList"/>
    <dgm:cxn modelId="{F92CA791-C96B-48B5-9D7F-02454EE051B5}" type="presParOf" srcId="{735B3939-0EA3-4DE5-AD54-B1A53095E3F5}" destId="{C48A19A7-3B45-4A76-9FCF-C83A7E3AE869}" srcOrd="1" destOrd="0" presId="urn:microsoft.com/office/officeart/2008/layout/VerticalCurvedList"/>
    <dgm:cxn modelId="{A3919C74-933B-4A56-B048-DA5B0692A34D}" type="presParOf" srcId="{735B3939-0EA3-4DE5-AD54-B1A53095E3F5}" destId="{6DF3928E-55C2-49D7-85D3-089D047FE103}" srcOrd="2" destOrd="0" presId="urn:microsoft.com/office/officeart/2008/layout/VerticalCurvedList"/>
    <dgm:cxn modelId="{7CE60A5D-0596-4EBE-94E7-E228CF0D24E4}" type="presParOf" srcId="{6DF3928E-55C2-49D7-85D3-089D047FE103}" destId="{637065DA-0758-4A07-9A20-947C08E3790A}" srcOrd="0" destOrd="0" presId="urn:microsoft.com/office/officeart/2008/layout/VerticalCurvedList"/>
    <dgm:cxn modelId="{F43A27DB-7371-49CD-B1E4-C4A42C41DD29}" type="presParOf" srcId="{735B3939-0EA3-4DE5-AD54-B1A53095E3F5}" destId="{A7852B7F-9D7C-489C-BE8E-3F11B880BC52}" srcOrd="3" destOrd="0" presId="urn:microsoft.com/office/officeart/2008/layout/VerticalCurvedList"/>
    <dgm:cxn modelId="{6A575A72-17FF-4B53-A7D9-EBB9E7346E90}" type="presParOf" srcId="{735B3939-0EA3-4DE5-AD54-B1A53095E3F5}" destId="{511C0816-0EA4-405E-B833-B55814AC3514}" srcOrd="4" destOrd="0" presId="urn:microsoft.com/office/officeart/2008/layout/VerticalCurvedList"/>
    <dgm:cxn modelId="{FD0A0A0D-69A3-4411-AC34-8A295104C91F}" type="presParOf" srcId="{511C0816-0EA4-405E-B833-B55814AC3514}" destId="{5D282486-33FC-46C0-956D-F94CA81D9F0C}" srcOrd="0" destOrd="0" presId="urn:microsoft.com/office/officeart/2008/layout/VerticalCurvedList"/>
    <dgm:cxn modelId="{B6E7074E-3629-41FC-8B7E-13C39B804C7A}" type="presParOf" srcId="{735B3939-0EA3-4DE5-AD54-B1A53095E3F5}" destId="{C0C83315-2F2D-41BA-BD91-2565B7ACC27D}" srcOrd="5" destOrd="0" presId="urn:microsoft.com/office/officeart/2008/layout/VerticalCurvedList"/>
    <dgm:cxn modelId="{15A89248-2DB0-47BF-9230-A0F4AEC2741C}" type="presParOf" srcId="{735B3939-0EA3-4DE5-AD54-B1A53095E3F5}" destId="{11BD49BE-0140-4309-AA27-A99DF3CD6711}" srcOrd="6" destOrd="0" presId="urn:microsoft.com/office/officeart/2008/layout/VerticalCurvedList"/>
    <dgm:cxn modelId="{5F8BFA35-4E5F-49F0-A946-6C6653CDE116}" type="presParOf" srcId="{11BD49BE-0140-4309-AA27-A99DF3CD6711}" destId="{18D19A94-E3FB-41DD-B892-540E91F5C2C4}" srcOrd="0" destOrd="0" presId="urn:microsoft.com/office/officeart/2008/layout/VerticalCurvedList"/>
    <dgm:cxn modelId="{35CB71B6-92F0-4927-AE3E-A0B7E6316569}" type="presParOf" srcId="{735B3939-0EA3-4DE5-AD54-B1A53095E3F5}" destId="{4B6B7025-3523-4EE7-8B9B-0FCD940FB292}" srcOrd="7" destOrd="0" presId="urn:microsoft.com/office/officeart/2008/layout/VerticalCurvedList"/>
    <dgm:cxn modelId="{15319567-65FE-4B27-BDD4-19C6DB57FEAE}" type="presParOf" srcId="{735B3939-0EA3-4DE5-AD54-B1A53095E3F5}" destId="{4B66766E-73DB-4B0A-96E0-496F27B5B130}" srcOrd="8" destOrd="0" presId="urn:microsoft.com/office/officeart/2008/layout/VerticalCurvedList"/>
    <dgm:cxn modelId="{AF7FF491-18DC-4378-A41E-9F03202E8242}" type="presParOf" srcId="{4B66766E-73DB-4B0A-96E0-496F27B5B130}" destId="{6475B0D6-7C09-424B-9242-C77A2FBE3027}" srcOrd="0" destOrd="0" presId="urn:microsoft.com/office/officeart/2008/layout/VerticalCurvedList"/>
    <dgm:cxn modelId="{F17F62A2-05B1-475E-82CB-D07E33A4245A}" type="presParOf" srcId="{735B3939-0EA3-4DE5-AD54-B1A53095E3F5}" destId="{9B90B72C-6E5D-47DA-B40C-5F147B4AE241}" srcOrd="9" destOrd="0" presId="urn:microsoft.com/office/officeart/2008/layout/VerticalCurvedList"/>
    <dgm:cxn modelId="{D8402866-7A12-48F8-BE6F-72F6D7DA240D}" type="presParOf" srcId="{735B3939-0EA3-4DE5-AD54-B1A53095E3F5}" destId="{B3074FBB-6FEB-407E-A605-C2FFCADBDDD1}" srcOrd="10" destOrd="0" presId="urn:microsoft.com/office/officeart/2008/layout/VerticalCurvedList"/>
    <dgm:cxn modelId="{3D2D6A76-6FB4-4005-8533-03CD433CF628}" type="presParOf" srcId="{B3074FBB-6FEB-407E-A605-C2FFCADBDDD1}" destId="{61AE73C8-5041-4CE8-912D-6ADF7611A9DD}" srcOrd="0" destOrd="0" presId="urn:microsoft.com/office/officeart/2008/layout/VerticalCurvedList"/>
    <dgm:cxn modelId="{8B5FE3E5-21E3-442D-A7A1-11492DEDF876}" type="presParOf" srcId="{735B3939-0EA3-4DE5-AD54-B1A53095E3F5}" destId="{9312310A-2ADA-4EC0-B7DF-4AAF63F143FD}" srcOrd="11" destOrd="0" presId="urn:microsoft.com/office/officeart/2008/layout/VerticalCurvedList"/>
    <dgm:cxn modelId="{4AD46C13-C4A5-4FAE-BA44-8CA14C09AB13}" type="presParOf" srcId="{735B3939-0EA3-4DE5-AD54-B1A53095E3F5}" destId="{7ABC51BE-1BC1-4AD4-BA9C-5DA5F0BD99EA}" srcOrd="12" destOrd="0" presId="urn:microsoft.com/office/officeart/2008/layout/VerticalCurvedList"/>
    <dgm:cxn modelId="{394FA93A-1488-4CED-BA5F-2DE222479CE6}" type="presParOf" srcId="{7ABC51BE-1BC1-4AD4-BA9C-5DA5F0BD99EA}" destId="{9552AF54-FA42-4D3F-8ED6-50254DF2BCA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C7728D-A648-4C7D-8BD4-24C9321DCFC9}" type="doc">
      <dgm:prSet loTypeId="urn:microsoft.com/office/officeart/2008/layout/AlternatingPictureBlocks" loCatId="picture" qsTypeId="urn:microsoft.com/office/officeart/2005/8/quickstyle/simple5" qsCatId="simple" csTypeId="urn:microsoft.com/office/officeart/2005/8/colors/colorful1#1" csCatId="colorful" phldr="1"/>
      <dgm:spPr/>
      <dgm:t>
        <a:bodyPr/>
        <a:lstStyle/>
        <a:p>
          <a:endParaRPr lang="es-ES"/>
        </a:p>
      </dgm:t>
    </dgm:pt>
    <dgm:pt modelId="{651A3827-7D14-4CAB-B5A8-0B423400BB15}">
      <dgm:prSet custT="1"/>
      <dgm:spPr/>
      <dgm:t>
        <a:bodyPr/>
        <a:lstStyle/>
        <a:p>
          <a:r>
            <a:rPr lang="ne-NP" sz="2000" b="0" dirty="0">
              <a:effectLst>
                <a:outerShdw blurRad="38100" dist="38100" dir="2700000" algn="tl">
                  <a:srgbClr val="000000">
                    <a:alpha val="43137"/>
                  </a:srgbClr>
                </a:outerShdw>
              </a:effectLst>
              <a:cs typeface="Kalimati" panose="00000400000000000000" pitchFamily="2"/>
            </a:rPr>
            <a:t>ल्याटिन भाषामा </a:t>
          </a:r>
          <a:r>
            <a:rPr lang="ne-NP" sz="2000" b="0" dirty="0" err="1">
              <a:effectLst>
                <a:outerShdw blurRad="38100" dist="38100" dir="2700000" algn="tl">
                  <a:srgbClr val="000000">
                    <a:alpha val="43137"/>
                  </a:srgbClr>
                </a:outerShdw>
              </a:effectLst>
              <a:cs typeface="Kalimati" panose="00000400000000000000" pitchFamily="2"/>
            </a:rPr>
            <a:t>वाइक्लिफले</a:t>
          </a:r>
          <a:r>
            <a:rPr lang="ne-NP" sz="2000" b="0" dirty="0">
              <a:effectLst>
                <a:outerShdw blurRad="38100" dist="38100" dir="2700000" algn="tl">
                  <a:srgbClr val="000000">
                    <a:alpha val="43137"/>
                  </a:srgbClr>
                </a:outerShdw>
              </a:effectLst>
              <a:cs typeface="Kalimati" panose="00000400000000000000" pitchFamily="2"/>
            </a:rPr>
            <a:t> अङ्ग्रेजीमा अनुवाद गरेको बाइबललाई </a:t>
          </a:r>
          <a:r>
            <a:rPr lang="ne-NP" sz="2000" b="0" dirty="0" err="1">
              <a:effectLst>
                <a:outerShdw blurRad="38100" dist="38100" dir="2700000" algn="tl">
                  <a:srgbClr val="000000">
                    <a:alpha val="43137"/>
                  </a:srgbClr>
                </a:outerShdw>
              </a:effectLst>
              <a:cs typeface="Kalimati" panose="00000400000000000000" pitchFamily="2"/>
            </a:rPr>
            <a:t>विलियम</a:t>
          </a:r>
          <a:r>
            <a:rPr lang="ne-NP" sz="2000" b="0" dirty="0">
              <a:effectLst>
                <a:outerShdw blurRad="38100" dist="38100" dir="2700000" algn="tl">
                  <a:srgbClr val="000000">
                    <a:alpha val="43137"/>
                  </a:srgbClr>
                </a:outerShdw>
              </a:effectLst>
              <a:cs typeface="Kalimati" panose="00000400000000000000" pitchFamily="2"/>
            </a:rPr>
            <a:t> </a:t>
          </a:r>
          <a:r>
            <a:rPr lang="ne-NP" sz="2000" b="0" dirty="0" err="1">
              <a:effectLst>
                <a:outerShdw blurRad="38100" dist="38100" dir="2700000" algn="tl">
                  <a:srgbClr val="000000">
                    <a:alpha val="43137"/>
                  </a:srgbClr>
                </a:outerShdw>
              </a:effectLst>
              <a:cs typeface="Kalimati" panose="00000400000000000000" pitchFamily="2"/>
            </a:rPr>
            <a:t>टिन्डेल</a:t>
          </a:r>
          <a:r>
            <a:rPr lang="ne-NP" sz="2000" b="0" dirty="0">
              <a:effectLst>
                <a:outerShdw blurRad="38100" dist="38100" dir="2700000" algn="tl">
                  <a:srgbClr val="000000">
                    <a:alpha val="43137"/>
                  </a:srgbClr>
                </a:outerShdw>
              </a:effectLst>
              <a:cs typeface="Kalimati" panose="00000400000000000000" pitchFamily="2"/>
            </a:rPr>
            <a:t> (१४९४-१५३६)मा सच्याएका थिए। उनले सुरुका भाषाहरूबाट </a:t>
          </a:r>
          <a:r>
            <a:rPr lang="ne-NP" sz="2000" b="0" dirty="0" err="1">
              <a:effectLst>
                <a:outerShdw blurRad="38100" dist="38100" dir="2700000" algn="tl">
                  <a:srgbClr val="000000">
                    <a:alpha val="43137"/>
                  </a:srgbClr>
                </a:outerShdw>
              </a:effectLst>
              <a:cs typeface="Kalimati" panose="00000400000000000000" pitchFamily="2"/>
            </a:rPr>
            <a:t>सिधै</a:t>
          </a:r>
          <a:r>
            <a:rPr lang="ne-NP" sz="2000" b="0" dirty="0">
              <a:effectLst>
                <a:outerShdw blurRad="38100" dist="38100" dir="2700000" algn="tl">
                  <a:srgbClr val="000000">
                    <a:alpha val="43137"/>
                  </a:srgbClr>
                </a:outerShdw>
              </a:effectLst>
              <a:cs typeface="Kalimati" panose="00000400000000000000" pitchFamily="2"/>
            </a:rPr>
            <a:t> अनुवाद गरेका थिए। उनले नयाँ करारलाई ग्रीक भाषाबाट  अङ्ग्रेजीमा अनुवाद गरेका थिए।</a:t>
          </a:r>
          <a:endParaRPr lang="es-ES" sz="2000" b="0" dirty="0">
            <a:effectLst>
              <a:outerShdw blurRad="38100" dist="38100" dir="2700000" algn="tl">
                <a:srgbClr val="000000">
                  <a:alpha val="43137"/>
                </a:srgbClr>
              </a:outerShdw>
            </a:effectLst>
            <a:cs typeface="Kalimati" panose="00000400000000000000" pitchFamily="2"/>
          </a:endParaRPr>
        </a:p>
      </dgm:t>
    </dgm:pt>
    <dgm:pt modelId="{AF5AD1FA-094F-4E1B-ADAD-81467F4B29FB}" type="parTrans" cxnId="{92CB5ABF-0658-4001-997A-1ADA7B88C1BA}">
      <dgm:prSet/>
      <dgm:spPr/>
      <dgm:t>
        <a:bodyPr/>
        <a:lstStyle/>
        <a:p>
          <a:endParaRPr lang="es-ES">
            <a:effectLst>
              <a:outerShdw blurRad="38100" dist="38100" dir="2700000" algn="tl">
                <a:srgbClr val="000000">
                  <a:alpha val="43137"/>
                </a:srgbClr>
              </a:outerShdw>
            </a:effectLst>
          </a:endParaRPr>
        </a:p>
      </dgm:t>
    </dgm:pt>
    <dgm:pt modelId="{C2324224-0A2B-4074-B6C6-A378CFA1B56F}" type="sibTrans" cxnId="{92CB5ABF-0658-4001-997A-1ADA7B88C1BA}">
      <dgm:prSet/>
      <dgm:spPr/>
      <dgm:t>
        <a:bodyPr/>
        <a:lstStyle/>
        <a:p>
          <a:endParaRPr lang="es-ES">
            <a:effectLst>
              <a:outerShdw blurRad="38100" dist="38100" dir="2700000" algn="tl">
                <a:srgbClr val="000000">
                  <a:alpha val="43137"/>
                </a:srgbClr>
              </a:outerShdw>
            </a:effectLst>
          </a:endParaRPr>
        </a:p>
      </dgm:t>
    </dgm:pt>
    <dgm:pt modelId="{FF19050F-326F-4861-BD8E-A497DACAC829}">
      <dgm:prSet custT="1"/>
      <dgm:spPr>
        <a:solidFill>
          <a:schemeClr val="accent6"/>
        </a:solidFill>
      </dgm:spPr>
      <dgm:t>
        <a:bodyPr/>
        <a:lstStyle/>
        <a:p>
          <a:r>
            <a:rPr lang="ne-NP" sz="2000" b="1" dirty="0">
              <a:effectLst>
                <a:outerShdw blurRad="38100" dist="38100" dir="2700000" algn="tl">
                  <a:srgbClr val="000000">
                    <a:alpha val="43137"/>
                  </a:srgbClr>
                </a:outerShdw>
              </a:effectLst>
              <a:cs typeface="Kalimati" panose="00000400000000000000" pitchFamily="2"/>
            </a:rPr>
            <a:t>माइल </a:t>
          </a:r>
          <a:r>
            <a:rPr lang="ne-NP" sz="2000" b="1" dirty="0" err="1">
              <a:effectLst>
                <a:outerShdw blurRad="38100" dist="38100" dir="2700000" algn="tl">
                  <a:srgbClr val="000000">
                    <a:alpha val="43137"/>
                  </a:srgbClr>
                </a:outerShdw>
              </a:effectLst>
              <a:cs typeface="Kalimati" panose="00000400000000000000" pitchFamily="2"/>
            </a:rPr>
            <a:t>कभरदेलले</a:t>
          </a:r>
          <a:r>
            <a:rPr lang="ne-NP" sz="2000" b="1" dirty="0">
              <a:effectLst>
                <a:outerShdw blurRad="38100" dist="38100" dir="2700000" algn="tl">
                  <a:srgbClr val="000000">
                    <a:alpha val="43137"/>
                  </a:srgbClr>
                </a:outerShdw>
              </a:effectLst>
              <a:cs typeface="Kalimati" panose="00000400000000000000" pitchFamily="2"/>
            </a:rPr>
            <a:t> </a:t>
          </a:r>
          <a:r>
            <a:rPr lang="ne-NP" sz="2000" b="1" dirty="0" err="1">
              <a:effectLst>
                <a:outerShdw blurRad="38100" dist="38100" dir="2700000" algn="tl">
                  <a:srgbClr val="000000">
                    <a:alpha val="43137"/>
                  </a:srgbClr>
                </a:outerShdw>
              </a:effectLst>
              <a:cs typeface="Kalimati" panose="00000400000000000000" pitchFamily="2"/>
            </a:rPr>
            <a:t>टिन्डेलका</a:t>
          </a:r>
          <a:r>
            <a:rPr lang="ne-NP" sz="2000" b="1" dirty="0">
              <a:effectLst>
                <a:outerShdw blurRad="38100" dist="38100" dir="2700000" algn="tl">
                  <a:srgbClr val="000000">
                    <a:alpha val="43137"/>
                  </a:srgbClr>
                </a:outerShdw>
              </a:effectLst>
              <a:cs typeface="Kalimati" panose="00000400000000000000" pitchFamily="2"/>
            </a:rPr>
            <a:t> कामलाई निरन्तरता दिएर </a:t>
          </a:r>
          <a:r>
            <a:rPr lang="ne-NP" sz="2000" b="1" dirty="0" err="1">
              <a:effectLst>
                <a:outerShdw blurRad="38100" dist="38100" dir="2700000" algn="tl">
                  <a:srgbClr val="000000">
                    <a:alpha val="43137"/>
                  </a:srgbClr>
                </a:outerShdw>
              </a:effectLst>
              <a:cs typeface="Kalimati" panose="00000400000000000000" pitchFamily="2"/>
            </a:rPr>
            <a:t>हिब्रू</a:t>
          </a:r>
          <a:r>
            <a:rPr lang="ne-NP" sz="2000" b="1" dirty="0">
              <a:effectLst>
                <a:outerShdw blurRad="38100" dist="38100" dir="2700000" algn="tl">
                  <a:srgbClr val="000000">
                    <a:alpha val="43137"/>
                  </a:srgbClr>
                </a:outerShdw>
              </a:effectLst>
              <a:cs typeface="Kalimati" panose="00000400000000000000" pitchFamily="2"/>
            </a:rPr>
            <a:t> भाषाबाट पुरानो करार अनुवाद गरे। त्यसको फलस्वरूप सन १५३५मा पहिलो पल्ट अङ्ग्रेजीमा बाइबल छापिएको थियो।</a:t>
          </a:r>
          <a:endParaRPr lang="es-ES" sz="2000" dirty="0">
            <a:effectLst>
              <a:outerShdw blurRad="38100" dist="38100" dir="2700000" algn="tl">
                <a:srgbClr val="000000">
                  <a:alpha val="43137"/>
                </a:srgbClr>
              </a:outerShdw>
            </a:effectLst>
            <a:cs typeface="Kalimati" panose="00000400000000000000" pitchFamily="2"/>
          </a:endParaRPr>
        </a:p>
      </dgm:t>
    </dgm:pt>
    <dgm:pt modelId="{79DAF751-A9CA-45B9-BA80-3AE5BB89AC19}" type="parTrans" cxnId="{F8E3F5BB-D49B-4CB1-9CCE-62BBDD9A67DF}">
      <dgm:prSet/>
      <dgm:spPr/>
      <dgm:t>
        <a:bodyPr/>
        <a:lstStyle/>
        <a:p>
          <a:endParaRPr lang="es-ES">
            <a:effectLst>
              <a:outerShdw blurRad="38100" dist="38100" dir="2700000" algn="tl">
                <a:srgbClr val="000000">
                  <a:alpha val="43137"/>
                </a:srgbClr>
              </a:outerShdw>
            </a:effectLst>
          </a:endParaRPr>
        </a:p>
      </dgm:t>
    </dgm:pt>
    <dgm:pt modelId="{0F62052B-01EE-43BF-BCA4-2AEB6A13B12E}" type="sibTrans" cxnId="{F8E3F5BB-D49B-4CB1-9CCE-62BBDD9A67DF}">
      <dgm:prSet/>
      <dgm:spPr/>
      <dgm:t>
        <a:bodyPr/>
        <a:lstStyle/>
        <a:p>
          <a:endParaRPr lang="es-ES">
            <a:effectLst>
              <a:outerShdw blurRad="38100" dist="38100" dir="2700000" algn="tl">
                <a:srgbClr val="000000">
                  <a:alpha val="43137"/>
                </a:srgbClr>
              </a:outerShdw>
            </a:effectLst>
          </a:endParaRPr>
        </a:p>
      </dgm:t>
    </dgm:pt>
    <dgm:pt modelId="{D0129D37-6422-45D6-A997-59082DA2BB35}">
      <dgm:prSet custT="1"/>
      <dgm:spPr/>
      <dgm:t>
        <a:bodyPr/>
        <a:lstStyle/>
        <a:p>
          <a:r>
            <a:rPr lang="ne-NP" sz="2000" b="1" dirty="0">
              <a:effectLst>
                <a:outerShdw blurRad="38100" dist="38100" dir="2700000" algn="tl">
                  <a:srgbClr val="000000">
                    <a:alpha val="43137"/>
                  </a:srgbClr>
                </a:outerShdw>
              </a:effectLst>
              <a:cs typeface="Kalimati" panose="00000400000000000000" pitchFamily="2"/>
            </a:rPr>
            <a:t>सन १६११मा छापिएको </a:t>
          </a:r>
          <a:r>
            <a:rPr lang="ne-NP" sz="2000" b="1" dirty="0" err="1">
              <a:effectLst>
                <a:outerShdw blurRad="38100" dist="38100" dir="2700000" algn="tl">
                  <a:srgbClr val="000000">
                    <a:alpha val="43137"/>
                  </a:srgbClr>
                </a:outerShdw>
              </a:effectLst>
              <a:cs typeface="Kalimati" panose="00000400000000000000" pitchFamily="2"/>
            </a:rPr>
            <a:t>किङ्ग</a:t>
          </a:r>
          <a:r>
            <a:rPr lang="ne-NP" sz="2000" b="1" dirty="0">
              <a:effectLst>
                <a:outerShdw blurRad="38100" dist="38100" dir="2700000" algn="tl">
                  <a:srgbClr val="000000">
                    <a:alpha val="43137"/>
                  </a:srgbClr>
                </a:outerShdw>
              </a:effectLst>
              <a:cs typeface="Kalimati" panose="00000400000000000000" pitchFamily="2"/>
            </a:rPr>
            <a:t> जेम्स भर्जन अङ्ग्रेजी पाठकहरूका </a:t>
          </a:r>
          <a:r>
            <a:rPr lang="ne-NP" sz="2000" b="1" dirty="0" err="1">
              <a:effectLst>
                <a:outerShdw blurRad="38100" dist="38100" dir="2700000" algn="tl">
                  <a:srgbClr val="000000">
                    <a:alpha val="43137"/>
                  </a:srgbClr>
                </a:outerShdw>
              </a:effectLst>
              <a:cs typeface="Kalimati" panose="00000400000000000000" pitchFamily="2"/>
            </a:rPr>
            <a:t>बिचमा</a:t>
          </a:r>
          <a:r>
            <a:rPr lang="ne-NP" sz="2000" b="1" dirty="0">
              <a:effectLst>
                <a:outerShdw blurRad="38100" dist="38100" dir="2700000" algn="tl">
                  <a:srgbClr val="000000">
                    <a:alpha val="43137"/>
                  </a:srgbClr>
                </a:outerShdw>
              </a:effectLst>
              <a:cs typeface="Kalimati" panose="00000400000000000000" pitchFamily="2"/>
            </a:rPr>
            <a:t> धेरै लोकप्रिय भयो। </a:t>
          </a:r>
          <a:r>
            <a:rPr lang="ne-NP" sz="2000" b="1" dirty="0" err="1">
              <a:effectLst>
                <a:outerShdw blurRad="38100" dist="38100" dir="2700000" algn="tl">
                  <a:srgbClr val="000000">
                    <a:alpha val="43137"/>
                  </a:srgbClr>
                </a:outerShdw>
              </a:effectLst>
              <a:cs typeface="Kalimati" panose="00000400000000000000" pitchFamily="2"/>
            </a:rPr>
            <a:t>टिन्डेल</a:t>
          </a:r>
          <a:r>
            <a:rPr lang="ne-NP" sz="2000" b="1" dirty="0">
              <a:effectLst>
                <a:outerShdw blurRad="38100" dist="38100" dir="2700000" algn="tl">
                  <a:srgbClr val="000000">
                    <a:alpha val="43137"/>
                  </a:srgbClr>
                </a:outerShdw>
              </a:effectLst>
              <a:cs typeface="Kalimati" panose="00000400000000000000" pitchFamily="2"/>
            </a:rPr>
            <a:t>, </a:t>
          </a:r>
          <a:r>
            <a:rPr lang="ne-NP" sz="2000" b="1" dirty="0" err="1">
              <a:effectLst>
                <a:outerShdw blurRad="38100" dist="38100" dir="2700000" algn="tl">
                  <a:srgbClr val="000000">
                    <a:alpha val="43137"/>
                  </a:srgbClr>
                </a:outerShdw>
              </a:effectLst>
              <a:cs typeface="Kalimati" panose="00000400000000000000" pitchFamily="2"/>
            </a:rPr>
            <a:t>कभरडेल</a:t>
          </a:r>
          <a:r>
            <a:rPr lang="ne-NP" sz="2000" b="1" dirty="0">
              <a:effectLst>
                <a:outerShdw blurRad="38100" dist="38100" dir="2700000" algn="tl">
                  <a:srgbClr val="000000">
                    <a:alpha val="43137"/>
                  </a:srgbClr>
                </a:outerShdw>
              </a:effectLst>
              <a:cs typeface="Kalimati" panose="00000400000000000000" pitchFamily="2"/>
            </a:rPr>
            <a:t> र अरू </a:t>
          </a:r>
          <a:r>
            <a:rPr lang="ne-NP" sz="2000" b="1" dirty="0" err="1">
              <a:effectLst>
                <a:outerShdw blurRad="38100" dist="38100" dir="2700000" algn="tl">
                  <a:srgbClr val="000000">
                    <a:alpha val="43137"/>
                  </a:srgbClr>
                </a:outerShdw>
              </a:effectLst>
              <a:cs typeface="Kalimati" panose="00000400000000000000" pitchFamily="2"/>
            </a:rPr>
            <a:t>विद्वानहरूले</a:t>
          </a:r>
          <a:r>
            <a:rPr lang="ne-NP" sz="2000" b="1" dirty="0">
              <a:effectLst>
                <a:outerShdw blurRad="38100" dist="38100" dir="2700000" algn="tl">
                  <a:srgbClr val="000000">
                    <a:alpha val="43137"/>
                  </a:srgbClr>
                </a:outerShdw>
              </a:effectLst>
              <a:cs typeface="Kalimati" panose="00000400000000000000" pitchFamily="2"/>
            </a:rPr>
            <a:t> </a:t>
          </a:r>
          <a:r>
            <a:rPr lang="ne-NP" sz="2000" b="1" dirty="0" err="1">
              <a:effectLst>
                <a:outerShdw blurRad="38100" dist="38100" dir="2700000" algn="tl">
                  <a:srgbClr val="000000">
                    <a:alpha val="43137"/>
                  </a:srgbClr>
                </a:outerShdw>
              </a:effectLst>
              <a:cs typeface="Kalimati" panose="00000400000000000000" pitchFamily="2"/>
            </a:rPr>
            <a:t>किङ्ग</a:t>
          </a:r>
          <a:r>
            <a:rPr lang="ne-NP" sz="2000" b="1" dirty="0">
              <a:effectLst>
                <a:outerShdw blurRad="38100" dist="38100" dir="2700000" algn="tl">
                  <a:srgbClr val="000000">
                    <a:alpha val="43137"/>
                  </a:srgbClr>
                </a:outerShdw>
              </a:effectLst>
              <a:cs typeface="Kalimati" panose="00000400000000000000" pitchFamily="2"/>
            </a:rPr>
            <a:t> जेम्स भर्जन बाइबलले करोडौँ मानिसहरूमा  </a:t>
          </a:r>
          <a:r>
            <a:rPr lang="ne-NP" sz="2000" b="1" dirty="0" err="1">
              <a:effectLst>
                <a:outerShdw blurRad="38100" dist="38100" dir="2700000" algn="tl">
                  <a:srgbClr val="000000">
                    <a:alpha val="43137"/>
                  </a:srgbClr>
                </a:outerShdw>
              </a:effectLst>
              <a:cs typeface="Kalimati" panose="00000400000000000000" pitchFamily="2"/>
            </a:rPr>
            <a:t>परमेश्‍वरको</a:t>
          </a:r>
          <a:r>
            <a:rPr lang="ne-NP" sz="2000" b="1" dirty="0">
              <a:effectLst>
                <a:outerShdw blurRad="38100" dist="38100" dir="2700000" algn="tl">
                  <a:srgbClr val="000000">
                    <a:alpha val="43137"/>
                  </a:srgbClr>
                </a:outerShdw>
              </a:effectLst>
              <a:cs typeface="Kalimati" panose="00000400000000000000" pitchFamily="2"/>
            </a:rPr>
            <a:t> वचनको प्रवाह भयो।</a:t>
          </a:r>
          <a:endParaRPr lang="es-ES" sz="2000" dirty="0">
            <a:effectLst>
              <a:outerShdw blurRad="38100" dist="38100" dir="2700000" algn="tl">
                <a:srgbClr val="000000">
                  <a:alpha val="43137"/>
                </a:srgbClr>
              </a:outerShdw>
            </a:effectLst>
            <a:cs typeface="Kalimati" panose="00000400000000000000" pitchFamily="2"/>
          </a:endParaRPr>
        </a:p>
      </dgm:t>
    </dgm:pt>
    <dgm:pt modelId="{7C9446E1-DDFB-4CFA-A98F-D56393DB11EF}" type="parTrans" cxnId="{E757859B-C75F-4EC8-BC9B-04264DC13E9B}">
      <dgm:prSet/>
      <dgm:spPr/>
      <dgm:t>
        <a:bodyPr/>
        <a:lstStyle/>
        <a:p>
          <a:endParaRPr lang="es-ES">
            <a:effectLst>
              <a:outerShdw blurRad="38100" dist="38100" dir="2700000" algn="tl">
                <a:srgbClr val="000000">
                  <a:alpha val="43137"/>
                </a:srgbClr>
              </a:outerShdw>
            </a:effectLst>
          </a:endParaRPr>
        </a:p>
      </dgm:t>
    </dgm:pt>
    <dgm:pt modelId="{E110C1CD-80ED-4766-B63B-126FFDF56510}" type="sibTrans" cxnId="{E757859B-C75F-4EC8-BC9B-04264DC13E9B}">
      <dgm:prSet/>
      <dgm:spPr/>
      <dgm:t>
        <a:bodyPr/>
        <a:lstStyle/>
        <a:p>
          <a:endParaRPr lang="es-ES">
            <a:effectLst>
              <a:outerShdw blurRad="38100" dist="38100" dir="2700000" algn="tl">
                <a:srgbClr val="000000">
                  <a:alpha val="43137"/>
                </a:srgbClr>
              </a:outerShdw>
            </a:effectLst>
          </a:endParaRPr>
        </a:p>
      </dgm:t>
    </dgm:pt>
    <dgm:pt modelId="{801EE58B-501C-4F72-99A8-9DAA7A5B5838}">
      <dgm:prSet custT="1"/>
      <dgm:spPr/>
      <dgm:t>
        <a:bodyPr/>
        <a:lstStyle/>
        <a:p>
          <a:r>
            <a:rPr lang="ne-NP" sz="1600" b="1" dirty="0" err="1">
              <a:effectLst>
                <a:outerShdw blurRad="38100" dist="38100" dir="2700000" algn="tl">
                  <a:srgbClr val="000000">
                    <a:alpha val="43137"/>
                  </a:srgbClr>
                </a:outerShdw>
              </a:effectLst>
              <a:cs typeface="Kalimati" panose="00000400000000000000" pitchFamily="2"/>
            </a:rPr>
            <a:t>रोटरडामको</a:t>
          </a:r>
          <a:r>
            <a:rPr lang="ne-NP" sz="1600" b="1" dirty="0">
              <a:effectLst>
                <a:outerShdw blurRad="38100" dist="38100" dir="2700000" algn="tl">
                  <a:srgbClr val="000000">
                    <a:alpha val="43137"/>
                  </a:srgbClr>
                </a:outerShdw>
              </a:effectLst>
              <a:cs typeface="Kalimati" panose="00000400000000000000" pitchFamily="2"/>
            </a:rPr>
            <a:t> </a:t>
          </a:r>
          <a:r>
            <a:rPr lang="ne-NP" sz="1600" b="1" dirty="0" err="1">
              <a:effectLst>
                <a:outerShdw blurRad="38100" dist="38100" dir="2700000" algn="tl">
                  <a:srgbClr val="000000">
                    <a:alpha val="43137"/>
                  </a:srgbClr>
                </a:outerShdw>
              </a:effectLst>
              <a:cs typeface="Kalimati" panose="00000400000000000000" pitchFamily="2"/>
            </a:rPr>
            <a:t>दार्सनिक</a:t>
          </a:r>
          <a:r>
            <a:rPr lang="ne-NP" sz="1600" b="1" dirty="0">
              <a:effectLst>
                <a:outerShdw blurRad="38100" dist="38100" dir="2700000" algn="tl">
                  <a:srgbClr val="000000">
                    <a:alpha val="43137"/>
                  </a:srgbClr>
                </a:outerShdw>
              </a:effectLst>
              <a:cs typeface="Kalimati" panose="00000400000000000000" pitchFamily="2"/>
            </a:rPr>
            <a:t> </a:t>
          </a:r>
          <a:r>
            <a:rPr lang="ne-NP" sz="1600" b="1" dirty="0" err="1">
              <a:effectLst>
                <a:outerShdw blurRad="38100" dist="38100" dir="2700000" algn="tl">
                  <a:srgbClr val="000000">
                    <a:alpha val="43137"/>
                  </a:srgbClr>
                </a:outerShdw>
              </a:effectLst>
              <a:cs typeface="Kalimati" panose="00000400000000000000" pitchFamily="2"/>
            </a:rPr>
            <a:t>विद्वानले</a:t>
          </a:r>
          <a:r>
            <a:rPr lang="ne-NP" sz="1600" b="1" dirty="0">
              <a:effectLst>
                <a:outerShdw blurRad="38100" dist="38100" dir="2700000" algn="tl">
                  <a:srgbClr val="000000">
                    <a:alpha val="43137"/>
                  </a:srgbClr>
                </a:outerShdw>
              </a:effectLst>
              <a:cs typeface="Kalimati" panose="00000400000000000000" pitchFamily="2"/>
            </a:rPr>
            <a:t> सुधारवादी इसाई धर्मलाई </a:t>
          </a:r>
          <a:r>
            <a:rPr lang="ne-NP" sz="1600" b="1" dirty="0" err="1">
              <a:effectLst>
                <a:outerShdw blurRad="38100" dist="38100" dir="2700000" algn="tl">
                  <a:srgbClr val="000000">
                    <a:alpha val="43137"/>
                  </a:srgbClr>
                </a:outerShdw>
              </a:effectLst>
              <a:cs typeface="Kalimati" panose="00000400000000000000" pitchFamily="2"/>
            </a:rPr>
            <a:t>खुलेआमा</a:t>
          </a:r>
          <a:r>
            <a:rPr lang="ne-NP" sz="1600" b="1" dirty="0">
              <a:effectLst>
                <a:outerShdw blurRad="38100" dist="38100" dir="2700000" algn="tl">
                  <a:srgbClr val="000000">
                    <a:alpha val="43137"/>
                  </a:srgbClr>
                </a:outerShdw>
              </a:effectLst>
              <a:cs typeface="Kalimati" panose="00000400000000000000" pitchFamily="2"/>
            </a:rPr>
            <a:t> तरिकाले स्वीकार </a:t>
          </a:r>
          <a:r>
            <a:rPr lang="ne-NP" sz="1600" b="1" dirty="0" err="1">
              <a:effectLst>
                <a:outerShdw blurRad="38100" dist="38100" dir="2700000" algn="tl">
                  <a:srgbClr val="000000">
                    <a:alpha val="43137"/>
                  </a:srgbClr>
                </a:outerShdw>
              </a:effectLst>
              <a:cs typeface="Kalimati" panose="00000400000000000000" pitchFamily="2"/>
            </a:rPr>
            <a:t>नगरेतापनि</a:t>
          </a:r>
          <a:r>
            <a:rPr lang="ne-NP" sz="1600" b="1" dirty="0">
              <a:effectLst>
                <a:outerShdw blurRad="38100" dist="38100" dir="2700000" algn="tl">
                  <a:srgbClr val="000000">
                    <a:alpha val="43137"/>
                  </a:srgbClr>
                </a:outerShdw>
              </a:effectLst>
              <a:cs typeface="Kalimati" panose="00000400000000000000" pitchFamily="2"/>
            </a:rPr>
            <a:t> उनले ग्रीक भाषामा नयाँ करार छापेका थिए। त्यसले गर्दा सुधारवादी </a:t>
          </a:r>
          <a:r>
            <a:rPr lang="ne-NP" sz="1600" b="1" dirty="0" err="1">
              <a:effectLst>
                <a:outerShdw blurRad="38100" dist="38100" dir="2700000" algn="tl">
                  <a:srgbClr val="000000">
                    <a:alpha val="43137"/>
                  </a:srgbClr>
                </a:outerShdw>
              </a:effectLst>
              <a:cs typeface="Kalimati" panose="00000400000000000000" pitchFamily="2"/>
            </a:rPr>
            <a:t>इसाईहरूले</a:t>
          </a:r>
          <a:r>
            <a:rPr lang="ne-NP" sz="1600" b="1" dirty="0">
              <a:effectLst>
                <a:outerShdw blurRad="38100" dist="38100" dir="2700000" algn="tl">
                  <a:srgbClr val="000000">
                    <a:alpha val="43137"/>
                  </a:srgbClr>
                </a:outerShdw>
              </a:effectLst>
              <a:cs typeface="Kalimati" panose="00000400000000000000" pitchFamily="2"/>
            </a:rPr>
            <a:t> त्यस भाषाको बाइबलबाट लोकको भाषामा अनुवाद गर्न </a:t>
          </a:r>
          <a:r>
            <a:rPr lang="ne-NP" sz="1600" b="1" dirty="0" err="1">
              <a:effectLst>
                <a:outerShdw blurRad="38100" dist="38100" dir="2700000" algn="tl">
                  <a:srgbClr val="000000">
                    <a:alpha val="43137"/>
                  </a:srgbClr>
                </a:outerShdw>
              </a:effectLst>
              <a:cs typeface="Kalimati" panose="00000400000000000000" pitchFamily="2"/>
            </a:rPr>
            <a:t>ठुलो</a:t>
          </a:r>
          <a:r>
            <a:rPr lang="ne-NP" sz="1600" b="1" dirty="0">
              <a:effectLst>
                <a:outerShdw blurRad="38100" dist="38100" dir="2700000" algn="tl">
                  <a:srgbClr val="000000">
                    <a:alpha val="43137"/>
                  </a:srgbClr>
                </a:outerShdw>
              </a:effectLst>
              <a:cs typeface="Kalimati" panose="00000400000000000000" pitchFamily="2"/>
            </a:rPr>
            <a:t> सहयोग मिलेको थियो।</a:t>
          </a:r>
          <a:endParaRPr lang="es-ES" sz="1600" dirty="0">
            <a:effectLst>
              <a:outerShdw blurRad="38100" dist="38100" dir="2700000" algn="tl">
                <a:srgbClr val="000000">
                  <a:alpha val="43137"/>
                </a:srgbClr>
              </a:outerShdw>
            </a:effectLst>
            <a:cs typeface="Kalimati" panose="00000400000000000000" pitchFamily="2"/>
          </a:endParaRPr>
        </a:p>
      </dgm:t>
    </dgm:pt>
    <dgm:pt modelId="{8B96FD6B-AE95-4732-AD9F-B3E32E548761}" type="parTrans" cxnId="{EB253577-4A46-4766-9B09-9A1482EBD612}">
      <dgm:prSet/>
      <dgm:spPr/>
      <dgm:t>
        <a:bodyPr/>
        <a:lstStyle/>
        <a:p>
          <a:endParaRPr lang="es-ES">
            <a:effectLst>
              <a:outerShdw blurRad="38100" dist="38100" dir="2700000" algn="tl">
                <a:srgbClr val="000000">
                  <a:alpha val="43137"/>
                </a:srgbClr>
              </a:outerShdw>
            </a:effectLst>
          </a:endParaRPr>
        </a:p>
      </dgm:t>
    </dgm:pt>
    <dgm:pt modelId="{5A0CCBEE-94D0-4232-8147-6D5311EC0D28}" type="sibTrans" cxnId="{EB253577-4A46-4766-9B09-9A1482EBD612}">
      <dgm:prSet/>
      <dgm:spPr/>
      <dgm:t>
        <a:bodyPr/>
        <a:lstStyle/>
        <a:p>
          <a:endParaRPr lang="es-ES">
            <a:effectLst>
              <a:outerShdw blurRad="38100" dist="38100" dir="2700000" algn="tl">
                <a:srgbClr val="000000">
                  <a:alpha val="43137"/>
                </a:srgbClr>
              </a:outerShdw>
            </a:effectLst>
          </a:endParaRPr>
        </a:p>
      </dgm:t>
    </dgm:pt>
    <dgm:pt modelId="{D7BFE190-6930-4E81-8A83-A8BE3CC406C7}" type="pres">
      <dgm:prSet presAssocID="{8CC7728D-A648-4C7D-8BD4-24C9321DCFC9}" presName="linearFlow" presStyleCnt="0">
        <dgm:presLayoutVars>
          <dgm:dir/>
          <dgm:resizeHandles val="exact"/>
        </dgm:presLayoutVars>
      </dgm:prSet>
      <dgm:spPr/>
    </dgm:pt>
    <dgm:pt modelId="{354BC21D-1D37-4341-851E-0B58AE9CF7B3}" type="pres">
      <dgm:prSet presAssocID="{651A3827-7D14-4CAB-B5A8-0B423400BB15}" presName="comp" presStyleCnt="0"/>
      <dgm:spPr/>
    </dgm:pt>
    <dgm:pt modelId="{6C1E648E-084B-42A1-A416-73EBD19EE144}" type="pres">
      <dgm:prSet presAssocID="{651A3827-7D14-4CAB-B5A8-0B423400BB15}" presName="rect2" presStyleLbl="node1" presStyleIdx="0" presStyleCnt="4" custScaleX="332358" custLinFactNeighborX="56852" custLinFactNeighborY="2231">
        <dgm:presLayoutVars>
          <dgm:bulletEnabled val="1"/>
        </dgm:presLayoutVars>
      </dgm:prSet>
      <dgm:spPr/>
    </dgm:pt>
    <dgm:pt modelId="{9B0B08BD-BD35-46C3-A6C7-7A8723089963}" type="pres">
      <dgm:prSet presAssocID="{651A3827-7D14-4CAB-B5A8-0B423400BB15}" presName="rect1" presStyleLbl="lnNode1" presStyleIdx="0" presStyleCnt="4" custScaleX="172349" custLinFactX="-99970" custLinFactNeighborX="-100000"/>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76200">
          <a:solidFill>
            <a:schemeClr val="accent2">
              <a:lumMod val="20000"/>
              <a:lumOff val="80000"/>
            </a:schemeClr>
          </a:solidFill>
        </a:ln>
      </dgm:spPr>
    </dgm:pt>
    <dgm:pt modelId="{0F4FBC1E-F05D-4B62-9349-A72FDC0452AD}" type="pres">
      <dgm:prSet presAssocID="{C2324224-0A2B-4074-B6C6-A378CFA1B56F}" presName="sibTrans" presStyleCnt="0"/>
      <dgm:spPr/>
    </dgm:pt>
    <dgm:pt modelId="{D4F792F7-71F1-4DFD-B046-C5F6E4451881}" type="pres">
      <dgm:prSet presAssocID="{FF19050F-326F-4861-BD8E-A497DACAC829}" presName="comp" presStyleCnt="0"/>
      <dgm:spPr/>
    </dgm:pt>
    <dgm:pt modelId="{C6EBE66D-0D8D-4BCE-8759-57BBB8BFDAC3}" type="pres">
      <dgm:prSet presAssocID="{FF19050F-326F-4861-BD8E-A497DACAC829}" presName="rect2" presStyleLbl="node1" presStyleIdx="1" presStyleCnt="4" custScaleX="332358" custLinFactNeighborX="-60937" custLinFactNeighborY="2231">
        <dgm:presLayoutVars>
          <dgm:bulletEnabled val="1"/>
        </dgm:presLayoutVars>
      </dgm:prSet>
      <dgm:spPr/>
    </dgm:pt>
    <dgm:pt modelId="{D58B93FA-7B8F-42AF-AE59-A8232F6B9125}" type="pres">
      <dgm:prSet presAssocID="{FF19050F-326F-4861-BD8E-A497DACAC829}" presName="rect1" presStyleLbl="lnNode1" presStyleIdx="1" presStyleCnt="4" custScaleX="172349" custLinFactX="100000" custLinFactNeighborX="102247"/>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76200">
          <a:solidFill>
            <a:schemeClr val="accent6">
              <a:lumMod val="20000"/>
              <a:lumOff val="80000"/>
            </a:schemeClr>
          </a:solidFill>
        </a:ln>
      </dgm:spPr>
    </dgm:pt>
    <dgm:pt modelId="{BBA63D6C-4E77-4181-B22C-320F0477ABC8}" type="pres">
      <dgm:prSet presAssocID="{0F62052B-01EE-43BF-BCA4-2AEB6A13B12E}" presName="sibTrans" presStyleCnt="0"/>
      <dgm:spPr/>
    </dgm:pt>
    <dgm:pt modelId="{703F1BEF-419A-494B-AF40-637ACC59FA79}" type="pres">
      <dgm:prSet presAssocID="{D0129D37-6422-45D6-A997-59082DA2BB35}" presName="comp" presStyleCnt="0"/>
      <dgm:spPr/>
    </dgm:pt>
    <dgm:pt modelId="{69C18329-CA01-4EFA-857A-6D691133B538}" type="pres">
      <dgm:prSet presAssocID="{D0129D37-6422-45D6-A997-59082DA2BB35}" presName="rect2" presStyleLbl="node1" presStyleIdx="2" presStyleCnt="4" custScaleX="332358" custLinFactNeighborX="48430" custLinFactNeighborY="2231">
        <dgm:presLayoutVars>
          <dgm:bulletEnabled val="1"/>
        </dgm:presLayoutVars>
      </dgm:prSet>
      <dgm:spPr/>
    </dgm:pt>
    <dgm:pt modelId="{72FE8A7A-C202-4C13-9033-2B8C59588D6F}" type="pres">
      <dgm:prSet presAssocID="{D0129D37-6422-45D6-A997-59082DA2BB35}" presName="rect1" presStyleLbl="lnNode1" presStyleIdx="2" presStyleCnt="4" custScaleX="172349" custLinFactX="-99970" custLinFactNeighborX="-100000"/>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76200">
          <a:solidFill>
            <a:schemeClr val="accent4">
              <a:lumMod val="20000"/>
              <a:lumOff val="80000"/>
            </a:schemeClr>
          </a:solidFill>
        </a:ln>
      </dgm:spPr>
    </dgm:pt>
    <dgm:pt modelId="{B9303CB8-A041-46AC-BE27-8676886CDB54}" type="pres">
      <dgm:prSet presAssocID="{E110C1CD-80ED-4766-B63B-126FFDF56510}" presName="sibTrans" presStyleCnt="0"/>
      <dgm:spPr/>
    </dgm:pt>
    <dgm:pt modelId="{50E1D955-D19A-4B1C-9886-296288508D2E}" type="pres">
      <dgm:prSet presAssocID="{801EE58B-501C-4F72-99A8-9DAA7A5B5838}" presName="comp" presStyleCnt="0"/>
      <dgm:spPr/>
    </dgm:pt>
    <dgm:pt modelId="{57C8C008-1F91-4118-9989-BF36DF987AAA}" type="pres">
      <dgm:prSet presAssocID="{801EE58B-501C-4F72-99A8-9DAA7A5B5838}" presName="rect2" presStyleLbl="node1" presStyleIdx="3" presStyleCnt="4" custScaleX="332358" custLinFactNeighborX="-60937" custLinFactNeighborY="175">
        <dgm:presLayoutVars>
          <dgm:bulletEnabled val="1"/>
        </dgm:presLayoutVars>
      </dgm:prSet>
      <dgm:spPr/>
    </dgm:pt>
    <dgm:pt modelId="{5E847FD8-13A5-4B19-9743-0FE4C1103CA6}" type="pres">
      <dgm:prSet presAssocID="{801EE58B-501C-4F72-99A8-9DAA7A5B5838}" presName="rect1" presStyleLbl="lnNode1" presStyleIdx="3" presStyleCnt="4" custScaleX="172349" custLinFactX="100000" custLinFactNeighborX="102247"/>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76200">
          <a:solidFill>
            <a:schemeClr val="accent5">
              <a:lumMod val="20000"/>
              <a:lumOff val="80000"/>
            </a:schemeClr>
          </a:solidFill>
        </a:ln>
      </dgm:spPr>
    </dgm:pt>
  </dgm:ptLst>
  <dgm:cxnLst>
    <dgm:cxn modelId="{17A2761C-E2F1-4326-829A-1D3219EA29E8}" type="presOf" srcId="{D0129D37-6422-45D6-A997-59082DA2BB35}" destId="{69C18329-CA01-4EFA-857A-6D691133B538}" srcOrd="0" destOrd="0" presId="urn:microsoft.com/office/officeart/2008/layout/AlternatingPictureBlocks"/>
    <dgm:cxn modelId="{EB253577-4A46-4766-9B09-9A1482EBD612}" srcId="{8CC7728D-A648-4C7D-8BD4-24C9321DCFC9}" destId="{801EE58B-501C-4F72-99A8-9DAA7A5B5838}" srcOrd="3" destOrd="0" parTransId="{8B96FD6B-AE95-4732-AD9F-B3E32E548761}" sibTransId="{5A0CCBEE-94D0-4232-8147-6D5311EC0D28}"/>
    <dgm:cxn modelId="{E757859B-C75F-4EC8-BC9B-04264DC13E9B}" srcId="{8CC7728D-A648-4C7D-8BD4-24C9321DCFC9}" destId="{D0129D37-6422-45D6-A997-59082DA2BB35}" srcOrd="2" destOrd="0" parTransId="{7C9446E1-DDFB-4CFA-A98F-D56393DB11EF}" sibTransId="{E110C1CD-80ED-4766-B63B-126FFDF56510}"/>
    <dgm:cxn modelId="{495DDCA1-D7AF-424D-B72F-85136C9D2870}" type="presOf" srcId="{801EE58B-501C-4F72-99A8-9DAA7A5B5838}" destId="{57C8C008-1F91-4118-9989-BF36DF987AAA}" srcOrd="0" destOrd="0" presId="urn:microsoft.com/office/officeart/2008/layout/AlternatingPictureBlocks"/>
    <dgm:cxn modelId="{A29D53A7-620A-465B-BACB-01A9447A08B3}" type="presOf" srcId="{651A3827-7D14-4CAB-B5A8-0B423400BB15}" destId="{6C1E648E-084B-42A1-A416-73EBD19EE144}" srcOrd="0" destOrd="0" presId="urn:microsoft.com/office/officeart/2008/layout/AlternatingPictureBlocks"/>
    <dgm:cxn modelId="{AC9D32AD-720E-45EA-9ECB-0F20C62E7B03}" type="presOf" srcId="{FF19050F-326F-4861-BD8E-A497DACAC829}" destId="{C6EBE66D-0D8D-4BCE-8759-57BBB8BFDAC3}" srcOrd="0" destOrd="0" presId="urn:microsoft.com/office/officeart/2008/layout/AlternatingPictureBlocks"/>
    <dgm:cxn modelId="{F8E3F5BB-D49B-4CB1-9CCE-62BBDD9A67DF}" srcId="{8CC7728D-A648-4C7D-8BD4-24C9321DCFC9}" destId="{FF19050F-326F-4861-BD8E-A497DACAC829}" srcOrd="1" destOrd="0" parTransId="{79DAF751-A9CA-45B9-BA80-3AE5BB89AC19}" sibTransId="{0F62052B-01EE-43BF-BCA4-2AEB6A13B12E}"/>
    <dgm:cxn modelId="{92CB5ABF-0658-4001-997A-1ADA7B88C1BA}" srcId="{8CC7728D-A648-4C7D-8BD4-24C9321DCFC9}" destId="{651A3827-7D14-4CAB-B5A8-0B423400BB15}" srcOrd="0" destOrd="0" parTransId="{AF5AD1FA-094F-4E1B-ADAD-81467F4B29FB}" sibTransId="{C2324224-0A2B-4074-B6C6-A378CFA1B56F}"/>
    <dgm:cxn modelId="{543F71FC-7BE0-400C-805B-D79994FCDE38}" type="presOf" srcId="{8CC7728D-A648-4C7D-8BD4-24C9321DCFC9}" destId="{D7BFE190-6930-4E81-8A83-A8BE3CC406C7}" srcOrd="0" destOrd="0" presId="urn:microsoft.com/office/officeart/2008/layout/AlternatingPictureBlocks"/>
    <dgm:cxn modelId="{00576317-1D32-4CC3-8B54-8085527C3A86}" type="presParOf" srcId="{D7BFE190-6930-4E81-8A83-A8BE3CC406C7}" destId="{354BC21D-1D37-4341-851E-0B58AE9CF7B3}" srcOrd="0" destOrd="0" presId="urn:microsoft.com/office/officeart/2008/layout/AlternatingPictureBlocks"/>
    <dgm:cxn modelId="{E083F964-0284-471B-92DA-D86098347AE6}" type="presParOf" srcId="{354BC21D-1D37-4341-851E-0B58AE9CF7B3}" destId="{6C1E648E-084B-42A1-A416-73EBD19EE144}" srcOrd="0" destOrd="0" presId="urn:microsoft.com/office/officeart/2008/layout/AlternatingPictureBlocks"/>
    <dgm:cxn modelId="{09516F05-FCE5-43DE-A2BF-387AEFE83A14}" type="presParOf" srcId="{354BC21D-1D37-4341-851E-0B58AE9CF7B3}" destId="{9B0B08BD-BD35-46C3-A6C7-7A8723089963}" srcOrd="1" destOrd="0" presId="urn:microsoft.com/office/officeart/2008/layout/AlternatingPictureBlocks"/>
    <dgm:cxn modelId="{BF592246-30E7-4DBB-89B3-A1FADD86DB5A}" type="presParOf" srcId="{D7BFE190-6930-4E81-8A83-A8BE3CC406C7}" destId="{0F4FBC1E-F05D-4B62-9349-A72FDC0452AD}" srcOrd="1" destOrd="0" presId="urn:microsoft.com/office/officeart/2008/layout/AlternatingPictureBlocks"/>
    <dgm:cxn modelId="{52867CF8-1669-4359-A5AA-F59E2233B91E}" type="presParOf" srcId="{D7BFE190-6930-4E81-8A83-A8BE3CC406C7}" destId="{D4F792F7-71F1-4DFD-B046-C5F6E4451881}" srcOrd="2" destOrd="0" presId="urn:microsoft.com/office/officeart/2008/layout/AlternatingPictureBlocks"/>
    <dgm:cxn modelId="{B287CAB0-CF21-4A45-A26C-507A0BFEA68C}" type="presParOf" srcId="{D4F792F7-71F1-4DFD-B046-C5F6E4451881}" destId="{C6EBE66D-0D8D-4BCE-8759-57BBB8BFDAC3}" srcOrd="0" destOrd="0" presId="urn:microsoft.com/office/officeart/2008/layout/AlternatingPictureBlocks"/>
    <dgm:cxn modelId="{EE5AAEEE-F730-4D9F-80D3-A86A9E96343D}" type="presParOf" srcId="{D4F792F7-71F1-4DFD-B046-C5F6E4451881}" destId="{D58B93FA-7B8F-42AF-AE59-A8232F6B9125}" srcOrd="1" destOrd="0" presId="urn:microsoft.com/office/officeart/2008/layout/AlternatingPictureBlocks"/>
    <dgm:cxn modelId="{DFD349DE-A2C4-4BCC-8C97-F0D7DB4877E0}" type="presParOf" srcId="{D7BFE190-6930-4E81-8A83-A8BE3CC406C7}" destId="{BBA63D6C-4E77-4181-B22C-320F0477ABC8}" srcOrd="3" destOrd="0" presId="urn:microsoft.com/office/officeart/2008/layout/AlternatingPictureBlocks"/>
    <dgm:cxn modelId="{359234A4-C32A-4984-8AF6-F6533F484972}" type="presParOf" srcId="{D7BFE190-6930-4E81-8A83-A8BE3CC406C7}" destId="{703F1BEF-419A-494B-AF40-637ACC59FA79}" srcOrd="4" destOrd="0" presId="urn:microsoft.com/office/officeart/2008/layout/AlternatingPictureBlocks"/>
    <dgm:cxn modelId="{A9801FD5-70D6-45FF-8FC3-B78DDFBB8589}" type="presParOf" srcId="{703F1BEF-419A-494B-AF40-637ACC59FA79}" destId="{69C18329-CA01-4EFA-857A-6D691133B538}" srcOrd="0" destOrd="0" presId="urn:microsoft.com/office/officeart/2008/layout/AlternatingPictureBlocks"/>
    <dgm:cxn modelId="{FC29D5F0-7124-4413-92EB-350A71C18DA1}" type="presParOf" srcId="{703F1BEF-419A-494B-AF40-637ACC59FA79}" destId="{72FE8A7A-C202-4C13-9033-2B8C59588D6F}" srcOrd="1" destOrd="0" presId="urn:microsoft.com/office/officeart/2008/layout/AlternatingPictureBlocks"/>
    <dgm:cxn modelId="{DA71FAEA-0EBA-4513-8405-3A57B7C70D74}" type="presParOf" srcId="{D7BFE190-6930-4E81-8A83-A8BE3CC406C7}" destId="{B9303CB8-A041-46AC-BE27-8676886CDB54}" srcOrd="5" destOrd="0" presId="urn:microsoft.com/office/officeart/2008/layout/AlternatingPictureBlocks"/>
    <dgm:cxn modelId="{9E354865-DBC0-4C6D-98F9-5D39E6BED04E}" type="presParOf" srcId="{D7BFE190-6930-4E81-8A83-A8BE3CC406C7}" destId="{50E1D955-D19A-4B1C-9886-296288508D2E}" srcOrd="6" destOrd="0" presId="urn:microsoft.com/office/officeart/2008/layout/AlternatingPictureBlocks"/>
    <dgm:cxn modelId="{E908FBE7-4D77-44F1-9BFF-85A316E47094}" type="presParOf" srcId="{50E1D955-D19A-4B1C-9886-296288508D2E}" destId="{57C8C008-1F91-4118-9989-BF36DF987AAA}" srcOrd="0" destOrd="0" presId="urn:microsoft.com/office/officeart/2008/layout/AlternatingPictureBlocks"/>
    <dgm:cxn modelId="{EFFBA9AE-5CAB-4BA0-9D55-0141934BAF75}" type="presParOf" srcId="{50E1D955-D19A-4B1C-9886-296288508D2E}" destId="{5E847FD8-13A5-4B19-9743-0FE4C1103CA6}" srcOrd="1" destOrd="0" presId="urn:microsoft.com/office/officeart/2008/layout/Alternating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2E5E82-57CE-4202-9AAF-27C66E291A80}" type="doc">
      <dgm:prSet loTypeId="urn:microsoft.com/office/officeart/2008/layout/BendingPictureCaptionList" loCatId="picture" qsTypeId="urn:microsoft.com/office/officeart/2005/8/quickstyle/simple2" qsCatId="simple" csTypeId="urn:microsoft.com/office/officeart/2005/8/colors/colorful2" csCatId="colorful" phldr="1"/>
      <dgm:spPr/>
      <dgm:t>
        <a:bodyPr/>
        <a:lstStyle/>
        <a:p>
          <a:endParaRPr lang="es-ES"/>
        </a:p>
      </dgm:t>
    </dgm:pt>
    <dgm:pt modelId="{7EE0FAC7-72A7-49A6-8CED-1EA18E5BA4FA}">
      <dgm:prSet phldrT="[Texto]" custT="1"/>
      <dgm:spPr>
        <a:ln w="28575">
          <a:noFill/>
        </a:ln>
        <a:scene3d>
          <a:camera prst="orthographicFront"/>
          <a:lightRig rig="threePt" dir="t"/>
        </a:scene3d>
        <a:sp3d contourW="50800">
          <a:bevelT/>
          <a:contourClr>
            <a:schemeClr val="accent2">
              <a:lumMod val="20000"/>
              <a:lumOff val="80000"/>
            </a:schemeClr>
          </a:contourClr>
        </a:sp3d>
      </dgm:spPr>
      <dgm:t>
        <a:bodyPr/>
        <a:lstStyle/>
        <a:p>
          <a:pPr algn="ctr">
            <a:spcAft>
              <a:spcPts val="0"/>
            </a:spcAft>
            <a:buNone/>
          </a:pPr>
          <a:r>
            <a:rPr lang="ne-NP" sz="1600" b="1" dirty="0" err="1">
              <a:solidFill>
                <a:srgbClr val="FFFFCC"/>
              </a:solidFill>
            </a:rPr>
            <a:t>मार्टिन</a:t>
          </a:r>
          <a:r>
            <a:rPr lang="ne-NP" sz="1600" b="1" dirty="0">
              <a:solidFill>
                <a:srgbClr val="FFFFCC"/>
              </a:solidFill>
            </a:rPr>
            <a:t> </a:t>
          </a:r>
          <a:r>
            <a:rPr lang="ne-NP" sz="1600" b="1" dirty="0" err="1">
              <a:solidFill>
                <a:srgbClr val="FFFFCC"/>
              </a:solidFill>
            </a:rPr>
            <a:t>लुथर</a:t>
          </a:r>
          <a:r>
            <a:rPr lang="ne-NP" sz="1600" b="1" dirty="0">
              <a:solidFill>
                <a:srgbClr val="FFFFCC"/>
              </a:solidFill>
            </a:rPr>
            <a:t>।</a:t>
          </a:r>
          <a:endParaRPr lang="en-US" sz="1600" b="1" dirty="0">
            <a:solidFill>
              <a:srgbClr val="FFFFCC"/>
            </a:solidFill>
          </a:endParaRPr>
        </a:p>
        <a:p>
          <a:r>
            <a:rPr lang="ne-NP" sz="1600" b="1" dirty="0">
              <a:solidFill>
                <a:srgbClr val="FFFFCC"/>
              </a:solidFill>
            </a:rPr>
            <a:t>जर्मन भाषामा (१५३४)</a:t>
          </a:r>
          <a:endParaRPr lang="en-US" sz="1600" b="1" dirty="0">
            <a:solidFill>
              <a:srgbClr val="FFFFCC"/>
            </a:solidFill>
          </a:endParaRPr>
        </a:p>
        <a:p>
          <a:pPr algn="ctr">
            <a:spcAft>
              <a:spcPts val="0"/>
            </a:spcAft>
            <a:buNone/>
          </a:pPr>
          <a:endParaRPr lang="es-ES" sz="1800" b="1" dirty="0">
            <a:solidFill>
              <a:srgbClr val="FFFFCC"/>
            </a:solidFill>
          </a:endParaRPr>
        </a:p>
      </dgm:t>
    </dgm:pt>
    <dgm:pt modelId="{4DA31C40-7BE1-4105-8E10-07BD83A1E327}" type="parTrans" cxnId="{A9CFFFAB-F999-4E9C-9103-5DDD2C20D983}">
      <dgm:prSet/>
      <dgm:spPr/>
      <dgm:t>
        <a:bodyPr/>
        <a:lstStyle/>
        <a:p>
          <a:pPr algn="ctr"/>
          <a:endParaRPr lang="es-ES" b="1"/>
        </a:p>
      </dgm:t>
    </dgm:pt>
    <dgm:pt modelId="{8507B6EF-2101-4AF2-B890-4483CF43937E}" type="sibTrans" cxnId="{A9CFFFAB-F999-4E9C-9103-5DDD2C20D983}">
      <dgm:prSet/>
      <dgm:spPr/>
      <dgm:t>
        <a:bodyPr/>
        <a:lstStyle/>
        <a:p>
          <a:pPr algn="ctr"/>
          <a:endParaRPr lang="es-ES" b="1"/>
        </a:p>
      </dgm:t>
    </dgm:pt>
    <dgm:pt modelId="{ED089D63-58E3-4BE1-912C-74E1B5EF15DD}">
      <dgm:prSet phldrT="[Texto]" custT="1"/>
      <dgm:spPr>
        <a:ln w="28575">
          <a:noFill/>
        </a:ln>
        <a:scene3d>
          <a:camera prst="orthographicFront"/>
          <a:lightRig rig="threePt" dir="t"/>
        </a:scene3d>
        <a:sp3d contourW="50800">
          <a:bevelT/>
          <a:contourClr>
            <a:schemeClr val="accent1">
              <a:lumMod val="20000"/>
              <a:lumOff val="80000"/>
            </a:schemeClr>
          </a:contourClr>
        </a:sp3d>
      </dgm:spPr>
      <dgm:t>
        <a:bodyPr/>
        <a:lstStyle/>
        <a:p>
          <a:pPr algn="ctr">
            <a:spcAft>
              <a:spcPts val="0"/>
            </a:spcAft>
            <a:buNone/>
          </a:pPr>
          <a:r>
            <a:rPr lang="ne-NP" sz="1400" b="1" dirty="0" err="1">
              <a:solidFill>
                <a:srgbClr val="FFFFCC"/>
              </a:solidFill>
            </a:rPr>
            <a:t>पियर</a:t>
          </a:r>
          <a:r>
            <a:rPr lang="ne-NP" sz="1400" b="1" dirty="0">
              <a:solidFill>
                <a:srgbClr val="FFFFCC"/>
              </a:solidFill>
            </a:rPr>
            <a:t> </a:t>
          </a:r>
          <a:r>
            <a:rPr lang="ne-NP" sz="1400" b="1" dirty="0" err="1">
              <a:solidFill>
                <a:srgbClr val="FFFFCC"/>
              </a:solidFill>
            </a:rPr>
            <a:t>रोबर्ट</a:t>
          </a:r>
          <a:r>
            <a:rPr lang="ne-NP" sz="1400" b="1" dirty="0">
              <a:solidFill>
                <a:srgbClr val="FFFFCC"/>
              </a:solidFill>
            </a:rPr>
            <a:t> </a:t>
          </a:r>
          <a:r>
            <a:rPr lang="ne-NP" sz="1400" b="1" dirty="0" err="1">
              <a:solidFill>
                <a:srgbClr val="FFFFCC"/>
              </a:solidFill>
            </a:rPr>
            <a:t>ओलिभेटान</a:t>
          </a:r>
          <a:endParaRPr lang="en-US" sz="1400" b="1" dirty="0">
            <a:solidFill>
              <a:srgbClr val="FFFFCC"/>
            </a:solidFill>
          </a:endParaRPr>
        </a:p>
        <a:p>
          <a:r>
            <a:rPr lang="ne-NP" sz="1400" b="1" dirty="0">
              <a:solidFill>
                <a:srgbClr val="FFFFCC"/>
              </a:solidFill>
            </a:rPr>
            <a:t>फ्रेन्च भाषामा (१५३५)</a:t>
          </a:r>
          <a:endParaRPr lang="en-US" sz="1400" b="1" dirty="0">
            <a:solidFill>
              <a:srgbClr val="FFFFCC"/>
            </a:solidFill>
          </a:endParaRPr>
        </a:p>
        <a:p>
          <a:pPr algn="ctr">
            <a:spcAft>
              <a:spcPts val="0"/>
            </a:spcAft>
            <a:buNone/>
          </a:pPr>
          <a:endParaRPr lang="es-ES" sz="1800" b="1" dirty="0">
            <a:solidFill>
              <a:srgbClr val="FFFFCC"/>
            </a:solidFill>
          </a:endParaRPr>
        </a:p>
      </dgm:t>
    </dgm:pt>
    <dgm:pt modelId="{E098AA97-AFFA-475D-A2A4-2F542190EE0F}" type="parTrans" cxnId="{B2DFADE7-1E2C-47F9-A7BE-859712E6CC17}">
      <dgm:prSet/>
      <dgm:spPr/>
      <dgm:t>
        <a:bodyPr/>
        <a:lstStyle/>
        <a:p>
          <a:pPr algn="ctr"/>
          <a:endParaRPr lang="es-ES" b="1"/>
        </a:p>
      </dgm:t>
    </dgm:pt>
    <dgm:pt modelId="{744EE5AA-2100-4049-843E-6933C9C49E9C}" type="sibTrans" cxnId="{B2DFADE7-1E2C-47F9-A7BE-859712E6CC17}">
      <dgm:prSet/>
      <dgm:spPr/>
      <dgm:t>
        <a:bodyPr/>
        <a:lstStyle/>
        <a:p>
          <a:pPr algn="ctr"/>
          <a:endParaRPr lang="es-ES" b="1"/>
        </a:p>
      </dgm:t>
    </dgm:pt>
    <dgm:pt modelId="{F72D04DE-BFC8-4F29-B879-FE01B34C57C4}">
      <dgm:prSet phldrT="[Texto]" custT="1"/>
      <dgm:spPr>
        <a:ln w="28575">
          <a:noFill/>
        </a:ln>
        <a:scene3d>
          <a:camera prst="orthographicFront"/>
          <a:lightRig rig="threePt" dir="t"/>
        </a:scene3d>
        <a:sp3d contourW="50800">
          <a:bevelT/>
          <a:contourClr>
            <a:srgbClr val="9FF4FB"/>
          </a:contourClr>
        </a:sp3d>
      </dgm:spPr>
      <dgm:t>
        <a:bodyPr/>
        <a:lstStyle/>
        <a:p>
          <a:pPr algn="ctr">
            <a:spcAft>
              <a:spcPts val="0"/>
            </a:spcAft>
            <a:buNone/>
          </a:pPr>
          <a:r>
            <a:rPr lang="ne-NP" sz="1200" b="1" dirty="0" err="1">
              <a:solidFill>
                <a:srgbClr val="FFFFCC"/>
              </a:solidFill>
            </a:rPr>
            <a:t>क्रालिस</a:t>
          </a:r>
          <a:r>
            <a:rPr lang="ne-NP" sz="1200" b="1" dirty="0">
              <a:solidFill>
                <a:srgbClr val="FFFFCC"/>
              </a:solidFill>
            </a:rPr>
            <a:t> बाइबल</a:t>
          </a:r>
          <a:endParaRPr lang="en-US" sz="1200" b="1" dirty="0">
            <a:solidFill>
              <a:srgbClr val="FFFFCC"/>
            </a:solidFill>
          </a:endParaRPr>
        </a:p>
        <a:p>
          <a:r>
            <a:rPr lang="ne-NP" sz="1200" b="1" dirty="0" err="1">
              <a:solidFill>
                <a:srgbClr val="FFFFCC"/>
              </a:solidFill>
            </a:rPr>
            <a:t>चेकोस्लाभिकियाको</a:t>
          </a:r>
          <a:r>
            <a:rPr lang="ne-NP" sz="1200" b="1" dirty="0">
              <a:solidFill>
                <a:srgbClr val="FFFFCC"/>
              </a:solidFill>
            </a:rPr>
            <a:t> भाषामा (१५७९)</a:t>
          </a:r>
          <a:endParaRPr lang="en-US" sz="1200" b="1" dirty="0">
            <a:solidFill>
              <a:srgbClr val="FFFFCC"/>
            </a:solidFill>
          </a:endParaRPr>
        </a:p>
        <a:p>
          <a:pPr algn="ctr">
            <a:spcAft>
              <a:spcPts val="0"/>
            </a:spcAft>
            <a:buNone/>
          </a:pPr>
          <a:endParaRPr lang="es-ES" sz="1400" b="1" dirty="0">
            <a:solidFill>
              <a:srgbClr val="FFFFCC"/>
            </a:solidFill>
          </a:endParaRPr>
        </a:p>
      </dgm:t>
    </dgm:pt>
    <dgm:pt modelId="{056A1D94-5173-4D89-8D62-6008A8951837}" type="parTrans" cxnId="{8D3418AB-B728-4B4E-BE10-78B05B4EE0BD}">
      <dgm:prSet/>
      <dgm:spPr/>
      <dgm:t>
        <a:bodyPr/>
        <a:lstStyle/>
        <a:p>
          <a:pPr algn="ctr"/>
          <a:endParaRPr lang="es-ES" b="1"/>
        </a:p>
      </dgm:t>
    </dgm:pt>
    <dgm:pt modelId="{9DAD0998-832B-46B9-9BAC-8ADBC642C209}" type="sibTrans" cxnId="{8D3418AB-B728-4B4E-BE10-78B05B4EE0BD}">
      <dgm:prSet/>
      <dgm:spPr/>
      <dgm:t>
        <a:bodyPr/>
        <a:lstStyle/>
        <a:p>
          <a:pPr algn="ctr"/>
          <a:endParaRPr lang="es-ES" b="1"/>
        </a:p>
      </dgm:t>
    </dgm:pt>
    <dgm:pt modelId="{788B04C4-A2DC-4363-BB33-6FF062D4762C}">
      <dgm:prSet phldrT="[Texto]" custT="1"/>
      <dgm:spPr>
        <a:ln w="28575">
          <a:noFill/>
        </a:ln>
        <a:scene3d>
          <a:camera prst="orthographicFront"/>
          <a:lightRig rig="threePt" dir="t"/>
        </a:scene3d>
        <a:sp3d contourW="50800">
          <a:bevelT/>
          <a:contourClr>
            <a:srgbClr val="9FF4FB"/>
          </a:contourClr>
        </a:sp3d>
      </dgm:spPr>
      <dgm:t>
        <a:bodyPr/>
        <a:lstStyle/>
        <a:p>
          <a:pPr algn="ctr">
            <a:spcAft>
              <a:spcPct val="15000"/>
            </a:spcAft>
            <a:buNone/>
          </a:pPr>
          <a:endParaRPr lang="es-ES" sz="1400" b="1" dirty="0"/>
        </a:p>
      </dgm:t>
    </dgm:pt>
    <dgm:pt modelId="{C2C2D7B3-7102-4C86-986C-3F10EEB41138}" type="parTrans" cxnId="{E327D2E4-0EC2-4AFD-B641-2D6CD7C436D4}">
      <dgm:prSet/>
      <dgm:spPr/>
      <dgm:t>
        <a:bodyPr/>
        <a:lstStyle/>
        <a:p>
          <a:pPr algn="ctr"/>
          <a:endParaRPr lang="es-ES" b="1"/>
        </a:p>
      </dgm:t>
    </dgm:pt>
    <dgm:pt modelId="{41D62CF7-94AE-415F-9CB8-395382CA08A4}" type="sibTrans" cxnId="{E327D2E4-0EC2-4AFD-B641-2D6CD7C436D4}">
      <dgm:prSet/>
      <dgm:spPr/>
      <dgm:t>
        <a:bodyPr/>
        <a:lstStyle/>
        <a:p>
          <a:pPr algn="ctr"/>
          <a:endParaRPr lang="es-ES" b="1"/>
        </a:p>
      </dgm:t>
    </dgm:pt>
    <dgm:pt modelId="{38187828-3CFF-4E12-8163-6EE3481CBB82}">
      <dgm:prSet phldrT="[Texto]" custT="1"/>
      <dgm:spPr>
        <a:ln w="28575">
          <a:noFill/>
        </a:ln>
        <a:scene3d>
          <a:camera prst="orthographicFront"/>
          <a:lightRig rig="threePt" dir="t"/>
        </a:scene3d>
        <a:sp3d contourW="50800">
          <a:bevelT/>
          <a:contourClr>
            <a:srgbClr val="AAFCCD"/>
          </a:contourClr>
        </a:sp3d>
      </dgm:spPr>
      <dgm:t>
        <a:bodyPr/>
        <a:lstStyle/>
        <a:p>
          <a:pPr algn="ctr">
            <a:spcAft>
              <a:spcPts val="0"/>
            </a:spcAft>
            <a:buNone/>
          </a:pPr>
          <a:r>
            <a:rPr lang="ne-NP" sz="1800" b="1" dirty="0">
              <a:solidFill>
                <a:srgbClr val="FFFFCC"/>
              </a:solidFill>
            </a:rPr>
            <a:t>योनास ब्रेट्कुनास</a:t>
          </a:r>
          <a:br>
            <a:rPr lang="es-ES" sz="1800" b="1" dirty="0">
              <a:solidFill>
                <a:srgbClr val="FFFFCC"/>
              </a:solidFill>
            </a:rPr>
          </a:br>
          <a:r>
            <a:rPr lang="ne-NP" sz="1600" b="1" dirty="0"/>
            <a:t>लिथुनिया </a:t>
          </a:r>
          <a:r>
            <a:rPr lang="es-ES" sz="1600" b="1" dirty="0"/>
            <a:t> (1579)</a:t>
          </a:r>
          <a:endParaRPr lang="es-ES" sz="1800" b="1" dirty="0">
            <a:solidFill>
              <a:srgbClr val="FFFFCC"/>
            </a:solidFill>
          </a:endParaRPr>
        </a:p>
      </dgm:t>
    </dgm:pt>
    <dgm:pt modelId="{70727BA1-C9B5-4088-932C-BB96BF057C33}" type="parTrans" cxnId="{86DC15F4-76AC-4633-91F2-A28DFEF81B48}">
      <dgm:prSet/>
      <dgm:spPr/>
      <dgm:t>
        <a:bodyPr/>
        <a:lstStyle/>
        <a:p>
          <a:pPr algn="ctr"/>
          <a:endParaRPr lang="es-ES" b="1"/>
        </a:p>
      </dgm:t>
    </dgm:pt>
    <dgm:pt modelId="{606EC20B-0210-48B3-A80B-CD860722B92D}" type="sibTrans" cxnId="{86DC15F4-76AC-4633-91F2-A28DFEF81B48}">
      <dgm:prSet/>
      <dgm:spPr/>
      <dgm:t>
        <a:bodyPr/>
        <a:lstStyle/>
        <a:p>
          <a:pPr algn="ctr"/>
          <a:endParaRPr lang="es-ES" b="1"/>
        </a:p>
      </dgm:t>
    </dgm:pt>
    <dgm:pt modelId="{1983AE4D-E524-46E1-9F38-D60C24A5F1E9}">
      <dgm:prSet phldrT="[Texto]" custT="1"/>
      <dgm:spPr>
        <a:ln w="28575">
          <a:noFill/>
        </a:ln>
        <a:scene3d>
          <a:camera prst="orthographicFront"/>
          <a:lightRig rig="threePt" dir="t"/>
        </a:scene3d>
        <a:sp3d contourW="50800">
          <a:bevelT/>
          <a:contourClr>
            <a:srgbClr val="B5EAA8"/>
          </a:contourClr>
        </a:sp3d>
      </dgm:spPr>
      <dgm:t>
        <a:bodyPr/>
        <a:lstStyle/>
        <a:p>
          <a:pPr algn="ctr">
            <a:spcAft>
              <a:spcPts val="0"/>
            </a:spcAft>
            <a:buNone/>
          </a:pPr>
          <a:r>
            <a:rPr lang="ne-NP" sz="1400" b="1" dirty="0" err="1">
              <a:solidFill>
                <a:srgbClr val="FFFFCC"/>
              </a:solidFill>
            </a:rPr>
            <a:t>डालमेटिन</a:t>
          </a:r>
          <a:endParaRPr lang="en-US" sz="1400" b="1" dirty="0">
            <a:solidFill>
              <a:srgbClr val="FFFFCC"/>
            </a:solidFill>
          </a:endParaRPr>
        </a:p>
        <a:p>
          <a:r>
            <a:rPr lang="ne-NP" sz="1400" b="1" dirty="0" err="1">
              <a:solidFill>
                <a:srgbClr val="FFFFCC"/>
              </a:solidFill>
            </a:rPr>
            <a:t>स्लोभिनियन</a:t>
          </a:r>
          <a:r>
            <a:rPr lang="ne-NP" sz="1400" b="1" dirty="0">
              <a:solidFill>
                <a:srgbClr val="FFFFCC"/>
              </a:solidFill>
            </a:rPr>
            <a:t> भाषामा (१५८४)</a:t>
          </a:r>
          <a:endParaRPr lang="en-US" sz="1400" b="1" dirty="0">
            <a:solidFill>
              <a:srgbClr val="FFFFCC"/>
            </a:solidFill>
          </a:endParaRPr>
        </a:p>
        <a:p>
          <a:pPr algn="ctr">
            <a:spcAft>
              <a:spcPts val="0"/>
            </a:spcAft>
            <a:buNone/>
          </a:pPr>
          <a:endParaRPr lang="es-ES" sz="1200" b="1" dirty="0">
            <a:solidFill>
              <a:srgbClr val="FFFFCC"/>
            </a:solidFill>
          </a:endParaRPr>
        </a:p>
      </dgm:t>
    </dgm:pt>
    <dgm:pt modelId="{C88A30FC-7747-4E92-9297-391D32EA92AE}" type="parTrans" cxnId="{012B3462-9D16-4302-BC28-F2078AC42566}">
      <dgm:prSet/>
      <dgm:spPr/>
      <dgm:t>
        <a:bodyPr/>
        <a:lstStyle/>
        <a:p>
          <a:pPr algn="ctr"/>
          <a:endParaRPr lang="es-ES" b="1"/>
        </a:p>
      </dgm:t>
    </dgm:pt>
    <dgm:pt modelId="{0B919DBB-C3FE-4581-98B6-88205D8737C4}" type="sibTrans" cxnId="{012B3462-9D16-4302-BC28-F2078AC42566}">
      <dgm:prSet/>
      <dgm:spPr/>
      <dgm:t>
        <a:bodyPr/>
        <a:lstStyle/>
        <a:p>
          <a:pPr algn="ctr"/>
          <a:endParaRPr lang="es-ES" b="1"/>
        </a:p>
      </dgm:t>
    </dgm:pt>
    <dgm:pt modelId="{E74D7293-8486-4428-AFB6-0DFD1F61D670}">
      <dgm:prSet phldrT="[Texto]" custT="1"/>
      <dgm:spPr>
        <a:ln w="28575">
          <a:noFill/>
        </a:ln>
        <a:scene3d>
          <a:camera prst="orthographicFront"/>
          <a:lightRig rig="threePt" dir="t"/>
        </a:scene3d>
        <a:sp3d contourW="50800">
          <a:bevelT/>
          <a:contourClr>
            <a:srgbClr val="F1FCB2"/>
          </a:contourClr>
        </a:sp3d>
      </dgm:spPr>
      <dgm:t>
        <a:bodyPr/>
        <a:lstStyle/>
        <a:p>
          <a:pPr algn="ctr">
            <a:spcAft>
              <a:spcPts val="0"/>
            </a:spcAft>
            <a:buNone/>
          </a:pPr>
          <a:r>
            <a:rPr lang="ne-NP" sz="1400" b="1" dirty="0" err="1">
              <a:solidFill>
                <a:srgbClr val="FFFFCC"/>
              </a:solidFill>
            </a:rPr>
            <a:t>गिभानी</a:t>
          </a:r>
          <a:r>
            <a:rPr lang="ne-NP" sz="1400" b="1" dirty="0">
              <a:solidFill>
                <a:srgbClr val="FFFFCC"/>
              </a:solidFill>
            </a:rPr>
            <a:t> </a:t>
          </a:r>
          <a:r>
            <a:rPr lang="ne-NP" sz="1400" b="1" dirty="0" err="1">
              <a:solidFill>
                <a:srgbClr val="FFFFCC"/>
              </a:solidFill>
            </a:rPr>
            <a:t>डियोडाटी</a:t>
          </a:r>
          <a:endParaRPr lang="en-US" sz="1400" b="1" dirty="0">
            <a:solidFill>
              <a:srgbClr val="FFFFCC"/>
            </a:solidFill>
          </a:endParaRPr>
        </a:p>
        <a:p>
          <a:r>
            <a:rPr lang="ne-NP" sz="1400" b="1" dirty="0">
              <a:solidFill>
                <a:srgbClr val="FFFFCC"/>
              </a:solidFill>
            </a:rPr>
            <a:t>इटालियन भाषामा (१६०७)</a:t>
          </a:r>
          <a:endParaRPr lang="en-US" sz="1400" b="1" dirty="0">
            <a:solidFill>
              <a:srgbClr val="FFFFCC"/>
            </a:solidFill>
          </a:endParaRPr>
        </a:p>
      </dgm:t>
    </dgm:pt>
    <dgm:pt modelId="{65CF4DBD-CD7C-45C1-BC11-9F199D32CA00}" type="parTrans" cxnId="{F9FA1B5A-8317-475A-81EF-E39363E11D8D}">
      <dgm:prSet/>
      <dgm:spPr/>
      <dgm:t>
        <a:bodyPr/>
        <a:lstStyle/>
        <a:p>
          <a:pPr algn="ctr"/>
          <a:endParaRPr lang="es-ES" b="1"/>
        </a:p>
      </dgm:t>
    </dgm:pt>
    <dgm:pt modelId="{87335CA7-FF53-4A6A-83CE-615E03A36053}" type="sibTrans" cxnId="{F9FA1B5A-8317-475A-81EF-E39363E11D8D}">
      <dgm:prSet/>
      <dgm:spPr/>
      <dgm:t>
        <a:bodyPr/>
        <a:lstStyle/>
        <a:p>
          <a:pPr algn="ctr"/>
          <a:endParaRPr lang="es-ES" b="1"/>
        </a:p>
      </dgm:t>
    </dgm:pt>
    <dgm:pt modelId="{F81AD817-FB58-4B2F-B053-C0F92E587E3A}">
      <dgm:prSet phldrT="[Texto]" custT="1"/>
      <dgm:spPr>
        <a:ln w="28575">
          <a:noFill/>
        </a:ln>
        <a:scene3d>
          <a:camera prst="orthographicFront"/>
          <a:lightRig rig="threePt" dir="t"/>
        </a:scene3d>
        <a:sp3d contourW="50800">
          <a:bevelT/>
          <a:contourClr>
            <a:srgbClr val="FBCFA3"/>
          </a:contourClr>
        </a:sp3d>
      </dgm:spPr>
      <dgm:t>
        <a:bodyPr/>
        <a:lstStyle/>
        <a:p>
          <a:pPr algn="ctr">
            <a:spcAft>
              <a:spcPts val="0"/>
            </a:spcAft>
            <a:buNone/>
          </a:pPr>
          <a:r>
            <a:rPr lang="ne-NP" sz="1400" b="1" dirty="0">
              <a:solidFill>
                <a:srgbClr val="FFFFCC"/>
              </a:solidFill>
            </a:rPr>
            <a:t>याओ फरियारा ड आलमिडा</a:t>
          </a:r>
          <a:r>
            <a:rPr lang="es-ES" sz="1400" b="1" dirty="0">
              <a:solidFill>
                <a:srgbClr val="FFFFCC"/>
              </a:solidFill>
            </a:rPr>
            <a:t> </a:t>
          </a:r>
          <a:r>
            <a:rPr lang="ne-NP" sz="1400" b="1" dirty="0">
              <a:solidFill>
                <a:srgbClr val="FFFFCC"/>
              </a:solidFill>
            </a:rPr>
            <a:t>पोर्चिगिज भाषामा (१६९१)</a:t>
          </a:r>
          <a:endParaRPr lang="en-US" sz="1400" b="1" dirty="0">
            <a:solidFill>
              <a:srgbClr val="FFFFCC"/>
            </a:solidFill>
          </a:endParaRPr>
        </a:p>
      </dgm:t>
    </dgm:pt>
    <dgm:pt modelId="{5F99C9B1-B407-4302-8C27-B14834BE0C3D}" type="parTrans" cxnId="{E9931C38-C549-43B9-9E2A-E127A6206A30}">
      <dgm:prSet/>
      <dgm:spPr/>
      <dgm:t>
        <a:bodyPr/>
        <a:lstStyle/>
        <a:p>
          <a:pPr algn="ctr"/>
          <a:endParaRPr lang="es-ES" b="1"/>
        </a:p>
      </dgm:t>
    </dgm:pt>
    <dgm:pt modelId="{53E07283-9E37-43C9-9AE8-DA9D9103ACF4}" type="sibTrans" cxnId="{E9931C38-C549-43B9-9E2A-E127A6206A30}">
      <dgm:prSet/>
      <dgm:spPr/>
      <dgm:t>
        <a:bodyPr/>
        <a:lstStyle/>
        <a:p>
          <a:pPr algn="ctr"/>
          <a:endParaRPr lang="es-ES" b="1"/>
        </a:p>
      </dgm:t>
    </dgm:pt>
    <dgm:pt modelId="{6870327E-3A7D-42D5-AFC1-52E89FDF8EC8}">
      <dgm:prSet phldrT="[Texto]" custT="1"/>
      <dgm:spPr>
        <a:ln w="28575">
          <a:noFill/>
        </a:ln>
        <a:scene3d>
          <a:camera prst="orthographicFront"/>
          <a:lightRig rig="threePt" dir="t"/>
        </a:scene3d>
        <a:sp3d contourW="50800">
          <a:bevelT/>
          <a:contourClr>
            <a:srgbClr val="A6BDFC"/>
          </a:contourClr>
        </a:sp3d>
      </dgm:spPr>
      <dgm:t>
        <a:bodyPr/>
        <a:lstStyle/>
        <a:p>
          <a:pPr algn="ctr">
            <a:spcAft>
              <a:spcPct val="15000"/>
            </a:spcAft>
            <a:buNone/>
          </a:pPr>
          <a:endParaRPr lang="es-ES" sz="1200" b="1" dirty="0"/>
        </a:p>
      </dgm:t>
    </dgm:pt>
    <dgm:pt modelId="{7C91A48C-14AA-467B-8952-0947087AFC39}" type="parTrans" cxnId="{C2C22F12-6C89-430F-9870-36421CDF16DC}">
      <dgm:prSet/>
      <dgm:spPr/>
      <dgm:t>
        <a:bodyPr/>
        <a:lstStyle/>
        <a:p>
          <a:endParaRPr lang="es-ES"/>
        </a:p>
      </dgm:t>
    </dgm:pt>
    <dgm:pt modelId="{BE330285-E0E2-4C49-AA1B-E74EE3D86541}" type="sibTrans" cxnId="{C2C22F12-6C89-430F-9870-36421CDF16DC}">
      <dgm:prSet/>
      <dgm:spPr/>
      <dgm:t>
        <a:bodyPr/>
        <a:lstStyle/>
        <a:p>
          <a:endParaRPr lang="es-ES"/>
        </a:p>
      </dgm:t>
    </dgm:pt>
    <dgm:pt modelId="{44BE8017-1CA0-4B79-BE5B-9A584BC490ED}">
      <dgm:prSet phldrT="[Texto]" custT="1"/>
      <dgm:spPr>
        <a:ln w="28575"/>
        <a:scene3d>
          <a:camera prst="orthographicFront"/>
          <a:lightRig rig="threePt" dir="t"/>
        </a:scene3d>
        <a:sp3d contourW="50800">
          <a:bevelT/>
          <a:contourClr>
            <a:srgbClr val="C7A6FC"/>
          </a:contourClr>
        </a:sp3d>
      </dgm:spPr>
      <dgm:t>
        <a:bodyPr/>
        <a:lstStyle/>
        <a:p>
          <a:pPr algn="ctr">
            <a:spcAft>
              <a:spcPts val="0"/>
            </a:spcAft>
            <a:buNone/>
          </a:pPr>
          <a:r>
            <a:rPr lang="ne-NP" sz="1200" b="1" dirty="0" err="1">
              <a:solidFill>
                <a:srgbClr val="FFFFCC"/>
              </a:solidFill>
              <a:cs typeface="Kalimati" panose="00000400000000000000" pitchFamily="2"/>
            </a:rPr>
            <a:t>ब्रेस्ट</a:t>
          </a:r>
          <a:r>
            <a:rPr lang="ne-NP" sz="1200" b="1" dirty="0">
              <a:solidFill>
                <a:srgbClr val="FFFFCC"/>
              </a:solidFill>
              <a:cs typeface="Kalimati" panose="00000400000000000000" pitchFamily="2"/>
            </a:rPr>
            <a:t> बाइबल</a:t>
          </a:r>
          <a:endParaRPr lang="en-US" sz="1200" b="1" dirty="0">
            <a:solidFill>
              <a:srgbClr val="FFFFCC"/>
            </a:solidFill>
            <a:cs typeface="Kalimati" panose="00000400000000000000" pitchFamily="2"/>
          </a:endParaRPr>
        </a:p>
        <a:p>
          <a:r>
            <a:rPr lang="ne-NP" sz="1200" b="1" dirty="0" err="1">
              <a:solidFill>
                <a:srgbClr val="FFFFCC"/>
              </a:solidFill>
              <a:cs typeface="Kalimati" panose="00000400000000000000" pitchFamily="2"/>
            </a:rPr>
            <a:t>पोल्याण्डको</a:t>
          </a:r>
          <a:r>
            <a:rPr lang="ne-NP" sz="1200" b="1" dirty="0">
              <a:solidFill>
                <a:srgbClr val="FFFFCC"/>
              </a:solidFill>
              <a:cs typeface="Kalimati" panose="00000400000000000000" pitchFamily="2"/>
            </a:rPr>
            <a:t> भाषामा (१५६३)</a:t>
          </a:r>
          <a:endParaRPr lang="en-US" sz="1200" b="1" dirty="0">
            <a:solidFill>
              <a:srgbClr val="FFFFCC"/>
            </a:solidFill>
            <a:cs typeface="Kalimati" panose="00000400000000000000" pitchFamily="2"/>
          </a:endParaRPr>
        </a:p>
        <a:p>
          <a:pPr algn="ctr">
            <a:spcAft>
              <a:spcPts val="0"/>
            </a:spcAft>
            <a:buNone/>
          </a:pPr>
          <a:endParaRPr lang="es-ES" sz="1400" b="1" dirty="0">
            <a:solidFill>
              <a:srgbClr val="FFFFCC"/>
            </a:solidFill>
          </a:endParaRPr>
        </a:p>
      </dgm:t>
    </dgm:pt>
    <dgm:pt modelId="{EAE61346-CCA9-43D4-BEFD-958DEDA1E725}" type="parTrans" cxnId="{3042E460-1331-4BA3-9290-2E306D72C4BA}">
      <dgm:prSet/>
      <dgm:spPr/>
      <dgm:t>
        <a:bodyPr/>
        <a:lstStyle/>
        <a:p>
          <a:endParaRPr lang="es-ES"/>
        </a:p>
      </dgm:t>
    </dgm:pt>
    <dgm:pt modelId="{5089B435-4E84-4D7B-922D-084D3BF488B3}" type="sibTrans" cxnId="{3042E460-1331-4BA3-9290-2E306D72C4BA}">
      <dgm:prSet/>
      <dgm:spPr/>
      <dgm:t>
        <a:bodyPr/>
        <a:lstStyle/>
        <a:p>
          <a:endParaRPr lang="es-ES"/>
        </a:p>
      </dgm:t>
    </dgm:pt>
    <dgm:pt modelId="{09FAD2CC-C19B-42CE-B7CE-87E023346073}">
      <dgm:prSet phldrT="[Texto]" custT="1"/>
      <dgm:spPr>
        <a:ln w="28575">
          <a:noFill/>
        </a:ln>
        <a:scene3d>
          <a:camera prst="orthographicFront"/>
          <a:lightRig rig="threePt" dir="t"/>
        </a:scene3d>
        <a:sp3d contourW="50800">
          <a:bevelT/>
          <a:contourClr>
            <a:srgbClr val="A6BDFC"/>
          </a:contourClr>
        </a:sp3d>
      </dgm:spPr>
      <dgm:t>
        <a:bodyPr/>
        <a:lstStyle/>
        <a:p>
          <a:pPr algn="ctr">
            <a:spcAft>
              <a:spcPts val="0"/>
            </a:spcAft>
          </a:pPr>
          <a:r>
            <a:rPr lang="ne-NP" sz="1400" b="1" dirty="0" err="1">
              <a:solidFill>
                <a:srgbClr val="FFFFCC"/>
              </a:solidFill>
            </a:rPr>
            <a:t>क्यासियोडोरो</a:t>
          </a:r>
          <a:r>
            <a:rPr lang="ne-NP" sz="1400" b="1" dirty="0">
              <a:solidFill>
                <a:srgbClr val="FFFFCC"/>
              </a:solidFill>
            </a:rPr>
            <a:t> ट रिना</a:t>
          </a:r>
          <a:endParaRPr lang="en-US" sz="1400" b="1" dirty="0">
            <a:solidFill>
              <a:srgbClr val="FFFFCC"/>
            </a:solidFill>
          </a:endParaRPr>
        </a:p>
        <a:p>
          <a:r>
            <a:rPr lang="ne-NP" sz="1400" b="1" dirty="0" err="1">
              <a:solidFill>
                <a:srgbClr val="FFFFCC"/>
              </a:solidFill>
            </a:rPr>
            <a:t>स्पानिश</a:t>
          </a:r>
          <a:r>
            <a:rPr lang="ne-NP" sz="1400" b="1" dirty="0">
              <a:solidFill>
                <a:srgbClr val="FFFFCC"/>
              </a:solidFill>
            </a:rPr>
            <a:t> भाषामा (१५६९</a:t>
          </a:r>
          <a:r>
            <a:rPr lang="ne-NP" sz="1200" b="1" dirty="0">
              <a:solidFill>
                <a:srgbClr val="FFFFCC"/>
              </a:solidFill>
            </a:rPr>
            <a:t>)</a:t>
          </a:r>
          <a:endParaRPr lang="en-US" sz="1200" b="1" dirty="0">
            <a:solidFill>
              <a:srgbClr val="FFFFCC"/>
            </a:solidFill>
          </a:endParaRPr>
        </a:p>
        <a:p>
          <a:pPr algn="ctr">
            <a:spcAft>
              <a:spcPts val="0"/>
            </a:spcAft>
          </a:pPr>
          <a:endParaRPr lang="es-ES" sz="1200" b="1" dirty="0">
            <a:solidFill>
              <a:srgbClr val="FFFFCC"/>
            </a:solidFill>
          </a:endParaRPr>
        </a:p>
      </dgm:t>
    </dgm:pt>
    <dgm:pt modelId="{0220650B-9DD3-4A4C-8CED-684529C5BEB0}" type="parTrans" cxnId="{F66E02E8-21BA-4E0D-96F6-6B24098D545E}">
      <dgm:prSet/>
      <dgm:spPr/>
      <dgm:t>
        <a:bodyPr/>
        <a:lstStyle/>
        <a:p>
          <a:endParaRPr lang="es-ES"/>
        </a:p>
      </dgm:t>
    </dgm:pt>
    <dgm:pt modelId="{9973B6BD-A6FE-4B0F-9660-03C187BEF12D}" type="sibTrans" cxnId="{F66E02E8-21BA-4E0D-96F6-6B24098D545E}">
      <dgm:prSet/>
      <dgm:spPr/>
      <dgm:t>
        <a:bodyPr/>
        <a:lstStyle/>
        <a:p>
          <a:endParaRPr lang="es-ES"/>
        </a:p>
      </dgm:t>
    </dgm:pt>
    <dgm:pt modelId="{CFE6BC3B-D8BD-4EBB-B656-8139582EEC4A}" type="pres">
      <dgm:prSet presAssocID="{502E5E82-57CE-4202-9AAF-27C66E291A80}" presName="Name0" presStyleCnt="0">
        <dgm:presLayoutVars>
          <dgm:dir/>
          <dgm:resizeHandles val="exact"/>
        </dgm:presLayoutVars>
      </dgm:prSet>
      <dgm:spPr/>
    </dgm:pt>
    <dgm:pt modelId="{556F945E-D75B-4F41-BFDF-3EB74611BE7F}" type="pres">
      <dgm:prSet presAssocID="{7EE0FAC7-72A7-49A6-8CED-1EA18E5BA4FA}" presName="composite" presStyleCnt="0"/>
      <dgm:spPr/>
    </dgm:pt>
    <dgm:pt modelId="{18DC4E8D-A9DC-4930-8262-10C9C2BDCF3D}" type="pres">
      <dgm:prSet presAssocID="{7EE0FAC7-72A7-49A6-8CED-1EA18E5BA4FA}" presName="rect1" presStyleLbl="bgImgPlace1" presStyleIdx="0" presStyleCnt="9"/>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dgm:spPr>
    </dgm:pt>
    <dgm:pt modelId="{372725CC-E905-45E7-B7C2-5A6414BBABA2}" type="pres">
      <dgm:prSet presAssocID="{7EE0FAC7-72A7-49A6-8CED-1EA18E5BA4FA}" presName="wedgeRectCallout1" presStyleLbl="node1" presStyleIdx="0" presStyleCnt="9" custScaleX="105908" custScaleY="131709">
        <dgm:presLayoutVars>
          <dgm:bulletEnabled val="1"/>
        </dgm:presLayoutVars>
      </dgm:prSet>
      <dgm:spPr/>
    </dgm:pt>
    <dgm:pt modelId="{15C547D2-7AE4-462A-9E2A-79E5E9BDD309}" type="pres">
      <dgm:prSet presAssocID="{8507B6EF-2101-4AF2-B890-4483CF43937E}" presName="sibTrans" presStyleCnt="0"/>
      <dgm:spPr/>
    </dgm:pt>
    <dgm:pt modelId="{AA8EDE5B-FB88-4D06-A378-326738F8BE5D}" type="pres">
      <dgm:prSet presAssocID="{ED089D63-58E3-4BE1-912C-74E1B5EF15DD}" presName="composite" presStyleCnt="0"/>
      <dgm:spPr/>
    </dgm:pt>
    <dgm:pt modelId="{9381188F-E7DA-40FC-9375-22EE5C5E6396}" type="pres">
      <dgm:prSet presAssocID="{ED089D63-58E3-4BE1-912C-74E1B5EF15DD}" presName="rect1" presStyleLbl="bgImgPlace1" presStyleIdx="1" presStyleCnt="9" custScaleX="92078" custScaleY="73734"/>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solidFill>
            <a:schemeClr val="accent1">
              <a:lumMod val="40000"/>
              <a:lumOff val="60000"/>
            </a:schemeClr>
          </a:solidFill>
        </a:ln>
      </dgm:spPr>
    </dgm:pt>
    <dgm:pt modelId="{A21788A3-E93E-4584-9340-68866E597071}" type="pres">
      <dgm:prSet presAssocID="{ED089D63-58E3-4BE1-912C-74E1B5EF15DD}" presName="wedgeRectCallout1" presStyleLbl="node1" presStyleIdx="1" presStyleCnt="9" custScaleY="130742" custLinFactNeighborY="17578">
        <dgm:presLayoutVars>
          <dgm:bulletEnabled val="1"/>
        </dgm:presLayoutVars>
      </dgm:prSet>
      <dgm:spPr/>
    </dgm:pt>
    <dgm:pt modelId="{42B18AF6-3628-4E80-9593-13883CF149BB}" type="pres">
      <dgm:prSet presAssocID="{744EE5AA-2100-4049-843E-6933C9C49E9C}" presName="sibTrans" presStyleCnt="0"/>
      <dgm:spPr/>
    </dgm:pt>
    <dgm:pt modelId="{A1424472-49ED-415C-B657-96D6043D5007}" type="pres">
      <dgm:prSet presAssocID="{44BE8017-1CA0-4B79-BE5B-9A584BC490ED}" presName="composite" presStyleCnt="0"/>
      <dgm:spPr/>
    </dgm:pt>
    <dgm:pt modelId="{9C61231E-0404-4548-8793-C129068A550C}" type="pres">
      <dgm:prSet presAssocID="{44BE8017-1CA0-4B79-BE5B-9A584BC490ED}" presName="rect1" presStyleLbl="bgImgPlace1" presStyleIdx="2" presStyleCnt="9"/>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solidFill>
            <a:srgbClr val="A36EFA"/>
          </a:solidFill>
        </a:ln>
      </dgm:spPr>
    </dgm:pt>
    <dgm:pt modelId="{9990D23D-D772-40A4-9A46-61A24583B4B1}" type="pres">
      <dgm:prSet presAssocID="{44BE8017-1CA0-4B79-BE5B-9A584BC490ED}" presName="wedgeRectCallout1" presStyleLbl="node1" presStyleIdx="2" presStyleCnt="9" custScaleY="95464" custLinFactNeighborY="-46">
        <dgm:presLayoutVars>
          <dgm:bulletEnabled val="1"/>
        </dgm:presLayoutVars>
      </dgm:prSet>
      <dgm:spPr/>
    </dgm:pt>
    <dgm:pt modelId="{F4846B6A-FEB3-41C4-9C51-68DCE450CEF2}" type="pres">
      <dgm:prSet presAssocID="{5089B435-4E84-4D7B-922D-084D3BF488B3}" presName="sibTrans" presStyleCnt="0"/>
      <dgm:spPr/>
    </dgm:pt>
    <dgm:pt modelId="{9AC9B236-B697-4764-AFBD-C25CE3E92852}" type="pres">
      <dgm:prSet presAssocID="{09FAD2CC-C19B-42CE-B7CE-87E023346073}" presName="composite" presStyleCnt="0"/>
      <dgm:spPr/>
    </dgm:pt>
    <dgm:pt modelId="{DA589B58-20FD-4A8C-9FBD-BEA5E57DA9EA}" type="pres">
      <dgm:prSet presAssocID="{09FAD2CC-C19B-42CE-B7CE-87E023346073}" presName="rect1" presStyleLbl="bgImgPlace1" presStyleIdx="3" presStyleCnt="9"/>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a:solidFill>
            <a:srgbClr val="7699FA"/>
          </a:solidFill>
        </a:ln>
      </dgm:spPr>
    </dgm:pt>
    <dgm:pt modelId="{46C364F7-CA65-492A-A831-68A73014367E}" type="pres">
      <dgm:prSet presAssocID="{09FAD2CC-C19B-42CE-B7CE-87E023346073}" presName="wedgeRectCallout1" presStyleLbl="node1" presStyleIdx="3" presStyleCnt="9" custScaleY="134659" custLinFactNeighborY="16566">
        <dgm:presLayoutVars>
          <dgm:bulletEnabled val="1"/>
        </dgm:presLayoutVars>
      </dgm:prSet>
      <dgm:spPr/>
    </dgm:pt>
    <dgm:pt modelId="{A198E060-8724-49D5-9069-1A2905D52755}" type="pres">
      <dgm:prSet presAssocID="{9973B6BD-A6FE-4B0F-9660-03C187BEF12D}" presName="sibTrans" presStyleCnt="0"/>
      <dgm:spPr/>
    </dgm:pt>
    <dgm:pt modelId="{1BF1E1B1-2716-4EFA-89BB-2F151475E248}" type="pres">
      <dgm:prSet presAssocID="{F72D04DE-BFC8-4F29-B879-FE01B34C57C4}" presName="composite" presStyleCnt="0"/>
      <dgm:spPr/>
    </dgm:pt>
    <dgm:pt modelId="{2F797495-1574-4EF0-960A-25182C7A449E}" type="pres">
      <dgm:prSet presAssocID="{F72D04DE-BFC8-4F29-B879-FE01B34C57C4}" presName="rect1" presStyleLbl="bgImgPlace1" presStyleIdx="4" presStyleCnt="9"/>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r="871"/>
          </a:stretch>
        </a:blipFill>
        <a:ln>
          <a:solidFill>
            <a:srgbClr val="09E0F1"/>
          </a:solidFill>
        </a:ln>
      </dgm:spPr>
    </dgm:pt>
    <dgm:pt modelId="{B2BC96B0-9EAB-45D0-B466-FFBEC04D0EF6}" type="pres">
      <dgm:prSet presAssocID="{F72D04DE-BFC8-4F29-B879-FE01B34C57C4}" presName="wedgeRectCallout1" presStyleLbl="node1" presStyleIdx="4" presStyleCnt="9" custScaleX="117646" custLinFactNeighborX="-1286">
        <dgm:presLayoutVars>
          <dgm:bulletEnabled val="1"/>
        </dgm:presLayoutVars>
      </dgm:prSet>
      <dgm:spPr/>
    </dgm:pt>
    <dgm:pt modelId="{CBA54FDC-EFBA-4B63-8EB3-00C706BEBB8C}" type="pres">
      <dgm:prSet presAssocID="{9DAD0998-832B-46B9-9BAC-8ADBC642C209}" presName="sibTrans" presStyleCnt="0"/>
      <dgm:spPr/>
    </dgm:pt>
    <dgm:pt modelId="{2FF36524-00C1-42FB-A897-A8040ED3595C}" type="pres">
      <dgm:prSet presAssocID="{38187828-3CFF-4E12-8163-6EE3481CBB82}" presName="composite" presStyleCnt="0"/>
      <dgm:spPr/>
    </dgm:pt>
    <dgm:pt modelId="{8F09164C-FA00-484E-B26F-3F9A4BFEACA6}" type="pres">
      <dgm:prSet presAssocID="{38187828-3CFF-4E12-8163-6EE3481CBB82}" presName="rect1" presStyleLbl="bgImgPlace1" presStyleIdx="5" presStyleCnt="9" custLinFactNeighborY="-458"/>
      <dgm:spPr>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a:solidFill>
            <a:srgbClr val="09F76F"/>
          </a:solidFill>
        </a:ln>
      </dgm:spPr>
    </dgm:pt>
    <dgm:pt modelId="{1E5E2F52-0CD6-41BD-9706-6F23DD83E921}" type="pres">
      <dgm:prSet presAssocID="{38187828-3CFF-4E12-8163-6EE3481CBB82}" presName="wedgeRectCallout1" presStyleLbl="node1" presStyleIdx="5" presStyleCnt="9">
        <dgm:presLayoutVars>
          <dgm:bulletEnabled val="1"/>
        </dgm:presLayoutVars>
      </dgm:prSet>
      <dgm:spPr/>
    </dgm:pt>
    <dgm:pt modelId="{7888E76D-8BA5-441A-A9C5-F5CB39A45B89}" type="pres">
      <dgm:prSet presAssocID="{606EC20B-0210-48B3-A80B-CD860722B92D}" presName="sibTrans" presStyleCnt="0"/>
      <dgm:spPr/>
    </dgm:pt>
    <dgm:pt modelId="{7724A906-D377-48DA-881B-8D66B51C9361}" type="pres">
      <dgm:prSet presAssocID="{1983AE4D-E524-46E1-9F38-D60C24A5F1E9}" presName="composite" presStyleCnt="0"/>
      <dgm:spPr/>
    </dgm:pt>
    <dgm:pt modelId="{BAD61B97-3C60-49D8-B71F-1B59944EF672}" type="pres">
      <dgm:prSet presAssocID="{1983AE4D-E524-46E1-9F38-D60C24A5F1E9}" presName="rect1" presStyleLbl="bgImgPlace1" presStyleIdx="6" presStyleCnt="9"/>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48"/>
          </a:stretch>
        </a:blipFill>
        <a:ln>
          <a:solidFill>
            <a:srgbClr val="69D54F"/>
          </a:solidFill>
        </a:ln>
      </dgm:spPr>
    </dgm:pt>
    <dgm:pt modelId="{28477F4D-F7A5-4452-9417-313CAA909CA4}" type="pres">
      <dgm:prSet presAssocID="{1983AE4D-E524-46E1-9F38-D60C24A5F1E9}" presName="wedgeRectCallout1" presStyleLbl="node1" presStyleIdx="6" presStyleCnt="9" custScaleX="119926" custScaleY="112136" custLinFactNeighborX="2472" custLinFactNeighborY="2619">
        <dgm:presLayoutVars>
          <dgm:bulletEnabled val="1"/>
        </dgm:presLayoutVars>
      </dgm:prSet>
      <dgm:spPr/>
    </dgm:pt>
    <dgm:pt modelId="{70C2C31A-B772-44ED-B4C3-EFD6FFA11D02}" type="pres">
      <dgm:prSet presAssocID="{0B919DBB-C3FE-4581-98B6-88205D8737C4}" presName="sibTrans" presStyleCnt="0"/>
      <dgm:spPr/>
    </dgm:pt>
    <dgm:pt modelId="{7112AA58-9B2B-43C6-ADEE-A07A90B99B2E}" type="pres">
      <dgm:prSet presAssocID="{E74D7293-8486-4428-AFB6-0DFD1F61D670}" presName="composite" presStyleCnt="0"/>
      <dgm:spPr/>
    </dgm:pt>
    <dgm:pt modelId="{9E8819A4-D7C4-4567-A0CF-0A34AA077F00}" type="pres">
      <dgm:prSet presAssocID="{E74D7293-8486-4428-AFB6-0DFD1F61D670}" presName="rect1" presStyleLbl="bgImgPlace1" presStyleIdx="7" presStyleCnt="9"/>
      <dgm:spPr>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a:solidFill>
            <a:srgbClr val="D9F725"/>
          </a:solidFill>
        </a:ln>
      </dgm:spPr>
    </dgm:pt>
    <dgm:pt modelId="{152125A1-0B23-44C0-B228-B21891289B52}" type="pres">
      <dgm:prSet presAssocID="{E74D7293-8486-4428-AFB6-0DFD1F61D670}" presName="wedgeRectCallout1" presStyleLbl="node1" presStyleIdx="7" presStyleCnt="9" custScaleX="109303" custScaleY="118441">
        <dgm:presLayoutVars>
          <dgm:bulletEnabled val="1"/>
        </dgm:presLayoutVars>
      </dgm:prSet>
      <dgm:spPr/>
    </dgm:pt>
    <dgm:pt modelId="{91062F8E-F6E5-4B25-8925-B0CE3B5672FA}" type="pres">
      <dgm:prSet presAssocID="{87335CA7-FF53-4A6A-83CE-615E03A36053}" presName="sibTrans" presStyleCnt="0"/>
      <dgm:spPr/>
    </dgm:pt>
    <dgm:pt modelId="{CE9E91A9-8C14-4091-9C39-294F65576A28}" type="pres">
      <dgm:prSet presAssocID="{F81AD817-FB58-4B2F-B053-C0F92E587E3A}" presName="composite" presStyleCnt="0"/>
      <dgm:spPr/>
    </dgm:pt>
    <dgm:pt modelId="{77D33E09-2A0C-447C-93F0-FA354CD1BA58}" type="pres">
      <dgm:prSet presAssocID="{F81AD817-FB58-4B2F-B053-C0F92E587E3A}" presName="rect1" presStyleLbl="bgImgPlace1" presStyleIdx="8" presStyleCnt="9"/>
      <dgm:spPr>
        <a:blipFill dpi="0" rotWithShape="1">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a:ln>
          <a:solidFill>
            <a:srgbClr val="F58A1F"/>
          </a:solidFill>
        </a:ln>
      </dgm:spPr>
    </dgm:pt>
    <dgm:pt modelId="{1CB5EC40-FE22-4563-883B-DBA141A7709F}" type="pres">
      <dgm:prSet presAssocID="{F81AD817-FB58-4B2F-B053-C0F92E587E3A}" presName="wedgeRectCallout1" presStyleLbl="node1" presStyleIdx="8" presStyleCnt="9" custScaleX="155797">
        <dgm:presLayoutVars>
          <dgm:bulletEnabled val="1"/>
        </dgm:presLayoutVars>
      </dgm:prSet>
      <dgm:spPr/>
    </dgm:pt>
  </dgm:ptLst>
  <dgm:cxnLst>
    <dgm:cxn modelId="{FB74830E-53C7-4713-B426-4FA562B7DF0F}" type="presOf" srcId="{F72D04DE-BFC8-4F29-B879-FE01B34C57C4}" destId="{B2BC96B0-9EAB-45D0-B466-FFBEC04D0EF6}" srcOrd="0" destOrd="0" presId="urn:microsoft.com/office/officeart/2008/layout/BendingPictureCaptionList"/>
    <dgm:cxn modelId="{C2C22F12-6C89-430F-9870-36421CDF16DC}" srcId="{09FAD2CC-C19B-42CE-B7CE-87E023346073}" destId="{6870327E-3A7D-42D5-AFC1-52E89FDF8EC8}" srcOrd="0" destOrd="0" parTransId="{7C91A48C-14AA-467B-8952-0947087AFC39}" sibTransId="{BE330285-E0E2-4C49-AA1B-E74EE3D86541}"/>
    <dgm:cxn modelId="{3AFD3818-B0C9-4A65-AB17-59D2142A1B85}" type="presOf" srcId="{E74D7293-8486-4428-AFB6-0DFD1F61D670}" destId="{152125A1-0B23-44C0-B228-B21891289B52}" srcOrd="0" destOrd="0" presId="urn:microsoft.com/office/officeart/2008/layout/BendingPictureCaptionList"/>
    <dgm:cxn modelId="{60BA3026-0ED9-4839-94FD-DF0ED8B81376}" type="presOf" srcId="{1983AE4D-E524-46E1-9F38-D60C24A5F1E9}" destId="{28477F4D-F7A5-4452-9417-313CAA909CA4}" srcOrd="0" destOrd="0" presId="urn:microsoft.com/office/officeart/2008/layout/BendingPictureCaptionList"/>
    <dgm:cxn modelId="{E858AD2B-8489-460A-BEA9-B4B83CCB3ED6}" type="presOf" srcId="{7EE0FAC7-72A7-49A6-8CED-1EA18E5BA4FA}" destId="{372725CC-E905-45E7-B7C2-5A6414BBABA2}" srcOrd="0" destOrd="0" presId="urn:microsoft.com/office/officeart/2008/layout/BendingPictureCaptionList"/>
    <dgm:cxn modelId="{B3842B2F-3657-4A62-9574-9F3632204581}" type="presOf" srcId="{ED089D63-58E3-4BE1-912C-74E1B5EF15DD}" destId="{A21788A3-E93E-4584-9340-68866E597071}" srcOrd="0" destOrd="0" presId="urn:microsoft.com/office/officeart/2008/layout/BendingPictureCaptionList"/>
    <dgm:cxn modelId="{E9931C38-C549-43B9-9E2A-E127A6206A30}" srcId="{502E5E82-57CE-4202-9AAF-27C66E291A80}" destId="{F81AD817-FB58-4B2F-B053-C0F92E587E3A}" srcOrd="8" destOrd="0" parTransId="{5F99C9B1-B407-4302-8C27-B14834BE0C3D}" sibTransId="{53E07283-9E37-43C9-9AE8-DA9D9103ACF4}"/>
    <dgm:cxn modelId="{3042E460-1331-4BA3-9290-2E306D72C4BA}" srcId="{502E5E82-57CE-4202-9AAF-27C66E291A80}" destId="{44BE8017-1CA0-4B79-BE5B-9A584BC490ED}" srcOrd="2" destOrd="0" parTransId="{EAE61346-CCA9-43D4-BEFD-958DEDA1E725}" sibTransId="{5089B435-4E84-4D7B-922D-084D3BF488B3}"/>
    <dgm:cxn modelId="{012B3462-9D16-4302-BC28-F2078AC42566}" srcId="{502E5E82-57CE-4202-9AAF-27C66E291A80}" destId="{1983AE4D-E524-46E1-9F38-D60C24A5F1E9}" srcOrd="6" destOrd="0" parTransId="{C88A30FC-7747-4E92-9297-391D32EA92AE}" sibTransId="{0B919DBB-C3FE-4581-98B6-88205D8737C4}"/>
    <dgm:cxn modelId="{72BAEB44-7A65-43DF-861C-E37E5662963F}" type="presOf" srcId="{09FAD2CC-C19B-42CE-B7CE-87E023346073}" destId="{46C364F7-CA65-492A-A831-68A73014367E}" srcOrd="0" destOrd="0" presId="urn:microsoft.com/office/officeart/2008/layout/BendingPictureCaptionList"/>
    <dgm:cxn modelId="{7BC9D94B-2913-4A2D-9CA0-034C04366F20}" type="presOf" srcId="{38187828-3CFF-4E12-8163-6EE3481CBB82}" destId="{1E5E2F52-0CD6-41BD-9706-6F23DD83E921}" srcOrd="0" destOrd="0" presId="urn:microsoft.com/office/officeart/2008/layout/BendingPictureCaptionList"/>
    <dgm:cxn modelId="{94122A6E-F69B-4233-840C-75B48392914F}" type="presOf" srcId="{788B04C4-A2DC-4363-BB33-6FF062D4762C}" destId="{B2BC96B0-9EAB-45D0-B466-FFBEC04D0EF6}" srcOrd="0" destOrd="1" presId="urn:microsoft.com/office/officeart/2008/layout/BendingPictureCaptionList"/>
    <dgm:cxn modelId="{F9FA1B5A-8317-475A-81EF-E39363E11D8D}" srcId="{502E5E82-57CE-4202-9AAF-27C66E291A80}" destId="{E74D7293-8486-4428-AFB6-0DFD1F61D670}" srcOrd="7" destOrd="0" parTransId="{65CF4DBD-CD7C-45C1-BC11-9F199D32CA00}" sibTransId="{87335CA7-FF53-4A6A-83CE-615E03A36053}"/>
    <dgm:cxn modelId="{5E15EB9C-94F0-45E7-A2FD-3CF1DE5AC194}" type="presOf" srcId="{44BE8017-1CA0-4B79-BE5B-9A584BC490ED}" destId="{9990D23D-D772-40A4-9A46-61A24583B4B1}" srcOrd="0" destOrd="0" presId="urn:microsoft.com/office/officeart/2008/layout/BendingPictureCaptionList"/>
    <dgm:cxn modelId="{8D3418AB-B728-4B4E-BE10-78B05B4EE0BD}" srcId="{502E5E82-57CE-4202-9AAF-27C66E291A80}" destId="{F72D04DE-BFC8-4F29-B879-FE01B34C57C4}" srcOrd="4" destOrd="0" parTransId="{056A1D94-5173-4D89-8D62-6008A8951837}" sibTransId="{9DAD0998-832B-46B9-9BAC-8ADBC642C209}"/>
    <dgm:cxn modelId="{A9CFFFAB-F999-4E9C-9103-5DDD2C20D983}" srcId="{502E5E82-57CE-4202-9AAF-27C66E291A80}" destId="{7EE0FAC7-72A7-49A6-8CED-1EA18E5BA4FA}" srcOrd="0" destOrd="0" parTransId="{4DA31C40-7BE1-4105-8E10-07BD83A1E327}" sibTransId="{8507B6EF-2101-4AF2-B890-4483CF43937E}"/>
    <dgm:cxn modelId="{F9C80FBE-5CFF-4D3D-93FB-80B6639F6B66}" type="presOf" srcId="{6870327E-3A7D-42D5-AFC1-52E89FDF8EC8}" destId="{46C364F7-CA65-492A-A831-68A73014367E}" srcOrd="0" destOrd="1" presId="urn:microsoft.com/office/officeart/2008/layout/BendingPictureCaptionList"/>
    <dgm:cxn modelId="{D123E4D6-FCD3-4F6B-A078-C4C813E217FC}" type="presOf" srcId="{502E5E82-57CE-4202-9AAF-27C66E291A80}" destId="{CFE6BC3B-D8BD-4EBB-B656-8139582EEC4A}" srcOrd="0" destOrd="0" presId="urn:microsoft.com/office/officeart/2008/layout/BendingPictureCaptionList"/>
    <dgm:cxn modelId="{E327D2E4-0EC2-4AFD-B641-2D6CD7C436D4}" srcId="{F72D04DE-BFC8-4F29-B879-FE01B34C57C4}" destId="{788B04C4-A2DC-4363-BB33-6FF062D4762C}" srcOrd="0" destOrd="0" parTransId="{C2C2D7B3-7102-4C86-986C-3F10EEB41138}" sibTransId="{41D62CF7-94AE-415F-9CB8-395382CA08A4}"/>
    <dgm:cxn modelId="{4E25C1E5-5A75-4A31-A7C6-0F14D992A573}" type="presOf" srcId="{F81AD817-FB58-4B2F-B053-C0F92E587E3A}" destId="{1CB5EC40-FE22-4563-883B-DBA141A7709F}" srcOrd="0" destOrd="0" presId="urn:microsoft.com/office/officeart/2008/layout/BendingPictureCaptionList"/>
    <dgm:cxn modelId="{B2DFADE7-1E2C-47F9-A7BE-859712E6CC17}" srcId="{502E5E82-57CE-4202-9AAF-27C66E291A80}" destId="{ED089D63-58E3-4BE1-912C-74E1B5EF15DD}" srcOrd="1" destOrd="0" parTransId="{E098AA97-AFFA-475D-A2A4-2F542190EE0F}" sibTransId="{744EE5AA-2100-4049-843E-6933C9C49E9C}"/>
    <dgm:cxn modelId="{F66E02E8-21BA-4E0D-96F6-6B24098D545E}" srcId="{502E5E82-57CE-4202-9AAF-27C66E291A80}" destId="{09FAD2CC-C19B-42CE-B7CE-87E023346073}" srcOrd="3" destOrd="0" parTransId="{0220650B-9DD3-4A4C-8CED-684529C5BEB0}" sibTransId="{9973B6BD-A6FE-4B0F-9660-03C187BEF12D}"/>
    <dgm:cxn modelId="{86DC15F4-76AC-4633-91F2-A28DFEF81B48}" srcId="{502E5E82-57CE-4202-9AAF-27C66E291A80}" destId="{38187828-3CFF-4E12-8163-6EE3481CBB82}" srcOrd="5" destOrd="0" parTransId="{70727BA1-C9B5-4088-932C-BB96BF057C33}" sibTransId="{606EC20B-0210-48B3-A80B-CD860722B92D}"/>
    <dgm:cxn modelId="{DF5A5ED8-F736-4F65-B3AB-FDB0CD4B765E}" type="presParOf" srcId="{CFE6BC3B-D8BD-4EBB-B656-8139582EEC4A}" destId="{556F945E-D75B-4F41-BFDF-3EB74611BE7F}" srcOrd="0" destOrd="0" presId="urn:microsoft.com/office/officeart/2008/layout/BendingPictureCaptionList"/>
    <dgm:cxn modelId="{7285BBD3-D966-4E56-B266-9CDCC8B93B5B}" type="presParOf" srcId="{556F945E-D75B-4F41-BFDF-3EB74611BE7F}" destId="{18DC4E8D-A9DC-4930-8262-10C9C2BDCF3D}" srcOrd="0" destOrd="0" presId="urn:microsoft.com/office/officeart/2008/layout/BendingPictureCaptionList"/>
    <dgm:cxn modelId="{8A9A4AA8-A1E6-414D-8985-53C3B02FD386}" type="presParOf" srcId="{556F945E-D75B-4F41-BFDF-3EB74611BE7F}" destId="{372725CC-E905-45E7-B7C2-5A6414BBABA2}" srcOrd="1" destOrd="0" presId="urn:microsoft.com/office/officeart/2008/layout/BendingPictureCaptionList"/>
    <dgm:cxn modelId="{233042A5-D934-419E-BAD0-E63DA8C55871}" type="presParOf" srcId="{CFE6BC3B-D8BD-4EBB-B656-8139582EEC4A}" destId="{15C547D2-7AE4-462A-9E2A-79E5E9BDD309}" srcOrd="1" destOrd="0" presId="urn:microsoft.com/office/officeart/2008/layout/BendingPictureCaptionList"/>
    <dgm:cxn modelId="{C42D11F9-9E24-429A-BBAD-65DD2BC265F2}" type="presParOf" srcId="{CFE6BC3B-D8BD-4EBB-B656-8139582EEC4A}" destId="{AA8EDE5B-FB88-4D06-A378-326738F8BE5D}" srcOrd="2" destOrd="0" presId="urn:microsoft.com/office/officeart/2008/layout/BendingPictureCaptionList"/>
    <dgm:cxn modelId="{27473B3D-87DB-4377-8A3F-C0FC8297255F}" type="presParOf" srcId="{AA8EDE5B-FB88-4D06-A378-326738F8BE5D}" destId="{9381188F-E7DA-40FC-9375-22EE5C5E6396}" srcOrd="0" destOrd="0" presId="urn:microsoft.com/office/officeart/2008/layout/BendingPictureCaptionList"/>
    <dgm:cxn modelId="{C1F62154-0E49-4AA1-9E70-566B0B1AF67B}" type="presParOf" srcId="{AA8EDE5B-FB88-4D06-A378-326738F8BE5D}" destId="{A21788A3-E93E-4584-9340-68866E597071}" srcOrd="1" destOrd="0" presId="urn:microsoft.com/office/officeart/2008/layout/BendingPictureCaptionList"/>
    <dgm:cxn modelId="{E26357DA-73F3-4D7C-A16A-95181E447DB1}" type="presParOf" srcId="{CFE6BC3B-D8BD-4EBB-B656-8139582EEC4A}" destId="{42B18AF6-3628-4E80-9593-13883CF149BB}" srcOrd="3" destOrd="0" presId="urn:microsoft.com/office/officeart/2008/layout/BendingPictureCaptionList"/>
    <dgm:cxn modelId="{570ED991-10F2-417F-A86D-B9BDD27160EF}" type="presParOf" srcId="{CFE6BC3B-D8BD-4EBB-B656-8139582EEC4A}" destId="{A1424472-49ED-415C-B657-96D6043D5007}" srcOrd="4" destOrd="0" presId="urn:microsoft.com/office/officeart/2008/layout/BendingPictureCaptionList"/>
    <dgm:cxn modelId="{E2A96F42-46F2-4222-9754-D8BB4AF9A950}" type="presParOf" srcId="{A1424472-49ED-415C-B657-96D6043D5007}" destId="{9C61231E-0404-4548-8793-C129068A550C}" srcOrd="0" destOrd="0" presId="urn:microsoft.com/office/officeart/2008/layout/BendingPictureCaptionList"/>
    <dgm:cxn modelId="{A97860B9-A791-4C71-A4FD-29F1B366820F}" type="presParOf" srcId="{A1424472-49ED-415C-B657-96D6043D5007}" destId="{9990D23D-D772-40A4-9A46-61A24583B4B1}" srcOrd="1" destOrd="0" presId="urn:microsoft.com/office/officeart/2008/layout/BendingPictureCaptionList"/>
    <dgm:cxn modelId="{E563404A-BAF1-4E07-A58B-64DC58335F72}" type="presParOf" srcId="{CFE6BC3B-D8BD-4EBB-B656-8139582EEC4A}" destId="{F4846B6A-FEB3-41C4-9C51-68DCE450CEF2}" srcOrd="5" destOrd="0" presId="urn:microsoft.com/office/officeart/2008/layout/BendingPictureCaptionList"/>
    <dgm:cxn modelId="{D04739C0-ED83-4329-B11F-B03CE87F41FF}" type="presParOf" srcId="{CFE6BC3B-D8BD-4EBB-B656-8139582EEC4A}" destId="{9AC9B236-B697-4764-AFBD-C25CE3E92852}" srcOrd="6" destOrd="0" presId="urn:microsoft.com/office/officeart/2008/layout/BendingPictureCaptionList"/>
    <dgm:cxn modelId="{3FABC9C9-A390-4F6E-802B-F4051D3C4AE6}" type="presParOf" srcId="{9AC9B236-B697-4764-AFBD-C25CE3E92852}" destId="{DA589B58-20FD-4A8C-9FBD-BEA5E57DA9EA}" srcOrd="0" destOrd="0" presId="urn:microsoft.com/office/officeart/2008/layout/BendingPictureCaptionList"/>
    <dgm:cxn modelId="{31CEFF95-B25C-4916-B09F-36E61E685C18}" type="presParOf" srcId="{9AC9B236-B697-4764-AFBD-C25CE3E92852}" destId="{46C364F7-CA65-492A-A831-68A73014367E}" srcOrd="1" destOrd="0" presId="urn:microsoft.com/office/officeart/2008/layout/BendingPictureCaptionList"/>
    <dgm:cxn modelId="{A2CBDC60-D137-4299-8297-82BAD5624035}" type="presParOf" srcId="{CFE6BC3B-D8BD-4EBB-B656-8139582EEC4A}" destId="{A198E060-8724-49D5-9069-1A2905D52755}" srcOrd="7" destOrd="0" presId="urn:microsoft.com/office/officeart/2008/layout/BendingPictureCaptionList"/>
    <dgm:cxn modelId="{E1B6BE6B-06B1-472B-A9DB-1B4C7118CA77}" type="presParOf" srcId="{CFE6BC3B-D8BD-4EBB-B656-8139582EEC4A}" destId="{1BF1E1B1-2716-4EFA-89BB-2F151475E248}" srcOrd="8" destOrd="0" presId="urn:microsoft.com/office/officeart/2008/layout/BendingPictureCaptionList"/>
    <dgm:cxn modelId="{F00ABBD4-9D52-4EBF-96C9-0083F3515760}" type="presParOf" srcId="{1BF1E1B1-2716-4EFA-89BB-2F151475E248}" destId="{2F797495-1574-4EF0-960A-25182C7A449E}" srcOrd="0" destOrd="0" presId="urn:microsoft.com/office/officeart/2008/layout/BendingPictureCaptionList"/>
    <dgm:cxn modelId="{C872743A-FD18-4534-ABBF-F3C765BB7D22}" type="presParOf" srcId="{1BF1E1B1-2716-4EFA-89BB-2F151475E248}" destId="{B2BC96B0-9EAB-45D0-B466-FFBEC04D0EF6}" srcOrd="1" destOrd="0" presId="urn:microsoft.com/office/officeart/2008/layout/BendingPictureCaptionList"/>
    <dgm:cxn modelId="{AD26021C-637D-4693-B8F9-E8CC521307B0}" type="presParOf" srcId="{CFE6BC3B-D8BD-4EBB-B656-8139582EEC4A}" destId="{CBA54FDC-EFBA-4B63-8EB3-00C706BEBB8C}" srcOrd="9" destOrd="0" presId="urn:microsoft.com/office/officeart/2008/layout/BendingPictureCaptionList"/>
    <dgm:cxn modelId="{1E2A6323-85B2-45C8-8E75-14C3A8B62B9D}" type="presParOf" srcId="{CFE6BC3B-D8BD-4EBB-B656-8139582EEC4A}" destId="{2FF36524-00C1-42FB-A897-A8040ED3595C}" srcOrd="10" destOrd="0" presId="urn:microsoft.com/office/officeart/2008/layout/BendingPictureCaptionList"/>
    <dgm:cxn modelId="{21D18113-7551-4A22-9AF7-1A2B2346DC18}" type="presParOf" srcId="{2FF36524-00C1-42FB-A897-A8040ED3595C}" destId="{8F09164C-FA00-484E-B26F-3F9A4BFEACA6}" srcOrd="0" destOrd="0" presId="urn:microsoft.com/office/officeart/2008/layout/BendingPictureCaptionList"/>
    <dgm:cxn modelId="{1092BEF3-74A9-47C1-B6EA-3576C07AB766}" type="presParOf" srcId="{2FF36524-00C1-42FB-A897-A8040ED3595C}" destId="{1E5E2F52-0CD6-41BD-9706-6F23DD83E921}" srcOrd="1" destOrd="0" presId="urn:microsoft.com/office/officeart/2008/layout/BendingPictureCaptionList"/>
    <dgm:cxn modelId="{3710AFAB-419C-41C8-A4B4-0B77959EEA4B}" type="presParOf" srcId="{CFE6BC3B-D8BD-4EBB-B656-8139582EEC4A}" destId="{7888E76D-8BA5-441A-A9C5-F5CB39A45B89}" srcOrd="11" destOrd="0" presId="urn:microsoft.com/office/officeart/2008/layout/BendingPictureCaptionList"/>
    <dgm:cxn modelId="{87E49A2C-F49A-4DC8-B883-821846567C95}" type="presParOf" srcId="{CFE6BC3B-D8BD-4EBB-B656-8139582EEC4A}" destId="{7724A906-D377-48DA-881B-8D66B51C9361}" srcOrd="12" destOrd="0" presId="urn:microsoft.com/office/officeart/2008/layout/BendingPictureCaptionList"/>
    <dgm:cxn modelId="{37D68676-19E4-4497-8297-D0ABF8AD5A86}" type="presParOf" srcId="{7724A906-D377-48DA-881B-8D66B51C9361}" destId="{BAD61B97-3C60-49D8-B71F-1B59944EF672}" srcOrd="0" destOrd="0" presId="urn:microsoft.com/office/officeart/2008/layout/BendingPictureCaptionList"/>
    <dgm:cxn modelId="{FC99D82E-EA6C-47C6-9B82-5B89E5BB8F4F}" type="presParOf" srcId="{7724A906-D377-48DA-881B-8D66B51C9361}" destId="{28477F4D-F7A5-4452-9417-313CAA909CA4}" srcOrd="1" destOrd="0" presId="urn:microsoft.com/office/officeart/2008/layout/BendingPictureCaptionList"/>
    <dgm:cxn modelId="{A5663905-91F9-4383-8661-4212FDAEC166}" type="presParOf" srcId="{CFE6BC3B-D8BD-4EBB-B656-8139582EEC4A}" destId="{70C2C31A-B772-44ED-B4C3-EFD6FFA11D02}" srcOrd="13" destOrd="0" presId="urn:microsoft.com/office/officeart/2008/layout/BendingPictureCaptionList"/>
    <dgm:cxn modelId="{1EBC7826-6FA0-4F95-934B-9297C640408A}" type="presParOf" srcId="{CFE6BC3B-D8BD-4EBB-B656-8139582EEC4A}" destId="{7112AA58-9B2B-43C6-ADEE-A07A90B99B2E}" srcOrd="14" destOrd="0" presId="urn:microsoft.com/office/officeart/2008/layout/BendingPictureCaptionList"/>
    <dgm:cxn modelId="{1D73579B-A8F3-4A49-8B1A-337CF11777CF}" type="presParOf" srcId="{7112AA58-9B2B-43C6-ADEE-A07A90B99B2E}" destId="{9E8819A4-D7C4-4567-A0CF-0A34AA077F00}" srcOrd="0" destOrd="0" presId="urn:microsoft.com/office/officeart/2008/layout/BendingPictureCaptionList"/>
    <dgm:cxn modelId="{91782FFF-58CA-4775-A4E5-EAF406BC1F0A}" type="presParOf" srcId="{7112AA58-9B2B-43C6-ADEE-A07A90B99B2E}" destId="{152125A1-0B23-44C0-B228-B21891289B52}" srcOrd="1" destOrd="0" presId="urn:microsoft.com/office/officeart/2008/layout/BendingPictureCaptionList"/>
    <dgm:cxn modelId="{92BEB39F-1EBF-4C88-8F3F-CC3221A5EC40}" type="presParOf" srcId="{CFE6BC3B-D8BD-4EBB-B656-8139582EEC4A}" destId="{91062F8E-F6E5-4B25-8925-B0CE3B5672FA}" srcOrd="15" destOrd="0" presId="urn:microsoft.com/office/officeart/2008/layout/BendingPictureCaptionList"/>
    <dgm:cxn modelId="{22ECA044-A81E-4E02-85F0-614D2C99BF67}" type="presParOf" srcId="{CFE6BC3B-D8BD-4EBB-B656-8139582EEC4A}" destId="{CE9E91A9-8C14-4091-9C39-294F65576A28}" srcOrd="16" destOrd="0" presId="urn:microsoft.com/office/officeart/2008/layout/BendingPictureCaptionList"/>
    <dgm:cxn modelId="{209A4A27-458F-44ED-AFC7-ECB3EBC80B03}" type="presParOf" srcId="{CE9E91A9-8C14-4091-9C39-294F65576A28}" destId="{77D33E09-2A0C-447C-93F0-FA354CD1BA58}" srcOrd="0" destOrd="0" presId="urn:microsoft.com/office/officeart/2008/layout/BendingPictureCaptionList"/>
    <dgm:cxn modelId="{469F4030-81DC-41CF-9639-414E682A13C1}" type="presParOf" srcId="{CE9E91A9-8C14-4091-9C39-294F65576A28}" destId="{1CB5EC40-FE22-4563-883B-DBA141A7709F}"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78E88-B905-4107-AB36-8799805AEB62}">
      <dsp:nvSpPr>
        <dsp:cNvPr id="0" name=""/>
        <dsp:cNvSpPr/>
      </dsp:nvSpPr>
      <dsp:spPr>
        <a:xfrm>
          <a:off x="-2616655" y="-403748"/>
          <a:ext cx="3123474" cy="3123474"/>
        </a:xfrm>
        <a:prstGeom prst="blockArc">
          <a:avLst>
            <a:gd name="adj1" fmla="val 18900000"/>
            <a:gd name="adj2" fmla="val 2700000"/>
            <a:gd name="adj3" fmla="val 692"/>
          </a:avLst>
        </a:prstGeom>
        <a:noFill/>
        <a:ln w="17145"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48A19A7-3B45-4A76-9FCF-C83A7E3AE869}">
      <dsp:nvSpPr>
        <dsp:cNvPr id="0" name=""/>
        <dsp:cNvSpPr/>
      </dsp:nvSpPr>
      <dsp:spPr>
        <a:xfrm>
          <a:off x="190818" y="65779"/>
          <a:ext cx="7125380" cy="356186"/>
        </a:xfrm>
        <a:prstGeom prst="rect">
          <a:avLst/>
        </a:prstGeom>
        <a:solidFill>
          <a:schemeClr val="accent4">
            <a:hueOff val="0"/>
            <a:satOff val="0"/>
            <a:lumOff val="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5720" rIns="45720" bIns="45720" numCol="1" spcCol="1270" anchor="ctr" anchorCtr="0">
          <a:noAutofit/>
        </a:bodyPr>
        <a:lstStyle/>
        <a:p>
          <a:pPr marL="0" lvl="0" indent="0" algn="l" defTabSz="800100">
            <a:lnSpc>
              <a:spcPct val="90000"/>
            </a:lnSpc>
            <a:spcBef>
              <a:spcPct val="0"/>
            </a:spcBef>
            <a:spcAft>
              <a:spcPct val="35000"/>
            </a:spcAft>
            <a:buNone/>
          </a:pPr>
          <a:r>
            <a:rPr lang="ne-NP" sz="1800" b="1" kern="1200" dirty="0">
              <a:effectLst>
                <a:outerShdw blurRad="38100" dist="38100" dir="2700000" algn="tl">
                  <a:srgbClr val="000000">
                    <a:alpha val="43137"/>
                  </a:srgbClr>
                </a:outerShdw>
              </a:effectLst>
            </a:rPr>
            <a:t>यो </a:t>
          </a:r>
          <a:r>
            <a:rPr lang="ne-NP" sz="1800" b="1" kern="1200" dirty="0" err="1">
              <a:effectLst>
                <a:outerShdw blurRad="38100" dist="38100" dir="2700000" algn="tl">
                  <a:srgbClr val="000000">
                    <a:alpha val="43137"/>
                  </a:srgbClr>
                </a:outerShdw>
              </a:effectLst>
            </a:rPr>
            <a:t>विश्‍वास</a:t>
          </a:r>
          <a:r>
            <a:rPr lang="ne-NP" sz="1800" b="1" kern="1200" dirty="0">
              <a:effectLst>
                <a:outerShdw blurRad="38100" dist="38100" dir="2700000" algn="tl">
                  <a:srgbClr val="000000">
                    <a:alpha val="43137"/>
                  </a:srgbClr>
                </a:outerShdw>
              </a:effectLst>
            </a:rPr>
            <a:t> वा आस्थाको </a:t>
          </a:r>
          <a:r>
            <a:rPr lang="ne-NP" sz="1800" b="1" kern="1200" dirty="0" err="1">
              <a:effectLst>
                <a:outerShdw blurRad="38100" dist="38100" dir="2700000" algn="tl">
                  <a:srgbClr val="000000">
                    <a:alpha val="43137"/>
                  </a:srgbClr>
                </a:outerShdw>
              </a:effectLst>
            </a:rPr>
            <a:t>आधारशीला</a:t>
          </a:r>
          <a:r>
            <a:rPr lang="ne-NP" sz="1800" b="1" kern="1200" dirty="0">
              <a:effectLst>
                <a:outerShdw blurRad="38100" dist="38100" dir="2700000" algn="tl">
                  <a:srgbClr val="000000">
                    <a:alpha val="43137"/>
                  </a:srgbClr>
                </a:outerShdw>
              </a:effectLst>
            </a:rPr>
            <a:t> हो</a:t>
          </a:r>
          <a:endParaRPr lang="es-ES" sz="1800" b="1" kern="1200" dirty="0">
            <a:effectLst>
              <a:outerShdw blurRad="38100" dist="38100" dir="2700000" algn="tl">
                <a:srgbClr val="000000">
                  <a:alpha val="43137"/>
                </a:srgbClr>
              </a:outerShdw>
            </a:effectLst>
          </a:endParaRPr>
        </a:p>
      </dsp:txBody>
      <dsp:txXfrm>
        <a:off x="190818" y="65779"/>
        <a:ext cx="7125380" cy="356186"/>
      </dsp:txXfrm>
    </dsp:sp>
    <dsp:sp modelId="{637065DA-0758-4A07-9A20-947C08E3790A}">
      <dsp:nvSpPr>
        <dsp:cNvPr id="0" name=""/>
        <dsp:cNvSpPr/>
      </dsp:nvSpPr>
      <dsp:spPr>
        <a:xfrm>
          <a:off x="38426" y="91481"/>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7852B7F-9D7C-489C-BE8E-3F11B880BC52}">
      <dsp:nvSpPr>
        <dsp:cNvPr id="0" name=""/>
        <dsp:cNvSpPr/>
      </dsp:nvSpPr>
      <dsp:spPr>
        <a:xfrm>
          <a:off x="414164" y="494418"/>
          <a:ext cx="6924816" cy="356186"/>
        </a:xfrm>
        <a:prstGeom prst="rect">
          <a:avLst/>
        </a:prstGeom>
        <a:solidFill>
          <a:schemeClr val="accent4">
            <a:hueOff val="-540028"/>
            <a:satOff val="0"/>
            <a:lumOff val="4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35560" rIns="35560" bIns="35560" numCol="1" spcCol="1270" anchor="ctr" anchorCtr="0">
          <a:noAutofit/>
        </a:bodyPr>
        <a:lstStyle/>
        <a:p>
          <a:pPr marL="0" lvl="0" indent="0" algn="l" defTabSz="622300">
            <a:lnSpc>
              <a:spcPct val="90000"/>
            </a:lnSpc>
            <a:spcBef>
              <a:spcPct val="0"/>
            </a:spcBef>
            <a:spcAft>
              <a:spcPct val="35000"/>
            </a:spcAft>
            <a:buNone/>
          </a:pPr>
          <a:r>
            <a:rPr lang="ne-NP" sz="1400" b="1" kern="1200" dirty="0" err="1">
              <a:effectLst>
                <a:outerShdw blurRad="38100" dist="38100" dir="2700000" algn="tl">
                  <a:srgbClr val="000000">
                    <a:alpha val="43137"/>
                  </a:srgbClr>
                </a:outerShdw>
              </a:effectLst>
            </a:rPr>
            <a:t>परमेश्‍वरका</a:t>
          </a:r>
          <a:r>
            <a:rPr lang="ne-NP" sz="1400" b="1" kern="1200" dirty="0">
              <a:effectLst>
                <a:outerShdw blurRad="38100" dist="38100" dir="2700000" algn="tl">
                  <a:srgbClr val="000000">
                    <a:alpha val="43137"/>
                  </a:srgbClr>
                </a:outerShdw>
              </a:effectLst>
            </a:rPr>
            <a:t> प्रतिज्ञाहरूलाई </a:t>
          </a:r>
          <a:r>
            <a:rPr lang="ne-NP" sz="1400" b="1" kern="1200" dirty="0" err="1">
              <a:effectLst>
                <a:outerShdw blurRad="38100" dist="38100" dir="2700000" algn="tl">
                  <a:srgbClr val="000000">
                    <a:alpha val="43137"/>
                  </a:srgbClr>
                </a:outerShdw>
              </a:effectLst>
            </a:rPr>
            <a:t>विश्‍वास</a:t>
          </a:r>
          <a:r>
            <a:rPr lang="ne-NP" sz="1400" b="1" kern="1200" dirty="0">
              <a:effectLst>
                <a:outerShdw blurRad="38100" dist="38100" dir="2700000" algn="tl">
                  <a:srgbClr val="000000">
                    <a:alpha val="43137"/>
                  </a:srgbClr>
                </a:outerShdw>
              </a:effectLst>
            </a:rPr>
            <a:t> गर्दा हाम्रा </a:t>
          </a:r>
          <a:r>
            <a:rPr lang="ne-NP" sz="1400" b="1" kern="1200" dirty="0" err="1">
              <a:effectLst>
                <a:outerShdw blurRad="38100" dist="38100" dir="2700000" algn="tl">
                  <a:srgbClr val="000000">
                    <a:alpha val="43137"/>
                  </a:srgbClr>
                </a:outerShdw>
              </a:effectLst>
            </a:rPr>
            <a:t>विश्‍वास</a:t>
          </a:r>
          <a:r>
            <a:rPr lang="ne-NP" sz="1400" b="1" kern="1200" dirty="0">
              <a:effectLst>
                <a:outerShdw blurRad="38100" dist="38100" dir="2700000" algn="tl">
                  <a:srgbClr val="000000">
                    <a:alpha val="43137"/>
                  </a:srgbClr>
                </a:outerShdw>
              </a:effectLst>
            </a:rPr>
            <a:t> र साहसको </a:t>
          </a:r>
          <a:r>
            <a:rPr lang="ne-NP" sz="1400" b="1" kern="1200" dirty="0" err="1">
              <a:effectLst>
                <a:outerShdw blurRad="38100" dist="38100" dir="2700000" algn="tl">
                  <a:srgbClr val="000000">
                    <a:alpha val="43137"/>
                  </a:srgbClr>
                </a:outerShdw>
              </a:effectLst>
            </a:rPr>
            <a:t>पुन:नविकरण</a:t>
          </a:r>
          <a:r>
            <a:rPr lang="ne-NP" sz="1400" b="1" kern="1200" dirty="0">
              <a:effectLst>
                <a:outerShdw blurRad="38100" dist="38100" dir="2700000" algn="tl">
                  <a:srgbClr val="000000">
                    <a:alpha val="43137"/>
                  </a:srgbClr>
                </a:outerShdw>
              </a:effectLst>
            </a:rPr>
            <a:t> हुन्छ</a:t>
          </a:r>
          <a:endParaRPr lang="es-ES" sz="1400" b="1" kern="1200" dirty="0">
            <a:effectLst>
              <a:outerShdw blurRad="38100" dist="38100" dir="2700000" algn="tl">
                <a:srgbClr val="000000">
                  <a:alpha val="43137"/>
                </a:srgbClr>
              </a:outerShdw>
            </a:effectLst>
          </a:endParaRPr>
        </a:p>
      </dsp:txBody>
      <dsp:txXfrm>
        <a:off x="414164" y="494418"/>
        <a:ext cx="6924816" cy="356186"/>
      </dsp:txXfrm>
    </dsp:sp>
    <dsp:sp modelId="{5D282486-33FC-46C0-956D-F94CA81D9F0C}">
      <dsp:nvSpPr>
        <dsp:cNvPr id="0" name=""/>
        <dsp:cNvSpPr/>
      </dsp:nvSpPr>
      <dsp:spPr>
        <a:xfrm>
          <a:off x="238990" y="457174"/>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C0C83315-2F2D-41BA-BD91-2565B7ACC27D}">
      <dsp:nvSpPr>
        <dsp:cNvPr id="0" name=""/>
        <dsp:cNvSpPr/>
      </dsp:nvSpPr>
      <dsp:spPr>
        <a:xfrm>
          <a:off x="483094" y="797165"/>
          <a:ext cx="6833103" cy="356186"/>
        </a:xfrm>
        <a:prstGeom prst="rect">
          <a:avLst/>
        </a:prstGeom>
        <a:solidFill>
          <a:schemeClr val="accent4">
            <a:hueOff val="-1080056"/>
            <a:satOff val="0"/>
            <a:lumOff val="8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5720" rIns="45720" bIns="45720" numCol="1" spcCol="1270" anchor="ctr" anchorCtr="0">
          <a:noAutofit/>
        </a:bodyPr>
        <a:lstStyle/>
        <a:p>
          <a:pPr marL="0" lvl="0" indent="0" algn="l" defTabSz="800100">
            <a:lnSpc>
              <a:spcPct val="90000"/>
            </a:lnSpc>
            <a:spcBef>
              <a:spcPct val="0"/>
            </a:spcBef>
            <a:spcAft>
              <a:spcPct val="35000"/>
            </a:spcAft>
            <a:buNone/>
          </a:pPr>
          <a:r>
            <a:rPr lang="ne-NP" sz="1800" b="1" kern="1200" dirty="0">
              <a:effectLst>
                <a:outerShdw blurRad="38100" dist="38100" dir="2700000" algn="tl">
                  <a:srgbClr val="000000">
                    <a:alpha val="43137"/>
                  </a:srgbClr>
                </a:outerShdw>
              </a:effectLst>
            </a:rPr>
            <a:t>यसका पातहरू जीवनको रूखका पातहरू जस्तै हो</a:t>
          </a:r>
          <a:endParaRPr lang="es-ES" sz="1800" b="1" kern="1200" dirty="0">
            <a:effectLst>
              <a:outerShdw blurRad="38100" dist="38100" dir="2700000" algn="tl">
                <a:srgbClr val="000000">
                  <a:alpha val="43137"/>
                </a:srgbClr>
              </a:outerShdw>
            </a:effectLst>
          </a:endParaRPr>
        </a:p>
      </dsp:txBody>
      <dsp:txXfrm>
        <a:off x="483094" y="797165"/>
        <a:ext cx="6833103" cy="356186"/>
      </dsp:txXfrm>
    </dsp:sp>
    <dsp:sp modelId="{18D19A94-E3FB-41DD-B892-540E91F5C2C4}">
      <dsp:nvSpPr>
        <dsp:cNvPr id="0" name=""/>
        <dsp:cNvSpPr/>
      </dsp:nvSpPr>
      <dsp:spPr>
        <a:xfrm>
          <a:off x="330703" y="822866"/>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B6B7025-3523-4EE7-8B9B-0FCD940FB292}">
      <dsp:nvSpPr>
        <dsp:cNvPr id="0" name=""/>
        <dsp:cNvSpPr/>
      </dsp:nvSpPr>
      <dsp:spPr>
        <a:xfrm>
          <a:off x="510673" y="1175837"/>
          <a:ext cx="6833103" cy="356186"/>
        </a:xfrm>
        <a:prstGeom prst="rect">
          <a:avLst/>
        </a:prstGeom>
        <a:solidFill>
          <a:schemeClr val="accent4">
            <a:hueOff val="-1620085"/>
            <a:satOff val="0"/>
            <a:lumOff val="12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5720" rIns="45720" bIns="45720" numCol="1" spcCol="1270" anchor="ctr" anchorCtr="0">
          <a:noAutofit/>
        </a:bodyPr>
        <a:lstStyle/>
        <a:p>
          <a:pPr marL="0" lvl="0" indent="0" algn="l" defTabSz="800100">
            <a:lnSpc>
              <a:spcPct val="90000"/>
            </a:lnSpc>
            <a:spcBef>
              <a:spcPct val="0"/>
            </a:spcBef>
            <a:spcAft>
              <a:spcPct val="35000"/>
            </a:spcAft>
            <a:buNone/>
          </a:pPr>
          <a:r>
            <a:rPr lang="ne-NP" sz="1800" b="1" kern="1200" dirty="0">
              <a:effectLst>
                <a:outerShdw blurRad="38100" dist="38100" dir="2700000" algn="tl">
                  <a:srgbClr val="000000">
                    <a:alpha val="43137"/>
                  </a:srgbClr>
                </a:outerShdw>
              </a:effectLst>
            </a:rPr>
            <a:t>आशा, आत्मिक ज्योति र आनन्दले प्रज्वलित हुन्छ</a:t>
          </a:r>
          <a:endParaRPr lang="es-ES" sz="1800" b="1" kern="1200" dirty="0">
            <a:effectLst>
              <a:outerShdw blurRad="38100" dist="38100" dir="2700000" algn="tl">
                <a:srgbClr val="000000">
                  <a:alpha val="43137"/>
                </a:srgbClr>
              </a:outerShdw>
            </a:effectLst>
          </a:endParaRPr>
        </a:p>
      </dsp:txBody>
      <dsp:txXfrm>
        <a:off x="510673" y="1175837"/>
        <a:ext cx="6833103" cy="356186"/>
      </dsp:txXfrm>
    </dsp:sp>
    <dsp:sp modelId="{6475B0D6-7C09-424B-9242-C77A2FBE3027}">
      <dsp:nvSpPr>
        <dsp:cNvPr id="0" name=""/>
        <dsp:cNvSpPr/>
      </dsp:nvSpPr>
      <dsp:spPr>
        <a:xfrm>
          <a:off x="330703" y="1188328"/>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B90B72C-6E5D-47DA-B40C-5F147B4AE241}">
      <dsp:nvSpPr>
        <dsp:cNvPr id="0" name=""/>
        <dsp:cNvSpPr/>
      </dsp:nvSpPr>
      <dsp:spPr>
        <a:xfrm>
          <a:off x="391382" y="1528319"/>
          <a:ext cx="6924816" cy="356186"/>
        </a:xfrm>
        <a:prstGeom prst="rect">
          <a:avLst/>
        </a:prstGeom>
        <a:solidFill>
          <a:schemeClr val="accent4">
            <a:hueOff val="-2160113"/>
            <a:satOff val="0"/>
            <a:lumOff val="16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30480" rIns="30480" bIns="30480" numCol="1" spcCol="1270" anchor="ctr" anchorCtr="0">
          <a:noAutofit/>
        </a:bodyPr>
        <a:lstStyle/>
        <a:p>
          <a:pPr marL="0" lvl="0" indent="0" algn="l" defTabSz="533400">
            <a:lnSpc>
              <a:spcPct val="90000"/>
            </a:lnSpc>
            <a:spcBef>
              <a:spcPct val="0"/>
            </a:spcBef>
            <a:spcAft>
              <a:spcPct val="35000"/>
            </a:spcAft>
            <a:buNone/>
          </a:pPr>
          <a:r>
            <a:rPr lang="ne-NP" sz="1200" b="1" kern="1200" dirty="0">
              <a:effectLst>
                <a:outerShdw blurRad="38100" dist="38100" dir="2700000" algn="tl">
                  <a:srgbClr val="000000">
                    <a:alpha val="43137"/>
                  </a:srgbClr>
                </a:outerShdw>
              </a:effectLst>
              <a:cs typeface="Kalimati" panose="00000400000000000000" pitchFamily="2"/>
            </a:rPr>
            <a:t>यसले हाम्रो जीवनलाई कुन दिशामा जानुपर्छ सो देखाउँछ, हामीलाई बल, </a:t>
          </a:r>
          <a:r>
            <a:rPr lang="ne-NP" sz="1200" b="1" kern="1200" dirty="0" err="1">
              <a:effectLst>
                <a:outerShdw blurRad="38100" dist="38100" dir="2700000" algn="tl">
                  <a:srgbClr val="000000">
                    <a:alpha val="43137"/>
                  </a:srgbClr>
                </a:outerShdw>
              </a:effectLst>
              <a:cs typeface="Kalimati" panose="00000400000000000000" pitchFamily="2"/>
            </a:rPr>
            <a:t>ज्ञानबुद्धि</a:t>
          </a:r>
          <a:r>
            <a:rPr lang="ne-NP" sz="1200" b="1" kern="1200" dirty="0">
              <a:effectLst>
                <a:outerShdw blurRad="38100" dist="38100" dir="2700000" algn="tl">
                  <a:srgbClr val="000000">
                    <a:alpha val="43137"/>
                  </a:srgbClr>
                </a:outerShdw>
              </a:effectLst>
              <a:cs typeface="Kalimati" panose="00000400000000000000" pitchFamily="2"/>
            </a:rPr>
            <a:t> र </a:t>
          </a:r>
          <a:r>
            <a:rPr lang="ne-NP" sz="1200" b="1" kern="1200" dirty="0" err="1">
              <a:effectLst>
                <a:outerShdw blurRad="38100" dist="38100" dir="2700000" algn="tl">
                  <a:srgbClr val="000000">
                    <a:alpha val="43137"/>
                  </a:srgbClr>
                </a:outerShdw>
              </a:effectLst>
              <a:cs typeface="Kalimati" panose="00000400000000000000" pitchFamily="2"/>
            </a:rPr>
            <a:t>निश्चयता</a:t>
          </a:r>
          <a:r>
            <a:rPr lang="ne-NP" sz="1200" b="1" kern="1200" dirty="0">
              <a:effectLst>
                <a:outerShdw blurRad="38100" dist="38100" dir="2700000" algn="tl">
                  <a:srgbClr val="000000">
                    <a:alpha val="43137"/>
                  </a:srgbClr>
                </a:outerShdw>
              </a:effectLst>
              <a:cs typeface="Kalimati" panose="00000400000000000000" pitchFamily="2"/>
            </a:rPr>
            <a:t> दिन्छ</a:t>
          </a:r>
          <a:endParaRPr lang="es-ES" sz="1200" b="1" kern="1200" dirty="0">
            <a:effectLst>
              <a:outerShdw blurRad="38100" dist="38100" dir="2700000" algn="tl">
                <a:srgbClr val="000000">
                  <a:alpha val="43137"/>
                </a:srgbClr>
              </a:outerShdw>
            </a:effectLst>
            <a:cs typeface="Kalimati" panose="00000400000000000000" pitchFamily="2"/>
          </a:endParaRPr>
        </a:p>
      </dsp:txBody>
      <dsp:txXfrm>
        <a:off x="391382" y="1528319"/>
        <a:ext cx="6924816" cy="356186"/>
      </dsp:txXfrm>
    </dsp:sp>
    <dsp:sp modelId="{61AE73C8-5041-4CE8-912D-6ADF7611A9DD}">
      <dsp:nvSpPr>
        <dsp:cNvPr id="0" name=""/>
        <dsp:cNvSpPr/>
      </dsp:nvSpPr>
      <dsp:spPr>
        <a:xfrm>
          <a:off x="238990" y="1554021"/>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312310A-2ADA-4EC0-B7DF-4AAF63F143FD}">
      <dsp:nvSpPr>
        <dsp:cNvPr id="0" name=""/>
        <dsp:cNvSpPr/>
      </dsp:nvSpPr>
      <dsp:spPr>
        <a:xfrm>
          <a:off x="190818" y="1894012"/>
          <a:ext cx="7125380" cy="356186"/>
        </a:xfrm>
        <a:prstGeom prst="rect">
          <a:avLst/>
        </a:prstGeom>
        <a:solidFill>
          <a:schemeClr val="accent4">
            <a:hueOff val="-2700141"/>
            <a:satOff val="0"/>
            <a:lumOff val="20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0640" rIns="40640" bIns="40640" numCol="1" spcCol="1270" anchor="ctr" anchorCtr="0">
          <a:noAutofit/>
        </a:bodyPr>
        <a:lstStyle/>
        <a:p>
          <a:pPr marL="0" lvl="0" indent="0" algn="l" defTabSz="711200">
            <a:lnSpc>
              <a:spcPct val="90000"/>
            </a:lnSpc>
            <a:spcBef>
              <a:spcPct val="0"/>
            </a:spcBef>
            <a:spcAft>
              <a:spcPct val="35000"/>
            </a:spcAft>
            <a:buNone/>
          </a:pPr>
          <a:r>
            <a:rPr lang="ne-NP" sz="1600" b="1" kern="1200" dirty="0">
              <a:effectLst>
                <a:outerShdw blurRad="38100" dist="38100" dir="2700000" algn="tl">
                  <a:srgbClr val="000000">
                    <a:alpha val="43137"/>
                  </a:srgbClr>
                </a:outerShdw>
              </a:effectLst>
            </a:rPr>
            <a:t>हाम्रा शारीरिक, मानसिक, भावनात्मक र आत्मिक जीवनमा अमन चैन </a:t>
          </a:r>
          <a:r>
            <a:rPr lang="ne-NP" sz="1600" b="1" kern="1200" dirty="0" err="1">
              <a:effectLst>
                <a:outerShdw blurRad="38100" dist="38100" dir="2700000" algn="tl">
                  <a:srgbClr val="000000">
                    <a:alpha val="43137"/>
                  </a:srgbClr>
                </a:outerShdw>
              </a:effectLst>
            </a:rPr>
            <a:t>ल्याउँदछ</a:t>
          </a:r>
          <a:endParaRPr lang="es-ES" sz="1600" b="1" kern="1200" dirty="0">
            <a:effectLst>
              <a:outerShdw blurRad="38100" dist="38100" dir="2700000" algn="tl">
                <a:srgbClr val="000000">
                  <a:alpha val="43137"/>
                </a:srgbClr>
              </a:outerShdw>
            </a:effectLst>
          </a:endParaRPr>
        </a:p>
      </dsp:txBody>
      <dsp:txXfrm>
        <a:off x="190818" y="1894012"/>
        <a:ext cx="7125380" cy="356186"/>
      </dsp:txXfrm>
    </dsp:sp>
    <dsp:sp modelId="{9552AF54-FA42-4D3F-8ED6-50254DF2BCAE}">
      <dsp:nvSpPr>
        <dsp:cNvPr id="0" name=""/>
        <dsp:cNvSpPr/>
      </dsp:nvSpPr>
      <dsp:spPr>
        <a:xfrm>
          <a:off x="38426" y="1919714"/>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1E648E-084B-42A1-A416-73EBD19EE144}">
      <dsp:nvSpPr>
        <dsp:cNvPr id="0" name=""/>
        <dsp:cNvSpPr/>
      </dsp:nvSpPr>
      <dsp:spPr>
        <a:xfrm>
          <a:off x="2662255" y="30447"/>
          <a:ext cx="9298764" cy="1265407"/>
        </a:xfrm>
        <a:prstGeom prst="rect">
          <a:avLst/>
        </a:prstGeom>
        <a:solidFill>
          <a:schemeClr val="accent2">
            <a:hueOff val="0"/>
            <a:satOff val="0"/>
            <a:lumOff val="0"/>
            <a:alphaOff val="0"/>
          </a:schemeClr>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e-NP" sz="2000" b="0" kern="1200" dirty="0">
              <a:effectLst>
                <a:outerShdw blurRad="38100" dist="38100" dir="2700000" algn="tl">
                  <a:srgbClr val="000000">
                    <a:alpha val="43137"/>
                  </a:srgbClr>
                </a:outerShdw>
              </a:effectLst>
              <a:cs typeface="Kalimati" panose="00000400000000000000" pitchFamily="2"/>
            </a:rPr>
            <a:t>ल्याटिन भाषामा </a:t>
          </a:r>
          <a:r>
            <a:rPr lang="ne-NP" sz="2000" b="0" kern="1200" dirty="0" err="1">
              <a:effectLst>
                <a:outerShdw blurRad="38100" dist="38100" dir="2700000" algn="tl">
                  <a:srgbClr val="000000">
                    <a:alpha val="43137"/>
                  </a:srgbClr>
                </a:outerShdw>
              </a:effectLst>
              <a:cs typeface="Kalimati" panose="00000400000000000000" pitchFamily="2"/>
            </a:rPr>
            <a:t>वाइक्लिफले</a:t>
          </a:r>
          <a:r>
            <a:rPr lang="ne-NP" sz="2000" b="0" kern="1200" dirty="0">
              <a:effectLst>
                <a:outerShdw blurRad="38100" dist="38100" dir="2700000" algn="tl">
                  <a:srgbClr val="000000">
                    <a:alpha val="43137"/>
                  </a:srgbClr>
                </a:outerShdw>
              </a:effectLst>
              <a:cs typeface="Kalimati" panose="00000400000000000000" pitchFamily="2"/>
            </a:rPr>
            <a:t> अङ्ग्रेजीमा अनुवाद गरेको बाइबललाई </a:t>
          </a:r>
          <a:r>
            <a:rPr lang="ne-NP" sz="2000" b="0" kern="1200" dirty="0" err="1">
              <a:effectLst>
                <a:outerShdw blurRad="38100" dist="38100" dir="2700000" algn="tl">
                  <a:srgbClr val="000000">
                    <a:alpha val="43137"/>
                  </a:srgbClr>
                </a:outerShdw>
              </a:effectLst>
              <a:cs typeface="Kalimati" panose="00000400000000000000" pitchFamily="2"/>
            </a:rPr>
            <a:t>विलियम</a:t>
          </a:r>
          <a:r>
            <a:rPr lang="ne-NP" sz="2000" b="0" kern="1200" dirty="0">
              <a:effectLst>
                <a:outerShdw blurRad="38100" dist="38100" dir="2700000" algn="tl">
                  <a:srgbClr val="000000">
                    <a:alpha val="43137"/>
                  </a:srgbClr>
                </a:outerShdw>
              </a:effectLst>
              <a:cs typeface="Kalimati" panose="00000400000000000000" pitchFamily="2"/>
            </a:rPr>
            <a:t> </a:t>
          </a:r>
          <a:r>
            <a:rPr lang="ne-NP" sz="2000" b="0" kern="1200" dirty="0" err="1">
              <a:effectLst>
                <a:outerShdw blurRad="38100" dist="38100" dir="2700000" algn="tl">
                  <a:srgbClr val="000000">
                    <a:alpha val="43137"/>
                  </a:srgbClr>
                </a:outerShdw>
              </a:effectLst>
              <a:cs typeface="Kalimati" panose="00000400000000000000" pitchFamily="2"/>
            </a:rPr>
            <a:t>टिन्डेल</a:t>
          </a:r>
          <a:r>
            <a:rPr lang="ne-NP" sz="2000" b="0" kern="1200" dirty="0">
              <a:effectLst>
                <a:outerShdw blurRad="38100" dist="38100" dir="2700000" algn="tl">
                  <a:srgbClr val="000000">
                    <a:alpha val="43137"/>
                  </a:srgbClr>
                </a:outerShdw>
              </a:effectLst>
              <a:cs typeface="Kalimati" panose="00000400000000000000" pitchFamily="2"/>
            </a:rPr>
            <a:t> (१४९४-१५३६)मा सच्याएका थिए। उनले सुरुका भाषाहरूबाट </a:t>
          </a:r>
          <a:r>
            <a:rPr lang="ne-NP" sz="2000" b="0" kern="1200" dirty="0" err="1">
              <a:effectLst>
                <a:outerShdw blurRad="38100" dist="38100" dir="2700000" algn="tl">
                  <a:srgbClr val="000000">
                    <a:alpha val="43137"/>
                  </a:srgbClr>
                </a:outerShdw>
              </a:effectLst>
              <a:cs typeface="Kalimati" panose="00000400000000000000" pitchFamily="2"/>
            </a:rPr>
            <a:t>सिधै</a:t>
          </a:r>
          <a:r>
            <a:rPr lang="ne-NP" sz="2000" b="0" kern="1200" dirty="0">
              <a:effectLst>
                <a:outerShdw blurRad="38100" dist="38100" dir="2700000" algn="tl">
                  <a:srgbClr val="000000">
                    <a:alpha val="43137"/>
                  </a:srgbClr>
                </a:outerShdw>
              </a:effectLst>
              <a:cs typeface="Kalimati" panose="00000400000000000000" pitchFamily="2"/>
            </a:rPr>
            <a:t> अनुवाद गरेका थिए। उनले नयाँ करारलाई ग्रीक भाषाबाट  अङ्ग्रेजीमा अनुवाद गरेका थिए।</a:t>
          </a:r>
          <a:endParaRPr lang="es-ES" sz="2000" b="0" kern="1200" dirty="0">
            <a:effectLst>
              <a:outerShdw blurRad="38100" dist="38100" dir="2700000" algn="tl">
                <a:srgbClr val="000000">
                  <a:alpha val="43137"/>
                </a:srgbClr>
              </a:outerShdw>
            </a:effectLst>
            <a:cs typeface="Kalimati" panose="00000400000000000000" pitchFamily="2"/>
          </a:endParaRPr>
        </a:p>
      </dsp:txBody>
      <dsp:txXfrm>
        <a:off x="2662255" y="30447"/>
        <a:ext cx="9298764" cy="1265407"/>
      </dsp:txXfrm>
    </dsp:sp>
    <dsp:sp modelId="{9B0B08BD-BD35-46C3-A6C7-7A8723089963}">
      <dsp:nvSpPr>
        <dsp:cNvPr id="0" name=""/>
        <dsp:cNvSpPr/>
      </dsp:nvSpPr>
      <dsp:spPr>
        <a:xfrm>
          <a:off x="245265" y="2215"/>
          <a:ext cx="2159107" cy="1265407"/>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76200">
          <a:solidFill>
            <a:schemeClr val="accent2">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 modelId="{C6EBE66D-0D8D-4BCE-8759-57BBB8BFDAC3}">
      <dsp:nvSpPr>
        <dsp:cNvPr id="0" name=""/>
        <dsp:cNvSpPr/>
      </dsp:nvSpPr>
      <dsp:spPr>
        <a:xfrm>
          <a:off x="0" y="1504646"/>
          <a:ext cx="9298764" cy="1265407"/>
        </a:xfrm>
        <a:prstGeom prst="rect">
          <a:avLst/>
        </a:prstGeom>
        <a:solidFill>
          <a:schemeClr val="accent6"/>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e-NP" sz="2000" b="1" kern="1200" dirty="0">
              <a:effectLst>
                <a:outerShdw blurRad="38100" dist="38100" dir="2700000" algn="tl">
                  <a:srgbClr val="000000">
                    <a:alpha val="43137"/>
                  </a:srgbClr>
                </a:outerShdw>
              </a:effectLst>
              <a:cs typeface="Kalimati" panose="00000400000000000000" pitchFamily="2"/>
            </a:rPr>
            <a:t>माइल </a:t>
          </a:r>
          <a:r>
            <a:rPr lang="ne-NP" sz="2000" b="1" kern="1200" dirty="0" err="1">
              <a:effectLst>
                <a:outerShdw blurRad="38100" dist="38100" dir="2700000" algn="tl">
                  <a:srgbClr val="000000">
                    <a:alpha val="43137"/>
                  </a:srgbClr>
                </a:outerShdw>
              </a:effectLst>
              <a:cs typeface="Kalimati" panose="00000400000000000000" pitchFamily="2"/>
            </a:rPr>
            <a:t>कभरदेलले</a:t>
          </a:r>
          <a:r>
            <a:rPr lang="ne-NP" sz="2000" b="1" kern="1200" dirty="0">
              <a:effectLst>
                <a:outerShdw blurRad="38100" dist="38100" dir="2700000" algn="tl">
                  <a:srgbClr val="000000">
                    <a:alpha val="43137"/>
                  </a:srgbClr>
                </a:outerShdw>
              </a:effectLst>
              <a:cs typeface="Kalimati" panose="00000400000000000000" pitchFamily="2"/>
            </a:rPr>
            <a:t> </a:t>
          </a:r>
          <a:r>
            <a:rPr lang="ne-NP" sz="2000" b="1" kern="1200" dirty="0" err="1">
              <a:effectLst>
                <a:outerShdw blurRad="38100" dist="38100" dir="2700000" algn="tl">
                  <a:srgbClr val="000000">
                    <a:alpha val="43137"/>
                  </a:srgbClr>
                </a:outerShdw>
              </a:effectLst>
              <a:cs typeface="Kalimati" panose="00000400000000000000" pitchFamily="2"/>
            </a:rPr>
            <a:t>टिन्डेलका</a:t>
          </a:r>
          <a:r>
            <a:rPr lang="ne-NP" sz="2000" b="1" kern="1200" dirty="0">
              <a:effectLst>
                <a:outerShdw blurRad="38100" dist="38100" dir="2700000" algn="tl">
                  <a:srgbClr val="000000">
                    <a:alpha val="43137"/>
                  </a:srgbClr>
                </a:outerShdw>
              </a:effectLst>
              <a:cs typeface="Kalimati" panose="00000400000000000000" pitchFamily="2"/>
            </a:rPr>
            <a:t> कामलाई निरन्तरता दिएर </a:t>
          </a:r>
          <a:r>
            <a:rPr lang="ne-NP" sz="2000" b="1" kern="1200" dirty="0" err="1">
              <a:effectLst>
                <a:outerShdw blurRad="38100" dist="38100" dir="2700000" algn="tl">
                  <a:srgbClr val="000000">
                    <a:alpha val="43137"/>
                  </a:srgbClr>
                </a:outerShdw>
              </a:effectLst>
              <a:cs typeface="Kalimati" panose="00000400000000000000" pitchFamily="2"/>
            </a:rPr>
            <a:t>हिब्रू</a:t>
          </a:r>
          <a:r>
            <a:rPr lang="ne-NP" sz="2000" b="1" kern="1200" dirty="0">
              <a:effectLst>
                <a:outerShdw blurRad="38100" dist="38100" dir="2700000" algn="tl">
                  <a:srgbClr val="000000">
                    <a:alpha val="43137"/>
                  </a:srgbClr>
                </a:outerShdw>
              </a:effectLst>
              <a:cs typeface="Kalimati" panose="00000400000000000000" pitchFamily="2"/>
            </a:rPr>
            <a:t> भाषाबाट पुरानो करार अनुवाद गरे। त्यसको फलस्वरूप सन १५३५मा पहिलो पल्ट अङ्ग्रेजीमा बाइबल छापिएको थियो।</a:t>
          </a:r>
          <a:endParaRPr lang="es-ES" sz="2000" kern="1200" dirty="0">
            <a:effectLst>
              <a:outerShdw blurRad="38100" dist="38100" dir="2700000" algn="tl">
                <a:srgbClr val="000000">
                  <a:alpha val="43137"/>
                </a:srgbClr>
              </a:outerShdw>
            </a:effectLst>
            <a:cs typeface="Kalimati" panose="00000400000000000000" pitchFamily="2"/>
          </a:endParaRPr>
        </a:p>
      </dsp:txBody>
      <dsp:txXfrm>
        <a:off x="0" y="1504646"/>
        <a:ext cx="9298764" cy="1265407"/>
      </dsp:txXfrm>
    </dsp:sp>
    <dsp:sp modelId="{D58B93FA-7B8F-42AF-AE59-A8232F6B9125}">
      <dsp:nvSpPr>
        <dsp:cNvPr id="0" name=""/>
        <dsp:cNvSpPr/>
      </dsp:nvSpPr>
      <dsp:spPr>
        <a:xfrm>
          <a:off x="9585171" y="1476415"/>
          <a:ext cx="2159107" cy="1265407"/>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76200">
          <a:solidFill>
            <a:schemeClr val="accent6">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 modelId="{69C18329-CA01-4EFA-857A-6D691133B538}">
      <dsp:nvSpPr>
        <dsp:cNvPr id="0" name=""/>
        <dsp:cNvSpPr/>
      </dsp:nvSpPr>
      <dsp:spPr>
        <a:xfrm>
          <a:off x="2662255" y="2978846"/>
          <a:ext cx="9298764" cy="1265407"/>
        </a:xfrm>
        <a:prstGeom prst="rect">
          <a:avLst/>
        </a:prstGeom>
        <a:solidFill>
          <a:schemeClr val="accent4">
            <a:hueOff val="0"/>
            <a:satOff val="0"/>
            <a:lumOff val="0"/>
            <a:alphaOff val="0"/>
          </a:schemeClr>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e-NP" sz="2000" b="1" kern="1200" dirty="0">
              <a:effectLst>
                <a:outerShdw blurRad="38100" dist="38100" dir="2700000" algn="tl">
                  <a:srgbClr val="000000">
                    <a:alpha val="43137"/>
                  </a:srgbClr>
                </a:outerShdw>
              </a:effectLst>
              <a:cs typeface="Kalimati" panose="00000400000000000000" pitchFamily="2"/>
            </a:rPr>
            <a:t>सन १६११मा छापिएको </a:t>
          </a:r>
          <a:r>
            <a:rPr lang="ne-NP" sz="2000" b="1" kern="1200" dirty="0" err="1">
              <a:effectLst>
                <a:outerShdw blurRad="38100" dist="38100" dir="2700000" algn="tl">
                  <a:srgbClr val="000000">
                    <a:alpha val="43137"/>
                  </a:srgbClr>
                </a:outerShdw>
              </a:effectLst>
              <a:cs typeface="Kalimati" panose="00000400000000000000" pitchFamily="2"/>
            </a:rPr>
            <a:t>किङ्ग</a:t>
          </a:r>
          <a:r>
            <a:rPr lang="ne-NP" sz="2000" b="1" kern="1200" dirty="0">
              <a:effectLst>
                <a:outerShdw blurRad="38100" dist="38100" dir="2700000" algn="tl">
                  <a:srgbClr val="000000">
                    <a:alpha val="43137"/>
                  </a:srgbClr>
                </a:outerShdw>
              </a:effectLst>
              <a:cs typeface="Kalimati" panose="00000400000000000000" pitchFamily="2"/>
            </a:rPr>
            <a:t> जेम्स भर्जन अङ्ग्रेजी पाठकहरूका </a:t>
          </a:r>
          <a:r>
            <a:rPr lang="ne-NP" sz="2000" b="1" kern="1200" dirty="0" err="1">
              <a:effectLst>
                <a:outerShdw blurRad="38100" dist="38100" dir="2700000" algn="tl">
                  <a:srgbClr val="000000">
                    <a:alpha val="43137"/>
                  </a:srgbClr>
                </a:outerShdw>
              </a:effectLst>
              <a:cs typeface="Kalimati" panose="00000400000000000000" pitchFamily="2"/>
            </a:rPr>
            <a:t>बिचमा</a:t>
          </a:r>
          <a:r>
            <a:rPr lang="ne-NP" sz="2000" b="1" kern="1200" dirty="0">
              <a:effectLst>
                <a:outerShdw blurRad="38100" dist="38100" dir="2700000" algn="tl">
                  <a:srgbClr val="000000">
                    <a:alpha val="43137"/>
                  </a:srgbClr>
                </a:outerShdw>
              </a:effectLst>
              <a:cs typeface="Kalimati" panose="00000400000000000000" pitchFamily="2"/>
            </a:rPr>
            <a:t> धेरै लोकप्रिय भयो। </a:t>
          </a:r>
          <a:r>
            <a:rPr lang="ne-NP" sz="2000" b="1" kern="1200" dirty="0" err="1">
              <a:effectLst>
                <a:outerShdw blurRad="38100" dist="38100" dir="2700000" algn="tl">
                  <a:srgbClr val="000000">
                    <a:alpha val="43137"/>
                  </a:srgbClr>
                </a:outerShdw>
              </a:effectLst>
              <a:cs typeface="Kalimati" panose="00000400000000000000" pitchFamily="2"/>
            </a:rPr>
            <a:t>टिन्डेल</a:t>
          </a:r>
          <a:r>
            <a:rPr lang="ne-NP" sz="2000" b="1" kern="1200" dirty="0">
              <a:effectLst>
                <a:outerShdw blurRad="38100" dist="38100" dir="2700000" algn="tl">
                  <a:srgbClr val="000000">
                    <a:alpha val="43137"/>
                  </a:srgbClr>
                </a:outerShdw>
              </a:effectLst>
              <a:cs typeface="Kalimati" panose="00000400000000000000" pitchFamily="2"/>
            </a:rPr>
            <a:t>, </a:t>
          </a:r>
          <a:r>
            <a:rPr lang="ne-NP" sz="2000" b="1" kern="1200" dirty="0" err="1">
              <a:effectLst>
                <a:outerShdw blurRad="38100" dist="38100" dir="2700000" algn="tl">
                  <a:srgbClr val="000000">
                    <a:alpha val="43137"/>
                  </a:srgbClr>
                </a:outerShdw>
              </a:effectLst>
              <a:cs typeface="Kalimati" panose="00000400000000000000" pitchFamily="2"/>
            </a:rPr>
            <a:t>कभरडेल</a:t>
          </a:r>
          <a:r>
            <a:rPr lang="ne-NP" sz="2000" b="1" kern="1200" dirty="0">
              <a:effectLst>
                <a:outerShdw blurRad="38100" dist="38100" dir="2700000" algn="tl">
                  <a:srgbClr val="000000">
                    <a:alpha val="43137"/>
                  </a:srgbClr>
                </a:outerShdw>
              </a:effectLst>
              <a:cs typeface="Kalimati" panose="00000400000000000000" pitchFamily="2"/>
            </a:rPr>
            <a:t> र अरू </a:t>
          </a:r>
          <a:r>
            <a:rPr lang="ne-NP" sz="2000" b="1" kern="1200" dirty="0" err="1">
              <a:effectLst>
                <a:outerShdw blurRad="38100" dist="38100" dir="2700000" algn="tl">
                  <a:srgbClr val="000000">
                    <a:alpha val="43137"/>
                  </a:srgbClr>
                </a:outerShdw>
              </a:effectLst>
              <a:cs typeface="Kalimati" panose="00000400000000000000" pitchFamily="2"/>
            </a:rPr>
            <a:t>विद्वानहरूले</a:t>
          </a:r>
          <a:r>
            <a:rPr lang="ne-NP" sz="2000" b="1" kern="1200" dirty="0">
              <a:effectLst>
                <a:outerShdw blurRad="38100" dist="38100" dir="2700000" algn="tl">
                  <a:srgbClr val="000000">
                    <a:alpha val="43137"/>
                  </a:srgbClr>
                </a:outerShdw>
              </a:effectLst>
              <a:cs typeface="Kalimati" panose="00000400000000000000" pitchFamily="2"/>
            </a:rPr>
            <a:t> </a:t>
          </a:r>
          <a:r>
            <a:rPr lang="ne-NP" sz="2000" b="1" kern="1200" dirty="0" err="1">
              <a:effectLst>
                <a:outerShdw blurRad="38100" dist="38100" dir="2700000" algn="tl">
                  <a:srgbClr val="000000">
                    <a:alpha val="43137"/>
                  </a:srgbClr>
                </a:outerShdw>
              </a:effectLst>
              <a:cs typeface="Kalimati" panose="00000400000000000000" pitchFamily="2"/>
            </a:rPr>
            <a:t>किङ्ग</a:t>
          </a:r>
          <a:r>
            <a:rPr lang="ne-NP" sz="2000" b="1" kern="1200" dirty="0">
              <a:effectLst>
                <a:outerShdw blurRad="38100" dist="38100" dir="2700000" algn="tl">
                  <a:srgbClr val="000000">
                    <a:alpha val="43137"/>
                  </a:srgbClr>
                </a:outerShdw>
              </a:effectLst>
              <a:cs typeface="Kalimati" panose="00000400000000000000" pitchFamily="2"/>
            </a:rPr>
            <a:t> जेम्स भर्जन बाइबलले करोडौँ मानिसहरूमा  </a:t>
          </a:r>
          <a:r>
            <a:rPr lang="ne-NP" sz="2000" b="1" kern="1200" dirty="0" err="1">
              <a:effectLst>
                <a:outerShdw blurRad="38100" dist="38100" dir="2700000" algn="tl">
                  <a:srgbClr val="000000">
                    <a:alpha val="43137"/>
                  </a:srgbClr>
                </a:outerShdw>
              </a:effectLst>
              <a:cs typeface="Kalimati" panose="00000400000000000000" pitchFamily="2"/>
            </a:rPr>
            <a:t>परमेश्‍वरको</a:t>
          </a:r>
          <a:r>
            <a:rPr lang="ne-NP" sz="2000" b="1" kern="1200" dirty="0">
              <a:effectLst>
                <a:outerShdw blurRad="38100" dist="38100" dir="2700000" algn="tl">
                  <a:srgbClr val="000000">
                    <a:alpha val="43137"/>
                  </a:srgbClr>
                </a:outerShdw>
              </a:effectLst>
              <a:cs typeface="Kalimati" panose="00000400000000000000" pitchFamily="2"/>
            </a:rPr>
            <a:t> वचनको प्रवाह भयो।</a:t>
          </a:r>
          <a:endParaRPr lang="es-ES" sz="2000" kern="1200" dirty="0">
            <a:effectLst>
              <a:outerShdw blurRad="38100" dist="38100" dir="2700000" algn="tl">
                <a:srgbClr val="000000">
                  <a:alpha val="43137"/>
                </a:srgbClr>
              </a:outerShdw>
            </a:effectLst>
            <a:cs typeface="Kalimati" panose="00000400000000000000" pitchFamily="2"/>
          </a:endParaRPr>
        </a:p>
      </dsp:txBody>
      <dsp:txXfrm>
        <a:off x="2662255" y="2978846"/>
        <a:ext cx="9298764" cy="1265407"/>
      </dsp:txXfrm>
    </dsp:sp>
    <dsp:sp modelId="{72FE8A7A-C202-4C13-9033-2B8C59588D6F}">
      <dsp:nvSpPr>
        <dsp:cNvPr id="0" name=""/>
        <dsp:cNvSpPr/>
      </dsp:nvSpPr>
      <dsp:spPr>
        <a:xfrm>
          <a:off x="245265" y="2950615"/>
          <a:ext cx="2159107" cy="1265407"/>
        </a:xfrm>
        <a:prstGeom prst="rect">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76200">
          <a:solidFill>
            <a:schemeClr val="accent4">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 modelId="{57C8C008-1F91-4118-9989-BF36DF987AAA}">
      <dsp:nvSpPr>
        <dsp:cNvPr id="0" name=""/>
        <dsp:cNvSpPr/>
      </dsp:nvSpPr>
      <dsp:spPr>
        <a:xfrm>
          <a:off x="0" y="4427029"/>
          <a:ext cx="9298764" cy="1265407"/>
        </a:xfrm>
        <a:prstGeom prst="rect">
          <a:avLst/>
        </a:prstGeom>
        <a:solidFill>
          <a:schemeClr val="accent5">
            <a:hueOff val="0"/>
            <a:satOff val="0"/>
            <a:lumOff val="0"/>
            <a:alphaOff val="0"/>
          </a:schemeClr>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e-NP" sz="1600" b="1" kern="1200" dirty="0" err="1">
              <a:effectLst>
                <a:outerShdw blurRad="38100" dist="38100" dir="2700000" algn="tl">
                  <a:srgbClr val="000000">
                    <a:alpha val="43137"/>
                  </a:srgbClr>
                </a:outerShdw>
              </a:effectLst>
              <a:cs typeface="Kalimati" panose="00000400000000000000" pitchFamily="2"/>
            </a:rPr>
            <a:t>रोटरडामको</a:t>
          </a:r>
          <a:r>
            <a:rPr lang="ne-NP" sz="1600" b="1" kern="1200" dirty="0">
              <a:effectLst>
                <a:outerShdw blurRad="38100" dist="38100" dir="2700000" algn="tl">
                  <a:srgbClr val="000000">
                    <a:alpha val="43137"/>
                  </a:srgbClr>
                </a:outerShdw>
              </a:effectLst>
              <a:cs typeface="Kalimati" panose="00000400000000000000" pitchFamily="2"/>
            </a:rPr>
            <a:t> </a:t>
          </a:r>
          <a:r>
            <a:rPr lang="ne-NP" sz="1600" b="1" kern="1200" dirty="0" err="1">
              <a:effectLst>
                <a:outerShdw blurRad="38100" dist="38100" dir="2700000" algn="tl">
                  <a:srgbClr val="000000">
                    <a:alpha val="43137"/>
                  </a:srgbClr>
                </a:outerShdw>
              </a:effectLst>
              <a:cs typeface="Kalimati" panose="00000400000000000000" pitchFamily="2"/>
            </a:rPr>
            <a:t>दार्सनिक</a:t>
          </a:r>
          <a:r>
            <a:rPr lang="ne-NP" sz="1600" b="1" kern="1200" dirty="0">
              <a:effectLst>
                <a:outerShdw blurRad="38100" dist="38100" dir="2700000" algn="tl">
                  <a:srgbClr val="000000">
                    <a:alpha val="43137"/>
                  </a:srgbClr>
                </a:outerShdw>
              </a:effectLst>
              <a:cs typeface="Kalimati" panose="00000400000000000000" pitchFamily="2"/>
            </a:rPr>
            <a:t> </a:t>
          </a:r>
          <a:r>
            <a:rPr lang="ne-NP" sz="1600" b="1" kern="1200" dirty="0" err="1">
              <a:effectLst>
                <a:outerShdw blurRad="38100" dist="38100" dir="2700000" algn="tl">
                  <a:srgbClr val="000000">
                    <a:alpha val="43137"/>
                  </a:srgbClr>
                </a:outerShdw>
              </a:effectLst>
              <a:cs typeface="Kalimati" panose="00000400000000000000" pitchFamily="2"/>
            </a:rPr>
            <a:t>विद्वानले</a:t>
          </a:r>
          <a:r>
            <a:rPr lang="ne-NP" sz="1600" b="1" kern="1200" dirty="0">
              <a:effectLst>
                <a:outerShdw blurRad="38100" dist="38100" dir="2700000" algn="tl">
                  <a:srgbClr val="000000">
                    <a:alpha val="43137"/>
                  </a:srgbClr>
                </a:outerShdw>
              </a:effectLst>
              <a:cs typeface="Kalimati" panose="00000400000000000000" pitchFamily="2"/>
            </a:rPr>
            <a:t> सुधारवादी इसाई धर्मलाई </a:t>
          </a:r>
          <a:r>
            <a:rPr lang="ne-NP" sz="1600" b="1" kern="1200" dirty="0" err="1">
              <a:effectLst>
                <a:outerShdw blurRad="38100" dist="38100" dir="2700000" algn="tl">
                  <a:srgbClr val="000000">
                    <a:alpha val="43137"/>
                  </a:srgbClr>
                </a:outerShdw>
              </a:effectLst>
              <a:cs typeface="Kalimati" panose="00000400000000000000" pitchFamily="2"/>
            </a:rPr>
            <a:t>खुलेआमा</a:t>
          </a:r>
          <a:r>
            <a:rPr lang="ne-NP" sz="1600" b="1" kern="1200" dirty="0">
              <a:effectLst>
                <a:outerShdw blurRad="38100" dist="38100" dir="2700000" algn="tl">
                  <a:srgbClr val="000000">
                    <a:alpha val="43137"/>
                  </a:srgbClr>
                </a:outerShdw>
              </a:effectLst>
              <a:cs typeface="Kalimati" panose="00000400000000000000" pitchFamily="2"/>
            </a:rPr>
            <a:t> तरिकाले स्वीकार </a:t>
          </a:r>
          <a:r>
            <a:rPr lang="ne-NP" sz="1600" b="1" kern="1200" dirty="0" err="1">
              <a:effectLst>
                <a:outerShdw blurRad="38100" dist="38100" dir="2700000" algn="tl">
                  <a:srgbClr val="000000">
                    <a:alpha val="43137"/>
                  </a:srgbClr>
                </a:outerShdw>
              </a:effectLst>
              <a:cs typeface="Kalimati" panose="00000400000000000000" pitchFamily="2"/>
            </a:rPr>
            <a:t>नगरेतापनि</a:t>
          </a:r>
          <a:r>
            <a:rPr lang="ne-NP" sz="1600" b="1" kern="1200" dirty="0">
              <a:effectLst>
                <a:outerShdw blurRad="38100" dist="38100" dir="2700000" algn="tl">
                  <a:srgbClr val="000000">
                    <a:alpha val="43137"/>
                  </a:srgbClr>
                </a:outerShdw>
              </a:effectLst>
              <a:cs typeface="Kalimati" panose="00000400000000000000" pitchFamily="2"/>
            </a:rPr>
            <a:t> उनले ग्रीक भाषामा नयाँ करार छापेका थिए। त्यसले गर्दा सुधारवादी </a:t>
          </a:r>
          <a:r>
            <a:rPr lang="ne-NP" sz="1600" b="1" kern="1200" dirty="0" err="1">
              <a:effectLst>
                <a:outerShdw blurRad="38100" dist="38100" dir="2700000" algn="tl">
                  <a:srgbClr val="000000">
                    <a:alpha val="43137"/>
                  </a:srgbClr>
                </a:outerShdw>
              </a:effectLst>
              <a:cs typeface="Kalimati" panose="00000400000000000000" pitchFamily="2"/>
            </a:rPr>
            <a:t>इसाईहरूले</a:t>
          </a:r>
          <a:r>
            <a:rPr lang="ne-NP" sz="1600" b="1" kern="1200" dirty="0">
              <a:effectLst>
                <a:outerShdw blurRad="38100" dist="38100" dir="2700000" algn="tl">
                  <a:srgbClr val="000000">
                    <a:alpha val="43137"/>
                  </a:srgbClr>
                </a:outerShdw>
              </a:effectLst>
              <a:cs typeface="Kalimati" panose="00000400000000000000" pitchFamily="2"/>
            </a:rPr>
            <a:t> त्यस भाषाको बाइबलबाट लोकको भाषामा अनुवाद गर्न </a:t>
          </a:r>
          <a:r>
            <a:rPr lang="ne-NP" sz="1600" b="1" kern="1200" dirty="0" err="1">
              <a:effectLst>
                <a:outerShdw blurRad="38100" dist="38100" dir="2700000" algn="tl">
                  <a:srgbClr val="000000">
                    <a:alpha val="43137"/>
                  </a:srgbClr>
                </a:outerShdw>
              </a:effectLst>
              <a:cs typeface="Kalimati" panose="00000400000000000000" pitchFamily="2"/>
            </a:rPr>
            <a:t>ठुलो</a:t>
          </a:r>
          <a:r>
            <a:rPr lang="ne-NP" sz="1600" b="1" kern="1200" dirty="0">
              <a:effectLst>
                <a:outerShdw blurRad="38100" dist="38100" dir="2700000" algn="tl">
                  <a:srgbClr val="000000">
                    <a:alpha val="43137"/>
                  </a:srgbClr>
                </a:outerShdw>
              </a:effectLst>
              <a:cs typeface="Kalimati" panose="00000400000000000000" pitchFamily="2"/>
            </a:rPr>
            <a:t> सहयोग मिलेको थियो।</a:t>
          </a:r>
          <a:endParaRPr lang="es-ES" sz="1600" kern="1200" dirty="0">
            <a:effectLst>
              <a:outerShdw blurRad="38100" dist="38100" dir="2700000" algn="tl">
                <a:srgbClr val="000000">
                  <a:alpha val="43137"/>
                </a:srgbClr>
              </a:outerShdw>
            </a:effectLst>
            <a:cs typeface="Kalimati" panose="00000400000000000000" pitchFamily="2"/>
          </a:endParaRPr>
        </a:p>
      </dsp:txBody>
      <dsp:txXfrm>
        <a:off x="0" y="4427029"/>
        <a:ext cx="9298764" cy="1265407"/>
      </dsp:txXfrm>
    </dsp:sp>
    <dsp:sp modelId="{5E847FD8-13A5-4B19-9743-0FE4C1103CA6}">
      <dsp:nvSpPr>
        <dsp:cNvPr id="0" name=""/>
        <dsp:cNvSpPr/>
      </dsp:nvSpPr>
      <dsp:spPr>
        <a:xfrm>
          <a:off x="9585171" y="4424814"/>
          <a:ext cx="2159107" cy="1265407"/>
        </a:xfrm>
        <a:prstGeom prst="rect">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76200">
          <a:solidFill>
            <a:schemeClr val="accent5">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C4E8D-A9DC-4930-8262-10C9C2BDCF3D}">
      <dsp:nvSpPr>
        <dsp:cNvPr id="0" name=""/>
        <dsp:cNvSpPr/>
      </dsp:nvSpPr>
      <dsp:spPr>
        <a:xfrm>
          <a:off x="163300" y="6285"/>
          <a:ext cx="2142189" cy="1713751"/>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58420" cap="flat" cmpd="thickThin" algn="ctr">
          <a:solidFill>
            <a:schemeClr val="accent2">
              <a:lumMod val="40000"/>
              <a:lumOff val="60000"/>
            </a:schemeClr>
          </a:solidFill>
          <a:prstDash val="solid"/>
        </a:ln>
        <a:effectLst/>
      </dsp:spPr>
      <dsp:style>
        <a:lnRef idx="3">
          <a:scrgbClr r="0" g="0" b="0"/>
        </a:lnRef>
        <a:fillRef idx="1">
          <a:scrgbClr r="0" g="0" b="0"/>
        </a:fillRef>
        <a:effectRef idx="1">
          <a:scrgbClr r="0" g="0" b="0"/>
        </a:effectRef>
        <a:fontRef idx="minor"/>
      </dsp:style>
    </dsp:sp>
    <dsp:sp modelId="{372725CC-E905-45E7-B7C2-5A6414BBABA2}">
      <dsp:nvSpPr>
        <dsp:cNvPr id="0" name=""/>
        <dsp:cNvSpPr/>
      </dsp:nvSpPr>
      <dsp:spPr>
        <a:xfrm>
          <a:off x="299777" y="1453564"/>
          <a:ext cx="2019187" cy="790007"/>
        </a:xfrm>
        <a:prstGeom prst="wedgeRectCallout">
          <a:avLst>
            <a:gd name="adj1" fmla="val 20250"/>
            <a:gd name="adj2" fmla="val -60700"/>
          </a:avLst>
        </a:prstGeom>
        <a:solidFill>
          <a:schemeClr val="accent2">
            <a:hueOff val="0"/>
            <a:satOff val="0"/>
            <a:lumOff val="0"/>
            <a:alphaOff val="0"/>
          </a:schemeClr>
        </a:solidFill>
        <a:ln w="28575" cap="flat" cmpd="thickThin" algn="ctr">
          <a:noFill/>
          <a:prstDash val="solid"/>
        </a:ln>
        <a:effectLst/>
        <a:scene3d>
          <a:camera prst="orthographicFront"/>
          <a:lightRig rig="threePt" dir="t"/>
        </a:scene3d>
        <a:sp3d contourW="50800">
          <a:bevelT/>
          <a:contourClr>
            <a:schemeClr val="accent2">
              <a:lumMod val="20000"/>
              <a:lumOff val="80000"/>
            </a:schemeClr>
          </a:contourClr>
        </a:sp3d>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ne-NP" sz="1600" b="1" kern="1200" dirty="0" err="1">
              <a:solidFill>
                <a:srgbClr val="FFFFCC"/>
              </a:solidFill>
            </a:rPr>
            <a:t>मार्टिन</a:t>
          </a:r>
          <a:r>
            <a:rPr lang="ne-NP" sz="1600" b="1" kern="1200" dirty="0">
              <a:solidFill>
                <a:srgbClr val="FFFFCC"/>
              </a:solidFill>
            </a:rPr>
            <a:t> </a:t>
          </a:r>
          <a:r>
            <a:rPr lang="ne-NP" sz="1600" b="1" kern="1200" dirty="0" err="1">
              <a:solidFill>
                <a:srgbClr val="FFFFCC"/>
              </a:solidFill>
            </a:rPr>
            <a:t>लुथर</a:t>
          </a:r>
          <a:r>
            <a:rPr lang="ne-NP" sz="1600" b="1" kern="1200" dirty="0">
              <a:solidFill>
                <a:srgbClr val="FFFFCC"/>
              </a:solidFill>
            </a:rPr>
            <a:t>।</a:t>
          </a:r>
          <a:endParaRPr lang="en-US" sz="1600" b="1" kern="1200" dirty="0">
            <a:solidFill>
              <a:srgbClr val="FFFFCC"/>
            </a:solidFill>
          </a:endParaRPr>
        </a:p>
        <a:p>
          <a:pPr marL="0" lvl="0" indent="0" defTabSz="711200">
            <a:lnSpc>
              <a:spcPct val="90000"/>
            </a:lnSpc>
            <a:spcBef>
              <a:spcPct val="0"/>
            </a:spcBef>
            <a:buNone/>
          </a:pPr>
          <a:r>
            <a:rPr lang="ne-NP" sz="1600" b="1" kern="1200" dirty="0">
              <a:solidFill>
                <a:srgbClr val="FFFFCC"/>
              </a:solidFill>
            </a:rPr>
            <a:t>जर्मन भाषामा (१५३४)</a:t>
          </a:r>
          <a:endParaRPr lang="en-US" sz="1600" b="1" kern="1200" dirty="0">
            <a:solidFill>
              <a:srgbClr val="FFFFCC"/>
            </a:solidFill>
          </a:endParaRPr>
        </a:p>
        <a:p>
          <a:pPr marL="0" lvl="0" indent="0" algn="ctr" defTabSz="711200">
            <a:lnSpc>
              <a:spcPct val="90000"/>
            </a:lnSpc>
            <a:spcBef>
              <a:spcPct val="0"/>
            </a:spcBef>
            <a:spcAft>
              <a:spcPts val="0"/>
            </a:spcAft>
            <a:buNone/>
          </a:pPr>
          <a:endParaRPr lang="es-ES" sz="1800" b="1" kern="1200" dirty="0">
            <a:solidFill>
              <a:srgbClr val="FFFFCC"/>
            </a:solidFill>
          </a:endParaRPr>
        </a:p>
      </dsp:txBody>
      <dsp:txXfrm>
        <a:off x="299777" y="1453564"/>
        <a:ext cx="2019187" cy="790007"/>
      </dsp:txXfrm>
    </dsp:sp>
    <dsp:sp modelId="{9381188F-E7DA-40FC-9375-22EE5C5E6396}">
      <dsp:nvSpPr>
        <dsp:cNvPr id="0" name=""/>
        <dsp:cNvSpPr/>
      </dsp:nvSpPr>
      <dsp:spPr>
        <a:xfrm>
          <a:off x="2533184" y="120269"/>
          <a:ext cx="1972485" cy="1263617"/>
        </a:xfrm>
        <a:prstGeom prst="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58420" cap="flat" cmpd="thickThin" algn="ctr">
          <a:solidFill>
            <a:schemeClr val="accent1">
              <a:lumMod val="40000"/>
              <a:lumOff val="60000"/>
            </a:schemeClr>
          </a:solidFill>
          <a:prstDash val="solid"/>
        </a:ln>
        <a:effectLst/>
      </dsp:spPr>
      <dsp:style>
        <a:lnRef idx="3">
          <a:scrgbClr r="0" g="0" b="0"/>
        </a:lnRef>
        <a:fillRef idx="1">
          <a:scrgbClr r="0" g="0" b="0"/>
        </a:fillRef>
        <a:effectRef idx="1">
          <a:scrgbClr r="0" g="0" b="0"/>
        </a:effectRef>
        <a:fontRef idx="minor"/>
      </dsp:style>
    </dsp:sp>
    <dsp:sp modelId="{A21788A3-E93E-4584-9340-68866E597071}">
      <dsp:nvSpPr>
        <dsp:cNvPr id="0" name=""/>
        <dsp:cNvSpPr/>
      </dsp:nvSpPr>
      <dsp:spPr>
        <a:xfrm>
          <a:off x="2641129" y="1450816"/>
          <a:ext cx="1906548" cy="784207"/>
        </a:xfrm>
        <a:prstGeom prst="wedgeRectCallout">
          <a:avLst>
            <a:gd name="adj1" fmla="val 20250"/>
            <a:gd name="adj2" fmla="val -60700"/>
          </a:avLst>
        </a:prstGeom>
        <a:solidFill>
          <a:schemeClr val="accent2">
            <a:hueOff val="-2325031"/>
            <a:satOff val="0"/>
            <a:lumOff val="-1250"/>
            <a:alphaOff val="0"/>
          </a:schemeClr>
        </a:solidFill>
        <a:ln w="28575" cap="flat" cmpd="thickThin" algn="ctr">
          <a:noFill/>
          <a:prstDash val="solid"/>
        </a:ln>
        <a:effectLst/>
        <a:scene3d>
          <a:camera prst="orthographicFront"/>
          <a:lightRig rig="threePt" dir="t"/>
        </a:scene3d>
        <a:sp3d contourW="50800">
          <a:bevelT/>
          <a:contourClr>
            <a:schemeClr val="accent1">
              <a:lumMod val="20000"/>
              <a:lumOff val="80000"/>
            </a:schemeClr>
          </a:contourClr>
        </a:sp3d>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None/>
          </a:pPr>
          <a:r>
            <a:rPr lang="ne-NP" sz="1400" b="1" kern="1200" dirty="0" err="1">
              <a:solidFill>
                <a:srgbClr val="FFFFCC"/>
              </a:solidFill>
            </a:rPr>
            <a:t>पियर</a:t>
          </a:r>
          <a:r>
            <a:rPr lang="ne-NP" sz="1400" b="1" kern="1200" dirty="0">
              <a:solidFill>
                <a:srgbClr val="FFFFCC"/>
              </a:solidFill>
            </a:rPr>
            <a:t> </a:t>
          </a:r>
          <a:r>
            <a:rPr lang="ne-NP" sz="1400" b="1" kern="1200" dirty="0" err="1">
              <a:solidFill>
                <a:srgbClr val="FFFFCC"/>
              </a:solidFill>
            </a:rPr>
            <a:t>रोबर्ट</a:t>
          </a:r>
          <a:r>
            <a:rPr lang="ne-NP" sz="1400" b="1" kern="1200" dirty="0">
              <a:solidFill>
                <a:srgbClr val="FFFFCC"/>
              </a:solidFill>
            </a:rPr>
            <a:t> </a:t>
          </a:r>
          <a:r>
            <a:rPr lang="ne-NP" sz="1400" b="1" kern="1200" dirty="0" err="1">
              <a:solidFill>
                <a:srgbClr val="FFFFCC"/>
              </a:solidFill>
            </a:rPr>
            <a:t>ओलिभेटान</a:t>
          </a:r>
          <a:endParaRPr lang="en-US" sz="1400" b="1" kern="1200" dirty="0">
            <a:solidFill>
              <a:srgbClr val="FFFFCC"/>
            </a:solidFill>
          </a:endParaRPr>
        </a:p>
        <a:p>
          <a:pPr marL="0" lvl="0" indent="0" defTabSz="622300">
            <a:lnSpc>
              <a:spcPct val="90000"/>
            </a:lnSpc>
            <a:spcBef>
              <a:spcPct val="0"/>
            </a:spcBef>
            <a:buNone/>
          </a:pPr>
          <a:r>
            <a:rPr lang="ne-NP" sz="1400" b="1" kern="1200" dirty="0">
              <a:solidFill>
                <a:srgbClr val="FFFFCC"/>
              </a:solidFill>
            </a:rPr>
            <a:t>फ्रेन्च भाषामा (१५३५)</a:t>
          </a:r>
          <a:endParaRPr lang="en-US" sz="1400" b="1" kern="1200" dirty="0">
            <a:solidFill>
              <a:srgbClr val="FFFFCC"/>
            </a:solidFill>
          </a:endParaRPr>
        </a:p>
        <a:p>
          <a:pPr marL="0" lvl="0" indent="0" algn="ctr" defTabSz="622300">
            <a:lnSpc>
              <a:spcPct val="90000"/>
            </a:lnSpc>
            <a:spcBef>
              <a:spcPct val="0"/>
            </a:spcBef>
            <a:spcAft>
              <a:spcPts val="0"/>
            </a:spcAft>
            <a:buNone/>
          </a:pPr>
          <a:endParaRPr lang="es-ES" sz="1800" b="1" kern="1200" dirty="0">
            <a:solidFill>
              <a:srgbClr val="FFFFCC"/>
            </a:solidFill>
          </a:endParaRPr>
        </a:p>
      </dsp:txBody>
      <dsp:txXfrm>
        <a:off x="2641129" y="1450816"/>
        <a:ext cx="1906548" cy="784207"/>
      </dsp:txXfrm>
    </dsp:sp>
    <dsp:sp modelId="{9C61231E-0404-4548-8793-C129068A550C}">
      <dsp:nvSpPr>
        <dsp:cNvPr id="0" name=""/>
        <dsp:cNvSpPr/>
      </dsp:nvSpPr>
      <dsp:spPr>
        <a:xfrm>
          <a:off x="4761897" y="60636"/>
          <a:ext cx="2142189" cy="1713751"/>
        </a:xfrm>
        <a:prstGeom prst="rect">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58420" cap="flat" cmpd="thickThin" algn="ctr">
          <a:solidFill>
            <a:srgbClr val="A36EFA"/>
          </a:solidFill>
          <a:prstDash val="solid"/>
        </a:ln>
        <a:effectLst/>
      </dsp:spPr>
      <dsp:style>
        <a:lnRef idx="3">
          <a:scrgbClr r="0" g="0" b="0"/>
        </a:lnRef>
        <a:fillRef idx="1">
          <a:scrgbClr r="0" g="0" b="0"/>
        </a:fillRef>
        <a:effectRef idx="1">
          <a:scrgbClr r="0" g="0" b="0"/>
        </a:effectRef>
        <a:fontRef idx="minor"/>
      </dsp:style>
    </dsp:sp>
    <dsp:sp modelId="{9990D23D-D772-40A4-9A46-61A24583B4B1}">
      <dsp:nvSpPr>
        <dsp:cNvPr id="0" name=""/>
        <dsp:cNvSpPr/>
      </dsp:nvSpPr>
      <dsp:spPr>
        <a:xfrm>
          <a:off x="4954694" y="1616340"/>
          <a:ext cx="1906548" cy="572605"/>
        </a:xfrm>
        <a:prstGeom prst="wedgeRectCallout">
          <a:avLst>
            <a:gd name="adj1" fmla="val 20250"/>
            <a:gd name="adj2" fmla="val -60700"/>
          </a:avLst>
        </a:prstGeom>
        <a:solidFill>
          <a:schemeClr val="accent2">
            <a:hueOff val="-4650061"/>
            <a:satOff val="0"/>
            <a:lumOff val="-2500"/>
            <a:alphaOff val="0"/>
          </a:schemeClr>
        </a:solidFill>
        <a:ln w="28575" cap="flat" cmpd="thickThin" algn="ctr">
          <a:solidFill>
            <a:scrgbClr r="0" g="0" b="0">
              <a:shade val="95000"/>
              <a:alpha val="50000"/>
              <a:satMod val="150000"/>
            </a:scrgbClr>
          </a:solidFill>
          <a:prstDash val="solid"/>
        </a:ln>
        <a:effectLst/>
        <a:scene3d>
          <a:camera prst="orthographicFront"/>
          <a:lightRig rig="threePt" dir="t"/>
        </a:scene3d>
        <a:sp3d contourW="50800">
          <a:bevelT/>
          <a:contourClr>
            <a:srgbClr val="C7A6FC"/>
          </a:contourClr>
        </a:sp3d>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ts val="0"/>
            </a:spcAft>
            <a:buNone/>
          </a:pPr>
          <a:r>
            <a:rPr lang="ne-NP" sz="1200" b="1" kern="1200" dirty="0" err="1">
              <a:solidFill>
                <a:srgbClr val="FFFFCC"/>
              </a:solidFill>
              <a:cs typeface="Kalimati" panose="00000400000000000000" pitchFamily="2"/>
            </a:rPr>
            <a:t>ब्रेस्ट</a:t>
          </a:r>
          <a:r>
            <a:rPr lang="ne-NP" sz="1200" b="1" kern="1200" dirty="0">
              <a:solidFill>
                <a:srgbClr val="FFFFCC"/>
              </a:solidFill>
              <a:cs typeface="Kalimati" panose="00000400000000000000" pitchFamily="2"/>
            </a:rPr>
            <a:t> बाइबल</a:t>
          </a:r>
          <a:endParaRPr lang="en-US" sz="1200" b="1" kern="1200" dirty="0">
            <a:solidFill>
              <a:srgbClr val="FFFFCC"/>
            </a:solidFill>
            <a:cs typeface="Kalimati" panose="00000400000000000000" pitchFamily="2"/>
          </a:endParaRPr>
        </a:p>
        <a:p>
          <a:pPr marL="0" lvl="0" indent="0" defTabSz="533400">
            <a:lnSpc>
              <a:spcPct val="90000"/>
            </a:lnSpc>
            <a:spcBef>
              <a:spcPct val="0"/>
            </a:spcBef>
            <a:buNone/>
          </a:pPr>
          <a:r>
            <a:rPr lang="ne-NP" sz="1200" b="1" kern="1200" dirty="0" err="1">
              <a:solidFill>
                <a:srgbClr val="FFFFCC"/>
              </a:solidFill>
              <a:cs typeface="Kalimati" panose="00000400000000000000" pitchFamily="2"/>
            </a:rPr>
            <a:t>पोल्याण्डको</a:t>
          </a:r>
          <a:r>
            <a:rPr lang="ne-NP" sz="1200" b="1" kern="1200" dirty="0">
              <a:solidFill>
                <a:srgbClr val="FFFFCC"/>
              </a:solidFill>
              <a:cs typeface="Kalimati" panose="00000400000000000000" pitchFamily="2"/>
            </a:rPr>
            <a:t> भाषामा (१५६३)</a:t>
          </a:r>
          <a:endParaRPr lang="en-US" sz="1200" b="1" kern="1200" dirty="0">
            <a:solidFill>
              <a:srgbClr val="FFFFCC"/>
            </a:solidFill>
            <a:cs typeface="Kalimati" panose="00000400000000000000" pitchFamily="2"/>
          </a:endParaRPr>
        </a:p>
        <a:p>
          <a:pPr marL="0" lvl="0" indent="0" algn="ctr" defTabSz="533400">
            <a:lnSpc>
              <a:spcPct val="90000"/>
            </a:lnSpc>
            <a:spcBef>
              <a:spcPct val="0"/>
            </a:spcBef>
            <a:spcAft>
              <a:spcPts val="0"/>
            </a:spcAft>
            <a:buNone/>
          </a:pPr>
          <a:endParaRPr lang="es-ES" sz="1400" b="1" kern="1200" dirty="0">
            <a:solidFill>
              <a:srgbClr val="FFFFCC"/>
            </a:solidFill>
          </a:endParaRPr>
        </a:p>
      </dsp:txBody>
      <dsp:txXfrm>
        <a:off x="4954694" y="1616340"/>
        <a:ext cx="1906548" cy="572605"/>
      </dsp:txXfrm>
    </dsp:sp>
    <dsp:sp modelId="{DA589B58-20FD-4A8C-9FBD-BEA5E57DA9EA}">
      <dsp:nvSpPr>
        <dsp:cNvPr id="0" name=""/>
        <dsp:cNvSpPr/>
      </dsp:nvSpPr>
      <dsp:spPr>
        <a:xfrm>
          <a:off x="7118306" y="1861"/>
          <a:ext cx="2142189" cy="1713751"/>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58420" cap="flat" cmpd="thickThin" algn="ctr">
          <a:solidFill>
            <a:srgbClr val="7699FA"/>
          </a:solidFill>
          <a:prstDash val="solid"/>
        </a:ln>
        <a:effectLst/>
      </dsp:spPr>
      <dsp:style>
        <a:lnRef idx="3">
          <a:scrgbClr r="0" g="0" b="0"/>
        </a:lnRef>
        <a:fillRef idx="1">
          <a:scrgbClr r="0" g="0" b="0"/>
        </a:fillRef>
        <a:effectRef idx="1">
          <a:scrgbClr r="0" g="0" b="0"/>
        </a:effectRef>
        <a:fontRef idx="minor"/>
      </dsp:style>
    </dsp:sp>
    <dsp:sp modelId="{46C364F7-CA65-492A-A831-68A73014367E}">
      <dsp:nvSpPr>
        <dsp:cNvPr id="0" name=""/>
        <dsp:cNvSpPr/>
      </dsp:nvSpPr>
      <dsp:spPr>
        <a:xfrm>
          <a:off x="7311103" y="1539659"/>
          <a:ext cx="1906548" cy="807702"/>
        </a:xfrm>
        <a:prstGeom prst="wedgeRectCallout">
          <a:avLst>
            <a:gd name="adj1" fmla="val 20250"/>
            <a:gd name="adj2" fmla="val -60700"/>
          </a:avLst>
        </a:prstGeom>
        <a:solidFill>
          <a:schemeClr val="accent2">
            <a:hueOff val="-6975092"/>
            <a:satOff val="0"/>
            <a:lumOff val="-3750"/>
            <a:alphaOff val="0"/>
          </a:schemeClr>
        </a:solidFill>
        <a:ln w="28575" cap="flat" cmpd="thickThin" algn="ctr">
          <a:noFill/>
          <a:prstDash val="solid"/>
        </a:ln>
        <a:effectLst/>
        <a:scene3d>
          <a:camera prst="orthographicFront"/>
          <a:lightRig rig="threePt" dir="t"/>
        </a:scene3d>
        <a:sp3d contourW="50800">
          <a:bevelT/>
          <a:contourClr>
            <a:srgbClr val="A6BDFC"/>
          </a:contourClr>
        </a:sp3d>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ts val="0"/>
            </a:spcAft>
            <a:buNone/>
          </a:pPr>
          <a:r>
            <a:rPr lang="ne-NP" sz="1400" b="1" kern="1200" dirty="0" err="1">
              <a:solidFill>
                <a:srgbClr val="FFFFCC"/>
              </a:solidFill>
            </a:rPr>
            <a:t>क्यासियोडोरो</a:t>
          </a:r>
          <a:r>
            <a:rPr lang="ne-NP" sz="1400" b="1" kern="1200" dirty="0">
              <a:solidFill>
                <a:srgbClr val="FFFFCC"/>
              </a:solidFill>
            </a:rPr>
            <a:t> ट रिना</a:t>
          </a:r>
          <a:endParaRPr lang="en-US" sz="1400" b="1" kern="1200" dirty="0">
            <a:solidFill>
              <a:srgbClr val="FFFFCC"/>
            </a:solidFill>
          </a:endParaRPr>
        </a:p>
        <a:p>
          <a:pPr marL="0" lvl="0" indent="0" defTabSz="622300">
            <a:lnSpc>
              <a:spcPct val="90000"/>
            </a:lnSpc>
            <a:spcBef>
              <a:spcPct val="0"/>
            </a:spcBef>
            <a:buNone/>
          </a:pPr>
          <a:r>
            <a:rPr lang="ne-NP" sz="1400" b="1" kern="1200" dirty="0" err="1">
              <a:solidFill>
                <a:srgbClr val="FFFFCC"/>
              </a:solidFill>
            </a:rPr>
            <a:t>स्पानिश</a:t>
          </a:r>
          <a:r>
            <a:rPr lang="ne-NP" sz="1400" b="1" kern="1200" dirty="0">
              <a:solidFill>
                <a:srgbClr val="FFFFCC"/>
              </a:solidFill>
            </a:rPr>
            <a:t> भाषामा (१५६९</a:t>
          </a:r>
          <a:r>
            <a:rPr lang="ne-NP" sz="1200" b="1" kern="1200" dirty="0">
              <a:solidFill>
                <a:srgbClr val="FFFFCC"/>
              </a:solidFill>
            </a:rPr>
            <a:t>)</a:t>
          </a:r>
          <a:endParaRPr lang="en-US" sz="1200" b="1" kern="1200" dirty="0">
            <a:solidFill>
              <a:srgbClr val="FFFFCC"/>
            </a:solidFill>
          </a:endParaRPr>
        </a:p>
        <a:p>
          <a:pPr marL="0" lvl="0" indent="0" algn="ctr" defTabSz="622300">
            <a:lnSpc>
              <a:spcPct val="90000"/>
            </a:lnSpc>
            <a:spcBef>
              <a:spcPct val="0"/>
            </a:spcBef>
            <a:spcAft>
              <a:spcPts val="0"/>
            </a:spcAft>
            <a:buNone/>
          </a:pPr>
          <a:endParaRPr lang="es-ES" sz="1200" b="1" kern="1200" dirty="0">
            <a:solidFill>
              <a:srgbClr val="FFFFCC"/>
            </a:solidFill>
          </a:endParaRPr>
        </a:p>
        <a:p>
          <a:pPr marL="114300" lvl="1" indent="-114300" algn="ctr" defTabSz="533400">
            <a:lnSpc>
              <a:spcPct val="90000"/>
            </a:lnSpc>
            <a:spcBef>
              <a:spcPct val="0"/>
            </a:spcBef>
            <a:spcAft>
              <a:spcPct val="15000"/>
            </a:spcAft>
            <a:buNone/>
          </a:pPr>
          <a:endParaRPr lang="es-ES" sz="1200" b="1" kern="1200" dirty="0"/>
        </a:p>
      </dsp:txBody>
      <dsp:txXfrm>
        <a:off x="7311103" y="1539659"/>
        <a:ext cx="1906548" cy="807702"/>
      </dsp:txXfrm>
    </dsp:sp>
    <dsp:sp modelId="{2F797495-1574-4EF0-960A-25182C7A449E}">
      <dsp:nvSpPr>
        <dsp:cNvPr id="0" name=""/>
        <dsp:cNvSpPr/>
      </dsp:nvSpPr>
      <dsp:spPr>
        <a:xfrm>
          <a:off x="9474715" y="53834"/>
          <a:ext cx="2142189" cy="1713751"/>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r="871"/>
          </a:stretch>
        </a:blipFill>
        <a:ln w="58420" cap="flat" cmpd="thickThin" algn="ctr">
          <a:solidFill>
            <a:srgbClr val="09E0F1"/>
          </a:solidFill>
          <a:prstDash val="solid"/>
        </a:ln>
        <a:effectLst/>
      </dsp:spPr>
      <dsp:style>
        <a:lnRef idx="3">
          <a:scrgbClr r="0" g="0" b="0"/>
        </a:lnRef>
        <a:fillRef idx="1">
          <a:scrgbClr r="0" g="0" b="0"/>
        </a:fillRef>
        <a:effectRef idx="1">
          <a:scrgbClr r="0" g="0" b="0"/>
        </a:effectRef>
        <a:fontRef idx="minor"/>
      </dsp:style>
    </dsp:sp>
    <dsp:sp modelId="{B2BC96B0-9EAB-45D0-B466-FFBEC04D0EF6}">
      <dsp:nvSpPr>
        <dsp:cNvPr id="0" name=""/>
        <dsp:cNvSpPr/>
      </dsp:nvSpPr>
      <dsp:spPr>
        <a:xfrm>
          <a:off x="9474779" y="1596210"/>
          <a:ext cx="2242978" cy="599813"/>
        </a:xfrm>
        <a:prstGeom prst="wedgeRectCallout">
          <a:avLst>
            <a:gd name="adj1" fmla="val 20250"/>
            <a:gd name="adj2" fmla="val -60700"/>
          </a:avLst>
        </a:prstGeom>
        <a:solidFill>
          <a:schemeClr val="accent2">
            <a:hueOff val="-9300123"/>
            <a:satOff val="0"/>
            <a:lumOff val="-5000"/>
            <a:alphaOff val="0"/>
          </a:schemeClr>
        </a:solidFill>
        <a:ln w="28575" cap="flat" cmpd="thickThin" algn="ctr">
          <a:noFill/>
          <a:prstDash val="solid"/>
        </a:ln>
        <a:effectLst/>
        <a:scene3d>
          <a:camera prst="orthographicFront"/>
          <a:lightRig rig="threePt" dir="t"/>
        </a:scene3d>
        <a:sp3d contourW="50800">
          <a:bevelT/>
          <a:contourClr>
            <a:srgbClr val="9FF4FB"/>
          </a:contourClr>
        </a:sp3d>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ts val="0"/>
            </a:spcAft>
            <a:buNone/>
          </a:pPr>
          <a:r>
            <a:rPr lang="ne-NP" sz="1200" b="1" kern="1200" dirty="0" err="1">
              <a:solidFill>
                <a:srgbClr val="FFFFCC"/>
              </a:solidFill>
            </a:rPr>
            <a:t>क्रालिस</a:t>
          </a:r>
          <a:r>
            <a:rPr lang="ne-NP" sz="1200" b="1" kern="1200" dirty="0">
              <a:solidFill>
                <a:srgbClr val="FFFFCC"/>
              </a:solidFill>
            </a:rPr>
            <a:t> बाइबल</a:t>
          </a:r>
          <a:endParaRPr lang="en-US" sz="1200" b="1" kern="1200" dirty="0">
            <a:solidFill>
              <a:srgbClr val="FFFFCC"/>
            </a:solidFill>
          </a:endParaRPr>
        </a:p>
        <a:p>
          <a:pPr marL="0" lvl="0" indent="0" defTabSz="533400">
            <a:lnSpc>
              <a:spcPct val="90000"/>
            </a:lnSpc>
            <a:spcBef>
              <a:spcPct val="0"/>
            </a:spcBef>
            <a:buNone/>
          </a:pPr>
          <a:r>
            <a:rPr lang="ne-NP" sz="1200" b="1" kern="1200" dirty="0" err="1">
              <a:solidFill>
                <a:srgbClr val="FFFFCC"/>
              </a:solidFill>
            </a:rPr>
            <a:t>चेकोस्लाभिकियाको</a:t>
          </a:r>
          <a:r>
            <a:rPr lang="ne-NP" sz="1200" b="1" kern="1200" dirty="0">
              <a:solidFill>
                <a:srgbClr val="FFFFCC"/>
              </a:solidFill>
            </a:rPr>
            <a:t> भाषामा (१५७९)</a:t>
          </a:r>
          <a:endParaRPr lang="en-US" sz="1200" b="1" kern="1200" dirty="0">
            <a:solidFill>
              <a:srgbClr val="FFFFCC"/>
            </a:solidFill>
          </a:endParaRPr>
        </a:p>
        <a:p>
          <a:pPr marL="0" lvl="0" indent="0" algn="ctr" defTabSz="533400">
            <a:lnSpc>
              <a:spcPct val="90000"/>
            </a:lnSpc>
            <a:spcBef>
              <a:spcPct val="0"/>
            </a:spcBef>
            <a:spcAft>
              <a:spcPts val="0"/>
            </a:spcAft>
            <a:buNone/>
          </a:pPr>
          <a:endParaRPr lang="es-ES" sz="1400" b="1" kern="1200" dirty="0">
            <a:solidFill>
              <a:srgbClr val="FFFFCC"/>
            </a:solidFill>
          </a:endParaRPr>
        </a:p>
        <a:p>
          <a:pPr marL="114300" lvl="1" indent="-114300" algn="ctr" defTabSz="622300">
            <a:lnSpc>
              <a:spcPct val="90000"/>
            </a:lnSpc>
            <a:spcBef>
              <a:spcPct val="0"/>
            </a:spcBef>
            <a:spcAft>
              <a:spcPct val="15000"/>
            </a:spcAft>
            <a:buNone/>
          </a:pPr>
          <a:endParaRPr lang="es-ES" sz="1400" b="1" kern="1200" dirty="0"/>
        </a:p>
      </dsp:txBody>
      <dsp:txXfrm>
        <a:off x="9474779" y="1596210"/>
        <a:ext cx="2242978" cy="599813"/>
      </dsp:txXfrm>
    </dsp:sp>
    <dsp:sp modelId="{8F09164C-FA00-484E-B26F-3F9A4BFEACA6}">
      <dsp:nvSpPr>
        <dsp:cNvPr id="0" name=""/>
        <dsp:cNvSpPr/>
      </dsp:nvSpPr>
      <dsp:spPr>
        <a:xfrm>
          <a:off x="836529" y="2482019"/>
          <a:ext cx="2142189" cy="1713751"/>
        </a:xfrm>
        <a:prstGeom prst="rect">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58420" cap="flat" cmpd="thickThin" algn="ctr">
          <a:solidFill>
            <a:srgbClr val="09F76F"/>
          </a:solidFill>
          <a:prstDash val="solid"/>
        </a:ln>
        <a:effectLst/>
      </dsp:spPr>
      <dsp:style>
        <a:lnRef idx="3">
          <a:scrgbClr r="0" g="0" b="0"/>
        </a:lnRef>
        <a:fillRef idx="1">
          <a:scrgbClr r="0" g="0" b="0"/>
        </a:fillRef>
        <a:effectRef idx="1">
          <a:scrgbClr r="0" g="0" b="0"/>
        </a:effectRef>
        <a:fontRef idx="minor"/>
      </dsp:style>
    </dsp:sp>
    <dsp:sp modelId="{1E5E2F52-0CD6-41BD-9706-6F23DD83E921}">
      <dsp:nvSpPr>
        <dsp:cNvPr id="0" name=""/>
        <dsp:cNvSpPr/>
      </dsp:nvSpPr>
      <dsp:spPr>
        <a:xfrm>
          <a:off x="1029326" y="4032244"/>
          <a:ext cx="1906548" cy="599813"/>
        </a:xfrm>
        <a:prstGeom prst="wedgeRectCallout">
          <a:avLst>
            <a:gd name="adj1" fmla="val 20250"/>
            <a:gd name="adj2" fmla="val -60700"/>
          </a:avLst>
        </a:prstGeom>
        <a:solidFill>
          <a:schemeClr val="accent2">
            <a:hueOff val="-11625154"/>
            <a:satOff val="0"/>
            <a:lumOff val="-6250"/>
            <a:alphaOff val="0"/>
          </a:schemeClr>
        </a:solidFill>
        <a:ln w="28575" cap="flat" cmpd="thickThin" algn="ctr">
          <a:noFill/>
          <a:prstDash val="solid"/>
        </a:ln>
        <a:effectLst/>
        <a:scene3d>
          <a:camera prst="orthographicFront"/>
          <a:lightRig rig="threePt" dir="t"/>
        </a:scene3d>
        <a:sp3d contourW="50800">
          <a:bevelT/>
          <a:contourClr>
            <a:srgbClr val="AAFCCD"/>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ts val="0"/>
            </a:spcAft>
            <a:buNone/>
          </a:pPr>
          <a:r>
            <a:rPr lang="ne-NP" sz="1800" b="1" kern="1200" dirty="0">
              <a:solidFill>
                <a:srgbClr val="FFFFCC"/>
              </a:solidFill>
            </a:rPr>
            <a:t>योनास ब्रेट्कुनास</a:t>
          </a:r>
          <a:br>
            <a:rPr lang="es-ES" sz="1800" b="1" kern="1200" dirty="0">
              <a:solidFill>
                <a:srgbClr val="FFFFCC"/>
              </a:solidFill>
            </a:rPr>
          </a:br>
          <a:r>
            <a:rPr lang="ne-NP" sz="1600" b="1" kern="1200" dirty="0"/>
            <a:t>लिथुनिया </a:t>
          </a:r>
          <a:r>
            <a:rPr lang="es-ES" sz="1600" b="1" kern="1200" dirty="0"/>
            <a:t> (1579)</a:t>
          </a:r>
          <a:endParaRPr lang="es-ES" sz="1800" b="1" kern="1200" dirty="0">
            <a:solidFill>
              <a:srgbClr val="FFFFCC"/>
            </a:solidFill>
          </a:endParaRPr>
        </a:p>
      </dsp:txBody>
      <dsp:txXfrm>
        <a:off x="1029326" y="4032244"/>
        <a:ext cx="1906548" cy="599813"/>
      </dsp:txXfrm>
    </dsp:sp>
    <dsp:sp modelId="{BAD61B97-3C60-49D8-B71F-1B59944EF672}">
      <dsp:nvSpPr>
        <dsp:cNvPr id="0" name=""/>
        <dsp:cNvSpPr/>
      </dsp:nvSpPr>
      <dsp:spPr>
        <a:xfrm>
          <a:off x="3192938" y="2471669"/>
          <a:ext cx="2142189" cy="1713751"/>
        </a:xfrm>
        <a:prstGeom prst="rect">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48"/>
          </a:stretch>
        </a:blipFill>
        <a:ln w="58420" cap="flat" cmpd="thickThin" algn="ctr">
          <a:solidFill>
            <a:srgbClr val="69D54F"/>
          </a:solidFill>
          <a:prstDash val="solid"/>
        </a:ln>
        <a:effectLst/>
      </dsp:spPr>
      <dsp:style>
        <a:lnRef idx="3">
          <a:scrgbClr r="0" g="0" b="0"/>
        </a:lnRef>
        <a:fillRef idx="1">
          <a:scrgbClr r="0" g="0" b="0"/>
        </a:fillRef>
        <a:effectRef idx="1">
          <a:scrgbClr r="0" g="0" b="0"/>
        </a:effectRef>
        <a:fontRef idx="minor"/>
      </dsp:style>
    </dsp:sp>
    <dsp:sp modelId="{28477F4D-F7A5-4452-9417-313CAA909CA4}">
      <dsp:nvSpPr>
        <dsp:cNvPr id="0" name=""/>
        <dsp:cNvSpPr/>
      </dsp:nvSpPr>
      <dsp:spPr>
        <a:xfrm>
          <a:off x="3242915" y="3988966"/>
          <a:ext cx="2286447" cy="672606"/>
        </a:xfrm>
        <a:prstGeom prst="wedgeRectCallout">
          <a:avLst>
            <a:gd name="adj1" fmla="val 20250"/>
            <a:gd name="adj2" fmla="val -60700"/>
          </a:avLst>
        </a:prstGeom>
        <a:solidFill>
          <a:schemeClr val="accent2">
            <a:hueOff val="-13950184"/>
            <a:satOff val="0"/>
            <a:lumOff val="-7500"/>
            <a:alphaOff val="0"/>
          </a:schemeClr>
        </a:solidFill>
        <a:ln w="28575" cap="flat" cmpd="thickThin" algn="ctr">
          <a:noFill/>
          <a:prstDash val="solid"/>
        </a:ln>
        <a:effectLst/>
        <a:scene3d>
          <a:camera prst="orthographicFront"/>
          <a:lightRig rig="threePt" dir="t"/>
        </a:scene3d>
        <a:sp3d contourW="50800">
          <a:bevelT/>
          <a:contourClr>
            <a:srgbClr val="B5EAA8"/>
          </a:contourClr>
        </a:sp3d>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None/>
          </a:pPr>
          <a:r>
            <a:rPr lang="ne-NP" sz="1400" b="1" kern="1200" dirty="0" err="1">
              <a:solidFill>
                <a:srgbClr val="FFFFCC"/>
              </a:solidFill>
            </a:rPr>
            <a:t>डालमेटिन</a:t>
          </a:r>
          <a:endParaRPr lang="en-US" sz="1400" b="1" kern="1200" dirty="0">
            <a:solidFill>
              <a:srgbClr val="FFFFCC"/>
            </a:solidFill>
          </a:endParaRPr>
        </a:p>
        <a:p>
          <a:pPr marL="0" lvl="0" indent="0" defTabSz="622300">
            <a:lnSpc>
              <a:spcPct val="90000"/>
            </a:lnSpc>
            <a:spcBef>
              <a:spcPct val="0"/>
            </a:spcBef>
            <a:buNone/>
          </a:pPr>
          <a:r>
            <a:rPr lang="ne-NP" sz="1400" b="1" kern="1200" dirty="0" err="1">
              <a:solidFill>
                <a:srgbClr val="FFFFCC"/>
              </a:solidFill>
            </a:rPr>
            <a:t>स्लोभिनियन</a:t>
          </a:r>
          <a:r>
            <a:rPr lang="ne-NP" sz="1400" b="1" kern="1200" dirty="0">
              <a:solidFill>
                <a:srgbClr val="FFFFCC"/>
              </a:solidFill>
            </a:rPr>
            <a:t> भाषामा (१५८४)</a:t>
          </a:r>
          <a:endParaRPr lang="en-US" sz="1400" b="1" kern="1200" dirty="0">
            <a:solidFill>
              <a:srgbClr val="FFFFCC"/>
            </a:solidFill>
          </a:endParaRPr>
        </a:p>
        <a:p>
          <a:pPr marL="0" lvl="0" indent="0" algn="ctr" defTabSz="622300">
            <a:lnSpc>
              <a:spcPct val="90000"/>
            </a:lnSpc>
            <a:spcBef>
              <a:spcPct val="0"/>
            </a:spcBef>
            <a:spcAft>
              <a:spcPts val="0"/>
            </a:spcAft>
            <a:buNone/>
          </a:pPr>
          <a:endParaRPr lang="es-ES" sz="1200" b="1" kern="1200" dirty="0">
            <a:solidFill>
              <a:srgbClr val="FFFFCC"/>
            </a:solidFill>
          </a:endParaRPr>
        </a:p>
      </dsp:txBody>
      <dsp:txXfrm>
        <a:off x="3242915" y="3988966"/>
        <a:ext cx="2286447" cy="672606"/>
      </dsp:txXfrm>
    </dsp:sp>
    <dsp:sp modelId="{9E8819A4-D7C4-4567-A0CF-0A34AA077F00}">
      <dsp:nvSpPr>
        <dsp:cNvPr id="0" name=""/>
        <dsp:cNvSpPr/>
      </dsp:nvSpPr>
      <dsp:spPr>
        <a:xfrm>
          <a:off x="5696452" y="2462215"/>
          <a:ext cx="2142189" cy="1713751"/>
        </a:xfrm>
        <a:prstGeom prst="rect">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58420" cap="flat" cmpd="thickThin" algn="ctr">
          <a:solidFill>
            <a:srgbClr val="D9F725"/>
          </a:solidFill>
          <a:prstDash val="solid"/>
        </a:ln>
        <a:effectLst/>
      </dsp:spPr>
      <dsp:style>
        <a:lnRef idx="3">
          <a:scrgbClr r="0" g="0" b="0"/>
        </a:lnRef>
        <a:fillRef idx="1">
          <a:scrgbClr r="0" g="0" b="0"/>
        </a:fillRef>
        <a:effectRef idx="1">
          <a:scrgbClr r="0" g="0" b="0"/>
        </a:effectRef>
        <a:fontRef idx="minor"/>
      </dsp:style>
    </dsp:sp>
    <dsp:sp modelId="{152125A1-0B23-44C0-B228-B21891289B52}">
      <dsp:nvSpPr>
        <dsp:cNvPr id="0" name=""/>
        <dsp:cNvSpPr/>
      </dsp:nvSpPr>
      <dsp:spPr>
        <a:xfrm>
          <a:off x="5800566" y="3949286"/>
          <a:ext cx="2083915" cy="710424"/>
        </a:xfrm>
        <a:prstGeom prst="wedgeRectCallout">
          <a:avLst>
            <a:gd name="adj1" fmla="val 20250"/>
            <a:gd name="adj2" fmla="val -60700"/>
          </a:avLst>
        </a:prstGeom>
        <a:solidFill>
          <a:schemeClr val="accent2">
            <a:hueOff val="-16275214"/>
            <a:satOff val="0"/>
            <a:lumOff val="-8750"/>
            <a:alphaOff val="0"/>
          </a:schemeClr>
        </a:solidFill>
        <a:ln w="28575" cap="flat" cmpd="thickThin" algn="ctr">
          <a:noFill/>
          <a:prstDash val="solid"/>
        </a:ln>
        <a:effectLst/>
        <a:scene3d>
          <a:camera prst="orthographicFront"/>
          <a:lightRig rig="threePt" dir="t"/>
        </a:scene3d>
        <a:sp3d contourW="50800">
          <a:bevelT/>
          <a:contourClr>
            <a:srgbClr val="F1FCB2"/>
          </a:contourClr>
        </a:sp3d>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None/>
          </a:pPr>
          <a:r>
            <a:rPr lang="ne-NP" sz="1400" b="1" kern="1200" dirty="0" err="1">
              <a:solidFill>
                <a:srgbClr val="FFFFCC"/>
              </a:solidFill>
            </a:rPr>
            <a:t>गिभानी</a:t>
          </a:r>
          <a:r>
            <a:rPr lang="ne-NP" sz="1400" b="1" kern="1200" dirty="0">
              <a:solidFill>
                <a:srgbClr val="FFFFCC"/>
              </a:solidFill>
            </a:rPr>
            <a:t> </a:t>
          </a:r>
          <a:r>
            <a:rPr lang="ne-NP" sz="1400" b="1" kern="1200" dirty="0" err="1">
              <a:solidFill>
                <a:srgbClr val="FFFFCC"/>
              </a:solidFill>
            </a:rPr>
            <a:t>डियोडाटी</a:t>
          </a:r>
          <a:endParaRPr lang="en-US" sz="1400" b="1" kern="1200" dirty="0">
            <a:solidFill>
              <a:srgbClr val="FFFFCC"/>
            </a:solidFill>
          </a:endParaRPr>
        </a:p>
        <a:p>
          <a:pPr marL="0" lvl="0" indent="0" defTabSz="622300">
            <a:lnSpc>
              <a:spcPct val="90000"/>
            </a:lnSpc>
            <a:spcBef>
              <a:spcPct val="0"/>
            </a:spcBef>
            <a:buNone/>
          </a:pPr>
          <a:r>
            <a:rPr lang="ne-NP" sz="1400" b="1" kern="1200" dirty="0">
              <a:solidFill>
                <a:srgbClr val="FFFFCC"/>
              </a:solidFill>
            </a:rPr>
            <a:t>इटालियन भाषामा (१६०७)</a:t>
          </a:r>
          <a:endParaRPr lang="en-US" sz="1400" b="1" kern="1200" dirty="0">
            <a:solidFill>
              <a:srgbClr val="FFFFCC"/>
            </a:solidFill>
          </a:endParaRPr>
        </a:p>
      </dsp:txBody>
      <dsp:txXfrm>
        <a:off x="5800566" y="3949286"/>
        <a:ext cx="2083915" cy="710424"/>
      </dsp:txXfrm>
    </dsp:sp>
    <dsp:sp modelId="{77D33E09-2A0C-447C-93F0-FA354CD1BA58}">
      <dsp:nvSpPr>
        <dsp:cNvPr id="0" name=""/>
        <dsp:cNvSpPr/>
      </dsp:nvSpPr>
      <dsp:spPr>
        <a:xfrm>
          <a:off x="8437802" y="2489868"/>
          <a:ext cx="2142189" cy="1713751"/>
        </a:xfrm>
        <a:prstGeom prst="rect">
          <a:avLst/>
        </a:prstGeom>
        <a:blipFill dpi="0" rotWithShape="1">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a:ln w="58420" cap="flat" cmpd="thickThin" algn="ctr">
          <a:solidFill>
            <a:srgbClr val="F58A1F"/>
          </a:solidFill>
          <a:prstDash val="solid"/>
        </a:ln>
        <a:effectLst/>
      </dsp:spPr>
      <dsp:style>
        <a:lnRef idx="3">
          <a:scrgbClr r="0" g="0" b="0"/>
        </a:lnRef>
        <a:fillRef idx="1">
          <a:scrgbClr r="0" g="0" b="0"/>
        </a:fillRef>
        <a:effectRef idx="1">
          <a:scrgbClr r="0" g="0" b="0"/>
        </a:effectRef>
        <a:fontRef idx="minor"/>
      </dsp:style>
    </dsp:sp>
    <dsp:sp modelId="{1CB5EC40-FE22-4563-883B-DBA141A7709F}">
      <dsp:nvSpPr>
        <dsp:cNvPr id="0" name=""/>
        <dsp:cNvSpPr/>
      </dsp:nvSpPr>
      <dsp:spPr>
        <a:xfrm>
          <a:off x="8098700" y="4032244"/>
          <a:ext cx="2970346" cy="599813"/>
        </a:xfrm>
        <a:prstGeom prst="wedgeRectCallout">
          <a:avLst>
            <a:gd name="adj1" fmla="val 20250"/>
            <a:gd name="adj2" fmla="val -60700"/>
          </a:avLst>
        </a:prstGeom>
        <a:solidFill>
          <a:schemeClr val="accent2">
            <a:hueOff val="-18600245"/>
            <a:satOff val="0"/>
            <a:lumOff val="-10000"/>
            <a:alphaOff val="0"/>
          </a:schemeClr>
        </a:solidFill>
        <a:ln w="28575" cap="flat" cmpd="thickThin" algn="ctr">
          <a:noFill/>
          <a:prstDash val="solid"/>
        </a:ln>
        <a:effectLst/>
        <a:scene3d>
          <a:camera prst="orthographicFront"/>
          <a:lightRig rig="threePt" dir="t"/>
        </a:scene3d>
        <a:sp3d contourW="50800">
          <a:bevelT/>
          <a:contourClr>
            <a:srgbClr val="FBCFA3"/>
          </a:contourClr>
        </a:sp3d>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None/>
          </a:pPr>
          <a:r>
            <a:rPr lang="ne-NP" sz="1400" b="1" kern="1200" dirty="0">
              <a:solidFill>
                <a:srgbClr val="FFFFCC"/>
              </a:solidFill>
            </a:rPr>
            <a:t>याओ फरियारा ड आलमिडा</a:t>
          </a:r>
          <a:r>
            <a:rPr lang="es-ES" sz="1400" b="1" kern="1200" dirty="0">
              <a:solidFill>
                <a:srgbClr val="FFFFCC"/>
              </a:solidFill>
            </a:rPr>
            <a:t> </a:t>
          </a:r>
          <a:r>
            <a:rPr lang="ne-NP" sz="1400" b="1" kern="1200" dirty="0">
              <a:solidFill>
                <a:srgbClr val="FFFFCC"/>
              </a:solidFill>
            </a:rPr>
            <a:t>पोर्चिगिज भाषामा (१६९१)</a:t>
          </a:r>
          <a:endParaRPr lang="en-US" sz="1400" b="1" kern="1200" dirty="0">
            <a:solidFill>
              <a:srgbClr val="FFFFCC"/>
            </a:solidFill>
          </a:endParaRPr>
        </a:p>
      </dsp:txBody>
      <dsp:txXfrm>
        <a:off x="8098700" y="4032244"/>
        <a:ext cx="2970346" cy="59981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CB90D2-6201-4D70-A77C-A53553E1E6AF}" type="datetimeFigureOut">
              <a:rPr lang="es-ES" smtClean="0"/>
              <a:pPr/>
              <a:t>19/04/2024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B39023-EFDC-48B8-BA89-70D45D6D18F8}" type="slidenum">
              <a:rPr lang="es-ES" smtClean="0"/>
              <a:pPr/>
              <a:t>‹Nº›</a:t>
            </a:fld>
            <a:endParaRPr lang="es-ES"/>
          </a:p>
        </p:txBody>
      </p:sp>
    </p:spTree>
    <p:extLst>
      <p:ext uri="{BB962C8B-B14F-4D97-AF65-F5344CB8AC3E}">
        <p14:creationId xmlns:p14="http://schemas.microsoft.com/office/powerpoint/2010/main" val="1451146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9B39023-EFDC-48B8-BA89-70D45D6D18F8}" type="slidenum">
              <a:rPr lang="es-ES" smtClean="0"/>
              <a:pPr/>
              <a:t>3</a:t>
            </a:fld>
            <a:endParaRPr lang="es-ES"/>
          </a:p>
        </p:txBody>
      </p:sp>
    </p:spTree>
    <p:extLst>
      <p:ext uri="{BB962C8B-B14F-4D97-AF65-F5344CB8AC3E}">
        <p14:creationId xmlns:p14="http://schemas.microsoft.com/office/powerpoint/2010/main" val="1323416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B39023-EFDC-48B8-BA89-70D45D6D18F8}" type="slidenum">
              <a:rPr lang="es-ES" smtClean="0"/>
              <a:pPr/>
              <a:t>6</a:t>
            </a:fld>
            <a:endParaRPr lang="es-ES"/>
          </a:p>
        </p:txBody>
      </p:sp>
    </p:spTree>
    <p:extLst>
      <p:ext uri="{BB962C8B-B14F-4D97-AF65-F5344CB8AC3E}">
        <p14:creationId xmlns:p14="http://schemas.microsoft.com/office/powerpoint/2010/main" val="4215749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B39023-EFDC-48B8-BA89-70D45D6D18F8}" type="slidenum">
              <a:rPr lang="es-ES" smtClean="0"/>
              <a:pPr/>
              <a:t>11</a:t>
            </a:fld>
            <a:endParaRPr lang="es-ES"/>
          </a:p>
        </p:txBody>
      </p:sp>
    </p:spTree>
    <p:extLst>
      <p:ext uri="{BB962C8B-B14F-4D97-AF65-F5344CB8AC3E}">
        <p14:creationId xmlns:p14="http://schemas.microsoft.com/office/powerpoint/2010/main" val="1106814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B39023-EFDC-48B8-BA89-70D45D6D18F8}" type="slidenum">
              <a:rPr lang="es-ES" smtClean="0"/>
              <a:pPr/>
              <a:t>12</a:t>
            </a:fld>
            <a:endParaRPr lang="es-ES"/>
          </a:p>
        </p:txBody>
      </p:sp>
    </p:spTree>
    <p:extLst>
      <p:ext uri="{BB962C8B-B14F-4D97-AF65-F5344CB8AC3E}">
        <p14:creationId xmlns:p14="http://schemas.microsoft.com/office/powerpoint/2010/main" val="3043852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4DEF83-1231-C42D-7126-219849F81B5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C2284D7-9B59-A9A1-C6BE-50EB410BE5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0323868-F783-7A72-8387-EA08417959C9}"/>
              </a:ext>
            </a:extLst>
          </p:cNvPr>
          <p:cNvSpPr>
            <a:spLocks noGrp="1"/>
          </p:cNvSpPr>
          <p:nvPr>
            <p:ph type="dt" sz="half" idx="10"/>
          </p:nvPr>
        </p:nvSpPr>
        <p:spPr/>
        <p:txBody>
          <a:bodyPr/>
          <a:lstStyle/>
          <a:p>
            <a:fld id="{BAFB8519-9670-49AD-BE9F-AAB79988DE3C}" type="datetimeFigureOut">
              <a:rPr lang="es-ES" smtClean="0"/>
              <a:pPr/>
              <a:t>19/04/2024</a:t>
            </a:fld>
            <a:endParaRPr lang="es-ES"/>
          </a:p>
        </p:txBody>
      </p:sp>
      <p:sp>
        <p:nvSpPr>
          <p:cNvPr id="5" name="Marcador de pie de página 4">
            <a:extLst>
              <a:ext uri="{FF2B5EF4-FFF2-40B4-BE49-F238E27FC236}">
                <a16:creationId xmlns:a16="http://schemas.microsoft.com/office/drawing/2014/main" id="{7E6307DF-A33A-3ADE-4F2B-516809C36C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185D7E-ED34-7690-543C-F0B57A906E61}"/>
              </a:ext>
            </a:extLst>
          </p:cNvPr>
          <p:cNvSpPr>
            <a:spLocks noGrp="1"/>
          </p:cNvSpPr>
          <p:nvPr>
            <p:ph type="sldNum" sz="quarter" idx="12"/>
          </p:nvPr>
        </p:nvSpPr>
        <p:spPr/>
        <p:txBody>
          <a:bodyPr/>
          <a:lstStyle/>
          <a:p>
            <a:fld id="{4208D0DA-CC07-4973-B34C-E5E6CCE3A67C}" type="slidenum">
              <a:rPr lang="es-ES" smtClean="0"/>
              <a:pPr/>
              <a:t>‹Nº›</a:t>
            </a:fld>
            <a:endParaRPr lang="es-ES"/>
          </a:p>
        </p:txBody>
      </p:sp>
    </p:spTree>
    <p:extLst>
      <p:ext uri="{BB962C8B-B14F-4D97-AF65-F5344CB8AC3E}">
        <p14:creationId xmlns:p14="http://schemas.microsoft.com/office/powerpoint/2010/main" val="201622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7F9B6B-7A77-D899-5EA5-AD3A20027F1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CBDB8EE-602B-E52E-CF53-4B1653B2587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AC6B48-4C4F-878A-A89B-6120893A5A8A}"/>
              </a:ext>
            </a:extLst>
          </p:cNvPr>
          <p:cNvSpPr>
            <a:spLocks noGrp="1"/>
          </p:cNvSpPr>
          <p:nvPr>
            <p:ph type="dt" sz="half" idx="10"/>
          </p:nvPr>
        </p:nvSpPr>
        <p:spPr/>
        <p:txBody>
          <a:bodyPr/>
          <a:lstStyle/>
          <a:p>
            <a:fld id="{BAFB8519-9670-49AD-BE9F-AAB79988DE3C}" type="datetimeFigureOut">
              <a:rPr lang="es-ES" smtClean="0"/>
              <a:pPr/>
              <a:t>19/04/2024</a:t>
            </a:fld>
            <a:endParaRPr lang="es-ES"/>
          </a:p>
        </p:txBody>
      </p:sp>
      <p:sp>
        <p:nvSpPr>
          <p:cNvPr id="5" name="Marcador de pie de página 4">
            <a:extLst>
              <a:ext uri="{FF2B5EF4-FFF2-40B4-BE49-F238E27FC236}">
                <a16:creationId xmlns:a16="http://schemas.microsoft.com/office/drawing/2014/main" id="{FA33B237-40E3-FFF5-4C91-699F36E07A0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3CAA569-9D08-6F9A-C734-332C60AD7B1A}"/>
              </a:ext>
            </a:extLst>
          </p:cNvPr>
          <p:cNvSpPr>
            <a:spLocks noGrp="1"/>
          </p:cNvSpPr>
          <p:nvPr>
            <p:ph type="sldNum" sz="quarter" idx="12"/>
          </p:nvPr>
        </p:nvSpPr>
        <p:spPr/>
        <p:txBody>
          <a:bodyPr/>
          <a:lstStyle/>
          <a:p>
            <a:fld id="{4208D0DA-CC07-4973-B34C-E5E6CCE3A67C}" type="slidenum">
              <a:rPr lang="es-ES" smtClean="0"/>
              <a:pPr/>
              <a:t>‹Nº›</a:t>
            </a:fld>
            <a:endParaRPr lang="es-ES"/>
          </a:p>
        </p:txBody>
      </p:sp>
    </p:spTree>
    <p:extLst>
      <p:ext uri="{BB962C8B-B14F-4D97-AF65-F5344CB8AC3E}">
        <p14:creationId xmlns:p14="http://schemas.microsoft.com/office/powerpoint/2010/main" val="2928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7DB5DD8-D97D-7852-F6CE-F8FF0791C4D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7D97EFC-88DD-BB7E-99BA-4788A75C408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C17B53-2986-4851-3D59-1AB924F2CD70}"/>
              </a:ext>
            </a:extLst>
          </p:cNvPr>
          <p:cNvSpPr>
            <a:spLocks noGrp="1"/>
          </p:cNvSpPr>
          <p:nvPr>
            <p:ph type="dt" sz="half" idx="10"/>
          </p:nvPr>
        </p:nvSpPr>
        <p:spPr/>
        <p:txBody>
          <a:bodyPr/>
          <a:lstStyle/>
          <a:p>
            <a:fld id="{BAFB8519-9670-49AD-BE9F-AAB79988DE3C}" type="datetimeFigureOut">
              <a:rPr lang="es-ES" smtClean="0"/>
              <a:pPr/>
              <a:t>19/04/2024</a:t>
            </a:fld>
            <a:endParaRPr lang="es-ES"/>
          </a:p>
        </p:txBody>
      </p:sp>
      <p:sp>
        <p:nvSpPr>
          <p:cNvPr id="5" name="Marcador de pie de página 4">
            <a:extLst>
              <a:ext uri="{FF2B5EF4-FFF2-40B4-BE49-F238E27FC236}">
                <a16:creationId xmlns:a16="http://schemas.microsoft.com/office/drawing/2014/main" id="{114F1D1F-6C3A-CFE7-11AB-5E4C3437320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BFAEED3-D5E1-8D4C-DEB1-1821232506ED}"/>
              </a:ext>
            </a:extLst>
          </p:cNvPr>
          <p:cNvSpPr>
            <a:spLocks noGrp="1"/>
          </p:cNvSpPr>
          <p:nvPr>
            <p:ph type="sldNum" sz="quarter" idx="12"/>
          </p:nvPr>
        </p:nvSpPr>
        <p:spPr/>
        <p:txBody>
          <a:bodyPr/>
          <a:lstStyle/>
          <a:p>
            <a:fld id="{4208D0DA-CC07-4973-B34C-E5E6CCE3A67C}" type="slidenum">
              <a:rPr lang="es-ES" smtClean="0"/>
              <a:pPr/>
              <a:t>‹Nº›</a:t>
            </a:fld>
            <a:endParaRPr lang="es-ES"/>
          </a:p>
        </p:txBody>
      </p:sp>
    </p:spTree>
    <p:extLst>
      <p:ext uri="{BB962C8B-B14F-4D97-AF65-F5344CB8AC3E}">
        <p14:creationId xmlns:p14="http://schemas.microsoft.com/office/powerpoint/2010/main" val="359207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pPr/>
              <a:t>19/04/2024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pPr/>
              <a:t>‹Nº›</a:t>
            </a:fld>
            <a:endParaRPr lang="es-ES"/>
          </a:p>
        </p:txBody>
      </p:sp>
    </p:spTree>
    <p:extLst>
      <p:ext uri="{BB962C8B-B14F-4D97-AF65-F5344CB8AC3E}">
        <p14:creationId xmlns:p14="http://schemas.microsoft.com/office/powerpoint/2010/main" val="1298518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pPr/>
              <a:t>19/04/2024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pPr/>
              <a:t>‹Nº›</a:t>
            </a:fld>
            <a:endParaRPr lang="es-ES"/>
          </a:p>
        </p:txBody>
      </p:sp>
    </p:spTree>
    <p:extLst>
      <p:ext uri="{BB962C8B-B14F-4D97-AF65-F5344CB8AC3E}">
        <p14:creationId xmlns:p14="http://schemas.microsoft.com/office/powerpoint/2010/main" val="2678554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pPr/>
              <a:t>19/04/2024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pPr/>
              <a:t>‹Nº›</a:t>
            </a:fld>
            <a:endParaRPr lang="es-ES"/>
          </a:p>
        </p:txBody>
      </p:sp>
    </p:spTree>
    <p:extLst>
      <p:ext uri="{BB962C8B-B14F-4D97-AF65-F5344CB8AC3E}">
        <p14:creationId xmlns:p14="http://schemas.microsoft.com/office/powerpoint/2010/main" val="721659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pPr/>
              <a:t>19/04/2024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pPr/>
              <a:t>‹Nº›</a:t>
            </a:fld>
            <a:endParaRPr lang="es-ES"/>
          </a:p>
        </p:txBody>
      </p:sp>
    </p:spTree>
    <p:extLst>
      <p:ext uri="{BB962C8B-B14F-4D97-AF65-F5344CB8AC3E}">
        <p14:creationId xmlns:p14="http://schemas.microsoft.com/office/powerpoint/2010/main" val="1623165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pPr/>
              <a:t>19/04/2024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pPr/>
              <a:t>‹Nº›</a:t>
            </a:fld>
            <a:endParaRPr lang="es-ES"/>
          </a:p>
        </p:txBody>
      </p:sp>
    </p:spTree>
    <p:extLst>
      <p:ext uri="{BB962C8B-B14F-4D97-AF65-F5344CB8AC3E}">
        <p14:creationId xmlns:p14="http://schemas.microsoft.com/office/powerpoint/2010/main" val="1622541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pPr/>
              <a:t>19/04/2024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pPr/>
              <a:t>‹Nº›</a:t>
            </a:fld>
            <a:endParaRPr lang="es-ES"/>
          </a:p>
        </p:txBody>
      </p:sp>
    </p:spTree>
    <p:extLst>
      <p:ext uri="{BB962C8B-B14F-4D97-AF65-F5344CB8AC3E}">
        <p14:creationId xmlns:p14="http://schemas.microsoft.com/office/powerpoint/2010/main" val="3734535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pPr/>
              <a:t>19/04/2024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pPr/>
              <a:t>‹Nº›</a:t>
            </a:fld>
            <a:endParaRPr lang="es-ES"/>
          </a:p>
        </p:txBody>
      </p:sp>
    </p:spTree>
    <p:extLst>
      <p:ext uri="{BB962C8B-B14F-4D97-AF65-F5344CB8AC3E}">
        <p14:creationId xmlns:p14="http://schemas.microsoft.com/office/powerpoint/2010/main" val="138056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pPr/>
              <a:t>19/04/2024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pPr/>
              <a:t>‹Nº›</a:t>
            </a:fld>
            <a:endParaRPr lang="es-ES"/>
          </a:p>
        </p:txBody>
      </p:sp>
    </p:spTree>
    <p:extLst>
      <p:ext uri="{BB962C8B-B14F-4D97-AF65-F5344CB8AC3E}">
        <p14:creationId xmlns:p14="http://schemas.microsoft.com/office/powerpoint/2010/main" val="2721621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12FE46-A32E-F728-1336-E02DE1E0915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8E1878-DF45-BD6C-42F7-B19C4C86FD1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9E97546-8340-5BE2-7A8D-FB84CD227E33}"/>
              </a:ext>
            </a:extLst>
          </p:cNvPr>
          <p:cNvSpPr>
            <a:spLocks noGrp="1"/>
          </p:cNvSpPr>
          <p:nvPr>
            <p:ph type="dt" sz="half" idx="10"/>
          </p:nvPr>
        </p:nvSpPr>
        <p:spPr/>
        <p:txBody>
          <a:bodyPr/>
          <a:lstStyle/>
          <a:p>
            <a:fld id="{BAFB8519-9670-49AD-BE9F-AAB79988DE3C}" type="datetimeFigureOut">
              <a:rPr lang="es-ES" smtClean="0"/>
              <a:pPr/>
              <a:t>19/04/2024</a:t>
            </a:fld>
            <a:endParaRPr lang="es-ES"/>
          </a:p>
        </p:txBody>
      </p:sp>
      <p:sp>
        <p:nvSpPr>
          <p:cNvPr id="5" name="Marcador de pie de página 4">
            <a:extLst>
              <a:ext uri="{FF2B5EF4-FFF2-40B4-BE49-F238E27FC236}">
                <a16:creationId xmlns:a16="http://schemas.microsoft.com/office/drawing/2014/main" id="{5A48FD8B-622A-F0B1-EBE9-67E85F61EC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3AE17D-0BE0-0DB3-6B38-34F360C74EBB}"/>
              </a:ext>
            </a:extLst>
          </p:cNvPr>
          <p:cNvSpPr>
            <a:spLocks noGrp="1"/>
          </p:cNvSpPr>
          <p:nvPr>
            <p:ph type="sldNum" sz="quarter" idx="12"/>
          </p:nvPr>
        </p:nvSpPr>
        <p:spPr/>
        <p:txBody>
          <a:bodyPr/>
          <a:lstStyle/>
          <a:p>
            <a:fld id="{4208D0DA-CC07-4973-B34C-E5E6CCE3A67C}" type="slidenum">
              <a:rPr lang="es-ES" smtClean="0"/>
              <a:pPr/>
              <a:t>‹Nº›</a:t>
            </a:fld>
            <a:endParaRPr lang="es-ES"/>
          </a:p>
        </p:txBody>
      </p:sp>
    </p:spTree>
    <p:extLst>
      <p:ext uri="{BB962C8B-B14F-4D97-AF65-F5344CB8AC3E}">
        <p14:creationId xmlns:p14="http://schemas.microsoft.com/office/powerpoint/2010/main" val="140020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pPr/>
              <a:t>19/04/2024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pPr/>
              <a:t>‹Nº›</a:t>
            </a:fld>
            <a:endParaRPr lang="es-ES"/>
          </a:p>
        </p:txBody>
      </p:sp>
    </p:spTree>
    <p:extLst>
      <p:ext uri="{BB962C8B-B14F-4D97-AF65-F5344CB8AC3E}">
        <p14:creationId xmlns:p14="http://schemas.microsoft.com/office/powerpoint/2010/main" val="1234247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pPr/>
              <a:t>19/04/2024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pPr/>
              <a:t>‹Nº›</a:t>
            </a:fld>
            <a:endParaRPr lang="es-ES"/>
          </a:p>
        </p:txBody>
      </p:sp>
    </p:spTree>
    <p:extLst>
      <p:ext uri="{BB962C8B-B14F-4D97-AF65-F5344CB8AC3E}">
        <p14:creationId xmlns:p14="http://schemas.microsoft.com/office/powerpoint/2010/main" val="790984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pPr/>
              <a:t>19/04/2024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pPr/>
              <a:t>‹Nº›</a:t>
            </a:fld>
            <a:endParaRPr lang="es-ES"/>
          </a:p>
        </p:txBody>
      </p:sp>
    </p:spTree>
    <p:extLst>
      <p:ext uri="{BB962C8B-B14F-4D97-AF65-F5344CB8AC3E}">
        <p14:creationId xmlns:p14="http://schemas.microsoft.com/office/powerpoint/2010/main" val="1688558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5D7899-8B05-9E04-FBEE-809CE7B35D8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8C7BBCF-4778-D8AF-9EE2-1359DB5AB96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53CB871-9587-0B05-9E96-16997301AE24}"/>
              </a:ext>
            </a:extLst>
          </p:cNvPr>
          <p:cNvSpPr>
            <a:spLocks noGrp="1"/>
          </p:cNvSpPr>
          <p:nvPr>
            <p:ph type="dt" sz="half" idx="10"/>
          </p:nvPr>
        </p:nvSpPr>
        <p:spPr/>
        <p:txBody>
          <a:bodyPr/>
          <a:lstStyle/>
          <a:p>
            <a:fld id="{BAFB8519-9670-49AD-BE9F-AAB79988DE3C}" type="datetimeFigureOut">
              <a:rPr lang="es-ES" smtClean="0"/>
              <a:pPr/>
              <a:t>19/04/2024</a:t>
            </a:fld>
            <a:endParaRPr lang="es-ES"/>
          </a:p>
        </p:txBody>
      </p:sp>
      <p:sp>
        <p:nvSpPr>
          <p:cNvPr id="5" name="Marcador de pie de página 4">
            <a:extLst>
              <a:ext uri="{FF2B5EF4-FFF2-40B4-BE49-F238E27FC236}">
                <a16:creationId xmlns:a16="http://schemas.microsoft.com/office/drawing/2014/main" id="{FA2FD9A7-ACDF-F5DA-7BB6-E45652B6DA8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330855-F42F-084C-15C9-60B092CB83BB}"/>
              </a:ext>
            </a:extLst>
          </p:cNvPr>
          <p:cNvSpPr>
            <a:spLocks noGrp="1"/>
          </p:cNvSpPr>
          <p:nvPr>
            <p:ph type="sldNum" sz="quarter" idx="12"/>
          </p:nvPr>
        </p:nvSpPr>
        <p:spPr/>
        <p:txBody>
          <a:bodyPr/>
          <a:lstStyle/>
          <a:p>
            <a:fld id="{4208D0DA-CC07-4973-B34C-E5E6CCE3A67C}" type="slidenum">
              <a:rPr lang="es-ES" smtClean="0"/>
              <a:pPr/>
              <a:t>‹Nº›</a:t>
            </a:fld>
            <a:endParaRPr lang="es-ES"/>
          </a:p>
        </p:txBody>
      </p:sp>
    </p:spTree>
    <p:extLst>
      <p:ext uri="{BB962C8B-B14F-4D97-AF65-F5344CB8AC3E}">
        <p14:creationId xmlns:p14="http://schemas.microsoft.com/office/powerpoint/2010/main" val="114003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268715-9CA9-D43B-1469-4E6DAA396BB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50094F4-983E-9EC3-746B-4FE2A9B855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78324FF-ABB8-F417-F78B-D4497C7AC9D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5958CFA-0CE7-123C-F35F-F9F24658754C}"/>
              </a:ext>
            </a:extLst>
          </p:cNvPr>
          <p:cNvSpPr>
            <a:spLocks noGrp="1"/>
          </p:cNvSpPr>
          <p:nvPr>
            <p:ph type="dt" sz="half" idx="10"/>
          </p:nvPr>
        </p:nvSpPr>
        <p:spPr/>
        <p:txBody>
          <a:bodyPr/>
          <a:lstStyle/>
          <a:p>
            <a:fld id="{BAFB8519-9670-49AD-BE9F-AAB79988DE3C}" type="datetimeFigureOut">
              <a:rPr lang="es-ES" smtClean="0"/>
              <a:pPr/>
              <a:t>19/04/2024</a:t>
            </a:fld>
            <a:endParaRPr lang="es-ES"/>
          </a:p>
        </p:txBody>
      </p:sp>
      <p:sp>
        <p:nvSpPr>
          <p:cNvPr id="6" name="Marcador de pie de página 5">
            <a:extLst>
              <a:ext uri="{FF2B5EF4-FFF2-40B4-BE49-F238E27FC236}">
                <a16:creationId xmlns:a16="http://schemas.microsoft.com/office/drawing/2014/main" id="{248535FA-38B8-FC68-7D47-06755F68B28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6561C30-E5BE-915C-8AAD-5CE8EA87CE1A}"/>
              </a:ext>
            </a:extLst>
          </p:cNvPr>
          <p:cNvSpPr>
            <a:spLocks noGrp="1"/>
          </p:cNvSpPr>
          <p:nvPr>
            <p:ph type="sldNum" sz="quarter" idx="12"/>
          </p:nvPr>
        </p:nvSpPr>
        <p:spPr/>
        <p:txBody>
          <a:bodyPr/>
          <a:lstStyle/>
          <a:p>
            <a:fld id="{4208D0DA-CC07-4973-B34C-E5E6CCE3A67C}" type="slidenum">
              <a:rPr lang="es-ES" smtClean="0"/>
              <a:pPr/>
              <a:t>‹Nº›</a:t>
            </a:fld>
            <a:endParaRPr lang="es-ES"/>
          </a:p>
        </p:txBody>
      </p:sp>
    </p:spTree>
    <p:extLst>
      <p:ext uri="{BB962C8B-B14F-4D97-AF65-F5344CB8AC3E}">
        <p14:creationId xmlns:p14="http://schemas.microsoft.com/office/powerpoint/2010/main" val="399110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8F6E63-70E8-8755-DAB8-A3250DCE70A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8FB13D7-035F-933A-633C-0EF0C9C2DE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9A4AE42-1A6E-A4F7-2E65-51754B591BF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A17F2F9-702C-5444-01E9-BB752F6525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AD41EF3-A625-1A6C-712E-EC4903648A7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0E89CE9-849B-9F32-4863-8D61C6501A22}"/>
              </a:ext>
            </a:extLst>
          </p:cNvPr>
          <p:cNvSpPr>
            <a:spLocks noGrp="1"/>
          </p:cNvSpPr>
          <p:nvPr>
            <p:ph type="dt" sz="half" idx="10"/>
          </p:nvPr>
        </p:nvSpPr>
        <p:spPr/>
        <p:txBody>
          <a:bodyPr/>
          <a:lstStyle/>
          <a:p>
            <a:fld id="{BAFB8519-9670-49AD-BE9F-AAB79988DE3C}" type="datetimeFigureOut">
              <a:rPr lang="es-ES" smtClean="0"/>
              <a:pPr/>
              <a:t>19/04/2024</a:t>
            </a:fld>
            <a:endParaRPr lang="es-ES"/>
          </a:p>
        </p:txBody>
      </p:sp>
      <p:sp>
        <p:nvSpPr>
          <p:cNvPr id="8" name="Marcador de pie de página 7">
            <a:extLst>
              <a:ext uri="{FF2B5EF4-FFF2-40B4-BE49-F238E27FC236}">
                <a16:creationId xmlns:a16="http://schemas.microsoft.com/office/drawing/2014/main" id="{B8F7C515-67D6-15FB-A7C4-0CD2C2CFB7C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C6D3021-3FA3-D38B-17DA-47C0A06AEBDC}"/>
              </a:ext>
            </a:extLst>
          </p:cNvPr>
          <p:cNvSpPr>
            <a:spLocks noGrp="1"/>
          </p:cNvSpPr>
          <p:nvPr>
            <p:ph type="sldNum" sz="quarter" idx="12"/>
          </p:nvPr>
        </p:nvSpPr>
        <p:spPr/>
        <p:txBody>
          <a:bodyPr/>
          <a:lstStyle/>
          <a:p>
            <a:fld id="{4208D0DA-CC07-4973-B34C-E5E6CCE3A67C}" type="slidenum">
              <a:rPr lang="es-ES" smtClean="0"/>
              <a:pPr/>
              <a:t>‹Nº›</a:t>
            </a:fld>
            <a:endParaRPr lang="es-ES"/>
          </a:p>
        </p:txBody>
      </p:sp>
    </p:spTree>
    <p:extLst>
      <p:ext uri="{BB962C8B-B14F-4D97-AF65-F5344CB8AC3E}">
        <p14:creationId xmlns:p14="http://schemas.microsoft.com/office/powerpoint/2010/main" val="234476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A1DA7D-A3FE-27B2-5B5A-CB32E14ABAD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A671DEF-2005-BA99-BC1E-C5A08F1F8481}"/>
              </a:ext>
            </a:extLst>
          </p:cNvPr>
          <p:cNvSpPr>
            <a:spLocks noGrp="1"/>
          </p:cNvSpPr>
          <p:nvPr>
            <p:ph type="dt" sz="half" idx="10"/>
          </p:nvPr>
        </p:nvSpPr>
        <p:spPr/>
        <p:txBody>
          <a:bodyPr/>
          <a:lstStyle/>
          <a:p>
            <a:fld id="{BAFB8519-9670-49AD-BE9F-AAB79988DE3C}" type="datetimeFigureOut">
              <a:rPr lang="es-ES" smtClean="0"/>
              <a:pPr/>
              <a:t>19/04/2024</a:t>
            </a:fld>
            <a:endParaRPr lang="es-ES"/>
          </a:p>
        </p:txBody>
      </p:sp>
      <p:sp>
        <p:nvSpPr>
          <p:cNvPr id="4" name="Marcador de pie de página 3">
            <a:extLst>
              <a:ext uri="{FF2B5EF4-FFF2-40B4-BE49-F238E27FC236}">
                <a16:creationId xmlns:a16="http://schemas.microsoft.com/office/drawing/2014/main" id="{52A2A530-9B69-94A4-8E66-8EEEF275D36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E6B5D09-D058-F42E-6288-983EE799DEEC}"/>
              </a:ext>
            </a:extLst>
          </p:cNvPr>
          <p:cNvSpPr>
            <a:spLocks noGrp="1"/>
          </p:cNvSpPr>
          <p:nvPr>
            <p:ph type="sldNum" sz="quarter" idx="12"/>
          </p:nvPr>
        </p:nvSpPr>
        <p:spPr/>
        <p:txBody>
          <a:bodyPr/>
          <a:lstStyle/>
          <a:p>
            <a:fld id="{4208D0DA-CC07-4973-B34C-E5E6CCE3A67C}" type="slidenum">
              <a:rPr lang="es-ES" smtClean="0"/>
              <a:pPr/>
              <a:t>‹Nº›</a:t>
            </a:fld>
            <a:endParaRPr lang="es-ES"/>
          </a:p>
        </p:txBody>
      </p:sp>
    </p:spTree>
    <p:extLst>
      <p:ext uri="{BB962C8B-B14F-4D97-AF65-F5344CB8AC3E}">
        <p14:creationId xmlns:p14="http://schemas.microsoft.com/office/powerpoint/2010/main" val="261672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EDE74E9-5DD0-6E88-518F-28C88AB170CC}"/>
              </a:ext>
            </a:extLst>
          </p:cNvPr>
          <p:cNvSpPr>
            <a:spLocks noGrp="1"/>
          </p:cNvSpPr>
          <p:nvPr>
            <p:ph type="dt" sz="half" idx="10"/>
          </p:nvPr>
        </p:nvSpPr>
        <p:spPr/>
        <p:txBody>
          <a:bodyPr/>
          <a:lstStyle/>
          <a:p>
            <a:fld id="{BAFB8519-9670-49AD-BE9F-AAB79988DE3C}" type="datetimeFigureOut">
              <a:rPr lang="es-ES" smtClean="0"/>
              <a:pPr/>
              <a:t>19/04/2024</a:t>
            </a:fld>
            <a:endParaRPr lang="es-ES"/>
          </a:p>
        </p:txBody>
      </p:sp>
      <p:sp>
        <p:nvSpPr>
          <p:cNvPr id="3" name="Marcador de pie de página 2">
            <a:extLst>
              <a:ext uri="{FF2B5EF4-FFF2-40B4-BE49-F238E27FC236}">
                <a16:creationId xmlns:a16="http://schemas.microsoft.com/office/drawing/2014/main" id="{A432A845-4FCD-BF1E-1287-560085725E9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8BAE0D3-F4D5-E33A-55C6-8D57D0C22469}"/>
              </a:ext>
            </a:extLst>
          </p:cNvPr>
          <p:cNvSpPr>
            <a:spLocks noGrp="1"/>
          </p:cNvSpPr>
          <p:nvPr>
            <p:ph type="sldNum" sz="quarter" idx="12"/>
          </p:nvPr>
        </p:nvSpPr>
        <p:spPr/>
        <p:txBody>
          <a:bodyPr/>
          <a:lstStyle/>
          <a:p>
            <a:fld id="{4208D0DA-CC07-4973-B34C-E5E6CCE3A67C}" type="slidenum">
              <a:rPr lang="es-ES" smtClean="0"/>
              <a:pPr/>
              <a:t>‹Nº›</a:t>
            </a:fld>
            <a:endParaRPr lang="es-ES"/>
          </a:p>
        </p:txBody>
      </p:sp>
    </p:spTree>
    <p:extLst>
      <p:ext uri="{BB962C8B-B14F-4D97-AF65-F5344CB8AC3E}">
        <p14:creationId xmlns:p14="http://schemas.microsoft.com/office/powerpoint/2010/main" val="385914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594215-8F6C-06CE-8F0D-EEC30A4DB56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0699E35-B9CD-E824-9477-63180680E5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EABD1D4-7CB2-E784-2473-176CE6214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5CB5273-6624-38EB-F610-6257A6FA4D9C}"/>
              </a:ext>
            </a:extLst>
          </p:cNvPr>
          <p:cNvSpPr>
            <a:spLocks noGrp="1"/>
          </p:cNvSpPr>
          <p:nvPr>
            <p:ph type="dt" sz="half" idx="10"/>
          </p:nvPr>
        </p:nvSpPr>
        <p:spPr/>
        <p:txBody>
          <a:bodyPr/>
          <a:lstStyle/>
          <a:p>
            <a:fld id="{BAFB8519-9670-49AD-BE9F-AAB79988DE3C}" type="datetimeFigureOut">
              <a:rPr lang="es-ES" smtClean="0"/>
              <a:pPr/>
              <a:t>19/04/2024</a:t>
            </a:fld>
            <a:endParaRPr lang="es-ES"/>
          </a:p>
        </p:txBody>
      </p:sp>
      <p:sp>
        <p:nvSpPr>
          <p:cNvPr id="6" name="Marcador de pie de página 5">
            <a:extLst>
              <a:ext uri="{FF2B5EF4-FFF2-40B4-BE49-F238E27FC236}">
                <a16:creationId xmlns:a16="http://schemas.microsoft.com/office/drawing/2014/main" id="{5895BBEB-A064-1B0C-A617-A9386FC2C3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50310AE-E458-F33D-BECC-3B44F6F36E8C}"/>
              </a:ext>
            </a:extLst>
          </p:cNvPr>
          <p:cNvSpPr>
            <a:spLocks noGrp="1"/>
          </p:cNvSpPr>
          <p:nvPr>
            <p:ph type="sldNum" sz="quarter" idx="12"/>
          </p:nvPr>
        </p:nvSpPr>
        <p:spPr/>
        <p:txBody>
          <a:bodyPr/>
          <a:lstStyle/>
          <a:p>
            <a:fld id="{4208D0DA-CC07-4973-B34C-E5E6CCE3A67C}" type="slidenum">
              <a:rPr lang="es-ES" smtClean="0"/>
              <a:pPr/>
              <a:t>‹Nº›</a:t>
            </a:fld>
            <a:endParaRPr lang="es-ES"/>
          </a:p>
        </p:txBody>
      </p:sp>
    </p:spTree>
    <p:extLst>
      <p:ext uri="{BB962C8B-B14F-4D97-AF65-F5344CB8AC3E}">
        <p14:creationId xmlns:p14="http://schemas.microsoft.com/office/powerpoint/2010/main" val="369767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1ACA3E-96B4-B922-DCF5-84F56E1D238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45274AC-14D1-8F4F-0853-2F1FF0443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960B7D9-C6D6-DFEE-49BF-DF0ED6823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B3F856E-70AD-53DD-D4AB-9289384C75CC}"/>
              </a:ext>
            </a:extLst>
          </p:cNvPr>
          <p:cNvSpPr>
            <a:spLocks noGrp="1"/>
          </p:cNvSpPr>
          <p:nvPr>
            <p:ph type="dt" sz="half" idx="10"/>
          </p:nvPr>
        </p:nvSpPr>
        <p:spPr/>
        <p:txBody>
          <a:bodyPr/>
          <a:lstStyle/>
          <a:p>
            <a:fld id="{BAFB8519-9670-49AD-BE9F-AAB79988DE3C}" type="datetimeFigureOut">
              <a:rPr lang="es-ES" smtClean="0"/>
              <a:pPr/>
              <a:t>19/04/2024</a:t>
            </a:fld>
            <a:endParaRPr lang="es-ES"/>
          </a:p>
        </p:txBody>
      </p:sp>
      <p:sp>
        <p:nvSpPr>
          <p:cNvPr id="6" name="Marcador de pie de página 5">
            <a:extLst>
              <a:ext uri="{FF2B5EF4-FFF2-40B4-BE49-F238E27FC236}">
                <a16:creationId xmlns:a16="http://schemas.microsoft.com/office/drawing/2014/main" id="{C9F54FF6-5A4A-3C60-BC62-674268344E0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F2B8B41-6677-C2E7-07C7-B6D9D576F02E}"/>
              </a:ext>
            </a:extLst>
          </p:cNvPr>
          <p:cNvSpPr>
            <a:spLocks noGrp="1"/>
          </p:cNvSpPr>
          <p:nvPr>
            <p:ph type="sldNum" sz="quarter" idx="12"/>
          </p:nvPr>
        </p:nvSpPr>
        <p:spPr/>
        <p:txBody>
          <a:bodyPr/>
          <a:lstStyle/>
          <a:p>
            <a:fld id="{4208D0DA-CC07-4973-B34C-E5E6CCE3A67C}" type="slidenum">
              <a:rPr lang="es-ES" smtClean="0"/>
              <a:pPr/>
              <a:t>‹Nº›</a:t>
            </a:fld>
            <a:endParaRPr lang="es-ES"/>
          </a:p>
        </p:txBody>
      </p:sp>
    </p:spTree>
    <p:extLst>
      <p:ext uri="{BB962C8B-B14F-4D97-AF65-F5344CB8AC3E}">
        <p14:creationId xmlns:p14="http://schemas.microsoft.com/office/powerpoint/2010/main" val="301123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555FAD0-A966-06E5-4B78-713E235D8E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E28B15-3F07-283F-BE17-701266B0A6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F0A5714-1B49-9016-4557-852AD68275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FB8519-9670-49AD-BE9F-AAB79988DE3C}" type="datetimeFigureOut">
              <a:rPr lang="es-ES" smtClean="0"/>
              <a:pPr/>
              <a:t>19/04/2024</a:t>
            </a:fld>
            <a:endParaRPr lang="es-ES"/>
          </a:p>
        </p:txBody>
      </p:sp>
      <p:sp>
        <p:nvSpPr>
          <p:cNvPr id="5" name="Marcador de pie de página 4">
            <a:extLst>
              <a:ext uri="{FF2B5EF4-FFF2-40B4-BE49-F238E27FC236}">
                <a16:creationId xmlns:a16="http://schemas.microsoft.com/office/drawing/2014/main" id="{0484E3E5-6BCE-B6BF-2A3F-FBF8E27129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37E9538-8BFB-561B-92B7-343AEAD8BA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08D0DA-CC07-4973-B34C-E5E6CCE3A67C}" type="slidenum">
              <a:rPr lang="es-ES" smtClean="0"/>
              <a:pPr/>
              <a:t>‹Nº›</a:t>
            </a:fld>
            <a:endParaRPr lang="es-ES"/>
          </a:p>
        </p:txBody>
      </p:sp>
    </p:spTree>
    <p:extLst>
      <p:ext uri="{BB962C8B-B14F-4D97-AF65-F5344CB8AC3E}">
        <p14:creationId xmlns:p14="http://schemas.microsoft.com/office/powerpoint/2010/main" val="3145131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pPr/>
              <a:t>19/04/2024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pPr/>
              <a:t>‹Nº›</a:t>
            </a:fld>
            <a:endParaRPr lang="es-ES"/>
          </a:p>
        </p:txBody>
      </p:sp>
    </p:spTree>
    <p:extLst>
      <p:ext uri="{BB962C8B-B14F-4D97-AF65-F5344CB8AC3E}">
        <p14:creationId xmlns:p14="http://schemas.microsoft.com/office/powerpoint/2010/main" val="2508186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39.png"/><Relationship Id="rId7" Type="http://schemas.openxmlformats.org/officeDocument/2006/relationships/image" Target="../media/image42.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40.jpe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9.jpeg"/><Relationship Id="rId7" Type="http://schemas.openxmlformats.org/officeDocument/2006/relationships/diagramQuickStyle" Target="../diagrams/quickStyle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0.pn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png"/><Relationship Id="rId7" Type="http://schemas.openxmlformats.org/officeDocument/2006/relationships/diagramColors" Target="../diagrams/colors3.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Imagen 2" descr="Un grupo de personas haciendo gestos&#10;&#10;Descripción generada automáticamente">
            <a:extLst>
              <a:ext uri="{FF2B5EF4-FFF2-40B4-BE49-F238E27FC236}">
                <a16:creationId xmlns:a16="http://schemas.microsoft.com/office/drawing/2014/main" id="{8D25A198-1A94-54B1-C74B-1E41C15ED297}"/>
              </a:ext>
            </a:extLst>
          </p:cNvPr>
          <p:cNvPicPr>
            <a:picLocks noGrp="1" noRot="1" noChangeAspect="1" noMove="1" noResize="1" noEditPoints="1" noAdjustHandles="1" noChangeArrowheads="1" noChangeShapeType="1" noCrop="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60331" y="82551"/>
            <a:ext cx="7696200" cy="3719830"/>
          </a:xfrm>
          <a:prstGeom prst="rect">
            <a:avLst/>
          </a:prstGeom>
          <a:effectLst>
            <a:outerShdw blurRad="50800" dist="38100" dir="13500000" algn="br" rotWithShape="0">
              <a:prstClr val="black">
                <a:alpha val="40000"/>
              </a:prstClr>
            </a:outerShdw>
          </a:effectLst>
        </p:spPr>
      </p:pic>
      <p:sp>
        <p:nvSpPr>
          <p:cNvPr id="8" name="Rectángulo 7">
            <a:extLst>
              <a:ext uri="{FF2B5EF4-FFF2-40B4-BE49-F238E27FC236}">
                <a16:creationId xmlns:a16="http://schemas.microsoft.com/office/drawing/2014/main" id="{A85C462E-C4DC-D5E2-F010-102E65D42C9A}"/>
              </a:ext>
            </a:extLst>
          </p:cNvPr>
          <p:cNvSpPr>
            <a:spLocks noGrp="1" noRot="1" noMove="1" noResize="1" noEditPoints="1" noAdjustHandles="1" noChangeArrowheads="1" noChangeShapeType="1"/>
          </p:cNvSpPr>
          <p:nvPr/>
        </p:nvSpPr>
        <p:spPr>
          <a:xfrm>
            <a:off x="5953125" y="2819400"/>
            <a:ext cx="1903406" cy="97842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descr="Foto en blanco y negro de un grupo de personas de pie&#10;&#10;Descripción generada automáticamente con confianza media">
            <a:extLst>
              <a:ext uri="{FF2B5EF4-FFF2-40B4-BE49-F238E27FC236}">
                <a16:creationId xmlns:a16="http://schemas.microsoft.com/office/drawing/2014/main" id="{345ACADB-616B-801D-F54D-4BE9AD237932}"/>
              </a:ext>
            </a:extLst>
          </p:cNvPr>
          <p:cNvPicPr>
            <a:picLocks noGrp="1" noRot="1" noChangeAspect="1" noMove="1" noResize="1" noEditPoints="1" noAdjustHandles="1" noChangeArrowheads="1" noChangeShapeType="1" noCrop="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6029326" y="2903154"/>
            <a:ext cx="6002344" cy="3858787"/>
          </a:xfrm>
          <a:prstGeom prst="rect">
            <a:avLst/>
          </a:prstGeom>
          <a:effectLst>
            <a:outerShdw blurRad="50800" dist="38100" dir="2700000" algn="tl" rotWithShape="0">
              <a:prstClr val="black">
                <a:alpha val="40000"/>
              </a:prstClr>
            </a:outerShdw>
          </a:effectLst>
        </p:spPr>
      </p:pic>
      <p:pic>
        <p:nvPicPr>
          <p:cNvPr id="5" name="Imagen 4" descr="Un hombre con un sombrero&#10;&#10;Descripción generada automáticamente con confianza media">
            <a:extLst>
              <a:ext uri="{FF2B5EF4-FFF2-40B4-BE49-F238E27FC236}">
                <a16:creationId xmlns:a16="http://schemas.microsoft.com/office/drawing/2014/main" id="{9257D478-2FA7-B846-8CD6-4C390BF7D364}"/>
              </a:ext>
            </a:extLst>
          </p:cNvPr>
          <p:cNvPicPr>
            <a:picLocks noGrp="1" noRot="1" noChangeAspect="1" noMove="1" noResize="1" noEditPoints="1" noAdjustHandles="1" noChangeArrowheads="1" noChangeShapeType="1" noCrop="1"/>
          </p:cNvPicPr>
          <p:nvPr/>
        </p:nvPicPr>
        <p:blipFill rotWithShape="1">
          <a:blip r:embed="rId5" cstate="print">
            <a:extLst>
              <a:ext uri="{28A0092B-C50C-407E-A947-70E740481C1C}">
                <a14:useLocalDpi xmlns:a14="http://schemas.microsoft.com/office/drawing/2010/main" val="0"/>
              </a:ext>
            </a:extLst>
          </a:blip>
          <a:srcRect/>
          <a:stretch/>
        </p:blipFill>
        <p:spPr>
          <a:xfrm>
            <a:off x="7934325" y="82551"/>
            <a:ext cx="4097344" cy="2736849"/>
          </a:xfrm>
          <a:prstGeom prst="rect">
            <a:avLst/>
          </a:prstGeom>
          <a:effectLst>
            <a:outerShdw blurRad="50800" dist="38100" dir="18900000" algn="bl" rotWithShape="0">
              <a:prstClr val="black">
                <a:alpha val="40000"/>
              </a:prstClr>
            </a:outerShdw>
          </a:effectLst>
        </p:spPr>
      </p:pic>
      <p:sp>
        <p:nvSpPr>
          <p:cNvPr id="4" name="CuadroTexto 3">
            <a:extLst>
              <a:ext uri="{FF2B5EF4-FFF2-40B4-BE49-F238E27FC236}">
                <a16:creationId xmlns:a16="http://schemas.microsoft.com/office/drawing/2014/main" id="{D57437B6-F695-718A-BDB2-5169569FF6C8}"/>
              </a:ext>
            </a:extLst>
          </p:cNvPr>
          <p:cNvSpPr txBox="1"/>
          <p:nvPr/>
        </p:nvSpPr>
        <p:spPr>
          <a:xfrm>
            <a:off x="0" y="4404998"/>
            <a:ext cx="5615668" cy="1077218"/>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ne-NP" sz="3200" dirty="0">
                <a:ln w="0">
                  <a:solidFill>
                    <a:schemeClr val="accent5">
                      <a:lumMod val="50000"/>
                    </a:schemeClr>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24000" dir="5400000" sy="-90000" algn="bl" rotWithShape="0"/>
                </a:effectLst>
              </a:rPr>
              <a:t>जतिसुकै कठिन परिस्थितिमा पनि </a:t>
            </a:r>
            <a:r>
              <a:rPr lang="ne-NP" sz="3200" dirty="0" err="1">
                <a:ln w="0">
                  <a:solidFill>
                    <a:schemeClr val="accent5">
                      <a:lumMod val="50000"/>
                    </a:schemeClr>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24000" dir="5400000" sy="-90000" algn="bl" rotWithShape="0"/>
                </a:effectLst>
              </a:rPr>
              <a:t>निष्‍ठामा</a:t>
            </a:r>
            <a:r>
              <a:rPr lang="ne-NP" sz="3200" dirty="0">
                <a:ln w="0">
                  <a:solidFill>
                    <a:schemeClr val="accent5">
                      <a:lumMod val="50000"/>
                    </a:schemeClr>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24000" dir="5400000" sy="-90000" algn="bl" rotWithShape="0"/>
                </a:effectLst>
              </a:rPr>
              <a:t> अडिग</a:t>
            </a:r>
            <a:endParaRPr lang="es-ES" sz="3200" dirty="0">
              <a:ln w="0">
                <a:solidFill>
                  <a:schemeClr val="accent5">
                    <a:lumMod val="50000"/>
                  </a:schemeClr>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24000" dir="5400000" sy="-90000" algn="bl" rotWithShape="0"/>
              </a:effectLst>
            </a:endParaRPr>
          </a:p>
        </p:txBody>
      </p:sp>
      <p:sp>
        <p:nvSpPr>
          <p:cNvPr id="6" name="CuadroTexto 5">
            <a:extLst>
              <a:ext uri="{FF2B5EF4-FFF2-40B4-BE49-F238E27FC236}">
                <a16:creationId xmlns:a16="http://schemas.microsoft.com/office/drawing/2014/main" id="{4E534DE1-C0FD-4491-6843-F2482618D4AC}"/>
              </a:ext>
            </a:extLst>
          </p:cNvPr>
          <p:cNvSpPr txBox="1"/>
          <p:nvPr/>
        </p:nvSpPr>
        <p:spPr>
          <a:xfrm>
            <a:off x="0" y="6571154"/>
            <a:ext cx="6029326" cy="382156"/>
          </a:xfrm>
          <a:prstGeom prst="rect">
            <a:avLst/>
          </a:prstGeom>
          <a:noFill/>
        </p:spPr>
        <p:txBody>
          <a:bodyPr wrap="square" rtlCol="0">
            <a:spAutoFit/>
          </a:bodyPr>
          <a:lstStyle/>
          <a:p>
            <a:pPr algn="ctr">
              <a:lnSpc>
                <a:spcPct val="107000"/>
              </a:lnSpc>
              <a:spcAft>
                <a:spcPts val="800"/>
              </a:spcAft>
            </a:pPr>
            <a:r>
              <a:rPr lang="ne-NP" sz="1800" b="1" kern="100" dirty="0">
                <a:effectLst/>
                <a:latin typeface="Arial" panose="020B0604020202020204" pitchFamily="34" charset="0"/>
                <a:ea typeface="Arial" panose="020B0604020202020204" pitchFamily="34" charset="0"/>
                <a:cs typeface="Kalimati" panose="00000400000000000000" pitchFamily="2"/>
              </a:rPr>
              <a:t>मे ४</a:t>
            </a:r>
            <a:r>
              <a:rPr lang="ne-NP" sz="1800" b="1" kern="100" dirty="0">
                <a:effectLst/>
                <a:latin typeface="Kalimati" panose="00000400000000000000" pitchFamily="2"/>
                <a:ea typeface="Arial" panose="020B0604020202020204" pitchFamily="34" charset="0"/>
                <a:cs typeface="Mangal" panose="02040503050203030202" pitchFamily="18" charset="0"/>
              </a:rPr>
              <a:t>,</a:t>
            </a:r>
            <a:r>
              <a:rPr lang="ne-NP" sz="1800" b="1" kern="100" dirty="0">
                <a:effectLst/>
                <a:latin typeface="Arial" panose="020B0604020202020204" pitchFamily="34" charset="0"/>
                <a:ea typeface="Arial" panose="020B0604020202020204" pitchFamily="34" charset="0"/>
                <a:cs typeface="Kalimati" panose="00000400000000000000" pitchFamily="2"/>
              </a:rPr>
              <a:t>२०२४को निम्ति अध्याय ५</a:t>
            </a:r>
            <a:endParaRPr lang="en-US" sz="1800" b="1" kern="100" dirty="0">
              <a:effectLst/>
              <a:latin typeface="Arial" panose="020B0604020202020204" pitchFamily="34" charset="0"/>
              <a:ea typeface="Arial" panose="020B0604020202020204" pitchFamily="34" charset="0"/>
              <a:cs typeface="Mangal" panose="02040503050203030202" pitchFamily="18" charset="0"/>
            </a:endParaRPr>
          </a:p>
        </p:txBody>
      </p:sp>
    </p:spTree>
    <p:extLst>
      <p:ext uri="{BB962C8B-B14F-4D97-AF65-F5344CB8AC3E}">
        <p14:creationId xmlns:p14="http://schemas.microsoft.com/office/powerpoint/2010/main" val="329047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extLst>
              <a:ext uri="{BEBA8EAE-BF5A-486C-A8C5-ECC9F3942E4B}">
                <a14:imgProps xmlns:a14="http://schemas.microsoft.com/office/drawing/2010/main">
                  <a14:imgLayer r:embed="rId3">
                    <a14:imgEffect>
                      <a14:brightnessContrast bright="28000"/>
                    </a14:imgEffect>
                  </a14:imgLayer>
                </a14:imgProps>
              </a:ex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615FD8-F43B-12FA-BF1A-6F8AC20D618B}"/>
              </a:ext>
            </a:extLst>
          </p:cNvPr>
          <p:cNvSpPr txBox="1"/>
          <p:nvPr/>
        </p:nvSpPr>
        <p:spPr>
          <a:xfrm>
            <a:off x="1322961" y="2888639"/>
            <a:ext cx="7898859" cy="2308324"/>
          </a:xfrm>
          <a:prstGeom prst="rect">
            <a:avLst/>
          </a:prstGeom>
          <a:noFill/>
        </p:spPr>
        <p:txBody>
          <a:bodyPr wrap="square">
            <a:spAutoFit/>
          </a:bodyPr>
          <a:lstStyle/>
          <a:p>
            <a:pPr algn="ctr"/>
            <a:r>
              <a:rPr lang="ne-NP" sz="7200" b="1" dirty="0">
                <a:ln w="12700">
                  <a:solidFill>
                    <a:srgbClr val="3D7A00"/>
                  </a:solidFill>
                  <a:prstDash val="solid"/>
                </a:ln>
                <a:pattFill prst="pct50">
                  <a:fgClr>
                    <a:srgbClr val="6FDE00"/>
                  </a:fgClr>
                  <a:bgClr>
                    <a:schemeClr val="accent4">
                      <a:lumMod val="20000"/>
                      <a:lumOff val="80000"/>
                    </a:schemeClr>
                  </a:bgClr>
                </a:pattFill>
                <a:effectLst>
                  <a:outerShdw dist="38100" dir="2640000" algn="bl" rotWithShape="0">
                    <a:srgbClr val="3D7A00"/>
                  </a:outerShdw>
                </a:effectLst>
              </a:rPr>
              <a:t>मुक्तिको जग वा </a:t>
            </a:r>
            <a:r>
              <a:rPr lang="ne-NP" sz="7200" b="1" dirty="0" err="1">
                <a:ln w="12700">
                  <a:solidFill>
                    <a:srgbClr val="3D7A00"/>
                  </a:solidFill>
                  <a:prstDash val="solid"/>
                </a:ln>
                <a:pattFill prst="pct50">
                  <a:fgClr>
                    <a:srgbClr val="6FDE00"/>
                  </a:fgClr>
                  <a:bgClr>
                    <a:schemeClr val="accent4">
                      <a:lumMod val="20000"/>
                      <a:lumOff val="80000"/>
                    </a:schemeClr>
                  </a:bgClr>
                </a:pattFill>
                <a:effectLst>
                  <a:outerShdw dist="38100" dir="2640000" algn="bl" rotWithShape="0">
                    <a:srgbClr val="3D7A00"/>
                  </a:outerShdw>
                </a:effectLst>
              </a:rPr>
              <a:t>आधारशीला</a:t>
            </a:r>
            <a:endParaRPr lang="es-ES" sz="7200" b="1" dirty="0">
              <a:ln w="12700">
                <a:solidFill>
                  <a:srgbClr val="3D7A00"/>
                </a:solidFill>
                <a:prstDash val="solid"/>
              </a:ln>
              <a:pattFill prst="pct50">
                <a:fgClr>
                  <a:srgbClr val="6FDE00"/>
                </a:fgClr>
                <a:bgClr>
                  <a:schemeClr val="accent4">
                    <a:lumMod val="20000"/>
                    <a:lumOff val="80000"/>
                  </a:schemeClr>
                </a:bgClr>
              </a:pattFill>
              <a:effectLst>
                <a:outerShdw dist="38100" dir="2640000" algn="bl" rotWithShape="0">
                  <a:srgbClr val="3D7A00"/>
                </a:outerShdw>
              </a:effectLst>
            </a:endParaRPr>
          </a:p>
        </p:txBody>
      </p:sp>
    </p:spTree>
    <p:extLst>
      <p:ext uri="{BB962C8B-B14F-4D97-AF65-F5344CB8AC3E}">
        <p14:creationId xmlns:p14="http://schemas.microsoft.com/office/powerpoint/2010/main" val="16073995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80000"/>
            <a:lum/>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a:fillRect l="-26000" t="-4000" r="-1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BB6F8B9-13F2-3D1C-D1BF-8CBE90408D0C}"/>
              </a:ext>
            </a:extLst>
          </p:cNvPr>
          <p:cNvSpPr txBox="1"/>
          <p:nvPr/>
        </p:nvSpPr>
        <p:spPr>
          <a:xfrm>
            <a:off x="0" y="-19456"/>
            <a:ext cx="12192000" cy="769441"/>
          </a:xfrm>
          <a:prstGeom prst="rect">
            <a:avLst/>
          </a:prstGeom>
          <a:noFill/>
        </p:spPr>
        <p:txBody>
          <a:bodyPr wrap="square">
            <a:spAutoFit/>
          </a:bodyPr>
          <a:lstStyle/>
          <a:p>
            <a:pPr algn="ctr"/>
            <a:r>
              <a:rPr lang="ne-NP" sz="4400" b="1" i="1" dirty="0">
                <a:ln w="22225">
                  <a:solidFill>
                    <a:srgbClr val="B82B1C"/>
                  </a:solidFill>
                  <a:prstDash val="solid"/>
                </a:ln>
                <a:solidFill>
                  <a:srgbClr val="F47C73"/>
                </a:solidFill>
              </a:rPr>
              <a:t>सोला </a:t>
            </a:r>
            <a:r>
              <a:rPr lang="ne-NP" sz="4400" b="1" i="1" dirty="0" err="1">
                <a:ln w="22225">
                  <a:solidFill>
                    <a:srgbClr val="B82B1C"/>
                  </a:solidFill>
                  <a:prstDash val="solid"/>
                </a:ln>
                <a:solidFill>
                  <a:srgbClr val="F47C73"/>
                </a:solidFill>
              </a:rPr>
              <a:t>ग्राशिया</a:t>
            </a:r>
            <a:r>
              <a:rPr lang="ne-NP" sz="4400" b="1" i="1" dirty="0">
                <a:ln w="22225">
                  <a:solidFill>
                    <a:srgbClr val="B82B1C"/>
                  </a:solidFill>
                  <a:prstDash val="solid"/>
                </a:ln>
                <a:solidFill>
                  <a:srgbClr val="F47C73"/>
                </a:solidFill>
              </a:rPr>
              <a:t>/सोला </a:t>
            </a:r>
            <a:r>
              <a:rPr lang="ne-NP" sz="4400" b="1" i="1" dirty="0" err="1">
                <a:ln w="22225">
                  <a:solidFill>
                    <a:srgbClr val="B82B1C"/>
                  </a:solidFill>
                  <a:prstDash val="solid"/>
                </a:ln>
                <a:solidFill>
                  <a:srgbClr val="F47C73"/>
                </a:solidFill>
              </a:rPr>
              <a:t>फाइट</a:t>
            </a:r>
            <a:r>
              <a:rPr lang="ne-NP" sz="4400" b="1" i="1" dirty="0">
                <a:ln w="22225">
                  <a:solidFill>
                    <a:srgbClr val="B82B1C"/>
                  </a:solidFill>
                  <a:prstDash val="solid"/>
                </a:ln>
                <a:solidFill>
                  <a:srgbClr val="F47C73"/>
                </a:solidFill>
              </a:rPr>
              <a:t>/</a:t>
            </a:r>
            <a:r>
              <a:rPr lang="ne-NP" sz="4400" b="1" i="1" dirty="0" err="1">
                <a:ln w="22225">
                  <a:solidFill>
                    <a:srgbClr val="B82B1C"/>
                  </a:solidFill>
                  <a:prstDash val="solid"/>
                </a:ln>
                <a:solidFill>
                  <a:srgbClr val="F47C73"/>
                </a:solidFill>
              </a:rPr>
              <a:t>सोलुस</a:t>
            </a:r>
            <a:r>
              <a:rPr lang="ne-NP" sz="4400" b="1" i="1" dirty="0">
                <a:ln w="22225">
                  <a:solidFill>
                    <a:srgbClr val="B82B1C"/>
                  </a:solidFill>
                  <a:prstDash val="solid"/>
                </a:ln>
                <a:solidFill>
                  <a:srgbClr val="F47C73"/>
                </a:solidFill>
              </a:rPr>
              <a:t> </a:t>
            </a:r>
            <a:r>
              <a:rPr lang="ne-NP" sz="4400" b="1" i="1" dirty="0" err="1">
                <a:ln w="22225">
                  <a:solidFill>
                    <a:srgbClr val="B82B1C"/>
                  </a:solidFill>
                  <a:prstDash val="solid"/>
                </a:ln>
                <a:solidFill>
                  <a:srgbClr val="F47C73"/>
                </a:solidFill>
              </a:rPr>
              <a:t>क्रिस्टस</a:t>
            </a:r>
            <a:endParaRPr lang="es-ES" sz="4400" b="1" i="1" dirty="0">
              <a:ln w="22225">
                <a:solidFill>
                  <a:srgbClr val="4F6E00"/>
                </a:solidFill>
                <a:prstDash val="solid"/>
              </a:ln>
              <a:solidFill>
                <a:srgbClr val="A2C927"/>
              </a:solidFill>
            </a:endParaRPr>
          </a:p>
        </p:txBody>
      </p:sp>
      <p:sp>
        <p:nvSpPr>
          <p:cNvPr id="4" name="CuadroTexto 3">
            <a:extLst>
              <a:ext uri="{FF2B5EF4-FFF2-40B4-BE49-F238E27FC236}">
                <a16:creationId xmlns:a16="http://schemas.microsoft.com/office/drawing/2014/main" id="{7A2DD0E5-B520-C671-C235-49AC31C5619B}"/>
              </a:ext>
            </a:extLst>
          </p:cNvPr>
          <p:cNvSpPr txBox="1"/>
          <p:nvPr/>
        </p:nvSpPr>
        <p:spPr>
          <a:xfrm>
            <a:off x="0" y="587754"/>
            <a:ext cx="12191999"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2">
                    <a:lumMod val="75000"/>
                  </a:schemeClr>
                </a:solidFill>
                <a:latin typeface="Comic Sans MS" panose="030F0702030302020204" pitchFamily="66" charset="0"/>
              </a:rPr>
              <a:t>“</a:t>
            </a:r>
            <a:r>
              <a:rPr lang="ne-NP" b="1" dirty="0">
                <a:solidFill>
                  <a:schemeClr val="accent2">
                    <a:lumMod val="75000"/>
                  </a:schemeClr>
                </a:solidFill>
                <a:latin typeface="Comic Sans MS" panose="030F0702030302020204" pitchFamily="66" charset="0"/>
                <a:cs typeface="Kalimati" panose="00000400000000000000" pitchFamily="2"/>
              </a:rPr>
              <a:t>"किनभने अनुग्रहबाट तिमीहरूमा भएका </a:t>
            </a:r>
            <a:r>
              <a:rPr lang="ne-NP" b="1" dirty="0" err="1">
                <a:solidFill>
                  <a:schemeClr val="accent2">
                    <a:lumMod val="75000"/>
                  </a:schemeClr>
                </a:solidFill>
                <a:latin typeface="Comic Sans MS" panose="030F0702030302020204" pitchFamily="66" charset="0"/>
                <a:cs typeface="Kalimati" panose="00000400000000000000" pitchFamily="2"/>
              </a:rPr>
              <a:t>विश्‍वासद्वारा</a:t>
            </a:r>
            <a:r>
              <a:rPr lang="ne-NP" b="1" dirty="0">
                <a:solidFill>
                  <a:schemeClr val="accent2">
                    <a:lumMod val="75000"/>
                  </a:schemeClr>
                </a:solidFill>
                <a:latin typeface="Comic Sans MS" panose="030F0702030302020204" pitchFamily="66" charset="0"/>
                <a:cs typeface="Kalimati" panose="00000400000000000000" pitchFamily="2"/>
              </a:rPr>
              <a:t> तिमीहरूले उद्धार पाएका </a:t>
            </a:r>
            <a:r>
              <a:rPr lang="ne-NP" b="1" dirty="0" err="1">
                <a:solidFill>
                  <a:schemeClr val="accent2">
                    <a:lumMod val="75000"/>
                  </a:schemeClr>
                </a:solidFill>
                <a:latin typeface="Comic Sans MS" panose="030F0702030302020204" pitchFamily="66" charset="0"/>
                <a:cs typeface="Kalimati" panose="00000400000000000000" pitchFamily="2"/>
              </a:rPr>
              <a:t>छौ</a:t>
            </a:r>
            <a:r>
              <a:rPr lang="ne-NP" b="1" dirty="0">
                <a:solidFill>
                  <a:schemeClr val="accent2">
                    <a:lumMod val="75000"/>
                  </a:schemeClr>
                </a:solidFill>
                <a:latin typeface="Comic Sans MS" panose="030F0702030302020204" pitchFamily="66" charset="0"/>
                <a:cs typeface="Kalimati" panose="00000400000000000000" pitchFamily="2"/>
              </a:rPr>
              <a:t>– र यो तिमीहरू आफैबाट होइन, यो त </a:t>
            </a:r>
            <a:r>
              <a:rPr lang="ne-NP" b="1" dirty="0" err="1">
                <a:solidFill>
                  <a:schemeClr val="accent2">
                    <a:lumMod val="75000"/>
                  </a:schemeClr>
                </a:solidFill>
                <a:latin typeface="Comic Sans MS" panose="030F0702030302020204" pitchFamily="66" charset="0"/>
                <a:cs typeface="Kalimati" panose="00000400000000000000" pitchFamily="2"/>
              </a:rPr>
              <a:t>परमेश्‍वरको</a:t>
            </a:r>
            <a:r>
              <a:rPr lang="ne-NP" b="1" dirty="0">
                <a:solidFill>
                  <a:schemeClr val="accent2">
                    <a:lumMod val="75000"/>
                  </a:schemeClr>
                </a:solidFill>
                <a:latin typeface="Comic Sans MS" panose="030F0702030302020204" pitchFamily="66" charset="0"/>
                <a:cs typeface="Kalimati" panose="00000400000000000000" pitchFamily="2"/>
              </a:rPr>
              <a:t> वरदान हो–" </a:t>
            </a:r>
            <a:r>
              <a:rPr lang="ne-NP" b="1" dirty="0" err="1">
                <a:solidFill>
                  <a:schemeClr val="accent2">
                    <a:lumMod val="75000"/>
                  </a:schemeClr>
                </a:solidFill>
                <a:latin typeface="Comic Sans MS" panose="030F0702030302020204" pitchFamily="66" charset="0"/>
                <a:cs typeface="Kalimati" panose="00000400000000000000" pitchFamily="2"/>
              </a:rPr>
              <a:t>एफिसी</a:t>
            </a:r>
            <a:r>
              <a:rPr lang="ne-NP" b="1" dirty="0">
                <a:solidFill>
                  <a:schemeClr val="accent2">
                    <a:lumMod val="75000"/>
                  </a:schemeClr>
                </a:solidFill>
                <a:latin typeface="Comic Sans MS" panose="030F0702030302020204" pitchFamily="66" charset="0"/>
                <a:cs typeface="Kalimati" panose="00000400000000000000" pitchFamily="2"/>
              </a:rPr>
              <a:t> २:८।</a:t>
            </a:r>
            <a:endParaRPr lang="es-ES" b="1" dirty="0">
              <a:solidFill>
                <a:schemeClr val="accent2">
                  <a:lumMod val="75000"/>
                </a:schemeClr>
              </a:solidFill>
              <a:latin typeface="Comic Sans MS" panose="030F0702030302020204" pitchFamily="66" charset="0"/>
              <a:cs typeface="Kalimati" panose="00000400000000000000" pitchFamily="2"/>
            </a:endParaRPr>
          </a:p>
        </p:txBody>
      </p:sp>
      <p:sp>
        <p:nvSpPr>
          <p:cNvPr id="5" name="CuadroTexto 4">
            <a:extLst>
              <a:ext uri="{FF2B5EF4-FFF2-40B4-BE49-F238E27FC236}">
                <a16:creationId xmlns:a16="http://schemas.microsoft.com/office/drawing/2014/main" id="{FE81850D-2241-9915-00E9-FA820C34DB8A}"/>
              </a:ext>
            </a:extLst>
          </p:cNvPr>
          <p:cNvSpPr txBox="1"/>
          <p:nvPr/>
        </p:nvSpPr>
        <p:spPr>
          <a:xfrm>
            <a:off x="118350" y="1231834"/>
            <a:ext cx="6987300" cy="369332"/>
          </a:xfrm>
          <a:prstGeom prst="rect">
            <a:avLst/>
          </a:prstGeom>
          <a:noFill/>
        </p:spPr>
        <p:txBody>
          <a:bodyPr wrap="square" rtlCol="0">
            <a:spAutoFit/>
          </a:bodyPr>
          <a:lstStyle/>
          <a:p>
            <a:r>
              <a:rPr lang="ne-NP" dirty="0" err="1"/>
              <a:t>एफिसी</a:t>
            </a:r>
            <a:r>
              <a:rPr lang="ne-NP" dirty="0"/>
              <a:t> २:८मा तीन मौलिक सत्यहरू </a:t>
            </a:r>
            <a:r>
              <a:rPr lang="ne-NP" dirty="0" err="1"/>
              <a:t>देखापर्छन्</a:t>
            </a:r>
            <a:r>
              <a:rPr lang="ne-NP" dirty="0"/>
              <a:t>।</a:t>
            </a:r>
            <a:endParaRPr lang="en-US" dirty="0"/>
          </a:p>
        </p:txBody>
      </p:sp>
      <p:sp>
        <p:nvSpPr>
          <p:cNvPr id="6" name="CuadroTexto 5">
            <a:extLst>
              <a:ext uri="{FF2B5EF4-FFF2-40B4-BE49-F238E27FC236}">
                <a16:creationId xmlns:a16="http://schemas.microsoft.com/office/drawing/2014/main" id="{2ED69986-CF27-E2E9-07A8-EE3453A41C34}"/>
              </a:ext>
            </a:extLst>
          </p:cNvPr>
          <p:cNvSpPr txBox="1"/>
          <p:nvPr/>
        </p:nvSpPr>
        <p:spPr>
          <a:xfrm>
            <a:off x="739301" y="1793514"/>
            <a:ext cx="6472481" cy="984885"/>
          </a:xfrm>
          <a:prstGeom prst="rect">
            <a:avLst/>
          </a:prstGeom>
          <a:noFill/>
        </p:spPr>
        <p:txBody>
          <a:bodyPr wrap="square" rtlCol="0">
            <a:spAutoFit/>
          </a:bodyPr>
          <a:lstStyle/>
          <a:p>
            <a:r>
              <a:rPr lang="ne-NP" sz="2000" b="1" u="sng" dirty="0"/>
              <a:t>हामीहरू अनुग्रहबाट </a:t>
            </a:r>
            <a:r>
              <a:rPr lang="ne-NP" sz="2000" b="1" dirty="0"/>
              <a:t>मात्रै मुक्ति </a:t>
            </a:r>
            <a:r>
              <a:rPr lang="ne-NP" sz="2000" b="1" dirty="0" err="1"/>
              <a:t>पाउँछौँ</a:t>
            </a:r>
            <a:endParaRPr lang="ne-NP" sz="2000" b="1" dirty="0"/>
          </a:p>
          <a:p>
            <a:r>
              <a:rPr lang="ne-NP" sz="2000" b="1" dirty="0">
                <a:cs typeface="Kalimati" panose="00000400000000000000" pitchFamily="2"/>
              </a:rPr>
              <a:t>अनुग्रहको उपलब्धी केवल </a:t>
            </a:r>
            <a:r>
              <a:rPr lang="ne-NP" sz="2000" b="1" u="sng" dirty="0">
                <a:cs typeface="Kalimati" panose="00000400000000000000" pitchFamily="2"/>
              </a:rPr>
              <a:t>विश्‍वासद्वारा मात्रै</a:t>
            </a:r>
            <a:endParaRPr lang="es-ES" sz="2000" b="1" u="sng" dirty="0">
              <a:cs typeface="Kalimati" panose="00000400000000000000" pitchFamily="2"/>
            </a:endParaRPr>
          </a:p>
          <a:p>
            <a:r>
              <a:rPr lang="ne-NP" dirty="0"/>
              <a:t>यो परमेश्वरको  बरदान, उहाँको पुत्रको उपहार: </a:t>
            </a:r>
            <a:r>
              <a:rPr lang="ne-NP" u="sng" dirty="0"/>
              <a:t>ख्रीष्टद्वारा मात्रै</a:t>
            </a:r>
            <a:endParaRPr lang="en-US" dirty="0"/>
          </a:p>
        </p:txBody>
      </p:sp>
      <p:sp>
        <p:nvSpPr>
          <p:cNvPr id="7" name="CuadroTexto 6">
            <a:extLst>
              <a:ext uri="{FF2B5EF4-FFF2-40B4-BE49-F238E27FC236}">
                <a16:creationId xmlns:a16="http://schemas.microsoft.com/office/drawing/2014/main" id="{D320D250-39BD-ECF4-6EE1-3F61560091BC}"/>
              </a:ext>
            </a:extLst>
          </p:cNvPr>
          <p:cNvSpPr txBox="1"/>
          <p:nvPr/>
        </p:nvSpPr>
        <p:spPr>
          <a:xfrm>
            <a:off x="118737" y="2832493"/>
            <a:ext cx="6846267" cy="923330"/>
          </a:xfrm>
          <a:prstGeom prst="rect">
            <a:avLst/>
          </a:prstGeom>
          <a:noFill/>
        </p:spPr>
        <p:txBody>
          <a:bodyPr wrap="square" rtlCol="0">
            <a:spAutoFit/>
          </a:bodyPr>
          <a:lstStyle/>
          <a:p>
            <a:r>
              <a:rPr lang="ne-NP" dirty="0">
                <a:cs typeface="Kalimati" panose="00000400000000000000" pitchFamily="2"/>
              </a:rPr>
              <a:t>हाम्रो पापको कारण हामी अनन्त मृत्युको दण्डमा सहभागी </a:t>
            </a:r>
            <a:r>
              <a:rPr lang="ne-NP" dirty="0" err="1">
                <a:cs typeface="Kalimati" panose="00000400000000000000" pitchFamily="2"/>
              </a:rPr>
              <a:t>हुन्छौँ</a:t>
            </a:r>
            <a:r>
              <a:rPr lang="ne-NP" dirty="0">
                <a:cs typeface="Kalimati" panose="00000400000000000000" pitchFamily="2"/>
              </a:rPr>
              <a:t> (</a:t>
            </a:r>
            <a:r>
              <a:rPr lang="ne-NP" dirty="0" err="1">
                <a:cs typeface="Kalimati" panose="00000400000000000000" pitchFamily="2"/>
              </a:rPr>
              <a:t>रोमी</a:t>
            </a:r>
            <a:r>
              <a:rPr lang="ne-NP" dirty="0">
                <a:cs typeface="Kalimati" panose="00000400000000000000" pitchFamily="2"/>
              </a:rPr>
              <a:t> ६:२३)। तर परमेश्वरले हामीलाई हाम्रो पापको ऋणबाट मुक्त हुन उपाय रच्नुभएको छ ताकि हामीले अनन्त जीवन </a:t>
            </a:r>
            <a:r>
              <a:rPr lang="ne-NP" dirty="0" err="1">
                <a:cs typeface="Kalimati" panose="00000400000000000000" pitchFamily="2"/>
              </a:rPr>
              <a:t>पाऔँ</a:t>
            </a:r>
            <a:r>
              <a:rPr lang="ne-NP" dirty="0">
                <a:cs typeface="Kalimati" panose="00000400000000000000" pitchFamily="2"/>
              </a:rPr>
              <a:t> (</a:t>
            </a:r>
            <a:r>
              <a:rPr lang="ne-NP" dirty="0" err="1">
                <a:cs typeface="Kalimati" panose="00000400000000000000" pitchFamily="2"/>
              </a:rPr>
              <a:t>रोमी</a:t>
            </a:r>
            <a:r>
              <a:rPr lang="ne-NP" dirty="0">
                <a:cs typeface="Kalimati" panose="00000400000000000000" pitchFamily="2"/>
              </a:rPr>
              <a:t> ६:२३)।</a:t>
            </a:r>
            <a:endParaRPr lang="en-US" dirty="0">
              <a:cs typeface="Kalimati" panose="00000400000000000000" pitchFamily="2"/>
            </a:endParaRPr>
          </a:p>
        </p:txBody>
      </p:sp>
      <p:pic>
        <p:nvPicPr>
          <p:cNvPr id="8" name="Imagen 7" descr="Grupo de personas en un escenario&#10;&#10;Descripción generada automáticamente">
            <a:extLst>
              <a:ext uri="{FF2B5EF4-FFF2-40B4-BE49-F238E27FC236}">
                <a16:creationId xmlns:a16="http://schemas.microsoft.com/office/drawing/2014/main" id="{E1555E51-E0BD-E516-6DDF-EB1F0D660A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1783" y="1304459"/>
            <a:ext cx="4861480" cy="4861480"/>
          </a:xfrm>
          <a:prstGeom prst="rect">
            <a:avLst/>
          </a:prstGeom>
          <a:solidFill>
            <a:srgbClr val="FFFFFF">
              <a:shade val="85000"/>
            </a:srgbClr>
          </a:solidFill>
          <a:ln w="88900" cap="sq">
            <a:gradFill>
              <a:gsLst>
                <a:gs pos="0">
                  <a:srgbClr val="F47C73"/>
                </a:gs>
                <a:gs pos="50000">
                  <a:srgbClr val="9E9EDD"/>
                </a:gs>
                <a:gs pos="100000">
                  <a:srgbClr val="A2C927"/>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19F9CC1E-7F46-0612-ACBE-93418B0F3198}"/>
              </a:ext>
            </a:extLst>
          </p:cNvPr>
          <p:cNvSpPr txBox="1"/>
          <p:nvPr/>
        </p:nvSpPr>
        <p:spPr>
          <a:xfrm>
            <a:off x="118353" y="6391338"/>
            <a:ext cx="11955294" cy="400110"/>
          </a:xfrm>
          <a:prstGeom prst="rect">
            <a:avLst/>
          </a:prstGeom>
          <a:noFill/>
        </p:spPr>
        <p:txBody>
          <a:bodyPr wrap="square">
            <a:spAutoFit/>
          </a:bodyPr>
          <a:lstStyle/>
          <a:p>
            <a:pPr>
              <a:spcBef>
                <a:spcPts val="600"/>
              </a:spcBef>
            </a:pPr>
            <a:r>
              <a:rPr lang="hi-IN" sz="2000" b="1" dirty="0"/>
              <a:t>यद्यपि मुक्ति नि:शुल्क छ, यसको लागत असीम थियो, र सबैका लागि पर्याप्त थियो (यूहन्ना ३:१६; रोमी ८:३२)।</a:t>
            </a:r>
            <a:endParaRPr lang="es-ES" sz="2000" b="1" dirty="0"/>
          </a:p>
        </p:txBody>
      </p:sp>
      <p:pic>
        <p:nvPicPr>
          <p:cNvPr id="12" name="Imagen 11">
            <a:extLst>
              <a:ext uri="{FF2B5EF4-FFF2-40B4-BE49-F238E27FC236}">
                <a16:creationId xmlns:a16="http://schemas.microsoft.com/office/drawing/2014/main" id="{F1AD12F8-C236-35D4-4CF6-B6E3456EE7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424" y="1859900"/>
            <a:ext cx="115067" cy="258900"/>
          </a:xfrm>
          <a:prstGeom prst="rect">
            <a:avLst/>
          </a:prstGeom>
        </p:spPr>
      </p:pic>
      <p:pic>
        <p:nvPicPr>
          <p:cNvPr id="14" name="Imagen 13">
            <a:extLst>
              <a:ext uri="{FF2B5EF4-FFF2-40B4-BE49-F238E27FC236}">
                <a16:creationId xmlns:a16="http://schemas.microsoft.com/office/drawing/2014/main" id="{6F92A2F1-5A87-6D16-CC97-2CCFF8DC8A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119" y="2159569"/>
            <a:ext cx="185676" cy="264131"/>
          </a:xfrm>
          <a:prstGeom prst="rect">
            <a:avLst/>
          </a:prstGeom>
        </p:spPr>
      </p:pic>
      <p:pic>
        <p:nvPicPr>
          <p:cNvPr id="16" name="Imagen 15">
            <a:extLst>
              <a:ext uri="{FF2B5EF4-FFF2-40B4-BE49-F238E27FC236}">
                <a16:creationId xmlns:a16="http://schemas.microsoft.com/office/drawing/2014/main" id="{2862F1A6-63C3-4480-3DEB-4ADA860A1D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0349" y="2464469"/>
            <a:ext cx="175216" cy="258901"/>
          </a:xfrm>
          <a:prstGeom prst="rect">
            <a:avLst/>
          </a:prstGeom>
        </p:spPr>
      </p:pic>
      <p:sp>
        <p:nvSpPr>
          <p:cNvPr id="9" name="CuadroTexto 8">
            <a:extLst>
              <a:ext uri="{FF2B5EF4-FFF2-40B4-BE49-F238E27FC236}">
                <a16:creationId xmlns:a16="http://schemas.microsoft.com/office/drawing/2014/main" id="{7E3AFD40-2726-010C-8263-ABA364F27885}"/>
              </a:ext>
            </a:extLst>
          </p:cNvPr>
          <p:cNvSpPr txBox="1"/>
          <p:nvPr/>
        </p:nvSpPr>
        <p:spPr>
          <a:xfrm>
            <a:off x="118349" y="4897280"/>
            <a:ext cx="7093429" cy="1200329"/>
          </a:xfrm>
          <a:prstGeom prst="rect">
            <a:avLst/>
          </a:prstGeom>
          <a:noFill/>
        </p:spPr>
        <p:txBody>
          <a:bodyPr wrap="square">
            <a:spAutoFit/>
          </a:bodyPr>
          <a:lstStyle/>
          <a:p>
            <a:r>
              <a:rPr lang="ne-NP" dirty="0"/>
              <a:t>जब   </a:t>
            </a:r>
            <a:r>
              <a:rPr lang="ne-NP" dirty="0" err="1"/>
              <a:t>येशू</a:t>
            </a:r>
            <a:r>
              <a:rPr lang="ne-NP" dirty="0"/>
              <a:t> </a:t>
            </a:r>
            <a:r>
              <a:rPr lang="ne-NP" dirty="0" err="1"/>
              <a:t>ख्रीष्ट</a:t>
            </a:r>
            <a:r>
              <a:rPr lang="ne-NP" dirty="0"/>
              <a:t> मात्रै मुक्तिको स्रोत हुनुहुन्छ भनेर </a:t>
            </a:r>
            <a:r>
              <a:rPr lang="ne-NP" dirty="0" err="1"/>
              <a:t>मार्टिन</a:t>
            </a:r>
            <a:r>
              <a:rPr lang="ne-NP" dirty="0"/>
              <a:t> </a:t>
            </a:r>
            <a:r>
              <a:rPr lang="ne-NP" dirty="0" err="1"/>
              <a:t>लुथरले</a:t>
            </a:r>
            <a:r>
              <a:rPr lang="ne-NP" dirty="0"/>
              <a:t> पत्ता लगाए तब उनले त्यस सत्यलाई प्रचार गर्न थाले। शत्रु सैतानको छलले </a:t>
            </a:r>
            <a:r>
              <a:rPr lang="ne-NP" dirty="0" err="1"/>
              <a:t>हजारौँलाई</a:t>
            </a:r>
            <a:r>
              <a:rPr lang="ne-NP" dirty="0"/>
              <a:t> सिक्रीले बाँधेको थियो। </a:t>
            </a:r>
            <a:r>
              <a:rPr lang="ne-NP" dirty="0" err="1"/>
              <a:t>मार्टिन</a:t>
            </a:r>
            <a:r>
              <a:rPr lang="ne-NP" dirty="0"/>
              <a:t> </a:t>
            </a:r>
            <a:r>
              <a:rPr lang="ne-NP" dirty="0" err="1"/>
              <a:t>लुथरका</a:t>
            </a:r>
            <a:r>
              <a:rPr lang="ne-NP" dirty="0"/>
              <a:t> प्रवचन सुनेर </a:t>
            </a:r>
            <a:r>
              <a:rPr lang="ne-NP" dirty="0" err="1"/>
              <a:t>तिनीहरू</a:t>
            </a:r>
            <a:r>
              <a:rPr lang="ne-NP" dirty="0"/>
              <a:t> परिवर्तन भए।</a:t>
            </a:r>
            <a:endParaRPr lang="en-US" dirty="0"/>
          </a:p>
        </p:txBody>
      </p:sp>
      <p:sp>
        <p:nvSpPr>
          <p:cNvPr id="13" name="CuadroTexto 12">
            <a:extLst>
              <a:ext uri="{FF2B5EF4-FFF2-40B4-BE49-F238E27FC236}">
                <a16:creationId xmlns:a16="http://schemas.microsoft.com/office/drawing/2014/main" id="{9C6E9212-D9B6-C942-355F-C5406CA783C2}"/>
              </a:ext>
            </a:extLst>
          </p:cNvPr>
          <p:cNvSpPr txBox="1"/>
          <p:nvPr/>
        </p:nvSpPr>
        <p:spPr>
          <a:xfrm>
            <a:off x="118350" y="4018775"/>
            <a:ext cx="7093428" cy="923330"/>
          </a:xfrm>
          <a:prstGeom prst="rect">
            <a:avLst/>
          </a:prstGeom>
          <a:noFill/>
        </p:spPr>
        <p:txBody>
          <a:bodyPr wrap="square">
            <a:spAutoFit/>
          </a:bodyPr>
          <a:lstStyle/>
          <a:p>
            <a:r>
              <a:rPr lang="ne-NP" dirty="0"/>
              <a:t>परमेश्वरले नै हाम्रो ऋण किन चुक्ता </a:t>
            </a:r>
            <a:r>
              <a:rPr lang="ne-NP" dirty="0" err="1"/>
              <a:t>गर्नुपर्‍यो</a:t>
            </a:r>
            <a:r>
              <a:rPr lang="ne-NP" dirty="0"/>
              <a:t>? किनभने हामीले हाम्रो कुनै धर्मकर्म, पुण्य काम आदिद्वारा हाम्रो पापको मोल तिर्न </a:t>
            </a:r>
            <a:r>
              <a:rPr lang="ne-NP" dirty="0" err="1"/>
              <a:t>सक्दैनौँ</a:t>
            </a:r>
            <a:r>
              <a:rPr lang="ne-NP" dirty="0"/>
              <a:t> (भजन ४९:८;एफिसी २:९)।</a:t>
            </a:r>
            <a:endParaRPr lang="en-US" dirty="0"/>
          </a:p>
        </p:txBody>
      </p:sp>
    </p:spTree>
    <p:extLst>
      <p:ext uri="{BB962C8B-B14F-4D97-AF65-F5344CB8AC3E}">
        <p14:creationId xmlns:p14="http://schemas.microsoft.com/office/powerpoint/2010/main" val="105252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plus(in)">
                                      <p:cBhvr>
                                        <p:cTn id="16" dur="1000"/>
                                        <p:tgtEl>
                                          <p:spTgt spid="8"/>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wd">
                                    <p:tmPct val="5000"/>
                                  </p:iterate>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4"/>
                                        </p:tgtEl>
                                        <p:attrNameLst>
                                          <p:attrName>ppt_y</p:attrName>
                                        </p:attrNameLst>
                                      </p:cBhvr>
                                      <p:tavLst>
                                        <p:tav tm="0">
                                          <p:val>
                                            <p:strVal val="#ppt_y"/>
                                          </p:val>
                                        </p:tav>
                                        <p:tav tm="100000">
                                          <p:val>
                                            <p:strVal val="#ppt_y"/>
                                          </p:val>
                                        </p:tav>
                                      </p:tavLst>
                                    </p:anim>
                                    <p:anim calcmode="lin" valueType="num">
                                      <p:cBhvr>
                                        <p:cTn id="22"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90"/>
                                          </p:val>
                                        </p:tav>
                                        <p:tav tm="100000">
                                          <p:val>
                                            <p:fltVal val="0"/>
                                          </p:val>
                                        </p:tav>
                                      </p:tavLst>
                                    </p:anim>
                                    <p:animEffect transition="in" filter="fade">
                                      <p:cBhvr>
                                        <p:cTn id="37" dur="500"/>
                                        <p:tgtEl>
                                          <p:spTgt spid="12"/>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wipe(left)">
                                      <p:cBhvr>
                                        <p:cTn id="41" dur="500"/>
                                        <p:tgtEl>
                                          <p:spTgt spid="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 calcmode="lin" valueType="num">
                                      <p:cBhvr>
                                        <p:cTn id="48" dur="500" fill="hold"/>
                                        <p:tgtEl>
                                          <p:spTgt spid="14"/>
                                        </p:tgtEl>
                                        <p:attrNameLst>
                                          <p:attrName>style.rotation</p:attrName>
                                        </p:attrNameLst>
                                      </p:cBhvr>
                                      <p:tavLst>
                                        <p:tav tm="0">
                                          <p:val>
                                            <p:fltVal val="90"/>
                                          </p:val>
                                        </p:tav>
                                        <p:tav tm="100000">
                                          <p:val>
                                            <p:fltVal val="0"/>
                                          </p:val>
                                        </p:tav>
                                      </p:tavLst>
                                    </p:anim>
                                    <p:animEffect transition="in" filter="fade">
                                      <p:cBhvr>
                                        <p:cTn id="49" dur="500"/>
                                        <p:tgtEl>
                                          <p:spTgt spid="14"/>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6">
                                            <p:txEl>
                                              <p:pRg st="1" end="1"/>
                                            </p:txEl>
                                          </p:spTgt>
                                        </p:tgtEl>
                                        <p:attrNameLst>
                                          <p:attrName>style.visibility</p:attrName>
                                        </p:attrNameLst>
                                      </p:cBhvr>
                                      <p:to>
                                        <p:strVal val="visible"/>
                                      </p:to>
                                    </p:set>
                                    <p:animEffect transition="in" filter="wipe(left)">
                                      <p:cBhvr>
                                        <p:cTn id="53" dur="500"/>
                                        <p:tgtEl>
                                          <p:spTgt spid="6">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 calcmode="lin" valueType="num">
                                      <p:cBhvr>
                                        <p:cTn id="60" dur="500" fill="hold"/>
                                        <p:tgtEl>
                                          <p:spTgt spid="16"/>
                                        </p:tgtEl>
                                        <p:attrNameLst>
                                          <p:attrName>style.rotation</p:attrName>
                                        </p:attrNameLst>
                                      </p:cBhvr>
                                      <p:tavLst>
                                        <p:tav tm="0">
                                          <p:val>
                                            <p:fltVal val="90"/>
                                          </p:val>
                                        </p:tav>
                                        <p:tav tm="100000">
                                          <p:val>
                                            <p:fltVal val="0"/>
                                          </p:val>
                                        </p:tav>
                                      </p:tavLst>
                                    </p:anim>
                                    <p:animEffect transition="in" filter="fade">
                                      <p:cBhvr>
                                        <p:cTn id="61" dur="500"/>
                                        <p:tgtEl>
                                          <p:spTgt spid="16"/>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6">
                                            <p:txEl>
                                              <p:pRg st="2" end="2"/>
                                            </p:txEl>
                                          </p:spTgt>
                                        </p:tgtEl>
                                        <p:attrNameLst>
                                          <p:attrName>style.visibility</p:attrName>
                                        </p:attrNameLst>
                                      </p:cBhvr>
                                      <p:to>
                                        <p:strVal val="visible"/>
                                      </p:to>
                                    </p:set>
                                    <p:animEffect transition="in" filter="wipe(left)">
                                      <p:cBhvr>
                                        <p:cTn id="65" dur="500"/>
                                        <p:tgtEl>
                                          <p:spTgt spid="6">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left)">
                                      <p:cBhvr>
                                        <p:cTn id="75" dur="5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wipe(left)">
                                      <p:cBhvr>
                                        <p:cTn id="80" dur="500"/>
                                        <p:tgtEl>
                                          <p:spTgt spid="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wipe(left)">
                                      <p:cBhvr>
                                        <p:cTn id="8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uiExpand="1" build="p"/>
      <p:bldP spid="7" grpId="0"/>
      <p:bldP spid="10" grpId="0"/>
      <p:bldP spid="9"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3000"/>
            <a:duotone>
              <a:prstClr val="black"/>
              <a:schemeClr val="accent3">
                <a:tint val="45000"/>
                <a:satMod val="40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976FBBFF-F391-8C46-795D-005D9B16E875}"/>
              </a:ext>
            </a:extLst>
          </p:cNvPr>
          <p:cNvSpPr/>
          <p:nvPr/>
        </p:nvSpPr>
        <p:spPr>
          <a:xfrm>
            <a:off x="0" y="0"/>
            <a:ext cx="12192000" cy="140359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43DA0D5-790D-868E-6C9B-94A79125B25A}"/>
              </a:ext>
            </a:extLst>
          </p:cNvPr>
          <p:cNvSpPr txBox="1"/>
          <p:nvPr/>
        </p:nvSpPr>
        <p:spPr>
          <a:xfrm>
            <a:off x="97278" y="0"/>
            <a:ext cx="11410544" cy="769441"/>
          </a:xfrm>
          <a:prstGeom prst="rect">
            <a:avLst/>
          </a:prstGeom>
          <a:noFill/>
        </p:spPr>
        <p:txBody>
          <a:bodyPr wrap="square">
            <a:spAutoFit/>
          </a:bodyPr>
          <a:lstStyle/>
          <a:p>
            <a:pPr algn="ctr"/>
            <a:r>
              <a:rPr lang="ne-NP"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rPr>
              <a:t>अनुग्रहमा बढ्नु</a:t>
            </a:r>
            <a:endPar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958B965C-F667-1C35-6F0B-D94BE3E1107A}"/>
              </a:ext>
            </a:extLst>
          </p:cNvPr>
          <p:cNvSpPr txBox="1"/>
          <p:nvPr/>
        </p:nvSpPr>
        <p:spPr>
          <a:xfrm>
            <a:off x="554478" y="610282"/>
            <a:ext cx="10496143"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537577"/>
                </a:solidFill>
                <a:latin typeface="Comic Sans MS" panose="030F0702030302020204" pitchFamily="66" charset="0"/>
              </a:rPr>
              <a:t>“</a:t>
            </a:r>
            <a:r>
              <a:rPr lang="ne-NP" b="1" dirty="0">
                <a:solidFill>
                  <a:srgbClr val="537577"/>
                </a:solidFill>
                <a:latin typeface="Comic Sans MS" panose="030F0702030302020204" pitchFamily="66" charset="0"/>
              </a:rPr>
              <a:t>"तर हाम्रा प्रभु </a:t>
            </a:r>
            <a:r>
              <a:rPr lang="ne-NP" b="1" dirty="0" err="1">
                <a:solidFill>
                  <a:srgbClr val="537577"/>
                </a:solidFill>
                <a:latin typeface="Comic Sans MS" panose="030F0702030302020204" pitchFamily="66" charset="0"/>
              </a:rPr>
              <a:t>येशू</a:t>
            </a:r>
            <a:r>
              <a:rPr lang="ne-NP" b="1" dirty="0">
                <a:solidFill>
                  <a:srgbClr val="537577"/>
                </a:solidFill>
                <a:latin typeface="Comic Sans MS" panose="030F0702030302020204" pitchFamily="66" charset="0"/>
              </a:rPr>
              <a:t> </a:t>
            </a:r>
            <a:r>
              <a:rPr lang="ne-NP" b="1" dirty="0" err="1">
                <a:solidFill>
                  <a:srgbClr val="537577"/>
                </a:solidFill>
                <a:latin typeface="Comic Sans MS" panose="030F0702030302020204" pitchFamily="66" charset="0"/>
              </a:rPr>
              <a:t>ख्रीष्टको</a:t>
            </a:r>
            <a:r>
              <a:rPr lang="ne-NP" b="1" dirty="0">
                <a:solidFill>
                  <a:srgbClr val="537577"/>
                </a:solidFill>
                <a:latin typeface="Comic Sans MS" panose="030F0702030302020204" pitchFamily="66" charset="0"/>
              </a:rPr>
              <a:t> अनुग्रह र ज्ञानमा बढ्दै जाओ। अहिले र </a:t>
            </a:r>
            <a:r>
              <a:rPr lang="ne-NP" b="1" dirty="0" err="1">
                <a:solidFill>
                  <a:srgbClr val="537577"/>
                </a:solidFill>
                <a:latin typeface="Comic Sans MS" panose="030F0702030302020204" pitchFamily="66" charset="0"/>
              </a:rPr>
              <a:t>सदाकालमा</a:t>
            </a:r>
            <a:r>
              <a:rPr lang="ne-NP" b="1" dirty="0">
                <a:solidFill>
                  <a:srgbClr val="537577"/>
                </a:solidFill>
                <a:latin typeface="Comic Sans MS" panose="030F0702030302020204" pitchFamily="66" charset="0"/>
              </a:rPr>
              <a:t> </a:t>
            </a:r>
            <a:r>
              <a:rPr lang="ne-NP" b="1" dirty="0" err="1">
                <a:solidFill>
                  <a:srgbClr val="537577"/>
                </a:solidFill>
                <a:latin typeface="Comic Sans MS" panose="030F0702030302020204" pitchFamily="66" charset="0"/>
              </a:rPr>
              <a:t>उहाँकै</a:t>
            </a:r>
            <a:r>
              <a:rPr lang="ne-NP" b="1" dirty="0">
                <a:solidFill>
                  <a:srgbClr val="537577"/>
                </a:solidFill>
                <a:latin typeface="Comic Sans MS" panose="030F0702030302020204" pitchFamily="66" charset="0"/>
              </a:rPr>
              <a:t> महिमा होस्! </a:t>
            </a:r>
            <a:r>
              <a:rPr lang="ne-NP" b="1" dirty="0" err="1">
                <a:solidFill>
                  <a:srgbClr val="537577"/>
                </a:solidFill>
                <a:latin typeface="Comic Sans MS" panose="030F0702030302020204" pitchFamily="66" charset="0"/>
              </a:rPr>
              <a:t>आमेन</a:t>
            </a:r>
            <a:r>
              <a:rPr lang="ne-NP" b="1" dirty="0">
                <a:solidFill>
                  <a:srgbClr val="537577"/>
                </a:solidFill>
                <a:latin typeface="Comic Sans MS" panose="030F0702030302020204" pitchFamily="66" charset="0"/>
              </a:rPr>
              <a:t>।" २ </a:t>
            </a:r>
            <a:r>
              <a:rPr lang="ne-NP" b="1" dirty="0" err="1">
                <a:solidFill>
                  <a:srgbClr val="537577"/>
                </a:solidFill>
                <a:latin typeface="Comic Sans MS" panose="030F0702030302020204" pitchFamily="66" charset="0"/>
              </a:rPr>
              <a:t>पत्रुस</a:t>
            </a:r>
            <a:r>
              <a:rPr lang="ne-NP" b="1" dirty="0">
                <a:solidFill>
                  <a:srgbClr val="537577"/>
                </a:solidFill>
                <a:latin typeface="Comic Sans MS" panose="030F0702030302020204" pitchFamily="66" charset="0"/>
              </a:rPr>
              <a:t> ३:१८।</a:t>
            </a:r>
            <a:endParaRPr lang="es-ES" sz="1400" b="1" dirty="0">
              <a:solidFill>
                <a:srgbClr val="537577"/>
              </a:solidFill>
              <a:latin typeface="Comic Sans MS" panose="030F0702030302020204" pitchFamily="66" charset="0"/>
            </a:endParaRPr>
          </a:p>
        </p:txBody>
      </p:sp>
      <p:sp>
        <p:nvSpPr>
          <p:cNvPr id="5" name="CuadroTexto 4">
            <a:extLst>
              <a:ext uri="{FF2B5EF4-FFF2-40B4-BE49-F238E27FC236}">
                <a16:creationId xmlns:a16="http://schemas.microsoft.com/office/drawing/2014/main" id="{D1DAA2E0-4B08-A847-FB51-334FBA6A9D2D}"/>
              </a:ext>
            </a:extLst>
          </p:cNvPr>
          <p:cNvSpPr txBox="1"/>
          <p:nvPr/>
        </p:nvSpPr>
        <p:spPr>
          <a:xfrm>
            <a:off x="5408576" y="1534377"/>
            <a:ext cx="4192083" cy="1846659"/>
          </a:xfrm>
          <a:prstGeom prst="rect">
            <a:avLst/>
          </a:prstGeom>
          <a:noFill/>
        </p:spPr>
        <p:txBody>
          <a:bodyPr wrap="square" rtlCol="0">
            <a:spAutoFit/>
          </a:bodyPr>
          <a:lstStyle/>
          <a:p>
            <a:r>
              <a:rPr lang="ne-NP" sz="1600" b="1" dirty="0" err="1">
                <a:cs typeface="Kalimati" panose="00000400000000000000" pitchFamily="2"/>
              </a:rPr>
              <a:t>मध्यकालिन</a:t>
            </a:r>
            <a:r>
              <a:rPr lang="ne-NP" sz="1600" b="1" dirty="0">
                <a:cs typeface="Kalimati" panose="00000400000000000000" pitchFamily="2"/>
              </a:rPr>
              <a:t> युगमा मुक्ति मानिसहरूले आर्जन गर्न सक्छन् भनेर सोचेका थिए। </a:t>
            </a:r>
            <a:r>
              <a:rPr lang="ne-NP" sz="1600" b="1" dirty="0" err="1">
                <a:cs typeface="Kalimati" panose="00000400000000000000" pitchFamily="2"/>
              </a:rPr>
              <a:t>तिनीहरूका</a:t>
            </a:r>
            <a:r>
              <a:rPr lang="ne-NP" sz="1600" b="1" dirty="0">
                <a:cs typeface="Kalimati" panose="00000400000000000000" pitchFamily="2"/>
              </a:rPr>
              <a:t> </a:t>
            </a:r>
            <a:r>
              <a:rPr lang="ne-NP" sz="1600" b="1" dirty="0" err="1">
                <a:cs typeface="Kalimati" panose="00000400000000000000" pitchFamily="2"/>
              </a:rPr>
              <a:t>पूर्खाले</a:t>
            </a:r>
            <a:r>
              <a:rPr lang="ne-NP" sz="1600" b="1" dirty="0">
                <a:cs typeface="Kalimati" panose="00000400000000000000" pitchFamily="2"/>
              </a:rPr>
              <a:t> पनि त्यही उपायहरू अपनाएका थिए। ती उपायहरूमा दिन दिनै </a:t>
            </a:r>
            <a:r>
              <a:rPr lang="ne-NP" sz="1600" b="1" dirty="0" err="1">
                <a:cs typeface="Kalimati" panose="00000400000000000000" pitchFamily="2"/>
              </a:rPr>
              <a:t>क्याथोलिक</a:t>
            </a:r>
            <a:r>
              <a:rPr lang="ne-NP" sz="1600" b="1" dirty="0">
                <a:cs typeface="Kalimati" panose="00000400000000000000" pitchFamily="2"/>
              </a:rPr>
              <a:t> चर्चमा गएर </a:t>
            </a:r>
            <a:r>
              <a:rPr lang="ne-NP" sz="1600" b="1" dirty="0" err="1">
                <a:cs typeface="Kalimati" panose="00000400000000000000" pitchFamily="2"/>
              </a:rPr>
              <a:t>प्रभुभोज</a:t>
            </a:r>
            <a:r>
              <a:rPr lang="ne-NP" sz="1600" b="1" dirty="0">
                <a:cs typeface="Kalimati" panose="00000400000000000000" pitchFamily="2"/>
              </a:rPr>
              <a:t> खाने, पोपले निकालेका विभिन्न </a:t>
            </a:r>
            <a:r>
              <a:rPr lang="ne-NP" sz="1600" b="1" dirty="0" err="1">
                <a:cs typeface="Kalimati" panose="00000400000000000000" pitchFamily="2"/>
              </a:rPr>
              <a:t>नीतिनिर्देशहरू</a:t>
            </a:r>
            <a:r>
              <a:rPr lang="ne-NP" sz="1600" b="1" dirty="0">
                <a:cs typeface="Kalimati" panose="00000400000000000000" pitchFamily="2"/>
              </a:rPr>
              <a:t> पालन गर्ने, आफ्नो शरीरलाई पिटेर शारीरिक कष्ट दिएर, </a:t>
            </a:r>
            <a:r>
              <a:rPr lang="ne-NP" sz="1600" b="1" dirty="0" err="1">
                <a:cs typeface="Kalimati" panose="00000400000000000000" pitchFamily="2"/>
              </a:rPr>
              <a:t>तिर्थयात्रा</a:t>
            </a:r>
            <a:r>
              <a:rPr lang="ne-NP" sz="1600" b="1" dirty="0">
                <a:cs typeface="Kalimati" panose="00000400000000000000" pitchFamily="2"/>
              </a:rPr>
              <a:t> आदि</a:t>
            </a:r>
            <a:r>
              <a:rPr lang="ne-NP" b="1" dirty="0">
                <a:cs typeface="Kalimati" panose="00000400000000000000" pitchFamily="2"/>
              </a:rPr>
              <a:t>।</a:t>
            </a:r>
            <a:endParaRPr lang="en-US" b="1" dirty="0">
              <a:cs typeface="Kalimati" panose="00000400000000000000" pitchFamily="2"/>
            </a:endParaRPr>
          </a:p>
        </p:txBody>
      </p:sp>
      <p:pic>
        <p:nvPicPr>
          <p:cNvPr id="2" name="Imagen 1">
            <a:extLst>
              <a:ext uri="{FF2B5EF4-FFF2-40B4-BE49-F238E27FC236}">
                <a16:creationId xmlns:a16="http://schemas.microsoft.com/office/drawing/2014/main" id="{DABCB973-1EE8-CA86-419A-2139FE1143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978588" y="3384562"/>
            <a:ext cx="3073863" cy="3312018"/>
          </a:xfrm>
          <a:prstGeom prst="roundRect">
            <a:avLst>
              <a:gd name="adj" fmla="val 1097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a:extLst>
              <a:ext uri="{FF2B5EF4-FFF2-40B4-BE49-F238E27FC236}">
                <a16:creationId xmlns:a16="http://schemas.microsoft.com/office/drawing/2014/main" id="{C305C8B6-1E97-BBDD-2BF8-F337736D71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504" y="1493945"/>
            <a:ext cx="2137726" cy="1744028"/>
          </a:xfrm>
          <a:prstGeom prst="round2DiagRect">
            <a:avLst>
              <a:gd name="adj1" fmla="val 16667"/>
              <a:gd name="adj2" fmla="val 0"/>
            </a:avLst>
          </a:prstGeom>
          <a:ln w="38100" cap="sq">
            <a:solidFill>
              <a:srgbClr val="537577"/>
            </a:solidFill>
            <a:miter lim="800000"/>
          </a:ln>
          <a:effectLst>
            <a:outerShdw blurRad="63500" sx="102000" sy="102000" algn="ctr" rotWithShape="0">
              <a:prstClr val="black">
                <a:alpha val="40000"/>
              </a:prstClr>
            </a:outerShdw>
          </a:effectLst>
        </p:spPr>
      </p:pic>
      <p:pic>
        <p:nvPicPr>
          <p:cNvPr id="8" name="Imagen 7">
            <a:extLst>
              <a:ext uri="{FF2B5EF4-FFF2-40B4-BE49-F238E27FC236}">
                <a16:creationId xmlns:a16="http://schemas.microsoft.com/office/drawing/2014/main" id="{3F78BC7D-F8A1-D3E3-164C-99C76169C1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flipH="1">
            <a:off x="2423903" y="1493945"/>
            <a:ext cx="2913858" cy="1744028"/>
          </a:xfrm>
          <a:prstGeom prst="round2DiagRect">
            <a:avLst>
              <a:gd name="adj1" fmla="val 16667"/>
              <a:gd name="adj2" fmla="val 0"/>
            </a:avLst>
          </a:prstGeom>
          <a:ln w="38100" cap="sq">
            <a:solidFill>
              <a:srgbClr val="A04D20"/>
            </a:solidFill>
            <a:miter lim="800000"/>
          </a:ln>
          <a:effectLst>
            <a:outerShdw blurRad="63500" sx="102000" sy="102000" algn="ctr" rotWithShape="0">
              <a:prstClr val="black">
                <a:alpha val="40000"/>
              </a:prstClr>
            </a:outerShdw>
          </a:effectLst>
        </p:spPr>
      </p:pic>
      <p:pic>
        <p:nvPicPr>
          <p:cNvPr id="10" name="Imagen 9" descr="Hombre haciendo piruetas encima de patineta&#10;&#10;Descripción generada automáticamente con confianza media">
            <a:extLst>
              <a:ext uri="{FF2B5EF4-FFF2-40B4-BE49-F238E27FC236}">
                <a16:creationId xmlns:a16="http://schemas.microsoft.com/office/drawing/2014/main" id="{94375ED9-6EBC-3C4A-1A78-64C8CAC3C38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7080" y="1490431"/>
            <a:ext cx="2325371" cy="174402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CC"/>
            </a:contourClr>
          </a:sp3d>
        </p:spPr>
      </p:pic>
      <p:sp>
        <p:nvSpPr>
          <p:cNvPr id="12" name="CuadroTexto 11">
            <a:extLst>
              <a:ext uri="{FF2B5EF4-FFF2-40B4-BE49-F238E27FC236}">
                <a16:creationId xmlns:a16="http://schemas.microsoft.com/office/drawing/2014/main" id="{8C880D3A-FB84-5765-B718-425822F2347C}"/>
              </a:ext>
            </a:extLst>
          </p:cNvPr>
          <p:cNvSpPr txBox="1"/>
          <p:nvPr/>
        </p:nvSpPr>
        <p:spPr>
          <a:xfrm>
            <a:off x="207599" y="3379018"/>
            <a:ext cx="8557021" cy="923330"/>
          </a:xfrm>
          <a:prstGeom prst="rect">
            <a:avLst/>
          </a:prstGeom>
          <a:noFill/>
        </p:spPr>
        <p:txBody>
          <a:bodyPr wrap="square">
            <a:spAutoFit/>
          </a:bodyPr>
          <a:lstStyle/>
          <a:p>
            <a:r>
              <a:rPr lang="ne-NP" b="1" dirty="0" err="1">
                <a:cs typeface="Kalimati" panose="00000400000000000000" pitchFamily="2"/>
              </a:rPr>
              <a:t>तिनीहरूले</a:t>
            </a:r>
            <a:r>
              <a:rPr lang="ne-NP" b="1" dirty="0">
                <a:cs typeface="Kalimati" panose="00000400000000000000" pitchFamily="2"/>
              </a:rPr>
              <a:t> जतिसुकै कठोर धर्मकर्म </a:t>
            </a:r>
            <a:r>
              <a:rPr lang="ne-NP" b="1" dirty="0" err="1">
                <a:cs typeface="Kalimati" panose="00000400000000000000" pitchFamily="2"/>
              </a:rPr>
              <a:t>गरेतापनि</a:t>
            </a:r>
            <a:r>
              <a:rPr lang="ne-NP" b="1" dirty="0">
                <a:cs typeface="Kalimati" panose="00000400000000000000" pitchFamily="2"/>
              </a:rPr>
              <a:t> त्यो कहिल्यै पनि </a:t>
            </a:r>
            <a:r>
              <a:rPr lang="ne-NP" b="1" dirty="0" err="1">
                <a:cs typeface="Kalimati" panose="00000400000000000000" pitchFamily="2"/>
              </a:rPr>
              <a:t>पर्याप्‍त</a:t>
            </a:r>
            <a:r>
              <a:rPr lang="ne-NP" b="1" dirty="0">
                <a:cs typeface="Kalimati" panose="00000400000000000000" pitchFamily="2"/>
              </a:rPr>
              <a:t> नभएको </a:t>
            </a:r>
            <a:r>
              <a:rPr lang="ne-NP" b="1" dirty="0" err="1">
                <a:cs typeface="Kalimati" panose="00000400000000000000" pitchFamily="2"/>
              </a:rPr>
              <a:t>तिनीहरूले</a:t>
            </a:r>
            <a:r>
              <a:rPr lang="ne-NP" b="1" dirty="0">
                <a:cs typeface="Kalimati" panose="00000400000000000000" pitchFamily="2"/>
              </a:rPr>
              <a:t> </a:t>
            </a:r>
            <a:r>
              <a:rPr lang="ne-NP" b="1" dirty="0" err="1">
                <a:cs typeface="Kalimati" panose="00000400000000000000" pitchFamily="2"/>
              </a:rPr>
              <a:t>सोच्दथे</a:t>
            </a:r>
            <a:r>
              <a:rPr lang="ne-NP" b="1" dirty="0">
                <a:cs typeface="Kalimati" panose="00000400000000000000" pitchFamily="2"/>
              </a:rPr>
              <a:t>। जब </a:t>
            </a:r>
            <a:r>
              <a:rPr lang="ne-NP" b="1" dirty="0" err="1">
                <a:cs typeface="Kalimati" panose="00000400000000000000" pitchFamily="2"/>
              </a:rPr>
              <a:t>तिनीहरूले</a:t>
            </a:r>
            <a:r>
              <a:rPr lang="ne-NP" b="1" dirty="0">
                <a:cs typeface="Kalimati" panose="00000400000000000000" pitchFamily="2"/>
              </a:rPr>
              <a:t> </a:t>
            </a:r>
            <a:r>
              <a:rPr lang="ne-NP" b="1" dirty="0" err="1">
                <a:cs typeface="Kalimati" panose="00000400000000000000" pitchFamily="2"/>
              </a:rPr>
              <a:t>ख्रीष्टको</a:t>
            </a:r>
            <a:r>
              <a:rPr lang="ne-NP" b="1" dirty="0">
                <a:cs typeface="Kalimati" panose="00000400000000000000" pitchFamily="2"/>
              </a:rPr>
              <a:t> अनुग्रहलाई पत्ता लगाए तब </a:t>
            </a:r>
            <a:r>
              <a:rPr lang="ne-NP" b="1" dirty="0" err="1">
                <a:cs typeface="Kalimati" panose="00000400000000000000" pitchFamily="2"/>
              </a:rPr>
              <a:t>तिनीहरू</a:t>
            </a:r>
            <a:r>
              <a:rPr lang="ne-NP" b="1" dirty="0">
                <a:cs typeface="Kalimati" panose="00000400000000000000" pitchFamily="2"/>
              </a:rPr>
              <a:t> वास्तविक रूपमै आफ्नो  धर्मकर्मबाट स्वतन्त्र भएको महसुस गरे।</a:t>
            </a:r>
            <a:endParaRPr lang="en-US" b="1" dirty="0">
              <a:cs typeface="Kalimati" panose="00000400000000000000" pitchFamily="2"/>
            </a:endParaRPr>
          </a:p>
        </p:txBody>
      </p:sp>
      <p:sp>
        <p:nvSpPr>
          <p:cNvPr id="9" name="CuadroTexto 8">
            <a:extLst>
              <a:ext uri="{FF2B5EF4-FFF2-40B4-BE49-F238E27FC236}">
                <a16:creationId xmlns:a16="http://schemas.microsoft.com/office/drawing/2014/main" id="{14C9E390-F686-FA14-3A40-038E67B8EE08}"/>
              </a:ext>
            </a:extLst>
          </p:cNvPr>
          <p:cNvSpPr txBox="1"/>
          <p:nvPr/>
        </p:nvSpPr>
        <p:spPr>
          <a:xfrm>
            <a:off x="207598" y="5779675"/>
            <a:ext cx="8557021" cy="923330"/>
          </a:xfrm>
          <a:prstGeom prst="rect">
            <a:avLst/>
          </a:prstGeom>
          <a:noFill/>
        </p:spPr>
        <p:txBody>
          <a:bodyPr wrap="square">
            <a:spAutoFit/>
          </a:bodyPr>
          <a:lstStyle/>
          <a:p>
            <a:r>
              <a:rPr lang="ne-NP" b="1" dirty="0">
                <a:cs typeface="Kalimati" panose="00000400000000000000" pitchFamily="2"/>
              </a:rPr>
              <a:t>अनुग्रहबाट  मुक्ति पाउँछ भनेर ज्ञान उनले पाएपछि दश आज्ञालाई उनले तिरस्कार गरेनन्। तर दश आज्ञालाई ध्यान दिएर </a:t>
            </a:r>
            <a:r>
              <a:rPr lang="ne-NP" b="1" dirty="0" err="1">
                <a:cs typeface="Kalimati" panose="00000400000000000000" pitchFamily="2"/>
              </a:rPr>
              <a:t>अध्यया</a:t>
            </a:r>
            <a:r>
              <a:rPr lang="ne-NP" b="1" dirty="0">
                <a:cs typeface="Kalimati" panose="00000400000000000000" pitchFamily="2"/>
              </a:rPr>
              <a:t> गर्न थाले। उनको जीवन </a:t>
            </a:r>
            <a:r>
              <a:rPr lang="ne-NP" b="1" dirty="0" err="1">
                <a:cs typeface="Kalimati" panose="00000400000000000000" pitchFamily="2"/>
              </a:rPr>
              <a:t>येशूले</a:t>
            </a:r>
            <a:r>
              <a:rPr lang="ne-NP" b="1" dirty="0">
                <a:cs typeface="Kalimati" panose="00000400000000000000" pitchFamily="2"/>
              </a:rPr>
              <a:t> अपेक्षा गर्नुभएको अनुसार अझ तालमेल होस् भनेर दश आज्ञालाई केलाएर अध्ययन गर्न थाले।</a:t>
            </a:r>
            <a:endParaRPr lang="en-US" b="1" dirty="0">
              <a:cs typeface="Kalimati" panose="00000400000000000000" pitchFamily="2"/>
            </a:endParaRPr>
          </a:p>
        </p:txBody>
      </p:sp>
      <p:sp>
        <p:nvSpPr>
          <p:cNvPr id="14" name="CuadroTexto 13">
            <a:extLst>
              <a:ext uri="{FF2B5EF4-FFF2-40B4-BE49-F238E27FC236}">
                <a16:creationId xmlns:a16="http://schemas.microsoft.com/office/drawing/2014/main" id="{DF46784C-2291-E5CA-C980-C74B356371AE}"/>
              </a:ext>
            </a:extLst>
          </p:cNvPr>
          <p:cNvSpPr txBox="1"/>
          <p:nvPr/>
        </p:nvSpPr>
        <p:spPr>
          <a:xfrm>
            <a:off x="207598" y="4222857"/>
            <a:ext cx="8557020" cy="646331"/>
          </a:xfrm>
          <a:prstGeom prst="rect">
            <a:avLst/>
          </a:prstGeom>
          <a:noFill/>
        </p:spPr>
        <p:txBody>
          <a:bodyPr wrap="square">
            <a:spAutoFit/>
          </a:bodyPr>
          <a:lstStyle/>
          <a:p>
            <a:r>
              <a:rPr lang="ne-NP" b="1" dirty="0">
                <a:cs typeface="Kalimati" panose="00000400000000000000" pitchFamily="2"/>
              </a:rPr>
              <a:t>के </a:t>
            </a:r>
            <a:r>
              <a:rPr lang="ne-NP" b="1" dirty="0" err="1">
                <a:cs typeface="Kalimati" panose="00000400000000000000" pitchFamily="2"/>
              </a:rPr>
              <a:t>तिनीहरूले</a:t>
            </a:r>
            <a:r>
              <a:rPr lang="ne-NP" b="1" dirty="0">
                <a:cs typeface="Kalimati" panose="00000400000000000000" pitchFamily="2"/>
              </a:rPr>
              <a:t> अनुभव गरेका </a:t>
            </a:r>
            <a:r>
              <a:rPr lang="ne-NP" b="1" dirty="0" err="1">
                <a:cs typeface="Kalimati" panose="00000400000000000000" pitchFamily="2"/>
              </a:rPr>
              <a:t>स्वतन्त्रताले</a:t>
            </a:r>
            <a:r>
              <a:rPr lang="ne-NP" b="1" dirty="0">
                <a:cs typeface="Kalimati" panose="00000400000000000000" pitchFamily="2"/>
              </a:rPr>
              <a:t> परमेश्वरका दश आज्ञालाई </a:t>
            </a:r>
            <a:r>
              <a:rPr lang="ne-NP" b="1" dirty="0" err="1">
                <a:cs typeface="Kalimati" panose="00000400000000000000" pitchFamily="2"/>
              </a:rPr>
              <a:t>छि:छि</a:t>
            </a:r>
            <a:r>
              <a:rPr lang="ne-NP" b="1" dirty="0">
                <a:cs typeface="Kalimati" panose="00000400000000000000" pitchFamily="2"/>
              </a:rPr>
              <a:t>: गरे त वा आज्ञा पालन गरे?</a:t>
            </a:r>
            <a:endParaRPr lang="en-US" b="1" dirty="0">
              <a:cs typeface="Kalimati" panose="00000400000000000000" pitchFamily="2"/>
            </a:endParaRPr>
          </a:p>
        </p:txBody>
      </p:sp>
      <p:sp>
        <p:nvSpPr>
          <p:cNvPr id="16" name="CuadroTexto 15">
            <a:extLst>
              <a:ext uri="{FF2B5EF4-FFF2-40B4-BE49-F238E27FC236}">
                <a16:creationId xmlns:a16="http://schemas.microsoft.com/office/drawing/2014/main" id="{A5E52A7F-636C-1B1C-9489-E8071ABAA5E7}"/>
              </a:ext>
            </a:extLst>
          </p:cNvPr>
          <p:cNvSpPr txBox="1"/>
          <p:nvPr/>
        </p:nvSpPr>
        <p:spPr>
          <a:xfrm>
            <a:off x="207598" y="4830479"/>
            <a:ext cx="8557020" cy="923330"/>
          </a:xfrm>
          <a:prstGeom prst="rect">
            <a:avLst/>
          </a:prstGeom>
          <a:noFill/>
        </p:spPr>
        <p:txBody>
          <a:bodyPr wrap="square">
            <a:spAutoFit/>
          </a:bodyPr>
          <a:lstStyle/>
          <a:p>
            <a:r>
              <a:rPr lang="ne-NP" b="1" dirty="0">
                <a:cs typeface="Kalimati" panose="00000400000000000000" pitchFamily="2"/>
              </a:rPr>
              <a:t>जोन </a:t>
            </a:r>
            <a:r>
              <a:rPr lang="ne-NP" b="1" dirty="0" err="1">
                <a:cs typeface="Kalimati" panose="00000400000000000000" pitchFamily="2"/>
              </a:rPr>
              <a:t>वेस्ली</a:t>
            </a:r>
            <a:r>
              <a:rPr lang="ne-NP" b="1" dirty="0">
                <a:cs typeface="Kalimati" panose="00000400000000000000" pitchFamily="2"/>
              </a:rPr>
              <a:t> (१७०३÷१७९१) </a:t>
            </a:r>
            <a:r>
              <a:rPr lang="ne-NP" b="1" dirty="0" err="1">
                <a:cs typeface="Kalimati" panose="00000400000000000000" pitchFamily="2"/>
              </a:rPr>
              <a:t>मेथोडिस्ट</a:t>
            </a:r>
            <a:r>
              <a:rPr lang="ne-NP" b="1" dirty="0">
                <a:cs typeface="Kalimati" panose="00000400000000000000" pitchFamily="2"/>
              </a:rPr>
              <a:t> अभियानका संस्थापकहरूमा एक </a:t>
            </a:r>
            <a:r>
              <a:rPr lang="ne-NP" b="1" dirty="0" err="1">
                <a:cs typeface="Kalimati" panose="00000400000000000000" pitchFamily="2"/>
              </a:rPr>
              <a:t>थि</a:t>
            </a:r>
            <a:r>
              <a:rPr lang="ne-NP" b="1" dirty="0">
                <a:cs typeface="Kalimati" panose="00000400000000000000" pitchFamily="2"/>
              </a:rPr>
              <a:t>। उनले </a:t>
            </a:r>
            <a:r>
              <a:rPr lang="ne-NP" b="1" dirty="0" err="1">
                <a:cs typeface="Kalimati" panose="00000400000000000000" pitchFamily="2"/>
              </a:rPr>
              <a:t>मार्टिन</a:t>
            </a:r>
            <a:r>
              <a:rPr lang="ne-NP" b="1" dirty="0">
                <a:cs typeface="Kalimati" panose="00000400000000000000" pitchFamily="2"/>
              </a:rPr>
              <a:t> </a:t>
            </a:r>
            <a:r>
              <a:rPr lang="ne-NP" b="1" dirty="0" err="1">
                <a:cs typeface="Kalimati" panose="00000400000000000000" pitchFamily="2"/>
              </a:rPr>
              <a:t>लुथरले</a:t>
            </a:r>
            <a:r>
              <a:rPr lang="ne-NP" b="1" dirty="0">
                <a:cs typeface="Kalimati" panose="00000400000000000000" pitchFamily="2"/>
              </a:rPr>
              <a:t> </a:t>
            </a:r>
            <a:r>
              <a:rPr lang="ne-NP" b="1" dirty="0" err="1">
                <a:cs typeface="Kalimati" panose="00000400000000000000" pitchFamily="2"/>
              </a:rPr>
              <a:t>रोमीको</a:t>
            </a:r>
            <a:r>
              <a:rPr lang="ne-NP" b="1" dirty="0">
                <a:cs typeface="Kalimati" panose="00000400000000000000" pitchFamily="2"/>
              </a:rPr>
              <a:t> पुस्तकको परिचय पढे। त्यसमा उनले नयाँ </a:t>
            </a:r>
            <a:r>
              <a:rPr lang="ne-NP" b="1" dirty="0" err="1">
                <a:cs typeface="Kalimati" panose="00000400000000000000" pitchFamily="2"/>
              </a:rPr>
              <a:t>विश्‍वास</a:t>
            </a:r>
            <a:r>
              <a:rPr lang="ne-NP" b="1" dirty="0">
                <a:cs typeface="Kalimati" panose="00000400000000000000" pitchFamily="2"/>
              </a:rPr>
              <a:t> भेट्टाए र अनुग्रहमा बढ्न प्रयास गरे।</a:t>
            </a:r>
            <a:endParaRPr lang="en-US" b="1" dirty="0">
              <a:cs typeface="Kalimati" panose="00000400000000000000" pitchFamily="2"/>
            </a:endParaRPr>
          </a:p>
        </p:txBody>
      </p:sp>
    </p:spTree>
    <p:extLst>
      <p:ext uri="{BB962C8B-B14F-4D97-AF65-F5344CB8AC3E}">
        <p14:creationId xmlns:p14="http://schemas.microsoft.com/office/powerpoint/2010/main" val="161663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upRight)">
                                      <p:cBhvr>
                                        <p:cTn id="21" dur="500"/>
                                        <p:tgtEl>
                                          <p:spTgt spid="6"/>
                                        </p:tgtEl>
                                      </p:cBhvr>
                                    </p:animEffect>
                                  </p:childTnLst>
                                </p:cTn>
                              </p:par>
                            </p:childTnLst>
                          </p:cTn>
                        </p:par>
                        <p:par>
                          <p:cTn id="22" fill="hold">
                            <p:stCondLst>
                              <p:cond delay="500"/>
                            </p:stCondLst>
                            <p:childTnLst>
                              <p:par>
                                <p:cTn id="23" presetID="18" presetClass="entr" presetSubtype="6"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strips(downRight)">
                                      <p:cBhvr>
                                        <p:cTn id="25" dur="500"/>
                                        <p:tgtEl>
                                          <p:spTgt spid="8"/>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5"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7" dur="1000" fill="hold"/>
                                        <p:tgtEl>
                                          <p:spTgt spid="14"/>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1000" fill="hold"/>
                                        <p:tgtEl>
                                          <p:spTgt spid="2"/>
                                        </p:tgtEl>
                                        <p:attrNameLst>
                                          <p:attrName>ppt_w</p:attrName>
                                        </p:attrNameLst>
                                      </p:cBhvr>
                                      <p:tavLst>
                                        <p:tav tm="0">
                                          <p:val>
                                            <p:fltVal val="0"/>
                                          </p:val>
                                        </p:tav>
                                        <p:tav tm="100000">
                                          <p:val>
                                            <p:strVal val="#ppt_w"/>
                                          </p:val>
                                        </p:tav>
                                      </p:tavLst>
                                    </p:anim>
                                    <p:anim calcmode="lin" valueType="num">
                                      <p:cBhvr>
                                        <p:cTn id="57" dur="1000" fill="hold"/>
                                        <p:tgtEl>
                                          <p:spTgt spid="2"/>
                                        </p:tgtEl>
                                        <p:attrNameLst>
                                          <p:attrName>ppt_h</p:attrName>
                                        </p:attrNameLst>
                                      </p:cBhvr>
                                      <p:tavLst>
                                        <p:tav tm="0">
                                          <p:val>
                                            <p:fltVal val="0"/>
                                          </p:val>
                                        </p:tav>
                                        <p:tav tm="100000">
                                          <p:val>
                                            <p:strVal val="#ppt_h"/>
                                          </p:val>
                                        </p:tav>
                                      </p:tavLst>
                                    </p:anim>
                                    <p:anim calcmode="lin" valueType="num">
                                      <p:cBhvr>
                                        <p:cTn id="58" dur="1000" fill="hold"/>
                                        <p:tgtEl>
                                          <p:spTgt spid="2"/>
                                        </p:tgtEl>
                                        <p:attrNameLst>
                                          <p:attrName>style.rotation</p:attrName>
                                        </p:attrNameLst>
                                      </p:cBhvr>
                                      <p:tavLst>
                                        <p:tav tm="0">
                                          <p:val>
                                            <p:fltVal val="90"/>
                                          </p:val>
                                        </p:tav>
                                        <p:tav tm="100000">
                                          <p:val>
                                            <p:fltVal val="0"/>
                                          </p:val>
                                        </p:tav>
                                      </p:tavLst>
                                    </p:anim>
                                    <p:animEffect transition="in" filter="fade">
                                      <p:cBhvr>
                                        <p:cTn id="59" dur="1000"/>
                                        <p:tgtEl>
                                          <p:spTgt spid="2"/>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left)">
                                      <p:cBhvr>
                                        <p:cTn id="6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9" grpId="0"/>
      <p:bldP spid="1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DDA01AF-80B2-1F29-C3AE-4ACDCCB0E609}"/>
              </a:ext>
            </a:extLst>
          </p:cNvPr>
          <p:cNvSpPr txBox="1"/>
          <p:nvPr/>
        </p:nvSpPr>
        <p:spPr>
          <a:xfrm>
            <a:off x="1031132" y="992382"/>
            <a:ext cx="10486417" cy="4293483"/>
          </a:xfrm>
          <a:prstGeom prst="rect">
            <a:avLst/>
          </a:prstGeom>
          <a:noFill/>
        </p:spPr>
        <p:txBody>
          <a:bodyPr wrap="square">
            <a:spAutoFit/>
          </a:bodyPr>
          <a:lstStyle/>
          <a:p>
            <a:pPr>
              <a:spcBef>
                <a:spcPts val="600"/>
              </a:spcBef>
            </a:pPr>
            <a:r>
              <a:rPr lang="es-ES" sz="2400" b="1" dirty="0">
                <a:latin typeface="Constantia" panose="02030602050306030303" pitchFamily="18" charset="0"/>
              </a:rPr>
              <a:t>“</a:t>
            </a:r>
            <a:r>
              <a:rPr lang="ne-NP" sz="2000" dirty="0">
                <a:cs typeface="Kalimati" panose="00000400000000000000" pitchFamily="2"/>
              </a:rPr>
              <a:t>"सुधारवादी </a:t>
            </a:r>
            <a:r>
              <a:rPr lang="ne-NP" sz="2000" dirty="0" err="1">
                <a:cs typeface="Kalimati" panose="00000400000000000000" pitchFamily="2"/>
              </a:rPr>
              <a:t>इसाईहरूले</a:t>
            </a:r>
            <a:r>
              <a:rPr lang="ne-NP" sz="2000" dirty="0">
                <a:cs typeface="Kalimati" panose="00000400000000000000" pitchFamily="2"/>
              </a:rPr>
              <a:t> महान् नीतिलाई कायम गरेका थिए। त्यही नीति </a:t>
            </a:r>
            <a:r>
              <a:rPr lang="ne-NP" sz="2000" dirty="0" err="1">
                <a:cs typeface="Kalimati" panose="00000400000000000000" pitchFamily="2"/>
              </a:rPr>
              <a:t>वाल्डेनसिस</a:t>
            </a:r>
            <a:r>
              <a:rPr lang="ne-NP" sz="2000" dirty="0">
                <a:cs typeface="Kalimati" panose="00000400000000000000" pitchFamily="2"/>
              </a:rPr>
              <a:t>, </a:t>
            </a:r>
            <a:r>
              <a:rPr lang="ne-NP" sz="2000" dirty="0" err="1">
                <a:cs typeface="Kalimati" panose="00000400000000000000" pitchFamily="2"/>
              </a:rPr>
              <a:t>वाइक्लिफ</a:t>
            </a:r>
            <a:r>
              <a:rPr lang="ne-NP" sz="2000" dirty="0">
                <a:cs typeface="Kalimati" panose="00000400000000000000" pitchFamily="2"/>
              </a:rPr>
              <a:t>, जोन </a:t>
            </a:r>
            <a:r>
              <a:rPr lang="ne-NP" sz="2000" dirty="0" err="1">
                <a:cs typeface="Kalimati" panose="00000400000000000000" pitchFamily="2"/>
              </a:rPr>
              <a:t>हस</a:t>
            </a:r>
            <a:r>
              <a:rPr lang="ne-NP" sz="2000" dirty="0">
                <a:cs typeface="Kalimati" panose="00000400000000000000" pitchFamily="2"/>
              </a:rPr>
              <a:t>, </a:t>
            </a:r>
            <a:r>
              <a:rPr lang="ne-NP" sz="2000" dirty="0" err="1">
                <a:cs typeface="Kalimati" panose="00000400000000000000" pitchFamily="2"/>
              </a:rPr>
              <a:t>लुथर</a:t>
            </a:r>
            <a:r>
              <a:rPr lang="ne-NP" sz="2000" dirty="0">
                <a:cs typeface="Kalimati" panose="00000400000000000000" pitchFamily="2"/>
              </a:rPr>
              <a:t>, </a:t>
            </a:r>
            <a:r>
              <a:rPr lang="ne-NP" sz="2000" dirty="0" err="1">
                <a:cs typeface="Kalimati" panose="00000400000000000000" pitchFamily="2"/>
              </a:rPr>
              <a:t>ज्विग्ली</a:t>
            </a:r>
            <a:r>
              <a:rPr lang="ne-NP" sz="2000" dirty="0">
                <a:cs typeface="Kalimati" panose="00000400000000000000" pitchFamily="2"/>
              </a:rPr>
              <a:t> र </a:t>
            </a:r>
            <a:r>
              <a:rPr lang="ne-NP" sz="2000" dirty="0" err="1">
                <a:cs typeface="Kalimati" panose="00000400000000000000" pitchFamily="2"/>
              </a:rPr>
              <a:t>तिनीहरूसँग</a:t>
            </a:r>
            <a:r>
              <a:rPr lang="ne-NP" sz="2000" dirty="0">
                <a:cs typeface="Kalimati" panose="00000400000000000000" pitchFamily="2"/>
              </a:rPr>
              <a:t> </a:t>
            </a:r>
            <a:r>
              <a:rPr lang="ne-NP" sz="2000" dirty="0" err="1">
                <a:cs typeface="Kalimati" panose="00000400000000000000" pitchFamily="2"/>
              </a:rPr>
              <a:t>मिलोमत्तोमा</a:t>
            </a:r>
            <a:r>
              <a:rPr lang="ne-NP" sz="2000" dirty="0">
                <a:cs typeface="Kalimati" panose="00000400000000000000" pitchFamily="2"/>
              </a:rPr>
              <a:t> </a:t>
            </a:r>
            <a:r>
              <a:rPr lang="ne-NP" sz="2000" dirty="0" err="1">
                <a:cs typeface="Kalimati" panose="00000400000000000000" pitchFamily="2"/>
              </a:rPr>
              <a:t>लाग्नेहरूले</a:t>
            </a:r>
            <a:r>
              <a:rPr lang="ne-NP" sz="2000" dirty="0">
                <a:cs typeface="Kalimati" panose="00000400000000000000" pitchFamily="2"/>
              </a:rPr>
              <a:t> पनि अपनाएका थिए। त्यो नीति थियो बाइबल </a:t>
            </a:r>
            <a:r>
              <a:rPr lang="ne-NP" sz="2000" dirty="0" err="1">
                <a:cs typeface="Kalimati" panose="00000400000000000000" pitchFamily="2"/>
              </a:rPr>
              <a:t>अकाट्य</a:t>
            </a:r>
            <a:r>
              <a:rPr lang="ne-NP" sz="2000" dirty="0">
                <a:cs typeface="Kalimati" panose="00000400000000000000" pitchFamily="2"/>
              </a:rPr>
              <a:t> वा अचुक आधिकारिक पुस्तक हो। यसमा </a:t>
            </a:r>
            <a:r>
              <a:rPr lang="ne-NP" sz="2000" dirty="0" err="1">
                <a:cs typeface="Kalimati" panose="00000400000000000000" pitchFamily="2"/>
              </a:rPr>
              <a:t>विश्‍वासका</a:t>
            </a:r>
            <a:r>
              <a:rPr lang="ne-NP" sz="2000" dirty="0">
                <a:cs typeface="Kalimati" panose="00000400000000000000" pitchFamily="2"/>
              </a:rPr>
              <a:t> नीतिहरू छन् र </a:t>
            </a:r>
            <a:r>
              <a:rPr lang="ne-NP" sz="2000" dirty="0" err="1">
                <a:cs typeface="Kalimati" panose="00000400000000000000" pitchFamily="2"/>
              </a:rPr>
              <a:t>तिनीहरूलाई</a:t>
            </a:r>
            <a:r>
              <a:rPr lang="ne-NP" sz="2000" dirty="0">
                <a:cs typeface="Kalimati" panose="00000400000000000000" pitchFamily="2"/>
              </a:rPr>
              <a:t> कसरी कार्यान्वयन गर्ने भनेर </a:t>
            </a:r>
            <a:r>
              <a:rPr lang="ne-NP" sz="2000" dirty="0" err="1">
                <a:cs typeface="Kalimati" panose="00000400000000000000" pitchFamily="2"/>
              </a:rPr>
              <a:t>सिकाउँदछ</a:t>
            </a:r>
            <a:r>
              <a:rPr lang="ne-NP" sz="2000" dirty="0">
                <a:cs typeface="Kalimati" panose="00000400000000000000" pitchFamily="2"/>
              </a:rPr>
              <a:t>। ती सुधारवादीहरूले पोपहरू, धार्मिक सभासद्, </a:t>
            </a:r>
            <a:r>
              <a:rPr lang="ne-NP" sz="2000" dirty="0" err="1">
                <a:cs typeface="Kalimati" panose="00000400000000000000" pitchFamily="2"/>
              </a:rPr>
              <a:t>फादर</a:t>
            </a:r>
            <a:r>
              <a:rPr lang="ne-NP" sz="2000" dirty="0">
                <a:cs typeface="Kalimati" panose="00000400000000000000" pitchFamily="2"/>
              </a:rPr>
              <a:t> र राजाहरूका अधिकारलाई ठाडै अस्वीकार गरे </a:t>
            </a:r>
            <a:r>
              <a:rPr lang="ne-NP" sz="2000" dirty="0" err="1">
                <a:cs typeface="Kalimati" panose="00000400000000000000" pitchFamily="2"/>
              </a:rPr>
              <a:t>किनकि</a:t>
            </a:r>
            <a:r>
              <a:rPr lang="ne-NP" sz="2000" dirty="0">
                <a:cs typeface="Kalimati" panose="00000400000000000000" pitchFamily="2"/>
              </a:rPr>
              <a:t> </a:t>
            </a:r>
            <a:r>
              <a:rPr lang="ne-NP" sz="2000" dirty="0" err="1">
                <a:cs typeface="Kalimati" panose="00000400000000000000" pitchFamily="2"/>
              </a:rPr>
              <a:t>तिनीहरूले</a:t>
            </a:r>
            <a:r>
              <a:rPr lang="ne-NP" sz="2000" dirty="0">
                <a:cs typeface="Kalimati" panose="00000400000000000000" pitchFamily="2"/>
              </a:rPr>
              <a:t> धर्मको नाउँमा मानिसहरूका विवेकलाई बन्धक बनाएका थिए। ती सुधारवादी </a:t>
            </a:r>
            <a:r>
              <a:rPr lang="ne-NP" sz="2000" dirty="0" err="1">
                <a:cs typeface="Kalimati" panose="00000400000000000000" pitchFamily="2"/>
              </a:rPr>
              <a:t>इसाईहरूले</a:t>
            </a:r>
            <a:r>
              <a:rPr lang="ne-NP" sz="2000" dirty="0">
                <a:cs typeface="Kalimati" panose="00000400000000000000" pitchFamily="2"/>
              </a:rPr>
              <a:t> बाइबललाई नै </a:t>
            </a:r>
            <a:r>
              <a:rPr lang="ne-NP" sz="2000" dirty="0" err="1">
                <a:cs typeface="Kalimati" panose="00000400000000000000" pitchFamily="2"/>
              </a:rPr>
              <a:t>तिनीहरूका</a:t>
            </a:r>
            <a:r>
              <a:rPr lang="ne-NP" sz="2000" dirty="0">
                <a:cs typeface="Kalimati" panose="00000400000000000000" pitchFamily="2"/>
              </a:rPr>
              <a:t> </a:t>
            </a:r>
            <a:r>
              <a:rPr lang="ne-NP" sz="2000" dirty="0" err="1">
                <a:cs typeface="Kalimati" panose="00000400000000000000" pitchFamily="2"/>
              </a:rPr>
              <a:t>अख्‍तियार</a:t>
            </a:r>
            <a:r>
              <a:rPr lang="ne-NP" sz="2000" dirty="0">
                <a:cs typeface="Kalimati" panose="00000400000000000000" pitchFamily="2"/>
              </a:rPr>
              <a:t> मानेका थिए। सबै शिक्षादीक्षाहरू बाइबल सम्मत हुनुपर्ने </a:t>
            </a:r>
            <a:r>
              <a:rPr lang="ne-NP" sz="2000" dirty="0" err="1">
                <a:cs typeface="Kalimati" panose="00000400000000000000" pitchFamily="2"/>
              </a:rPr>
              <a:t>तिनीहरूले</a:t>
            </a:r>
            <a:r>
              <a:rPr lang="ne-NP" sz="2000" dirty="0">
                <a:cs typeface="Kalimati" panose="00000400000000000000" pitchFamily="2"/>
              </a:rPr>
              <a:t> </a:t>
            </a:r>
            <a:r>
              <a:rPr lang="ne-NP" sz="2000" dirty="0" err="1">
                <a:cs typeface="Kalimati" panose="00000400000000000000" pitchFamily="2"/>
              </a:rPr>
              <a:t>दावी</a:t>
            </a:r>
            <a:r>
              <a:rPr lang="ne-NP" sz="2000" dirty="0">
                <a:cs typeface="Kalimati" panose="00000400000000000000" pitchFamily="2"/>
              </a:rPr>
              <a:t> गरेका थिए। धर्मको नाउँमा रोमन </a:t>
            </a:r>
            <a:r>
              <a:rPr lang="ne-NP" sz="2000" dirty="0" err="1">
                <a:cs typeface="Kalimati" panose="00000400000000000000" pitchFamily="2"/>
              </a:rPr>
              <a:t>क्याथोलिक</a:t>
            </a:r>
            <a:r>
              <a:rPr lang="ne-NP" sz="2000" dirty="0">
                <a:cs typeface="Kalimati" panose="00000400000000000000" pitchFamily="2"/>
              </a:rPr>
              <a:t> चर्चले </a:t>
            </a:r>
            <a:r>
              <a:rPr lang="ne-NP" sz="2000" dirty="0" err="1">
                <a:cs typeface="Kalimati" panose="00000400000000000000" pitchFamily="2"/>
              </a:rPr>
              <a:t>तिनीहरूलाई</a:t>
            </a:r>
            <a:r>
              <a:rPr lang="ne-NP" sz="2000" dirty="0">
                <a:cs typeface="Kalimati" panose="00000400000000000000" pitchFamily="2"/>
              </a:rPr>
              <a:t> यातना दिएर जिउँदै जलाइ </a:t>
            </a:r>
            <a:r>
              <a:rPr lang="ne-NP" sz="2000" dirty="0" err="1">
                <a:cs typeface="Kalimati" panose="00000400000000000000" pitchFamily="2"/>
              </a:rPr>
              <a:t>दिएतापनि</a:t>
            </a:r>
            <a:r>
              <a:rPr lang="ne-NP" sz="2000" dirty="0">
                <a:cs typeface="Kalimati" panose="00000400000000000000" pitchFamily="2"/>
              </a:rPr>
              <a:t> परमेश्वर र </a:t>
            </a:r>
            <a:r>
              <a:rPr lang="ne-NP" sz="2000" dirty="0" err="1">
                <a:cs typeface="Kalimati" panose="00000400000000000000" pitchFamily="2"/>
              </a:rPr>
              <a:t>उहाँका</a:t>
            </a:r>
            <a:r>
              <a:rPr lang="ne-NP" sz="2000" dirty="0">
                <a:cs typeface="Kalimati" panose="00000400000000000000" pitchFamily="2"/>
              </a:rPr>
              <a:t> वचनमाथि </a:t>
            </a:r>
            <a:r>
              <a:rPr lang="ne-NP" sz="2000" dirty="0" err="1">
                <a:cs typeface="Kalimati" panose="00000400000000000000" pitchFamily="2"/>
              </a:rPr>
              <a:t>निष्ठावान</a:t>
            </a:r>
            <a:r>
              <a:rPr lang="ne-NP" sz="2000" dirty="0">
                <a:cs typeface="Kalimati" panose="00000400000000000000" pitchFamily="2"/>
              </a:rPr>
              <a:t> भएका थिए। </a:t>
            </a:r>
            <a:r>
              <a:rPr lang="ne-NP" sz="2000" dirty="0" err="1">
                <a:cs typeface="Kalimati" panose="00000400000000000000" pitchFamily="2"/>
              </a:rPr>
              <a:t>लाटिमोर</a:t>
            </a:r>
            <a:r>
              <a:rPr lang="ne-NP" sz="2000" dirty="0">
                <a:cs typeface="Kalimati" panose="00000400000000000000" pitchFamily="2"/>
              </a:rPr>
              <a:t> र उनका सँगीहरूका आवाजलाई चुपचाप गराउन </a:t>
            </a:r>
            <a:r>
              <a:rPr lang="ne-NP" sz="2000" dirty="0" err="1">
                <a:cs typeface="Kalimati" panose="00000400000000000000" pitchFamily="2"/>
              </a:rPr>
              <a:t>तिनीहरूलाई</a:t>
            </a:r>
            <a:r>
              <a:rPr lang="ne-NP" sz="2000" dirty="0">
                <a:cs typeface="Kalimati" panose="00000400000000000000" pitchFamily="2"/>
              </a:rPr>
              <a:t> जिउँदै खम्बामा रोमन </a:t>
            </a:r>
            <a:r>
              <a:rPr lang="ne-NP" sz="2000" dirty="0" err="1">
                <a:cs typeface="Kalimati" panose="00000400000000000000" pitchFamily="2"/>
              </a:rPr>
              <a:t>क्योथोलिक</a:t>
            </a:r>
            <a:r>
              <a:rPr lang="ne-NP" sz="2000" dirty="0">
                <a:cs typeface="Kalimati" panose="00000400000000000000" pitchFamily="2"/>
              </a:rPr>
              <a:t> चर्चका गुरुहरूले जलाइरहेको बेलामा "साहसिलो होऊ," भनेर </a:t>
            </a:r>
            <a:r>
              <a:rPr lang="ne-NP" sz="2000" dirty="0" err="1">
                <a:cs typeface="Kalimati" panose="00000400000000000000" pitchFamily="2"/>
              </a:rPr>
              <a:t>लाटिमोरले</a:t>
            </a:r>
            <a:r>
              <a:rPr lang="ne-NP" sz="2000" dirty="0">
                <a:cs typeface="Kalimati" panose="00000400000000000000" pitchFamily="2"/>
              </a:rPr>
              <a:t> उत्साह दिएका थिए। 'आजको दिनमा हामीले परमेश्वरको अनुग्रहले बिलायतमा मैन बत्ती </a:t>
            </a:r>
            <a:r>
              <a:rPr lang="ne-NP" sz="2000" dirty="0" err="1">
                <a:cs typeface="Kalimati" panose="00000400000000000000" pitchFamily="2"/>
              </a:rPr>
              <a:t>बाल्नेछौँ</a:t>
            </a:r>
            <a:r>
              <a:rPr lang="ne-NP" sz="2000" dirty="0">
                <a:cs typeface="Kalimati" panose="00000400000000000000" pitchFamily="2"/>
              </a:rPr>
              <a:t>, जन कहिल्यै पनि निभ्ने छैन भनेर म </a:t>
            </a:r>
            <a:r>
              <a:rPr lang="ne-NP" sz="2000" dirty="0" err="1">
                <a:cs typeface="Kalimati" panose="00000400000000000000" pitchFamily="2"/>
              </a:rPr>
              <a:t>विश्‍वास</a:t>
            </a:r>
            <a:r>
              <a:rPr lang="ne-NP" sz="2000" dirty="0">
                <a:cs typeface="Kalimati" panose="00000400000000000000" pitchFamily="2"/>
              </a:rPr>
              <a:t> </a:t>
            </a:r>
            <a:r>
              <a:rPr lang="ne-NP" sz="2000" dirty="0" err="1">
                <a:cs typeface="Kalimati" panose="00000400000000000000" pitchFamily="2"/>
              </a:rPr>
              <a:t>गर्दछु</a:t>
            </a:r>
            <a:r>
              <a:rPr lang="ne-NP" sz="2000" dirty="0">
                <a:cs typeface="Kalimati" panose="00000400000000000000" pitchFamily="2"/>
              </a:rPr>
              <a:t>' उनले थपे।÷</a:t>
            </a:r>
            <a:r>
              <a:rPr lang="ne-NP" sz="2000" i="1" dirty="0" err="1">
                <a:cs typeface="Kalimati" panose="00000400000000000000" pitchFamily="2"/>
              </a:rPr>
              <a:t>वर्कस</a:t>
            </a:r>
            <a:r>
              <a:rPr lang="ne-NP" sz="2000" i="1" dirty="0">
                <a:cs typeface="Kalimati" panose="00000400000000000000" pitchFamily="2"/>
              </a:rPr>
              <a:t> </a:t>
            </a:r>
            <a:r>
              <a:rPr lang="ne-NP" sz="2000" i="1" dirty="0" err="1">
                <a:cs typeface="Kalimati" panose="00000400000000000000" pitchFamily="2"/>
              </a:rPr>
              <a:t>अभ</a:t>
            </a:r>
            <a:r>
              <a:rPr lang="ne-NP" sz="2000" i="1" dirty="0">
                <a:cs typeface="Kalimati" panose="00000400000000000000" pitchFamily="2"/>
              </a:rPr>
              <a:t> ह्यु लाटिमोर</a:t>
            </a:r>
            <a:r>
              <a:rPr lang="ne-NP" sz="2000" dirty="0">
                <a:cs typeface="Kalimati" panose="00000400000000000000" pitchFamily="2"/>
              </a:rPr>
              <a:t>÷१॰८।</a:t>
            </a:r>
            <a:endParaRPr lang="en-US" sz="2000" dirty="0">
              <a:cs typeface="Kalimati" panose="00000400000000000000" pitchFamily="2"/>
            </a:endParaRPr>
          </a:p>
          <a:p>
            <a:pPr>
              <a:spcBef>
                <a:spcPts val="600"/>
              </a:spcBef>
            </a:pP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ED311103-E291-F7CA-5177-9D06B65ECE9C}"/>
              </a:ext>
            </a:extLst>
          </p:cNvPr>
          <p:cNvSpPr txBox="1"/>
          <p:nvPr/>
        </p:nvSpPr>
        <p:spPr>
          <a:xfrm>
            <a:off x="7044856" y="5740333"/>
            <a:ext cx="5241251" cy="369332"/>
          </a:xfrm>
          <a:prstGeom prst="rect">
            <a:avLst/>
          </a:prstGeom>
          <a:noFill/>
        </p:spPr>
        <p:txBody>
          <a:bodyPr wrap="square" rtlCol="0">
            <a:spAutoFit/>
          </a:bodyPr>
          <a:lstStyle/>
          <a:p>
            <a:r>
              <a:rPr lang="ne-NP" dirty="0" err="1"/>
              <a:t>एलेन</a:t>
            </a:r>
            <a:r>
              <a:rPr lang="ne-NP" dirty="0"/>
              <a:t> जी॰ </a:t>
            </a:r>
            <a:r>
              <a:rPr lang="ne-NP" dirty="0" err="1"/>
              <a:t>ह्वाइट</a:t>
            </a:r>
            <a:r>
              <a:rPr lang="ne-NP" dirty="0"/>
              <a:t>, </a:t>
            </a:r>
            <a:r>
              <a:rPr lang="ne-NP" i="1" dirty="0"/>
              <a:t>द </a:t>
            </a:r>
            <a:r>
              <a:rPr lang="ne-NP" i="1" dirty="0" err="1"/>
              <a:t>ग्रेट</a:t>
            </a:r>
            <a:r>
              <a:rPr lang="ne-NP" i="1" dirty="0"/>
              <a:t> </a:t>
            </a:r>
            <a:r>
              <a:rPr lang="ne-NP" i="1" dirty="0" err="1"/>
              <a:t>कन्त्रोभर्सी</a:t>
            </a:r>
            <a:r>
              <a:rPr lang="ne-NP" dirty="0"/>
              <a:t>, </a:t>
            </a:r>
            <a:r>
              <a:rPr lang="ne-NP" dirty="0" err="1"/>
              <a:t>पृ</a:t>
            </a:r>
            <a:r>
              <a:rPr lang="ne-NP" dirty="0"/>
              <a:t>॰ २४९।</a:t>
            </a:r>
            <a:endParaRPr lang="en-US" dirty="0"/>
          </a:p>
        </p:txBody>
      </p:sp>
    </p:spTree>
    <p:extLst>
      <p:ext uri="{BB962C8B-B14F-4D97-AF65-F5344CB8AC3E}">
        <p14:creationId xmlns:p14="http://schemas.microsoft.com/office/powerpoint/2010/main" val="194588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4000" b="-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A36E88-7CE5-1236-4B12-0B31952BA875}"/>
              </a:ext>
            </a:extLst>
          </p:cNvPr>
          <p:cNvSpPr txBox="1"/>
          <p:nvPr/>
        </p:nvSpPr>
        <p:spPr>
          <a:xfrm>
            <a:off x="404812" y="103375"/>
            <a:ext cx="11382375"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a:t>
            </a:r>
            <a:r>
              <a:rPr kumimoji="0" lang="ne-NP" sz="44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a:t>
            </a:r>
            <a:r>
              <a:rPr kumimoji="0" lang="ne-NP" sz="44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cs typeface="Kalimati" panose="00000400000000000000" pitchFamily="2"/>
              </a:rPr>
              <a:t>तपाईँका वचनहरू मेरो हृदयमा सजाइ राखेको छु ताकि तपाईँको विरुद्धमा म पाप नगरूँ।" भजन ११९:११ रूपान्तरित।</a:t>
            </a:r>
            <a:r>
              <a:rPr kumimoji="0" lang="es-ES" sz="4400" b="1" i="0" u="none" strike="noStrike" kern="1200" cap="none" spc="0" normalizeH="0" baseline="0" noProof="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cs typeface="Kalimati" panose="00000400000000000000" pitchFamily="2"/>
              </a:rPr>
              <a:t>”</a:t>
            </a:r>
            <a:endParaRPr kumimoji="0" lang="es-ES" sz="44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cs typeface="Kalimati" panose="00000400000000000000" pitchFamily="2"/>
            </a:endParaRPr>
          </a:p>
        </p:txBody>
      </p:sp>
      <p:pic>
        <p:nvPicPr>
          <p:cNvPr id="4" name="Imagen 3" descr="Un hombre con los brazos cruzados&#10;&#10;Descripción generada automáticamente con confianza media">
            <a:extLst>
              <a:ext uri="{FF2B5EF4-FFF2-40B4-BE49-F238E27FC236}">
                <a16:creationId xmlns:a16="http://schemas.microsoft.com/office/drawing/2014/main" id="{EC9E7124-2AF5-053F-57DC-3DF116EC58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2025" y="1903288"/>
            <a:ext cx="2954846" cy="5039554"/>
          </a:xfrm>
          <a:prstGeom prst="rect">
            <a:avLst/>
          </a:prstGeom>
          <a:effectLst>
            <a:softEdge rad="38100"/>
          </a:effectLst>
        </p:spPr>
      </p:pic>
    </p:spTree>
    <p:extLst>
      <p:ext uri="{BB962C8B-B14F-4D97-AF65-F5344CB8AC3E}">
        <p14:creationId xmlns:p14="http://schemas.microsoft.com/office/powerpoint/2010/main" val="352308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E3F9A96-8375-EC0F-CE55-0434FA2AE387}"/>
              </a:ext>
            </a:extLst>
          </p:cNvPr>
          <p:cNvSpPr txBox="1"/>
          <p:nvPr/>
        </p:nvSpPr>
        <p:spPr>
          <a:xfrm>
            <a:off x="6645615" y="3749069"/>
            <a:ext cx="5505450" cy="2708434"/>
          </a:xfrm>
          <a:prstGeom prst="rect">
            <a:avLst/>
          </a:prstGeom>
          <a:noFill/>
        </p:spPr>
        <p:txBody>
          <a:bodyPr wrap="square" rtlCol="0">
            <a:spAutoFit/>
          </a:bodyPr>
          <a:lstStyle/>
          <a:p>
            <a:pPr>
              <a:spcBef>
                <a:spcPts val="600"/>
              </a:spcBef>
            </a:pPr>
            <a:r>
              <a:rPr lang="ne-NP" sz="2000" b="1" dirty="0" err="1">
                <a:solidFill>
                  <a:srgbClr val="BEE24B"/>
                </a:solidFill>
                <a:effectLst>
                  <a:outerShdw blurRad="38100" dist="38100" dir="2700000" algn="tl">
                    <a:srgbClr val="000000">
                      <a:alpha val="43137"/>
                    </a:srgbClr>
                  </a:outerShdw>
                </a:effectLst>
                <a:cs typeface="Kalimati" pitchFamily="2"/>
              </a:rPr>
              <a:t>विश्‍वासबो</a:t>
            </a:r>
            <a:r>
              <a:rPr lang="ne-NP" sz="2000" b="1" dirty="0">
                <a:solidFill>
                  <a:srgbClr val="BEE24B"/>
                </a:solidFill>
                <a:effectLst>
                  <a:outerShdw blurRad="38100" dist="38100" dir="2700000" algn="tl">
                    <a:srgbClr val="000000">
                      <a:alpha val="43137"/>
                    </a:srgbClr>
                  </a:outerShdw>
                </a:effectLst>
                <a:cs typeface="Kalimati" pitchFamily="2"/>
              </a:rPr>
              <a:t> ज</a:t>
            </a:r>
            <a:r>
              <a:rPr lang="ne-NP" sz="2000" b="1" dirty="0">
                <a:solidFill>
                  <a:srgbClr val="BEE24B"/>
                </a:solidFill>
                <a:effectLst>
                  <a:outerShdw blurRad="38100" dist="38100" dir="2700000" algn="tl">
                    <a:srgbClr val="000000">
                      <a:alpha val="43137"/>
                    </a:srgbClr>
                  </a:outerShdw>
                </a:effectLst>
              </a:rPr>
              <a:t>ग</a:t>
            </a:r>
            <a:r>
              <a:rPr lang="es-ES" sz="2000" b="1" dirty="0">
                <a:solidFill>
                  <a:srgbClr val="BEE24B"/>
                </a:solidFill>
                <a:effectLst>
                  <a:outerShdw blurRad="38100" dist="38100" dir="2700000" algn="tl">
                    <a:srgbClr val="000000">
                      <a:alpha val="43137"/>
                    </a:srgbClr>
                  </a:outerShdw>
                </a:effectLst>
              </a:rPr>
              <a:t>:</a:t>
            </a:r>
          </a:p>
          <a:p>
            <a:pPr lvl="1">
              <a:spcBef>
                <a:spcPts val="600"/>
              </a:spcBef>
            </a:pPr>
            <a:r>
              <a:rPr lang="ne-NP" sz="2000" b="1" i="1" dirty="0">
                <a:solidFill>
                  <a:schemeClr val="bg1"/>
                </a:solidFill>
                <a:effectLst>
                  <a:outerShdw blurRad="38100" dist="38100" dir="2700000" algn="tl">
                    <a:srgbClr val="000000">
                      <a:alpha val="43137"/>
                    </a:srgbClr>
                  </a:outerShdw>
                </a:effectLst>
              </a:rPr>
              <a:t>सोला </a:t>
            </a:r>
            <a:r>
              <a:rPr lang="ne-NP" sz="2000" b="1" i="1" dirty="0" err="1">
                <a:solidFill>
                  <a:schemeClr val="bg1"/>
                </a:solidFill>
                <a:effectLst>
                  <a:outerShdw blurRad="38100" dist="38100" dir="2700000" algn="tl">
                    <a:srgbClr val="000000">
                      <a:alpha val="43137"/>
                    </a:srgbClr>
                  </a:outerShdw>
                </a:effectLst>
              </a:rPr>
              <a:t>ग्राशिया</a:t>
            </a:r>
            <a:r>
              <a:rPr lang="ne-NP" sz="2000" b="1" i="1" dirty="0">
                <a:solidFill>
                  <a:schemeClr val="bg1"/>
                </a:solidFill>
                <a:effectLst>
                  <a:outerShdw blurRad="38100" dist="38100" dir="2700000" algn="tl">
                    <a:srgbClr val="000000">
                      <a:alpha val="43137"/>
                    </a:srgbClr>
                  </a:outerShdw>
                </a:effectLst>
              </a:rPr>
              <a:t>/सोला </a:t>
            </a:r>
            <a:r>
              <a:rPr lang="ne-NP" sz="2000" b="1" i="1" dirty="0" err="1">
                <a:solidFill>
                  <a:schemeClr val="bg1"/>
                </a:solidFill>
                <a:effectLst>
                  <a:outerShdw blurRad="38100" dist="38100" dir="2700000" algn="tl">
                    <a:srgbClr val="000000">
                      <a:alpha val="43137"/>
                    </a:srgbClr>
                  </a:outerShdw>
                </a:effectLst>
              </a:rPr>
              <a:t>फाइट</a:t>
            </a:r>
            <a:r>
              <a:rPr lang="ne-NP" sz="2000" b="1" i="1" dirty="0">
                <a:solidFill>
                  <a:schemeClr val="bg1"/>
                </a:solidFill>
                <a:effectLst>
                  <a:outerShdw blurRad="38100" dist="38100" dir="2700000" algn="tl">
                    <a:srgbClr val="000000">
                      <a:alpha val="43137"/>
                    </a:srgbClr>
                  </a:outerShdw>
                </a:effectLst>
              </a:rPr>
              <a:t>/</a:t>
            </a:r>
            <a:r>
              <a:rPr lang="es-ES" sz="2000" b="1" i="1" dirty="0">
                <a:solidFill>
                  <a:schemeClr val="bg1"/>
                </a:solidFill>
                <a:effectLst>
                  <a:outerShdw blurRad="38100" dist="38100" dir="2700000" algn="tl">
                    <a:srgbClr val="000000">
                      <a:alpha val="43137"/>
                    </a:srgbClr>
                  </a:outerShdw>
                </a:effectLst>
              </a:rPr>
              <a:t> </a:t>
            </a:r>
            <a:endParaRPr lang="ne-NP" sz="2000" b="1" i="1" dirty="0">
              <a:solidFill>
                <a:schemeClr val="bg1"/>
              </a:solidFill>
              <a:effectLst>
                <a:outerShdw blurRad="38100" dist="38100" dir="2700000" algn="tl">
                  <a:srgbClr val="000000">
                    <a:alpha val="43137"/>
                  </a:srgbClr>
                </a:outerShdw>
              </a:effectLst>
            </a:endParaRPr>
          </a:p>
          <a:p>
            <a:pPr lvl="1">
              <a:spcBef>
                <a:spcPts val="600"/>
              </a:spcBef>
            </a:pPr>
            <a:r>
              <a:rPr lang="ne-NP" sz="2000" b="1" dirty="0">
                <a:solidFill>
                  <a:schemeClr val="bg1"/>
                </a:solidFill>
                <a:effectLst>
                  <a:outerShdw blurRad="38100" dist="38100" dir="2700000" algn="tl">
                    <a:srgbClr val="000000">
                      <a:alpha val="43137"/>
                    </a:srgbClr>
                  </a:outerShdw>
                </a:effectLst>
              </a:rPr>
              <a:t>प्रत्येक मानिसलाई बाइबल उपलब्ध</a:t>
            </a:r>
          </a:p>
          <a:p>
            <a:pPr lvl="1">
              <a:spcBef>
                <a:spcPts val="600"/>
              </a:spcBef>
            </a:pPr>
            <a:r>
              <a:rPr lang="ne-NP" sz="2000" b="1" dirty="0">
                <a:solidFill>
                  <a:schemeClr val="bg1"/>
                </a:solidFill>
                <a:effectLst>
                  <a:outerShdw blurRad="38100" dist="38100" dir="2700000" algn="tl">
                    <a:srgbClr val="000000">
                      <a:alpha val="43137"/>
                    </a:srgbClr>
                  </a:outerShdw>
                </a:effectLst>
              </a:rPr>
              <a:t>बाइबलको व्याख्या बाइबलले नै गर्दछ</a:t>
            </a:r>
          </a:p>
          <a:p>
            <a:pPr>
              <a:spcBef>
                <a:spcPts val="600"/>
              </a:spcBef>
            </a:pPr>
            <a:r>
              <a:rPr lang="ne-NP" sz="2000" b="1" dirty="0">
                <a:solidFill>
                  <a:srgbClr val="FFFF00"/>
                </a:solidFill>
                <a:effectLst>
                  <a:outerShdw blurRad="38100" dist="38100" dir="2700000" algn="tl">
                    <a:srgbClr val="000000">
                      <a:alpha val="43137"/>
                    </a:srgbClr>
                  </a:outerShdw>
                </a:effectLst>
              </a:rPr>
              <a:t>मुक्तिको जग</a:t>
            </a:r>
          </a:p>
          <a:p>
            <a:pPr lvl="1">
              <a:spcBef>
                <a:spcPts val="600"/>
              </a:spcBef>
            </a:pPr>
            <a:r>
              <a:rPr lang="ne-NP" sz="2000" b="1" dirty="0">
                <a:solidFill>
                  <a:schemeClr val="bg1"/>
                </a:solidFill>
                <a:cs typeface="Kalimati" pitchFamily="2"/>
              </a:rPr>
              <a:t>सोला ग्राशिया/सोला फाइट/सोलुस क्रिस्टस</a:t>
            </a:r>
          </a:p>
          <a:p>
            <a:pPr lvl="1">
              <a:spcBef>
                <a:spcPts val="600"/>
              </a:spcBef>
            </a:pPr>
            <a:r>
              <a:rPr lang="ne-NP" sz="2000" b="1" dirty="0">
                <a:solidFill>
                  <a:schemeClr val="bg1"/>
                </a:solidFill>
                <a:effectLst>
                  <a:outerShdw blurRad="38100" dist="38100" dir="2700000" algn="tl">
                    <a:srgbClr val="000000">
                      <a:alpha val="43137"/>
                    </a:srgbClr>
                  </a:outerShdw>
                </a:effectLst>
                <a:cs typeface="Kalimati" pitchFamily="2"/>
              </a:rPr>
              <a:t>अनुग्रहमा बढ्नु</a:t>
            </a:r>
            <a:endParaRPr lang="es-ES" sz="2000" b="1" dirty="0">
              <a:solidFill>
                <a:schemeClr val="bg1"/>
              </a:solidFill>
              <a:effectLst>
                <a:outerShdw blurRad="38100" dist="38100" dir="2700000" algn="tl">
                  <a:srgbClr val="000000">
                    <a:alpha val="43137"/>
                  </a:srgbClr>
                </a:outerShdw>
              </a:effectLst>
              <a:cs typeface="Kalimati" pitchFamily="2"/>
            </a:endParaRPr>
          </a:p>
        </p:txBody>
      </p:sp>
      <p:sp>
        <p:nvSpPr>
          <p:cNvPr id="3" name="CuadroTexto 2">
            <a:extLst>
              <a:ext uri="{FF2B5EF4-FFF2-40B4-BE49-F238E27FC236}">
                <a16:creationId xmlns:a16="http://schemas.microsoft.com/office/drawing/2014/main" id="{FBF35CAF-ECBA-DE31-5FA5-2D8AE7E339E8}"/>
              </a:ext>
            </a:extLst>
          </p:cNvPr>
          <p:cNvSpPr txBox="1"/>
          <p:nvPr/>
        </p:nvSpPr>
        <p:spPr>
          <a:xfrm>
            <a:off x="361948" y="219009"/>
            <a:ext cx="7629525" cy="1015663"/>
          </a:xfrm>
          <a:prstGeom prst="rect">
            <a:avLst/>
          </a:prstGeom>
          <a:noFill/>
        </p:spPr>
        <p:txBody>
          <a:bodyPr wrap="square" rtlCol="0">
            <a:spAutoFit/>
          </a:bodyPr>
          <a:lstStyle/>
          <a:p>
            <a:pPr>
              <a:spcBef>
                <a:spcPts val="600"/>
              </a:spcBef>
            </a:pPr>
            <a:r>
              <a:rPr lang="ne-NP" sz="2000" b="1" dirty="0" err="1">
                <a:solidFill>
                  <a:schemeClr val="bg1"/>
                </a:solidFill>
                <a:effectLst>
                  <a:outerShdw blurRad="38100" dist="38100" dir="2700000" algn="tl">
                    <a:srgbClr val="000000">
                      <a:alpha val="43137"/>
                    </a:srgbClr>
                  </a:outerShdw>
                </a:effectLst>
                <a:cs typeface="Kalimati" panose="00000400000000000000" pitchFamily="2"/>
              </a:rPr>
              <a:t>वाइक्लिफले</a:t>
            </a:r>
            <a:r>
              <a:rPr lang="ne-NP" sz="2000" b="1" dirty="0">
                <a:solidFill>
                  <a:schemeClr val="bg1"/>
                </a:solidFill>
                <a:effectLst>
                  <a:outerShdw blurRad="38100" dist="38100" dir="2700000" algn="tl">
                    <a:srgbClr val="000000">
                      <a:alpha val="43137"/>
                    </a:srgbClr>
                  </a:outerShdw>
                </a:effectLst>
                <a:cs typeface="Kalimati" panose="00000400000000000000" pitchFamily="2"/>
              </a:rPr>
              <a:t> दुई सय वर्ष अघि सुरु गरेका काम १६ शताब्दीमा सम्पन्न हुन थालेको थियो। "सुधारवादीका तारा" इसाई क्षेत्रमा चम्किँदै थियो। </a:t>
            </a:r>
            <a:r>
              <a:rPr lang="ne-NP" sz="2000" b="1" dirty="0" err="1">
                <a:solidFill>
                  <a:schemeClr val="bg1"/>
                </a:solidFill>
                <a:effectLst>
                  <a:outerShdw blurRad="38100" dist="38100" dir="2700000" algn="tl">
                    <a:srgbClr val="000000">
                      <a:alpha val="43137"/>
                    </a:srgbClr>
                  </a:outerShdw>
                </a:effectLst>
                <a:cs typeface="Kalimati" panose="00000400000000000000" pitchFamily="2"/>
              </a:rPr>
              <a:t>बाइबलीय</a:t>
            </a:r>
            <a:r>
              <a:rPr lang="ne-NP" sz="2000" b="1" dirty="0">
                <a:solidFill>
                  <a:schemeClr val="bg1"/>
                </a:solidFill>
                <a:effectLst>
                  <a:outerShdw blurRad="38100" dist="38100" dir="2700000" algn="tl">
                    <a:srgbClr val="000000">
                      <a:alpha val="43137"/>
                    </a:srgbClr>
                  </a:outerShdw>
                </a:effectLst>
                <a:cs typeface="Kalimati" panose="00000400000000000000" pitchFamily="2"/>
              </a:rPr>
              <a:t> ज्ञानमा हुनुपर्ने </a:t>
            </a:r>
            <a:r>
              <a:rPr lang="ne-NP" sz="2000" b="1" dirty="0" err="1">
                <a:solidFill>
                  <a:schemeClr val="bg1"/>
                </a:solidFill>
                <a:effectLst>
                  <a:outerShdw blurRad="38100" dist="38100" dir="2700000" algn="tl">
                    <a:srgbClr val="000000">
                      <a:alpha val="43137"/>
                    </a:srgbClr>
                  </a:outerShdw>
                </a:effectLst>
                <a:cs typeface="Kalimati" panose="00000400000000000000" pitchFamily="2"/>
              </a:rPr>
              <a:t>सुधारबादी</a:t>
            </a:r>
            <a:r>
              <a:rPr lang="ne-NP" sz="2000" b="1" dirty="0">
                <a:solidFill>
                  <a:schemeClr val="bg1"/>
                </a:solidFill>
                <a:effectLst>
                  <a:outerShdw blurRad="38100" dist="38100" dir="2700000" algn="tl">
                    <a:srgbClr val="000000">
                      <a:alpha val="43137"/>
                    </a:srgbClr>
                  </a:outerShdw>
                </a:effectLst>
                <a:cs typeface="Kalimati" panose="00000400000000000000" pitchFamily="2"/>
              </a:rPr>
              <a:t> शोभा </a:t>
            </a:r>
            <a:r>
              <a:rPr lang="ne-NP" sz="2000" b="1" dirty="0" err="1">
                <a:solidFill>
                  <a:schemeClr val="bg1"/>
                </a:solidFill>
                <a:effectLst>
                  <a:outerShdw blurRad="38100" dist="38100" dir="2700000" algn="tl">
                    <a:srgbClr val="000000">
                      <a:alpha val="43137"/>
                    </a:srgbClr>
                  </a:outerShdw>
                </a:effectLst>
                <a:cs typeface="Kalimati" panose="00000400000000000000" pitchFamily="2"/>
              </a:rPr>
              <a:t>बढ्‍न</a:t>
            </a:r>
            <a:r>
              <a:rPr lang="ne-NP" sz="2000" b="1" dirty="0">
                <a:solidFill>
                  <a:schemeClr val="bg1"/>
                </a:solidFill>
                <a:effectLst>
                  <a:outerShdw blurRad="38100" dist="38100" dir="2700000" algn="tl">
                    <a:srgbClr val="000000">
                      <a:alpha val="43137"/>
                    </a:srgbClr>
                  </a:outerShdw>
                </a:effectLst>
                <a:cs typeface="Kalimati" panose="00000400000000000000" pitchFamily="2"/>
              </a:rPr>
              <a:t> थालेको थियो।</a:t>
            </a:r>
            <a:endParaRPr lang="es-ES" sz="2000" b="1" dirty="0">
              <a:solidFill>
                <a:schemeClr val="bg1"/>
              </a:solidFill>
              <a:effectLst>
                <a:outerShdw blurRad="38100" dist="38100" dir="2700000" algn="tl">
                  <a:srgbClr val="000000">
                    <a:alpha val="43137"/>
                  </a:srgbClr>
                </a:outerShdw>
              </a:effectLst>
              <a:cs typeface="Kalimati" panose="00000400000000000000" pitchFamily="2"/>
            </a:endParaRPr>
          </a:p>
        </p:txBody>
      </p:sp>
      <p:sp>
        <p:nvSpPr>
          <p:cNvPr id="4" name="CuadroTexto 3">
            <a:extLst>
              <a:ext uri="{FF2B5EF4-FFF2-40B4-BE49-F238E27FC236}">
                <a16:creationId xmlns:a16="http://schemas.microsoft.com/office/drawing/2014/main" id="{70BFF913-0B4A-BD6C-47DD-1FE796BE453C}"/>
              </a:ext>
            </a:extLst>
          </p:cNvPr>
          <p:cNvSpPr txBox="1"/>
          <p:nvPr/>
        </p:nvSpPr>
        <p:spPr>
          <a:xfrm>
            <a:off x="762000" y="1677770"/>
            <a:ext cx="6096000" cy="1631216"/>
          </a:xfrm>
          <a:prstGeom prst="rect">
            <a:avLst/>
          </a:prstGeom>
          <a:noFill/>
        </p:spPr>
        <p:txBody>
          <a:bodyPr wrap="square" rtlCol="0">
            <a:spAutoFit/>
          </a:bodyPr>
          <a:lstStyle/>
          <a:p>
            <a:pPr marL="342900" indent="-342900">
              <a:buClr>
                <a:srgbClr val="FFFF00"/>
              </a:buClr>
              <a:buFont typeface="+mj-lt"/>
              <a:buAutoNum type="arabicPeriod"/>
            </a:pPr>
            <a:r>
              <a:rPr lang="ne-NP" sz="2000" b="1" i="1" dirty="0">
                <a:solidFill>
                  <a:schemeClr val="bg1"/>
                </a:solidFill>
                <a:effectLst>
                  <a:outerShdw blurRad="38100" dist="38100" dir="2700000" algn="tl">
                    <a:srgbClr val="000000">
                      <a:alpha val="43137"/>
                    </a:srgbClr>
                  </a:outerShdw>
                </a:effectLst>
              </a:rPr>
              <a:t>सोला </a:t>
            </a:r>
            <a:r>
              <a:rPr lang="ne-NP" sz="2000" b="1" i="1" dirty="0" err="1">
                <a:solidFill>
                  <a:schemeClr val="bg1"/>
                </a:solidFill>
                <a:effectLst>
                  <a:outerShdw blurRad="38100" dist="38100" dir="2700000" algn="tl">
                    <a:srgbClr val="000000">
                      <a:alpha val="43137"/>
                    </a:srgbClr>
                  </a:outerShdw>
                </a:effectLst>
              </a:rPr>
              <a:t>स्क्रिप्च्युरा</a:t>
            </a:r>
            <a:r>
              <a:rPr lang="ne-NP" sz="2000" b="1" i="1" dirty="0">
                <a:solidFill>
                  <a:schemeClr val="bg1"/>
                </a:solidFill>
                <a:effectLst>
                  <a:outerShdw blurRad="38100" dist="38100" dir="2700000" algn="tl">
                    <a:srgbClr val="000000">
                      <a:alpha val="43137"/>
                    </a:srgbClr>
                  </a:outerShdw>
                </a:effectLst>
              </a:rPr>
              <a:t> (बाइबल मात्र)</a:t>
            </a:r>
            <a:endParaRPr lang="es-ES" sz="2000" b="1" dirty="0">
              <a:solidFill>
                <a:schemeClr val="bg1"/>
              </a:solidFill>
              <a:effectLst>
                <a:outerShdw blurRad="38100" dist="38100" dir="2700000" algn="tl">
                  <a:srgbClr val="000000">
                    <a:alpha val="43137"/>
                  </a:srgbClr>
                </a:outerShdw>
              </a:effectLst>
            </a:endParaRPr>
          </a:p>
          <a:p>
            <a:pPr marL="342900" indent="-342900">
              <a:buClr>
                <a:srgbClr val="FFFF00"/>
              </a:buClr>
              <a:buFont typeface="+mj-lt"/>
              <a:buAutoNum type="arabicPeriod"/>
            </a:pPr>
            <a:r>
              <a:rPr lang="ne-NP" sz="2000" b="1" i="1" dirty="0">
                <a:solidFill>
                  <a:schemeClr val="bg1"/>
                </a:solidFill>
                <a:effectLst>
                  <a:outerShdw blurRad="38100" dist="38100" dir="2700000" algn="tl">
                    <a:srgbClr val="000000">
                      <a:alpha val="43137"/>
                    </a:srgbClr>
                  </a:outerShdw>
                </a:effectLst>
              </a:rPr>
              <a:t>सोला </a:t>
            </a:r>
            <a:r>
              <a:rPr lang="ne-NP" sz="2000" b="1" i="1" dirty="0" err="1">
                <a:solidFill>
                  <a:schemeClr val="bg1"/>
                </a:solidFill>
                <a:effectLst>
                  <a:outerShdw blurRad="38100" dist="38100" dir="2700000" algn="tl">
                    <a:srgbClr val="000000">
                      <a:alpha val="43137"/>
                    </a:srgbClr>
                  </a:outerShdw>
                </a:effectLst>
              </a:rPr>
              <a:t>ग्राशिया</a:t>
            </a:r>
            <a:r>
              <a:rPr lang="ne-NP" sz="2000" b="1" i="1" dirty="0">
                <a:solidFill>
                  <a:schemeClr val="bg1"/>
                </a:solidFill>
                <a:effectLst>
                  <a:outerShdw blurRad="38100" dist="38100" dir="2700000" algn="tl">
                    <a:srgbClr val="000000">
                      <a:alpha val="43137"/>
                    </a:srgbClr>
                  </a:outerShdw>
                </a:effectLst>
              </a:rPr>
              <a:t> (अनुग्रह मात्र)</a:t>
            </a:r>
          </a:p>
          <a:p>
            <a:pPr marL="342900" indent="-342900">
              <a:buClr>
                <a:srgbClr val="FFFF00"/>
              </a:buClr>
              <a:buFont typeface="+mj-lt"/>
              <a:buAutoNum type="arabicPeriod"/>
            </a:pPr>
            <a:r>
              <a:rPr lang="ne-NP" sz="2000" b="1" i="1" dirty="0">
                <a:solidFill>
                  <a:schemeClr val="bg1"/>
                </a:solidFill>
                <a:effectLst>
                  <a:outerShdw blurRad="38100" dist="38100" dir="2700000" algn="tl">
                    <a:srgbClr val="000000">
                      <a:alpha val="43137"/>
                    </a:srgbClr>
                  </a:outerShdw>
                </a:effectLst>
              </a:rPr>
              <a:t>सोला फाइछ (विश्‍वास मात्र भए पुग्छ)</a:t>
            </a:r>
            <a:endParaRPr lang="es-ES" sz="2000" b="1" i="1" dirty="0">
              <a:solidFill>
                <a:schemeClr val="bg1"/>
              </a:solidFill>
              <a:effectLst>
                <a:outerShdw blurRad="38100" dist="38100" dir="2700000" algn="tl">
                  <a:srgbClr val="000000">
                    <a:alpha val="43137"/>
                  </a:srgbClr>
                </a:outerShdw>
              </a:effectLst>
            </a:endParaRPr>
          </a:p>
          <a:p>
            <a:pPr marL="342900" indent="-342900">
              <a:buClr>
                <a:srgbClr val="FFFF00"/>
              </a:buClr>
              <a:buFont typeface="+mj-lt"/>
              <a:buAutoNum type="arabicPeriod"/>
            </a:pPr>
            <a:r>
              <a:rPr lang="ne-NP" sz="2000" b="1" i="1" dirty="0">
                <a:solidFill>
                  <a:schemeClr val="bg1"/>
                </a:solidFill>
                <a:effectLst>
                  <a:outerShdw blurRad="38100" dist="38100" dir="2700000" algn="tl">
                    <a:srgbClr val="000000">
                      <a:alpha val="43137"/>
                    </a:srgbClr>
                  </a:outerShdw>
                </a:effectLst>
              </a:rPr>
              <a:t>सोलुस क्रिष्टुस (येशू ख्रीष्टले मात्र)</a:t>
            </a:r>
            <a:endParaRPr lang="es-ES" sz="2000" b="1" i="1" dirty="0">
              <a:solidFill>
                <a:schemeClr val="bg1"/>
              </a:solidFill>
              <a:effectLst>
                <a:outerShdw blurRad="38100" dist="38100" dir="2700000" algn="tl">
                  <a:srgbClr val="000000">
                    <a:alpha val="43137"/>
                  </a:srgbClr>
                </a:outerShdw>
              </a:effectLst>
            </a:endParaRPr>
          </a:p>
          <a:p>
            <a:pPr marL="342900" indent="-342900">
              <a:buClr>
                <a:srgbClr val="FFFF00"/>
              </a:buClr>
              <a:buFont typeface="+mj-lt"/>
              <a:buAutoNum type="arabicPeriod"/>
            </a:pPr>
            <a:r>
              <a:rPr lang="ne-NP" sz="2000" b="1" dirty="0">
                <a:solidFill>
                  <a:schemeClr val="bg1"/>
                </a:solidFill>
                <a:effectLst>
                  <a:outerShdw blurRad="38100" dist="38100" dir="2700000" algn="tl">
                    <a:srgbClr val="000000">
                      <a:alpha val="43137"/>
                    </a:srgbClr>
                  </a:outerShdw>
                </a:effectLst>
              </a:rPr>
              <a:t>सोला स्क्रिप्च्युरा र सोली देव ग्लोरिया</a:t>
            </a:r>
            <a:endParaRPr lang="es-ES" sz="2000" b="1" dirty="0">
              <a:solidFill>
                <a:schemeClr val="bg1"/>
              </a:solidFill>
              <a:effectLst>
                <a:outerShdw blurRad="38100" dist="38100" dir="2700000" algn="tl">
                  <a:srgbClr val="000000">
                    <a:alpha val="43137"/>
                  </a:srgbClr>
                </a:outerShdw>
              </a:effectLst>
            </a:endParaRPr>
          </a:p>
        </p:txBody>
      </p:sp>
      <p:pic>
        <p:nvPicPr>
          <p:cNvPr id="6" name="Imagen 5" descr="Escala de tiempo&#10;&#10;Descripción generada automáticamente">
            <a:extLst>
              <a:ext uri="{FF2B5EF4-FFF2-40B4-BE49-F238E27FC236}">
                <a16:creationId xmlns:a16="http://schemas.microsoft.com/office/drawing/2014/main" id="{39D5BC0C-D75D-46AD-D140-4AA41C1C5E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0987" y="3509256"/>
            <a:ext cx="5319714" cy="3213480"/>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9" name="Imagen 8" descr="Hombre sentado en una mesa&#10;&#10;Descripción generada automáticamente con confianza media">
            <a:extLst>
              <a:ext uri="{FF2B5EF4-FFF2-40B4-BE49-F238E27FC236}">
                <a16:creationId xmlns:a16="http://schemas.microsoft.com/office/drawing/2014/main" id="{F6FA3979-9943-F504-2040-A5B814C4C2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34351" y="227716"/>
            <a:ext cx="3790950" cy="3321295"/>
          </a:xfrm>
          <a:prstGeom prst="rect">
            <a:avLst/>
          </a:prstGeom>
          <a:solidFill>
            <a:srgbClr val="FFFFFF">
              <a:shade val="85000"/>
            </a:srgbClr>
          </a:solidFill>
          <a:ln w="88900" cap="sq">
            <a:solidFill>
              <a:schemeClr val="accent5">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Estrella: 5 puntas 9">
            <a:extLst>
              <a:ext uri="{FF2B5EF4-FFF2-40B4-BE49-F238E27FC236}">
                <a16:creationId xmlns:a16="http://schemas.microsoft.com/office/drawing/2014/main" id="{940370C5-9CAC-2D6E-0E59-3BCD387D9A74}"/>
              </a:ext>
            </a:extLst>
          </p:cNvPr>
          <p:cNvSpPr/>
          <p:nvPr/>
        </p:nvSpPr>
        <p:spPr>
          <a:xfrm>
            <a:off x="554478" y="1771418"/>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strella: 5 puntas 10">
            <a:extLst>
              <a:ext uri="{FF2B5EF4-FFF2-40B4-BE49-F238E27FC236}">
                <a16:creationId xmlns:a16="http://schemas.microsoft.com/office/drawing/2014/main" id="{144550F5-A77E-5598-0B2C-D627B494D966}"/>
              </a:ext>
            </a:extLst>
          </p:cNvPr>
          <p:cNvSpPr/>
          <p:nvPr/>
        </p:nvSpPr>
        <p:spPr>
          <a:xfrm>
            <a:off x="554478" y="2075122"/>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strella: 5 puntas 11">
            <a:extLst>
              <a:ext uri="{FF2B5EF4-FFF2-40B4-BE49-F238E27FC236}">
                <a16:creationId xmlns:a16="http://schemas.microsoft.com/office/drawing/2014/main" id="{645F8F81-8AED-7E9C-6576-0900DDB13F41}"/>
              </a:ext>
            </a:extLst>
          </p:cNvPr>
          <p:cNvSpPr/>
          <p:nvPr/>
        </p:nvSpPr>
        <p:spPr>
          <a:xfrm>
            <a:off x="554478" y="2378826"/>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strella: 5 puntas 12">
            <a:extLst>
              <a:ext uri="{FF2B5EF4-FFF2-40B4-BE49-F238E27FC236}">
                <a16:creationId xmlns:a16="http://schemas.microsoft.com/office/drawing/2014/main" id="{9C62AEE5-70F1-A445-0467-45743C509E41}"/>
              </a:ext>
            </a:extLst>
          </p:cNvPr>
          <p:cNvSpPr/>
          <p:nvPr/>
        </p:nvSpPr>
        <p:spPr>
          <a:xfrm>
            <a:off x="554478" y="2682530"/>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strella: 5 puntas 13">
            <a:extLst>
              <a:ext uri="{FF2B5EF4-FFF2-40B4-BE49-F238E27FC236}">
                <a16:creationId xmlns:a16="http://schemas.microsoft.com/office/drawing/2014/main" id="{DF367895-B71A-AED9-72BF-66A8E8402433}"/>
              </a:ext>
            </a:extLst>
          </p:cNvPr>
          <p:cNvSpPr/>
          <p:nvPr/>
        </p:nvSpPr>
        <p:spPr>
          <a:xfrm>
            <a:off x="554478" y="2986232"/>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descr="Un dibujo de una persona&#10;&#10;Descripción generada automáticamente con confianza baja">
            <a:extLst>
              <a:ext uri="{FF2B5EF4-FFF2-40B4-BE49-F238E27FC236}">
                <a16:creationId xmlns:a16="http://schemas.microsoft.com/office/drawing/2014/main" id="{E82FA739-4989-29DB-9069-0DBC1C7210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721152">
            <a:off x="5934217" y="3411944"/>
            <a:ext cx="667009" cy="789072"/>
          </a:xfrm>
          <a:prstGeom prst="rect">
            <a:avLst/>
          </a:prstGeom>
        </p:spPr>
      </p:pic>
      <p:pic>
        <p:nvPicPr>
          <p:cNvPr id="20" name="Imagen 19">
            <a:extLst>
              <a:ext uri="{FF2B5EF4-FFF2-40B4-BE49-F238E27FC236}">
                <a16:creationId xmlns:a16="http://schemas.microsoft.com/office/drawing/2014/main" id="{6D77D5DD-2C6C-E96F-C487-1D0F99834F5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17721152">
            <a:off x="5934412" y="5098199"/>
            <a:ext cx="666327" cy="789072"/>
          </a:xfrm>
          <a:prstGeom prst="rect">
            <a:avLst/>
          </a:prstGeom>
        </p:spPr>
      </p:pic>
      <p:pic>
        <p:nvPicPr>
          <p:cNvPr id="23" name="Imagen 22" descr="Forma&#10;&#10;Descripción generada automáticamente">
            <a:extLst>
              <a:ext uri="{FF2B5EF4-FFF2-40B4-BE49-F238E27FC236}">
                <a16:creationId xmlns:a16="http://schemas.microsoft.com/office/drawing/2014/main" id="{0FFC14F8-9225-F3A8-F3CA-2DA5C1F779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0227" y="6212753"/>
            <a:ext cx="364247" cy="333379"/>
          </a:xfrm>
          <a:prstGeom prst="rect">
            <a:avLst/>
          </a:prstGeom>
        </p:spPr>
      </p:pic>
      <p:pic>
        <p:nvPicPr>
          <p:cNvPr id="24" name="Imagen 23" descr="Forma&#10;&#10;Descripción generada automáticamente">
            <a:extLst>
              <a:ext uri="{FF2B5EF4-FFF2-40B4-BE49-F238E27FC236}">
                <a16:creationId xmlns:a16="http://schemas.microsoft.com/office/drawing/2014/main" id="{4539A623-BB86-6556-2111-29468072920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0227" y="5835311"/>
            <a:ext cx="359308" cy="322513"/>
          </a:xfrm>
          <a:prstGeom prst="rect">
            <a:avLst/>
          </a:prstGeom>
        </p:spPr>
      </p:pic>
      <p:pic>
        <p:nvPicPr>
          <p:cNvPr id="25" name="Imagen 24" descr="Forma&#10;&#10;Descripción generada automáticamente">
            <a:extLst>
              <a:ext uri="{FF2B5EF4-FFF2-40B4-BE49-F238E27FC236}">
                <a16:creationId xmlns:a16="http://schemas.microsoft.com/office/drawing/2014/main" id="{8129B183-3BC0-6B3E-6038-C34FFFD337A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70227" y="4921471"/>
            <a:ext cx="359308" cy="322513"/>
          </a:xfrm>
          <a:prstGeom prst="rect">
            <a:avLst/>
          </a:prstGeom>
        </p:spPr>
      </p:pic>
      <p:pic>
        <p:nvPicPr>
          <p:cNvPr id="26" name="Imagen 25" descr="Forma&#10;&#10;Descripción generada automáticamente">
            <a:extLst>
              <a:ext uri="{FF2B5EF4-FFF2-40B4-BE49-F238E27FC236}">
                <a16:creationId xmlns:a16="http://schemas.microsoft.com/office/drawing/2014/main" id="{4A3FF6D3-0C36-B883-2CD2-A131DF077D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70227" y="4528476"/>
            <a:ext cx="359308" cy="322513"/>
          </a:xfrm>
          <a:prstGeom prst="rect">
            <a:avLst/>
          </a:prstGeom>
        </p:spPr>
      </p:pic>
      <p:pic>
        <p:nvPicPr>
          <p:cNvPr id="28" name="Imagen 27" descr="Forma&#10;&#10;Descripción generada automáticamente">
            <a:extLst>
              <a:ext uri="{FF2B5EF4-FFF2-40B4-BE49-F238E27FC236}">
                <a16:creationId xmlns:a16="http://schemas.microsoft.com/office/drawing/2014/main" id="{3620B286-E148-16AA-6559-44FA0D4D88F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70227" y="4150084"/>
            <a:ext cx="364247" cy="333379"/>
          </a:xfrm>
          <a:prstGeom prst="rect">
            <a:avLst/>
          </a:prstGeom>
        </p:spPr>
      </p:pic>
      <p:sp>
        <p:nvSpPr>
          <p:cNvPr id="7" name="CuadroTexto 6">
            <a:extLst>
              <a:ext uri="{FF2B5EF4-FFF2-40B4-BE49-F238E27FC236}">
                <a16:creationId xmlns:a16="http://schemas.microsoft.com/office/drawing/2014/main" id="{7B1B397D-7582-5B1E-E751-E455CBE7B5B4}"/>
              </a:ext>
            </a:extLst>
          </p:cNvPr>
          <p:cNvSpPr txBox="1"/>
          <p:nvPr/>
        </p:nvSpPr>
        <p:spPr>
          <a:xfrm>
            <a:off x="361948" y="1262615"/>
            <a:ext cx="7696201" cy="400110"/>
          </a:xfrm>
          <a:prstGeom prst="rect">
            <a:avLst/>
          </a:prstGeom>
          <a:noFill/>
        </p:spPr>
        <p:txBody>
          <a:bodyPr wrap="square">
            <a:spAutoFit/>
          </a:bodyPr>
          <a:lstStyle/>
          <a:p>
            <a:pPr>
              <a:spcBef>
                <a:spcPts val="600"/>
              </a:spcBef>
            </a:pPr>
            <a:r>
              <a:rPr lang="ne-NP" sz="2000" b="1" dirty="0">
                <a:solidFill>
                  <a:schemeClr val="bg1"/>
                </a:solidFill>
                <a:effectLst>
                  <a:outerShdw blurRad="38100" dist="38100" dir="2700000" algn="tl">
                    <a:srgbClr val="000000">
                      <a:alpha val="43137"/>
                    </a:srgbClr>
                  </a:outerShdw>
                </a:effectLst>
              </a:rPr>
              <a:t>इसाई सुधारवादमा पाँच मौलिक विषयवस्तुमा आधारित थियो:</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7420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49" presetClass="entr" presetSubtype="0" decel="10000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250" fill="hold"/>
                                        <p:tgtEl>
                                          <p:spTgt spid="10"/>
                                        </p:tgtEl>
                                        <p:attrNameLst>
                                          <p:attrName>ppt_w</p:attrName>
                                        </p:attrNameLst>
                                      </p:cBhvr>
                                      <p:tavLst>
                                        <p:tav tm="0">
                                          <p:val>
                                            <p:fltVal val="0"/>
                                          </p:val>
                                        </p:tav>
                                        <p:tav tm="100000">
                                          <p:val>
                                            <p:strVal val="#ppt_w"/>
                                          </p:val>
                                        </p:tav>
                                      </p:tavLst>
                                    </p:anim>
                                    <p:anim calcmode="lin" valueType="num">
                                      <p:cBhvr>
                                        <p:cTn id="28" dur="250" fill="hold"/>
                                        <p:tgtEl>
                                          <p:spTgt spid="10"/>
                                        </p:tgtEl>
                                        <p:attrNameLst>
                                          <p:attrName>ppt_h</p:attrName>
                                        </p:attrNameLst>
                                      </p:cBhvr>
                                      <p:tavLst>
                                        <p:tav tm="0">
                                          <p:val>
                                            <p:fltVal val="0"/>
                                          </p:val>
                                        </p:tav>
                                        <p:tav tm="100000">
                                          <p:val>
                                            <p:strVal val="#ppt_h"/>
                                          </p:val>
                                        </p:tav>
                                      </p:tavLst>
                                    </p:anim>
                                    <p:anim calcmode="lin" valueType="num">
                                      <p:cBhvr>
                                        <p:cTn id="29" dur="250" fill="hold"/>
                                        <p:tgtEl>
                                          <p:spTgt spid="10"/>
                                        </p:tgtEl>
                                        <p:attrNameLst>
                                          <p:attrName>style.rotation</p:attrName>
                                        </p:attrNameLst>
                                      </p:cBhvr>
                                      <p:tavLst>
                                        <p:tav tm="0">
                                          <p:val>
                                            <p:fltVal val="360"/>
                                          </p:val>
                                        </p:tav>
                                        <p:tav tm="100000">
                                          <p:val>
                                            <p:fltVal val="0"/>
                                          </p:val>
                                        </p:tav>
                                      </p:tavLst>
                                    </p:anim>
                                    <p:animEffect transition="in" filter="fade">
                                      <p:cBhvr>
                                        <p:cTn id="30" dur="250"/>
                                        <p:tgtEl>
                                          <p:spTgt spid="10"/>
                                        </p:tgtEl>
                                      </p:cBhvr>
                                    </p:animEffect>
                                  </p:childTnLst>
                                </p:cTn>
                              </p:par>
                            </p:childTnLst>
                          </p:cTn>
                        </p:par>
                        <p:par>
                          <p:cTn id="31" fill="hold">
                            <p:stCondLst>
                              <p:cond delay="750"/>
                            </p:stCondLst>
                            <p:childTnLst>
                              <p:par>
                                <p:cTn id="32" presetID="22" presetClass="entr" presetSubtype="8" fill="hold" grpId="0" nodeType="after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wipe(left)">
                                      <p:cBhvr>
                                        <p:cTn id="34" dur="500"/>
                                        <p:tgtEl>
                                          <p:spTgt spid="4">
                                            <p:txEl>
                                              <p:pRg st="0" end="0"/>
                                            </p:txEl>
                                          </p:spTgt>
                                        </p:tgtEl>
                                      </p:cBhvr>
                                    </p:animEffect>
                                  </p:childTnLst>
                                </p:cTn>
                              </p:par>
                            </p:childTnLst>
                          </p:cTn>
                        </p:par>
                        <p:par>
                          <p:cTn id="35" fill="hold">
                            <p:stCondLst>
                              <p:cond delay="1250"/>
                            </p:stCondLst>
                            <p:childTnLst>
                              <p:par>
                                <p:cTn id="36" presetID="49" presetClass="entr" presetSubtype="0" decel="10000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250" fill="hold"/>
                                        <p:tgtEl>
                                          <p:spTgt spid="11"/>
                                        </p:tgtEl>
                                        <p:attrNameLst>
                                          <p:attrName>ppt_w</p:attrName>
                                        </p:attrNameLst>
                                      </p:cBhvr>
                                      <p:tavLst>
                                        <p:tav tm="0">
                                          <p:val>
                                            <p:fltVal val="0"/>
                                          </p:val>
                                        </p:tav>
                                        <p:tav tm="100000">
                                          <p:val>
                                            <p:strVal val="#ppt_w"/>
                                          </p:val>
                                        </p:tav>
                                      </p:tavLst>
                                    </p:anim>
                                    <p:anim calcmode="lin" valueType="num">
                                      <p:cBhvr>
                                        <p:cTn id="39" dur="250" fill="hold"/>
                                        <p:tgtEl>
                                          <p:spTgt spid="11"/>
                                        </p:tgtEl>
                                        <p:attrNameLst>
                                          <p:attrName>ppt_h</p:attrName>
                                        </p:attrNameLst>
                                      </p:cBhvr>
                                      <p:tavLst>
                                        <p:tav tm="0">
                                          <p:val>
                                            <p:fltVal val="0"/>
                                          </p:val>
                                        </p:tav>
                                        <p:tav tm="100000">
                                          <p:val>
                                            <p:strVal val="#ppt_h"/>
                                          </p:val>
                                        </p:tav>
                                      </p:tavLst>
                                    </p:anim>
                                    <p:anim calcmode="lin" valueType="num">
                                      <p:cBhvr>
                                        <p:cTn id="40" dur="250" fill="hold"/>
                                        <p:tgtEl>
                                          <p:spTgt spid="11"/>
                                        </p:tgtEl>
                                        <p:attrNameLst>
                                          <p:attrName>style.rotation</p:attrName>
                                        </p:attrNameLst>
                                      </p:cBhvr>
                                      <p:tavLst>
                                        <p:tav tm="0">
                                          <p:val>
                                            <p:fltVal val="360"/>
                                          </p:val>
                                        </p:tav>
                                        <p:tav tm="100000">
                                          <p:val>
                                            <p:fltVal val="0"/>
                                          </p:val>
                                        </p:tav>
                                      </p:tavLst>
                                    </p:anim>
                                    <p:animEffect transition="in" filter="fade">
                                      <p:cBhvr>
                                        <p:cTn id="41" dur="250"/>
                                        <p:tgtEl>
                                          <p:spTgt spid="11"/>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4">
                                            <p:txEl>
                                              <p:pRg st="1" end="1"/>
                                            </p:txEl>
                                          </p:spTgt>
                                        </p:tgtEl>
                                        <p:attrNameLst>
                                          <p:attrName>style.visibility</p:attrName>
                                        </p:attrNameLst>
                                      </p:cBhvr>
                                      <p:to>
                                        <p:strVal val="visible"/>
                                      </p:to>
                                    </p:set>
                                    <p:animEffect transition="in" filter="wipe(left)">
                                      <p:cBhvr>
                                        <p:cTn id="45" dur="500"/>
                                        <p:tgtEl>
                                          <p:spTgt spid="4">
                                            <p:txEl>
                                              <p:pRg st="1" end="1"/>
                                            </p:txEl>
                                          </p:spTgt>
                                        </p:tgtEl>
                                      </p:cBhvr>
                                    </p:animEffect>
                                  </p:childTnLst>
                                </p:cTn>
                              </p:par>
                            </p:childTnLst>
                          </p:cTn>
                        </p:par>
                        <p:par>
                          <p:cTn id="46" fill="hold">
                            <p:stCondLst>
                              <p:cond delay="2000"/>
                            </p:stCondLst>
                            <p:childTnLst>
                              <p:par>
                                <p:cTn id="47" presetID="49" presetClass="entr" presetSubtype="0" decel="10000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fltVal val="0"/>
                                          </p:val>
                                        </p:tav>
                                        <p:tav tm="100000">
                                          <p:val>
                                            <p:strVal val="#ppt_w"/>
                                          </p:val>
                                        </p:tav>
                                      </p:tavLst>
                                    </p:anim>
                                    <p:anim calcmode="lin" valueType="num">
                                      <p:cBhvr>
                                        <p:cTn id="50" dur="250" fill="hold"/>
                                        <p:tgtEl>
                                          <p:spTgt spid="12"/>
                                        </p:tgtEl>
                                        <p:attrNameLst>
                                          <p:attrName>ppt_h</p:attrName>
                                        </p:attrNameLst>
                                      </p:cBhvr>
                                      <p:tavLst>
                                        <p:tav tm="0">
                                          <p:val>
                                            <p:fltVal val="0"/>
                                          </p:val>
                                        </p:tav>
                                        <p:tav tm="100000">
                                          <p:val>
                                            <p:strVal val="#ppt_h"/>
                                          </p:val>
                                        </p:tav>
                                      </p:tavLst>
                                    </p:anim>
                                    <p:anim calcmode="lin" valueType="num">
                                      <p:cBhvr>
                                        <p:cTn id="51" dur="250" fill="hold"/>
                                        <p:tgtEl>
                                          <p:spTgt spid="12"/>
                                        </p:tgtEl>
                                        <p:attrNameLst>
                                          <p:attrName>style.rotation</p:attrName>
                                        </p:attrNameLst>
                                      </p:cBhvr>
                                      <p:tavLst>
                                        <p:tav tm="0">
                                          <p:val>
                                            <p:fltVal val="360"/>
                                          </p:val>
                                        </p:tav>
                                        <p:tav tm="100000">
                                          <p:val>
                                            <p:fltVal val="0"/>
                                          </p:val>
                                        </p:tav>
                                      </p:tavLst>
                                    </p:anim>
                                    <p:animEffect transition="in" filter="fade">
                                      <p:cBhvr>
                                        <p:cTn id="52" dur="250"/>
                                        <p:tgtEl>
                                          <p:spTgt spid="12"/>
                                        </p:tgtEl>
                                      </p:cBhvr>
                                    </p:animEffect>
                                  </p:childTnLst>
                                </p:cTn>
                              </p:par>
                            </p:childTnLst>
                          </p:cTn>
                        </p:par>
                        <p:par>
                          <p:cTn id="53" fill="hold">
                            <p:stCondLst>
                              <p:cond delay="2250"/>
                            </p:stCondLst>
                            <p:childTnLst>
                              <p:par>
                                <p:cTn id="54" presetID="22" presetClass="entr" presetSubtype="8" fill="hold" grpId="0" nodeType="afterEffect">
                                  <p:stCondLst>
                                    <p:cond delay="0"/>
                                  </p:stCondLst>
                                  <p:childTnLst>
                                    <p:set>
                                      <p:cBhvr>
                                        <p:cTn id="55" dur="1" fill="hold">
                                          <p:stCondLst>
                                            <p:cond delay="0"/>
                                          </p:stCondLst>
                                        </p:cTn>
                                        <p:tgtEl>
                                          <p:spTgt spid="4">
                                            <p:txEl>
                                              <p:pRg st="2" end="2"/>
                                            </p:txEl>
                                          </p:spTgt>
                                        </p:tgtEl>
                                        <p:attrNameLst>
                                          <p:attrName>style.visibility</p:attrName>
                                        </p:attrNameLst>
                                      </p:cBhvr>
                                      <p:to>
                                        <p:strVal val="visible"/>
                                      </p:to>
                                    </p:set>
                                    <p:animEffect transition="in" filter="wipe(left)">
                                      <p:cBhvr>
                                        <p:cTn id="56" dur="500"/>
                                        <p:tgtEl>
                                          <p:spTgt spid="4">
                                            <p:txEl>
                                              <p:pRg st="2" end="2"/>
                                            </p:txEl>
                                          </p:spTgt>
                                        </p:tgtEl>
                                      </p:cBhvr>
                                    </p:animEffect>
                                  </p:childTnLst>
                                </p:cTn>
                              </p:par>
                            </p:childTnLst>
                          </p:cTn>
                        </p:par>
                        <p:par>
                          <p:cTn id="57" fill="hold">
                            <p:stCondLst>
                              <p:cond delay="2750"/>
                            </p:stCondLst>
                            <p:childTnLst>
                              <p:par>
                                <p:cTn id="58" presetID="49" presetClass="entr" presetSubtype="0" decel="100000"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250" fill="hold"/>
                                        <p:tgtEl>
                                          <p:spTgt spid="13"/>
                                        </p:tgtEl>
                                        <p:attrNameLst>
                                          <p:attrName>ppt_w</p:attrName>
                                        </p:attrNameLst>
                                      </p:cBhvr>
                                      <p:tavLst>
                                        <p:tav tm="0">
                                          <p:val>
                                            <p:fltVal val="0"/>
                                          </p:val>
                                        </p:tav>
                                        <p:tav tm="100000">
                                          <p:val>
                                            <p:strVal val="#ppt_w"/>
                                          </p:val>
                                        </p:tav>
                                      </p:tavLst>
                                    </p:anim>
                                    <p:anim calcmode="lin" valueType="num">
                                      <p:cBhvr>
                                        <p:cTn id="61" dur="250" fill="hold"/>
                                        <p:tgtEl>
                                          <p:spTgt spid="13"/>
                                        </p:tgtEl>
                                        <p:attrNameLst>
                                          <p:attrName>ppt_h</p:attrName>
                                        </p:attrNameLst>
                                      </p:cBhvr>
                                      <p:tavLst>
                                        <p:tav tm="0">
                                          <p:val>
                                            <p:fltVal val="0"/>
                                          </p:val>
                                        </p:tav>
                                        <p:tav tm="100000">
                                          <p:val>
                                            <p:strVal val="#ppt_h"/>
                                          </p:val>
                                        </p:tav>
                                      </p:tavLst>
                                    </p:anim>
                                    <p:anim calcmode="lin" valueType="num">
                                      <p:cBhvr>
                                        <p:cTn id="62" dur="250" fill="hold"/>
                                        <p:tgtEl>
                                          <p:spTgt spid="13"/>
                                        </p:tgtEl>
                                        <p:attrNameLst>
                                          <p:attrName>style.rotation</p:attrName>
                                        </p:attrNameLst>
                                      </p:cBhvr>
                                      <p:tavLst>
                                        <p:tav tm="0">
                                          <p:val>
                                            <p:fltVal val="360"/>
                                          </p:val>
                                        </p:tav>
                                        <p:tav tm="100000">
                                          <p:val>
                                            <p:fltVal val="0"/>
                                          </p:val>
                                        </p:tav>
                                      </p:tavLst>
                                    </p:anim>
                                    <p:animEffect transition="in" filter="fade">
                                      <p:cBhvr>
                                        <p:cTn id="63" dur="250"/>
                                        <p:tgtEl>
                                          <p:spTgt spid="13"/>
                                        </p:tgtEl>
                                      </p:cBhvr>
                                    </p:animEffect>
                                  </p:childTnLst>
                                </p:cTn>
                              </p:par>
                            </p:childTnLst>
                          </p:cTn>
                        </p:par>
                        <p:par>
                          <p:cTn id="64" fill="hold">
                            <p:stCondLst>
                              <p:cond delay="3000"/>
                            </p:stCondLst>
                            <p:childTnLst>
                              <p:par>
                                <p:cTn id="65" presetID="22" presetClass="entr" presetSubtype="8" fill="hold" grpId="0" nodeType="after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wipe(left)">
                                      <p:cBhvr>
                                        <p:cTn id="67" dur="500"/>
                                        <p:tgtEl>
                                          <p:spTgt spid="4">
                                            <p:txEl>
                                              <p:pRg st="3" end="3"/>
                                            </p:txEl>
                                          </p:spTgt>
                                        </p:tgtEl>
                                      </p:cBhvr>
                                    </p:animEffect>
                                  </p:childTnLst>
                                </p:cTn>
                              </p:par>
                            </p:childTnLst>
                          </p:cTn>
                        </p:par>
                        <p:par>
                          <p:cTn id="68" fill="hold">
                            <p:stCondLst>
                              <p:cond delay="3500"/>
                            </p:stCondLst>
                            <p:childTnLst>
                              <p:par>
                                <p:cTn id="69" presetID="49" presetClass="entr" presetSubtype="0" decel="100000"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250" fill="hold"/>
                                        <p:tgtEl>
                                          <p:spTgt spid="14"/>
                                        </p:tgtEl>
                                        <p:attrNameLst>
                                          <p:attrName>ppt_w</p:attrName>
                                        </p:attrNameLst>
                                      </p:cBhvr>
                                      <p:tavLst>
                                        <p:tav tm="0">
                                          <p:val>
                                            <p:fltVal val="0"/>
                                          </p:val>
                                        </p:tav>
                                        <p:tav tm="100000">
                                          <p:val>
                                            <p:strVal val="#ppt_w"/>
                                          </p:val>
                                        </p:tav>
                                      </p:tavLst>
                                    </p:anim>
                                    <p:anim calcmode="lin" valueType="num">
                                      <p:cBhvr>
                                        <p:cTn id="72" dur="250" fill="hold"/>
                                        <p:tgtEl>
                                          <p:spTgt spid="14"/>
                                        </p:tgtEl>
                                        <p:attrNameLst>
                                          <p:attrName>ppt_h</p:attrName>
                                        </p:attrNameLst>
                                      </p:cBhvr>
                                      <p:tavLst>
                                        <p:tav tm="0">
                                          <p:val>
                                            <p:fltVal val="0"/>
                                          </p:val>
                                        </p:tav>
                                        <p:tav tm="100000">
                                          <p:val>
                                            <p:strVal val="#ppt_h"/>
                                          </p:val>
                                        </p:tav>
                                      </p:tavLst>
                                    </p:anim>
                                    <p:anim calcmode="lin" valueType="num">
                                      <p:cBhvr>
                                        <p:cTn id="73" dur="250" fill="hold"/>
                                        <p:tgtEl>
                                          <p:spTgt spid="14"/>
                                        </p:tgtEl>
                                        <p:attrNameLst>
                                          <p:attrName>style.rotation</p:attrName>
                                        </p:attrNameLst>
                                      </p:cBhvr>
                                      <p:tavLst>
                                        <p:tav tm="0">
                                          <p:val>
                                            <p:fltVal val="360"/>
                                          </p:val>
                                        </p:tav>
                                        <p:tav tm="100000">
                                          <p:val>
                                            <p:fltVal val="0"/>
                                          </p:val>
                                        </p:tav>
                                      </p:tavLst>
                                    </p:anim>
                                    <p:animEffect transition="in" filter="fade">
                                      <p:cBhvr>
                                        <p:cTn id="74" dur="250"/>
                                        <p:tgtEl>
                                          <p:spTgt spid="14"/>
                                        </p:tgtEl>
                                      </p:cBhvr>
                                    </p:animEffect>
                                  </p:childTnLst>
                                </p:cTn>
                              </p:par>
                            </p:childTnLst>
                          </p:cTn>
                        </p:par>
                        <p:par>
                          <p:cTn id="75" fill="hold">
                            <p:stCondLst>
                              <p:cond delay="3750"/>
                            </p:stCondLst>
                            <p:childTnLst>
                              <p:par>
                                <p:cTn id="76" presetID="22" presetClass="entr" presetSubtype="8" fill="hold" grpId="0" nodeType="afterEffect">
                                  <p:stCondLst>
                                    <p:cond delay="0"/>
                                  </p:stCondLst>
                                  <p:childTnLst>
                                    <p:set>
                                      <p:cBhvr>
                                        <p:cTn id="77" dur="1" fill="hold">
                                          <p:stCondLst>
                                            <p:cond delay="0"/>
                                          </p:stCondLst>
                                        </p:cTn>
                                        <p:tgtEl>
                                          <p:spTgt spid="4">
                                            <p:txEl>
                                              <p:pRg st="4" end="4"/>
                                            </p:txEl>
                                          </p:spTgt>
                                        </p:tgtEl>
                                        <p:attrNameLst>
                                          <p:attrName>style.visibility</p:attrName>
                                        </p:attrNameLst>
                                      </p:cBhvr>
                                      <p:to>
                                        <p:strVal val="visible"/>
                                      </p:to>
                                    </p:set>
                                    <p:animEffect transition="in" filter="wipe(left)">
                                      <p:cBhvr>
                                        <p:cTn id="78" dur="500"/>
                                        <p:tgtEl>
                                          <p:spTgt spid="4">
                                            <p:txEl>
                                              <p:pRg st="4" end="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7" presetClass="entr" presetSubtype="1" fill="hold" nodeType="click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p:cTn id="83" dur="500" fill="hold"/>
                                        <p:tgtEl>
                                          <p:spTgt spid="16"/>
                                        </p:tgtEl>
                                        <p:attrNameLst>
                                          <p:attrName>ppt_x</p:attrName>
                                        </p:attrNameLst>
                                      </p:cBhvr>
                                      <p:tavLst>
                                        <p:tav tm="0">
                                          <p:val>
                                            <p:strVal val="#ppt_x"/>
                                          </p:val>
                                        </p:tav>
                                        <p:tav tm="100000">
                                          <p:val>
                                            <p:strVal val="#ppt_x"/>
                                          </p:val>
                                        </p:tav>
                                      </p:tavLst>
                                    </p:anim>
                                    <p:anim calcmode="lin" valueType="num">
                                      <p:cBhvr>
                                        <p:cTn id="84" dur="500" fill="hold"/>
                                        <p:tgtEl>
                                          <p:spTgt spid="16"/>
                                        </p:tgtEl>
                                        <p:attrNameLst>
                                          <p:attrName>ppt_y</p:attrName>
                                        </p:attrNameLst>
                                      </p:cBhvr>
                                      <p:tavLst>
                                        <p:tav tm="0">
                                          <p:val>
                                            <p:strVal val="#ppt_y-#ppt_h/2"/>
                                          </p:val>
                                        </p:tav>
                                        <p:tav tm="100000">
                                          <p:val>
                                            <p:strVal val="#ppt_y"/>
                                          </p:val>
                                        </p:tav>
                                      </p:tavLst>
                                    </p:anim>
                                    <p:anim calcmode="lin" valueType="num">
                                      <p:cBhvr>
                                        <p:cTn id="85" dur="500" fill="hold"/>
                                        <p:tgtEl>
                                          <p:spTgt spid="16"/>
                                        </p:tgtEl>
                                        <p:attrNameLst>
                                          <p:attrName>ppt_w</p:attrName>
                                        </p:attrNameLst>
                                      </p:cBhvr>
                                      <p:tavLst>
                                        <p:tav tm="0">
                                          <p:val>
                                            <p:strVal val="#ppt_w"/>
                                          </p:val>
                                        </p:tav>
                                        <p:tav tm="100000">
                                          <p:val>
                                            <p:strVal val="#ppt_w"/>
                                          </p:val>
                                        </p:tav>
                                      </p:tavLst>
                                    </p:anim>
                                    <p:anim calcmode="lin" valueType="num">
                                      <p:cBhvr>
                                        <p:cTn id="86" dur="500" fill="hold"/>
                                        <p:tgtEl>
                                          <p:spTgt spid="16"/>
                                        </p:tgtEl>
                                        <p:attrNameLst>
                                          <p:attrName>ppt_h</p:attrName>
                                        </p:attrNameLst>
                                      </p:cBhvr>
                                      <p:tavLst>
                                        <p:tav tm="0">
                                          <p:val>
                                            <p:fltVal val="0"/>
                                          </p:val>
                                        </p:tav>
                                        <p:tav tm="100000">
                                          <p:val>
                                            <p:strVal val="#ppt_h"/>
                                          </p:val>
                                        </p:tav>
                                      </p:tavLst>
                                    </p:anim>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2">
                                            <p:txEl>
                                              <p:pRg st="0" end="0"/>
                                            </p:txEl>
                                          </p:spTgt>
                                        </p:tgtEl>
                                        <p:attrNameLst>
                                          <p:attrName>style.visibility</p:attrName>
                                        </p:attrNameLst>
                                      </p:cBhvr>
                                      <p:to>
                                        <p:strVal val="visible"/>
                                      </p:to>
                                    </p:set>
                                    <p:animEffect transition="in" filter="wipe(left)">
                                      <p:cBhvr>
                                        <p:cTn id="90" dur="500"/>
                                        <p:tgtEl>
                                          <p:spTgt spid="2">
                                            <p:txEl>
                                              <p:pRg st="0" end="0"/>
                                            </p:txEl>
                                          </p:spTgt>
                                        </p:tgtEl>
                                      </p:cBhvr>
                                    </p:animEffect>
                                  </p:childTnLst>
                                </p:cTn>
                              </p:par>
                            </p:childTnLst>
                          </p:cTn>
                        </p:par>
                        <p:par>
                          <p:cTn id="91" fill="hold">
                            <p:stCondLst>
                              <p:cond delay="1000"/>
                            </p:stCondLst>
                            <p:childTnLst>
                              <p:par>
                                <p:cTn id="92" presetID="31" presetClass="entr" presetSubtype="0" fill="hold" nodeType="afterEffect">
                                  <p:stCondLst>
                                    <p:cond delay="0"/>
                                  </p:stCondLst>
                                  <p:childTnLst>
                                    <p:set>
                                      <p:cBhvr>
                                        <p:cTn id="93" dur="1" fill="hold">
                                          <p:stCondLst>
                                            <p:cond delay="0"/>
                                          </p:stCondLst>
                                        </p:cTn>
                                        <p:tgtEl>
                                          <p:spTgt spid="28"/>
                                        </p:tgtEl>
                                        <p:attrNameLst>
                                          <p:attrName>style.visibility</p:attrName>
                                        </p:attrNameLst>
                                      </p:cBhvr>
                                      <p:to>
                                        <p:strVal val="visible"/>
                                      </p:to>
                                    </p:set>
                                    <p:anim calcmode="lin" valueType="num">
                                      <p:cBhvr>
                                        <p:cTn id="94" dur="500" fill="hold"/>
                                        <p:tgtEl>
                                          <p:spTgt spid="28"/>
                                        </p:tgtEl>
                                        <p:attrNameLst>
                                          <p:attrName>ppt_w</p:attrName>
                                        </p:attrNameLst>
                                      </p:cBhvr>
                                      <p:tavLst>
                                        <p:tav tm="0">
                                          <p:val>
                                            <p:fltVal val="0"/>
                                          </p:val>
                                        </p:tav>
                                        <p:tav tm="100000">
                                          <p:val>
                                            <p:strVal val="#ppt_w"/>
                                          </p:val>
                                        </p:tav>
                                      </p:tavLst>
                                    </p:anim>
                                    <p:anim calcmode="lin" valueType="num">
                                      <p:cBhvr>
                                        <p:cTn id="95" dur="500" fill="hold"/>
                                        <p:tgtEl>
                                          <p:spTgt spid="28"/>
                                        </p:tgtEl>
                                        <p:attrNameLst>
                                          <p:attrName>ppt_h</p:attrName>
                                        </p:attrNameLst>
                                      </p:cBhvr>
                                      <p:tavLst>
                                        <p:tav tm="0">
                                          <p:val>
                                            <p:fltVal val="0"/>
                                          </p:val>
                                        </p:tav>
                                        <p:tav tm="100000">
                                          <p:val>
                                            <p:strVal val="#ppt_h"/>
                                          </p:val>
                                        </p:tav>
                                      </p:tavLst>
                                    </p:anim>
                                    <p:anim calcmode="lin" valueType="num">
                                      <p:cBhvr>
                                        <p:cTn id="96" dur="500" fill="hold"/>
                                        <p:tgtEl>
                                          <p:spTgt spid="28"/>
                                        </p:tgtEl>
                                        <p:attrNameLst>
                                          <p:attrName>style.rotation</p:attrName>
                                        </p:attrNameLst>
                                      </p:cBhvr>
                                      <p:tavLst>
                                        <p:tav tm="0">
                                          <p:val>
                                            <p:fltVal val="90"/>
                                          </p:val>
                                        </p:tav>
                                        <p:tav tm="100000">
                                          <p:val>
                                            <p:fltVal val="0"/>
                                          </p:val>
                                        </p:tav>
                                      </p:tavLst>
                                    </p:anim>
                                    <p:animEffect transition="in" filter="fade">
                                      <p:cBhvr>
                                        <p:cTn id="97" dur="500"/>
                                        <p:tgtEl>
                                          <p:spTgt spid="28"/>
                                        </p:tgtEl>
                                      </p:cBhvr>
                                    </p:animEffect>
                                  </p:childTnLst>
                                </p:cTn>
                              </p:par>
                            </p:childTnLst>
                          </p:cTn>
                        </p:par>
                        <p:par>
                          <p:cTn id="98" fill="hold">
                            <p:stCondLst>
                              <p:cond delay="1500"/>
                            </p:stCondLst>
                            <p:childTnLst>
                              <p:par>
                                <p:cTn id="99" presetID="22" presetClass="entr" presetSubtype="8" fill="hold" grpId="0" nodeType="afterEffect">
                                  <p:stCondLst>
                                    <p:cond delay="0"/>
                                  </p:stCondLst>
                                  <p:childTnLst>
                                    <p:set>
                                      <p:cBhvr>
                                        <p:cTn id="100" dur="1" fill="hold">
                                          <p:stCondLst>
                                            <p:cond delay="0"/>
                                          </p:stCondLst>
                                        </p:cTn>
                                        <p:tgtEl>
                                          <p:spTgt spid="2">
                                            <p:txEl>
                                              <p:pRg st="1" end="1"/>
                                            </p:txEl>
                                          </p:spTgt>
                                        </p:tgtEl>
                                        <p:attrNameLst>
                                          <p:attrName>style.visibility</p:attrName>
                                        </p:attrNameLst>
                                      </p:cBhvr>
                                      <p:to>
                                        <p:strVal val="visible"/>
                                      </p:to>
                                    </p:set>
                                    <p:animEffect transition="in" filter="wipe(left)">
                                      <p:cBhvr>
                                        <p:cTn id="101" dur="500"/>
                                        <p:tgtEl>
                                          <p:spTgt spid="2">
                                            <p:txEl>
                                              <p:pRg st="1" end="1"/>
                                            </p:txEl>
                                          </p:spTgt>
                                        </p:tgtEl>
                                      </p:cBhvr>
                                    </p:animEffect>
                                  </p:childTnLst>
                                </p:cTn>
                              </p:par>
                            </p:childTnLst>
                          </p:cTn>
                        </p:par>
                        <p:par>
                          <p:cTn id="102" fill="hold">
                            <p:stCondLst>
                              <p:cond delay="2000"/>
                            </p:stCondLst>
                            <p:childTnLst>
                              <p:par>
                                <p:cTn id="103" presetID="31" presetClass="entr" presetSubtype="0" fill="hold" nodeType="afterEffect">
                                  <p:stCondLst>
                                    <p:cond delay="0"/>
                                  </p:stCondLst>
                                  <p:childTnLst>
                                    <p:set>
                                      <p:cBhvr>
                                        <p:cTn id="104" dur="1" fill="hold">
                                          <p:stCondLst>
                                            <p:cond delay="0"/>
                                          </p:stCondLst>
                                        </p:cTn>
                                        <p:tgtEl>
                                          <p:spTgt spid="26"/>
                                        </p:tgtEl>
                                        <p:attrNameLst>
                                          <p:attrName>style.visibility</p:attrName>
                                        </p:attrNameLst>
                                      </p:cBhvr>
                                      <p:to>
                                        <p:strVal val="visible"/>
                                      </p:to>
                                    </p:set>
                                    <p:anim calcmode="lin" valueType="num">
                                      <p:cBhvr>
                                        <p:cTn id="105" dur="500" fill="hold"/>
                                        <p:tgtEl>
                                          <p:spTgt spid="26"/>
                                        </p:tgtEl>
                                        <p:attrNameLst>
                                          <p:attrName>ppt_w</p:attrName>
                                        </p:attrNameLst>
                                      </p:cBhvr>
                                      <p:tavLst>
                                        <p:tav tm="0">
                                          <p:val>
                                            <p:fltVal val="0"/>
                                          </p:val>
                                        </p:tav>
                                        <p:tav tm="100000">
                                          <p:val>
                                            <p:strVal val="#ppt_w"/>
                                          </p:val>
                                        </p:tav>
                                      </p:tavLst>
                                    </p:anim>
                                    <p:anim calcmode="lin" valueType="num">
                                      <p:cBhvr>
                                        <p:cTn id="106" dur="500" fill="hold"/>
                                        <p:tgtEl>
                                          <p:spTgt spid="26"/>
                                        </p:tgtEl>
                                        <p:attrNameLst>
                                          <p:attrName>ppt_h</p:attrName>
                                        </p:attrNameLst>
                                      </p:cBhvr>
                                      <p:tavLst>
                                        <p:tav tm="0">
                                          <p:val>
                                            <p:fltVal val="0"/>
                                          </p:val>
                                        </p:tav>
                                        <p:tav tm="100000">
                                          <p:val>
                                            <p:strVal val="#ppt_h"/>
                                          </p:val>
                                        </p:tav>
                                      </p:tavLst>
                                    </p:anim>
                                    <p:anim calcmode="lin" valueType="num">
                                      <p:cBhvr>
                                        <p:cTn id="107" dur="500" fill="hold"/>
                                        <p:tgtEl>
                                          <p:spTgt spid="26"/>
                                        </p:tgtEl>
                                        <p:attrNameLst>
                                          <p:attrName>style.rotation</p:attrName>
                                        </p:attrNameLst>
                                      </p:cBhvr>
                                      <p:tavLst>
                                        <p:tav tm="0">
                                          <p:val>
                                            <p:fltVal val="90"/>
                                          </p:val>
                                        </p:tav>
                                        <p:tav tm="100000">
                                          <p:val>
                                            <p:fltVal val="0"/>
                                          </p:val>
                                        </p:tav>
                                      </p:tavLst>
                                    </p:anim>
                                    <p:animEffect transition="in" filter="fade">
                                      <p:cBhvr>
                                        <p:cTn id="108" dur="500"/>
                                        <p:tgtEl>
                                          <p:spTgt spid="26"/>
                                        </p:tgtEl>
                                      </p:cBhvr>
                                    </p:animEffect>
                                  </p:childTnLst>
                                </p:cTn>
                              </p:par>
                            </p:childTnLst>
                          </p:cTn>
                        </p:par>
                        <p:par>
                          <p:cTn id="109" fill="hold">
                            <p:stCondLst>
                              <p:cond delay="2500"/>
                            </p:stCondLst>
                            <p:childTnLst>
                              <p:par>
                                <p:cTn id="110" presetID="22" presetClass="entr" presetSubtype="8" fill="hold" grpId="0" nodeType="afterEffect">
                                  <p:stCondLst>
                                    <p:cond delay="0"/>
                                  </p:stCondLst>
                                  <p:childTnLst>
                                    <p:set>
                                      <p:cBhvr>
                                        <p:cTn id="111" dur="1" fill="hold">
                                          <p:stCondLst>
                                            <p:cond delay="0"/>
                                          </p:stCondLst>
                                        </p:cTn>
                                        <p:tgtEl>
                                          <p:spTgt spid="2">
                                            <p:txEl>
                                              <p:pRg st="2" end="2"/>
                                            </p:txEl>
                                          </p:spTgt>
                                        </p:tgtEl>
                                        <p:attrNameLst>
                                          <p:attrName>style.visibility</p:attrName>
                                        </p:attrNameLst>
                                      </p:cBhvr>
                                      <p:to>
                                        <p:strVal val="visible"/>
                                      </p:to>
                                    </p:set>
                                    <p:animEffect transition="in" filter="wipe(left)">
                                      <p:cBhvr>
                                        <p:cTn id="112" dur="500"/>
                                        <p:tgtEl>
                                          <p:spTgt spid="2">
                                            <p:txEl>
                                              <p:pRg st="2" end="2"/>
                                            </p:txEl>
                                          </p:spTgt>
                                        </p:tgtEl>
                                      </p:cBhvr>
                                    </p:animEffect>
                                  </p:childTnLst>
                                </p:cTn>
                              </p:par>
                            </p:childTnLst>
                          </p:cTn>
                        </p:par>
                        <p:par>
                          <p:cTn id="113" fill="hold">
                            <p:stCondLst>
                              <p:cond delay="3000"/>
                            </p:stCondLst>
                            <p:childTnLst>
                              <p:par>
                                <p:cTn id="114" presetID="31" presetClass="entr" presetSubtype="0" fill="hold" nodeType="afterEffect">
                                  <p:stCondLst>
                                    <p:cond delay="0"/>
                                  </p:stCondLst>
                                  <p:childTnLst>
                                    <p:set>
                                      <p:cBhvr>
                                        <p:cTn id="115" dur="1" fill="hold">
                                          <p:stCondLst>
                                            <p:cond delay="0"/>
                                          </p:stCondLst>
                                        </p:cTn>
                                        <p:tgtEl>
                                          <p:spTgt spid="25"/>
                                        </p:tgtEl>
                                        <p:attrNameLst>
                                          <p:attrName>style.visibility</p:attrName>
                                        </p:attrNameLst>
                                      </p:cBhvr>
                                      <p:to>
                                        <p:strVal val="visible"/>
                                      </p:to>
                                    </p:set>
                                    <p:anim calcmode="lin" valueType="num">
                                      <p:cBhvr>
                                        <p:cTn id="116" dur="500" fill="hold"/>
                                        <p:tgtEl>
                                          <p:spTgt spid="25"/>
                                        </p:tgtEl>
                                        <p:attrNameLst>
                                          <p:attrName>ppt_w</p:attrName>
                                        </p:attrNameLst>
                                      </p:cBhvr>
                                      <p:tavLst>
                                        <p:tav tm="0">
                                          <p:val>
                                            <p:fltVal val="0"/>
                                          </p:val>
                                        </p:tav>
                                        <p:tav tm="100000">
                                          <p:val>
                                            <p:strVal val="#ppt_w"/>
                                          </p:val>
                                        </p:tav>
                                      </p:tavLst>
                                    </p:anim>
                                    <p:anim calcmode="lin" valueType="num">
                                      <p:cBhvr>
                                        <p:cTn id="117" dur="500" fill="hold"/>
                                        <p:tgtEl>
                                          <p:spTgt spid="25"/>
                                        </p:tgtEl>
                                        <p:attrNameLst>
                                          <p:attrName>ppt_h</p:attrName>
                                        </p:attrNameLst>
                                      </p:cBhvr>
                                      <p:tavLst>
                                        <p:tav tm="0">
                                          <p:val>
                                            <p:fltVal val="0"/>
                                          </p:val>
                                        </p:tav>
                                        <p:tav tm="100000">
                                          <p:val>
                                            <p:strVal val="#ppt_h"/>
                                          </p:val>
                                        </p:tav>
                                      </p:tavLst>
                                    </p:anim>
                                    <p:anim calcmode="lin" valueType="num">
                                      <p:cBhvr>
                                        <p:cTn id="118" dur="500" fill="hold"/>
                                        <p:tgtEl>
                                          <p:spTgt spid="25"/>
                                        </p:tgtEl>
                                        <p:attrNameLst>
                                          <p:attrName>style.rotation</p:attrName>
                                        </p:attrNameLst>
                                      </p:cBhvr>
                                      <p:tavLst>
                                        <p:tav tm="0">
                                          <p:val>
                                            <p:fltVal val="90"/>
                                          </p:val>
                                        </p:tav>
                                        <p:tav tm="100000">
                                          <p:val>
                                            <p:fltVal val="0"/>
                                          </p:val>
                                        </p:tav>
                                      </p:tavLst>
                                    </p:anim>
                                    <p:animEffect transition="in" filter="fade">
                                      <p:cBhvr>
                                        <p:cTn id="119" dur="500"/>
                                        <p:tgtEl>
                                          <p:spTgt spid="25"/>
                                        </p:tgtEl>
                                      </p:cBhvr>
                                    </p:animEffect>
                                  </p:childTnLst>
                                </p:cTn>
                              </p:par>
                            </p:childTnLst>
                          </p:cTn>
                        </p:par>
                        <p:par>
                          <p:cTn id="120" fill="hold">
                            <p:stCondLst>
                              <p:cond delay="3500"/>
                            </p:stCondLst>
                            <p:childTnLst>
                              <p:par>
                                <p:cTn id="121" presetID="22" presetClass="entr" presetSubtype="8" fill="hold" grpId="0" nodeType="afterEffect">
                                  <p:stCondLst>
                                    <p:cond delay="0"/>
                                  </p:stCondLst>
                                  <p:childTnLst>
                                    <p:set>
                                      <p:cBhvr>
                                        <p:cTn id="122" dur="1" fill="hold">
                                          <p:stCondLst>
                                            <p:cond delay="0"/>
                                          </p:stCondLst>
                                        </p:cTn>
                                        <p:tgtEl>
                                          <p:spTgt spid="2">
                                            <p:txEl>
                                              <p:pRg st="3" end="3"/>
                                            </p:txEl>
                                          </p:spTgt>
                                        </p:tgtEl>
                                        <p:attrNameLst>
                                          <p:attrName>style.visibility</p:attrName>
                                        </p:attrNameLst>
                                      </p:cBhvr>
                                      <p:to>
                                        <p:strVal val="visible"/>
                                      </p:to>
                                    </p:set>
                                    <p:animEffect transition="in" filter="wipe(left)">
                                      <p:cBhvr>
                                        <p:cTn id="123" dur="500"/>
                                        <p:tgtEl>
                                          <p:spTgt spid="2">
                                            <p:txEl>
                                              <p:pRg st="3" end="3"/>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17" presetClass="entr" presetSubtype="1" fill="hold" nodeType="clickEffect">
                                  <p:stCondLst>
                                    <p:cond delay="0"/>
                                  </p:stCondLst>
                                  <p:childTnLst>
                                    <p:set>
                                      <p:cBhvr>
                                        <p:cTn id="127" dur="1" fill="hold">
                                          <p:stCondLst>
                                            <p:cond delay="0"/>
                                          </p:stCondLst>
                                        </p:cTn>
                                        <p:tgtEl>
                                          <p:spTgt spid="20"/>
                                        </p:tgtEl>
                                        <p:attrNameLst>
                                          <p:attrName>style.visibility</p:attrName>
                                        </p:attrNameLst>
                                      </p:cBhvr>
                                      <p:to>
                                        <p:strVal val="visible"/>
                                      </p:to>
                                    </p:set>
                                    <p:anim calcmode="lin" valueType="num">
                                      <p:cBhvr>
                                        <p:cTn id="128" dur="500" fill="hold"/>
                                        <p:tgtEl>
                                          <p:spTgt spid="20"/>
                                        </p:tgtEl>
                                        <p:attrNameLst>
                                          <p:attrName>ppt_x</p:attrName>
                                        </p:attrNameLst>
                                      </p:cBhvr>
                                      <p:tavLst>
                                        <p:tav tm="0">
                                          <p:val>
                                            <p:strVal val="#ppt_x"/>
                                          </p:val>
                                        </p:tav>
                                        <p:tav tm="100000">
                                          <p:val>
                                            <p:strVal val="#ppt_x"/>
                                          </p:val>
                                        </p:tav>
                                      </p:tavLst>
                                    </p:anim>
                                    <p:anim calcmode="lin" valueType="num">
                                      <p:cBhvr>
                                        <p:cTn id="129" dur="500" fill="hold"/>
                                        <p:tgtEl>
                                          <p:spTgt spid="20"/>
                                        </p:tgtEl>
                                        <p:attrNameLst>
                                          <p:attrName>ppt_y</p:attrName>
                                        </p:attrNameLst>
                                      </p:cBhvr>
                                      <p:tavLst>
                                        <p:tav tm="0">
                                          <p:val>
                                            <p:strVal val="#ppt_y-#ppt_h/2"/>
                                          </p:val>
                                        </p:tav>
                                        <p:tav tm="100000">
                                          <p:val>
                                            <p:strVal val="#ppt_y"/>
                                          </p:val>
                                        </p:tav>
                                      </p:tavLst>
                                    </p:anim>
                                    <p:anim calcmode="lin" valueType="num">
                                      <p:cBhvr>
                                        <p:cTn id="130" dur="500" fill="hold"/>
                                        <p:tgtEl>
                                          <p:spTgt spid="20"/>
                                        </p:tgtEl>
                                        <p:attrNameLst>
                                          <p:attrName>ppt_w</p:attrName>
                                        </p:attrNameLst>
                                      </p:cBhvr>
                                      <p:tavLst>
                                        <p:tav tm="0">
                                          <p:val>
                                            <p:strVal val="#ppt_w"/>
                                          </p:val>
                                        </p:tav>
                                        <p:tav tm="100000">
                                          <p:val>
                                            <p:strVal val="#ppt_w"/>
                                          </p:val>
                                        </p:tav>
                                      </p:tavLst>
                                    </p:anim>
                                    <p:anim calcmode="lin" valueType="num">
                                      <p:cBhvr>
                                        <p:cTn id="131" dur="500" fill="hold"/>
                                        <p:tgtEl>
                                          <p:spTgt spid="20"/>
                                        </p:tgtEl>
                                        <p:attrNameLst>
                                          <p:attrName>ppt_h</p:attrName>
                                        </p:attrNameLst>
                                      </p:cBhvr>
                                      <p:tavLst>
                                        <p:tav tm="0">
                                          <p:val>
                                            <p:fltVal val="0"/>
                                          </p:val>
                                        </p:tav>
                                        <p:tav tm="100000">
                                          <p:val>
                                            <p:strVal val="#ppt_h"/>
                                          </p:val>
                                        </p:tav>
                                      </p:tavLst>
                                    </p:anim>
                                  </p:childTnLst>
                                </p:cTn>
                              </p:par>
                            </p:childTnLst>
                          </p:cTn>
                        </p:par>
                        <p:par>
                          <p:cTn id="132" fill="hold">
                            <p:stCondLst>
                              <p:cond delay="500"/>
                            </p:stCondLst>
                            <p:childTnLst>
                              <p:par>
                                <p:cTn id="133" presetID="22" presetClass="entr" presetSubtype="8" fill="hold" grpId="0" nodeType="afterEffect">
                                  <p:stCondLst>
                                    <p:cond delay="0"/>
                                  </p:stCondLst>
                                  <p:childTnLst>
                                    <p:set>
                                      <p:cBhvr>
                                        <p:cTn id="134" dur="1" fill="hold">
                                          <p:stCondLst>
                                            <p:cond delay="0"/>
                                          </p:stCondLst>
                                        </p:cTn>
                                        <p:tgtEl>
                                          <p:spTgt spid="2">
                                            <p:txEl>
                                              <p:pRg st="4" end="4"/>
                                            </p:txEl>
                                          </p:spTgt>
                                        </p:tgtEl>
                                        <p:attrNameLst>
                                          <p:attrName>style.visibility</p:attrName>
                                        </p:attrNameLst>
                                      </p:cBhvr>
                                      <p:to>
                                        <p:strVal val="visible"/>
                                      </p:to>
                                    </p:set>
                                    <p:animEffect transition="in" filter="wipe(left)">
                                      <p:cBhvr>
                                        <p:cTn id="135" dur="500"/>
                                        <p:tgtEl>
                                          <p:spTgt spid="2">
                                            <p:txEl>
                                              <p:pRg st="4" end="4"/>
                                            </p:txEl>
                                          </p:spTgt>
                                        </p:tgtEl>
                                      </p:cBhvr>
                                    </p:animEffect>
                                  </p:childTnLst>
                                </p:cTn>
                              </p:par>
                            </p:childTnLst>
                          </p:cTn>
                        </p:par>
                        <p:par>
                          <p:cTn id="136" fill="hold">
                            <p:stCondLst>
                              <p:cond delay="1000"/>
                            </p:stCondLst>
                            <p:childTnLst>
                              <p:par>
                                <p:cTn id="137" presetID="31" presetClass="entr" presetSubtype="0" fill="hold" nodeType="afterEffect">
                                  <p:stCondLst>
                                    <p:cond delay="0"/>
                                  </p:stCondLst>
                                  <p:childTnLst>
                                    <p:set>
                                      <p:cBhvr>
                                        <p:cTn id="138" dur="1" fill="hold">
                                          <p:stCondLst>
                                            <p:cond delay="0"/>
                                          </p:stCondLst>
                                        </p:cTn>
                                        <p:tgtEl>
                                          <p:spTgt spid="24"/>
                                        </p:tgtEl>
                                        <p:attrNameLst>
                                          <p:attrName>style.visibility</p:attrName>
                                        </p:attrNameLst>
                                      </p:cBhvr>
                                      <p:to>
                                        <p:strVal val="visible"/>
                                      </p:to>
                                    </p:set>
                                    <p:anim calcmode="lin" valueType="num">
                                      <p:cBhvr>
                                        <p:cTn id="139" dur="500" fill="hold"/>
                                        <p:tgtEl>
                                          <p:spTgt spid="24"/>
                                        </p:tgtEl>
                                        <p:attrNameLst>
                                          <p:attrName>ppt_w</p:attrName>
                                        </p:attrNameLst>
                                      </p:cBhvr>
                                      <p:tavLst>
                                        <p:tav tm="0">
                                          <p:val>
                                            <p:fltVal val="0"/>
                                          </p:val>
                                        </p:tav>
                                        <p:tav tm="100000">
                                          <p:val>
                                            <p:strVal val="#ppt_w"/>
                                          </p:val>
                                        </p:tav>
                                      </p:tavLst>
                                    </p:anim>
                                    <p:anim calcmode="lin" valueType="num">
                                      <p:cBhvr>
                                        <p:cTn id="140" dur="500" fill="hold"/>
                                        <p:tgtEl>
                                          <p:spTgt spid="24"/>
                                        </p:tgtEl>
                                        <p:attrNameLst>
                                          <p:attrName>ppt_h</p:attrName>
                                        </p:attrNameLst>
                                      </p:cBhvr>
                                      <p:tavLst>
                                        <p:tav tm="0">
                                          <p:val>
                                            <p:fltVal val="0"/>
                                          </p:val>
                                        </p:tav>
                                        <p:tav tm="100000">
                                          <p:val>
                                            <p:strVal val="#ppt_h"/>
                                          </p:val>
                                        </p:tav>
                                      </p:tavLst>
                                    </p:anim>
                                    <p:anim calcmode="lin" valueType="num">
                                      <p:cBhvr>
                                        <p:cTn id="141" dur="500" fill="hold"/>
                                        <p:tgtEl>
                                          <p:spTgt spid="24"/>
                                        </p:tgtEl>
                                        <p:attrNameLst>
                                          <p:attrName>style.rotation</p:attrName>
                                        </p:attrNameLst>
                                      </p:cBhvr>
                                      <p:tavLst>
                                        <p:tav tm="0">
                                          <p:val>
                                            <p:fltVal val="90"/>
                                          </p:val>
                                        </p:tav>
                                        <p:tav tm="100000">
                                          <p:val>
                                            <p:fltVal val="0"/>
                                          </p:val>
                                        </p:tav>
                                      </p:tavLst>
                                    </p:anim>
                                    <p:animEffect transition="in" filter="fade">
                                      <p:cBhvr>
                                        <p:cTn id="142" dur="500"/>
                                        <p:tgtEl>
                                          <p:spTgt spid="24"/>
                                        </p:tgtEl>
                                      </p:cBhvr>
                                    </p:animEffect>
                                  </p:childTnLst>
                                </p:cTn>
                              </p:par>
                            </p:childTnLst>
                          </p:cTn>
                        </p:par>
                        <p:par>
                          <p:cTn id="143" fill="hold">
                            <p:stCondLst>
                              <p:cond delay="1500"/>
                            </p:stCondLst>
                            <p:childTnLst>
                              <p:par>
                                <p:cTn id="144" presetID="22" presetClass="entr" presetSubtype="8" fill="hold" grpId="0" nodeType="afterEffect">
                                  <p:stCondLst>
                                    <p:cond delay="0"/>
                                  </p:stCondLst>
                                  <p:childTnLst>
                                    <p:set>
                                      <p:cBhvr>
                                        <p:cTn id="145" dur="1" fill="hold">
                                          <p:stCondLst>
                                            <p:cond delay="0"/>
                                          </p:stCondLst>
                                        </p:cTn>
                                        <p:tgtEl>
                                          <p:spTgt spid="2">
                                            <p:txEl>
                                              <p:pRg st="5" end="5"/>
                                            </p:txEl>
                                          </p:spTgt>
                                        </p:tgtEl>
                                        <p:attrNameLst>
                                          <p:attrName>style.visibility</p:attrName>
                                        </p:attrNameLst>
                                      </p:cBhvr>
                                      <p:to>
                                        <p:strVal val="visible"/>
                                      </p:to>
                                    </p:set>
                                    <p:animEffect transition="in" filter="wipe(left)">
                                      <p:cBhvr>
                                        <p:cTn id="146" dur="500"/>
                                        <p:tgtEl>
                                          <p:spTgt spid="2">
                                            <p:txEl>
                                              <p:pRg st="5" end="5"/>
                                            </p:txEl>
                                          </p:spTgt>
                                        </p:tgtEl>
                                      </p:cBhvr>
                                    </p:animEffect>
                                  </p:childTnLst>
                                </p:cTn>
                              </p:par>
                            </p:childTnLst>
                          </p:cTn>
                        </p:par>
                        <p:par>
                          <p:cTn id="147" fill="hold">
                            <p:stCondLst>
                              <p:cond delay="2000"/>
                            </p:stCondLst>
                            <p:childTnLst>
                              <p:par>
                                <p:cTn id="148" presetID="31" presetClass="entr" presetSubtype="0" fill="hold" nodeType="afterEffect">
                                  <p:stCondLst>
                                    <p:cond delay="0"/>
                                  </p:stCondLst>
                                  <p:childTnLst>
                                    <p:set>
                                      <p:cBhvr>
                                        <p:cTn id="149" dur="1" fill="hold">
                                          <p:stCondLst>
                                            <p:cond delay="0"/>
                                          </p:stCondLst>
                                        </p:cTn>
                                        <p:tgtEl>
                                          <p:spTgt spid="23"/>
                                        </p:tgtEl>
                                        <p:attrNameLst>
                                          <p:attrName>style.visibility</p:attrName>
                                        </p:attrNameLst>
                                      </p:cBhvr>
                                      <p:to>
                                        <p:strVal val="visible"/>
                                      </p:to>
                                    </p:set>
                                    <p:anim calcmode="lin" valueType="num">
                                      <p:cBhvr>
                                        <p:cTn id="150" dur="500" fill="hold"/>
                                        <p:tgtEl>
                                          <p:spTgt spid="23"/>
                                        </p:tgtEl>
                                        <p:attrNameLst>
                                          <p:attrName>ppt_w</p:attrName>
                                        </p:attrNameLst>
                                      </p:cBhvr>
                                      <p:tavLst>
                                        <p:tav tm="0">
                                          <p:val>
                                            <p:fltVal val="0"/>
                                          </p:val>
                                        </p:tav>
                                        <p:tav tm="100000">
                                          <p:val>
                                            <p:strVal val="#ppt_w"/>
                                          </p:val>
                                        </p:tav>
                                      </p:tavLst>
                                    </p:anim>
                                    <p:anim calcmode="lin" valueType="num">
                                      <p:cBhvr>
                                        <p:cTn id="151" dur="500" fill="hold"/>
                                        <p:tgtEl>
                                          <p:spTgt spid="23"/>
                                        </p:tgtEl>
                                        <p:attrNameLst>
                                          <p:attrName>ppt_h</p:attrName>
                                        </p:attrNameLst>
                                      </p:cBhvr>
                                      <p:tavLst>
                                        <p:tav tm="0">
                                          <p:val>
                                            <p:fltVal val="0"/>
                                          </p:val>
                                        </p:tav>
                                        <p:tav tm="100000">
                                          <p:val>
                                            <p:strVal val="#ppt_h"/>
                                          </p:val>
                                        </p:tav>
                                      </p:tavLst>
                                    </p:anim>
                                    <p:anim calcmode="lin" valueType="num">
                                      <p:cBhvr>
                                        <p:cTn id="152" dur="500" fill="hold"/>
                                        <p:tgtEl>
                                          <p:spTgt spid="23"/>
                                        </p:tgtEl>
                                        <p:attrNameLst>
                                          <p:attrName>style.rotation</p:attrName>
                                        </p:attrNameLst>
                                      </p:cBhvr>
                                      <p:tavLst>
                                        <p:tav tm="0">
                                          <p:val>
                                            <p:fltVal val="90"/>
                                          </p:val>
                                        </p:tav>
                                        <p:tav tm="100000">
                                          <p:val>
                                            <p:fltVal val="0"/>
                                          </p:val>
                                        </p:tav>
                                      </p:tavLst>
                                    </p:anim>
                                    <p:animEffect transition="in" filter="fade">
                                      <p:cBhvr>
                                        <p:cTn id="153" dur="500"/>
                                        <p:tgtEl>
                                          <p:spTgt spid="23"/>
                                        </p:tgtEl>
                                      </p:cBhvr>
                                    </p:animEffect>
                                  </p:childTnLst>
                                </p:cTn>
                              </p:par>
                            </p:childTnLst>
                          </p:cTn>
                        </p:par>
                        <p:par>
                          <p:cTn id="154" fill="hold">
                            <p:stCondLst>
                              <p:cond delay="2500"/>
                            </p:stCondLst>
                            <p:childTnLst>
                              <p:par>
                                <p:cTn id="155" presetID="22" presetClass="entr" presetSubtype="8" fill="hold" grpId="0" nodeType="afterEffect">
                                  <p:stCondLst>
                                    <p:cond delay="0"/>
                                  </p:stCondLst>
                                  <p:childTnLst>
                                    <p:set>
                                      <p:cBhvr>
                                        <p:cTn id="156" dur="1" fill="hold">
                                          <p:stCondLst>
                                            <p:cond delay="0"/>
                                          </p:stCondLst>
                                        </p:cTn>
                                        <p:tgtEl>
                                          <p:spTgt spid="2">
                                            <p:txEl>
                                              <p:pRg st="6" end="6"/>
                                            </p:txEl>
                                          </p:spTgt>
                                        </p:tgtEl>
                                        <p:attrNameLst>
                                          <p:attrName>style.visibility</p:attrName>
                                        </p:attrNameLst>
                                      </p:cBhvr>
                                      <p:to>
                                        <p:strVal val="visible"/>
                                      </p:to>
                                    </p:set>
                                    <p:animEffect transition="in" filter="wipe(left)">
                                      <p:cBhvr>
                                        <p:cTn id="15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4" grpId="0" uiExpand="1" build="p"/>
      <p:bldP spid="10" grpId="0" animBg="1"/>
      <p:bldP spid="11" grpId="0" animBg="1"/>
      <p:bldP spid="12" grpId="0" animBg="1"/>
      <p:bldP spid="13" grpId="0" animBg="1"/>
      <p:bldP spid="14"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615FD8-F43B-12FA-BF1A-6F8AC20D618B}"/>
              </a:ext>
            </a:extLst>
          </p:cNvPr>
          <p:cNvSpPr txBox="1"/>
          <p:nvPr/>
        </p:nvSpPr>
        <p:spPr>
          <a:xfrm>
            <a:off x="1322961" y="2888639"/>
            <a:ext cx="7898859" cy="2308324"/>
          </a:xfrm>
          <a:prstGeom prst="rect">
            <a:avLst/>
          </a:prstGeom>
          <a:noFill/>
        </p:spPr>
        <p:txBody>
          <a:bodyPr wrap="square">
            <a:spAutoFit/>
          </a:bodyPr>
          <a:lstStyle/>
          <a:p>
            <a:pPr algn="ctr"/>
            <a:r>
              <a:rPr lang="ne-NP" sz="7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मुक्तिको जग वा आधारशीला</a:t>
            </a:r>
            <a:endParaRPr lang="es-ES" sz="7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5363536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9000"/>
            <a:duotone>
              <a:schemeClr val="accent2">
                <a:shade val="45000"/>
                <a:satMod val="135000"/>
              </a:schemeClr>
              <a:prstClr val="white"/>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1D65FF5F-58CF-A321-A5EC-734F36B392D7}"/>
              </a:ext>
            </a:extLst>
          </p:cNvPr>
          <p:cNvSpPr>
            <a:spLocks noGrp="1" noRot="1" noMove="1" noResize="1" noEditPoints="1" noAdjustHandles="1" noChangeArrowheads="1" noChangeShapeType="1"/>
          </p:cNvSpPr>
          <p:nvPr/>
        </p:nvSpPr>
        <p:spPr>
          <a:xfrm>
            <a:off x="-1" y="-1"/>
            <a:ext cx="12192001" cy="1296000"/>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CCC3195-099B-731D-E9DB-16BE3663FF0C}"/>
              </a:ext>
            </a:extLst>
          </p:cNvPr>
          <p:cNvSpPr txBox="1"/>
          <p:nvPr/>
        </p:nvSpPr>
        <p:spPr>
          <a:xfrm>
            <a:off x="0" y="0"/>
            <a:ext cx="12191999" cy="769441"/>
          </a:xfrm>
          <a:prstGeom prst="rect">
            <a:avLst/>
          </a:prstGeom>
          <a:noFill/>
        </p:spPr>
        <p:txBody>
          <a:bodyPr wrap="square">
            <a:spAutoFit/>
            <a:scene3d>
              <a:camera prst="orthographicFront"/>
              <a:lightRig rig="balanced" dir="t"/>
            </a:scene3d>
            <a:sp3d extrusionH="57150" contourW="12700">
              <a:bevelT h="25400" prst="softRound"/>
              <a:contourClr>
                <a:srgbClr val="11695F"/>
              </a:contourClr>
            </a:sp3d>
          </a:bodyPr>
          <a:lstStyle/>
          <a:p>
            <a:pPr algn="ctr"/>
            <a:r>
              <a:rPr lang="ne-NP" sz="4400" b="1" i="1" dirty="0">
                <a:ln w="12700" cmpd="sng">
                  <a:noFill/>
                  <a:prstDash val="solid"/>
                </a:ln>
                <a:gradFill>
                  <a:gsLst>
                    <a:gs pos="0">
                      <a:srgbClr val="11695F"/>
                    </a:gs>
                    <a:gs pos="30000">
                      <a:srgbClr val="76E9DC"/>
                    </a:gs>
                    <a:gs pos="87000">
                      <a:srgbClr val="FFFF00"/>
                    </a:gs>
                  </a:gsLst>
                  <a:lin ang="5400000"/>
                </a:gradFill>
                <a:effectLst>
                  <a:outerShdw blurRad="38100" dist="38100" dir="2700000" algn="tl">
                    <a:srgbClr val="000000">
                      <a:alpha val="43137"/>
                    </a:srgbClr>
                  </a:outerShdw>
                </a:effectLst>
              </a:rPr>
              <a:t>सोला स्कृप्च्युरा</a:t>
            </a:r>
            <a:r>
              <a:rPr lang="it-IT" sz="4400" b="1" i="1" dirty="0">
                <a:ln w="12700" cmpd="sng">
                  <a:noFill/>
                  <a:prstDash val="solid"/>
                </a:ln>
                <a:gradFill>
                  <a:gsLst>
                    <a:gs pos="0">
                      <a:srgbClr val="11695F"/>
                    </a:gs>
                    <a:gs pos="30000">
                      <a:srgbClr val="76E9DC"/>
                    </a:gs>
                    <a:gs pos="87000">
                      <a:srgbClr val="FFFF00"/>
                    </a:gs>
                  </a:gsLst>
                  <a:lin ang="5400000"/>
                </a:gradFill>
                <a:effectLst>
                  <a:outerShdw blurRad="38100" dist="38100" dir="2700000" algn="tl">
                    <a:srgbClr val="000000">
                      <a:alpha val="43137"/>
                    </a:srgbClr>
                  </a:outerShdw>
                </a:effectLst>
              </a:rPr>
              <a:t> /</a:t>
            </a:r>
            <a:r>
              <a:rPr lang="ne-NP" sz="4400" b="1" i="1" dirty="0">
                <a:ln w="12700" cmpd="sng">
                  <a:noFill/>
                  <a:prstDash val="solid"/>
                </a:ln>
                <a:gradFill>
                  <a:gsLst>
                    <a:gs pos="0">
                      <a:srgbClr val="11695F"/>
                    </a:gs>
                    <a:gs pos="30000">
                      <a:srgbClr val="76E9DC"/>
                    </a:gs>
                    <a:gs pos="87000">
                      <a:srgbClr val="FFFF00"/>
                    </a:gs>
                  </a:gsLst>
                  <a:lin ang="5400000"/>
                </a:gradFill>
                <a:effectLst>
                  <a:outerShdw blurRad="38100" dist="38100" dir="2700000" algn="tl">
                    <a:srgbClr val="000000">
                      <a:alpha val="43137"/>
                    </a:srgbClr>
                  </a:outerShdw>
                </a:effectLst>
              </a:rPr>
              <a:t>सोली देव ग्लोरिया</a:t>
            </a:r>
            <a:r>
              <a:rPr lang="it-IT" sz="4400" b="1" i="1" dirty="0">
                <a:ln w="12700" cmpd="sng">
                  <a:noFill/>
                  <a:prstDash val="solid"/>
                </a:ln>
                <a:gradFill>
                  <a:gsLst>
                    <a:gs pos="0">
                      <a:srgbClr val="11695F"/>
                    </a:gs>
                    <a:gs pos="30000">
                      <a:srgbClr val="76E9DC"/>
                    </a:gs>
                    <a:gs pos="87000">
                      <a:srgbClr val="FFFF00"/>
                    </a:gs>
                  </a:gsLst>
                  <a:lin ang="5400000"/>
                </a:gradFill>
                <a:effectLst>
                  <a:outerShdw blurRad="38100" dist="38100" dir="2700000" algn="tl">
                    <a:srgbClr val="000000">
                      <a:alpha val="43137"/>
                    </a:srgbClr>
                  </a:outerShdw>
                </a:effectLst>
              </a:rPr>
              <a:t>  </a:t>
            </a:r>
            <a:endParaRPr lang="es-ES" sz="4400" b="1" i="1" dirty="0">
              <a:ln w="12700" cmpd="sng">
                <a:noFill/>
                <a:prstDash val="solid"/>
              </a:ln>
              <a:gradFill>
                <a:gsLst>
                  <a:gs pos="0">
                    <a:srgbClr val="11695F"/>
                  </a:gs>
                  <a:gs pos="30000">
                    <a:srgbClr val="76E9DC"/>
                  </a:gs>
                  <a:gs pos="87000">
                    <a:srgbClr val="FFFF00"/>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11046E7E-8C28-1A42-C7CC-1E971D2653FA}"/>
              </a:ext>
            </a:extLst>
          </p:cNvPr>
          <p:cNvSpPr txBox="1"/>
          <p:nvPr/>
        </p:nvSpPr>
        <p:spPr>
          <a:xfrm>
            <a:off x="-228600" y="623798"/>
            <a:ext cx="12420598" cy="646331"/>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ne-NP" dirty="0"/>
              <a:t>"</a:t>
            </a:r>
            <a:r>
              <a:rPr lang="ne-NP" dirty="0">
                <a:solidFill>
                  <a:schemeClr val="bg1"/>
                </a:solidFill>
                <a:cs typeface="Kalimati" pitchFamily="2"/>
              </a:rPr>
              <a:t>जब मकहाँ तपाईँका वचनहरू आए तब मैले तिनीहरूलाई खाएँ; तिनीहरूले मेरो हृदय खुशीले भरियो र मलाई आनन्द आयो, किनभने  तपाईँ परमप्रभु सनातन सर्वशक्तिमान परमेश्‍वरको नाउँ मेरो हृदयमा सजाइ राखेको छु वा बोकिरहेको छु।" यर्मिया १५:१६।</a:t>
            </a:r>
            <a:endPar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cs typeface="Kalimati" pitchFamily="2"/>
            </a:endParaRPr>
          </a:p>
        </p:txBody>
      </p:sp>
      <p:sp>
        <p:nvSpPr>
          <p:cNvPr id="6" name="CuadroTexto 5">
            <a:extLst>
              <a:ext uri="{FF2B5EF4-FFF2-40B4-BE49-F238E27FC236}">
                <a16:creationId xmlns:a16="http://schemas.microsoft.com/office/drawing/2014/main" id="{5DA82BF1-7C7C-F334-F480-602DD898EDCE}"/>
              </a:ext>
            </a:extLst>
          </p:cNvPr>
          <p:cNvSpPr txBox="1"/>
          <p:nvPr/>
        </p:nvSpPr>
        <p:spPr>
          <a:xfrm>
            <a:off x="0" y="1314923"/>
            <a:ext cx="7248525" cy="1200329"/>
          </a:xfrm>
          <a:prstGeom prst="rect">
            <a:avLst/>
          </a:prstGeom>
          <a:noFill/>
        </p:spPr>
        <p:txBody>
          <a:bodyPr wrap="square" rtlCol="0">
            <a:spAutoFit/>
          </a:bodyPr>
          <a:lstStyle/>
          <a:p>
            <a:r>
              <a:rPr lang="ne-NP" b="1" dirty="0">
                <a:cs typeface="Kalimati" pitchFamily="2"/>
              </a:rPr>
              <a:t>सोर्‍हौँ शताब्धीका सुधारवादी इसाईहरूले विश्‍वलाई नै परिवर्तन गरेका थिए। तर आफूहरूमा केही विशेषता छैन भनेर तिनीहरूले किटानी गरेका थिए। तिनीहरू परमेश्‍वरले परिवर्तन गर्नुभएका जनहरू थिए। त्यसैकारण, तिनीहरूले यो घोषणा गरेका थिए: "परमेश्‍वरको मात्र महिमा र जय होस्।"</a:t>
            </a:r>
            <a:endParaRPr lang="en-US" b="1" dirty="0">
              <a:cs typeface="Kalimati" pitchFamily="2"/>
            </a:endParaRPr>
          </a:p>
        </p:txBody>
      </p:sp>
      <p:graphicFrame>
        <p:nvGraphicFramePr>
          <p:cNvPr id="9" name="Diagrama 8">
            <a:extLst>
              <a:ext uri="{FF2B5EF4-FFF2-40B4-BE49-F238E27FC236}">
                <a16:creationId xmlns:a16="http://schemas.microsoft.com/office/drawing/2014/main" id="{09407C4E-429F-E377-CFFA-6123A16A98D5}"/>
              </a:ext>
            </a:extLst>
          </p:cNvPr>
          <p:cNvGraphicFramePr/>
          <p:nvPr>
            <p:extLst>
              <p:ext uri="{D42A27DB-BD31-4B8C-83A1-F6EECF244321}">
                <p14:modId xmlns:p14="http://schemas.microsoft.com/office/powerpoint/2010/main" val="967344809"/>
              </p:ext>
            </p:extLst>
          </p:nvPr>
        </p:nvGraphicFramePr>
        <p:xfrm>
          <a:off x="95253" y="3570052"/>
          <a:ext cx="7343777" cy="2315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A5C93364-0117-9EC3-65F5-C4AD0F815784}"/>
              </a:ext>
            </a:extLst>
          </p:cNvPr>
          <p:cNvSpPr txBox="1"/>
          <p:nvPr/>
        </p:nvSpPr>
        <p:spPr>
          <a:xfrm>
            <a:off x="95252" y="5830631"/>
            <a:ext cx="7248525" cy="923330"/>
          </a:xfrm>
          <a:prstGeom prst="rect">
            <a:avLst/>
          </a:prstGeom>
          <a:noFill/>
        </p:spPr>
        <p:txBody>
          <a:bodyPr wrap="square" rtlCol="0">
            <a:spAutoFit/>
          </a:bodyPr>
          <a:lstStyle/>
          <a:p>
            <a:pPr>
              <a:spcBef>
                <a:spcPts val="600"/>
              </a:spcBef>
            </a:pPr>
            <a:r>
              <a:rPr lang="ne-NP" b="1" dirty="0" err="1">
                <a:cs typeface="Kalimati" panose="00000400000000000000" pitchFamily="2"/>
              </a:rPr>
              <a:t>तिनीहरू</a:t>
            </a:r>
            <a:r>
              <a:rPr lang="ne-NP" b="1" dirty="0">
                <a:cs typeface="Kalimati" panose="00000400000000000000" pitchFamily="2"/>
              </a:rPr>
              <a:t> रहेका युग </a:t>
            </a:r>
            <a:r>
              <a:rPr lang="ne-NP" b="1" dirty="0" err="1">
                <a:cs typeface="Kalimati" panose="00000400000000000000" pitchFamily="2"/>
              </a:rPr>
              <a:t>अन्धकारमय</a:t>
            </a:r>
            <a:r>
              <a:rPr lang="ne-NP" b="1" dirty="0">
                <a:cs typeface="Kalimati" panose="00000400000000000000" pitchFamily="2"/>
              </a:rPr>
              <a:t> थियो। तर </a:t>
            </a:r>
            <a:r>
              <a:rPr lang="ne-NP" b="1" dirty="0" err="1">
                <a:cs typeface="Kalimati" panose="00000400000000000000" pitchFamily="2"/>
              </a:rPr>
              <a:t>तिनीहरूमा</a:t>
            </a:r>
            <a:r>
              <a:rPr lang="ne-NP" b="1" dirty="0">
                <a:cs typeface="Kalimati" panose="00000400000000000000" pitchFamily="2"/>
              </a:rPr>
              <a:t> </a:t>
            </a:r>
            <a:r>
              <a:rPr lang="ne-NP" b="1" dirty="0" err="1">
                <a:cs typeface="Kalimati" panose="00000400000000000000" pitchFamily="2"/>
              </a:rPr>
              <a:t>बाइबलीय</a:t>
            </a:r>
            <a:r>
              <a:rPr lang="ne-NP" b="1" dirty="0">
                <a:cs typeface="Kalimati" panose="00000400000000000000" pitchFamily="2"/>
              </a:rPr>
              <a:t> ज्ञानले भरिएको कारण त्यसको शिक्षा अनुसार </a:t>
            </a:r>
            <a:r>
              <a:rPr lang="ne-NP" b="1" dirty="0" err="1">
                <a:cs typeface="Kalimati" panose="00000400000000000000" pitchFamily="2"/>
              </a:rPr>
              <a:t>विश्‍वासमा</a:t>
            </a:r>
            <a:r>
              <a:rPr lang="ne-NP" b="1" dirty="0">
                <a:cs typeface="Kalimati" panose="00000400000000000000" pitchFamily="2"/>
              </a:rPr>
              <a:t> अडिग हुन आफ्नो ज्यान दिन पनि तयार थिए। के आज पनि </a:t>
            </a:r>
            <a:r>
              <a:rPr lang="ne-NP" b="1" dirty="0" err="1">
                <a:cs typeface="Kalimati" panose="00000400000000000000" pitchFamily="2"/>
              </a:rPr>
              <a:t>तपाईँको</a:t>
            </a:r>
            <a:r>
              <a:rPr lang="ne-NP" b="1" dirty="0">
                <a:cs typeface="Kalimati" panose="00000400000000000000" pitchFamily="2"/>
              </a:rPr>
              <a:t> जीवन बाइबलले भरिएको छ?</a:t>
            </a:r>
            <a:endParaRPr lang="es-ES" b="1" dirty="0">
              <a:cs typeface="Kalimati" panose="00000400000000000000" pitchFamily="2"/>
            </a:endParaRPr>
          </a:p>
        </p:txBody>
      </p:sp>
      <p:pic>
        <p:nvPicPr>
          <p:cNvPr id="4" name="Imagen 3" descr="Imagen que contiene tabla, agua, comida, hombre&#10;&#10;Descripción generada automáticamente">
            <a:extLst>
              <a:ext uri="{FF2B5EF4-FFF2-40B4-BE49-F238E27FC236}">
                <a16:creationId xmlns:a16="http://schemas.microsoft.com/office/drawing/2014/main" id="{FE1F883F-D6AB-138E-0FE3-FFE4C27266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524748" y="1421814"/>
            <a:ext cx="4572000" cy="5213821"/>
          </a:xfrm>
          <a:prstGeom prst="ellipse">
            <a:avLst/>
          </a:prstGeom>
          <a:ln w="63500" cap="rnd">
            <a:solidFill>
              <a:srgbClr val="FFFF99"/>
            </a:solidFill>
          </a:ln>
          <a:effectLst/>
          <a:scene3d>
            <a:camera prst="orthographicFront"/>
            <a:lightRig rig="contrasting" dir="t">
              <a:rot lat="0" lon="0" rev="3000000"/>
            </a:lightRig>
          </a:scene3d>
          <a:sp3d contourW="7620">
            <a:bevelT w="95250" h="31750"/>
            <a:contourClr>
              <a:srgbClr val="333333"/>
            </a:contourClr>
          </a:sp3d>
        </p:spPr>
      </p:pic>
      <p:sp>
        <p:nvSpPr>
          <p:cNvPr id="7" name="CuadroTexto 6">
            <a:extLst>
              <a:ext uri="{FF2B5EF4-FFF2-40B4-BE49-F238E27FC236}">
                <a16:creationId xmlns:a16="http://schemas.microsoft.com/office/drawing/2014/main" id="{2C8D48DE-F5C7-E0D6-70CA-13E1AF1CF53E}"/>
              </a:ext>
            </a:extLst>
          </p:cNvPr>
          <p:cNvSpPr txBox="1"/>
          <p:nvPr/>
        </p:nvSpPr>
        <p:spPr>
          <a:xfrm>
            <a:off x="95252" y="3178459"/>
            <a:ext cx="7343776" cy="369332"/>
          </a:xfrm>
          <a:prstGeom prst="rect">
            <a:avLst/>
          </a:prstGeom>
          <a:noFill/>
        </p:spPr>
        <p:txBody>
          <a:bodyPr wrap="square">
            <a:spAutoFit/>
          </a:bodyPr>
          <a:lstStyle/>
          <a:p>
            <a:r>
              <a:rPr lang="ne-NP" b="1" dirty="0">
                <a:cs typeface="Kalimati" panose="00000400000000000000" pitchFamily="2"/>
              </a:rPr>
              <a:t>बाइबलले </a:t>
            </a:r>
            <a:r>
              <a:rPr lang="ne-NP" b="1" dirty="0" err="1">
                <a:cs typeface="Kalimati" panose="00000400000000000000" pitchFamily="2"/>
              </a:rPr>
              <a:t>तिनीहरूलाई</a:t>
            </a:r>
            <a:r>
              <a:rPr lang="ne-NP" b="1" dirty="0">
                <a:cs typeface="Kalimati" panose="00000400000000000000" pitchFamily="2"/>
              </a:rPr>
              <a:t> के गरे त, र हामीलाई पनि के गर्न सक्छ?</a:t>
            </a:r>
            <a:endParaRPr lang="en-US" b="1" dirty="0">
              <a:cs typeface="Kalimati" panose="00000400000000000000" pitchFamily="2"/>
            </a:endParaRPr>
          </a:p>
        </p:txBody>
      </p:sp>
      <p:sp>
        <p:nvSpPr>
          <p:cNvPr id="12" name="CuadroTexto 11">
            <a:extLst>
              <a:ext uri="{FF2B5EF4-FFF2-40B4-BE49-F238E27FC236}">
                <a16:creationId xmlns:a16="http://schemas.microsoft.com/office/drawing/2014/main" id="{20E63622-A537-54BF-D945-7F34C8F27B9C}"/>
              </a:ext>
            </a:extLst>
          </p:cNvPr>
          <p:cNvSpPr txBox="1"/>
          <p:nvPr/>
        </p:nvSpPr>
        <p:spPr>
          <a:xfrm>
            <a:off x="95249" y="2516367"/>
            <a:ext cx="7343775" cy="584775"/>
          </a:xfrm>
          <a:prstGeom prst="rect">
            <a:avLst/>
          </a:prstGeom>
          <a:noFill/>
        </p:spPr>
        <p:txBody>
          <a:bodyPr wrap="square">
            <a:spAutoFit/>
          </a:bodyPr>
          <a:lstStyle/>
          <a:p>
            <a:pPr>
              <a:spcBef>
                <a:spcPts val="600"/>
              </a:spcBef>
            </a:pPr>
            <a:r>
              <a:rPr lang="ne-NP" sz="1600" b="1" dirty="0" err="1">
                <a:cs typeface="Kalimati" panose="00000400000000000000" pitchFamily="2"/>
              </a:rPr>
              <a:t>तिनीहरूले</a:t>
            </a:r>
            <a:r>
              <a:rPr lang="ne-NP" sz="1600" b="1" dirty="0">
                <a:cs typeface="Kalimati" panose="00000400000000000000" pitchFamily="2"/>
              </a:rPr>
              <a:t> त्यो परिवर्तनलाई कसरी कार्यान्वयन गर्न थालेका थिए? </a:t>
            </a:r>
            <a:r>
              <a:rPr lang="ne-NP" sz="1600" b="1" dirty="0" err="1">
                <a:cs typeface="Kalimati" panose="00000400000000000000" pitchFamily="2"/>
              </a:rPr>
              <a:t>तिनीहरूले</a:t>
            </a:r>
            <a:r>
              <a:rPr lang="ne-NP" sz="1600" b="1" dirty="0">
                <a:cs typeface="Kalimati" panose="00000400000000000000" pitchFamily="2"/>
              </a:rPr>
              <a:t> </a:t>
            </a:r>
            <a:r>
              <a:rPr lang="ne-NP" sz="1600" b="1" dirty="0" err="1">
                <a:cs typeface="Kalimati" panose="00000400000000000000" pitchFamily="2"/>
              </a:rPr>
              <a:t>परमेश्‍वरको</a:t>
            </a:r>
            <a:r>
              <a:rPr lang="ne-NP" sz="1600" b="1" dirty="0">
                <a:cs typeface="Kalimati" panose="00000400000000000000" pitchFamily="2"/>
              </a:rPr>
              <a:t> वचन अध्ययन गर्दा त्यसले </a:t>
            </a:r>
            <a:r>
              <a:rPr lang="ne-NP" sz="1600" b="1" dirty="0" err="1">
                <a:cs typeface="Kalimati" panose="00000400000000000000" pitchFamily="2"/>
              </a:rPr>
              <a:t>तिनीहरूमा</a:t>
            </a:r>
            <a:r>
              <a:rPr lang="ne-NP" sz="1600" b="1" dirty="0">
                <a:cs typeface="Kalimati" panose="00000400000000000000" pitchFamily="2"/>
              </a:rPr>
              <a:t> </a:t>
            </a:r>
            <a:r>
              <a:rPr lang="ne-NP" sz="1600" b="1" dirty="0" err="1">
                <a:cs typeface="Kalimati" panose="00000400000000000000" pitchFamily="2"/>
              </a:rPr>
              <a:t>आश्‍चर्यका</a:t>
            </a:r>
            <a:r>
              <a:rPr lang="ne-NP" sz="1600" b="1" dirty="0">
                <a:cs typeface="Kalimati" panose="00000400000000000000" pitchFamily="2"/>
              </a:rPr>
              <a:t> कामहरू भएका थिए।</a:t>
            </a:r>
            <a:r>
              <a:rPr lang="es-ES" sz="1600" b="1" dirty="0">
                <a:cs typeface="Kalimati" panose="00000400000000000000" pitchFamily="2"/>
              </a:rPr>
              <a:t>.</a:t>
            </a:r>
          </a:p>
        </p:txBody>
      </p:sp>
    </p:spTree>
    <p:extLst>
      <p:ext uri="{BB962C8B-B14F-4D97-AF65-F5344CB8AC3E}">
        <p14:creationId xmlns:p14="http://schemas.microsoft.com/office/powerpoint/2010/main" val="128724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1000"/>
                                        <p:tgtEl>
                                          <p:spTgt spid="4"/>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1" dur="1000" fill="hold"/>
                                        <p:tgtEl>
                                          <p:spTgt spid="7"/>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graphicEl>
                                              <a:dgm id="{61A78E88-B905-4107-AB36-8799805AEB62}"/>
                                            </p:graphicEl>
                                          </p:spTgt>
                                        </p:tgtEl>
                                        <p:attrNameLst>
                                          <p:attrName>style.visibility</p:attrName>
                                        </p:attrNameLst>
                                      </p:cBhvr>
                                      <p:to>
                                        <p:strVal val="visible"/>
                                      </p:to>
                                    </p:set>
                                    <p:animEffect transition="in" filter="wipe(left)">
                                      <p:cBhvr>
                                        <p:cTn id="50" dur="500"/>
                                        <p:tgtEl>
                                          <p:spTgt spid="9">
                                            <p:graphicEl>
                                              <a:dgm id="{61A78E88-B905-4107-AB36-8799805AEB62}"/>
                                            </p:graphicEl>
                                          </p:spTgt>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9">
                                            <p:graphicEl>
                                              <a:dgm id="{637065DA-0758-4A07-9A20-947C08E3790A}"/>
                                            </p:graphicEl>
                                          </p:spTgt>
                                        </p:tgtEl>
                                        <p:attrNameLst>
                                          <p:attrName>style.visibility</p:attrName>
                                        </p:attrNameLst>
                                      </p:cBhvr>
                                      <p:to>
                                        <p:strVal val="visible"/>
                                      </p:to>
                                    </p:set>
                                    <p:anim calcmode="lin" valueType="num">
                                      <p:cBhvr>
                                        <p:cTn id="53" dur="500" fill="hold"/>
                                        <p:tgtEl>
                                          <p:spTgt spid="9">
                                            <p:graphicEl>
                                              <a:dgm id="{637065DA-0758-4A07-9A20-947C08E3790A}"/>
                                            </p:graphicEl>
                                          </p:spTgt>
                                        </p:tgtEl>
                                        <p:attrNameLst>
                                          <p:attrName>ppt_w</p:attrName>
                                        </p:attrNameLst>
                                      </p:cBhvr>
                                      <p:tavLst>
                                        <p:tav tm="0">
                                          <p:val>
                                            <p:fltVal val="0"/>
                                          </p:val>
                                        </p:tav>
                                        <p:tav tm="100000">
                                          <p:val>
                                            <p:strVal val="#ppt_w"/>
                                          </p:val>
                                        </p:tav>
                                      </p:tavLst>
                                    </p:anim>
                                    <p:anim calcmode="lin" valueType="num">
                                      <p:cBhvr>
                                        <p:cTn id="54" dur="500" fill="hold"/>
                                        <p:tgtEl>
                                          <p:spTgt spid="9">
                                            <p:graphicEl>
                                              <a:dgm id="{637065DA-0758-4A07-9A20-947C08E3790A}"/>
                                            </p:graphicEl>
                                          </p:spTgt>
                                        </p:tgtEl>
                                        <p:attrNameLst>
                                          <p:attrName>ppt_h</p:attrName>
                                        </p:attrNameLst>
                                      </p:cBhvr>
                                      <p:tavLst>
                                        <p:tav tm="0">
                                          <p:val>
                                            <p:fltVal val="0"/>
                                          </p:val>
                                        </p:tav>
                                        <p:tav tm="100000">
                                          <p:val>
                                            <p:strVal val="#ppt_h"/>
                                          </p:val>
                                        </p:tav>
                                      </p:tavLst>
                                    </p:anim>
                                    <p:animEffect transition="in" filter="fade">
                                      <p:cBhvr>
                                        <p:cTn id="55" dur="500"/>
                                        <p:tgtEl>
                                          <p:spTgt spid="9">
                                            <p:graphicEl>
                                              <a:dgm id="{637065DA-0758-4A07-9A20-947C08E3790A}"/>
                                            </p:graphicEl>
                                          </p:spTgt>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9">
                                            <p:graphicEl>
                                              <a:dgm id="{C48A19A7-3B45-4A76-9FCF-C83A7E3AE869}"/>
                                            </p:graphicEl>
                                          </p:spTgt>
                                        </p:tgtEl>
                                        <p:attrNameLst>
                                          <p:attrName>style.visibility</p:attrName>
                                        </p:attrNameLst>
                                      </p:cBhvr>
                                      <p:to>
                                        <p:strVal val="visible"/>
                                      </p:to>
                                    </p:set>
                                    <p:animEffect transition="in" filter="wipe(left)">
                                      <p:cBhvr>
                                        <p:cTn id="59" dur="500"/>
                                        <p:tgtEl>
                                          <p:spTgt spid="9">
                                            <p:graphicEl>
                                              <a:dgm id="{C48A19A7-3B45-4A76-9FCF-C83A7E3AE869}"/>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9">
                                            <p:graphicEl>
                                              <a:dgm id="{5D282486-33FC-46C0-956D-F94CA81D9F0C}"/>
                                            </p:graphicEl>
                                          </p:spTgt>
                                        </p:tgtEl>
                                        <p:attrNameLst>
                                          <p:attrName>style.visibility</p:attrName>
                                        </p:attrNameLst>
                                      </p:cBhvr>
                                      <p:to>
                                        <p:strVal val="visible"/>
                                      </p:to>
                                    </p:set>
                                    <p:anim calcmode="lin" valueType="num">
                                      <p:cBhvr>
                                        <p:cTn id="64" dur="500" fill="hold"/>
                                        <p:tgtEl>
                                          <p:spTgt spid="9">
                                            <p:graphicEl>
                                              <a:dgm id="{5D282486-33FC-46C0-956D-F94CA81D9F0C}"/>
                                            </p:graphicEl>
                                          </p:spTgt>
                                        </p:tgtEl>
                                        <p:attrNameLst>
                                          <p:attrName>ppt_w</p:attrName>
                                        </p:attrNameLst>
                                      </p:cBhvr>
                                      <p:tavLst>
                                        <p:tav tm="0">
                                          <p:val>
                                            <p:fltVal val="0"/>
                                          </p:val>
                                        </p:tav>
                                        <p:tav tm="100000">
                                          <p:val>
                                            <p:strVal val="#ppt_w"/>
                                          </p:val>
                                        </p:tav>
                                      </p:tavLst>
                                    </p:anim>
                                    <p:anim calcmode="lin" valueType="num">
                                      <p:cBhvr>
                                        <p:cTn id="65" dur="500" fill="hold"/>
                                        <p:tgtEl>
                                          <p:spTgt spid="9">
                                            <p:graphicEl>
                                              <a:dgm id="{5D282486-33FC-46C0-956D-F94CA81D9F0C}"/>
                                            </p:graphicEl>
                                          </p:spTgt>
                                        </p:tgtEl>
                                        <p:attrNameLst>
                                          <p:attrName>ppt_h</p:attrName>
                                        </p:attrNameLst>
                                      </p:cBhvr>
                                      <p:tavLst>
                                        <p:tav tm="0">
                                          <p:val>
                                            <p:fltVal val="0"/>
                                          </p:val>
                                        </p:tav>
                                        <p:tav tm="100000">
                                          <p:val>
                                            <p:strVal val="#ppt_h"/>
                                          </p:val>
                                        </p:tav>
                                      </p:tavLst>
                                    </p:anim>
                                    <p:animEffect transition="in" filter="fade">
                                      <p:cBhvr>
                                        <p:cTn id="66" dur="500"/>
                                        <p:tgtEl>
                                          <p:spTgt spid="9">
                                            <p:graphicEl>
                                              <a:dgm id="{5D282486-33FC-46C0-956D-F94CA81D9F0C}"/>
                                            </p:graphicEl>
                                          </p:spTgt>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9">
                                            <p:graphicEl>
                                              <a:dgm id="{A7852B7F-9D7C-489C-BE8E-3F11B880BC52}"/>
                                            </p:graphicEl>
                                          </p:spTgt>
                                        </p:tgtEl>
                                        <p:attrNameLst>
                                          <p:attrName>style.visibility</p:attrName>
                                        </p:attrNameLst>
                                      </p:cBhvr>
                                      <p:to>
                                        <p:strVal val="visible"/>
                                      </p:to>
                                    </p:set>
                                    <p:animEffect transition="in" filter="wipe(left)">
                                      <p:cBhvr>
                                        <p:cTn id="70" dur="500"/>
                                        <p:tgtEl>
                                          <p:spTgt spid="9">
                                            <p:graphicEl>
                                              <a:dgm id="{A7852B7F-9D7C-489C-BE8E-3F11B880BC52}"/>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9">
                                            <p:graphicEl>
                                              <a:dgm id="{18D19A94-E3FB-41DD-B892-540E91F5C2C4}"/>
                                            </p:graphicEl>
                                          </p:spTgt>
                                        </p:tgtEl>
                                        <p:attrNameLst>
                                          <p:attrName>style.visibility</p:attrName>
                                        </p:attrNameLst>
                                      </p:cBhvr>
                                      <p:to>
                                        <p:strVal val="visible"/>
                                      </p:to>
                                    </p:set>
                                    <p:anim calcmode="lin" valueType="num">
                                      <p:cBhvr>
                                        <p:cTn id="75" dur="500" fill="hold"/>
                                        <p:tgtEl>
                                          <p:spTgt spid="9">
                                            <p:graphicEl>
                                              <a:dgm id="{18D19A94-E3FB-41DD-B892-540E91F5C2C4}"/>
                                            </p:graphicEl>
                                          </p:spTgt>
                                        </p:tgtEl>
                                        <p:attrNameLst>
                                          <p:attrName>ppt_w</p:attrName>
                                        </p:attrNameLst>
                                      </p:cBhvr>
                                      <p:tavLst>
                                        <p:tav tm="0">
                                          <p:val>
                                            <p:fltVal val="0"/>
                                          </p:val>
                                        </p:tav>
                                        <p:tav tm="100000">
                                          <p:val>
                                            <p:strVal val="#ppt_w"/>
                                          </p:val>
                                        </p:tav>
                                      </p:tavLst>
                                    </p:anim>
                                    <p:anim calcmode="lin" valueType="num">
                                      <p:cBhvr>
                                        <p:cTn id="76" dur="500" fill="hold"/>
                                        <p:tgtEl>
                                          <p:spTgt spid="9">
                                            <p:graphicEl>
                                              <a:dgm id="{18D19A94-E3FB-41DD-B892-540E91F5C2C4}"/>
                                            </p:graphicEl>
                                          </p:spTgt>
                                        </p:tgtEl>
                                        <p:attrNameLst>
                                          <p:attrName>ppt_h</p:attrName>
                                        </p:attrNameLst>
                                      </p:cBhvr>
                                      <p:tavLst>
                                        <p:tav tm="0">
                                          <p:val>
                                            <p:fltVal val="0"/>
                                          </p:val>
                                        </p:tav>
                                        <p:tav tm="100000">
                                          <p:val>
                                            <p:strVal val="#ppt_h"/>
                                          </p:val>
                                        </p:tav>
                                      </p:tavLst>
                                    </p:anim>
                                    <p:animEffect transition="in" filter="fade">
                                      <p:cBhvr>
                                        <p:cTn id="77" dur="500"/>
                                        <p:tgtEl>
                                          <p:spTgt spid="9">
                                            <p:graphicEl>
                                              <a:dgm id="{18D19A94-E3FB-41DD-B892-540E91F5C2C4}"/>
                                            </p:graphicEl>
                                          </p:spTgt>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9">
                                            <p:graphicEl>
                                              <a:dgm id="{C0C83315-2F2D-41BA-BD91-2565B7ACC27D}"/>
                                            </p:graphicEl>
                                          </p:spTgt>
                                        </p:tgtEl>
                                        <p:attrNameLst>
                                          <p:attrName>style.visibility</p:attrName>
                                        </p:attrNameLst>
                                      </p:cBhvr>
                                      <p:to>
                                        <p:strVal val="visible"/>
                                      </p:to>
                                    </p:set>
                                    <p:animEffect transition="in" filter="wipe(left)">
                                      <p:cBhvr>
                                        <p:cTn id="81" dur="500"/>
                                        <p:tgtEl>
                                          <p:spTgt spid="9">
                                            <p:graphicEl>
                                              <a:dgm id="{C0C83315-2F2D-41BA-BD91-2565B7ACC27D}"/>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9">
                                            <p:graphicEl>
                                              <a:dgm id="{6475B0D6-7C09-424B-9242-C77A2FBE3027}"/>
                                            </p:graphicEl>
                                          </p:spTgt>
                                        </p:tgtEl>
                                        <p:attrNameLst>
                                          <p:attrName>style.visibility</p:attrName>
                                        </p:attrNameLst>
                                      </p:cBhvr>
                                      <p:to>
                                        <p:strVal val="visible"/>
                                      </p:to>
                                    </p:set>
                                    <p:anim calcmode="lin" valueType="num">
                                      <p:cBhvr>
                                        <p:cTn id="86" dur="500" fill="hold"/>
                                        <p:tgtEl>
                                          <p:spTgt spid="9">
                                            <p:graphicEl>
                                              <a:dgm id="{6475B0D6-7C09-424B-9242-C77A2FBE3027}"/>
                                            </p:graphicEl>
                                          </p:spTgt>
                                        </p:tgtEl>
                                        <p:attrNameLst>
                                          <p:attrName>ppt_w</p:attrName>
                                        </p:attrNameLst>
                                      </p:cBhvr>
                                      <p:tavLst>
                                        <p:tav tm="0">
                                          <p:val>
                                            <p:fltVal val="0"/>
                                          </p:val>
                                        </p:tav>
                                        <p:tav tm="100000">
                                          <p:val>
                                            <p:strVal val="#ppt_w"/>
                                          </p:val>
                                        </p:tav>
                                      </p:tavLst>
                                    </p:anim>
                                    <p:anim calcmode="lin" valueType="num">
                                      <p:cBhvr>
                                        <p:cTn id="87" dur="500" fill="hold"/>
                                        <p:tgtEl>
                                          <p:spTgt spid="9">
                                            <p:graphicEl>
                                              <a:dgm id="{6475B0D6-7C09-424B-9242-C77A2FBE3027}"/>
                                            </p:graphicEl>
                                          </p:spTgt>
                                        </p:tgtEl>
                                        <p:attrNameLst>
                                          <p:attrName>ppt_h</p:attrName>
                                        </p:attrNameLst>
                                      </p:cBhvr>
                                      <p:tavLst>
                                        <p:tav tm="0">
                                          <p:val>
                                            <p:fltVal val="0"/>
                                          </p:val>
                                        </p:tav>
                                        <p:tav tm="100000">
                                          <p:val>
                                            <p:strVal val="#ppt_h"/>
                                          </p:val>
                                        </p:tav>
                                      </p:tavLst>
                                    </p:anim>
                                    <p:animEffect transition="in" filter="fade">
                                      <p:cBhvr>
                                        <p:cTn id="88" dur="500"/>
                                        <p:tgtEl>
                                          <p:spTgt spid="9">
                                            <p:graphicEl>
                                              <a:dgm id="{6475B0D6-7C09-424B-9242-C77A2FBE3027}"/>
                                            </p:graphicEl>
                                          </p:spTgt>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9">
                                            <p:graphicEl>
                                              <a:dgm id="{4B6B7025-3523-4EE7-8B9B-0FCD940FB292}"/>
                                            </p:graphicEl>
                                          </p:spTgt>
                                        </p:tgtEl>
                                        <p:attrNameLst>
                                          <p:attrName>style.visibility</p:attrName>
                                        </p:attrNameLst>
                                      </p:cBhvr>
                                      <p:to>
                                        <p:strVal val="visible"/>
                                      </p:to>
                                    </p:set>
                                    <p:animEffect transition="in" filter="wipe(left)">
                                      <p:cBhvr>
                                        <p:cTn id="92" dur="500"/>
                                        <p:tgtEl>
                                          <p:spTgt spid="9">
                                            <p:graphicEl>
                                              <a:dgm id="{4B6B7025-3523-4EE7-8B9B-0FCD940FB292}"/>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9">
                                            <p:graphicEl>
                                              <a:dgm id="{61AE73C8-5041-4CE8-912D-6ADF7611A9DD}"/>
                                            </p:graphicEl>
                                          </p:spTgt>
                                        </p:tgtEl>
                                        <p:attrNameLst>
                                          <p:attrName>style.visibility</p:attrName>
                                        </p:attrNameLst>
                                      </p:cBhvr>
                                      <p:to>
                                        <p:strVal val="visible"/>
                                      </p:to>
                                    </p:set>
                                    <p:anim calcmode="lin" valueType="num">
                                      <p:cBhvr>
                                        <p:cTn id="97" dur="500" fill="hold"/>
                                        <p:tgtEl>
                                          <p:spTgt spid="9">
                                            <p:graphicEl>
                                              <a:dgm id="{61AE73C8-5041-4CE8-912D-6ADF7611A9DD}"/>
                                            </p:graphicEl>
                                          </p:spTgt>
                                        </p:tgtEl>
                                        <p:attrNameLst>
                                          <p:attrName>ppt_w</p:attrName>
                                        </p:attrNameLst>
                                      </p:cBhvr>
                                      <p:tavLst>
                                        <p:tav tm="0">
                                          <p:val>
                                            <p:fltVal val="0"/>
                                          </p:val>
                                        </p:tav>
                                        <p:tav tm="100000">
                                          <p:val>
                                            <p:strVal val="#ppt_w"/>
                                          </p:val>
                                        </p:tav>
                                      </p:tavLst>
                                    </p:anim>
                                    <p:anim calcmode="lin" valueType="num">
                                      <p:cBhvr>
                                        <p:cTn id="98" dur="500" fill="hold"/>
                                        <p:tgtEl>
                                          <p:spTgt spid="9">
                                            <p:graphicEl>
                                              <a:dgm id="{61AE73C8-5041-4CE8-912D-6ADF7611A9DD}"/>
                                            </p:graphicEl>
                                          </p:spTgt>
                                        </p:tgtEl>
                                        <p:attrNameLst>
                                          <p:attrName>ppt_h</p:attrName>
                                        </p:attrNameLst>
                                      </p:cBhvr>
                                      <p:tavLst>
                                        <p:tav tm="0">
                                          <p:val>
                                            <p:fltVal val="0"/>
                                          </p:val>
                                        </p:tav>
                                        <p:tav tm="100000">
                                          <p:val>
                                            <p:strVal val="#ppt_h"/>
                                          </p:val>
                                        </p:tav>
                                      </p:tavLst>
                                    </p:anim>
                                    <p:animEffect transition="in" filter="fade">
                                      <p:cBhvr>
                                        <p:cTn id="99" dur="500"/>
                                        <p:tgtEl>
                                          <p:spTgt spid="9">
                                            <p:graphicEl>
                                              <a:dgm id="{61AE73C8-5041-4CE8-912D-6ADF7611A9DD}"/>
                                            </p:graphicEl>
                                          </p:spTgt>
                                        </p:tgtEl>
                                      </p:cBhvr>
                                    </p:animEffect>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9">
                                            <p:graphicEl>
                                              <a:dgm id="{9B90B72C-6E5D-47DA-B40C-5F147B4AE241}"/>
                                            </p:graphicEl>
                                          </p:spTgt>
                                        </p:tgtEl>
                                        <p:attrNameLst>
                                          <p:attrName>style.visibility</p:attrName>
                                        </p:attrNameLst>
                                      </p:cBhvr>
                                      <p:to>
                                        <p:strVal val="visible"/>
                                      </p:to>
                                    </p:set>
                                    <p:animEffect transition="in" filter="wipe(left)">
                                      <p:cBhvr>
                                        <p:cTn id="103" dur="500"/>
                                        <p:tgtEl>
                                          <p:spTgt spid="9">
                                            <p:graphicEl>
                                              <a:dgm id="{9B90B72C-6E5D-47DA-B40C-5F147B4AE241}"/>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9">
                                            <p:graphicEl>
                                              <a:dgm id="{9552AF54-FA42-4D3F-8ED6-50254DF2BCAE}"/>
                                            </p:graphicEl>
                                          </p:spTgt>
                                        </p:tgtEl>
                                        <p:attrNameLst>
                                          <p:attrName>style.visibility</p:attrName>
                                        </p:attrNameLst>
                                      </p:cBhvr>
                                      <p:to>
                                        <p:strVal val="visible"/>
                                      </p:to>
                                    </p:set>
                                    <p:anim calcmode="lin" valueType="num">
                                      <p:cBhvr>
                                        <p:cTn id="108" dur="500" fill="hold"/>
                                        <p:tgtEl>
                                          <p:spTgt spid="9">
                                            <p:graphicEl>
                                              <a:dgm id="{9552AF54-FA42-4D3F-8ED6-50254DF2BCAE}"/>
                                            </p:graphicEl>
                                          </p:spTgt>
                                        </p:tgtEl>
                                        <p:attrNameLst>
                                          <p:attrName>ppt_w</p:attrName>
                                        </p:attrNameLst>
                                      </p:cBhvr>
                                      <p:tavLst>
                                        <p:tav tm="0">
                                          <p:val>
                                            <p:fltVal val="0"/>
                                          </p:val>
                                        </p:tav>
                                        <p:tav tm="100000">
                                          <p:val>
                                            <p:strVal val="#ppt_w"/>
                                          </p:val>
                                        </p:tav>
                                      </p:tavLst>
                                    </p:anim>
                                    <p:anim calcmode="lin" valueType="num">
                                      <p:cBhvr>
                                        <p:cTn id="109" dur="500" fill="hold"/>
                                        <p:tgtEl>
                                          <p:spTgt spid="9">
                                            <p:graphicEl>
                                              <a:dgm id="{9552AF54-FA42-4D3F-8ED6-50254DF2BCAE}"/>
                                            </p:graphicEl>
                                          </p:spTgt>
                                        </p:tgtEl>
                                        <p:attrNameLst>
                                          <p:attrName>ppt_h</p:attrName>
                                        </p:attrNameLst>
                                      </p:cBhvr>
                                      <p:tavLst>
                                        <p:tav tm="0">
                                          <p:val>
                                            <p:fltVal val="0"/>
                                          </p:val>
                                        </p:tav>
                                        <p:tav tm="100000">
                                          <p:val>
                                            <p:strVal val="#ppt_h"/>
                                          </p:val>
                                        </p:tav>
                                      </p:tavLst>
                                    </p:anim>
                                    <p:animEffect transition="in" filter="fade">
                                      <p:cBhvr>
                                        <p:cTn id="110" dur="500"/>
                                        <p:tgtEl>
                                          <p:spTgt spid="9">
                                            <p:graphicEl>
                                              <a:dgm id="{9552AF54-FA42-4D3F-8ED6-50254DF2BCAE}"/>
                                            </p:graphicEl>
                                          </p:spTgt>
                                        </p:tgtEl>
                                      </p:cBhvr>
                                    </p:animEffect>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9">
                                            <p:graphicEl>
                                              <a:dgm id="{9312310A-2ADA-4EC0-B7DF-4AAF63F143FD}"/>
                                            </p:graphicEl>
                                          </p:spTgt>
                                        </p:tgtEl>
                                        <p:attrNameLst>
                                          <p:attrName>style.visibility</p:attrName>
                                        </p:attrNameLst>
                                      </p:cBhvr>
                                      <p:to>
                                        <p:strVal val="visible"/>
                                      </p:to>
                                    </p:set>
                                    <p:animEffect transition="in" filter="wipe(left)">
                                      <p:cBhvr>
                                        <p:cTn id="114" dur="500"/>
                                        <p:tgtEl>
                                          <p:spTgt spid="9">
                                            <p:graphicEl>
                                              <a:dgm id="{9312310A-2ADA-4EC0-B7DF-4AAF63F143FD}"/>
                                            </p:graphic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8"/>
                                        </p:tgtEl>
                                        <p:attrNameLst>
                                          <p:attrName>style.visibility</p:attrName>
                                        </p:attrNameLst>
                                      </p:cBhvr>
                                      <p:to>
                                        <p:strVal val="visible"/>
                                      </p:to>
                                    </p:set>
                                    <p:animEffect transition="in" filter="wipe(left)">
                                      <p:cBhvr>
                                        <p:cTn id="1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P spid="7"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Imagen 8" descr="Un libro abierto&#10;&#10;Descripción generada automáticamente con confianza media">
            <a:extLst>
              <a:ext uri="{FF2B5EF4-FFF2-40B4-BE49-F238E27FC236}">
                <a16:creationId xmlns:a16="http://schemas.microsoft.com/office/drawing/2014/main" id="{CB3F2E6B-ABDF-346A-E8DA-1D7E92B63C2B}"/>
              </a:ext>
            </a:extLst>
          </p:cNvPr>
          <p:cNvPicPr>
            <a:picLocks noGrp="1" noRot="1" noChangeAspect="1" noMove="1" noResize="1" noEditPoints="1" noAdjustHandles="1" noChangeArrowheads="1" noChangeShapeType="1" noCrop="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367448" y="-99912"/>
            <a:ext cx="11421384" cy="7618063"/>
          </a:xfrm>
          <a:prstGeom prst="rect">
            <a:avLst/>
          </a:prstGeom>
        </p:spPr>
      </p:pic>
      <p:sp>
        <p:nvSpPr>
          <p:cNvPr id="3" name="CuadroTexto 2">
            <a:extLst>
              <a:ext uri="{FF2B5EF4-FFF2-40B4-BE49-F238E27FC236}">
                <a16:creationId xmlns:a16="http://schemas.microsoft.com/office/drawing/2014/main" id="{35274999-206B-A2F4-E42F-CE18E9160E8E}"/>
              </a:ext>
            </a:extLst>
          </p:cNvPr>
          <p:cNvSpPr txBox="1"/>
          <p:nvPr/>
        </p:nvSpPr>
        <p:spPr>
          <a:xfrm>
            <a:off x="0" y="0"/>
            <a:ext cx="12191999"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ne-NP" sz="44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rPr>
              <a:t>सबैका निम्ति बाइबल उपलब्ध गराइन्छ</a:t>
            </a:r>
            <a:endParaRPr lang="es-ES" sz="44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7DF7FCD0-F597-C14E-3569-74F5DC737447}"/>
              </a:ext>
            </a:extLst>
          </p:cNvPr>
          <p:cNvSpPr txBox="1"/>
          <p:nvPr/>
        </p:nvSpPr>
        <p:spPr>
          <a:xfrm>
            <a:off x="1042986" y="605522"/>
            <a:ext cx="10106025" cy="369332"/>
          </a:xfrm>
          <a:prstGeom prst="rect">
            <a:avLst/>
          </a:prstGeom>
          <a:noFill/>
        </p:spPr>
        <p:txBody>
          <a:bodyPr wrap="square">
            <a:spAutoFit/>
          </a:bodyPr>
          <a:lstStyle/>
          <a:p>
            <a:pPr algn="ctr"/>
            <a:r>
              <a:rPr lang="es-E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cs typeface="Kalimati" panose="00000400000000000000" pitchFamily="2"/>
              </a:rPr>
              <a:t>“</a:t>
            </a:r>
            <a:r>
              <a:rPr lang="ne-NP"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cs typeface="Kalimati" panose="00000400000000000000" pitchFamily="2"/>
              </a:rPr>
              <a:t>" तर प्रभुको वचन </a:t>
            </a:r>
            <a:r>
              <a:rPr lang="ne-NP"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cs typeface="Kalimati" panose="00000400000000000000" pitchFamily="2"/>
              </a:rPr>
              <a:t>बढ्‌दै</a:t>
            </a:r>
            <a:r>
              <a:rPr lang="ne-NP"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cs typeface="Kalimati" panose="00000400000000000000" pitchFamily="2"/>
              </a:rPr>
              <a:t> र </a:t>
            </a:r>
            <a:r>
              <a:rPr lang="ne-NP"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cs typeface="Kalimati" panose="00000400000000000000" pitchFamily="2"/>
              </a:rPr>
              <a:t>फैलिँदैगयो</a:t>
            </a:r>
            <a:r>
              <a:rPr lang="ne-NP"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cs typeface="Kalimati" panose="00000400000000000000" pitchFamily="2"/>
              </a:rPr>
              <a:t>।" प्रेरित 12:24।</a:t>
            </a:r>
            <a:endParaRPr lang="es-ES"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cs typeface="Kalimati" panose="00000400000000000000" pitchFamily="2"/>
            </a:endParaRPr>
          </a:p>
        </p:txBody>
      </p:sp>
      <p:graphicFrame>
        <p:nvGraphicFramePr>
          <p:cNvPr id="2" name="Diagrama 1">
            <a:extLst>
              <a:ext uri="{FF2B5EF4-FFF2-40B4-BE49-F238E27FC236}">
                <a16:creationId xmlns:a16="http://schemas.microsoft.com/office/drawing/2014/main" id="{FC1398AC-1EF9-427F-CA5C-2587D6FCF0F8}"/>
              </a:ext>
            </a:extLst>
          </p:cNvPr>
          <p:cNvGraphicFramePr/>
          <p:nvPr>
            <p:extLst>
              <p:ext uri="{D42A27DB-BD31-4B8C-83A1-F6EECF244321}">
                <p14:modId xmlns:p14="http://schemas.microsoft.com/office/powerpoint/2010/main" val="3042437113"/>
              </p:ext>
            </p:extLst>
          </p:nvPr>
        </p:nvGraphicFramePr>
        <p:xfrm>
          <a:off x="97630" y="1041737"/>
          <a:ext cx="11961020" cy="56924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4317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52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anim calcmode="lin" valueType="num">
                                      <p:cBhvr>
                                        <p:cTn id="19" dur="500" fill="hold"/>
                                        <p:tgtEl>
                                          <p:spTgt spid="5"/>
                                        </p:tgtEl>
                                        <p:attrNameLst>
                                          <p:attrName>ppt_x</p:attrName>
                                        </p:attrNameLst>
                                      </p:cBhvr>
                                      <p:tavLst>
                                        <p:tav tm="0">
                                          <p:val>
                                            <p:fltVal val="0.5"/>
                                          </p:val>
                                        </p:tav>
                                        <p:tav tm="100000">
                                          <p:val>
                                            <p:strVal val="#ppt_x"/>
                                          </p:val>
                                        </p:tav>
                                      </p:tavLst>
                                    </p:anim>
                                    <p:anim calcmode="lin" valueType="num">
                                      <p:cBhvr>
                                        <p:cTn id="20"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graphicEl>
                                              <a:dgm id="{9B0B08BD-BD35-46C3-A6C7-7A8723089963}"/>
                                            </p:graphicEl>
                                          </p:spTgt>
                                        </p:tgtEl>
                                        <p:attrNameLst>
                                          <p:attrName>style.visibility</p:attrName>
                                        </p:attrNameLst>
                                      </p:cBhvr>
                                      <p:to>
                                        <p:strVal val="visible"/>
                                      </p:to>
                                    </p:set>
                                    <p:anim calcmode="lin" valueType="num">
                                      <p:cBhvr additive="base">
                                        <p:cTn id="25" dur="500" fill="hold"/>
                                        <p:tgtEl>
                                          <p:spTgt spid="2">
                                            <p:graphicEl>
                                              <a:dgm id="{9B0B08BD-BD35-46C3-A6C7-7A8723089963}"/>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graphicEl>
                                              <a:dgm id="{9B0B08BD-BD35-46C3-A6C7-7A8723089963}"/>
                                            </p:graphic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
                                            <p:graphicEl>
                                              <a:dgm id="{6C1E648E-084B-42A1-A416-73EBD19EE144}"/>
                                            </p:graphicEl>
                                          </p:spTgt>
                                        </p:tgtEl>
                                        <p:attrNameLst>
                                          <p:attrName>style.visibility</p:attrName>
                                        </p:attrNameLst>
                                      </p:cBhvr>
                                      <p:to>
                                        <p:strVal val="visible"/>
                                      </p:to>
                                    </p:set>
                                    <p:anim calcmode="lin" valueType="num">
                                      <p:cBhvr additive="base">
                                        <p:cTn id="29" dur="500" fill="hold"/>
                                        <p:tgtEl>
                                          <p:spTgt spid="2">
                                            <p:graphicEl>
                                              <a:dgm id="{6C1E648E-084B-42A1-A416-73EBD19EE144}"/>
                                            </p:graphic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
                                            <p:graphicEl>
                                              <a:dgm id="{6C1E648E-084B-42A1-A416-73EBD19EE144}"/>
                                            </p:graphic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
                                            <p:graphicEl>
                                              <a:dgm id="{D58B93FA-7B8F-42AF-AE59-A8232F6B9125}"/>
                                            </p:graphicEl>
                                          </p:spTgt>
                                        </p:tgtEl>
                                        <p:attrNameLst>
                                          <p:attrName>style.visibility</p:attrName>
                                        </p:attrNameLst>
                                      </p:cBhvr>
                                      <p:to>
                                        <p:strVal val="visible"/>
                                      </p:to>
                                    </p:set>
                                    <p:anim calcmode="lin" valueType="num">
                                      <p:cBhvr additive="base">
                                        <p:cTn id="35" dur="500" fill="hold"/>
                                        <p:tgtEl>
                                          <p:spTgt spid="2">
                                            <p:graphicEl>
                                              <a:dgm id="{D58B93FA-7B8F-42AF-AE59-A8232F6B9125}"/>
                                            </p:graphic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2">
                                            <p:graphicEl>
                                              <a:dgm id="{D58B93FA-7B8F-42AF-AE59-A8232F6B9125}"/>
                                            </p:graphic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
                                            <p:graphicEl>
                                              <a:dgm id="{C6EBE66D-0D8D-4BCE-8759-57BBB8BFDAC3}"/>
                                            </p:graphicEl>
                                          </p:spTgt>
                                        </p:tgtEl>
                                        <p:attrNameLst>
                                          <p:attrName>style.visibility</p:attrName>
                                        </p:attrNameLst>
                                      </p:cBhvr>
                                      <p:to>
                                        <p:strVal val="visible"/>
                                      </p:to>
                                    </p:set>
                                    <p:anim calcmode="lin" valueType="num">
                                      <p:cBhvr additive="base">
                                        <p:cTn id="39" dur="500" fill="hold"/>
                                        <p:tgtEl>
                                          <p:spTgt spid="2">
                                            <p:graphicEl>
                                              <a:dgm id="{C6EBE66D-0D8D-4BCE-8759-57BBB8BFDAC3}"/>
                                            </p:graphic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2">
                                            <p:graphicEl>
                                              <a:dgm id="{C6EBE66D-0D8D-4BCE-8759-57BBB8BFDAC3}"/>
                                            </p:graphic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2">
                                            <p:graphicEl>
                                              <a:dgm id="{72FE8A7A-C202-4C13-9033-2B8C59588D6F}"/>
                                            </p:graphicEl>
                                          </p:spTgt>
                                        </p:tgtEl>
                                        <p:attrNameLst>
                                          <p:attrName>style.visibility</p:attrName>
                                        </p:attrNameLst>
                                      </p:cBhvr>
                                      <p:to>
                                        <p:strVal val="visible"/>
                                      </p:to>
                                    </p:set>
                                    <p:anim calcmode="lin" valueType="num">
                                      <p:cBhvr additive="base">
                                        <p:cTn id="45" dur="500" fill="hold"/>
                                        <p:tgtEl>
                                          <p:spTgt spid="2">
                                            <p:graphicEl>
                                              <a:dgm id="{72FE8A7A-C202-4C13-9033-2B8C59588D6F}"/>
                                            </p:graphic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2">
                                            <p:graphicEl>
                                              <a:dgm id="{72FE8A7A-C202-4C13-9033-2B8C59588D6F}"/>
                                            </p:graphicEl>
                                          </p:spTgt>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
                                            <p:graphicEl>
                                              <a:dgm id="{69C18329-CA01-4EFA-857A-6D691133B538}"/>
                                            </p:graphicEl>
                                          </p:spTgt>
                                        </p:tgtEl>
                                        <p:attrNameLst>
                                          <p:attrName>style.visibility</p:attrName>
                                        </p:attrNameLst>
                                      </p:cBhvr>
                                      <p:to>
                                        <p:strVal val="visible"/>
                                      </p:to>
                                    </p:set>
                                    <p:anim calcmode="lin" valueType="num">
                                      <p:cBhvr additive="base">
                                        <p:cTn id="49" dur="500" fill="hold"/>
                                        <p:tgtEl>
                                          <p:spTgt spid="2">
                                            <p:graphicEl>
                                              <a:dgm id="{69C18329-CA01-4EFA-857A-6D691133B538}"/>
                                            </p:graphic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
                                            <p:graphicEl>
                                              <a:dgm id="{69C18329-CA01-4EFA-857A-6D691133B538}"/>
                                            </p:graphic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
                                            <p:graphicEl>
                                              <a:dgm id="{5E847FD8-13A5-4B19-9743-0FE4C1103CA6}"/>
                                            </p:graphicEl>
                                          </p:spTgt>
                                        </p:tgtEl>
                                        <p:attrNameLst>
                                          <p:attrName>style.visibility</p:attrName>
                                        </p:attrNameLst>
                                      </p:cBhvr>
                                      <p:to>
                                        <p:strVal val="visible"/>
                                      </p:to>
                                    </p:set>
                                    <p:anim calcmode="lin" valueType="num">
                                      <p:cBhvr additive="base">
                                        <p:cTn id="55" dur="500" fill="hold"/>
                                        <p:tgtEl>
                                          <p:spTgt spid="2">
                                            <p:graphicEl>
                                              <a:dgm id="{5E847FD8-13A5-4B19-9743-0FE4C1103CA6}"/>
                                            </p:graphic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2">
                                            <p:graphicEl>
                                              <a:dgm id="{5E847FD8-13A5-4B19-9743-0FE4C1103CA6}"/>
                                            </p:graphic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2">
                                            <p:graphicEl>
                                              <a:dgm id="{57C8C008-1F91-4118-9989-BF36DF987AAA}"/>
                                            </p:graphicEl>
                                          </p:spTgt>
                                        </p:tgtEl>
                                        <p:attrNameLst>
                                          <p:attrName>style.visibility</p:attrName>
                                        </p:attrNameLst>
                                      </p:cBhvr>
                                      <p:to>
                                        <p:strVal val="visible"/>
                                      </p:to>
                                    </p:set>
                                    <p:anim calcmode="lin" valueType="num">
                                      <p:cBhvr additive="base">
                                        <p:cTn id="59" dur="500" fill="hold"/>
                                        <p:tgtEl>
                                          <p:spTgt spid="2">
                                            <p:graphicEl>
                                              <a:dgm id="{57C8C008-1F91-4118-9989-BF36DF987AAA}"/>
                                            </p:graphic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2">
                                            <p:graphicEl>
                                              <a:dgm id="{57C8C008-1F91-4118-9989-BF36DF987AAA}"/>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2"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Imagen 8" descr="Un libro abierto&#10;&#10;Descripción generada automáticamente con confianza media">
            <a:extLst>
              <a:ext uri="{FF2B5EF4-FFF2-40B4-BE49-F238E27FC236}">
                <a16:creationId xmlns:a16="http://schemas.microsoft.com/office/drawing/2014/main" id="{CB3F2E6B-ABDF-346A-E8DA-1D7E92B63C2B}"/>
              </a:ext>
            </a:extLst>
          </p:cNvPr>
          <p:cNvPicPr>
            <a:picLocks noGrp="1" noRot="1" noChangeAspect="1" noMove="1" noResize="1" noEditPoints="1" noAdjustHandles="1" noChangeArrowheads="1" noChangeShapeType="1" noCrop="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367448" y="-99912"/>
            <a:ext cx="11421384" cy="7618063"/>
          </a:xfrm>
          <a:prstGeom prst="rect">
            <a:avLst/>
          </a:prstGeom>
        </p:spPr>
      </p:pic>
      <p:sp>
        <p:nvSpPr>
          <p:cNvPr id="3" name="CuadroTexto 2">
            <a:extLst>
              <a:ext uri="{FF2B5EF4-FFF2-40B4-BE49-F238E27FC236}">
                <a16:creationId xmlns:a16="http://schemas.microsoft.com/office/drawing/2014/main" id="{35274999-206B-A2F4-E42F-CE18E9160E8E}"/>
              </a:ext>
            </a:extLst>
          </p:cNvPr>
          <p:cNvSpPr txBox="1"/>
          <p:nvPr/>
        </p:nvSpPr>
        <p:spPr>
          <a:xfrm>
            <a:off x="0" y="0"/>
            <a:ext cx="12191999" cy="1446550"/>
          </a:xfrm>
          <a:prstGeom prst="rect">
            <a:avLst/>
          </a:prstGeom>
          <a:noFill/>
        </p:spPr>
        <p:txBody>
          <a:bodyPr wrap="square">
            <a:spAutoFit/>
            <a:scene3d>
              <a:camera prst="orthographicFront"/>
              <a:lightRig rig="threePt" dir="t"/>
            </a:scene3d>
            <a:sp3d extrusionH="57150">
              <a:bevelT h="25400" prst="softRound"/>
            </a:sp3d>
          </a:bodyPr>
          <a:lstStyle/>
          <a:p>
            <a:pPr algn="ctr"/>
            <a:r>
              <a:rPr lang="ne-NP" sz="44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rPr>
              <a:t>प्रत्येकको निम्ति बाइबल उपलब्ध गराइ</a:t>
            </a:r>
          </a:p>
          <a:p>
            <a:pPr algn="ctr"/>
            <a:r>
              <a:rPr lang="ne-NP" sz="44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rPr>
              <a:t>एको</a:t>
            </a:r>
            <a:endParaRPr lang="es-ES" sz="44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BFD5F94F-F10E-A7F7-E865-140A6FC2BE01}"/>
              </a:ext>
            </a:extLst>
          </p:cNvPr>
          <p:cNvSpPr txBox="1"/>
          <p:nvPr/>
        </p:nvSpPr>
        <p:spPr>
          <a:xfrm>
            <a:off x="143211" y="732507"/>
            <a:ext cx="11788436" cy="70788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spcBef>
                <a:spcPts val="600"/>
              </a:spcBef>
            </a:pPr>
            <a:r>
              <a:rPr lang="ne-NP" sz="2000" b="1" dirty="0">
                <a:solidFill>
                  <a:schemeClr val="accent5">
                    <a:lumMod val="20000"/>
                    <a:lumOff val="80000"/>
                  </a:schemeClr>
                </a:solidFill>
                <a:cs typeface="Kalimati" panose="00000400000000000000" pitchFamily="2"/>
              </a:rPr>
              <a:t>जब अङ्ग्रेजी भाषामा बाइबल तयार </a:t>
            </a:r>
            <a:r>
              <a:rPr lang="ne-NP" sz="2000" b="1" dirty="0" err="1">
                <a:solidFill>
                  <a:schemeClr val="accent5">
                    <a:lumMod val="20000"/>
                    <a:lumOff val="80000"/>
                  </a:schemeClr>
                </a:solidFill>
                <a:cs typeface="Kalimati" panose="00000400000000000000" pitchFamily="2"/>
              </a:rPr>
              <a:t>गरिन्दै</a:t>
            </a:r>
            <a:r>
              <a:rPr lang="ne-NP" sz="2000" b="1" dirty="0">
                <a:solidFill>
                  <a:schemeClr val="accent5">
                    <a:lumMod val="20000"/>
                    <a:lumOff val="80000"/>
                  </a:schemeClr>
                </a:solidFill>
                <a:cs typeface="Kalimati" panose="00000400000000000000" pitchFamily="2"/>
              </a:rPr>
              <a:t> थियो र छाप्दै थिए, सुधारवादीहरूले बाइबललाई स्थानीय भाषामा अनुवाद गर्न थाले। </a:t>
            </a:r>
            <a:r>
              <a:rPr lang="ne-NP" sz="2000" b="1" dirty="0" err="1">
                <a:solidFill>
                  <a:schemeClr val="accent5">
                    <a:lumMod val="20000"/>
                    <a:lumOff val="80000"/>
                  </a:schemeClr>
                </a:solidFill>
                <a:cs typeface="Kalimati" panose="00000400000000000000" pitchFamily="2"/>
              </a:rPr>
              <a:t>त्यसबेला</a:t>
            </a:r>
            <a:r>
              <a:rPr lang="ne-NP" sz="2000" b="1" dirty="0">
                <a:solidFill>
                  <a:schemeClr val="accent5">
                    <a:lumMod val="20000"/>
                    <a:lumOff val="80000"/>
                  </a:schemeClr>
                </a:solidFill>
                <a:cs typeface="Kalimati" panose="00000400000000000000" pitchFamily="2"/>
              </a:rPr>
              <a:t> युरोपका बासिन्दा र नयाँ संसार वा अमेरिकाका </a:t>
            </a:r>
            <a:r>
              <a:rPr lang="ne-NP" sz="2000" b="1" dirty="0" err="1">
                <a:solidFill>
                  <a:schemeClr val="accent5">
                    <a:lumMod val="20000"/>
                    <a:lumOff val="80000"/>
                  </a:schemeClr>
                </a:solidFill>
                <a:cs typeface="Kalimati" panose="00000400000000000000" pitchFamily="2"/>
              </a:rPr>
              <a:t>बासिन्दाहरूले</a:t>
            </a:r>
            <a:r>
              <a:rPr lang="ne-NP" sz="2000" b="1" dirty="0">
                <a:solidFill>
                  <a:schemeClr val="accent5">
                    <a:lumMod val="20000"/>
                    <a:lumOff val="80000"/>
                  </a:schemeClr>
                </a:solidFill>
                <a:cs typeface="Kalimati" panose="00000400000000000000" pitchFamily="2"/>
              </a:rPr>
              <a:t> पनि बाइबल पढ्न पाएका थिए।</a:t>
            </a:r>
            <a:endParaRPr lang="es-ES" sz="2000" b="1" dirty="0">
              <a:solidFill>
                <a:schemeClr val="accent5">
                  <a:lumMod val="20000"/>
                  <a:lumOff val="80000"/>
                </a:schemeClr>
              </a:solidFill>
              <a:cs typeface="Kalimati" panose="00000400000000000000" pitchFamily="2"/>
            </a:endParaRPr>
          </a:p>
        </p:txBody>
      </p:sp>
      <p:graphicFrame>
        <p:nvGraphicFramePr>
          <p:cNvPr id="6" name="Diagrama 5">
            <a:extLst>
              <a:ext uri="{FF2B5EF4-FFF2-40B4-BE49-F238E27FC236}">
                <a16:creationId xmlns:a16="http://schemas.microsoft.com/office/drawing/2014/main" id="{9D9F07A7-3084-8507-2C64-538AD418296B}"/>
              </a:ext>
            </a:extLst>
          </p:cNvPr>
          <p:cNvGraphicFramePr/>
          <p:nvPr>
            <p:extLst>
              <p:ext uri="{D42A27DB-BD31-4B8C-83A1-F6EECF244321}">
                <p14:modId xmlns:p14="http://schemas.microsoft.com/office/powerpoint/2010/main" val="203719316"/>
              </p:ext>
            </p:extLst>
          </p:nvPr>
        </p:nvGraphicFramePr>
        <p:xfrm>
          <a:off x="143211" y="1914783"/>
          <a:ext cx="11905576" cy="4661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9313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6">
                                            <p:graphicEl>
                                              <a:dgm id="{18DC4E8D-A9DC-4930-8262-10C9C2BDCF3D}"/>
                                            </p:graphicEl>
                                          </p:spTgt>
                                        </p:tgtEl>
                                        <p:attrNameLst>
                                          <p:attrName>style.visibility</p:attrName>
                                        </p:attrNameLst>
                                      </p:cBhvr>
                                      <p:to>
                                        <p:strVal val="visible"/>
                                      </p:to>
                                    </p:set>
                                    <p:anim calcmode="lin" valueType="num">
                                      <p:cBhvr>
                                        <p:cTn id="12" dur="500" fill="hold"/>
                                        <p:tgtEl>
                                          <p:spTgt spid="6">
                                            <p:graphicEl>
                                              <a:dgm id="{18DC4E8D-A9DC-4930-8262-10C9C2BDCF3D}"/>
                                            </p:graphicEl>
                                          </p:spTgt>
                                        </p:tgtEl>
                                        <p:attrNameLst>
                                          <p:attrName>ppt_w</p:attrName>
                                        </p:attrNameLst>
                                      </p:cBhvr>
                                      <p:tavLst>
                                        <p:tav tm="0">
                                          <p:val>
                                            <p:fltVal val="0"/>
                                          </p:val>
                                        </p:tav>
                                        <p:tav tm="100000">
                                          <p:val>
                                            <p:strVal val="#ppt_w"/>
                                          </p:val>
                                        </p:tav>
                                      </p:tavLst>
                                    </p:anim>
                                    <p:anim calcmode="lin" valueType="num">
                                      <p:cBhvr>
                                        <p:cTn id="13" dur="500" fill="hold"/>
                                        <p:tgtEl>
                                          <p:spTgt spid="6">
                                            <p:graphicEl>
                                              <a:dgm id="{18DC4E8D-A9DC-4930-8262-10C9C2BDCF3D}"/>
                                            </p:graphicEl>
                                          </p:spTgt>
                                        </p:tgtEl>
                                        <p:attrNameLst>
                                          <p:attrName>ppt_h</p:attrName>
                                        </p:attrNameLst>
                                      </p:cBhvr>
                                      <p:tavLst>
                                        <p:tav tm="0">
                                          <p:val>
                                            <p:fltVal val="0"/>
                                          </p:val>
                                        </p:tav>
                                        <p:tav tm="100000">
                                          <p:val>
                                            <p:strVal val="#ppt_h"/>
                                          </p:val>
                                        </p:tav>
                                      </p:tavLst>
                                    </p:anim>
                                    <p:animEffect transition="in" filter="fade">
                                      <p:cBhvr>
                                        <p:cTn id="14" dur="500"/>
                                        <p:tgtEl>
                                          <p:spTgt spid="6">
                                            <p:graphicEl>
                                              <a:dgm id="{18DC4E8D-A9DC-4930-8262-10C9C2BDCF3D}"/>
                                            </p:graphicEl>
                                          </p:spTgt>
                                        </p:tgtEl>
                                      </p:cBhvr>
                                    </p:animEffect>
                                    <p:anim calcmode="lin" valueType="num">
                                      <p:cBhvr>
                                        <p:cTn id="15" dur="500" fill="hold"/>
                                        <p:tgtEl>
                                          <p:spTgt spid="6">
                                            <p:graphicEl>
                                              <a:dgm id="{18DC4E8D-A9DC-4930-8262-10C9C2BDCF3D}"/>
                                            </p:graphicEl>
                                          </p:spTgt>
                                        </p:tgtEl>
                                        <p:attrNameLst>
                                          <p:attrName>ppt_x</p:attrName>
                                        </p:attrNameLst>
                                      </p:cBhvr>
                                      <p:tavLst>
                                        <p:tav tm="0">
                                          <p:val>
                                            <p:fltVal val="0.5"/>
                                          </p:val>
                                        </p:tav>
                                        <p:tav tm="100000">
                                          <p:val>
                                            <p:strVal val="#ppt_x"/>
                                          </p:val>
                                        </p:tav>
                                      </p:tavLst>
                                    </p:anim>
                                    <p:anim calcmode="lin" valueType="num">
                                      <p:cBhvr>
                                        <p:cTn id="16" dur="500" fill="hold"/>
                                        <p:tgtEl>
                                          <p:spTgt spid="6">
                                            <p:graphicEl>
                                              <a:dgm id="{18DC4E8D-A9DC-4930-8262-10C9C2BDCF3D}"/>
                                            </p:graphicEl>
                                          </p:spTgt>
                                        </p:tgtEl>
                                        <p:attrNameLst>
                                          <p:attrName>ppt_y</p:attrName>
                                        </p:attrNameLst>
                                      </p:cBhvr>
                                      <p:tavLst>
                                        <p:tav tm="0">
                                          <p:val>
                                            <p:fltVal val="0.5"/>
                                          </p:val>
                                        </p:tav>
                                        <p:tav tm="100000">
                                          <p:val>
                                            <p:strVal val="#ppt_y"/>
                                          </p:val>
                                        </p:tav>
                                      </p:tavLst>
                                    </p:anim>
                                  </p:childTnLst>
                                </p:cTn>
                              </p:par>
                              <p:par>
                                <p:cTn id="17" presetID="53" presetClass="entr" presetSubtype="528" fill="hold" grpId="0" nodeType="withEffect">
                                  <p:stCondLst>
                                    <p:cond delay="0"/>
                                  </p:stCondLst>
                                  <p:childTnLst>
                                    <p:set>
                                      <p:cBhvr>
                                        <p:cTn id="18" dur="1" fill="hold">
                                          <p:stCondLst>
                                            <p:cond delay="0"/>
                                          </p:stCondLst>
                                        </p:cTn>
                                        <p:tgtEl>
                                          <p:spTgt spid="6">
                                            <p:graphicEl>
                                              <a:dgm id="{372725CC-E905-45E7-B7C2-5A6414BBABA2}"/>
                                            </p:graphicEl>
                                          </p:spTgt>
                                        </p:tgtEl>
                                        <p:attrNameLst>
                                          <p:attrName>style.visibility</p:attrName>
                                        </p:attrNameLst>
                                      </p:cBhvr>
                                      <p:to>
                                        <p:strVal val="visible"/>
                                      </p:to>
                                    </p:set>
                                    <p:anim calcmode="lin" valueType="num">
                                      <p:cBhvr>
                                        <p:cTn id="19" dur="500" fill="hold"/>
                                        <p:tgtEl>
                                          <p:spTgt spid="6">
                                            <p:graphicEl>
                                              <a:dgm id="{372725CC-E905-45E7-B7C2-5A6414BBABA2}"/>
                                            </p:graphicEl>
                                          </p:spTgt>
                                        </p:tgtEl>
                                        <p:attrNameLst>
                                          <p:attrName>ppt_w</p:attrName>
                                        </p:attrNameLst>
                                      </p:cBhvr>
                                      <p:tavLst>
                                        <p:tav tm="0">
                                          <p:val>
                                            <p:fltVal val="0"/>
                                          </p:val>
                                        </p:tav>
                                        <p:tav tm="100000">
                                          <p:val>
                                            <p:strVal val="#ppt_w"/>
                                          </p:val>
                                        </p:tav>
                                      </p:tavLst>
                                    </p:anim>
                                    <p:anim calcmode="lin" valueType="num">
                                      <p:cBhvr>
                                        <p:cTn id="20" dur="500" fill="hold"/>
                                        <p:tgtEl>
                                          <p:spTgt spid="6">
                                            <p:graphicEl>
                                              <a:dgm id="{372725CC-E905-45E7-B7C2-5A6414BBABA2}"/>
                                            </p:graphicEl>
                                          </p:spTgt>
                                        </p:tgtEl>
                                        <p:attrNameLst>
                                          <p:attrName>ppt_h</p:attrName>
                                        </p:attrNameLst>
                                      </p:cBhvr>
                                      <p:tavLst>
                                        <p:tav tm="0">
                                          <p:val>
                                            <p:fltVal val="0"/>
                                          </p:val>
                                        </p:tav>
                                        <p:tav tm="100000">
                                          <p:val>
                                            <p:strVal val="#ppt_h"/>
                                          </p:val>
                                        </p:tav>
                                      </p:tavLst>
                                    </p:anim>
                                    <p:animEffect transition="in" filter="fade">
                                      <p:cBhvr>
                                        <p:cTn id="21" dur="500"/>
                                        <p:tgtEl>
                                          <p:spTgt spid="6">
                                            <p:graphicEl>
                                              <a:dgm id="{372725CC-E905-45E7-B7C2-5A6414BBABA2}"/>
                                            </p:graphicEl>
                                          </p:spTgt>
                                        </p:tgtEl>
                                      </p:cBhvr>
                                    </p:animEffect>
                                    <p:anim calcmode="lin" valueType="num">
                                      <p:cBhvr>
                                        <p:cTn id="22" dur="500" fill="hold"/>
                                        <p:tgtEl>
                                          <p:spTgt spid="6">
                                            <p:graphicEl>
                                              <a:dgm id="{372725CC-E905-45E7-B7C2-5A6414BBABA2}"/>
                                            </p:graphicEl>
                                          </p:spTgt>
                                        </p:tgtEl>
                                        <p:attrNameLst>
                                          <p:attrName>ppt_x</p:attrName>
                                        </p:attrNameLst>
                                      </p:cBhvr>
                                      <p:tavLst>
                                        <p:tav tm="0">
                                          <p:val>
                                            <p:fltVal val="0.5"/>
                                          </p:val>
                                        </p:tav>
                                        <p:tav tm="100000">
                                          <p:val>
                                            <p:strVal val="#ppt_x"/>
                                          </p:val>
                                        </p:tav>
                                      </p:tavLst>
                                    </p:anim>
                                    <p:anim calcmode="lin" valueType="num">
                                      <p:cBhvr>
                                        <p:cTn id="23" dur="500" fill="hold"/>
                                        <p:tgtEl>
                                          <p:spTgt spid="6">
                                            <p:graphicEl>
                                              <a:dgm id="{372725CC-E905-45E7-B7C2-5A6414BBABA2}"/>
                                            </p:graphicEl>
                                          </p:spTgt>
                                        </p:tgtEl>
                                        <p:attrNameLst>
                                          <p:attrName>ppt_y</p:attrName>
                                        </p:attrNameLst>
                                      </p:cBhvr>
                                      <p:tavLst>
                                        <p:tav tm="0">
                                          <p:val>
                                            <p:fltVal val="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6">
                                            <p:graphicEl>
                                              <a:dgm id="{9381188F-E7DA-40FC-9375-22EE5C5E6396}"/>
                                            </p:graphicEl>
                                          </p:spTgt>
                                        </p:tgtEl>
                                        <p:attrNameLst>
                                          <p:attrName>style.visibility</p:attrName>
                                        </p:attrNameLst>
                                      </p:cBhvr>
                                      <p:to>
                                        <p:strVal val="visible"/>
                                      </p:to>
                                    </p:set>
                                    <p:anim calcmode="lin" valueType="num">
                                      <p:cBhvr>
                                        <p:cTn id="28" dur="500" fill="hold"/>
                                        <p:tgtEl>
                                          <p:spTgt spid="6">
                                            <p:graphicEl>
                                              <a:dgm id="{9381188F-E7DA-40FC-9375-22EE5C5E6396}"/>
                                            </p:graphicEl>
                                          </p:spTgt>
                                        </p:tgtEl>
                                        <p:attrNameLst>
                                          <p:attrName>ppt_w</p:attrName>
                                        </p:attrNameLst>
                                      </p:cBhvr>
                                      <p:tavLst>
                                        <p:tav tm="0">
                                          <p:val>
                                            <p:fltVal val="0"/>
                                          </p:val>
                                        </p:tav>
                                        <p:tav tm="100000">
                                          <p:val>
                                            <p:strVal val="#ppt_w"/>
                                          </p:val>
                                        </p:tav>
                                      </p:tavLst>
                                    </p:anim>
                                    <p:anim calcmode="lin" valueType="num">
                                      <p:cBhvr>
                                        <p:cTn id="29" dur="500" fill="hold"/>
                                        <p:tgtEl>
                                          <p:spTgt spid="6">
                                            <p:graphicEl>
                                              <a:dgm id="{9381188F-E7DA-40FC-9375-22EE5C5E6396}"/>
                                            </p:graphicEl>
                                          </p:spTgt>
                                        </p:tgtEl>
                                        <p:attrNameLst>
                                          <p:attrName>ppt_h</p:attrName>
                                        </p:attrNameLst>
                                      </p:cBhvr>
                                      <p:tavLst>
                                        <p:tav tm="0">
                                          <p:val>
                                            <p:fltVal val="0"/>
                                          </p:val>
                                        </p:tav>
                                        <p:tav tm="100000">
                                          <p:val>
                                            <p:strVal val="#ppt_h"/>
                                          </p:val>
                                        </p:tav>
                                      </p:tavLst>
                                    </p:anim>
                                    <p:animEffect transition="in" filter="fade">
                                      <p:cBhvr>
                                        <p:cTn id="30" dur="500"/>
                                        <p:tgtEl>
                                          <p:spTgt spid="6">
                                            <p:graphicEl>
                                              <a:dgm id="{9381188F-E7DA-40FC-9375-22EE5C5E6396}"/>
                                            </p:graphicEl>
                                          </p:spTgt>
                                        </p:tgtEl>
                                      </p:cBhvr>
                                    </p:animEffect>
                                    <p:anim calcmode="lin" valueType="num">
                                      <p:cBhvr>
                                        <p:cTn id="31" dur="500" fill="hold"/>
                                        <p:tgtEl>
                                          <p:spTgt spid="6">
                                            <p:graphicEl>
                                              <a:dgm id="{9381188F-E7DA-40FC-9375-22EE5C5E6396}"/>
                                            </p:graphicEl>
                                          </p:spTgt>
                                        </p:tgtEl>
                                        <p:attrNameLst>
                                          <p:attrName>ppt_x</p:attrName>
                                        </p:attrNameLst>
                                      </p:cBhvr>
                                      <p:tavLst>
                                        <p:tav tm="0">
                                          <p:val>
                                            <p:fltVal val="0.5"/>
                                          </p:val>
                                        </p:tav>
                                        <p:tav tm="100000">
                                          <p:val>
                                            <p:strVal val="#ppt_x"/>
                                          </p:val>
                                        </p:tav>
                                      </p:tavLst>
                                    </p:anim>
                                    <p:anim calcmode="lin" valueType="num">
                                      <p:cBhvr>
                                        <p:cTn id="32" dur="500" fill="hold"/>
                                        <p:tgtEl>
                                          <p:spTgt spid="6">
                                            <p:graphicEl>
                                              <a:dgm id="{9381188F-E7DA-40FC-9375-22EE5C5E6396}"/>
                                            </p:graphic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6">
                                            <p:graphicEl>
                                              <a:dgm id="{A21788A3-E93E-4584-9340-68866E597071}"/>
                                            </p:graphicEl>
                                          </p:spTgt>
                                        </p:tgtEl>
                                        <p:attrNameLst>
                                          <p:attrName>style.visibility</p:attrName>
                                        </p:attrNameLst>
                                      </p:cBhvr>
                                      <p:to>
                                        <p:strVal val="visible"/>
                                      </p:to>
                                    </p:set>
                                    <p:anim calcmode="lin" valueType="num">
                                      <p:cBhvr>
                                        <p:cTn id="35" dur="500" fill="hold"/>
                                        <p:tgtEl>
                                          <p:spTgt spid="6">
                                            <p:graphicEl>
                                              <a:dgm id="{A21788A3-E93E-4584-9340-68866E597071}"/>
                                            </p:graphicEl>
                                          </p:spTgt>
                                        </p:tgtEl>
                                        <p:attrNameLst>
                                          <p:attrName>ppt_w</p:attrName>
                                        </p:attrNameLst>
                                      </p:cBhvr>
                                      <p:tavLst>
                                        <p:tav tm="0">
                                          <p:val>
                                            <p:fltVal val="0"/>
                                          </p:val>
                                        </p:tav>
                                        <p:tav tm="100000">
                                          <p:val>
                                            <p:strVal val="#ppt_w"/>
                                          </p:val>
                                        </p:tav>
                                      </p:tavLst>
                                    </p:anim>
                                    <p:anim calcmode="lin" valueType="num">
                                      <p:cBhvr>
                                        <p:cTn id="36" dur="500" fill="hold"/>
                                        <p:tgtEl>
                                          <p:spTgt spid="6">
                                            <p:graphicEl>
                                              <a:dgm id="{A21788A3-E93E-4584-9340-68866E597071}"/>
                                            </p:graphicEl>
                                          </p:spTgt>
                                        </p:tgtEl>
                                        <p:attrNameLst>
                                          <p:attrName>ppt_h</p:attrName>
                                        </p:attrNameLst>
                                      </p:cBhvr>
                                      <p:tavLst>
                                        <p:tav tm="0">
                                          <p:val>
                                            <p:fltVal val="0"/>
                                          </p:val>
                                        </p:tav>
                                        <p:tav tm="100000">
                                          <p:val>
                                            <p:strVal val="#ppt_h"/>
                                          </p:val>
                                        </p:tav>
                                      </p:tavLst>
                                    </p:anim>
                                    <p:animEffect transition="in" filter="fade">
                                      <p:cBhvr>
                                        <p:cTn id="37" dur="500"/>
                                        <p:tgtEl>
                                          <p:spTgt spid="6">
                                            <p:graphicEl>
                                              <a:dgm id="{A21788A3-E93E-4584-9340-68866E597071}"/>
                                            </p:graphicEl>
                                          </p:spTgt>
                                        </p:tgtEl>
                                      </p:cBhvr>
                                    </p:animEffect>
                                    <p:anim calcmode="lin" valueType="num">
                                      <p:cBhvr>
                                        <p:cTn id="38" dur="500" fill="hold"/>
                                        <p:tgtEl>
                                          <p:spTgt spid="6">
                                            <p:graphicEl>
                                              <a:dgm id="{A21788A3-E93E-4584-9340-68866E597071}"/>
                                            </p:graphicEl>
                                          </p:spTgt>
                                        </p:tgtEl>
                                        <p:attrNameLst>
                                          <p:attrName>ppt_x</p:attrName>
                                        </p:attrNameLst>
                                      </p:cBhvr>
                                      <p:tavLst>
                                        <p:tav tm="0">
                                          <p:val>
                                            <p:fltVal val="0.5"/>
                                          </p:val>
                                        </p:tav>
                                        <p:tav tm="100000">
                                          <p:val>
                                            <p:strVal val="#ppt_x"/>
                                          </p:val>
                                        </p:tav>
                                      </p:tavLst>
                                    </p:anim>
                                    <p:anim calcmode="lin" valueType="num">
                                      <p:cBhvr>
                                        <p:cTn id="39" dur="500" fill="hold"/>
                                        <p:tgtEl>
                                          <p:spTgt spid="6">
                                            <p:graphicEl>
                                              <a:dgm id="{A21788A3-E93E-4584-9340-68866E597071}"/>
                                            </p:graphicEl>
                                          </p:spTgt>
                                        </p:tgtEl>
                                        <p:attrNameLst>
                                          <p:attrName>ppt_y</p:attrName>
                                        </p:attrNameLst>
                                      </p:cBhvr>
                                      <p:tavLst>
                                        <p:tav tm="0">
                                          <p:val>
                                            <p:fltVal val="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6">
                                            <p:graphicEl>
                                              <a:dgm id="{9C61231E-0404-4548-8793-C129068A550C}"/>
                                            </p:graphicEl>
                                          </p:spTgt>
                                        </p:tgtEl>
                                        <p:attrNameLst>
                                          <p:attrName>style.visibility</p:attrName>
                                        </p:attrNameLst>
                                      </p:cBhvr>
                                      <p:to>
                                        <p:strVal val="visible"/>
                                      </p:to>
                                    </p:set>
                                    <p:anim calcmode="lin" valueType="num">
                                      <p:cBhvr>
                                        <p:cTn id="44" dur="500" fill="hold"/>
                                        <p:tgtEl>
                                          <p:spTgt spid="6">
                                            <p:graphicEl>
                                              <a:dgm id="{9C61231E-0404-4548-8793-C129068A550C}"/>
                                            </p:graphicEl>
                                          </p:spTgt>
                                        </p:tgtEl>
                                        <p:attrNameLst>
                                          <p:attrName>ppt_w</p:attrName>
                                        </p:attrNameLst>
                                      </p:cBhvr>
                                      <p:tavLst>
                                        <p:tav tm="0">
                                          <p:val>
                                            <p:fltVal val="0"/>
                                          </p:val>
                                        </p:tav>
                                        <p:tav tm="100000">
                                          <p:val>
                                            <p:strVal val="#ppt_w"/>
                                          </p:val>
                                        </p:tav>
                                      </p:tavLst>
                                    </p:anim>
                                    <p:anim calcmode="lin" valueType="num">
                                      <p:cBhvr>
                                        <p:cTn id="45" dur="500" fill="hold"/>
                                        <p:tgtEl>
                                          <p:spTgt spid="6">
                                            <p:graphicEl>
                                              <a:dgm id="{9C61231E-0404-4548-8793-C129068A550C}"/>
                                            </p:graphicEl>
                                          </p:spTgt>
                                        </p:tgtEl>
                                        <p:attrNameLst>
                                          <p:attrName>ppt_h</p:attrName>
                                        </p:attrNameLst>
                                      </p:cBhvr>
                                      <p:tavLst>
                                        <p:tav tm="0">
                                          <p:val>
                                            <p:fltVal val="0"/>
                                          </p:val>
                                        </p:tav>
                                        <p:tav tm="100000">
                                          <p:val>
                                            <p:strVal val="#ppt_h"/>
                                          </p:val>
                                        </p:tav>
                                      </p:tavLst>
                                    </p:anim>
                                    <p:animEffect transition="in" filter="fade">
                                      <p:cBhvr>
                                        <p:cTn id="46" dur="500"/>
                                        <p:tgtEl>
                                          <p:spTgt spid="6">
                                            <p:graphicEl>
                                              <a:dgm id="{9C61231E-0404-4548-8793-C129068A550C}"/>
                                            </p:graphicEl>
                                          </p:spTgt>
                                        </p:tgtEl>
                                      </p:cBhvr>
                                    </p:animEffect>
                                    <p:anim calcmode="lin" valueType="num">
                                      <p:cBhvr>
                                        <p:cTn id="47" dur="500" fill="hold"/>
                                        <p:tgtEl>
                                          <p:spTgt spid="6">
                                            <p:graphicEl>
                                              <a:dgm id="{9C61231E-0404-4548-8793-C129068A550C}"/>
                                            </p:graphicEl>
                                          </p:spTgt>
                                        </p:tgtEl>
                                        <p:attrNameLst>
                                          <p:attrName>ppt_x</p:attrName>
                                        </p:attrNameLst>
                                      </p:cBhvr>
                                      <p:tavLst>
                                        <p:tav tm="0">
                                          <p:val>
                                            <p:fltVal val="0.5"/>
                                          </p:val>
                                        </p:tav>
                                        <p:tav tm="100000">
                                          <p:val>
                                            <p:strVal val="#ppt_x"/>
                                          </p:val>
                                        </p:tav>
                                      </p:tavLst>
                                    </p:anim>
                                    <p:anim calcmode="lin" valueType="num">
                                      <p:cBhvr>
                                        <p:cTn id="48" dur="500" fill="hold"/>
                                        <p:tgtEl>
                                          <p:spTgt spid="6">
                                            <p:graphicEl>
                                              <a:dgm id="{9C61231E-0404-4548-8793-C129068A550C}"/>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6">
                                            <p:graphicEl>
                                              <a:dgm id="{9990D23D-D772-40A4-9A46-61A24583B4B1}"/>
                                            </p:graphicEl>
                                          </p:spTgt>
                                        </p:tgtEl>
                                        <p:attrNameLst>
                                          <p:attrName>style.visibility</p:attrName>
                                        </p:attrNameLst>
                                      </p:cBhvr>
                                      <p:to>
                                        <p:strVal val="visible"/>
                                      </p:to>
                                    </p:set>
                                    <p:anim calcmode="lin" valueType="num">
                                      <p:cBhvr>
                                        <p:cTn id="51" dur="500" fill="hold"/>
                                        <p:tgtEl>
                                          <p:spTgt spid="6">
                                            <p:graphicEl>
                                              <a:dgm id="{9990D23D-D772-40A4-9A46-61A24583B4B1}"/>
                                            </p:graphicEl>
                                          </p:spTgt>
                                        </p:tgtEl>
                                        <p:attrNameLst>
                                          <p:attrName>ppt_w</p:attrName>
                                        </p:attrNameLst>
                                      </p:cBhvr>
                                      <p:tavLst>
                                        <p:tav tm="0">
                                          <p:val>
                                            <p:fltVal val="0"/>
                                          </p:val>
                                        </p:tav>
                                        <p:tav tm="100000">
                                          <p:val>
                                            <p:strVal val="#ppt_w"/>
                                          </p:val>
                                        </p:tav>
                                      </p:tavLst>
                                    </p:anim>
                                    <p:anim calcmode="lin" valueType="num">
                                      <p:cBhvr>
                                        <p:cTn id="52" dur="500" fill="hold"/>
                                        <p:tgtEl>
                                          <p:spTgt spid="6">
                                            <p:graphicEl>
                                              <a:dgm id="{9990D23D-D772-40A4-9A46-61A24583B4B1}"/>
                                            </p:graphicEl>
                                          </p:spTgt>
                                        </p:tgtEl>
                                        <p:attrNameLst>
                                          <p:attrName>ppt_h</p:attrName>
                                        </p:attrNameLst>
                                      </p:cBhvr>
                                      <p:tavLst>
                                        <p:tav tm="0">
                                          <p:val>
                                            <p:fltVal val="0"/>
                                          </p:val>
                                        </p:tav>
                                        <p:tav tm="100000">
                                          <p:val>
                                            <p:strVal val="#ppt_h"/>
                                          </p:val>
                                        </p:tav>
                                      </p:tavLst>
                                    </p:anim>
                                    <p:animEffect transition="in" filter="fade">
                                      <p:cBhvr>
                                        <p:cTn id="53" dur="500"/>
                                        <p:tgtEl>
                                          <p:spTgt spid="6">
                                            <p:graphicEl>
                                              <a:dgm id="{9990D23D-D772-40A4-9A46-61A24583B4B1}"/>
                                            </p:graphicEl>
                                          </p:spTgt>
                                        </p:tgtEl>
                                      </p:cBhvr>
                                    </p:animEffect>
                                    <p:anim calcmode="lin" valueType="num">
                                      <p:cBhvr>
                                        <p:cTn id="54" dur="500" fill="hold"/>
                                        <p:tgtEl>
                                          <p:spTgt spid="6">
                                            <p:graphicEl>
                                              <a:dgm id="{9990D23D-D772-40A4-9A46-61A24583B4B1}"/>
                                            </p:graphicEl>
                                          </p:spTgt>
                                        </p:tgtEl>
                                        <p:attrNameLst>
                                          <p:attrName>ppt_x</p:attrName>
                                        </p:attrNameLst>
                                      </p:cBhvr>
                                      <p:tavLst>
                                        <p:tav tm="0">
                                          <p:val>
                                            <p:fltVal val="0.5"/>
                                          </p:val>
                                        </p:tav>
                                        <p:tav tm="100000">
                                          <p:val>
                                            <p:strVal val="#ppt_x"/>
                                          </p:val>
                                        </p:tav>
                                      </p:tavLst>
                                    </p:anim>
                                    <p:anim calcmode="lin" valueType="num">
                                      <p:cBhvr>
                                        <p:cTn id="55" dur="500" fill="hold"/>
                                        <p:tgtEl>
                                          <p:spTgt spid="6">
                                            <p:graphicEl>
                                              <a:dgm id="{9990D23D-D772-40A4-9A46-61A24583B4B1}"/>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6">
                                            <p:graphicEl>
                                              <a:dgm id="{DA589B58-20FD-4A8C-9FBD-BEA5E57DA9EA}"/>
                                            </p:graphicEl>
                                          </p:spTgt>
                                        </p:tgtEl>
                                        <p:attrNameLst>
                                          <p:attrName>style.visibility</p:attrName>
                                        </p:attrNameLst>
                                      </p:cBhvr>
                                      <p:to>
                                        <p:strVal val="visible"/>
                                      </p:to>
                                    </p:set>
                                    <p:anim calcmode="lin" valueType="num">
                                      <p:cBhvr>
                                        <p:cTn id="60" dur="500" fill="hold"/>
                                        <p:tgtEl>
                                          <p:spTgt spid="6">
                                            <p:graphicEl>
                                              <a:dgm id="{DA589B58-20FD-4A8C-9FBD-BEA5E57DA9EA}"/>
                                            </p:graphicEl>
                                          </p:spTgt>
                                        </p:tgtEl>
                                        <p:attrNameLst>
                                          <p:attrName>ppt_w</p:attrName>
                                        </p:attrNameLst>
                                      </p:cBhvr>
                                      <p:tavLst>
                                        <p:tav tm="0">
                                          <p:val>
                                            <p:fltVal val="0"/>
                                          </p:val>
                                        </p:tav>
                                        <p:tav tm="100000">
                                          <p:val>
                                            <p:strVal val="#ppt_w"/>
                                          </p:val>
                                        </p:tav>
                                      </p:tavLst>
                                    </p:anim>
                                    <p:anim calcmode="lin" valueType="num">
                                      <p:cBhvr>
                                        <p:cTn id="61" dur="500" fill="hold"/>
                                        <p:tgtEl>
                                          <p:spTgt spid="6">
                                            <p:graphicEl>
                                              <a:dgm id="{DA589B58-20FD-4A8C-9FBD-BEA5E57DA9EA}"/>
                                            </p:graphicEl>
                                          </p:spTgt>
                                        </p:tgtEl>
                                        <p:attrNameLst>
                                          <p:attrName>ppt_h</p:attrName>
                                        </p:attrNameLst>
                                      </p:cBhvr>
                                      <p:tavLst>
                                        <p:tav tm="0">
                                          <p:val>
                                            <p:fltVal val="0"/>
                                          </p:val>
                                        </p:tav>
                                        <p:tav tm="100000">
                                          <p:val>
                                            <p:strVal val="#ppt_h"/>
                                          </p:val>
                                        </p:tav>
                                      </p:tavLst>
                                    </p:anim>
                                    <p:animEffect transition="in" filter="fade">
                                      <p:cBhvr>
                                        <p:cTn id="62" dur="500"/>
                                        <p:tgtEl>
                                          <p:spTgt spid="6">
                                            <p:graphicEl>
                                              <a:dgm id="{DA589B58-20FD-4A8C-9FBD-BEA5E57DA9EA}"/>
                                            </p:graphicEl>
                                          </p:spTgt>
                                        </p:tgtEl>
                                      </p:cBhvr>
                                    </p:animEffect>
                                    <p:anim calcmode="lin" valueType="num">
                                      <p:cBhvr>
                                        <p:cTn id="63" dur="500" fill="hold"/>
                                        <p:tgtEl>
                                          <p:spTgt spid="6">
                                            <p:graphicEl>
                                              <a:dgm id="{DA589B58-20FD-4A8C-9FBD-BEA5E57DA9EA}"/>
                                            </p:graphicEl>
                                          </p:spTgt>
                                        </p:tgtEl>
                                        <p:attrNameLst>
                                          <p:attrName>ppt_x</p:attrName>
                                        </p:attrNameLst>
                                      </p:cBhvr>
                                      <p:tavLst>
                                        <p:tav tm="0">
                                          <p:val>
                                            <p:fltVal val="0.5"/>
                                          </p:val>
                                        </p:tav>
                                        <p:tav tm="100000">
                                          <p:val>
                                            <p:strVal val="#ppt_x"/>
                                          </p:val>
                                        </p:tav>
                                      </p:tavLst>
                                    </p:anim>
                                    <p:anim calcmode="lin" valueType="num">
                                      <p:cBhvr>
                                        <p:cTn id="64" dur="500" fill="hold"/>
                                        <p:tgtEl>
                                          <p:spTgt spid="6">
                                            <p:graphicEl>
                                              <a:dgm id="{DA589B58-20FD-4A8C-9FBD-BEA5E57DA9EA}"/>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6">
                                            <p:graphicEl>
                                              <a:dgm id="{46C364F7-CA65-492A-A831-68A73014367E}"/>
                                            </p:graphicEl>
                                          </p:spTgt>
                                        </p:tgtEl>
                                        <p:attrNameLst>
                                          <p:attrName>style.visibility</p:attrName>
                                        </p:attrNameLst>
                                      </p:cBhvr>
                                      <p:to>
                                        <p:strVal val="visible"/>
                                      </p:to>
                                    </p:set>
                                    <p:anim calcmode="lin" valueType="num">
                                      <p:cBhvr>
                                        <p:cTn id="67" dur="500" fill="hold"/>
                                        <p:tgtEl>
                                          <p:spTgt spid="6">
                                            <p:graphicEl>
                                              <a:dgm id="{46C364F7-CA65-492A-A831-68A73014367E}"/>
                                            </p:graphicEl>
                                          </p:spTgt>
                                        </p:tgtEl>
                                        <p:attrNameLst>
                                          <p:attrName>ppt_w</p:attrName>
                                        </p:attrNameLst>
                                      </p:cBhvr>
                                      <p:tavLst>
                                        <p:tav tm="0">
                                          <p:val>
                                            <p:fltVal val="0"/>
                                          </p:val>
                                        </p:tav>
                                        <p:tav tm="100000">
                                          <p:val>
                                            <p:strVal val="#ppt_w"/>
                                          </p:val>
                                        </p:tav>
                                      </p:tavLst>
                                    </p:anim>
                                    <p:anim calcmode="lin" valueType="num">
                                      <p:cBhvr>
                                        <p:cTn id="68" dur="500" fill="hold"/>
                                        <p:tgtEl>
                                          <p:spTgt spid="6">
                                            <p:graphicEl>
                                              <a:dgm id="{46C364F7-CA65-492A-A831-68A73014367E}"/>
                                            </p:graphicEl>
                                          </p:spTgt>
                                        </p:tgtEl>
                                        <p:attrNameLst>
                                          <p:attrName>ppt_h</p:attrName>
                                        </p:attrNameLst>
                                      </p:cBhvr>
                                      <p:tavLst>
                                        <p:tav tm="0">
                                          <p:val>
                                            <p:fltVal val="0"/>
                                          </p:val>
                                        </p:tav>
                                        <p:tav tm="100000">
                                          <p:val>
                                            <p:strVal val="#ppt_h"/>
                                          </p:val>
                                        </p:tav>
                                      </p:tavLst>
                                    </p:anim>
                                    <p:animEffect transition="in" filter="fade">
                                      <p:cBhvr>
                                        <p:cTn id="69" dur="500"/>
                                        <p:tgtEl>
                                          <p:spTgt spid="6">
                                            <p:graphicEl>
                                              <a:dgm id="{46C364F7-CA65-492A-A831-68A73014367E}"/>
                                            </p:graphicEl>
                                          </p:spTgt>
                                        </p:tgtEl>
                                      </p:cBhvr>
                                    </p:animEffect>
                                    <p:anim calcmode="lin" valueType="num">
                                      <p:cBhvr>
                                        <p:cTn id="70" dur="500" fill="hold"/>
                                        <p:tgtEl>
                                          <p:spTgt spid="6">
                                            <p:graphicEl>
                                              <a:dgm id="{46C364F7-CA65-492A-A831-68A73014367E}"/>
                                            </p:graphicEl>
                                          </p:spTgt>
                                        </p:tgtEl>
                                        <p:attrNameLst>
                                          <p:attrName>ppt_x</p:attrName>
                                        </p:attrNameLst>
                                      </p:cBhvr>
                                      <p:tavLst>
                                        <p:tav tm="0">
                                          <p:val>
                                            <p:fltVal val="0.5"/>
                                          </p:val>
                                        </p:tav>
                                        <p:tav tm="100000">
                                          <p:val>
                                            <p:strVal val="#ppt_x"/>
                                          </p:val>
                                        </p:tav>
                                      </p:tavLst>
                                    </p:anim>
                                    <p:anim calcmode="lin" valueType="num">
                                      <p:cBhvr>
                                        <p:cTn id="71" dur="500" fill="hold"/>
                                        <p:tgtEl>
                                          <p:spTgt spid="6">
                                            <p:graphicEl>
                                              <a:dgm id="{46C364F7-CA65-492A-A831-68A73014367E}"/>
                                            </p:graphicEl>
                                          </p:spTgt>
                                        </p:tgtEl>
                                        <p:attrNameLst>
                                          <p:attrName>ppt_y</p:attrName>
                                        </p:attrNameLst>
                                      </p:cBhvr>
                                      <p:tavLst>
                                        <p:tav tm="0">
                                          <p:val>
                                            <p:fltVal val="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528" fill="hold" grpId="0" nodeType="clickEffect">
                                  <p:stCondLst>
                                    <p:cond delay="0"/>
                                  </p:stCondLst>
                                  <p:childTnLst>
                                    <p:set>
                                      <p:cBhvr>
                                        <p:cTn id="75" dur="1" fill="hold">
                                          <p:stCondLst>
                                            <p:cond delay="0"/>
                                          </p:stCondLst>
                                        </p:cTn>
                                        <p:tgtEl>
                                          <p:spTgt spid="6">
                                            <p:graphicEl>
                                              <a:dgm id="{2F797495-1574-4EF0-960A-25182C7A449E}"/>
                                            </p:graphicEl>
                                          </p:spTgt>
                                        </p:tgtEl>
                                        <p:attrNameLst>
                                          <p:attrName>style.visibility</p:attrName>
                                        </p:attrNameLst>
                                      </p:cBhvr>
                                      <p:to>
                                        <p:strVal val="visible"/>
                                      </p:to>
                                    </p:set>
                                    <p:anim calcmode="lin" valueType="num">
                                      <p:cBhvr>
                                        <p:cTn id="76" dur="500" fill="hold"/>
                                        <p:tgtEl>
                                          <p:spTgt spid="6">
                                            <p:graphicEl>
                                              <a:dgm id="{2F797495-1574-4EF0-960A-25182C7A449E}"/>
                                            </p:graphicEl>
                                          </p:spTgt>
                                        </p:tgtEl>
                                        <p:attrNameLst>
                                          <p:attrName>ppt_w</p:attrName>
                                        </p:attrNameLst>
                                      </p:cBhvr>
                                      <p:tavLst>
                                        <p:tav tm="0">
                                          <p:val>
                                            <p:fltVal val="0"/>
                                          </p:val>
                                        </p:tav>
                                        <p:tav tm="100000">
                                          <p:val>
                                            <p:strVal val="#ppt_w"/>
                                          </p:val>
                                        </p:tav>
                                      </p:tavLst>
                                    </p:anim>
                                    <p:anim calcmode="lin" valueType="num">
                                      <p:cBhvr>
                                        <p:cTn id="77" dur="500" fill="hold"/>
                                        <p:tgtEl>
                                          <p:spTgt spid="6">
                                            <p:graphicEl>
                                              <a:dgm id="{2F797495-1574-4EF0-960A-25182C7A449E}"/>
                                            </p:graphicEl>
                                          </p:spTgt>
                                        </p:tgtEl>
                                        <p:attrNameLst>
                                          <p:attrName>ppt_h</p:attrName>
                                        </p:attrNameLst>
                                      </p:cBhvr>
                                      <p:tavLst>
                                        <p:tav tm="0">
                                          <p:val>
                                            <p:fltVal val="0"/>
                                          </p:val>
                                        </p:tav>
                                        <p:tav tm="100000">
                                          <p:val>
                                            <p:strVal val="#ppt_h"/>
                                          </p:val>
                                        </p:tav>
                                      </p:tavLst>
                                    </p:anim>
                                    <p:animEffect transition="in" filter="fade">
                                      <p:cBhvr>
                                        <p:cTn id="78" dur="500"/>
                                        <p:tgtEl>
                                          <p:spTgt spid="6">
                                            <p:graphicEl>
                                              <a:dgm id="{2F797495-1574-4EF0-960A-25182C7A449E}"/>
                                            </p:graphicEl>
                                          </p:spTgt>
                                        </p:tgtEl>
                                      </p:cBhvr>
                                    </p:animEffect>
                                    <p:anim calcmode="lin" valueType="num">
                                      <p:cBhvr>
                                        <p:cTn id="79" dur="500" fill="hold"/>
                                        <p:tgtEl>
                                          <p:spTgt spid="6">
                                            <p:graphicEl>
                                              <a:dgm id="{2F797495-1574-4EF0-960A-25182C7A449E}"/>
                                            </p:graphicEl>
                                          </p:spTgt>
                                        </p:tgtEl>
                                        <p:attrNameLst>
                                          <p:attrName>ppt_x</p:attrName>
                                        </p:attrNameLst>
                                      </p:cBhvr>
                                      <p:tavLst>
                                        <p:tav tm="0">
                                          <p:val>
                                            <p:fltVal val="0.5"/>
                                          </p:val>
                                        </p:tav>
                                        <p:tav tm="100000">
                                          <p:val>
                                            <p:strVal val="#ppt_x"/>
                                          </p:val>
                                        </p:tav>
                                      </p:tavLst>
                                    </p:anim>
                                    <p:anim calcmode="lin" valueType="num">
                                      <p:cBhvr>
                                        <p:cTn id="80" dur="500" fill="hold"/>
                                        <p:tgtEl>
                                          <p:spTgt spid="6">
                                            <p:graphicEl>
                                              <a:dgm id="{2F797495-1574-4EF0-960A-25182C7A449E}"/>
                                            </p:graphicEl>
                                          </p:spTgt>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6">
                                            <p:graphicEl>
                                              <a:dgm id="{B2BC96B0-9EAB-45D0-B466-FFBEC04D0EF6}"/>
                                            </p:graphicEl>
                                          </p:spTgt>
                                        </p:tgtEl>
                                        <p:attrNameLst>
                                          <p:attrName>style.visibility</p:attrName>
                                        </p:attrNameLst>
                                      </p:cBhvr>
                                      <p:to>
                                        <p:strVal val="visible"/>
                                      </p:to>
                                    </p:set>
                                    <p:anim calcmode="lin" valueType="num">
                                      <p:cBhvr>
                                        <p:cTn id="83" dur="500" fill="hold"/>
                                        <p:tgtEl>
                                          <p:spTgt spid="6">
                                            <p:graphicEl>
                                              <a:dgm id="{B2BC96B0-9EAB-45D0-B466-FFBEC04D0EF6}"/>
                                            </p:graphicEl>
                                          </p:spTgt>
                                        </p:tgtEl>
                                        <p:attrNameLst>
                                          <p:attrName>ppt_w</p:attrName>
                                        </p:attrNameLst>
                                      </p:cBhvr>
                                      <p:tavLst>
                                        <p:tav tm="0">
                                          <p:val>
                                            <p:fltVal val="0"/>
                                          </p:val>
                                        </p:tav>
                                        <p:tav tm="100000">
                                          <p:val>
                                            <p:strVal val="#ppt_w"/>
                                          </p:val>
                                        </p:tav>
                                      </p:tavLst>
                                    </p:anim>
                                    <p:anim calcmode="lin" valueType="num">
                                      <p:cBhvr>
                                        <p:cTn id="84" dur="500" fill="hold"/>
                                        <p:tgtEl>
                                          <p:spTgt spid="6">
                                            <p:graphicEl>
                                              <a:dgm id="{B2BC96B0-9EAB-45D0-B466-FFBEC04D0EF6}"/>
                                            </p:graphicEl>
                                          </p:spTgt>
                                        </p:tgtEl>
                                        <p:attrNameLst>
                                          <p:attrName>ppt_h</p:attrName>
                                        </p:attrNameLst>
                                      </p:cBhvr>
                                      <p:tavLst>
                                        <p:tav tm="0">
                                          <p:val>
                                            <p:fltVal val="0"/>
                                          </p:val>
                                        </p:tav>
                                        <p:tav tm="100000">
                                          <p:val>
                                            <p:strVal val="#ppt_h"/>
                                          </p:val>
                                        </p:tav>
                                      </p:tavLst>
                                    </p:anim>
                                    <p:animEffect transition="in" filter="fade">
                                      <p:cBhvr>
                                        <p:cTn id="85" dur="500"/>
                                        <p:tgtEl>
                                          <p:spTgt spid="6">
                                            <p:graphicEl>
                                              <a:dgm id="{B2BC96B0-9EAB-45D0-B466-FFBEC04D0EF6}"/>
                                            </p:graphicEl>
                                          </p:spTgt>
                                        </p:tgtEl>
                                      </p:cBhvr>
                                    </p:animEffect>
                                    <p:anim calcmode="lin" valueType="num">
                                      <p:cBhvr>
                                        <p:cTn id="86" dur="500" fill="hold"/>
                                        <p:tgtEl>
                                          <p:spTgt spid="6">
                                            <p:graphicEl>
                                              <a:dgm id="{B2BC96B0-9EAB-45D0-B466-FFBEC04D0EF6}"/>
                                            </p:graphicEl>
                                          </p:spTgt>
                                        </p:tgtEl>
                                        <p:attrNameLst>
                                          <p:attrName>ppt_x</p:attrName>
                                        </p:attrNameLst>
                                      </p:cBhvr>
                                      <p:tavLst>
                                        <p:tav tm="0">
                                          <p:val>
                                            <p:fltVal val="0.5"/>
                                          </p:val>
                                        </p:tav>
                                        <p:tav tm="100000">
                                          <p:val>
                                            <p:strVal val="#ppt_x"/>
                                          </p:val>
                                        </p:tav>
                                      </p:tavLst>
                                    </p:anim>
                                    <p:anim calcmode="lin" valueType="num">
                                      <p:cBhvr>
                                        <p:cTn id="87" dur="500" fill="hold"/>
                                        <p:tgtEl>
                                          <p:spTgt spid="6">
                                            <p:graphicEl>
                                              <a:dgm id="{B2BC96B0-9EAB-45D0-B466-FFBEC04D0EF6}"/>
                                            </p:graphicEl>
                                          </p:spTgt>
                                        </p:tgtEl>
                                        <p:attrNameLst>
                                          <p:attrName>ppt_y</p:attrName>
                                        </p:attrNameLst>
                                      </p:cBhvr>
                                      <p:tavLst>
                                        <p:tav tm="0">
                                          <p:val>
                                            <p:fltVal val="0.5"/>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528" fill="hold" grpId="0" nodeType="clickEffect">
                                  <p:stCondLst>
                                    <p:cond delay="0"/>
                                  </p:stCondLst>
                                  <p:childTnLst>
                                    <p:set>
                                      <p:cBhvr>
                                        <p:cTn id="91" dur="1" fill="hold">
                                          <p:stCondLst>
                                            <p:cond delay="0"/>
                                          </p:stCondLst>
                                        </p:cTn>
                                        <p:tgtEl>
                                          <p:spTgt spid="6">
                                            <p:graphicEl>
                                              <a:dgm id="{8F09164C-FA00-484E-B26F-3F9A4BFEACA6}"/>
                                            </p:graphicEl>
                                          </p:spTgt>
                                        </p:tgtEl>
                                        <p:attrNameLst>
                                          <p:attrName>style.visibility</p:attrName>
                                        </p:attrNameLst>
                                      </p:cBhvr>
                                      <p:to>
                                        <p:strVal val="visible"/>
                                      </p:to>
                                    </p:set>
                                    <p:anim calcmode="lin" valueType="num">
                                      <p:cBhvr>
                                        <p:cTn id="92" dur="500" fill="hold"/>
                                        <p:tgtEl>
                                          <p:spTgt spid="6">
                                            <p:graphicEl>
                                              <a:dgm id="{8F09164C-FA00-484E-B26F-3F9A4BFEACA6}"/>
                                            </p:graphicEl>
                                          </p:spTgt>
                                        </p:tgtEl>
                                        <p:attrNameLst>
                                          <p:attrName>ppt_w</p:attrName>
                                        </p:attrNameLst>
                                      </p:cBhvr>
                                      <p:tavLst>
                                        <p:tav tm="0">
                                          <p:val>
                                            <p:fltVal val="0"/>
                                          </p:val>
                                        </p:tav>
                                        <p:tav tm="100000">
                                          <p:val>
                                            <p:strVal val="#ppt_w"/>
                                          </p:val>
                                        </p:tav>
                                      </p:tavLst>
                                    </p:anim>
                                    <p:anim calcmode="lin" valueType="num">
                                      <p:cBhvr>
                                        <p:cTn id="93" dur="500" fill="hold"/>
                                        <p:tgtEl>
                                          <p:spTgt spid="6">
                                            <p:graphicEl>
                                              <a:dgm id="{8F09164C-FA00-484E-B26F-3F9A4BFEACA6}"/>
                                            </p:graphicEl>
                                          </p:spTgt>
                                        </p:tgtEl>
                                        <p:attrNameLst>
                                          <p:attrName>ppt_h</p:attrName>
                                        </p:attrNameLst>
                                      </p:cBhvr>
                                      <p:tavLst>
                                        <p:tav tm="0">
                                          <p:val>
                                            <p:fltVal val="0"/>
                                          </p:val>
                                        </p:tav>
                                        <p:tav tm="100000">
                                          <p:val>
                                            <p:strVal val="#ppt_h"/>
                                          </p:val>
                                        </p:tav>
                                      </p:tavLst>
                                    </p:anim>
                                    <p:animEffect transition="in" filter="fade">
                                      <p:cBhvr>
                                        <p:cTn id="94" dur="500"/>
                                        <p:tgtEl>
                                          <p:spTgt spid="6">
                                            <p:graphicEl>
                                              <a:dgm id="{8F09164C-FA00-484E-B26F-3F9A4BFEACA6}"/>
                                            </p:graphicEl>
                                          </p:spTgt>
                                        </p:tgtEl>
                                      </p:cBhvr>
                                    </p:animEffect>
                                    <p:anim calcmode="lin" valueType="num">
                                      <p:cBhvr>
                                        <p:cTn id="95" dur="500" fill="hold"/>
                                        <p:tgtEl>
                                          <p:spTgt spid="6">
                                            <p:graphicEl>
                                              <a:dgm id="{8F09164C-FA00-484E-B26F-3F9A4BFEACA6}"/>
                                            </p:graphicEl>
                                          </p:spTgt>
                                        </p:tgtEl>
                                        <p:attrNameLst>
                                          <p:attrName>ppt_x</p:attrName>
                                        </p:attrNameLst>
                                      </p:cBhvr>
                                      <p:tavLst>
                                        <p:tav tm="0">
                                          <p:val>
                                            <p:fltVal val="0.5"/>
                                          </p:val>
                                        </p:tav>
                                        <p:tav tm="100000">
                                          <p:val>
                                            <p:strVal val="#ppt_x"/>
                                          </p:val>
                                        </p:tav>
                                      </p:tavLst>
                                    </p:anim>
                                    <p:anim calcmode="lin" valueType="num">
                                      <p:cBhvr>
                                        <p:cTn id="96" dur="500" fill="hold"/>
                                        <p:tgtEl>
                                          <p:spTgt spid="6">
                                            <p:graphicEl>
                                              <a:dgm id="{8F09164C-FA00-484E-B26F-3F9A4BFEACA6}"/>
                                            </p:graphic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6">
                                            <p:graphicEl>
                                              <a:dgm id="{1E5E2F52-0CD6-41BD-9706-6F23DD83E921}"/>
                                            </p:graphicEl>
                                          </p:spTgt>
                                        </p:tgtEl>
                                        <p:attrNameLst>
                                          <p:attrName>style.visibility</p:attrName>
                                        </p:attrNameLst>
                                      </p:cBhvr>
                                      <p:to>
                                        <p:strVal val="visible"/>
                                      </p:to>
                                    </p:set>
                                    <p:anim calcmode="lin" valueType="num">
                                      <p:cBhvr>
                                        <p:cTn id="99" dur="500" fill="hold"/>
                                        <p:tgtEl>
                                          <p:spTgt spid="6">
                                            <p:graphicEl>
                                              <a:dgm id="{1E5E2F52-0CD6-41BD-9706-6F23DD83E921}"/>
                                            </p:graphicEl>
                                          </p:spTgt>
                                        </p:tgtEl>
                                        <p:attrNameLst>
                                          <p:attrName>ppt_w</p:attrName>
                                        </p:attrNameLst>
                                      </p:cBhvr>
                                      <p:tavLst>
                                        <p:tav tm="0">
                                          <p:val>
                                            <p:fltVal val="0"/>
                                          </p:val>
                                        </p:tav>
                                        <p:tav tm="100000">
                                          <p:val>
                                            <p:strVal val="#ppt_w"/>
                                          </p:val>
                                        </p:tav>
                                      </p:tavLst>
                                    </p:anim>
                                    <p:anim calcmode="lin" valueType="num">
                                      <p:cBhvr>
                                        <p:cTn id="100" dur="500" fill="hold"/>
                                        <p:tgtEl>
                                          <p:spTgt spid="6">
                                            <p:graphicEl>
                                              <a:dgm id="{1E5E2F52-0CD6-41BD-9706-6F23DD83E921}"/>
                                            </p:graphicEl>
                                          </p:spTgt>
                                        </p:tgtEl>
                                        <p:attrNameLst>
                                          <p:attrName>ppt_h</p:attrName>
                                        </p:attrNameLst>
                                      </p:cBhvr>
                                      <p:tavLst>
                                        <p:tav tm="0">
                                          <p:val>
                                            <p:fltVal val="0"/>
                                          </p:val>
                                        </p:tav>
                                        <p:tav tm="100000">
                                          <p:val>
                                            <p:strVal val="#ppt_h"/>
                                          </p:val>
                                        </p:tav>
                                      </p:tavLst>
                                    </p:anim>
                                    <p:animEffect transition="in" filter="fade">
                                      <p:cBhvr>
                                        <p:cTn id="101" dur="500"/>
                                        <p:tgtEl>
                                          <p:spTgt spid="6">
                                            <p:graphicEl>
                                              <a:dgm id="{1E5E2F52-0CD6-41BD-9706-6F23DD83E921}"/>
                                            </p:graphicEl>
                                          </p:spTgt>
                                        </p:tgtEl>
                                      </p:cBhvr>
                                    </p:animEffect>
                                    <p:anim calcmode="lin" valueType="num">
                                      <p:cBhvr>
                                        <p:cTn id="102" dur="500" fill="hold"/>
                                        <p:tgtEl>
                                          <p:spTgt spid="6">
                                            <p:graphicEl>
                                              <a:dgm id="{1E5E2F52-0CD6-41BD-9706-6F23DD83E921}"/>
                                            </p:graphicEl>
                                          </p:spTgt>
                                        </p:tgtEl>
                                        <p:attrNameLst>
                                          <p:attrName>ppt_x</p:attrName>
                                        </p:attrNameLst>
                                      </p:cBhvr>
                                      <p:tavLst>
                                        <p:tav tm="0">
                                          <p:val>
                                            <p:fltVal val="0.5"/>
                                          </p:val>
                                        </p:tav>
                                        <p:tav tm="100000">
                                          <p:val>
                                            <p:strVal val="#ppt_x"/>
                                          </p:val>
                                        </p:tav>
                                      </p:tavLst>
                                    </p:anim>
                                    <p:anim calcmode="lin" valueType="num">
                                      <p:cBhvr>
                                        <p:cTn id="103" dur="500" fill="hold"/>
                                        <p:tgtEl>
                                          <p:spTgt spid="6">
                                            <p:graphicEl>
                                              <a:dgm id="{1E5E2F52-0CD6-41BD-9706-6F23DD83E921}"/>
                                            </p:graphicEl>
                                          </p:spTgt>
                                        </p:tgtEl>
                                        <p:attrNameLst>
                                          <p:attrName>ppt_y</p:attrName>
                                        </p:attrNameLst>
                                      </p:cBhvr>
                                      <p:tavLst>
                                        <p:tav tm="0">
                                          <p:val>
                                            <p:fltVal val="0.5"/>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ntr" presetSubtype="528" fill="hold" grpId="0" nodeType="clickEffect">
                                  <p:stCondLst>
                                    <p:cond delay="0"/>
                                  </p:stCondLst>
                                  <p:childTnLst>
                                    <p:set>
                                      <p:cBhvr>
                                        <p:cTn id="107" dur="1" fill="hold">
                                          <p:stCondLst>
                                            <p:cond delay="0"/>
                                          </p:stCondLst>
                                        </p:cTn>
                                        <p:tgtEl>
                                          <p:spTgt spid="6">
                                            <p:graphicEl>
                                              <a:dgm id="{BAD61B97-3C60-49D8-B71F-1B59944EF672}"/>
                                            </p:graphicEl>
                                          </p:spTgt>
                                        </p:tgtEl>
                                        <p:attrNameLst>
                                          <p:attrName>style.visibility</p:attrName>
                                        </p:attrNameLst>
                                      </p:cBhvr>
                                      <p:to>
                                        <p:strVal val="visible"/>
                                      </p:to>
                                    </p:set>
                                    <p:anim calcmode="lin" valueType="num">
                                      <p:cBhvr>
                                        <p:cTn id="108" dur="500" fill="hold"/>
                                        <p:tgtEl>
                                          <p:spTgt spid="6">
                                            <p:graphicEl>
                                              <a:dgm id="{BAD61B97-3C60-49D8-B71F-1B59944EF672}"/>
                                            </p:graphicEl>
                                          </p:spTgt>
                                        </p:tgtEl>
                                        <p:attrNameLst>
                                          <p:attrName>ppt_w</p:attrName>
                                        </p:attrNameLst>
                                      </p:cBhvr>
                                      <p:tavLst>
                                        <p:tav tm="0">
                                          <p:val>
                                            <p:fltVal val="0"/>
                                          </p:val>
                                        </p:tav>
                                        <p:tav tm="100000">
                                          <p:val>
                                            <p:strVal val="#ppt_w"/>
                                          </p:val>
                                        </p:tav>
                                      </p:tavLst>
                                    </p:anim>
                                    <p:anim calcmode="lin" valueType="num">
                                      <p:cBhvr>
                                        <p:cTn id="109" dur="500" fill="hold"/>
                                        <p:tgtEl>
                                          <p:spTgt spid="6">
                                            <p:graphicEl>
                                              <a:dgm id="{BAD61B97-3C60-49D8-B71F-1B59944EF672}"/>
                                            </p:graphicEl>
                                          </p:spTgt>
                                        </p:tgtEl>
                                        <p:attrNameLst>
                                          <p:attrName>ppt_h</p:attrName>
                                        </p:attrNameLst>
                                      </p:cBhvr>
                                      <p:tavLst>
                                        <p:tav tm="0">
                                          <p:val>
                                            <p:fltVal val="0"/>
                                          </p:val>
                                        </p:tav>
                                        <p:tav tm="100000">
                                          <p:val>
                                            <p:strVal val="#ppt_h"/>
                                          </p:val>
                                        </p:tav>
                                      </p:tavLst>
                                    </p:anim>
                                    <p:animEffect transition="in" filter="fade">
                                      <p:cBhvr>
                                        <p:cTn id="110" dur="500"/>
                                        <p:tgtEl>
                                          <p:spTgt spid="6">
                                            <p:graphicEl>
                                              <a:dgm id="{BAD61B97-3C60-49D8-B71F-1B59944EF672}"/>
                                            </p:graphicEl>
                                          </p:spTgt>
                                        </p:tgtEl>
                                      </p:cBhvr>
                                    </p:animEffect>
                                    <p:anim calcmode="lin" valueType="num">
                                      <p:cBhvr>
                                        <p:cTn id="111" dur="500" fill="hold"/>
                                        <p:tgtEl>
                                          <p:spTgt spid="6">
                                            <p:graphicEl>
                                              <a:dgm id="{BAD61B97-3C60-49D8-B71F-1B59944EF672}"/>
                                            </p:graphicEl>
                                          </p:spTgt>
                                        </p:tgtEl>
                                        <p:attrNameLst>
                                          <p:attrName>ppt_x</p:attrName>
                                        </p:attrNameLst>
                                      </p:cBhvr>
                                      <p:tavLst>
                                        <p:tav tm="0">
                                          <p:val>
                                            <p:fltVal val="0.5"/>
                                          </p:val>
                                        </p:tav>
                                        <p:tav tm="100000">
                                          <p:val>
                                            <p:strVal val="#ppt_x"/>
                                          </p:val>
                                        </p:tav>
                                      </p:tavLst>
                                    </p:anim>
                                    <p:anim calcmode="lin" valueType="num">
                                      <p:cBhvr>
                                        <p:cTn id="112" dur="500" fill="hold"/>
                                        <p:tgtEl>
                                          <p:spTgt spid="6">
                                            <p:graphicEl>
                                              <a:dgm id="{BAD61B97-3C60-49D8-B71F-1B59944EF672}"/>
                                            </p:graphicEl>
                                          </p:spTgt>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6">
                                            <p:graphicEl>
                                              <a:dgm id="{28477F4D-F7A5-4452-9417-313CAA909CA4}"/>
                                            </p:graphicEl>
                                          </p:spTgt>
                                        </p:tgtEl>
                                        <p:attrNameLst>
                                          <p:attrName>style.visibility</p:attrName>
                                        </p:attrNameLst>
                                      </p:cBhvr>
                                      <p:to>
                                        <p:strVal val="visible"/>
                                      </p:to>
                                    </p:set>
                                    <p:anim calcmode="lin" valueType="num">
                                      <p:cBhvr>
                                        <p:cTn id="115" dur="500" fill="hold"/>
                                        <p:tgtEl>
                                          <p:spTgt spid="6">
                                            <p:graphicEl>
                                              <a:dgm id="{28477F4D-F7A5-4452-9417-313CAA909CA4}"/>
                                            </p:graphicEl>
                                          </p:spTgt>
                                        </p:tgtEl>
                                        <p:attrNameLst>
                                          <p:attrName>ppt_w</p:attrName>
                                        </p:attrNameLst>
                                      </p:cBhvr>
                                      <p:tavLst>
                                        <p:tav tm="0">
                                          <p:val>
                                            <p:fltVal val="0"/>
                                          </p:val>
                                        </p:tav>
                                        <p:tav tm="100000">
                                          <p:val>
                                            <p:strVal val="#ppt_w"/>
                                          </p:val>
                                        </p:tav>
                                      </p:tavLst>
                                    </p:anim>
                                    <p:anim calcmode="lin" valueType="num">
                                      <p:cBhvr>
                                        <p:cTn id="116" dur="500" fill="hold"/>
                                        <p:tgtEl>
                                          <p:spTgt spid="6">
                                            <p:graphicEl>
                                              <a:dgm id="{28477F4D-F7A5-4452-9417-313CAA909CA4}"/>
                                            </p:graphicEl>
                                          </p:spTgt>
                                        </p:tgtEl>
                                        <p:attrNameLst>
                                          <p:attrName>ppt_h</p:attrName>
                                        </p:attrNameLst>
                                      </p:cBhvr>
                                      <p:tavLst>
                                        <p:tav tm="0">
                                          <p:val>
                                            <p:fltVal val="0"/>
                                          </p:val>
                                        </p:tav>
                                        <p:tav tm="100000">
                                          <p:val>
                                            <p:strVal val="#ppt_h"/>
                                          </p:val>
                                        </p:tav>
                                      </p:tavLst>
                                    </p:anim>
                                    <p:animEffect transition="in" filter="fade">
                                      <p:cBhvr>
                                        <p:cTn id="117" dur="500"/>
                                        <p:tgtEl>
                                          <p:spTgt spid="6">
                                            <p:graphicEl>
                                              <a:dgm id="{28477F4D-F7A5-4452-9417-313CAA909CA4}"/>
                                            </p:graphicEl>
                                          </p:spTgt>
                                        </p:tgtEl>
                                      </p:cBhvr>
                                    </p:animEffect>
                                    <p:anim calcmode="lin" valueType="num">
                                      <p:cBhvr>
                                        <p:cTn id="118" dur="500" fill="hold"/>
                                        <p:tgtEl>
                                          <p:spTgt spid="6">
                                            <p:graphicEl>
                                              <a:dgm id="{28477F4D-F7A5-4452-9417-313CAA909CA4}"/>
                                            </p:graphicEl>
                                          </p:spTgt>
                                        </p:tgtEl>
                                        <p:attrNameLst>
                                          <p:attrName>ppt_x</p:attrName>
                                        </p:attrNameLst>
                                      </p:cBhvr>
                                      <p:tavLst>
                                        <p:tav tm="0">
                                          <p:val>
                                            <p:fltVal val="0.5"/>
                                          </p:val>
                                        </p:tav>
                                        <p:tav tm="100000">
                                          <p:val>
                                            <p:strVal val="#ppt_x"/>
                                          </p:val>
                                        </p:tav>
                                      </p:tavLst>
                                    </p:anim>
                                    <p:anim calcmode="lin" valueType="num">
                                      <p:cBhvr>
                                        <p:cTn id="119" dur="500" fill="hold"/>
                                        <p:tgtEl>
                                          <p:spTgt spid="6">
                                            <p:graphicEl>
                                              <a:dgm id="{28477F4D-F7A5-4452-9417-313CAA909CA4}"/>
                                            </p:graphicEl>
                                          </p:spTgt>
                                        </p:tgtEl>
                                        <p:attrNameLst>
                                          <p:attrName>ppt_y</p:attrName>
                                        </p:attrNameLst>
                                      </p:cBhvr>
                                      <p:tavLst>
                                        <p:tav tm="0">
                                          <p:val>
                                            <p:fltVal val="0.5"/>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53" presetClass="entr" presetSubtype="528" fill="hold" grpId="0" nodeType="clickEffect">
                                  <p:stCondLst>
                                    <p:cond delay="0"/>
                                  </p:stCondLst>
                                  <p:childTnLst>
                                    <p:set>
                                      <p:cBhvr>
                                        <p:cTn id="123" dur="1" fill="hold">
                                          <p:stCondLst>
                                            <p:cond delay="0"/>
                                          </p:stCondLst>
                                        </p:cTn>
                                        <p:tgtEl>
                                          <p:spTgt spid="6">
                                            <p:graphicEl>
                                              <a:dgm id="{9E8819A4-D7C4-4567-A0CF-0A34AA077F00}"/>
                                            </p:graphicEl>
                                          </p:spTgt>
                                        </p:tgtEl>
                                        <p:attrNameLst>
                                          <p:attrName>style.visibility</p:attrName>
                                        </p:attrNameLst>
                                      </p:cBhvr>
                                      <p:to>
                                        <p:strVal val="visible"/>
                                      </p:to>
                                    </p:set>
                                    <p:anim calcmode="lin" valueType="num">
                                      <p:cBhvr>
                                        <p:cTn id="124" dur="500" fill="hold"/>
                                        <p:tgtEl>
                                          <p:spTgt spid="6">
                                            <p:graphicEl>
                                              <a:dgm id="{9E8819A4-D7C4-4567-A0CF-0A34AA077F00}"/>
                                            </p:graphicEl>
                                          </p:spTgt>
                                        </p:tgtEl>
                                        <p:attrNameLst>
                                          <p:attrName>ppt_w</p:attrName>
                                        </p:attrNameLst>
                                      </p:cBhvr>
                                      <p:tavLst>
                                        <p:tav tm="0">
                                          <p:val>
                                            <p:fltVal val="0"/>
                                          </p:val>
                                        </p:tav>
                                        <p:tav tm="100000">
                                          <p:val>
                                            <p:strVal val="#ppt_w"/>
                                          </p:val>
                                        </p:tav>
                                      </p:tavLst>
                                    </p:anim>
                                    <p:anim calcmode="lin" valueType="num">
                                      <p:cBhvr>
                                        <p:cTn id="125" dur="500" fill="hold"/>
                                        <p:tgtEl>
                                          <p:spTgt spid="6">
                                            <p:graphicEl>
                                              <a:dgm id="{9E8819A4-D7C4-4567-A0CF-0A34AA077F00}"/>
                                            </p:graphicEl>
                                          </p:spTgt>
                                        </p:tgtEl>
                                        <p:attrNameLst>
                                          <p:attrName>ppt_h</p:attrName>
                                        </p:attrNameLst>
                                      </p:cBhvr>
                                      <p:tavLst>
                                        <p:tav tm="0">
                                          <p:val>
                                            <p:fltVal val="0"/>
                                          </p:val>
                                        </p:tav>
                                        <p:tav tm="100000">
                                          <p:val>
                                            <p:strVal val="#ppt_h"/>
                                          </p:val>
                                        </p:tav>
                                      </p:tavLst>
                                    </p:anim>
                                    <p:animEffect transition="in" filter="fade">
                                      <p:cBhvr>
                                        <p:cTn id="126" dur="500"/>
                                        <p:tgtEl>
                                          <p:spTgt spid="6">
                                            <p:graphicEl>
                                              <a:dgm id="{9E8819A4-D7C4-4567-A0CF-0A34AA077F00}"/>
                                            </p:graphicEl>
                                          </p:spTgt>
                                        </p:tgtEl>
                                      </p:cBhvr>
                                    </p:animEffect>
                                    <p:anim calcmode="lin" valueType="num">
                                      <p:cBhvr>
                                        <p:cTn id="127" dur="500" fill="hold"/>
                                        <p:tgtEl>
                                          <p:spTgt spid="6">
                                            <p:graphicEl>
                                              <a:dgm id="{9E8819A4-D7C4-4567-A0CF-0A34AA077F00}"/>
                                            </p:graphicEl>
                                          </p:spTgt>
                                        </p:tgtEl>
                                        <p:attrNameLst>
                                          <p:attrName>ppt_x</p:attrName>
                                        </p:attrNameLst>
                                      </p:cBhvr>
                                      <p:tavLst>
                                        <p:tav tm="0">
                                          <p:val>
                                            <p:fltVal val="0.5"/>
                                          </p:val>
                                        </p:tav>
                                        <p:tav tm="100000">
                                          <p:val>
                                            <p:strVal val="#ppt_x"/>
                                          </p:val>
                                        </p:tav>
                                      </p:tavLst>
                                    </p:anim>
                                    <p:anim calcmode="lin" valueType="num">
                                      <p:cBhvr>
                                        <p:cTn id="128" dur="500" fill="hold"/>
                                        <p:tgtEl>
                                          <p:spTgt spid="6">
                                            <p:graphicEl>
                                              <a:dgm id="{9E8819A4-D7C4-4567-A0CF-0A34AA077F00}"/>
                                            </p:graphicEl>
                                          </p:spTgt>
                                        </p:tgtEl>
                                        <p:attrNameLst>
                                          <p:attrName>ppt_y</p:attrName>
                                        </p:attrNameLst>
                                      </p:cBhvr>
                                      <p:tavLst>
                                        <p:tav tm="0">
                                          <p:val>
                                            <p:fltVal val="0.5"/>
                                          </p:val>
                                        </p:tav>
                                        <p:tav tm="100000">
                                          <p:val>
                                            <p:strVal val="#ppt_y"/>
                                          </p:val>
                                        </p:tav>
                                      </p:tavLst>
                                    </p:anim>
                                  </p:childTnLst>
                                </p:cTn>
                              </p:par>
                              <p:par>
                                <p:cTn id="129" presetID="53" presetClass="entr" presetSubtype="528" fill="hold" grpId="0" nodeType="withEffect">
                                  <p:stCondLst>
                                    <p:cond delay="0"/>
                                  </p:stCondLst>
                                  <p:childTnLst>
                                    <p:set>
                                      <p:cBhvr>
                                        <p:cTn id="130" dur="1" fill="hold">
                                          <p:stCondLst>
                                            <p:cond delay="0"/>
                                          </p:stCondLst>
                                        </p:cTn>
                                        <p:tgtEl>
                                          <p:spTgt spid="6">
                                            <p:graphicEl>
                                              <a:dgm id="{152125A1-0B23-44C0-B228-B21891289B52}"/>
                                            </p:graphicEl>
                                          </p:spTgt>
                                        </p:tgtEl>
                                        <p:attrNameLst>
                                          <p:attrName>style.visibility</p:attrName>
                                        </p:attrNameLst>
                                      </p:cBhvr>
                                      <p:to>
                                        <p:strVal val="visible"/>
                                      </p:to>
                                    </p:set>
                                    <p:anim calcmode="lin" valueType="num">
                                      <p:cBhvr>
                                        <p:cTn id="131" dur="500" fill="hold"/>
                                        <p:tgtEl>
                                          <p:spTgt spid="6">
                                            <p:graphicEl>
                                              <a:dgm id="{152125A1-0B23-44C0-B228-B21891289B52}"/>
                                            </p:graphicEl>
                                          </p:spTgt>
                                        </p:tgtEl>
                                        <p:attrNameLst>
                                          <p:attrName>ppt_w</p:attrName>
                                        </p:attrNameLst>
                                      </p:cBhvr>
                                      <p:tavLst>
                                        <p:tav tm="0">
                                          <p:val>
                                            <p:fltVal val="0"/>
                                          </p:val>
                                        </p:tav>
                                        <p:tav tm="100000">
                                          <p:val>
                                            <p:strVal val="#ppt_w"/>
                                          </p:val>
                                        </p:tav>
                                      </p:tavLst>
                                    </p:anim>
                                    <p:anim calcmode="lin" valueType="num">
                                      <p:cBhvr>
                                        <p:cTn id="132" dur="500" fill="hold"/>
                                        <p:tgtEl>
                                          <p:spTgt spid="6">
                                            <p:graphicEl>
                                              <a:dgm id="{152125A1-0B23-44C0-B228-B21891289B52}"/>
                                            </p:graphicEl>
                                          </p:spTgt>
                                        </p:tgtEl>
                                        <p:attrNameLst>
                                          <p:attrName>ppt_h</p:attrName>
                                        </p:attrNameLst>
                                      </p:cBhvr>
                                      <p:tavLst>
                                        <p:tav tm="0">
                                          <p:val>
                                            <p:fltVal val="0"/>
                                          </p:val>
                                        </p:tav>
                                        <p:tav tm="100000">
                                          <p:val>
                                            <p:strVal val="#ppt_h"/>
                                          </p:val>
                                        </p:tav>
                                      </p:tavLst>
                                    </p:anim>
                                    <p:animEffect transition="in" filter="fade">
                                      <p:cBhvr>
                                        <p:cTn id="133" dur="500"/>
                                        <p:tgtEl>
                                          <p:spTgt spid="6">
                                            <p:graphicEl>
                                              <a:dgm id="{152125A1-0B23-44C0-B228-B21891289B52}"/>
                                            </p:graphicEl>
                                          </p:spTgt>
                                        </p:tgtEl>
                                      </p:cBhvr>
                                    </p:animEffect>
                                    <p:anim calcmode="lin" valueType="num">
                                      <p:cBhvr>
                                        <p:cTn id="134" dur="500" fill="hold"/>
                                        <p:tgtEl>
                                          <p:spTgt spid="6">
                                            <p:graphicEl>
                                              <a:dgm id="{152125A1-0B23-44C0-B228-B21891289B52}"/>
                                            </p:graphicEl>
                                          </p:spTgt>
                                        </p:tgtEl>
                                        <p:attrNameLst>
                                          <p:attrName>ppt_x</p:attrName>
                                        </p:attrNameLst>
                                      </p:cBhvr>
                                      <p:tavLst>
                                        <p:tav tm="0">
                                          <p:val>
                                            <p:fltVal val="0.5"/>
                                          </p:val>
                                        </p:tav>
                                        <p:tav tm="100000">
                                          <p:val>
                                            <p:strVal val="#ppt_x"/>
                                          </p:val>
                                        </p:tav>
                                      </p:tavLst>
                                    </p:anim>
                                    <p:anim calcmode="lin" valueType="num">
                                      <p:cBhvr>
                                        <p:cTn id="135" dur="500" fill="hold"/>
                                        <p:tgtEl>
                                          <p:spTgt spid="6">
                                            <p:graphicEl>
                                              <a:dgm id="{152125A1-0B23-44C0-B228-B21891289B52}"/>
                                            </p:graphicEl>
                                          </p:spTgt>
                                        </p:tgtEl>
                                        <p:attrNameLst>
                                          <p:attrName>ppt_y</p:attrName>
                                        </p:attrNameLst>
                                      </p:cBhvr>
                                      <p:tavLst>
                                        <p:tav tm="0">
                                          <p:val>
                                            <p:fltVal val="0.5"/>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53" presetClass="entr" presetSubtype="528" fill="hold" grpId="0" nodeType="clickEffect">
                                  <p:stCondLst>
                                    <p:cond delay="0"/>
                                  </p:stCondLst>
                                  <p:childTnLst>
                                    <p:set>
                                      <p:cBhvr>
                                        <p:cTn id="139" dur="1" fill="hold">
                                          <p:stCondLst>
                                            <p:cond delay="0"/>
                                          </p:stCondLst>
                                        </p:cTn>
                                        <p:tgtEl>
                                          <p:spTgt spid="6">
                                            <p:graphicEl>
                                              <a:dgm id="{77D33E09-2A0C-447C-93F0-FA354CD1BA58}"/>
                                            </p:graphicEl>
                                          </p:spTgt>
                                        </p:tgtEl>
                                        <p:attrNameLst>
                                          <p:attrName>style.visibility</p:attrName>
                                        </p:attrNameLst>
                                      </p:cBhvr>
                                      <p:to>
                                        <p:strVal val="visible"/>
                                      </p:to>
                                    </p:set>
                                    <p:anim calcmode="lin" valueType="num">
                                      <p:cBhvr>
                                        <p:cTn id="140" dur="500" fill="hold"/>
                                        <p:tgtEl>
                                          <p:spTgt spid="6">
                                            <p:graphicEl>
                                              <a:dgm id="{77D33E09-2A0C-447C-93F0-FA354CD1BA58}"/>
                                            </p:graphicEl>
                                          </p:spTgt>
                                        </p:tgtEl>
                                        <p:attrNameLst>
                                          <p:attrName>ppt_w</p:attrName>
                                        </p:attrNameLst>
                                      </p:cBhvr>
                                      <p:tavLst>
                                        <p:tav tm="0">
                                          <p:val>
                                            <p:fltVal val="0"/>
                                          </p:val>
                                        </p:tav>
                                        <p:tav tm="100000">
                                          <p:val>
                                            <p:strVal val="#ppt_w"/>
                                          </p:val>
                                        </p:tav>
                                      </p:tavLst>
                                    </p:anim>
                                    <p:anim calcmode="lin" valueType="num">
                                      <p:cBhvr>
                                        <p:cTn id="141" dur="500" fill="hold"/>
                                        <p:tgtEl>
                                          <p:spTgt spid="6">
                                            <p:graphicEl>
                                              <a:dgm id="{77D33E09-2A0C-447C-93F0-FA354CD1BA58}"/>
                                            </p:graphicEl>
                                          </p:spTgt>
                                        </p:tgtEl>
                                        <p:attrNameLst>
                                          <p:attrName>ppt_h</p:attrName>
                                        </p:attrNameLst>
                                      </p:cBhvr>
                                      <p:tavLst>
                                        <p:tav tm="0">
                                          <p:val>
                                            <p:fltVal val="0"/>
                                          </p:val>
                                        </p:tav>
                                        <p:tav tm="100000">
                                          <p:val>
                                            <p:strVal val="#ppt_h"/>
                                          </p:val>
                                        </p:tav>
                                      </p:tavLst>
                                    </p:anim>
                                    <p:animEffect transition="in" filter="fade">
                                      <p:cBhvr>
                                        <p:cTn id="142" dur="500"/>
                                        <p:tgtEl>
                                          <p:spTgt spid="6">
                                            <p:graphicEl>
                                              <a:dgm id="{77D33E09-2A0C-447C-93F0-FA354CD1BA58}"/>
                                            </p:graphicEl>
                                          </p:spTgt>
                                        </p:tgtEl>
                                      </p:cBhvr>
                                    </p:animEffect>
                                    <p:anim calcmode="lin" valueType="num">
                                      <p:cBhvr>
                                        <p:cTn id="143" dur="500" fill="hold"/>
                                        <p:tgtEl>
                                          <p:spTgt spid="6">
                                            <p:graphicEl>
                                              <a:dgm id="{77D33E09-2A0C-447C-93F0-FA354CD1BA58}"/>
                                            </p:graphicEl>
                                          </p:spTgt>
                                        </p:tgtEl>
                                        <p:attrNameLst>
                                          <p:attrName>ppt_x</p:attrName>
                                        </p:attrNameLst>
                                      </p:cBhvr>
                                      <p:tavLst>
                                        <p:tav tm="0">
                                          <p:val>
                                            <p:fltVal val="0.5"/>
                                          </p:val>
                                        </p:tav>
                                        <p:tav tm="100000">
                                          <p:val>
                                            <p:strVal val="#ppt_x"/>
                                          </p:val>
                                        </p:tav>
                                      </p:tavLst>
                                    </p:anim>
                                    <p:anim calcmode="lin" valueType="num">
                                      <p:cBhvr>
                                        <p:cTn id="144" dur="500" fill="hold"/>
                                        <p:tgtEl>
                                          <p:spTgt spid="6">
                                            <p:graphicEl>
                                              <a:dgm id="{77D33E09-2A0C-447C-93F0-FA354CD1BA58}"/>
                                            </p:graphicEl>
                                          </p:spTgt>
                                        </p:tgtEl>
                                        <p:attrNameLst>
                                          <p:attrName>ppt_y</p:attrName>
                                        </p:attrNameLst>
                                      </p:cBhvr>
                                      <p:tavLst>
                                        <p:tav tm="0">
                                          <p:val>
                                            <p:fltVal val="0.5"/>
                                          </p:val>
                                        </p:tav>
                                        <p:tav tm="100000">
                                          <p:val>
                                            <p:strVal val="#ppt_y"/>
                                          </p:val>
                                        </p:tav>
                                      </p:tavLst>
                                    </p:anim>
                                  </p:childTnLst>
                                </p:cTn>
                              </p:par>
                              <p:par>
                                <p:cTn id="145" presetID="53" presetClass="entr" presetSubtype="528" fill="hold" grpId="0" nodeType="withEffect">
                                  <p:stCondLst>
                                    <p:cond delay="0"/>
                                  </p:stCondLst>
                                  <p:childTnLst>
                                    <p:set>
                                      <p:cBhvr>
                                        <p:cTn id="146" dur="1" fill="hold">
                                          <p:stCondLst>
                                            <p:cond delay="0"/>
                                          </p:stCondLst>
                                        </p:cTn>
                                        <p:tgtEl>
                                          <p:spTgt spid="6">
                                            <p:graphicEl>
                                              <a:dgm id="{1CB5EC40-FE22-4563-883B-DBA141A7709F}"/>
                                            </p:graphicEl>
                                          </p:spTgt>
                                        </p:tgtEl>
                                        <p:attrNameLst>
                                          <p:attrName>style.visibility</p:attrName>
                                        </p:attrNameLst>
                                      </p:cBhvr>
                                      <p:to>
                                        <p:strVal val="visible"/>
                                      </p:to>
                                    </p:set>
                                    <p:anim calcmode="lin" valueType="num">
                                      <p:cBhvr>
                                        <p:cTn id="147" dur="500" fill="hold"/>
                                        <p:tgtEl>
                                          <p:spTgt spid="6">
                                            <p:graphicEl>
                                              <a:dgm id="{1CB5EC40-FE22-4563-883B-DBA141A7709F}"/>
                                            </p:graphicEl>
                                          </p:spTgt>
                                        </p:tgtEl>
                                        <p:attrNameLst>
                                          <p:attrName>ppt_w</p:attrName>
                                        </p:attrNameLst>
                                      </p:cBhvr>
                                      <p:tavLst>
                                        <p:tav tm="0">
                                          <p:val>
                                            <p:fltVal val="0"/>
                                          </p:val>
                                        </p:tav>
                                        <p:tav tm="100000">
                                          <p:val>
                                            <p:strVal val="#ppt_w"/>
                                          </p:val>
                                        </p:tav>
                                      </p:tavLst>
                                    </p:anim>
                                    <p:anim calcmode="lin" valueType="num">
                                      <p:cBhvr>
                                        <p:cTn id="148" dur="500" fill="hold"/>
                                        <p:tgtEl>
                                          <p:spTgt spid="6">
                                            <p:graphicEl>
                                              <a:dgm id="{1CB5EC40-FE22-4563-883B-DBA141A7709F}"/>
                                            </p:graphicEl>
                                          </p:spTgt>
                                        </p:tgtEl>
                                        <p:attrNameLst>
                                          <p:attrName>ppt_h</p:attrName>
                                        </p:attrNameLst>
                                      </p:cBhvr>
                                      <p:tavLst>
                                        <p:tav tm="0">
                                          <p:val>
                                            <p:fltVal val="0"/>
                                          </p:val>
                                        </p:tav>
                                        <p:tav tm="100000">
                                          <p:val>
                                            <p:strVal val="#ppt_h"/>
                                          </p:val>
                                        </p:tav>
                                      </p:tavLst>
                                    </p:anim>
                                    <p:animEffect transition="in" filter="fade">
                                      <p:cBhvr>
                                        <p:cTn id="149" dur="500"/>
                                        <p:tgtEl>
                                          <p:spTgt spid="6">
                                            <p:graphicEl>
                                              <a:dgm id="{1CB5EC40-FE22-4563-883B-DBA141A7709F}"/>
                                            </p:graphicEl>
                                          </p:spTgt>
                                        </p:tgtEl>
                                      </p:cBhvr>
                                    </p:animEffect>
                                    <p:anim calcmode="lin" valueType="num">
                                      <p:cBhvr>
                                        <p:cTn id="150" dur="500" fill="hold"/>
                                        <p:tgtEl>
                                          <p:spTgt spid="6">
                                            <p:graphicEl>
                                              <a:dgm id="{1CB5EC40-FE22-4563-883B-DBA141A7709F}"/>
                                            </p:graphicEl>
                                          </p:spTgt>
                                        </p:tgtEl>
                                        <p:attrNameLst>
                                          <p:attrName>ppt_x</p:attrName>
                                        </p:attrNameLst>
                                      </p:cBhvr>
                                      <p:tavLst>
                                        <p:tav tm="0">
                                          <p:val>
                                            <p:fltVal val="0.5"/>
                                          </p:val>
                                        </p:tav>
                                        <p:tav tm="100000">
                                          <p:val>
                                            <p:strVal val="#ppt_x"/>
                                          </p:val>
                                        </p:tav>
                                      </p:tavLst>
                                    </p:anim>
                                    <p:anim calcmode="lin" valueType="num">
                                      <p:cBhvr>
                                        <p:cTn id="151" dur="500" fill="hold"/>
                                        <p:tgtEl>
                                          <p:spTgt spid="6">
                                            <p:graphicEl>
                                              <a:dgm id="{1CB5EC40-FE22-4563-883B-DBA141A7709F}"/>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6"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B341B17-0DD6-72AF-4F6D-3FBF1E40ACA1}"/>
              </a:ext>
            </a:extLst>
          </p:cNvPr>
          <p:cNvSpPr txBox="1"/>
          <p:nvPr/>
        </p:nvSpPr>
        <p:spPr>
          <a:xfrm>
            <a:off x="0" y="0"/>
            <a:ext cx="12192000" cy="769441"/>
          </a:xfrm>
          <a:prstGeom prst="rect">
            <a:avLst/>
          </a:prstGeom>
          <a:noFill/>
        </p:spPr>
        <p:txBody>
          <a:bodyPr wrap="square">
            <a:spAutoFit/>
          </a:bodyPr>
          <a:lstStyle/>
          <a:p>
            <a:pPr algn="ctr"/>
            <a:r>
              <a:rPr lang="ne-NP" sz="4400" b="1" spc="300" dirty="0">
                <a:ln w="6600">
                  <a:solidFill>
                    <a:schemeClr val="accent2"/>
                  </a:solidFill>
                  <a:prstDash val="solid"/>
                </a:ln>
                <a:solidFill>
                  <a:srgbClr val="FFFFFF"/>
                </a:solidFill>
                <a:effectLst>
                  <a:outerShdw dist="38100" dir="2700000" algn="tl" rotWithShape="0">
                    <a:schemeClr val="accent2"/>
                  </a:outerShdw>
                </a:effectLst>
              </a:rPr>
              <a:t>बाइबलको व्याख्या</a:t>
            </a:r>
            <a:endParaRPr lang="es-ES" sz="4400" b="1" spc="3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EBF4F5D5-CCF5-B436-6BA6-85A21AF117B9}"/>
              </a:ext>
            </a:extLst>
          </p:cNvPr>
          <p:cNvSpPr txBox="1"/>
          <p:nvPr/>
        </p:nvSpPr>
        <p:spPr>
          <a:xfrm>
            <a:off x="1429966" y="696231"/>
            <a:ext cx="10544783" cy="646331"/>
          </a:xfrm>
          <a:prstGeom prst="rect">
            <a:avLst/>
          </a:prstGeom>
          <a:noFill/>
        </p:spPr>
        <p:txBody>
          <a:bodyPr wrap="square">
            <a:spAutoFit/>
          </a:bodyPr>
          <a:lstStyle/>
          <a:p>
            <a:pPr algn="ctr"/>
            <a:r>
              <a:rPr lang="es-ES"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a:t>
            </a:r>
            <a:r>
              <a:rPr lang="ne-NP"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 </a:t>
            </a:r>
            <a:r>
              <a:rPr lang="ne-NP"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cs typeface="Kalimati" panose="00000400000000000000" pitchFamily="2"/>
              </a:rPr>
              <a:t>सर्वप्रथम तिमीहरूले यो </a:t>
            </a:r>
            <a:r>
              <a:rPr lang="ne-NP" b="1" dirty="0" err="1">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cs typeface="Kalimati" panose="00000400000000000000" pitchFamily="2"/>
              </a:rPr>
              <a:t>बुझ्‍नुपर्दछ</a:t>
            </a:r>
            <a:r>
              <a:rPr lang="ne-NP"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cs typeface="Kalimati" panose="00000400000000000000" pitchFamily="2"/>
              </a:rPr>
              <a:t>, कि पवित्र </a:t>
            </a:r>
            <a:r>
              <a:rPr lang="ne-NP" b="1" dirty="0" err="1">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cs typeface="Kalimati" panose="00000400000000000000" pitchFamily="2"/>
              </a:rPr>
              <a:t>धर्मशास्‍त्रको</a:t>
            </a:r>
            <a:r>
              <a:rPr lang="ne-NP"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cs typeface="Kalimati" panose="00000400000000000000" pitchFamily="2"/>
              </a:rPr>
              <a:t> कुनै </a:t>
            </a:r>
            <a:r>
              <a:rPr lang="ne-NP" b="1" dirty="0" err="1">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cs typeface="Kalimati" panose="00000400000000000000" pitchFamily="2"/>
              </a:rPr>
              <a:t>अगमवाणी</a:t>
            </a:r>
            <a:r>
              <a:rPr lang="ne-NP"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cs typeface="Kalimati" panose="00000400000000000000" pitchFamily="2"/>
              </a:rPr>
              <a:t> </a:t>
            </a:r>
            <a:r>
              <a:rPr lang="ne-NP" b="1" dirty="0" err="1">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cs typeface="Kalimati" panose="00000400000000000000" pitchFamily="2"/>
              </a:rPr>
              <a:t>व्‍यक्तिगत</a:t>
            </a:r>
            <a:r>
              <a:rPr lang="ne-NP"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cs typeface="Kalimati" panose="00000400000000000000" pitchFamily="2"/>
              </a:rPr>
              <a:t> </a:t>
            </a:r>
            <a:r>
              <a:rPr lang="ne-NP" b="1" dirty="0" err="1">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cs typeface="Kalimati" panose="00000400000000000000" pitchFamily="2"/>
              </a:rPr>
              <a:t>व्‍याख्‍याको</a:t>
            </a:r>
            <a:r>
              <a:rPr lang="ne-NP"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cs typeface="Kalimati" panose="00000400000000000000" pitchFamily="2"/>
              </a:rPr>
              <a:t> विषय होइन न त </a:t>
            </a:r>
            <a:r>
              <a:rPr lang="ne-NP" b="1" dirty="0" err="1">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cs typeface="Kalimati" panose="00000400000000000000" pitchFamily="2"/>
              </a:rPr>
              <a:t>अगमवक्ताको</a:t>
            </a:r>
            <a:r>
              <a:rPr lang="ne-NP"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cs typeface="Kalimati" panose="00000400000000000000" pitchFamily="2"/>
              </a:rPr>
              <a:t> आफ्नै व्याख्याले।" 2 </a:t>
            </a:r>
            <a:r>
              <a:rPr lang="ne-NP" b="1" dirty="0" err="1">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cs typeface="Kalimati" panose="00000400000000000000" pitchFamily="2"/>
              </a:rPr>
              <a:t>पत्रुस</a:t>
            </a:r>
            <a:r>
              <a:rPr lang="ne-NP"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cs typeface="Kalimati" panose="00000400000000000000" pitchFamily="2"/>
              </a:rPr>
              <a:t> 1:20</a:t>
            </a:r>
            <a:endParaRPr lang="es-ES" sz="1400"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cs typeface="Kalimati" panose="00000400000000000000" pitchFamily="2"/>
            </a:endParaRPr>
          </a:p>
        </p:txBody>
      </p:sp>
      <p:sp>
        <p:nvSpPr>
          <p:cNvPr id="6" name="CuadroTexto 5">
            <a:extLst>
              <a:ext uri="{FF2B5EF4-FFF2-40B4-BE49-F238E27FC236}">
                <a16:creationId xmlns:a16="http://schemas.microsoft.com/office/drawing/2014/main" id="{3C77E91F-4DAA-F8C7-60C9-D05A17DD7BAD}"/>
              </a:ext>
            </a:extLst>
          </p:cNvPr>
          <p:cNvSpPr txBox="1"/>
          <p:nvPr/>
        </p:nvSpPr>
        <p:spPr>
          <a:xfrm>
            <a:off x="4348265" y="1436671"/>
            <a:ext cx="7722943" cy="646331"/>
          </a:xfrm>
          <a:prstGeom prst="rect">
            <a:avLst/>
          </a:prstGeom>
          <a:noFill/>
        </p:spPr>
        <p:txBody>
          <a:bodyPr wrap="square" rtlCol="0">
            <a:spAutoFit/>
          </a:bodyPr>
          <a:lstStyle/>
          <a:p>
            <a:r>
              <a:rPr lang="ne-NP" b="1" dirty="0">
                <a:cs typeface="Kalimati" panose="00000400000000000000" pitchFamily="2"/>
              </a:rPr>
              <a:t>जब रोमन </a:t>
            </a:r>
            <a:r>
              <a:rPr lang="ne-NP" b="1" dirty="0" err="1">
                <a:cs typeface="Kalimati" panose="00000400000000000000" pitchFamily="2"/>
              </a:rPr>
              <a:t>क्याथोलिक</a:t>
            </a:r>
            <a:r>
              <a:rPr lang="ne-NP" b="1" dirty="0">
                <a:cs typeface="Kalimati" panose="00000400000000000000" pitchFamily="2"/>
              </a:rPr>
              <a:t> चर्चका </a:t>
            </a:r>
            <a:r>
              <a:rPr lang="ne-NP" b="1" dirty="0" err="1">
                <a:cs typeface="Kalimati" panose="00000400000000000000" pitchFamily="2"/>
              </a:rPr>
              <a:t>फादर</a:t>
            </a:r>
            <a:r>
              <a:rPr lang="ne-NP" b="1" dirty="0">
                <a:cs typeface="Kalimati" panose="00000400000000000000" pitchFamily="2"/>
              </a:rPr>
              <a:t> </a:t>
            </a:r>
            <a:r>
              <a:rPr lang="ne-NP" b="1" dirty="0" err="1">
                <a:cs typeface="Kalimati" panose="00000400000000000000" pitchFamily="2"/>
              </a:rPr>
              <a:t>मार्टिन</a:t>
            </a:r>
            <a:r>
              <a:rPr lang="ne-NP" b="1" dirty="0">
                <a:cs typeface="Kalimati" panose="00000400000000000000" pitchFamily="2"/>
              </a:rPr>
              <a:t> </a:t>
            </a:r>
            <a:r>
              <a:rPr lang="ne-NP" b="1" dirty="0" err="1">
                <a:cs typeface="Kalimati" panose="00000400000000000000" pitchFamily="2"/>
              </a:rPr>
              <a:t>लुथरले</a:t>
            </a:r>
            <a:r>
              <a:rPr lang="ne-NP" b="1" dirty="0">
                <a:cs typeface="Kalimati" panose="00000400000000000000" pitchFamily="2"/>
              </a:rPr>
              <a:t> </a:t>
            </a:r>
            <a:r>
              <a:rPr lang="ne-NP" b="1" dirty="0" err="1">
                <a:cs typeface="Kalimati" panose="00000400000000000000" pitchFamily="2"/>
              </a:rPr>
              <a:t>पूरै</a:t>
            </a:r>
            <a:r>
              <a:rPr lang="ne-NP" b="1" dirty="0">
                <a:cs typeface="Kalimati" panose="00000400000000000000" pitchFamily="2"/>
              </a:rPr>
              <a:t> बाइबल पढे तब उनको जीवन परिवर्तन भएको थियो।</a:t>
            </a:r>
            <a:endParaRPr lang="en-US" b="1" dirty="0">
              <a:cs typeface="Kalimati" panose="00000400000000000000" pitchFamily="2"/>
            </a:endParaRPr>
          </a:p>
        </p:txBody>
      </p:sp>
      <p:pic>
        <p:nvPicPr>
          <p:cNvPr id="8" name="Imagen 7" descr="Imagen que contiene interior, persona, mujer, tabla&#10;&#10;Descripción generada automáticamente">
            <a:extLst>
              <a:ext uri="{FF2B5EF4-FFF2-40B4-BE49-F238E27FC236}">
                <a16:creationId xmlns:a16="http://schemas.microsoft.com/office/drawing/2014/main" id="{FBB4EDE2-0049-3637-FC83-611AB48A66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7700" y="4552545"/>
            <a:ext cx="2118114" cy="2118114"/>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C23314D9-9CAD-1F2B-CAE5-21053BE520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36186" y="1436487"/>
            <a:ext cx="4114800" cy="5310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EE3D1134-9013-684D-6C5A-C0CEF435C2B7}"/>
              </a:ext>
            </a:extLst>
          </p:cNvPr>
          <p:cNvSpPr txBox="1"/>
          <p:nvPr/>
        </p:nvSpPr>
        <p:spPr>
          <a:xfrm>
            <a:off x="4348264" y="4728830"/>
            <a:ext cx="5400036" cy="1754326"/>
          </a:xfrm>
          <a:prstGeom prst="rect">
            <a:avLst/>
          </a:prstGeom>
          <a:noFill/>
        </p:spPr>
        <p:txBody>
          <a:bodyPr wrap="square">
            <a:spAutoFit/>
          </a:bodyPr>
          <a:lstStyle/>
          <a:p>
            <a:r>
              <a:rPr lang="ne-NP" dirty="0"/>
              <a:t>आधिकारिक चर्च वा रोमन </a:t>
            </a:r>
            <a:r>
              <a:rPr lang="ne-NP" dirty="0" err="1"/>
              <a:t>क्याथोलिक</a:t>
            </a:r>
            <a:r>
              <a:rPr lang="ne-NP" dirty="0"/>
              <a:t> चर्चले मानेको परम्परा र विधिहरूसँग बाइबलमा भए सत्यहरूको तालमेल छैन भनेर </a:t>
            </a:r>
            <a:r>
              <a:rPr lang="ne-NP" dirty="0" err="1"/>
              <a:t>लुथरले</a:t>
            </a:r>
            <a:r>
              <a:rPr lang="ne-NP" dirty="0"/>
              <a:t> </a:t>
            </a:r>
            <a:r>
              <a:rPr lang="ne-NP" dirty="0" err="1"/>
              <a:t>निश्‍कर्ष</a:t>
            </a:r>
            <a:r>
              <a:rPr lang="ne-NP" dirty="0"/>
              <a:t> निकाले। आस्था वा </a:t>
            </a:r>
            <a:r>
              <a:rPr lang="ne-NP" dirty="0" err="1"/>
              <a:t>विश्‍वासकको</a:t>
            </a:r>
            <a:r>
              <a:rPr lang="ne-NP" dirty="0"/>
              <a:t> नीति र बाइबलले सिकाएका व्यवहारलाई वा आचरण केवल पवित्र आत्माले मात्रै प्रकट गर्न सक्नुहुन्छ।</a:t>
            </a:r>
            <a:endParaRPr lang="en-US" dirty="0"/>
          </a:p>
        </p:txBody>
      </p:sp>
      <p:sp>
        <p:nvSpPr>
          <p:cNvPr id="4" name="CuadroTexto 3">
            <a:extLst>
              <a:ext uri="{FF2B5EF4-FFF2-40B4-BE49-F238E27FC236}">
                <a16:creationId xmlns:a16="http://schemas.microsoft.com/office/drawing/2014/main" id="{25BFDFA0-B2BD-EE0B-2CE5-555BA315ECAC}"/>
              </a:ext>
            </a:extLst>
          </p:cNvPr>
          <p:cNvSpPr txBox="1"/>
          <p:nvPr/>
        </p:nvSpPr>
        <p:spPr>
          <a:xfrm>
            <a:off x="4348265" y="3429000"/>
            <a:ext cx="7722942" cy="1200329"/>
          </a:xfrm>
          <a:prstGeom prst="rect">
            <a:avLst/>
          </a:prstGeom>
          <a:noFill/>
        </p:spPr>
        <p:txBody>
          <a:bodyPr wrap="square">
            <a:spAutoFit/>
          </a:bodyPr>
          <a:lstStyle/>
          <a:p>
            <a:r>
              <a:rPr lang="ne-NP" dirty="0"/>
              <a:t>बाइबललाई व्याख्या गर्ने अधिकार केवल पवित्र आत्मामा मात्र छ। </a:t>
            </a:r>
            <a:r>
              <a:rPr lang="ne-NP" dirty="0" err="1"/>
              <a:t>उहाँले</a:t>
            </a:r>
            <a:r>
              <a:rPr lang="ne-NP" dirty="0"/>
              <a:t> बाइबलमा भएका सत्यहरू उनलाई प्रकट गरिरहेको थियो। त्यही पवित्र आत्मा हामीलाई पनि प्रदान गरिएको छ ताकि हामीले पनि बाइबललाई बुझ्न </a:t>
            </a:r>
            <a:r>
              <a:rPr lang="ne-NP" dirty="0" err="1"/>
              <a:t>सकौँ</a:t>
            </a:r>
            <a:r>
              <a:rPr lang="ne-NP" dirty="0"/>
              <a:t>! (</a:t>
            </a:r>
            <a:r>
              <a:rPr lang="ne-NP" dirty="0" err="1"/>
              <a:t>यूहन्ना</a:t>
            </a:r>
            <a:r>
              <a:rPr lang="ne-NP" dirty="0"/>
              <a:t> १४:२६;१६:१३)।</a:t>
            </a:r>
            <a:endParaRPr lang="en-US" dirty="0"/>
          </a:p>
        </p:txBody>
      </p:sp>
      <p:sp>
        <p:nvSpPr>
          <p:cNvPr id="10" name="CuadroTexto 9">
            <a:extLst>
              <a:ext uri="{FF2B5EF4-FFF2-40B4-BE49-F238E27FC236}">
                <a16:creationId xmlns:a16="http://schemas.microsoft.com/office/drawing/2014/main" id="{E0673CB0-615C-DEC3-D83E-22E3C73613DD}"/>
              </a:ext>
            </a:extLst>
          </p:cNvPr>
          <p:cNvSpPr txBox="1"/>
          <p:nvPr/>
        </p:nvSpPr>
        <p:spPr>
          <a:xfrm>
            <a:off x="4348264" y="2144557"/>
            <a:ext cx="7707549" cy="1477328"/>
          </a:xfrm>
          <a:prstGeom prst="rect">
            <a:avLst/>
          </a:prstGeom>
          <a:noFill/>
        </p:spPr>
        <p:txBody>
          <a:bodyPr wrap="square">
            <a:spAutoFit/>
          </a:bodyPr>
          <a:lstStyle/>
          <a:p>
            <a:r>
              <a:rPr lang="ne-NP" dirty="0"/>
              <a:t>जब उनले बाइबलका पानाहरू पल्टाउन थाले तब उनको दिमागमा उच्च शक्तिले चम्काइरहेको उनले महसुस गरे। सुसमाचार जीवित र प्रभावकारी भए। रोमन </a:t>
            </a:r>
            <a:r>
              <a:rPr lang="ne-NP" dirty="0" err="1"/>
              <a:t>क्याथोलिकका</a:t>
            </a:r>
            <a:r>
              <a:rPr lang="ne-NP" dirty="0"/>
              <a:t> अन्धकार परम्परा र विधिहरू उनको दिमागबाट बिलाउन थाले। </a:t>
            </a:r>
            <a:r>
              <a:rPr lang="ne-NP" dirty="0" err="1"/>
              <a:t>ख्रीष्टको</a:t>
            </a:r>
            <a:r>
              <a:rPr lang="ne-NP" dirty="0"/>
              <a:t> अनुग्रह उनमा बिउँतिन थाल्यो। कुन शक्तिले उनको दिमागमा आत्मज्ञान चम्काइरहेको थियो?</a:t>
            </a:r>
            <a:endParaRPr lang="en-US" dirty="0"/>
          </a:p>
        </p:txBody>
      </p:sp>
    </p:spTree>
    <p:extLst>
      <p:ext uri="{BB962C8B-B14F-4D97-AF65-F5344CB8AC3E}">
        <p14:creationId xmlns:p14="http://schemas.microsoft.com/office/powerpoint/2010/main" val="340592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9"/>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 calcmode="lin" valueType="num">
                                      <p:cBhvr>
                                        <p:cTn id="44" dur="500" fill="hold"/>
                                        <p:tgtEl>
                                          <p:spTgt spid="8"/>
                                        </p:tgtEl>
                                        <p:attrNameLst>
                                          <p:attrName>style.rotation</p:attrName>
                                        </p:attrNameLst>
                                      </p:cBhvr>
                                      <p:tavLst>
                                        <p:tav tm="0">
                                          <p:val>
                                            <p:fltVal val="360"/>
                                          </p:val>
                                        </p:tav>
                                        <p:tav tm="100000">
                                          <p:val>
                                            <p:fltVal val="0"/>
                                          </p:val>
                                        </p:tav>
                                      </p:tavLst>
                                    </p:anim>
                                    <p:animEffect transition="in" filter="fade">
                                      <p:cBhvr>
                                        <p:cTn id="45" dur="500"/>
                                        <p:tgtEl>
                                          <p:spTgt spid="8"/>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left)">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1" grpId="0"/>
      <p:bldP spid="4"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DDA01AF-80B2-1F29-C3AE-4ACDCCB0E609}"/>
              </a:ext>
            </a:extLst>
          </p:cNvPr>
          <p:cNvSpPr txBox="1"/>
          <p:nvPr/>
        </p:nvSpPr>
        <p:spPr>
          <a:xfrm>
            <a:off x="485470" y="1068785"/>
            <a:ext cx="10915347" cy="5032147"/>
          </a:xfrm>
          <a:prstGeom prst="rect">
            <a:avLst/>
          </a:prstGeom>
          <a:noFill/>
        </p:spPr>
        <p:txBody>
          <a:bodyPr wrap="square">
            <a:spAutoFit/>
          </a:bodyPr>
          <a:lstStyle/>
          <a:p>
            <a:pPr>
              <a:spcBef>
                <a:spcPts val="600"/>
              </a:spcBef>
            </a:pPr>
            <a:r>
              <a:rPr lang="es-ES" sz="3200" b="1" dirty="0">
                <a:latin typeface="Constantia" panose="02030602050306030303" pitchFamily="18" charset="0"/>
              </a:rPr>
              <a:t>“</a:t>
            </a:r>
            <a:r>
              <a:rPr lang="en-US" dirty="0"/>
              <a:t>"</a:t>
            </a:r>
            <a:r>
              <a:rPr lang="ne-NP" sz="2800" dirty="0">
                <a:cs typeface="Kalimati" panose="00000400000000000000" pitchFamily="2"/>
              </a:rPr>
              <a:t>पवित्र आत्माको निरन्तर उपस्थिति र </a:t>
            </a:r>
            <a:r>
              <a:rPr lang="ne-NP" sz="2800" dirty="0" err="1">
                <a:cs typeface="Kalimati" panose="00000400000000000000" pitchFamily="2"/>
              </a:rPr>
              <a:t>सहयोगबिना</a:t>
            </a:r>
            <a:r>
              <a:rPr lang="ne-NP" sz="2800" dirty="0">
                <a:cs typeface="Kalimati" panose="00000400000000000000" pitchFamily="2"/>
              </a:rPr>
              <a:t> परमेश्वरको वचनबाट प्रचार गर्नु बेकारको हुन्छ। दिव्य सत्यको प्रभावकारी गुरु केवल पवित्र आत्मा मात्र हो। जब पवित्र आत्मासँग मिलेर सत्यलाई हृदयदेखि प्यारो मानेर सिकायो भने श्रोताको विवेकमा असर पार्न सक्छ र उसको जीवन परिवर्तन हुन सक्छ। बाइबलको </a:t>
            </a:r>
            <a:r>
              <a:rPr lang="ne-NP" sz="2800" dirty="0" err="1">
                <a:cs typeface="Kalimati" panose="00000400000000000000" pitchFamily="2"/>
              </a:rPr>
              <a:t>अक्षरस</a:t>
            </a:r>
            <a:r>
              <a:rPr lang="ne-NP" sz="2800" dirty="0">
                <a:cs typeface="Kalimati" panose="00000400000000000000" pitchFamily="2"/>
              </a:rPr>
              <a:t> प्रस्तुति </a:t>
            </a:r>
            <a:r>
              <a:rPr lang="ne-NP" sz="2800" dirty="0" err="1">
                <a:cs typeface="Kalimati" panose="00000400000000000000" pitchFamily="2"/>
              </a:rPr>
              <a:t>बढो</a:t>
            </a:r>
            <a:r>
              <a:rPr lang="ne-NP" sz="2800" dirty="0">
                <a:cs typeface="Kalimati" panose="00000400000000000000" pitchFamily="2"/>
              </a:rPr>
              <a:t> कुशलतापूर्वक </a:t>
            </a:r>
            <a:r>
              <a:rPr lang="ne-NP" sz="2800" dirty="0" err="1">
                <a:cs typeface="Kalimati" panose="00000400000000000000" pitchFamily="2"/>
              </a:rPr>
              <a:t>मैहुँ</a:t>
            </a:r>
            <a:r>
              <a:rPr lang="ne-NP" sz="2800" dirty="0">
                <a:cs typeface="Kalimati" panose="00000400000000000000" pitchFamily="2"/>
              </a:rPr>
              <a:t> भन्ने बाइबलका </a:t>
            </a:r>
            <a:r>
              <a:rPr lang="ne-NP" sz="2800" dirty="0" err="1">
                <a:cs typeface="Kalimati" panose="00000400000000000000" pitchFamily="2"/>
              </a:rPr>
              <a:t>विद्वान</a:t>
            </a:r>
            <a:r>
              <a:rPr lang="ne-NP" sz="2800" dirty="0">
                <a:cs typeface="Kalimati" panose="00000400000000000000" pitchFamily="2"/>
              </a:rPr>
              <a:t>, </a:t>
            </a:r>
            <a:r>
              <a:rPr lang="ne-NP" sz="2800" dirty="0" err="1">
                <a:cs typeface="Kalimati" panose="00000400000000000000" pitchFamily="2"/>
              </a:rPr>
              <a:t>पास्टर</a:t>
            </a:r>
            <a:r>
              <a:rPr lang="ne-NP" sz="2800" dirty="0">
                <a:cs typeface="Kalimati" panose="00000400000000000000" pitchFamily="2"/>
              </a:rPr>
              <a:t> वा गुरुले सिकाउला, उसलाई बाइबल कण्ठै होला, बाइबलमा भएका </a:t>
            </a:r>
            <a:r>
              <a:rPr lang="ne-NP" sz="2800" dirty="0" err="1">
                <a:cs typeface="Kalimati" panose="00000400000000000000" pitchFamily="2"/>
              </a:rPr>
              <a:t>नीतिनिर्देशन</a:t>
            </a:r>
            <a:r>
              <a:rPr lang="ne-NP" sz="2800" dirty="0">
                <a:cs typeface="Kalimati" panose="00000400000000000000" pitchFamily="2"/>
              </a:rPr>
              <a:t> र </a:t>
            </a:r>
            <a:r>
              <a:rPr lang="ne-NP" sz="2800" dirty="0" err="1">
                <a:cs typeface="Kalimati" panose="00000400000000000000" pitchFamily="2"/>
              </a:rPr>
              <a:t>प्रतिज्ञाहरूप्रति</a:t>
            </a:r>
            <a:r>
              <a:rPr lang="ne-NP" sz="2800" dirty="0">
                <a:cs typeface="Kalimati" panose="00000400000000000000" pitchFamily="2"/>
              </a:rPr>
              <a:t> परिचित होलान् तर पवित्र आत्माको सहयोगले मानव हृदयमा सत्यलाई काम गर्न दिएन भने कोही पनि </a:t>
            </a:r>
            <a:r>
              <a:rPr lang="ne-NP" sz="2800" dirty="0" err="1">
                <a:cs typeface="Kalimati" panose="00000400000000000000" pitchFamily="2"/>
              </a:rPr>
              <a:t>चट्टानरूपि</a:t>
            </a:r>
            <a:r>
              <a:rPr lang="ne-NP" sz="2800" dirty="0">
                <a:cs typeface="Kalimati" panose="00000400000000000000" pitchFamily="2"/>
              </a:rPr>
              <a:t> </a:t>
            </a:r>
            <a:r>
              <a:rPr lang="ne-NP" sz="2800" dirty="0" err="1">
                <a:cs typeface="Kalimati" panose="00000400000000000000" pitchFamily="2"/>
              </a:rPr>
              <a:t>येशूको</a:t>
            </a:r>
            <a:r>
              <a:rPr lang="ne-NP" sz="2800" dirty="0">
                <a:cs typeface="Kalimati" panose="00000400000000000000" pitchFamily="2"/>
              </a:rPr>
              <a:t> </a:t>
            </a:r>
            <a:r>
              <a:rPr lang="ne-NP" sz="2800" dirty="0" err="1">
                <a:cs typeface="Kalimati" panose="00000400000000000000" pitchFamily="2"/>
              </a:rPr>
              <a:t>पाऊमा</a:t>
            </a:r>
            <a:r>
              <a:rPr lang="ne-NP" sz="2800" dirty="0">
                <a:cs typeface="Kalimati" panose="00000400000000000000" pitchFamily="2"/>
              </a:rPr>
              <a:t> </a:t>
            </a:r>
            <a:r>
              <a:rPr lang="ne-NP" sz="2800" dirty="0" err="1">
                <a:cs typeface="Kalimati" panose="00000400000000000000" pitchFamily="2"/>
              </a:rPr>
              <a:t>बज्रिएर</a:t>
            </a:r>
            <a:r>
              <a:rPr lang="ne-NP" sz="2800" dirty="0">
                <a:cs typeface="Kalimati" panose="00000400000000000000" pitchFamily="2"/>
              </a:rPr>
              <a:t> उसको जीवन छियाछिया हुनेछैन ताकि </a:t>
            </a:r>
            <a:r>
              <a:rPr lang="ne-NP" sz="2800" dirty="0" err="1">
                <a:cs typeface="Kalimati" panose="00000400000000000000" pitchFamily="2"/>
              </a:rPr>
              <a:t>उहाँले</a:t>
            </a:r>
            <a:r>
              <a:rPr lang="ne-NP" sz="2800" dirty="0">
                <a:cs typeface="Kalimati" panose="00000400000000000000" pitchFamily="2"/>
              </a:rPr>
              <a:t> नै </a:t>
            </a:r>
            <a:r>
              <a:rPr lang="ne-NP" sz="2800" dirty="0" err="1">
                <a:cs typeface="Kalimati" panose="00000400000000000000" pitchFamily="2"/>
              </a:rPr>
              <a:t>उहाँको</a:t>
            </a:r>
            <a:r>
              <a:rPr lang="ne-NP" sz="2800" dirty="0">
                <a:cs typeface="Kalimati" panose="00000400000000000000" pitchFamily="2"/>
              </a:rPr>
              <a:t> ढाँचामा उसलाई </a:t>
            </a:r>
            <a:r>
              <a:rPr lang="ne-NP" sz="2800" dirty="0" err="1">
                <a:cs typeface="Kalimati" panose="00000400000000000000" pitchFamily="2"/>
              </a:rPr>
              <a:t>ढालियून्</a:t>
            </a:r>
            <a:r>
              <a:rPr lang="ne-NP" sz="2800" dirty="0">
                <a:cs typeface="Kalimati" panose="00000400000000000000" pitchFamily="2"/>
              </a:rPr>
              <a:t>।"</a:t>
            </a:r>
            <a:endParaRPr lang="en-US" sz="2800" dirty="0">
              <a:cs typeface="Kalimati" panose="00000400000000000000" pitchFamily="2"/>
            </a:endParaRPr>
          </a:p>
          <a:p>
            <a:pPr>
              <a:spcBef>
                <a:spcPts val="600"/>
              </a:spcBef>
            </a:pPr>
            <a:endParaRPr lang="es-ES" sz="3200" b="1" dirty="0">
              <a:latin typeface="Constantia" panose="02030602050306030303" pitchFamily="18" charset="0"/>
            </a:endParaRPr>
          </a:p>
        </p:txBody>
      </p:sp>
      <p:sp>
        <p:nvSpPr>
          <p:cNvPr id="4" name="CuadroTexto 3">
            <a:extLst>
              <a:ext uri="{FF2B5EF4-FFF2-40B4-BE49-F238E27FC236}">
                <a16:creationId xmlns:a16="http://schemas.microsoft.com/office/drawing/2014/main" id="{ED311103-E291-F7CA-5177-9D06B65ECE9C}"/>
              </a:ext>
            </a:extLst>
          </p:cNvPr>
          <p:cNvSpPr txBox="1"/>
          <p:nvPr/>
        </p:nvSpPr>
        <p:spPr>
          <a:xfrm>
            <a:off x="4364570" y="5658850"/>
            <a:ext cx="4960012" cy="369332"/>
          </a:xfrm>
          <a:prstGeom prst="rect">
            <a:avLst/>
          </a:prstGeom>
          <a:noFill/>
        </p:spPr>
        <p:txBody>
          <a:bodyPr wrap="none" rtlCol="0">
            <a:spAutoFit/>
          </a:bodyPr>
          <a:lstStyle/>
          <a:p>
            <a:r>
              <a:rPr lang="ne-NP" dirty="0" err="1"/>
              <a:t>एलेन</a:t>
            </a:r>
            <a:r>
              <a:rPr lang="ne-NP" dirty="0"/>
              <a:t> जी॰ </a:t>
            </a:r>
            <a:r>
              <a:rPr lang="ne-NP" dirty="0" err="1"/>
              <a:t>ह्वाइट</a:t>
            </a:r>
            <a:r>
              <a:rPr lang="ne-NP" i="1" dirty="0"/>
              <a:t>, द </a:t>
            </a:r>
            <a:r>
              <a:rPr lang="ne-NP" i="1" dirty="0" err="1"/>
              <a:t>डिजाएर</a:t>
            </a:r>
            <a:r>
              <a:rPr lang="ne-NP" i="1" dirty="0"/>
              <a:t> </a:t>
            </a:r>
            <a:r>
              <a:rPr lang="ne-NP" i="1" dirty="0" err="1"/>
              <a:t>अभ</a:t>
            </a:r>
            <a:r>
              <a:rPr lang="ne-NP" i="1" dirty="0"/>
              <a:t> </a:t>
            </a:r>
            <a:r>
              <a:rPr lang="ne-NP" i="1" dirty="0" err="1"/>
              <a:t>एजेज</a:t>
            </a:r>
            <a:r>
              <a:rPr lang="ne-NP" dirty="0"/>
              <a:t>,   ६ ७१।</a:t>
            </a:r>
            <a:endParaRPr lang="en-US" dirty="0"/>
          </a:p>
        </p:txBody>
      </p:sp>
    </p:spTree>
    <p:extLst>
      <p:ext uri="{BB962C8B-B14F-4D97-AF65-F5344CB8AC3E}">
        <p14:creationId xmlns:p14="http://schemas.microsoft.com/office/powerpoint/2010/main" val="23318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660066"/>
      </a:accent1>
      <a:accent2>
        <a:srgbClr val="990033"/>
      </a:accent2>
      <a:accent3>
        <a:srgbClr val="663300"/>
      </a:accent3>
      <a:accent4>
        <a:srgbClr val="336600"/>
      </a:accent4>
      <a:accent5>
        <a:srgbClr val="CC9900"/>
      </a:accent5>
      <a:accent6>
        <a:srgbClr val="0099CC"/>
      </a:accent6>
      <a:hlink>
        <a:srgbClr val="0563C1"/>
      </a:hlink>
      <a:folHlink>
        <a:srgbClr val="954F72"/>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Microsu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788</TotalTime>
  <Words>1456</Words>
  <Application>Microsoft Office PowerPoint</Application>
  <PresentationFormat>Panorámica</PresentationFormat>
  <Paragraphs>87</Paragraphs>
  <Slides>13</Slides>
  <Notes>4</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13</vt:i4>
      </vt:variant>
    </vt:vector>
  </HeadingPairs>
  <TitlesOfParts>
    <vt:vector size="21" baseType="lpstr">
      <vt:lpstr>Arial</vt:lpstr>
      <vt:lpstr>Aptos</vt:lpstr>
      <vt:lpstr>Kalimati</vt:lpstr>
      <vt:lpstr>Constantia</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143</cp:revision>
  <dcterms:created xsi:type="dcterms:W3CDTF">2024-04-13T15:21:38Z</dcterms:created>
  <dcterms:modified xsi:type="dcterms:W3CDTF">2024-04-19T05:41:13Z</dcterms:modified>
</cp:coreProperties>
</file>