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74" r:id="rId3"/>
    <p:sldId id="269" r:id="rId4"/>
    <p:sldId id="257" r:id="rId5"/>
    <p:sldId id="258" r:id="rId6"/>
    <p:sldId id="259" r:id="rId7"/>
    <p:sldId id="260" r:id="rId8"/>
    <p:sldId id="270" r:id="rId9"/>
    <p:sldId id="275" r:id="rId10"/>
    <p:sldId id="262" r:id="rId11"/>
    <p:sldId id="276" r:id="rId12"/>
    <p:sldId id="264" r:id="rId13"/>
    <p:sldId id="272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0C88"/>
    <a:srgbClr val="110593"/>
    <a:srgbClr val="0C469E"/>
    <a:srgbClr val="05A9A9"/>
    <a:srgbClr val="00B047"/>
    <a:srgbClr val="20C012"/>
    <a:srgbClr val="89CB05"/>
    <a:srgbClr val="D69F0C"/>
    <a:srgbClr val="E5C77B"/>
    <a:srgbClr val="DDB4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1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8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6FD004-DDD0-4A34-A5E4-B8D617CFEB15}" type="doc">
      <dgm:prSet loTypeId="urn:microsoft.com/office/officeart/2005/8/layout/vList3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6A55718B-719A-4DCB-A9C6-5B21F0E125C2}">
      <dgm:prSet custT="1"/>
      <dgm:spPr/>
      <dgm:t>
        <a:bodyPr/>
        <a:lstStyle/>
        <a:p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Iwo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anakhulupirira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chiphunzitso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cha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Yesu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D34D38-13DB-4576-8486-04428C319685}" type="parTrans" cxnId="{D2B874D4-B677-45C5-A322-1A1403208C8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14A308-F811-4613-824C-68045FCDE078}" type="sibTrans" cxnId="{D2B874D4-B677-45C5-A322-1A1403208C8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8AA768-3988-4FE5-A467-5AD924F75B99}">
      <dgm:prSet custT="1"/>
      <dgm:spPr/>
      <dgm:t>
        <a:bodyPr/>
        <a:lstStyle/>
        <a:p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Iwo amene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anali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ndi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mphatso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anachiritsa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odwala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</a:p>
      </dgm:t>
    </dgm:pt>
    <dgm:pt modelId="{9253D168-7D2B-43BA-8551-4908C1FA4E55}" type="parTrans" cxnId="{7747CF89-EA84-4840-A20B-FBBAE87E49F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79F71C-ADAF-4771-9F64-CCD72301F34C}" type="sibTrans" cxnId="{7747CF89-EA84-4840-A20B-FBBAE87E49F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528160-BE34-47B7-80F9-866245272F21}">
      <dgm:prSet custT="1"/>
      <dgm:spPr/>
      <dgm:t>
        <a:bodyPr/>
        <a:lstStyle/>
        <a:p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Anali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ndi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zinthu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zonse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mofanana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ECCE45-B0B9-48EA-A41F-318C44FA2E8F}" type="parTrans" cxnId="{7B483920-DD1A-449F-BD31-5340E248E58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FEC0E7-1AE2-411D-B02A-CEF176400244}" type="sibTrans" cxnId="{7B483920-DD1A-449F-BD31-5340E248E58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95CB98C-BF16-460D-969A-F34A202CA300}">
      <dgm:prSet custT="1"/>
      <dgm:spPr/>
      <dgm:t>
        <a:bodyPr/>
        <a:lstStyle/>
        <a:p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Iwo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ankagawana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zomwe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anali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nazo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ndi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osowa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</a:p>
      </dgm:t>
    </dgm:pt>
    <dgm:pt modelId="{B590490C-A7EC-4EE6-A9FC-B68FDFB30BA3}" type="parTrans" cxnId="{8F021B66-F95D-48F4-AC4A-CDA93298A6A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BB0EBC-DB35-4C8A-9B31-D69CD3B22413}" type="sibTrans" cxnId="{8F021B66-F95D-48F4-AC4A-CDA93298A6A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413416-36FB-4EBF-A892-AB0B194B409A}">
      <dgm:prSet custT="1"/>
      <dgm:spPr/>
      <dgm:t>
        <a:bodyPr/>
        <a:lstStyle/>
        <a:p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Iwo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ankakhala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ndi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misonkhano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pabwalo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8D0389-1E33-40F5-BEAD-C6440870BF5F}" type="parTrans" cxnId="{B14C8772-A738-47E5-B65E-A114432E02D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2C27BD-DF35-477D-8869-78D5C0038AA9}" type="sibTrans" cxnId="{B14C8772-A738-47E5-B65E-A114432E02D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93E7D9-ADC1-4828-B208-EE6ACC549708}">
      <dgm:prSet custT="1"/>
      <dgm:spPr/>
      <dgm:t>
        <a:bodyPr/>
        <a:lstStyle/>
        <a:p>
          <a:r>
            <a:rPr lang="en-GB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Ankakhala</a:t>
          </a:r>
          <a:r>
            <a: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ndi</a:t>
          </a:r>
          <a:r>
            <a: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misonkhano</a:t>
          </a:r>
          <a:r>
            <a: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m’nyumba</a:t>
          </a:r>
          <a:r>
            <a: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pokondwerera</a:t>
          </a:r>
          <a:r>
            <a: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mgonero</a:t>
          </a:r>
          <a:r>
            <a: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</a:t>
          </a:r>
          <a:r>
            <a: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ambuye</a:t>
          </a:r>
          <a:endParaRPr lang="en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494712F-D82E-4388-B8A0-C17701945099}" type="parTrans" cxnId="{CDCEA70A-3A7E-4F80-AED1-901E3BA440D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32FBBE-DA42-4847-A832-764661CC3EA1}" type="sibTrans" cxnId="{CDCEA70A-3A7E-4F80-AED1-901E3BA440D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41650AB-FF20-4BDD-969A-CFBDCEAF1BA6}">
      <dgm:prSet custT="1"/>
      <dgm:spPr/>
      <dgm:t>
        <a:bodyPr/>
        <a:lstStyle/>
        <a:p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Amakhala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mwa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chimwemwe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ndi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mitima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yofatsa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76DC85-5A87-4FF0-B546-F2E43F72B709}" type="parTrans" cxnId="{E0F42A2C-FA0F-4B92-B088-DD2AAE769D5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DA5D5A-9505-45DC-91B6-0ABBCAE578F6}" type="sibTrans" cxnId="{E0F42A2C-FA0F-4B92-B088-DD2AAE769D5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3A148E9-B8AA-407B-B1F2-22A51E813557}">
      <dgm:prSet custT="1"/>
      <dgm:spPr/>
      <dgm:t>
        <a:bodyPr/>
        <a:lstStyle/>
        <a:p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Iwo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amatamanda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Mulungu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593432B-D79D-49F0-AFB8-77FCC91097F5}" type="parTrans" cxnId="{AAB56C2B-05B7-494E-AE48-F64CDE4A990D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DDB776C-40D2-4934-BE71-5A7DF02CAD49}" type="sibTrans" cxnId="{AAB56C2B-05B7-494E-AE48-F64CDE4A990D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2E446D-8663-47C2-BF6B-A0983D059049}" type="pres">
      <dgm:prSet presAssocID="{8A6FD004-DDD0-4A34-A5E4-B8D617CFEB15}" presName="linearFlow" presStyleCnt="0">
        <dgm:presLayoutVars>
          <dgm:dir/>
          <dgm:resizeHandles val="exact"/>
        </dgm:presLayoutVars>
      </dgm:prSet>
      <dgm:spPr/>
    </dgm:pt>
    <dgm:pt modelId="{3FF5806F-FE3E-410C-8823-9AD392CB48D9}" type="pres">
      <dgm:prSet presAssocID="{6A55718B-719A-4DCB-A9C6-5B21F0E125C2}" presName="composite" presStyleCnt="0"/>
      <dgm:spPr/>
    </dgm:pt>
    <dgm:pt modelId="{593C632F-6E4E-4DF9-875E-7FAFF6294EA5}" type="pres">
      <dgm:prSet presAssocID="{6A55718B-719A-4DCB-A9C6-5B21F0E125C2}" presName="imgShp" presStyleLbl="fgImgPlace1" presStyleIdx="0" presStyleCnt="8" custLinFactX="-100000" custLinFactNeighborX="-162145"/>
      <dgm:spPr>
        <a:prstGeom prst="heart">
          <a:avLst/>
        </a:prstGeom>
        <a:solidFill>
          <a:srgbClr val="D69F0C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308687F3-EAA2-4ED6-B580-A75C6E326F1F}" type="pres">
      <dgm:prSet presAssocID="{6A55718B-719A-4DCB-A9C6-5B21F0E125C2}" presName="txShp" presStyleLbl="node1" presStyleIdx="0" presStyleCnt="8" custScaleX="142454" custLinFactNeighborX="4127">
        <dgm:presLayoutVars>
          <dgm:bulletEnabled val="1"/>
        </dgm:presLayoutVars>
      </dgm:prSet>
      <dgm:spPr/>
    </dgm:pt>
    <dgm:pt modelId="{146623B5-77D2-4437-AA44-2981F69538AD}" type="pres">
      <dgm:prSet presAssocID="{9914A308-F811-4613-824C-68045FCDE078}" presName="spacing" presStyleCnt="0"/>
      <dgm:spPr/>
    </dgm:pt>
    <dgm:pt modelId="{26FA3C60-BC5B-4D22-804C-DAE573AC0066}" type="pres">
      <dgm:prSet presAssocID="{088AA768-3988-4FE5-A467-5AD924F75B99}" presName="composite" presStyleCnt="0"/>
      <dgm:spPr/>
    </dgm:pt>
    <dgm:pt modelId="{B771A9FD-1A36-4F4E-B943-39A76BEC5DD4}" type="pres">
      <dgm:prSet presAssocID="{088AA768-3988-4FE5-A467-5AD924F75B99}" presName="imgShp" presStyleLbl="fgImgPlace1" presStyleIdx="1" presStyleCnt="8" custLinFactX="-100000" custLinFactNeighborX="-162145"/>
      <dgm:spPr>
        <a:prstGeom prst="heart">
          <a:avLst/>
        </a:prstGeom>
        <a:solidFill>
          <a:srgbClr val="89CB05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8EF119AF-0E19-4A04-A7B6-9315C2CDF1BB}" type="pres">
      <dgm:prSet presAssocID="{088AA768-3988-4FE5-A467-5AD924F75B99}" presName="txShp" presStyleLbl="node1" presStyleIdx="1" presStyleCnt="8" custScaleX="142454" custLinFactNeighborX="4127">
        <dgm:presLayoutVars>
          <dgm:bulletEnabled val="1"/>
        </dgm:presLayoutVars>
      </dgm:prSet>
      <dgm:spPr/>
    </dgm:pt>
    <dgm:pt modelId="{C3B50C1E-5F5F-4FF8-AB15-F36318C3A70A}" type="pres">
      <dgm:prSet presAssocID="{0779F71C-ADAF-4771-9F64-CCD72301F34C}" presName="spacing" presStyleCnt="0"/>
      <dgm:spPr/>
    </dgm:pt>
    <dgm:pt modelId="{151CF5B0-A4DF-4FBD-99A3-B6F7C04D18FE}" type="pres">
      <dgm:prSet presAssocID="{2D528160-BE34-47B7-80F9-866245272F21}" presName="composite" presStyleCnt="0"/>
      <dgm:spPr/>
    </dgm:pt>
    <dgm:pt modelId="{B9DA2D1F-B724-43FA-9BD2-EB7F13A6627D}" type="pres">
      <dgm:prSet presAssocID="{2D528160-BE34-47B7-80F9-866245272F21}" presName="imgShp" presStyleLbl="fgImgPlace1" presStyleIdx="2" presStyleCnt="8" custLinFactX="-100000" custLinFactNeighborX="-162145"/>
      <dgm:spPr>
        <a:prstGeom prst="heart">
          <a:avLst/>
        </a:prstGeom>
        <a:solidFill>
          <a:srgbClr val="20C012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674355F8-F5A9-4CCC-80EA-6DD432903CF4}" type="pres">
      <dgm:prSet presAssocID="{2D528160-BE34-47B7-80F9-866245272F21}" presName="txShp" presStyleLbl="node1" presStyleIdx="2" presStyleCnt="8" custScaleX="142454" custLinFactNeighborX="4127">
        <dgm:presLayoutVars>
          <dgm:bulletEnabled val="1"/>
        </dgm:presLayoutVars>
      </dgm:prSet>
      <dgm:spPr/>
    </dgm:pt>
    <dgm:pt modelId="{D48AD1C4-BA6E-4443-A547-860C39C86D62}" type="pres">
      <dgm:prSet presAssocID="{62FEC0E7-1AE2-411D-B02A-CEF176400244}" presName="spacing" presStyleCnt="0"/>
      <dgm:spPr/>
    </dgm:pt>
    <dgm:pt modelId="{CE9B2856-FD14-4FFD-8E97-460C6585173B}" type="pres">
      <dgm:prSet presAssocID="{F95CB98C-BF16-460D-969A-F34A202CA300}" presName="composite" presStyleCnt="0"/>
      <dgm:spPr/>
    </dgm:pt>
    <dgm:pt modelId="{36EA4B06-54A1-42F3-9F9F-6E6B3E2C1CAB}" type="pres">
      <dgm:prSet presAssocID="{F95CB98C-BF16-460D-969A-F34A202CA300}" presName="imgShp" presStyleLbl="fgImgPlace1" presStyleIdx="3" presStyleCnt="8" custLinFactX="-100000" custLinFactNeighborX="-162145"/>
      <dgm:spPr>
        <a:prstGeom prst="heart">
          <a:avLst/>
        </a:prstGeom>
        <a:solidFill>
          <a:srgbClr val="00B047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E3358233-AB0B-499A-B985-326DDD53CC03}" type="pres">
      <dgm:prSet presAssocID="{F95CB98C-BF16-460D-969A-F34A202CA300}" presName="txShp" presStyleLbl="node1" presStyleIdx="3" presStyleCnt="8" custScaleX="142454" custLinFactNeighborX="4127">
        <dgm:presLayoutVars>
          <dgm:bulletEnabled val="1"/>
        </dgm:presLayoutVars>
      </dgm:prSet>
      <dgm:spPr/>
    </dgm:pt>
    <dgm:pt modelId="{43C8B56E-6B07-42D6-8FF3-759EBE6428C6}" type="pres">
      <dgm:prSet presAssocID="{54BB0EBC-DB35-4C8A-9B31-D69CD3B22413}" presName="spacing" presStyleCnt="0"/>
      <dgm:spPr/>
    </dgm:pt>
    <dgm:pt modelId="{1ADFF835-C972-4E5F-9279-EFB35C807CC8}" type="pres">
      <dgm:prSet presAssocID="{65413416-36FB-4EBF-A892-AB0B194B409A}" presName="composite" presStyleCnt="0"/>
      <dgm:spPr/>
    </dgm:pt>
    <dgm:pt modelId="{8CC3E3EE-2716-4106-81EA-17A7E5630B27}" type="pres">
      <dgm:prSet presAssocID="{65413416-36FB-4EBF-A892-AB0B194B409A}" presName="imgShp" presStyleLbl="fgImgPlace1" presStyleIdx="4" presStyleCnt="8" custLinFactX="-100000" custLinFactNeighborX="-162145"/>
      <dgm:spPr>
        <a:prstGeom prst="heart">
          <a:avLst/>
        </a:prstGeom>
        <a:solidFill>
          <a:srgbClr val="05A9A9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FC9F8CF2-3B20-4C2F-BDB2-BFDC4C9B239A}" type="pres">
      <dgm:prSet presAssocID="{65413416-36FB-4EBF-A892-AB0B194B409A}" presName="txShp" presStyleLbl="node1" presStyleIdx="4" presStyleCnt="8" custScaleX="142454" custLinFactNeighborX="4127">
        <dgm:presLayoutVars>
          <dgm:bulletEnabled val="1"/>
        </dgm:presLayoutVars>
      </dgm:prSet>
      <dgm:spPr/>
    </dgm:pt>
    <dgm:pt modelId="{4C36C3FE-A7B5-41D5-B208-797601BBEEB7}" type="pres">
      <dgm:prSet presAssocID="{2D2C27BD-DF35-477D-8869-78D5C0038AA9}" presName="spacing" presStyleCnt="0"/>
      <dgm:spPr/>
    </dgm:pt>
    <dgm:pt modelId="{EECB047C-D43F-43A6-AFFD-E70AE3AC9ADB}" type="pres">
      <dgm:prSet presAssocID="{4993E7D9-ADC1-4828-B208-EE6ACC549708}" presName="composite" presStyleCnt="0"/>
      <dgm:spPr/>
    </dgm:pt>
    <dgm:pt modelId="{8B3316BC-2B74-4B7F-B9A7-E865537FF35F}" type="pres">
      <dgm:prSet presAssocID="{4993E7D9-ADC1-4828-B208-EE6ACC549708}" presName="imgShp" presStyleLbl="fgImgPlace1" presStyleIdx="5" presStyleCnt="8" custLinFactX="-100000" custLinFactNeighborX="-162145"/>
      <dgm:spPr>
        <a:prstGeom prst="heart">
          <a:avLst/>
        </a:prstGeom>
        <a:solidFill>
          <a:srgbClr val="0C469E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89119926-C6C4-4EA9-880F-E3207FCFD84A}" type="pres">
      <dgm:prSet presAssocID="{4993E7D9-ADC1-4828-B208-EE6ACC549708}" presName="txShp" presStyleLbl="node1" presStyleIdx="5" presStyleCnt="8" custScaleX="142454" custLinFactNeighborX="4127">
        <dgm:presLayoutVars>
          <dgm:bulletEnabled val="1"/>
        </dgm:presLayoutVars>
      </dgm:prSet>
      <dgm:spPr/>
    </dgm:pt>
    <dgm:pt modelId="{FED3F5C3-37EC-485A-B1DD-E81BE8B31259}" type="pres">
      <dgm:prSet presAssocID="{0032FBBE-DA42-4847-A832-764661CC3EA1}" presName="spacing" presStyleCnt="0"/>
      <dgm:spPr/>
    </dgm:pt>
    <dgm:pt modelId="{18AE61E7-E970-4DC3-8EFC-2F0E305FFB90}" type="pres">
      <dgm:prSet presAssocID="{141650AB-FF20-4BDD-969A-CFBDCEAF1BA6}" presName="composite" presStyleCnt="0"/>
      <dgm:spPr/>
    </dgm:pt>
    <dgm:pt modelId="{D889E4A5-8C3E-4785-B1C9-3C540E8153A9}" type="pres">
      <dgm:prSet presAssocID="{141650AB-FF20-4BDD-969A-CFBDCEAF1BA6}" presName="imgShp" presStyleLbl="fgImgPlace1" presStyleIdx="6" presStyleCnt="8" custLinFactX="-100000" custLinFactNeighborX="-162145"/>
      <dgm:spPr>
        <a:prstGeom prst="heart">
          <a:avLst/>
        </a:prstGeom>
        <a:solidFill>
          <a:srgbClr val="110593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FC273BEF-115B-4D1F-847D-6649371DF806}" type="pres">
      <dgm:prSet presAssocID="{141650AB-FF20-4BDD-969A-CFBDCEAF1BA6}" presName="txShp" presStyleLbl="node1" presStyleIdx="6" presStyleCnt="8" custScaleX="142454" custLinFactNeighborX="4127">
        <dgm:presLayoutVars>
          <dgm:bulletEnabled val="1"/>
        </dgm:presLayoutVars>
      </dgm:prSet>
      <dgm:spPr/>
    </dgm:pt>
    <dgm:pt modelId="{A33506E4-3476-4900-B5A5-72DBA127CB93}" type="pres">
      <dgm:prSet presAssocID="{6FDA5D5A-9505-45DC-91B6-0ABBCAE578F6}" presName="spacing" presStyleCnt="0"/>
      <dgm:spPr/>
    </dgm:pt>
    <dgm:pt modelId="{92DDBA11-50BA-484D-B49D-D35FE540EF88}" type="pres">
      <dgm:prSet presAssocID="{93A148E9-B8AA-407B-B1F2-22A51E813557}" presName="composite" presStyleCnt="0"/>
      <dgm:spPr/>
    </dgm:pt>
    <dgm:pt modelId="{E89E5BB7-EFAE-4919-B748-BE6D906FFF66}" type="pres">
      <dgm:prSet presAssocID="{93A148E9-B8AA-407B-B1F2-22A51E813557}" presName="imgShp" presStyleLbl="fgImgPlace1" presStyleIdx="7" presStyleCnt="8" custLinFactX="-100000" custLinFactNeighborX="-162145"/>
      <dgm:spPr>
        <a:prstGeom prst="heart">
          <a:avLst/>
        </a:prstGeom>
        <a:solidFill>
          <a:srgbClr val="5D0C88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4E896A66-4610-42C5-8BC4-A177A6D9C65B}" type="pres">
      <dgm:prSet presAssocID="{93A148E9-B8AA-407B-B1F2-22A51E813557}" presName="txShp" presStyleLbl="node1" presStyleIdx="7" presStyleCnt="8" custScaleX="142454" custLinFactNeighborX="4127">
        <dgm:presLayoutVars>
          <dgm:bulletEnabled val="1"/>
        </dgm:presLayoutVars>
      </dgm:prSet>
      <dgm:spPr/>
    </dgm:pt>
  </dgm:ptLst>
  <dgm:cxnLst>
    <dgm:cxn modelId="{CDCEA70A-3A7E-4F80-AED1-901E3BA440DA}" srcId="{8A6FD004-DDD0-4A34-A5E4-B8D617CFEB15}" destId="{4993E7D9-ADC1-4828-B208-EE6ACC549708}" srcOrd="5" destOrd="0" parTransId="{2494712F-D82E-4388-B8A0-C17701945099}" sibTransId="{0032FBBE-DA42-4847-A832-764661CC3EA1}"/>
    <dgm:cxn modelId="{7B483920-DD1A-449F-BD31-5340E248E581}" srcId="{8A6FD004-DDD0-4A34-A5E4-B8D617CFEB15}" destId="{2D528160-BE34-47B7-80F9-866245272F21}" srcOrd="2" destOrd="0" parTransId="{59ECCE45-B0B9-48EA-A41F-318C44FA2E8F}" sibTransId="{62FEC0E7-1AE2-411D-B02A-CEF176400244}"/>
    <dgm:cxn modelId="{E95DB024-3D05-4E06-831D-D16DBF522FA8}" type="presOf" srcId="{4993E7D9-ADC1-4828-B208-EE6ACC549708}" destId="{89119926-C6C4-4EA9-880F-E3207FCFD84A}" srcOrd="0" destOrd="0" presId="urn:microsoft.com/office/officeart/2005/8/layout/vList3"/>
    <dgm:cxn modelId="{FA243129-043A-4299-8042-408F1E136C06}" type="presOf" srcId="{2D528160-BE34-47B7-80F9-866245272F21}" destId="{674355F8-F5A9-4CCC-80EA-6DD432903CF4}" srcOrd="0" destOrd="0" presId="urn:microsoft.com/office/officeart/2005/8/layout/vList3"/>
    <dgm:cxn modelId="{AAB56C2B-05B7-494E-AE48-F64CDE4A990D}" srcId="{8A6FD004-DDD0-4A34-A5E4-B8D617CFEB15}" destId="{93A148E9-B8AA-407B-B1F2-22A51E813557}" srcOrd="7" destOrd="0" parTransId="{7593432B-D79D-49F0-AFB8-77FCC91097F5}" sibTransId="{6DDB776C-40D2-4934-BE71-5A7DF02CAD49}"/>
    <dgm:cxn modelId="{E0F42A2C-FA0F-4B92-B088-DD2AAE769D58}" srcId="{8A6FD004-DDD0-4A34-A5E4-B8D617CFEB15}" destId="{141650AB-FF20-4BDD-969A-CFBDCEAF1BA6}" srcOrd="6" destOrd="0" parTransId="{B276DC85-5A87-4FF0-B546-F2E43F72B709}" sibTransId="{6FDA5D5A-9505-45DC-91B6-0ABBCAE578F6}"/>
    <dgm:cxn modelId="{296BEB3A-002A-4DA1-BF9F-19CB1102BF63}" type="presOf" srcId="{F95CB98C-BF16-460D-969A-F34A202CA300}" destId="{E3358233-AB0B-499A-B985-326DDD53CC03}" srcOrd="0" destOrd="0" presId="urn:microsoft.com/office/officeart/2005/8/layout/vList3"/>
    <dgm:cxn modelId="{8F021B66-F95D-48F4-AC4A-CDA93298A6A8}" srcId="{8A6FD004-DDD0-4A34-A5E4-B8D617CFEB15}" destId="{F95CB98C-BF16-460D-969A-F34A202CA300}" srcOrd="3" destOrd="0" parTransId="{B590490C-A7EC-4EE6-A9FC-B68FDFB30BA3}" sibTransId="{54BB0EBC-DB35-4C8A-9B31-D69CD3B22413}"/>
    <dgm:cxn modelId="{2FE2D948-7376-427F-86A3-14F64B285B19}" type="presOf" srcId="{93A148E9-B8AA-407B-B1F2-22A51E813557}" destId="{4E896A66-4610-42C5-8BC4-A177A6D9C65B}" srcOrd="0" destOrd="0" presId="urn:microsoft.com/office/officeart/2005/8/layout/vList3"/>
    <dgm:cxn modelId="{B14C8772-A738-47E5-B65E-A114432E02D8}" srcId="{8A6FD004-DDD0-4A34-A5E4-B8D617CFEB15}" destId="{65413416-36FB-4EBF-A892-AB0B194B409A}" srcOrd="4" destOrd="0" parTransId="{408D0389-1E33-40F5-BEAD-C6440870BF5F}" sibTransId="{2D2C27BD-DF35-477D-8869-78D5C0038AA9}"/>
    <dgm:cxn modelId="{7747CF89-EA84-4840-A20B-FBBAE87E49F7}" srcId="{8A6FD004-DDD0-4A34-A5E4-B8D617CFEB15}" destId="{088AA768-3988-4FE5-A467-5AD924F75B99}" srcOrd="1" destOrd="0" parTransId="{9253D168-7D2B-43BA-8551-4908C1FA4E55}" sibTransId="{0779F71C-ADAF-4771-9F64-CCD72301F34C}"/>
    <dgm:cxn modelId="{DB8F9BAB-EE9A-48B3-806C-40F2390A5420}" type="presOf" srcId="{8A6FD004-DDD0-4A34-A5E4-B8D617CFEB15}" destId="{812E446D-8663-47C2-BF6B-A0983D059049}" srcOrd="0" destOrd="0" presId="urn:microsoft.com/office/officeart/2005/8/layout/vList3"/>
    <dgm:cxn modelId="{F6EA79AD-D6CB-4C3A-8B17-8C12B5A45DF5}" type="presOf" srcId="{088AA768-3988-4FE5-A467-5AD924F75B99}" destId="{8EF119AF-0E19-4A04-A7B6-9315C2CDF1BB}" srcOrd="0" destOrd="0" presId="urn:microsoft.com/office/officeart/2005/8/layout/vList3"/>
    <dgm:cxn modelId="{4DC3F3D0-7616-4806-8ED1-42743C2ACC17}" type="presOf" srcId="{65413416-36FB-4EBF-A892-AB0B194B409A}" destId="{FC9F8CF2-3B20-4C2F-BDB2-BFDC4C9B239A}" srcOrd="0" destOrd="0" presId="urn:microsoft.com/office/officeart/2005/8/layout/vList3"/>
    <dgm:cxn modelId="{D2B874D4-B677-45C5-A322-1A1403208C89}" srcId="{8A6FD004-DDD0-4A34-A5E4-B8D617CFEB15}" destId="{6A55718B-719A-4DCB-A9C6-5B21F0E125C2}" srcOrd="0" destOrd="0" parTransId="{82D34D38-13DB-4576-8486-04428C319685}" sibTransId="{9914A308-F811-4613-824C-68045FCDE078}"/>
    <dgm:cxn modelId="{090376DC-9517-4A36-9CB4-7475F9DE67AB}" type="presOf" srcId="{6A55718B-719A-4DCB-A9C6-5B21F0E125C2}" destId="{308687F3-EAA2-4ED6-B580-A75C6E326F1F}" srcOrd="0" destOrd="0" presId="urn:microsoft.com/office/officeart/2005/8/layout/vList3"/>
    <dgm:cxn modelId="{5EC5D9F2-2827-4989-9307-93780121AD1F}" type="presOf" srcId="{141650AB-FF20-4BDD-969A-CFBDCEAF1BA6}" destId="{FC273BEF-115B-4D1F-847D-6649371DF806}" srcOrd="0" destOrd="0" presId="urn:microsoft.com/office/officeart/2005/8/layout/vList3"/>
    <dgm:cxn modelId="{04FBAC9E-30EB-4AE7-9B57-C5A80EDBBEF2}" type="presParOf" srcId="{812E446D-8663-47C2-BF6B-A0983D059049}" destId="{3FF5806F-FE3E-410C-8823-9AD392CB48D9}" srcOrd="0" destOrd="0" presId="urn:microsoft.com/office/officeart/2005/8/layout/vList3"/>
    <dgm:cxn modelId="{A2A7BF1F-BB20-4EB5-83B9-348F8B97A8B4}" type="presParOf" srcId="{3FF5806F-FE3E-410C-8823-9AD392CB48D9}" destId="{593C632F-6E4E-4DF9-875E-7FAFF6294EA5}" srcOrd="0" destOrd="0" presId="urn:microsoft.com/office/officeart/2005/8/layout/vList3"/>
    <dgm:cxn modelId="{DDF60954-6309-4AA9-AF93-FBFB7F2F0463}" type="presParOf" srcId="{3FF5806F-FE3E-410C-8823-9AD392CB48D9}" destId="{308687F3-EAA2-4ED6-B580-A75C6E326F1F}" srcOrd="1" destOrd="0" presId="urn:microsoft.com/office/officeart/2005/8/layout/vList3"/>
    <dgm:cxn modelId="{5C22518F-C28D-445D-9862-92C6D8C42CDA}" type="presParOf" srcId="{812E446D-8663-47C2-BF6B-A0983D059049}" destId="{146623B5-77D2-4437-AA44-2981F69538AD}" srcOrd="1" destOrd="0" presId="urn:microsoft.com/office/officeart/2005/8/layout/vList3"/>
    <dgm:cxn modelId="{AD075E2B-A3CD-43AC-BB18-347CBCE31759}" type="presParOf" srcId="{812E446D-8663-47C2-BF6B-A0983D059049}" destId="{26FA3C60-BC5B-4D22-804C-DAE573AC0066}" srcOrd="2" destOrd="0" presId="urn:microsoft.com/office/officeart/2005/8/layout/vList3"/>
    <dgm:cxn modelId="{C796EF33-1817-4584-BBEB-6445ACE6B85F}" type="presParOf" srcId="{26FA3C60-BC5B-4D22-804C-DAE573AC0066}" destId="{B771A9FD-1A36-4F4E-B943-39A76BEC5DD4}" srcOrd="0" destOrd="0" presId="urn:microsoft.com/office/officeart/2005/8/layout/vList3"/>
    <dgm:cxn modelId="{187BF83D-CF52-4305-9AB1-3DA72F08EF01}" type="presParOf" srcId="{26FA3C60-BC5B-4D22-804C-DAE573AC0066}" destId="{8EF119AF-0E19-4A04-A7B6-9315C2CDF1BB}" srcOrd="1" destOrd="0" presId="urn:microsoft.com/office/officeart/2005/8/layout/vList3"/>
    <dgm:cxn modelId="{3A57EC09-0673-4DE2-943B-9AF7632437D3}" type="presParOf" srcId="{812E446D-8663-47C2-BF6B-A0983D059049}" destId="{C3B50C1E-5F5F-4FF8-AB15-F36318C3A70A}" srcOrd="3" destOrd="0" presId="urn:microsoft.com/office/officeart/2005/8/layout/vList3"/>
    <dgm:cxn modelId="{3C1979E1-2D10-4CD3-82BD-B07243B1A814}" type="presParOf" srcId="{812E446D-8663-47C2-BF6B-A0983D059049}" destId="{151CF5B0-A4DF-4FBD-99A3-B6F7C04D18FE}" srcOrd="4" destOrd="0" presId="urn:microsoft.com/office/officeart/2005/8/layout/vList3"/>
    <dgm:cxn modelId="{38059A3C-8334-4014-8870-783EC049DC27}" type="presParOf" srcId="{151CF5B0-A4DF-4FBD-99A3-B6F7C04D18FE}" destId="{B9DA2D1F-B724-43FA-9BD2-EB7F13A6627D}" srcOrd="0" destOrd="0" presId="urn:microsoft.com/office/officeart/2005/8/layout/vList3"/>
    <dgm:cxn modelId="{3C4557E0-B4E0-4371-82C4-B6EE193FD767}" type="presParOf" srcId="{151CF5B0-A4DF-4FBD-99A3-B6F7C04D18FE}" destId="{674355F8-F5A9-4CCC-80EA-6DD432903CF4}" srcOrd="1" destOrd="0" presId="urn:microsoft.com/office/officeart/2005/8/layout/vList3"/>
    <dgm:cxn modelId="{12E9CAF0-E7F4-4EC8-9B6A-B44ECC51110D}" type="presParOf" srcId="{812E446D-8663-47C2-BF6B-A0983D059049}" destId="{D48AD1C4-BA6E-4443-A547-860C39C86D62}" srcOrd="5" destOrd="0" presId="urn:microsoft.com/office/officeart/2005/8/layout/vList3"/>
    <dgm:cxn modelId="{EC956DB4-CD82-426A-92FA-4D1D6954D23B}" type="presParOf" srcId="{812E446D-8663-47C2-BF6B-A0983D059049}" destId="{CE9B2856-FD14-4FFD-8E97-460C6585173B}" srcOrd="6" destOrd="0" presId="urn:microsoft.com/office/officeart/2005/8/layout/vList3"/>
    <dgm:cxn modelId="{FCC67AA0-D849-4157-A24A-C416CA611C50}" type="presParOf" srcId="{CE9B2856-FD14-4FFD-8E97-460C6585173B}" destId="{36EA4B06-54A1-42F3-9F9F-6E6B3E2C1CAB}" srcOrd="0" destOrd="0" presId="urn:microsoft.com/office/officeart/2005/8/layout/vList3"/>
    <dgm:cxn modelId="{820395E2-1FCC-4424-9FF6-03C24BE3417D}" type="presParOf" srcId="{CE9B2856-FD14-4FFD-8E97-460C6585173B}" destId="{E3358233-AB0B-499A-B985-326DDD53CC03}" srcOrd="1" destOrd="0" presId="urn:microsoft.com/office/officeart/2005/8/layout/vList3"/>
    <dgm:cxn modelId="{CB700CC4-6C84-405F-A377-CA38DF8260B6}" type="presParOf" srcId="{812E446D-8663-47C2-BF6B-A0983D059049}" destId="{43C8B56E-6B07-42D6-8FF3-759EBE6428C6}" srcOrd="7" destOrd="0" presId="urn:microsoft.com/office/officeart/2005/8/layout/vList3"/>
    <dgm:cxn modelId="{4528A3F4-7B23-4DC5-9F6B-342B77B88A56}" type="presParOf" srcId="{812E446D-8663-47C2-BF6B-A0983D059049}" destId="{1ADFF835-C972-4E5F-9279-EFB35C807CC8}" srcOrd="8" destOrd="0" presId="urn:microsoft.com/office/officeart/2005/8/layout/vList3"/>
    <dgm:cxn modelId="{43E0C506-711F-445B-A417-6F1533C56756}" type="presParOf" srcId="{1ADFF835-C972-4E5F-9279-EFB35C807CC8}" destId="{8CC3E3EE-2716-4106-81EA-17A7E5630B27}" srcOrd="0" destOrd="0" presId="urn:microsoft.com/office/officeart/2005/8/layout/vList3"/>
    <dgm:cxn modelId="{D3680484-F135-4956-8966-E44B515366EB}" type="presParOf" srcId="{1ADFF835-C972-4E5F-9279-EFB35C807CC8}" destId="{FC9F8CF2-3B20-4C2F-BDB2-BFDC4C9B239A}" srcOrd="1" destOrd="0" presId="urn:microsoft.com/office/officeart/2005/8/layout/vList3"/>
    <dgm:cxn modelId="{BFD2B01B-4FED-41E1-8BAD-29A3DDBB03A8}" type="presParOf" srcId="{812E446D-8663-47C2-BF6B-A0983D059049}" destId="{4C36C3FE-A7B5-41D5-B208-797601BBEEB7}" srcOrd="9" destOrd="0" presId="urn:microsoft.com/office/officeart/2005/8/layout/vList3"/>
    <dgm:cxn modelId="{73FC1C98-7E06-48FA-B8DB-C455993F5F15}" type="presParOf" srcId="{812E446D-8663-47C2-BF6B-A0983D059049}" destId="{EECB047C-D43F-43A6-AFFD-E70AE3AC9ADB}" srcOrd="10" destOrd="0" presId="urn:microsoft.com/office/officeart/2005/8/layout/vList3"/>
    <dgm:cxn modelId="{0574657F-2FED-41C4-B4CF-B9C4C4031C17}" type="presParOf" srcId="{EECB047C-D43F-43A6-AFFD-E70AE3AC9ADB}" destId="{8B3316BC-2B74-4B7F-B9A7-E865537FF35F}" srcOrd="0" destOrd="0" presId="urn:microsoft.com/office/officeart/2005/8/layout/vList3"/>
    <dgm:cxn modelId="{9A72A46C-F3D0-40DC-9D39-BF9202BA6619}" type="presParOf" srcId="{EECB047C-D43F-43A6-AFFD-E70AE3AC9ADB}" destId="{89119926-C6C4-4EA9-880F-E3207FCFD84A}" srcOrd="1" destOrd="0" presId="urn:microsoft.com/office/officeart/2005/8/layout/vList3"/>
    <dgm:cxn modelId="{42055E3E-79A7-4FD6-82AE-150E24409D8E}" type="presParOf" srcId="{812E446D-8663-47C2-BF6B-A0983D059049}" destId="{FED3F5C3-37EC-485A-B1DD-E81BE8B31259}" srcOrd="11" destOrd="0" presId="urn:microsoft.com/office/officeart/2005/8/layout/vList3"/>
    <dgm:cxn modelId="{22AC86ED-B5B9-4157-BEA9-5374A045DE16}" type="presParOf" srcId="{812E446D-8663-47C2-BF6B-A0983D059049}" destId="{18AE61E7-E970-4DC3-8EFC-2F0E305FFB90}" srcOrd="12" destOrd="0" presId="urn:microsoft.com/office/officeart/2005/8/layout/vList3"/>
    <dgm:cxn modelId="{90F1953C-27AD-453B-88DF-5B19B697884B}" type="presParOf" srcId="{18AE61E7-E970-4DC3-8EFC-2F0E305FFB90}" destId="{D889E4A5-8C3E-4785-B1C9-3C540E8153A9}" srcOrd="0" destOrd="0" presId="urn:microsoft.com/office/officeart/2005/8/layout/vList3"/>
    <dgm:cxn modelId="{2E4AB701-0620-43A7-B271-9A81F18DA895}" type="presParOf" srcId="{18AE61E7-E970-4DC3-8EFC-2F0E305FFB90}" destId="{FC273BEF-115B-4D1F-847D-6649371DF806}" srcOrd="1" destOrd="0" presId="urn:microsoft.com/office/officeart/2005/8/layout/vList3"/>
    <dgm:cxn modelId="{B6D0A793-25AA-45D2-B8D9-C4A4F3F6E55D}" type="presParOf" srcId="{812E446D-8663-47C2-BF6B-A0983D059049}" destId="{A33506E4-3476-4900-B5A5-72DBA127CB93}" srcOrd="13" destOrd="0" presId="urn:microsoft.com/office/officeart/2005/8/layout/vList3"/>
    <dgm:cxn modelId="{B2CEC735-C348-4D9D-8006-A0FFC01FCBDD}" type="presParOf" srcId="{812E446D-8663-47C2-BF6B-A0983D059049}" destId="{92DDBA11-50BA-484D-B49D-D35FE540EF88}" srcOrd="14" destOrd="0" presId="urn:microsoft.com/office/officeart/2005/8/layout/vList3"/>
    <dgm:cxn modelId="{BD8A86E3-87F5-409D-BB2A-BB5C55655705}" type="presParOf" srcId="{92DDBA11-50BA-484D-B49D-D35FE540EF88}" destId="{E89E5BB7-EFAE-4919-B748-BE6D906FFF66}" srcOrd="0" destOrd="0" presId="urn:microsoft.com/office/officeart/2005/8/layout/vList3"/>
    <dgm:cxn modelId="{1BEFF6B8-5487-4B2E-808D-A8BBD85956E8}" type="presParOf" srcId="{92DDBA11-50BA-484D-B49D-D35FE540EF88}" destId="{4E896A66-4610-42C5-8BC4-A177A6D9C65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687F3-EAA2-4ED6-B580-A75C6E326F1F}">
      <dsp:nvSpPr>
        <dsp:cNvPr id="0" name=""/>
        <dsp:cNvSpPr/>
      </dsp:nvSpPr>
      <dsp:spPr>
        <a:xfrm rot="10800000">
          <a:off x="461640" y="3123"/>
          <a:ext cx="8301312" cy="370532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4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Iwo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anakhulupirira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chiphunzitso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cha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Yesu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554273" y="3123"/>
        <a:ext cx="8208679" cy="370532"/>
      </dsp:txXfrm>
    </dsp:sp>
    <dsp:sp modelId="{593C632F-6E4E-4DF9-875E-7FAFF6294EA5}">
      <dsp:nvSpPr>
        <dsp:cNvPr id="0" name=""/>
        <dsp:cNvSpPr/>
      </dsp:nvSpPr>
      <dsp:spPr>
        <a:xfrm>
          <a:off x="311197" y="3123"/>
          <a:ext cx="370532" cy="370532"/>
        </a:xfrm>
        <a:prstGeom prst="heart">
          <a:avLst/>
        </a:prstGeom>
        <a:solidFill>
          <a:srgbClr val="D69F0C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EF119AF-0E19-4A04-A7B6-9315C2CDF1BB}">
      <dsp:nvSpPr>
        <dsp:cNvPr id="0" name=""/>
        <dsp:cNvSpPr/>
      </dsp:nvSpPr>
      <dsp:spPr>
        <a:xfrm rot="10800000">
          <a:off x="461640" y="484262"/>
          <a:ext cx="8301312" cy="370532"/>
        </a:xfrm>
        <a:prstGeom prst="homePlate">
          <a:avLst/>
        </a:prstGeom>
        <a:gradFill rotWithShape="0">
          <a:gsLst>
            <a:gs pos="0">
              <a:schemeClr val="accent2">
                <a:hueOff val="2025004"/>
                <a:satOff val="0"/>
                <a:lumOff val="-21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025004"/>
                <a:satOff val="0"/>
                <a:lumOff val="-21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025004"/>
                <a:satOff val="0"/>
                <a:lumOff val="-21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4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Iwo amene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anali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ndi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mphatso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anachiritsa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odwala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</a:p>
      </dsp:txBody>
      <dsp:txXfrm rot="10800000">
        <a:off x="554273" y="484262"/>
        <a:ext cx="8208679" cy="370532"/>
      </dsp:txXfrm>
    </dsp:sp>
    <dsp:sp modelId="{B771A9FD-1A36-4F4E-B943-39A76BEC5DD4}">
      <dsp:nvSpPr>
        <dsp:cNvPr id="0" name=""/>
        <dsp:cNvSpPr/>
      </dsp:nvSpPr>
      <dsp:spPr>
        <a:xfrm>
          <a:off x="311197" y="484262"/>
          <a:ext cx="370532" cy="370532"/>
        </a:xfrm>
        <a:prstGeom prst="heart">
          <a:avLst/>
        </a:prstGeom>
        <a:solidFill>
          <a:srgbClr val="89CB05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74355F8-F5A9-4CCC-80EA-6DD432903CF4}">
      <dsp:nvSpPr>
        <dsp:cNvPr id="0" name=""/>
        <dsp:cNvSpPr/>
      </dsp:nvSpPr>
      <dsp:spPr>
        <a:xfrm rot="10800000">
          <a:off x="461640" y="965400"/>
          <a:ext cx="8301312" cy="370532"/>
        </a:xfrm>
        <a:prstGeom prst="homePlate">
          <a:avLst/>
        </a:prstGeom>
        <a:gradFill rotWithShape="0">
          <a:gsLst>
            <a:gs pos="0">
              <a:schemeClr val="accent2">
                <a:hueOff val="4050009"/>
                <a:satOff val="0"/>
                <a:lumOff val="-425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050009"/>
                <a:satOff val="0"/>
                <a:lumOff val="-425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050009"/>
                <a:satOff val="0"/>
                <a:lumOff val="-425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4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Anali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ndi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zinthu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zonse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mofanana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554273" y="965400"/>
        <a:ext cx="8208679" cy="370532"/>
      </dsp:txXfrm>
    </dsp:sp>
    <dsp:sp modelId="{B9DA2D1F-B724-43FA-9BD2-EB7F13A6627D}">
      <dsp:nvSpPr>
        <dsp:cNvPr id="0" name=""/>
        <dsp:cNvSpPr/>
      </dsp:nvSpPr>
      <dsp:spPr>
        <a:xfrm>
          <a:off x="311197" y="965400"/>
          <a:ext cx="370532" cy="370532"/>
        </a:xfrm>
        <a:prstGeom prst="heart">
          <a:avLst/>
        </a:prstGeom>
        <a:solidFill>
          <a:srgbClr val="20C01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3358233-AB0B-499A-B985-326DDD53CC03}">
      <dsp:nvSpPr>
        <dsp:cNvPr id="0" name=""/>
        <dsp:cNvSpPr/>
      </dsp:nvSpPr>
      <dsp:spPr>
        <a:xfrm rot="10800000">
          <a:off x="461640" y="1446539"/>
          <a:ext cx="8301312" cy="370532"/>
        </a:xfrm>
        <a:prstGeom prst="homePlate">
          <a:avLst/>
        </a:prstGeom>
        <a:gradFill rotWithShape="0">
          <a:gsLst>
            <a:gs pos="0">
              <a:schemeClr val="accent2">
                <a:hueOff val="6075013"/>
                <a:satOff val="0"/>
                <a:lumOff val="-63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075013"/>
                <a:satOff val="0"/>
                <a:lumOff val="-63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075013"/>
                <a:satOff val="0"/>
                <a:lumOff val="-63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4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Iwo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ankagawana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zomwe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anali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nazo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ndi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osowa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</a:p>
      </dsp:txBody>
      <dsp:txXfrm rot="10800000">
        <a:off x="554273" y="1446539"/>
        <a:ext cx="8208679" cy="370532"/>
      </dsp:txXfrm>
    </dsp:sp>
    <dsp:sp modelId="{36EA4B06-54A1-42F3-9F9F-6E6B3E2C1CAB}">
      <dsp:nvSpPr>
        <dsp:cNvPr id="0" name=""/>
        <dsp:cNvSpPr/>
      </dsp:nvSpPr>
      <dsp:spPr>
        <a:xfrm>
          <a:off x="311197" y="1446539"/>
          <a:ext cx="370532" cy="370532"/>
        </a:xfrm>
        <a:prstGeom prst="heart">
          <a:avLst/>
        </a:prstGeom>
        <a:solidFill>
          <a:srgbClr val="00B047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C9F8CF2-3B20-4C2F-BDB2-BFDC4C9B239A}">
      <dsp:nvSpPr>
        <dsp:cNvPr id="0" name=""/>
        <dsp:cNvSpPr/>
      </dsp:nvSpPr>
      <dsp:spPr>
        <a:xfrm rot="10800000">
          <a:off x="461640" y="1927678"/>
          <a:ext cx="8301312" cy="370532"/>
        </a:xfrm>
        <a:prstGeom prst="homePlate">
          <a:avLst/>
        </a:prstGeom>
        <a:gradFill rotWithShape="0">
          <a:gsLst>
            <a:gs pos="0">
              <a:schemeClr val="accent2">
                <a:hueOff val="8100017"/>
                <a:satOff val="0"/>
                <a:lumOff val="-85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8100017"/>
                <a:satOff val="0"/>
                <a:lumOff val="-85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8100017"/>
                <a:satOff val="0"/>
                <a:lumOff val="-85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4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Iwo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ankakhala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ndi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misonkhano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pabwalo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554273" y="1927678"/>
        <a:ext cx="8208679" cy="370532"/>
      </dsp:txXfrm>
    </dsp:sp>
    <dsp:sp modelId="{8CC3E3EE-2716-4106-81EA-17A7E5630B27}">
      <dsp:nvSpPr>
        <dsp:cNvPr id="0" name=""/>
        <dsp:cNvSpPr/>
      </dsp:nvSpPr>
      <dsp:spPr>
        <a:xfrm>
          <a:off x="311197" y="1927678"/>
          <a:ext cx="370532" cy="370532"/>
        </a:xfrm>
        <a:prstGeom prst="heart">
          <a:avLst/>
        </a:prstGeom>
        <a:solidFill>
          <a:srgbClr val="05A9A9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9119926-C6C4-4EA9-880F-E3207FCFD84A}">
      <dsp:nvSpPr>
        <dsp:cNvPr id="0" name=""/>
        <dsp:cNvSpPr/>
      </dsp:nvSpPr>
      <dsp:spPr>
        <a:xfrm rot="10800000">
          <a:off x="461640" y="2408817"/>
          <a:ext cx="8301312" cy="370532"/>
        </a:xfrm>
        <a:prstGeom prst="homePlate">
          <a:avLst/>
        </a:prstGeom>
        <a:gradFill rotWithShape="0">
          <a:gsLst>
            <a:gs pos="0">
              <a:schemeClr val="accent2">
                <a:hueOff val="10125021"/>
                <a:satOff val="0"/>
                <a:lumOff val="-1064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0125021"/>
                <a:satOff val="0"/>
                <a:lumOff val="-1064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0125021"/>
                <a:satOff val="0"/>
                <a:lumOff val="-1064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4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Ankakhala</a:t>
          </a:r>
          <a:r>
            <a:rPr lang="en-GB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ndi</a:t>
          </a:r>
          <a:r>
            <a:rPr lang="en-GB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misonkhano</a:t>
          </a:r>
          <a:r>
            <a:rPr lang="en-GB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m’nyumba</a:t>
          </a:r>
          <a:r>
            <a:rPr lang="en-GB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pokondwerera</a:t>
          </a:r>
          <a:r>
            <a:rPr lang="en-GB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mgonero</a:t>
          </a:r>
          <a:r>
            <a:rPr lang="en-GB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</a:t>
          </a:r>
          <a:r>
            <a:rPr lang="en-GB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ambuye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554273" y="2408817"/>
        <a:ext cx="8208679" cy="370532"/>
      </dsp:txXfrm>
    </dsp:sp>
    <dsp:sp modelId="{8B3316BC-2B74-4B7F-B9A7-E865537FF35F}">
      <dsp:nvSpPr>
        <dsp:cNvPr id="0" name=""/>
        <dsp:cNvSpPr/>
      </dsp:nvSpPr>
      <dsp:spPr>
        <a:xfrm>
          <a:off x="311197" y="2408817"/>
          <a:ext cx="370532" cy="370532"/>
        </a:xfrm>
        <a:prstGeom prst="heart">
          <a:avLst/>
        </a:prstGeom>
        <a:solidFill>
          <a:srgbClr val="0C469E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C273BEF-115B-4D1F-847D-6649371DF806}">
      <dsp:nvSpPr>
        <dsp:cNvPr id="0" name=""/>
        <dsp:cNvSpPr/>
      </dsp:nvSpPr>
      <dsp:spPr>
        <a:xfrm rot="10800000">
          <a:off x="461640" y="2889955"/>
          <a:ext cx="8301312" cy="370532"/>
        </a:xfrm>
        <a:prstGeom prst="homePlate">
          <a:avLst/>
        </a:prstGeom>
        <a:gradFill rotWithShape="0">
          <a:gsLst>
            <a:gs pos="0">
              <a:schemeClr val="accent2">
                <a:hueOff val="12150026"/>
                <a:satOff val="0"/>
                <a:lumOff val="-1277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2150026"/>
                <a:satOff val="0"/>
                <a:lumOff val="-1277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2150026"/>
                <a:satOff val="0"/>
                <a:lumOff val="-1277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4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Amakhala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mwa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chimwemwe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ndi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mitima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yofatsa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554273" y="2889955"/>
        <a:ext cx="8208679" cy="370532"/>
      </dsp:txXfrm>
    </dsp:sp>
    <dsp:sp modelId="{D889E4A5-8C3E-4785-B1C9-3C540E8153A9}">
      <dsp:nvSpPr>
        <dsp:cNvPr id="0" name=""/>
        <dsp:cNvSpPr/>
      </dsp:nvSpPr>
      <dsp:spPr>
        <a:xfrm>
          <a:off x="311197" y="2889955"/>
          <a:ext cx="370532" cy="370532"/>
        </a:xfrm>
        <a:prstGeom prst="heart">
          <a:avLst/>
        </a:prstGeom>
        <a:solidFill>
          <a:srgbClr val="110593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E896A66-4610-42C5-8BC4-A177A6D9C65B}">
      <dsp:nvSpPr>
        <dsp:cNvPr id="0" name=""/>
        <dsp:cNvSpPr/>
      </dsp:nvSpPr>
      <dsp:spPr>
        <a:xfrm rot="10800000">
          <a:off x="461640" y="3371094"/>
          <a:ext cx="8301312" cy="370532"/>
        </a:xfrm>
        <a:prstGeom prst="homePlate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4175029"/>
                <a:satOff val="0"/>
                <a:lumOff val="-1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4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Iwo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amatamanda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Mulungu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554273" y="3371094"/>
        <a:ext cx="8208679" cy="370532"/>
      </dsp:txXfrm>
    </dsp:sp>
    <dsp:sp modelId="{E89E5BB7-EFAE-4919-B748-BE6D906FFF66}">
      <dsp:nvSpPr>
        <dsp:cNvPr id="0" name=""/>
        <dsp:cNvSpPr/>
      </dsp:nvSpPr>
      <dsp:spPr>
        <a:xfrm>
          <a:off x="311197" y="3371094"/>
          <a:ext cx="370532" cy="370532"/>
        </a:xfrm>
        <a:prstGeom prst="heart">
          <a:avLst/>
        </a:prstGeom>
        <a:solidFill>
          <a:srgbClr val="5D0C88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90E8E9-DCDE-56D9-62A9-F798683A11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CDC9B61-7728-4F7C-68A7-98F3A62F9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3E5FD2-5F2A-3BF6-50FD-CD478A8E6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13/04/2024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486B03-6141-D4E4-6586-0D55295F3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3046BD-5BC0-873E-7659-94FFCFD8E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713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244708-5882-E07E-6C13-2C8CB426D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DE3C94E-169D-4B2B-22D4-3170DF0848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7F32F9-8995-3363-CC3F-0050C3B1F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13/04/2024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098EAB-20F1-1D0D-E3E6-9F56AEC8F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9C3419-75FF-E5CA-1570-14AB178C9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851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A5CBF0E-63C2-F901-79F0-409982C506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5A49B51-74DB-16F6-9EFC-E71B049B46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54F9BC-C7C3-7082-4949-C21242447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13/04/2024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3B6D1F-5AEA-984F-295D-3A979E5FF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439ECC-73B6-896C-A26A-E896BC81B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706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63B650-C665-D13B-A385-B35B8853B6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4EB1C1A-7915-9D54-ABB2-3D466E64D5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E0233F-7362-C71A-9547-DF3DC4D11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73702E-592A-DF66-F5BD-658C0D838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C32D2C-2898-C240-C486-8531262AD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409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406CEB-5850-DE6E-B2AA-235CE8E80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14BC2D-74B0-4C15-5BAE-3EF465F77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61F36F-2B83-FCDA-34B4-AAD98764B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6EFED6-60BE-4FB4-A4FC-56C46F651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91120A-FEAA-2C73-647F-D38872E04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315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48889D-EEDD-E4BA-8870-3856F7B14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A20167-6B12-A1D7-0CA9-E5C69474D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1316D8-4FD6-846F-8207-0407F6B23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06CC65-F842-A55A-07E5-01C7D9977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6FE04E-8A0E-D5D2-4F91-477665BED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358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4DBFEB-5A1D-4C1A-BB76-AE20E3DF1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DB0450-48E3-9591-54BB-6BDE7EEBA9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4174A85-453A-A2E5-1D7E-B55D71BCF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00A214-313F-E43F-592E-86CD96EAE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13/04/2024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85EFD7E-BBB9-546F-C72B-B99065CB4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F4F6B6-8A05-7A20-3D1E-92FE79419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031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A8CBF1-7372-0612-D972-187F2C994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2B27287-505D-BFD2-D050-53405E916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6583EB2-BFCA-28D6-B7E0-298244DD5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04391B3-AA6C-D313-34AB-877D1CED4A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0CA0A21-7B59-5A03-807E-38FB8EBE29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65F1E18-613B-E0D6-7166-2D34452BB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13/04/2024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1D37D62-E552-FC49-60A9-C4B366DD2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5A87FD5-BA43-C0D2-5681-4FC40BA3D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203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80B421-968E-EB97-EFD3-47816A63B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33B6BEA-B549-F20B-A9EC-AD0F86088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13/04/2024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DBDDC2B-293D-FC29-AA86-A55242902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ACDE488-A3FB-62E9-9634-6EB46002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469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1DC27CD-8340-154C-75A7-5A6A1A290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13/04/2024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7465C90-7210-CB6F-FC49-89FB24B09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30B6B0C-9056-4A1E-205D-185AC0F3A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390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396FC7-23B4-4655-56C2-E31694C56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ADF9A3-1348-748E-0F05-A638F79D4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AD122E4-D1CA-5753-703A-3F572449BA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7D584B-4F97-FED2-9C9F-850910DBB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13/04/2024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4EEA01-1C99-5D49-CA73-ABE873084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9FB336-2D6B-EB8C-BC2C-039510875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666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583CD7-5575-BA4D-8239-D53A0DFEF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25E24B-5B23-F357-0682-7F75066D8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113EF7-2D68-D929-4947-C24D890E4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13/04/2024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576418-C07B-EEE4-A2A1-0F58D439C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5C3110-5378-B749-E5D6-8DCB43F64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735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8D22C6-1272-DDDB-82C0-961AA6BD7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4333A19-CA63-4DE3-C217-5C13D4B997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453DC67-F502-6BA3-6671-EECFA44DC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A5230D-CFE6-E975-3718-CB3FDEE16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13/04/2024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A240E5-D140-FEB4-AF2B-674684880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1EFCDC-F9BD-1785-E634-F1845A0C3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846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35ECC0-FF98-E549-2CAD-BB6BA1BB0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B8C720-2A7A-BAAE-C7C7-5F9135B392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DFF433-9C4D-087E-74FB-EA52B193E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C591A7-9361-17AB-3791-120ABC17E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6AF8D-4A3B-8061-B868-A8188CB24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293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E5D95D5-CBB1-6C19-713D-601CDF6B12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9F206D-10D2-E2AC-0F11-ABFE885F49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56956E-7AE4-C1D9-78F3-9BCF6AE1F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9FE203-43A0-EBCB-81E1-12F65CCB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17FEEA-2EC3-43FB-1A09-E76D3ED6D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009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E59659-496D-941A-0D88-793C3DE9C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EA9EFA9-01B8-852B-4B7D-7457375BF3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0C7F7E-C236-54B9-6642-E005ECE44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13/04/2024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C90827-A915-C07C-453F-A5C7A52B1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441032-A46A-FDC3-E7F9-1AF9069DB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377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EA441E-1A60-FB61-4EE7-2201A9652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DEFDAB1-C6CD-E254-A211-07A7301ECA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C3AC807-62BA-63D9-7BB1-5F0058D3EC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DF728A0-37C8-0163-0783-3A7E704E5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13/04/2024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02632B9-99AA-ADF4-5573-C5084F9EF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688C0C8-86F5-F3F3-006D-130948B48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842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95C2F5-581F-1075-D936-B8038935D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1E6E5FB-38E5-800D-1266-BE5607907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B64AC62-07B5-6B10-6A03-E45B219824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7DC423C-A6B6-6D8D-A52A-C6C4F34EFD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6574984-BC49-94C3-4C1E-A74DEDA188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22BDBF6-1712-7DC4-349E-9D55AF3E2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13/04/2024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E6EFEF5-5324-DEF7-C5FE-C491394E4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A839133-985C-37B6-1F3D-C52D4CE13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901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A8DBF9-F98B-B4FB-3DC7-A906CC991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83058AC-93AD-25B3-3F7B-DC52D0ADC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13/04/2024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7AB352F-6DD7-0787-B559-D65550A54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D667C44-720C-C544-0D20-2E3FA0961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799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4728B36-74FB-6F16-8AFA-47F468441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13/04/2024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98B8B6F-7724-FA55-7F7D-3B00E3744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7FD07A4-321B-21A7-94E0-D7F08EF42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20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90CCAB-DEEF-2FE7-F5E3-8296176A2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DBFA40-0F1A-C99D-B717-E0F183230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DE82ECE-1EA0-F059-A04B-23041ACA48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DC39CF-A16D-79BB-8928-E128008C3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13/04/2024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67ADA3A-3EED-870D-2FAB-BCA4CA994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866CB44-2FB9-47C7-A0D8-5F761D7D7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285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393A73-210C-5F8E-AD72-933C62B97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3B7F7AD-3B88-2B99-9FB7-6B34905931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5D4EBF0-61CC-4321-D1B2-472B04344B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9DCD1D7-ECCC-12A1-EE59-3C36902F6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13/04/2024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44825A-614E-BEE5-4F57-3090DF0D8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1AAB90-754A-9E7A-0A83-28F85495C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952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0D8C681-4B1B-674E-BBCB-446D84433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55B264-13D6-B9DD-CC4E-28248E3A2C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EEBEE2-329E-B4E7-296D-903135B3FE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64156D8-2780-45F6-8D23-90808D89B9A5}" type="datetimeFigureOut">
              <a:rPr lang="es-ES" smtClean="0"/>
              <a:t>13/04/2024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95ED17-29F9-7ABA-A6C3-E2CF5769E7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CCA6EA-7A64-4595-F429-F5F5D0B96F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829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A8C5A5D-C097-250F-C412-A066F2228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B86F53-0E69-64C8-D38A-0CE4DF015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2EFC70-42B9-B440-F5BA-8206107C25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B62E05-ADC2-4122-9268-6A08E038518D}" type="datetimeFigureOut">
              <a:rPr lang="es-ES" smtClean="0"/>
              <a:t>13/04/2024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62F63B-6DDF-4238-57D3-96A0D44BF5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CFEBC9-A1F7-84A7-30FE-3B9A35238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9527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5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C3420C89-0B09-4632-A4AF-3971D08BF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Cover">
            <a:extLst>
              <a:ext uri="{FF2B5EF4-FFF2-40B4-BE49-F238E27FC236}">
                <a16:creationId xmlns:a16="http://schemas.microsoft.com/office/drawing/2014/main" id="{4E5CBA61-BF74-40B4-A3A8-366BBA626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300ACA1-4C65-4F60-B139-EA3F53C9C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518"/>
            <a:ext cx="12188952" cy="3490956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B79F55E3-994C-4E20-85AB-669EB4A11F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Color">
              <a:extLst>
                <a:ext uri="{FF2B5EF4-FFF2-40B4-BE49-F238E27FC236}">
                  <a16:creationId xmlns:a16="http://schemas.microsoft.com/office/drawing/2014/main" id="{18ED73C6-80DF-4327-90E0-7F3F428C7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4C4868B8-BBC4-EEE9-8787-0684E8B1F5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55556" y="0"/>
            <a:ext cx="6862013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5255FDA-4930-6227-C891-25A01CD5AEA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2"/>
          <a:stretch/>
        </p:blipFill>
        <p:spPr>
          <a:xfrm>
            <a:off x="5055556" y="3488410"/>
            <a:ext cx="6862013" cy="33695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6" name="Group 16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7" name="Freeform: Shape 17" hidden="1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 hidden="1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8" name="Group 16">
            <a:extLst>
              <a:ext uri="{FF2B5EF4-FFF2-40B4-BE49-F238E27FC236}">
                <a16:creationId xmlns:a16="http://schemas.microsoft.com/office/drawing/2014/main" id="{5E68CAC0-9BF5-0BEC-81AE-49EE60AFB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0" y="-518"/>
            <a:ext cx="12188952" cy="6858000"/>
            <a:chOff x="0" y="0"/>
            <a:chExt cx="12188952" cy="6858000"/>
          </a:xfrm>
          <a:solidFill>
            <a:srgbClr val="885075"/>
          </a:solidFill>
        </p:grpSpPr>
        <p:sp>
          <p:nvSpPr>
            <p:cNvPr id="10" name="Freeform: Shape 17" hidden="1">
              <a:extLst>
                <a:ext uri="{FF2B5EF4-FFF2-40B4-BE49-F238E27FC236}">
                  <a16:creationId xmlns:a16="http://schemas.microsoft.com/office/drawing/2014/main" id="{CD7C2DAD-FD6F-5F66-B276-0460B51F41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" name="Freeform: Shape 18" hidden="1">
              <a:extLst>
                <a:ext uri="{FF2B5EF4-FFF2-40B4-BE49-F238E27FC236}">
                  <a16:creationId xmlns:a16="http://schemas.microsoft.com/office/drawing/2014/main" id="{853170CD-F593-3621-B640-4FD469772B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8" name="Freeform: Shape 19">
              <a:extLst>
                <a:ext uri="{FF2B5EF4-FFF2-40B4-BE49-F238E27FC236}">
                  <a16:creationId xmlns:a16="http://schemas.microsoft.com/office/drawing/2014/main" id="{75940FD2-398B-1415-E9C9-BAF355D893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Freeform: Shape 20">
              <a:extLst>
                <a:ext uri="{FF2B5EF4-FFF2-40B4-BE49-F238E27FC236}">
                  <a16:creationId xmlns:a16="http://schemas.microsoft.com/office/drawing/2014/main" id="{9F7CF94A-4E1D-4B94-21F2-70ACF6B2CC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0" name="Freeform: Shape 21">
              <a:extLst>
                <a:ext uri="{FF2B5EF4-FFF2-40B4-BE49-F238E27FC236}">
                  <a16:creationId xmlns:a16="http://schemas.microsoft.com/office/drawing/2014/main" id="{E2D496C3-E69A-B5C1-25C5-6E88CD78DF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rgbClr val="885075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" name="Freeform: Shape 22">
              <a:extLst>
                <a:ext uri="{FF2B5EF4-FFF2-40B4-BE49-F238E27FC236}">
                  <a16:creationId xmlns:a16="http://schemas.microsoft.com/office/drawing/2014/main" id="{A2B9C5F1-3D53-5CBB-B21C-C2D155142D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rgbClr val="885075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Freeform: Shape 23">
              <a:extLst>
                <a:ext uri="{FF2B5EF4-FFF2-40B4-BE49-F238E27FC236}">
                  <a16:creationId xmlns:a16="http://schemas.microsoft.com/office/drawing/2014/main" id="{4BE4425C-DFF7-5D5C-18E3-1C36A32B6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3C09B097-9604-B8DB-0375-08237E49713E}"/>
              </a:ext>
            </a:extLst>
          </p:cNvPr>
          <p:cNvSpPr txBox="1"/>
          <p:nvPr/>
        </p:nvSpPr>
        <p:spPr>
          <a:xfrm>
            <a:off x="-1523" y="1458704"/>
            <a:ext cx="50555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NKHANI YAYIKULU:</a:t>
            </a:r>
            <a:endParaRPr lang="en" sz="5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490A739-E832-F5B4-555D-73381EE8941A}"/>
              </a:ext>
            </a:extLst>
          </p:cNvPr>
          <p:cNvSpPr txBox="1"/>
          <p:nvPr/>
        </p:nvSpPr>
        <p:spPr>
          <a:xfrm>
            <a:off x="-49329" y="3640216"/>
            <a:ext cx="50555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50" dirty="0">
                <a:ln w="0"/>
                <a:solidFill>
                  <a:srgbClr val="9E406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CHIKONDI KAPENA UNDEKHA?</a:t>
            </a:r>
            <a:endParaRPr lang="en" sz="5400" b="1" spc="50" dirty="0">
              <a:ln w="0"/>
              <a:solidFill>
                <a:srgbClr val="9E4066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8A636E4-BB6F-74F0-0C22-7E6518F9DD4D}"/>
              </a:ext>
            </a:extLst>
          </p:cNvPr>
          <p:cNvSpPr txBox="1"/>
          <p:nvPr/>
        </p:nvSpPr>
        <p:spPr>
          <a:xfrm>
            <a:off x="1432414" y="6220119"/>
            <a:ext cx="2088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 err="1">
                <a:solidFill>
                  <a:schemeClr val="accent1">
                    <a:lumMod val="75000"/>
                  </a:schemeClr>
                </a:solidFill>
              </a:rPr>
              <a:t>Phunziro</a:t>
            </a:r>
            <a:r>
              <a:rPr lang="en" sz="1600" b="1" dirty="0">
                <a:solidFill>
                  <a:schemeClr val="accent1">
                    <a:lumMod val="75000"/>
                  </a:schemeClr>
                </a:solidFill>
              </a:rPr>
              <a:t> 2, April 13, 2024</a:t>
            </a:r>
          </a:p>
        </p:txBody>
      </p:sp>
    </p:spTree>
    <p:extLst>
      <p:ext uri="{BB962C8B-B14F-4D97-AF65-F5344CB8AC3E}">
        <p14:creationId xmlns:p14="http://schemas.microsoft.com/office/powerpoint/2010/main" val="334320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445DB24-D4C5-84EC-F47C-688FAB16738F}"/>
              </a:ext>
            </a:extLst>
          </p:cNvPr>
          <p:cNvSpPr txBox="1"/>
          <p:nvPr/>
        </p:nvSpPr>
        <p:spPr>
          <a:xfrm>
            <a:off x="1" y="-76200"/>
            <a:ext cx="94990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KUTHANDIZA OSOWA</a:t>
            </a:r>
            <a:endParaRPr lang="en" sz="4400" b="1" spc="3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A56BC4E-403C-4648-5D22-445B4EFC8274}"/>
              </a:ext>
            </a:extLst>
          </p:cNvPr>
          <p:cNvSpPr txBox="1"/>
          <p:nvPr/>
        </p:nvSpPr>
        <p:spPr>
          <a:xfrm>
            <a:off x="1011254" y="506662"/>
            <a:ext cx="74765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GB" b="1" dirty="0" err="1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Ankagulitsa</a:t>
            </a:r>
            <a:r>
              <a:rPr lang="en-GB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minda</a:t>
            </a:r>
            <a:r>
              <a:rPr lang="en-GB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yawo</a:t>
            </a:r>
            <a:r>
              <a:rPr lang="en-GB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ndi</a:t>
            </a:r>
            <a:r>
              <a:rPr lang="en-GB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katundu</a:t>
            </a:r>
            <a:r>
              <a:rPr lang="en-GB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wawo</a:t>
            </a:r>
            <a:r>
              <a:rPr lang="en-GB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GB" b="1" dirty="0" err="1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ndi</a:t>
            </a:r>
            <a:r>
              <a:rPr lang="en-GB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kugawira</a:t>
            </a:r>
            <a:r>
              <a:rPr lang="en-GB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kwa</a:t>
            </a:r>
            <a:r>
              <a:rPr lang="en-GB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aliyense</a:t>
            </a:r>
            <a:r>
              <a:rPr lang="en-GB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molingana</a:t>
            </a:r>
            <a:r>
              <a:rPr lang="en-GB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ndi</a:t>
            </a:r>
            <a:r>
              <a:rPr lang="en-GB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zosowa</a:t>
            </a:r>
            <a:r>
              <a:rPr lang="en-GB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zake</a:t>
            </a:r>
            <a:r>
              <a:rPr lang="en-GB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Machitidwe</a:t>
            </a:r>
            <a:r>
              <a:rPr lang="en" sz="1400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2:45 CCL)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9B9D96B-4275-26E6-4137-CF424FA21B9E}"/>
              </a:ext>
            </a:extLst>
          </p:cNvPr>
          <p:cNvSpPr txBox="1"/>
          <p:nvPr/>
        </p:nvSpPr>
        <p:spPr>
          <a:xfrm>
            <a:off x="277905" y="1273981"/>
            <a:ext cx="9499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Kodi </a:t>
            </a:r>
            <a:r>
              <a:rPr lang="en-GB" sz="2000" b="1" dirty="0" err="1"/>
              <a:t>uthenga</a:t>
            </a:r>
            <a:r>
              <a:rPr lang="en-GB" sz="2000" b="1" dirty="0"/>
              <a:t> </a:t>
            </a:r>
            <a:r>
              <a:rPr lang="en-GB" sz="2000" b="1" dirty="0" err="1"/>
              <a:t>wabwino</a:t>
            </a:r>
            <a:r>
              <a:rPr lang="en-GB" sz="2000" b="1" dirty="0"/>
              <a:t> </a:t>
            </a:r>
            <a:r>
              <a:rPr lang="en-GB" sz="2000" b="1" dirty="0" err="1"/>
              <a:t>unakhudza</a:t>
            </a:r>
            <a:r>
              <a:rPr lang="en-GB" sz="2000" b="1" dirty="0"/>
              <a:t> </a:t>
            </a:r>
            <a:r>
              <a:rPr lang="en-GB" sz="2000" b="1" dirty="0" err="1"/>
              <a:t>bwanji</a:t>
            </a:r>
            <a:r>
              <a:rPr lang="en-GB" sz="2000" b="1" dirty="0"/>
              <a:t> </a:t>
            </a:r>
            <a:r>
              <a:rPr lang="en-GB" sz="2000" b="1" dirty="0" err="1"/>
              <a:t>Akhristu</a:t>
            </a:r>
            <a:r>
              <a:rPr lang="en-GB" sz="2000" b="1" dirty="0"/>
              <a:t> </a:t>
            </a:r>
            <a:r>
              <a:rPr lang="en-GB" sz="2000" b="1" dirty="0" err="1"/>
              <a:t>oyambirira</a:t>
            </a:r>
            <a:r>
              <a:rPr lang="en-GB" sz="2000" b="1" dirty="0"/>
              <a:t>? </a:t>
            </a:r>
            <a:r>
              <a:rPr lang="en" sz="1600" b="1" dirty="0"/>
              <a:t>(</a:t>
            </a:r>
            <a:r>
              <a:rPr lang="en" sz="1600" b="1" dirty="0" err="1"/>
              <a:t>Machitidwe</a:t>
            </a:r>
            <a:r>
              <a:rPr lang="en" sz="1600" b="1" dirty="0"/>
              <a:t> 2:42-47)</a:t>
            </a: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D4EF72E2-DE94-C5FA-5455-151D3B2076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3083390"/>
              </p:ext>
            </p:extLst>
          </p:nvPr>
        </p:nvGraphicFramePr>
        <p:xfrm>
          <a:off x="0" y="1717522"/>
          <a:ext cx="8762953" cy="374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3A1E6DFE-F76B-7E05-1F17-366C9B1E686D}"/>
              </a:ext>
            </a:extLst>
          </p:cNvPr>
          <p:cNvSpPr txBox="1"/>
          <p:nvPr/>
        </p:nvSpPr>
        <p:spPr>
          <a:xfrm>
            <a:off x="0" y="5455476"/>
            <a:ext cx="9499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Monga </a:t>
            </a:r>
            <a:r>
              <a:rPr lang="en-GB" sz="2000" b="1" dirty="0" err="1"/>
              <a:t>akazembe</a:t>
            </a:r>
            <a:r>
              <a:rPr lang="en-GB" sz="2000" b="1" dirty="0"/>
              <a:t> a </a:t>
            </a:r>
            <a:r>
              <a:rPr lang="en-GB" sz="2000" b="1" dirty="0" err="1"/>
              <a:t>Khristu</a:t>
            </a:r>
            <a:r>
              <a:rPr lang="en-GB" sz="2000" b="1" dirty="0"/>
              <a:t>, </a:t>
            </a:r>
            <a:r>
              <a:rPr lang="en-GB" sz="2000" b="1" dirty="0" err="1"/>
              <a:t>anatsanzira</a:t>
            </a:r>
            <a:r>
              <a:rPr lang="en-GB" sz="2000" b="1" dirty="0"/>
              <a:t> </a:t>
            </a:r>
            <a:r>
              <a:rPr lang="en-GB" sz="2000" b="1" dirty="0" err="1"/>
              <a:t>machitidwe</a:t>
            </a:r>
            <a:r>
              <a:rPr lang="en-GB" sz="2000" b="1" dirty="0"/>
              <a:t> a </a:t>
            </a:r>
            <a:r>
              <a:rPr lang="en-GB" sz="2000" b="1" dirty="0" err="1"/>
              <a:t>Yesu</a:t>
            </a:r>
            <a:r>
              <a:rPr lang="en-GB" sz="2000" b="1" dirty="0"/>
              <a:t>. </a:t>
            </a:r>
            <a:r>
              <a:rPr lang="en-GB" sz="2000" b="1" dirty="0" err="1"/>
              <a:t>Posamalira</a:t>
            </a:r>
            <a:r>
              <a:rPr lang="en-GB" sz="2000" b="1" dirty="0"/>
              <a:t> </a:t>
            </a:r>
            <a:r>
              <a:rPr lang="en-GB" sz="2000" b="1" dirty="0" err="1"/>
              <a:t>zosowa</a:t>
            </a:r>
            <a:r>
              <a:rPr lang="en-GB" sz="2000" b="1" dirty="0"/>
              <a:t> za </a:t>
            </a:r>
            <a:r>
              <a:rPr lang="en-GB" sz="2000" b="1" dirty="0" err="1"/>
              <a:t>iwo</a:t>
            </a:r>
            <a:r>
              <a:rPr lang="en-GB" sz="2000" b="1" dirty="0"/>
              <a:t> </a:t>
            </a:r>
            <a:r>
              <a:rPr lang="en-GB" sz="2000" b="1" dirty="0" err="1"/>
              <a:t>owazungulira</a:t>
            </a:r>
            <a:r>
              <a:rPr lang="en-GB" sz="2000" b="1" dirty="0"/>
              <a:t>, </a:t>
            </a:r>
            <a:r>
              <a:rPr lang="en-GB" sz="2000" b="1" dirty="0" err="1"/>
              <a:t>anapeza</a:t>
            </a:r>
            <a:r>
              <a:rPr lang="en-GB" sz="2000" b="1" dirty="0"/>
              <a:t> </a:t>
            </a:r>
            <a:r>
              <a:rPr lang="en-GB" sz="2000" b="1" dirty="0" err="1"/>
              <a:t>chiyanjo</a:t>
            </a:r>
            <a:r>
              <a:rPr lang="en-GB" sz="2000" b="1" dirty="0"/>
              <a:t> </a:t>
            </a:r>
            <a:r>
              <a:rPr lang="en-GB" sz="2000" b="1" dirty="0" err="1"/>
              <a:t>mizinda</a:t>
            </a:r>
            <a:r>
              <a:rPr lang="en-GB" sz="2000" b="1" dirty="0"/>
              <a:t> </a:t>
            </a:r>
            <a:r>
              <a:rPr lang="en-GB" sz="2000" b="1" dirty="0" err="1"/>
              <a:t>yonse</a:t>
            </a:r>
            <a:r>
              <a:rPr lang="en" sz="2000" b="1" dirty="0"/>
              <a:t>.</a:t>
            </a:r>
          </a:p>
        </p:txBody>
      </p:sp>
      <p:pic>
        <p:nvPicPr>
          <p:cNvPr id="8" name="Imagen 7" descr="Imagen que contiene persona, tabla, mujer, foto&#10;&#10;Descripción generada automáticamente">
            <a:extLst>
              <a:ext uri="{FF2B5EF4-FFF2-40B4-BE49-F238E27FC236}">
                <a16:creationId xmlns:a16="http://schemas.microsoft.com/office/drawing/2014/main" id="{3D535990-4B90-E54F-9217-E797AEBA04F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446" b="11446"/>
          <a:stretch/>
        </p:blipFill>
        <p:spPr>
          <a:xfrm>
            <a:off x="9672205" y="4139915"/>
            <a:ext cx="2415020" cy="2023448"/>
          </a:xfrm>
          <a:prstGeom prst="round2DiagRect">
            <a:avLst>
              <a:gd name="adj1" fmla="val 6018"/>
              <a:gd name="adj2" fmla="val 13016"/>
            </a:avLst>
          </a:prstGeom>
          <a:ln w="381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Un grupo de personas haciendo gestos con la cara pintada&#10;&#10;Descripción generada automáticamente con confianza baja">
            <a:extLst>
              <a:ext uri="{FF2B5EF4-FFF2-40B4-BE49-F238E27FC236}">
                <a16:creationId xmlns:a16="http://schemas.microsoft.com/office/drawing/2014/main" id="{07A8BD98-73EE-0A5F-25FF-7B331FC538F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48" r="6448"/>
          <a:stretch/>
        </p:blipFill>
        <p:spPr>
          <a:xfrm>
            <a:off x="9832622" y="87866"/>
            <a:ext cx="2250225" cy="3422216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 descr="Un par de personas de pie&#10;&#10;Descripción generada automáticamente con confianza baja">
            <a:extLst>
              <a:ext uri="{FF2B5EF4-FFF2-40B4-BE49-F238E27FC236}">
                <a16:creationId xmlns:a16="http://schemas.microsoft.com/office/drawing/2014/main" id="{855D853D-B27B-F863-494D-B29621E59B4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0246" y="2477681"/>
            <a:ext cx="2415020" cy="195351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8DB6FB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0D265ACD-0ABF-713C-FFA4-2C42EDEF12C9}"/>
              </a:ext>
            </a:extLst>
          </p:cNvPr>
          <p:cNvSpPr txBox="1"/>
          <p:nvPr/>
        </p:nvSpPr>
        <p:spPr>
          <a:xfrm>
            <a:off x="0" y="6163362"/>
            <a:ext cx="116388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Monga </a:t>
            </a:r>
            <a:r>
              <a:rPr lang="en-GB" sz="2000" b="1" dirty="0" err="1"/>
              <a:t>mmene</a:t>
            </a:r>
            <a:r>
              <a:rPr lang="en-GB" sz="2000" b="1" dirty="0"/>
              <a:t> </a:t>
            </a:r>
            <a:r>
              <a:rPr lang="en-GB" sz="2000" b="1" dirty="0" err="1"/>
              <a:t>zinali</a:t>
            </a:r>
            <a:r>
              <a:rPr lang="en-GB" sz="2000" b="1" dirty="0"/>
              <a:t> </a:t>
            </a:r>
            <a:r>
              <a:rPr lang="en-GB" sz="2000" b="1" dirty="0" err="1"/>
              <a:t>nthawi</a:t>
            </a:r>
            <a:r>
              <a:rPr lang="en-GB" sz="2000" b="1" dirty="0"/>
              <a:t> </a:t>
            </a:r>
            <a:r>
              <a:rPr lang="en-GB" sz="2000" b="1" dirty="0" err="1"/>
              <a:t>imeneyo</a:t>
            </a:r>
            <a:r>
              <a:rPr lang="en-GB" sz="2000" b="1" dirty="0"/>
              <a:t>, Mpingo </a:t>
            </a:r>
            <a:r>
              <a:rPr lang="en-GB" sz="2000" b="1" dirty="0" err="1"/>
              <a:t>uyenera</a:t>
            </a:r>
            <a:r>
              <a:rPr lang="en-GB" sz="2000" b="1" dirty="0"/>
              <a:t> </a:t>
            </a:r>
            <a:r>
              <a:rPr lang="en-GB" sz="2000" b="1" dirty="0" err="1"/>
              <a:t>kukhala</a:t>
            </a:r>
            <a:r>
              <a:rPr lang="en-GB" sz="2000" b="1" dirty="0"/>
              <a:t> </a:t>
            </a:r>
            <a:r>
              <a:rPr lang="en-GB" sz="2000" b="1" dirty="0" err="1"/>
              <a:t>wodziwika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chikondi</a:t>
            </a:r>
            <a:r>
              <a:rPr lang="en-GB" sz="2000" b="1" dirty="0"/>
              <a:t> cha </a:t>
            </a:r>
            <a:r>
              <a:rPr lang="en-GB" sz="2000" b="1" dirty="0" err="1"/>
              <a:t>akhristu</a:t>
            </a:r>
            <a:r>
              <a:rPr lang="en-GB" sz="2000" b="1" dirty="0"/>
              <a:t> </a:t>
            </a:r>
            <a:r>
              <a:rPr lang="en-GB" sz="2000" b="1" dirty="0" err="1"/>
              <a:t>kwa</a:t>
            </a:r>
            <a:r>
              <a:rPr lang="en-GB" sz="2000" b="1" dirty="0"/>
              <a:t> </a:t>
            </a:r>
            <a:r>
              <a:rPr lang="en-GB" sz="2000" b="1" dirty="0" err="1"/>
              <a:t>wina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mzake</a:t>
            </a:r>
            <a:r>
              <a:rPr lang="en-GB" sz="2000" b="1" dirty="0"/>
              <a:t>, </a:t>
            </a:r>
            <a:r>
              <a:rPr lang="en-GB" sz="2000" b="1" dirty="0" err="1"/>
              <a:t>komanso</a:t>
            </a:r>
            <a:r>
              <a:rPr lang="en-GB" sz="2000" b="1" dirty="0"/>
              <a:t> </a:t>
            </a:r>
            <a:r>
              <a:rPr lang="en-GB" sz="2000" b="1" dirty="0" err="1"/>
              <a:t>podera</a:t>
            </a:r>
            <a:r>
              <a:rPr lang="en-GB" sz="2000" b="1" dirty="0"/>
              <a:t> </a:t>
            </a:r>
            <a:r>
              <a:rPr lang="en-GB" sz="2000" b="1" dirty="0" err="1"/>
              <a:t>nkhawa</a:t>
            </a:r>
            <a:r>
              <a:rPr lang="en-GB" sz="2000" b="1" dirty="0"/>
              <a:t> za </a:t>
            </a:r>
            <a:r>
              <a:rPr lang="en-GB" sz="2000" b="1" dirty="0" err="1"/>
              <a:t>mdera</a:t>
            </a:r>
            <a:r>
              <a:rPr lang="en-GB" sz="2000" b="1" dirty="0"/>
              <a:t> </a:t>
            </a:r>
            <a:r>
              <a:rPr lang="en-GB" sz="2000" b="1" dirty="0" err="1"/>
              <a:t>lawo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653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52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93C632F-6E4E-4DF9-875E-7FAFF6294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>
                                            <p:graphicEl>
                                              <a:dgm id="{593C632F-6E4E-4DF9-875E-7FAFF6294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>
                                            <p:graphicEl>
                                              <a:dgm id="{593C632F-6E4E-4DF9-875E-7FAFF6294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>
                                            <p:graphicEl>
                                              <a:dgm id="{593C632F-6E4E-4DF9-875E-7FAFF6294E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08687F3-EAA2-4ED6-B580-A75C6E326F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3">
                                            <p:graphicEl>
                                              <a:dgm id="{308687F3-EAA2-4ED6-B580-A75C6E326F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771A9FD-1A36-4F4E-B943-39A76BEC5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>
                                            <p:graphicEl>
                                              <a:dgm id="{B771A9FD-1A36-4F4E-B943-39A76BEC5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>
                                            <p:graphicEl>
                                              <a:dgm id="{B771A9FD-1A36-4F4E-B943-39A76BEC5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>
                                            <p:graphicEl>
                                              <a:dgm id="{B771A9FD-1A36-4F4E-B943-39A76BEC5D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EF119AF-0E19-4A04-A7B6-9315C2CDF1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3">
                                            <p:graphicEl>
                                              <a:dgm id="{8EF119AF-0E19-4A04-A7B6-9315C2CDF1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9DA2D1F-B724-43FA-9BD2-EB7F13A662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>
                                            <p:graphicEl>
                                              <a:dgm id="{B9DA2D1F-B724-43FA-9BD2-EB7F13A662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>
                                            <p:graphicEl>
                                              <a:dgm id="{B9DA2D1F-B724-43FA-9BD2-EB7F13A662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>
                                            <p:graphicEl>
                                              <a:dgm id="{B9DA2D1F-B724-43FA-9BD2-EB7F13A662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74355F8-F5A9-4CCC-80EA-6DD432903C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3">
                                            <p:graphicEl>
                                              <a:dgm id="{674355F8-F5A9-4CCC-80EA-6DD432903C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6EA4B06-54A1-42F3-9F9F-6E6B3E2C1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>
                                            <p:graphicEl>
                                              <a:dgm id="{36EA4B06-54A1-42F3-9F9F-6E6B3E2C1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>
                                            <p:graphicEl>
                                              <a:dgm id="{36EA4B06-54A1-42F3-9F9F-6E6B3E2C1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3">
                                            <p:graphicEl>
                                              <a:dgm id="{36EA4B06-54A1-42F3-9F9F-6E6B3E2C1C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3358233-AB0B-499A-B985-326DDD53CC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3">
                                            <p:graphicEl>
                                              <a:dgm id="{E3358233-AB0B-499A-B985-326DDD53CC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CC3E3EE-2716-4106-81EA-17A7E5630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">
                                            <p:graphicEl>
                                              <a:dgm id="{8CC3E3EE-2716-4106-81EA-17A7E5630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">
                                            <p:graphicEl>
                                              <a:dgm id="{8CC3E3EE-2716-4106-81EA-17A7E5630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3">
                                            <p:graphicEl>
                                              <a:dgm id="{8CC3E3EE-2716-4106-81EA-17A7E5630B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C9F8CF2-3B20-4C2F-BDB2-BFDC4C9B23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3">
                                            <p:graphicEl>
                                              <a:dgm id="{FC9F8CF2-3B20-4C2F-BDB2-BFDC4C9B23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B3316BC-2B74-4B7F-B9A7-E865537FF3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3">
                                            <p:graphicEl>
                                              <a:dgm id="{8B3316BC-2B74-4B7F-B9A7-E865537FF3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3">
                                            <p:graphicEl>
                                              <a:dgm id="{8B3316BC-2B74-4B7F-B9A7-E865537FF3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3">
                                            <p:graphicEl>
                                              <a:dgm id="{8B3316BC-2B74-4B7F-B9A7-E865537FF3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9119926-C6C4-4EA9-880F-E3207FCFD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3">
                                            <p:graphicEl>
                                              <a:dgm id="{89119926-C6C4-4EA9-880F-E3207FCFD8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889E4A5-8C3E-4785-B1C9-3C540E815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3">
                                            <p:graphicEl>
                                              <a:dgm id="{D889E4A5-8C3E-4785-B1C9-3C540E815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3">
                                            <p:graphicEl>
                                              <a:dgm id="{D889E4A5-8C3E-4785-B1C9-3C540E815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3">
                                            <p:graphicEl>
                                              <a:dgm id="{D889E4A5-8C3E-4785-B1C9-3C540E8153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C273BEF-115B-4D1F-847D-6649371DF8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3">
                                            <p:graphicEl>
                                              <a:dgm id="{FC273BEF-115B-4D1F-847D-6649371DF8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89E5BB7-EFAE-4919-B748-BE6D906FF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3">
                                            <p:graphicEl>
                                              <a:dgm id="{E89E5BB7-EFAE-4919-B748-BE6D906FF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3">
                                            <p:graphicEl>
                                              <a:dgm id="{E89E5BB7-EFAE-4919-B748-BE6D906FF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3">
                                            <p:graphicEl>
                                              <a:dgm id="{E89E5BB7-EFAE-4919-B748-BE6D906FFF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E896A66-4610-42C5-8BC4-A177A6D9C6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13">
                                            <p:graphicEl>
                                              <a:dgm id="{4E896A66-4610-42C5-8BC4-A177A6D9C6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13" grpId="0" uiExpand="1">
        <p:bldSub>
          <a:bldDgm bld="one"/>
        </p:bldSub>
      </p:bldGraphic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Un grupo de personas haciendo gestos con la cara de un niño&#10;&#10;Descripción generada automáticamente con confianza baja">
            <a:extLst>
              <a:ext uri="{FF2B5EF4-FFF2-40B4-BE49-F238E27FC236}">
                <a16:creationId xmlns:a16="http://schemas.microsoft.com/office/drawing/2014/main" id="{BB9BFB50-39B3-AE68-DCDD-E5CF1A9E837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76391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41C461F-97EF-8A7F-FF9B-755EC857B7C7}"/>
              </a:ext>
            </a:extLst>
          </p:cNvPr>
          <p:cNvSpPr txBox="1"/>
          <p:nvPr/>
        </p:nvSpPr>
        <p:spPr>
          <a:xfrm>
            <a:off x="5139690" y="0"/>
            <a:ext cx="7052310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contourW="12700">
              <a:bevelT h="25400" prst="softRound"/>
              <a:contourClr>
                <a:schemeClr val="tx1"/>
              </a:contourClr>
            </a:sp3d>
          </a:bodyPr>
          <a:lstStyle/>
          <a:p>
            <a:pPr algn="ctr"/>
            <a:r>
              <a:rPr lang="en-GB" sz="4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CHIKONDI, CHIZINDIKIRO CHATHU CHA KUDZIWIKA</a:t>
            </a:r>
            <a:endParaRPr lang="en" sz="44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6820524-EB82-00F3-2C27-F8A8393E43B4}"/>
              </a:ext>
            </a:extLst>
          </p:cNvPr>
          <p:cNvSpPr txBox="1"/>
          <p:nvPr/>
        </p:nvSpPr>
        <p:spPr>
          <a:xfrm>
            <a:off x="5164455" y="1382046"/>
            <a:ext cx="70275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GB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Mukamakondana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aliyense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adzadziwa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kuti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ndinu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ophunzira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anga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Yohane</a:t>
            </a:r>
            <a:r>
              <a:rPr lang="e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13:35)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059A557-21E0-4FF3-9386-63B826EB9A95}"/>
              </a:ext>
            </a:extLst>
          </p:cNvPr>
          <p:cNvSpPr txBox="1"/>
          <p:nvPr/>
        </p:nvSpPr>
        <p:spPr>
          <a:xfrm>
            <a:off x="4673602" y="2142677"/>
            <a:ext cx="75088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Mbali</a:t>
            </a:r>
            <a:r>
              <a:rPr lang="en-GB" sz="2000" b="1" dirty="0"/>
              <a:t> </a:t>
            </a:r>
            <a:r>
              <a:rPr lang="en-GB" sz="2000" b="1" dirty="0" err="1"/>
              <a:t>zonse</a:t>
            </a:r>
            <a:r>
              <a:rPr lang="en-GB" sz="2000" b="1" dirty="0"/>
              <a:t>  </a:t>
            </a:r>
            <a:r>
              <a:rPr lang="en-GB" sz="2000" b="1" dirty="0" err="1"/>
              <a:t>zomwe</a:t>
            </a:r>
            <a:r>
              <a:rPr lang="en-GB" sz="2000" b="1" dirty="0"/>
              <a:t> </a:t>
            </a:r>
            <a:r>
              <a:rPr lang="en-GB" sz="2000" b="1" dirty="0" err="1"/>
              <a:t>zikukhudzidwa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mkangano</a:t>
            </a:r>
            <a:r>
              <a:rPr lang="en-GB" sz="2000" b="1" dirty="0"/>
              <a:t> </a:t>
            </a:r>
            <a:r>
              <a:rPr lang="en-GB" sz="2000" b="1" dirty="0" err="1"/>
              <a:t>wa</a:t>
            </a:r>
            <a:r>
              <a:rPr lang="en-GB" sz="2000" b="1" dirty="0"/>
              <a:t> </a:t>
            </a:r>
            <a:r>
              <a:rPr lang="en-GB" sz="2000" b="1" dirty="0" err="1"/>
              <a:t>waukulu</a:t>
            </a:r>
            <a:r>
              <a:rPr lang="en-GB" sz="2000" b="1" dirty="0"/>
              <a:t> </a:t>
            </a:r>
            <a:r>
              <a:rPr lang="en-GB" sz="2000" b="1" dirty="0" err="1"/>
              <a:t>ili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makhalidwe</a:t>
            </a:r>
            <a:r>
              <a:rPr lang="en-GB" sz="2000" b="1" dirty="0"/>
              <a:t> </a:t>
            </a:r>
            <a:r>
              <a:rPr lang="en-GB" sz="2000" b="1" dirty="0" err="1"/>
              <a:t>ake</a:t>
            </a:r>
            <a:r>
              <a:rPr lang="en-GB" sz="2000" b="1" dirty="0"/>
              <a:t>: </a:t>
            </a:r>
            <a:r>
              <a:rPr lang="en-GB" sz="2000" b="1" dirty="0" err="1"/>
              <a:t>Satana</a:t>
            </a:r>
            <a:r>
              <a:rPr lang="en-GB" sz="2000" b="1" dirty="0"/>
              <a:t> </a:t>
            </a:r>
            <a:r>
              <a:rPr lang="en-GB" sz="2000" b="1" dirty="0" err="1"/>
              <a:t>amadana</a:t>
            </a:r>
            <a:r>
              <a:rPr lang="en-GB" sz="2000" b="1" dirty="0"/>
              <a:t> </a:t>
            </a:r>
            <a:r>
              <a:rPr lang="en-GB" sz="2000" b="1"/>
              <a:t>nafe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kuwononga</a:t>
            </a:r>
            <a:r>
              <a:rPr lang="en-GB" sz="2000" b="1" dirty="0"/>
              <a:t>; </a:t>
            </a:r>
            <a:r>
              <a:rPr lang="en-GB" sz="2000" b="1" dirty="0" err="1"/>
              <a:t>Mulungu</a:t>
            </a:r>
            <a:r>
              <a:rPr lang="en-GB" sz="2000" b="1" dirty="0"/>
              <a:t> </a:t>
            </a:r>
            <a:r>
              <a:rPr lang="en-GB" sz="2000" b="1" dirty="0" err="1"/>
              <a:t>amakonda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kubwezeretsa</a:t>
            </a:r>
            <a:r>
              <a:rPr lang="en" sz="2000" b="1" dirty="0"/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C42C760-C346-61BE-52F4-7A18C943C037}"/>
              </a:ext>
            </a:extLst>
          </p:cNvPr>
          <p:cNvSpPr txBox="1"/>
          <p:nvPr/>
        </p:nvSpPr>
        <p:spPr>
          <a:xfrm>
            <a:off x="4673602" y="5466664"/>
            <a:ext cx="750887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Anadzipereka</a:t>
            </a:r>
            <a:r>
              <a:rPr lang="en-GB" sz="2000" b="1" dirty="0"/>
              <a:t> </a:t>
            </a:r>
            <a:r>
              <a:rPr lang="en-GB" sz="2000" b="1" dirty="0" err="1"/>
              <a:t>okha</a:t>
            </a:r>
            <a:r>
              <a:rPr lang="en-GB" sz="2000" b="1" dirty="0"/>
              <a:t> </a:t>
            </a:r>
            <a:r>
              <a:rPr lang="en-GB" sz="2000" b="1" dirty="0" err="1"/>
              <a:t>chifukwa</a:t>
            </a:r>
            <a:r>
              <a:rPr lang="en-GB" sz="2000" b="1" dirty="0"/>
              <a:t> cha </a:t>
            </a:r>
            <a:r>
              <a:rPr lang="en-GB" sz="2000" b="1" dirty="0" err="1"/>
              <a:t>chikondi</a:t>
            </a:r>
            <a:r>
              <a:rPr lang="en-GB" sz="2000" b="1" dirty="0"/>
              <a:t>, </a:t>
            </a:r>
            <a:r>
              <a:rPr lang="en-GB" sz="2000" b="1" dirty="0" err="1"/>
              <a:t>ndipo</a:t>
            </a:r>
            <a:r>
              <a:rPr lang="en-GB" sz="2000" b="1" dirty="0"/>
              <a:t> </a:t>
            </a:r>
            <a:r>
              <a:rPr lang="en-GB" sz="2000" b="1" dirty="0" err="1"/>
              <a:t>anathandiza</a:t>
            </a:r>
            <a:r>
              <a:rPr lang="en-GB" sz="2000" b="1" dirty="0"/>
              <a:t> </a:t>
            </a:r>
            <a:r>
              <a:rPr lang="en-GB" sz="2000" b="1" dirty="0" err="1"/>
              <a:t>anthu</a:t>
            </a:r>
            <a:r>
              <a:rPr lang="en-GB" sz="2000" b="1" dirty="0"/>
              <a:t> </a:t>
            </a:r>
            <a:r>
              <a:rPr lang="en-GB" sz="2000" b="1" dirty="0" err="1"/>
              <a:t>mazanamazana</a:t>
            </a:r>
            <a:r>
              <a:rPr lang="en-GB" sz="2000" b="1" dirty="0"/>
              <a:t>. </a:t>
            </a:r>
            <a:r>
              <a:rPr lang="en-GB" sz="2000" b="1" dirty="0" err="1"/>
              <a:t>Koma</a:t>
            </a:r>
            <a:r>
              <a:rPr lang="en-GB" sz="2000" b="1" dirty="0"/>
              <a:t> </a:t>
            </a:r>
            <a:r>
              <a:rPr lang="en-GB" sz="2000" b="1" dirty="0" err="1"/>
              <a:t>sanaike</a:t>
            </a:r>
            <a:r>
              <a:rPr lang="en-GB" sz="2000" b="1" dirty="0"/>
              <a:t> </a:t>
            </a:r>
            <a:r>
              <a:rPr lang="en-GB" sz="2000" b="1" dirty="0" err="1"/>
              <a:t>maganizo</a:t>
            </a:r>
            <a:r>
              <a:rPr lang="en-GB" sz="2000" b="1" dirty="0"/>
              <a:t> </a:t>
            </a:r>
            <a:r>
              <a:rPr lang="en-GB" sz="2000" b="1" dirty="0" err="1"/>
              <a:t>awo</a:t>
            </a:r>
            <a:r>
              <a:rPr lang="en-GB" sz="2000" b="1" dirty="0"/>
              <a:t> pa </a:t>
            </a:r>
            <a:r>
              <a:rPr lang="en-GB" sz="2000" b="1" dirty="0" err="1"/>
              <a:t>iwo</a:t>
            </a:r>
            <a:r>
              <a:rPr lang="en-GB" sz="2000" b="1" dirty="0"/>
              <a:t> </a:t>
            </a:r>
            <a:r>
              <a:rPr lang="en-GB" sz="2000" b="1" dirty="0" err="1"/>
              <a:t>eni</a:t>
            </a:r>
            <a:r>
              <a:rPr lang="en-GB" sz="2000" b="1" dirty="0"/>
              <a:t>, </a:t>
            </a:r>
            <a:r>
              <a:rPr lang="en-GB" sz="2000" b="1" dirty="0" err="1"/>
              <a:t>koma</a:t>
            </a:r>
            <a:r>
              <a:rPr lang="en-GB" sz="2000" b="1" dirty="0"/>
              <a:t> pa amene </a:t>
            </a:r>
            <a:r>
              <a:rPr lang="en-GB" sz="2000" b="1" dirty="0" err="1"/>
              <a:t>anali</a:t>
            </a:r>
            <a:r>
              <a:rPr lang="en-GB" sz="2000" b="1" dirty="0"/>
              <a:t> </a:t>
            </a:r>
            <a:r>
              <a:rPr lang="en-GB" sz="2000" b="1" dirty="0" err="1"/>
              <a:t>okozeka</a:t>
            </a:r>
            <a:r>
              <a:rPr lang="en-GB" sz="2000" b="1" dirty="0"/>
              <a:t> </a:t>
            </a:r>
            <a:r>
              <a:rPr lang="en-GB" sz="2000" b="1" dirty="0" err="1"/>
              <a:t>kupereka</a:t>
            </a:r>
            <a:r>
              <a:rPr lang="en-GB" sz="2000" b="1" dirty="0"/>
              <a:t> </a:t>
            </a:r>
            <a:r>
              <a:rPr lang="en-GB" sz="2000" b="1" dirty="0" err="1"/>
              <a:t>moyo</a:t>
            </a:r>
            <a:r>
              <a:rPr lang="en-GB" sz="2000" b="1" dirty="0"/>
              <a:t> </a:t>
            </a:r>
            <a:r>
              <a:rPr lang="en-GB" sz="2000" b="1" dirty="0" err="1"/>
              <a:t>wawo</a:t>
            </a:r>
            <a:r>
              <a:rPr lang="en-GB" sz="2000" b="1" dirty="0"/>
              <a:t> </a:t>
            </a:r>
            <a:r>
              <a:rPr lang="en-GB" sz="2000" b="1" dirty="0" err="1"/>
              <a:t>chifukwa</a:t>
            </a:r>
            <a:r>
              <a:rPr lang="en-GB" sz="2000" b="1" dirty="0"/>
              <a:t> cha Iye, </a:t>
            </a:r>
            <a:r>
              <a:rPr lang="en-GB" sz="2000" b="1" dirty="0" err="1"/>
              <a:t>Mpulumutsi</a:t>
            </a:r>
            <a:r>
              <a:rPr lang="en-GB" sz="2000" b="1" dirty="0"/>
              <a:t> </a:t>
            </a:r>
            <a:r>
              <a:rPr lang="en-GB" sz="2000" b="1" dirty="0" err="1"/>
              <a:t>wawo</a:t>
            </a:r>
            <a:r>
              <a:rPr lang="en-GB" sz="2000" b="1" dirty="0"/>
              <a:t>: </a:t>
            </a:r>
            <a:r>
              <a:rPr lang="en-GB" sz="2000" b="1" dirty="0" err="1"/>
              <a:t>Yesu</a:t>
            </a:r>
            <a:r>
              <a:rPr lang="en" sz="2000" b="1" dirty="0"/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EBCE36D-1D3D-5008-464F-43C06FA23B27}"/>
              </a:ext>
            </a:extLst>
          </p:cNvPr>
          <p:cNvSpPr txBox="1"/>
          <p:nvPr/>
        </p:nvSpPr>
        <p:spPr>
          <a:xfrm>
            <a:off x="4672674" y="4158613"/>
            <a:ext cx="751932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Akhristu</a:t>
            </a:r>
            <a:r>
              <a:rPr lang="en-GB" sz="2000" b="1" dirty="0"/>
              <a:t> a </a:t>
            </a:r>
            <a:r>
              <a:rPr lang="en-GB" sz="2000" b="1" dirty="0" err="1"/>
              <a:t>m’zaka</a:t>
            </a:r>
            <a:r>
              <a:rPr lang="en-GB" sz="2000" b="1" dirty="0"/>
              <a:t> za </a:t>
            </a:r>
            <a:r>
              <a:rPr lang="en-GB" sz="2000" b="1" dirty="0" err="1"/>
              <a:t>pakati</a:t>
            </a:r>
            <a:r>
              <a:rPr lang="en-GB" sz="2000" b="1" dirty="0"/>
              <a:t> pa 200 </a:t>
            </a:r>
            <a:r>
              <a:rPr lang="en-GB" sz="2000" b="1" dirty="0" err="1"/>
              <a:t>ndi</a:t>
            </a:r>
            <a:r>
              <a:rPr lang="en-GB" sz="2000" b="1" dirty="0"/>
              <a:t> 300 </a:t>
            </a:r>
            <a:r>
              <a:rPr lang="en-GB" sz="2000" b="1" dirty="0" err="1"/>
              <a:t>anasonyeza</a:t>
            </a:r>
            <a:r>
              <a:rPr lang="en-GB" sz="2000" b="1" dirty="0"/>
              <a:t> </a:t>
            </a:r>
            <a:r>
              <a:rPr lang="en-GB" sz="2000" b="1" dirty="0" err="1"/>
              <a:t>chikondi</a:t>
            </a:r>
            <a:r>
              <a:rPr lang="en-GB" sz="2000" b="1" dirty="0"/>
              <a:t> </a:t>
            </a:r>
            <a:r>
              <a:rPr lang="en-GB" sz="2000" b="1" dirty="0" err="1"/>
              <a:t>chawo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mtima</a:t>
            </a:r>
            <a:r>
              <a:rPr lang="en-GB" sz="2000" b="1" dirty="0"/>
              <a:t> </a:t>
            </a:r>
            <a:r>
              <a:rPr lang="en-GB" sz="2000" b="1" dirty="0" err="1"/>
              <a:t>onse</a:t>
            </a:r>
            <a:r>
              <a:rPr lang="en-GB" sz="2000" b="1" dirty="0"/>
              <a:t>. </a:t>
            </a:r>
            <a:r>
              <a:rPr lang="en-GB" sz="2000" b="1" dirty="0" err="1"/>
              <a:t>Mkati</a:t>
            </a:r>
            <a:r>
              <a:rPr lang="en-GB" sz="2000" b="1" dirty="0"/>
              <a:t> </a:t>
            </a:r>
            <a:r>
              <a:rPr lang="en-GB" sz="2000" b="1" dirty="0" err="1"/>
              <a:t>mwa</a:t>
            </a:r>
            <a:r>
              <a:rPr lang="en-GB" sz="2000" b="1" dirty="0"/>
              <a:t> </a:t>
            </a:r>
            <a:r>
              <a:rPr lang="en-GB" sz="2000" b="1" dirty="0" err="1"/>
              <a:t>miliri</a:t>
            </a:r>
            <a:r>
              <a:rPr lang="en-GB" sz="2000" b="1" dirty="0"/>
              <a:t> </a:t>
            </a:r>
            <a:r>
              <a:rPr lang="en-GB" sz="2000" b="1" dirty="0" err="1"/>
              <a:t>iŵiri</a:t>
            </a:r>
            <a:r>
              <a:rPr lang="en-GB" sz="2000" b="1" dirty="0"/>
              <a:t> </a:t>
            </a:r>
            <a:r>
              <a:rPr lang="en-GB" sz="2000" b="1" dirty="0" err="1"/>
              <a:t>ikuluikulu</a:t>
            </a:r>
            <a:r>
              <a:rPr lang="en-GB" sz="2000" b="1" dirty="0"/>
              <a:t> (</a:t>
            </a:r>
            <a:r>
              <a:rPr lang="en-GB" sz="2000" b="1" dirty="0" err="1"/>
              <a:t>m’zaka</a:t>
            </a:r>
            <a:r>
              <a:rPr lang="en-GB" sz="2000" b="1" dirty="0"/>
              <a:t> za </a:t>
            </a:r>
            <a:r>
              <a:rPr lang="en-GB" sz="2000" b="1" dirty="0" err="1"/>
              <a:t>pakati</a:t>
            </a:r>
            <a:r>
              <a:rPr lang="en-GB" sz="2000" b="1" dirty="0"/>
              <a:t> pa 160 </a:t>
            </a:r>
            <a:r>
              <a:rPr lang="en-GB" sz="2000" b="1" dirty="0" err="1"/>
              <a:t>ndi</a:t>
            </a:r>
            <a:r>
              <a:rPr lang="en-GB" sz="2000" b="1" dirty="0"/>
              <a:t> 265), </a:t>
            </a:r>
            <a:r>
              <a:rPr lang="en-GB" sz="2000" b="1" dirty="0" err="1"/>
              <a:t>anadzipereka</a:t>
            </a:r>
            <a:r>
              <a:rPr lang="en-GB" sz="2000" b="1" dirty="0"/>
              <a:t> </a:t>
            </a:r>
            <a:r>
              <a:rPr lang="en-GB" sz="2000" b="1" dirty="0" err="1"/>
              <a:t>kusamalira</a:t>
            </a:r>
            <a:r>
              <a:rPr lang="en-GB" sz="2000" b="1" dirty="0"/>
              <a:t> </a:t>
            </a:r>
            <a:r>
              <a:rPr lang="en-GB" sz="2000" b="1" dirty="0" err="1"/>
              <a:t>okhudzidwa</a:t>
            </a:r>
            <a:r>
              <a:rPr lang="en-GB" sz="2000" b="1" dirty="0"/>
              <a:t>, </a:t>
            </a:r>
            <a:r>
              <a:rPr lang="en-GB" sz="2000" b="1" dirty="0" err="1"/>
              <a:t>popanda</a:t>
            </a:r>
            <a:r>
              <a:rPr lang="en-GB" sz="2000" b="1" dirty="0"/>
              <a:t> </a:t>
            </a:r>
            <a:r>
              <a:rPr lang="en-GB" sz="2000" b="1" dirty="0" err="1"/>
              <a:t>kulingalira</a:t>
            </a:r>
            <a:r>
              <a:rPr lang="en-GB" sz="2000" b="1" dirty="0"/>
              <a:t> za </a:t>
            </a:r>
            <a:r>
              <a:rPr lang="en-GB" sz="2000" b="1" dirty="0" err="1"/>
              <a:t>chitetezo</a:t>
            </a:r>
            <a:r>
              <a:rPr lang="en-GB" sz="2000" b="1" dirty="0"/>
              <a:t> </a:t>
            </a:r>
            <a:r>
              <a:rPr lang="en-GB" sz="2000" b="1" dirty="0" err="1"/>
              <a:t>chawo</a:t>
            </a:r>
            <a:r>
              <a:rPr lang="en" sz="2000" b="1"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FE466F1-7C59-EE02-65FC-B0319E17748E}"/>
              </a:ext>
            </a:extLst>
          </p:cNvPr>
          <p:cNvSpPr txBox="1"/>
          <p:nvPr/>
        </p:nvSpPr>
        <p:spPr>
          <a:xfrm>
            <a:off x="4673601" y="3142952"/>
            <a:ext cx="75088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Otsatira</a:t>
            </a:r>
            <a:r>
              <a:rPr lang="en-GB" sz="2000" b="1" dirty="0"/>
              <a:t> </a:t>
            </a:r>
            <a:r>
              <a:rPr lang="en-GB" sz="2000" b="1" dirty="0" err="1"/>
              <a:t>mbali</a:t>
            </a:r>
            <a:r>
              <a:rPr lang="en-GB" sz="2000" b="1" dirty="0"/>
              <a:t> </a:t>
            </a:r>
            <a:r>
              <a:rPr lang="en-GB" sz="2000" b="1" dirty="0" err="1"/>
              <a:t>ina</a:t>
            </a:r>
            <a:r>
              <a:rPr lang="en-GB" sz="2000" b="1" dirty="0"/>
              <a:t> </a:t>
            </a:r>
            <a:r>
              <a:rPr lang="en-GB" sz="2000" b="1" dirty="0" err="1"/>
              <a:t>iliyonse</a:t>
            </a:r>
            <a:r>
              <a:rPr lang="en-GB" sz="2000" b="1" dirty="0"/>
              <a:t> </a:t>
            </a:r>
            <a:r>
              <a:rPr lang="en-GB" sz="2000" b="1" dirty="0" err="1"/>
              <a:t>amachita</a:t>
            </a:r>
            <a:r>
              <a:rPr lang="en-GB" sz="2000" b="1" dirty="0"/>
              <a:t> </a:t>
            </a:r>
            <a:r>
              <a:rPr lang="en-GB" sz="2000" b="1" dirty="0" err="1"/>
              <a:t>molingana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khalidwe</a:t>
            </a:r>
            <a:r>
              <a:rPr lang="en-GB" sz="2000" b="1" dirty="0"/>
              <a:t> la </a:t>
            </a:r>
            <a:r>
              <a:rPr lang="en-GB" sz="2000" b="1" dirty="0" err="1"/>
              <a:t>mbaliyo</a:t>
            </a:r>
            <a:r>
              <a:rPr lang="en-GB" sz="2000" b="1" dirty="0"/>
              <a:t>. </a:t>
            </a:r>
            <a:r>
              <a:rPr lang="en-GB" sz="2000" b="1" dirty="0" err="1"/>
              <a:t>Ngati</a:t>
            </a:r>
            <a:r>
              <a:rPr lang="en-GB" sz="2000" b="1" dirty="0"/>
              <a:t> </a:t>
            </a:r>
            <a:r>
              <a:rPr lang="en-GB" sz="2000" b="1" dirty="0" err="1"/>
              <a:t>titsatira</a:t>
            </a:r>
            <a:r>
              <a:rPr lang="en-GB" sz="2000" b="1" dirty="0"/>
              <a:t> </a:t>
            </a:r>
            <a:r>
              <a:rPr lang="en-GB" sz="2000" b="1" dirty="0" err="1"/>
              <a:t>Mulungu</a:t>
            </a:r>
            <a:r>
              <a:rPr lang="en-GB" sz="2000" b="1" dirty="0"/>
              <a:t>, </a:t>
            </a:r>
            <a:r>
              <a:rPr lang="en-GB" sz="2000" b="1" dirty="0" err="1"/>
              <a:t>tidzaonetsera</a:t>
            </a:r>
            <a:r>
              <a:rPr lang="en-GB" sz="2000" b="1" dirty="0"/>
              <a:t> </a:t>
            </a:r>
            <a:r>
              <a:rPr lang="en-GB" sz="2000" b="1" dirty="0" err="1"/>
              <a:t>chikondi</a:t>
            </a:r>
            <a:r>
              <a:rPr lang="en-GB" sz="2000" b="1" dirty="0"/>
              <a:t> </a:t>
            </a:r>
            <a:r>
              <a:rPr lang="en-GB" sz="2000" b="1" dirty="0" err="1"/>
              <a:t>kwa</a:t>
            </a:r>
            <a:r>
              <a:rPr lang="en-GB" sz="2000" b="1" dirty="0"/>
              <a:t> </a:t>
            </a:r>
            <a:r>
              <a:rPr lang="en-GB" sz="2000" b="1" dirty="0" err="1"/>
              <a:t>anthu</a:t>
            </a:r>
            <a:r>
              <a:rPr lang="en-GB" sz="2000" b="1" dirty="0"/>
              <a:t> </a:t>
            </a:r>
            <a:r>
              <a:rPr lang="en-GB" sz="2000" b="1" dirty="0" err="1"/>
              <a:t>ena</a:t>
            </a:r>
            <a:r>
              <a:rPr lang="en-GB" sz="2000" b="1" dirty="0"/>
              <a:t> </a:t>
            </a:r>
            <a:r>
              <a:rPr lang="en" sz="2000" b="1" dirty="0"/>
              <a:t>(1 </a:t>
            </a:r>
            <a:r>
              <a:rPr lang="en" sz="2000" b="1" dirty="0" err="1"/>
              <a:t>Yohane</a:t>
            </a:r>
            <a:r>
              <a:rPr lang="en" sz="2000" b="1" dirty="0"/>
              <a:t> 4:20-21).</a:t>
            </a:r>
          </a:p>
        </p:txBody>
      </p:sp>
    </p:spTree>
    <p:extLst>
      <p:ext uri="{BB962C8B-B14F-4D97-AF65-F5344CB8AC3E}">
        <p14:creationId xmlns:p14="http://schemas.microsoft.com/office/powerpoint/2010/main" val="397120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07055EA-2255-FF01-003C-1056E9384AD7}"/>
              </a:ext>
            </a:extLst>
          </p:cNvPr>
          <p:cNvSpPr txBox="1"/>
          <p:nvPr/>
        </p:nvSpPr>
        <p:spPr>
          <a:xfrm>
            <a:off x="1409139" y="1141958"/>
            <a:ext cx="9801786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dirty="0">
                <a:latin typeface="Constantia" panose="02030602050306030303" pitchFamily="18" charset="0"/>
              </a:rPr>
              <a:t>“</a:t>
            </a:r>
            <a:r>
              <a:rPr lang="en-US" sz="2800" b="1" dirty="0">
                <a:latin typeface="Constantia" panose="02030602050306030303" pitchFamily="18" charset="0"/>
              </a:rPr>
              <a:t>Ndi </a:t>
            </a:r>
            <a:r>
              <a:rPr lang="en-US" sz="2800" b="1" dirty="0" err="1">
                <a:latin typeface="Constantia" panose="02030602050306030303" pitchFamily="18" charset="0"/>
              </a:rPr>
              <a:t>mwai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wa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moyo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uliwonse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kukhala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chida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chimene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Mulungu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angagwiritse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ntchito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kuuza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dziko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lapansi</a:t>
            </a:r>
            <a:r>
              <a:rPr lang="en-US" sz="2800" b="1" dirty="0">
                <a:latin typeface="Constantia" panose="02030602050306030303" pitchFamily="18" charset="0"/>
              </a:rPr>
              <a:t> za </a:t>
            </a:r>
            <a:r>
              <a:rPr lang="en-US" sz="2800" b="1" dirty="0" err="1">
                <a:latin typeface="Constantia" panose="02030602050306030303" pitchFamily="18" charset="0"/>
              </a:rPr>
              <a:t>chuma</a:t>
            </a:r>
            <a:r>
              <a:rPr lang="en-US" sz="2800" b="1" dirty="0">
                <a:latin typeface="Constantia" panose="02030602050306030303" pitchFamily="18" charset="0"/>
              </a:rPr>
              <a:t> cha </a:t>
            </a:r>
            <a:r>
              <a:rPr lang="en-US" sz="2800" b="1" dirty="0" err="1">
                <a:latin typeface="Constantia" panose="02030602050306030303" pitchFamily="18" charset="0"/>
              </a:rPr>
              <a:t>chisomo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chake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chuma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chosasanthulika</a:t>
            </a:r>
            <a:r>
              <a:rPr lang="en-US" sz="2800" b="1" dirty="0">
                <a:latin typeface="Constantia" panose="02030602050306030303" pitchFamily="18" charset="0"/>
              </a:rPr>
              <a:t> cha </a:t>
            </a:r>
            <a:r>
              <a:rPr lang="en-US" sz="2800" b="1" dirty="0" err="1">
                <a:latin typeface="Constantia" panose="02030602050306030303" pitchFamily="18" charset="0"/>
              </a:rPr>
              <a:t>Khristu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Palibe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chomwe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Khristu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amafuna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monga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nthumwi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zoyimirira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Mzimu</a:t>
            </a:r>
            <a:r>
              <a:rPr lang="en-US" sz="2800" b="1" dirty="0">
                <a:latin typeface="Constantia" panose="02030602050306030303" pitchFamily="18" charset="0"/>
              </a:rPr>
              <a:t> Wake </a:t>
            </a:r>
            <a:r>
              <a:rPr lang="en-US" sz="2800" b="1" dirty="0" err="1">
                <a:latin typeface="Constantia" panose="02030602050306030303" pitchFamily="18" charset="0"/>
              </a:rPr>
              <a:t>ndi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khalidwe</a:t>
            </a:r>
            <a:r>
              <a:rPr lang="en-US" sz="2800" b="1" dirty="0">
                <a:latin typeface="Constantia" panose="02030602050306030303" pitchFamily="18" charset="0"/>
              </a:rPr>
              <a:t> lake </a:t>
            </a:r>
            <a:r>
              <a:rPr lang="en-US" sz="2800" b="1" dirty="0" err="1">
                <a:latin typeface="Constantia" panose="02030602050306030303" pitchFamily="18" charset="0"/>
              </a:rPr>
              <a:t>kudziko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lapansi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Palibe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chimene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dziko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lapansi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likusowa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kwambiri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monga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chikondi</a:t>
            </a:r>
            <a:r>
              <a:rPr lang="en-US" sz="2800" b="1" dirty="0">
                <a:latin typeface="Constantia" panose="02030602050306030303" pitchFamily="18" charset="0"/>
              </a:rPr>
              <a:t> cha </a:t>
            </a:r>
            <a:r>
              <a:rPr lang="en-US" sz="2800" b="1" dirty="0" err="1">
                <a:latin typeface="Constantia" panose="02030602050306030303" pitchFamily="18" charset="0"/>
              </a:rPr>
              <a:t>Mpulumutsi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kuwonetseredwa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kudzera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mwa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anthu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Kumwamba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konse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kukuyembekezera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zida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zoti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azitsanulire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mafuta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opatulika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kuti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zikhale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chisangalatso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ndi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madalitso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mitima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ya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anthu</a:t>
            </a:r>
            <a:r>
              <a:rPr lang="en" sz="28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E1370B3-2225-63CD-1CDC-A0C3AECDA134}"/>
              </a:ext>
            </a:extLst>
          </p:cNvPr>
          <p:cNvSpPr txBox="1"/>
          <p:nvPr/>
        </p:nvSpPr>
        <p:spPr>
          <a:xfrm>
            <a:off x="1409139" y="6061657"/>
            <a:ext cx="56342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EGW (God's Amazing Grace - Unsearchable Riches, June 28</a:t>
            </a:r>
            <a:r>
              <a:rPr lang="en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5371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8468727-63BE-4191-B4A6-C30C82C0E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9D30140-0C91-440D-DA92-EA3AFCA0393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2443792"/>
            <a:ext cx="6400781" cy="441420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33986F0-101F-07EB-53F7-F3EE295C92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1299" y="1"/>
            <a:ext cx="5600701" cy="685799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5062A57-5594-27D6-C2E5-89252AC8E917}"/>
              </a:ext>
            </a:extLst>
          </p:cNvPr>
          <p:cNvSpPr txBox="1"/>
          <p:nvPr/>
        </p:nvSpPr>
        <p:spPr>
          <a:xfrm>
            <a:off x="152409" y="135468"/>
            <a:ext cx="6248391" cy="230832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sz="2400" b="1" dirty="0">
                <a:solidFill>
                  <a:srgbClr val="166588"/>
                </a:solidFill>
                <a:latin typeface="Comic Sans MS" panose="030F0702030302020204" pitchFamily="66" charset="0"/>
              </a:rPr>
              <a:t>“</a:t>
            </a:r>
            <a:r>
              <a:rPr lang="en-US" sz="24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Tsono</a:t>
            </a:r>
            <a:r>
              <a:rPr lang="en-US" sz="2400" b="1" dirty="0">
                <a:solidFill>
                  <a:srgbClr val="166588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usaope</a:t>
            </a:r>
            <a:r>
              <a:rPr lang="en-US" sz="2400" b="1" dirty="0">
                <a:solidFill>
                  <a:srgbClr val="166588"/>
                </a:solidFill>
                <a:latin typeface="Comic Sans MS" panose="030F0702030302020204" pitchFamily="66" charset="0"/>
              </a:rPr>
              <a:t>, </a:t>
            </a:r>
            <a:r>
              <a:rPr lang="en-US" sz="24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pakuti</a:t>
            </a:r>
            <a:r>
              <a:rPr lang="en-US" sz="2400" b="1" dirty="0">
                <a:solidFill>
                  <a:srgbClr val="166588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Ine</a:t>
            </a:r>
            <a:r>
              <a:rPr lang="en-US" sz="2400" b="1" dirty="0">
                <a:solidFill>
                  <a:srgbClr val="166588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ndili</a:t>
            </a:r>
            <a:r>
              <a:rPr lang="en-US" sz="2400" b="1" dirty="0">
                <a:solidFill>
                  <a:srgbClr val="166588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nawe</a:t>
            </a:r>
            <a:r>
              <a:rPr lang="en-US" sz="2400" b="1" dirty="0">
                <a:solidFill>
                  <a:srgbClr val="166588"/>
                </a:solidFill>
                <a:latin typeface="Comic Sans MS" panose="030F0702030302020204" pitchFamily="66" charset="0"/>
              </a:rPr>
              <a:t>; </a:t>
            </a:r>
            <a:r>
              <a:rPr lang="en-US" sz="24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usataye</a:t>
            </a:r>
            <a:r>
              <a:rPr lang="en-US" sz="2400" b="1" dirty="0">
                <a:solidFill>
                  <a:srgbClr val="166588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mtima</a:t>
            </a:r>
            <a:r>
              <a:rPr lang="en-US" sz="2400" b="1" dirty="0">
                <a:solidFill>
                  <a:srgbClr val="166588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chifukwa</a:t>
            </a:r>
            <a:r>
              <a:rPr lang="en-US" sz="2400" b="1" dirty="0">
                <a:solidFill>
                  <a:srgbClr val="166588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Ine</a:t>
            </a:r>
            <a:r>
              <a:rPr lang="en-US" sz="2400" b="1" dirty="0">
                <a:solidFill>
                  <a:srgbClr val="166588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ndine</a:t>
            </a:r>
            <a:r>
              <a:rPr lang="en-US" sz="2400" b="1" dirty="0">
                <a:solidFill>
                  <a:srgbClr val="166588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Mulungu</a:t>
            </a:r>
            <a:r>
              <a:rPr lang="en-US" sz="2400" b="1" dirty="0">
                <a:solidFill>
                  <a:srgbClr val="166588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wako</a:t>
            </a:r>
            <a:r>
              <a:rPr lang="en-US" sz="2400" b="1" dirty="0">
                <a:solidFill>
                  <a:srgbClr val="166588"/>
                </a:solidFill>
                <a:latin typeface="Comic Sans MS" panose="030F0702030302020204" pitchFamily="66" charset="0"/>
              </a:rPr>
              <a:t>. </a:t>
            </a:r>
            <a:r>
              <a:rPr lang="en-US" sz="24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Ndidzakupatsa</a:t>
            </a:r>
            <a:r>
              <a:rPr lang="en-US" sz="2400" b="1" dirty="0">
                <a:solidFill>
                  <a:srgbClr val="166588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mphamvu</a:t>
            </a:r>
            <a:r>
              <a:rPr lang="en-US" sz="2400" b="1" dirty="0">
                <a:solidFill>
                  <a:srgbClr val="166588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ndipo</a:t>
            </a:r>
            <a:r>
              <a:rPr lang="en-US" sz="2400" b="1" dirty="0">
                <a:solidFill>
                  <a:srgbClr val="166588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ndidzakuthandiza</a:t>
            </a:r>
            <a:r>
              <a:rPr lang="en-US" sz="2400" b="1" dirty="0">
                <a:solidFill>
                  <a:srgbClr val="166588"/>
                </a:solidFill>
                <a:latin typeface="Comic Sans MS" panose="030F0702030302020204" pitchFamily="66" charset="0"/>
              </a:rPr>
              <a:t>, </a:t>
            </a:r>
            <a:r>
              <a:rPr lang="en-US" sz="24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ndidzakutchinjiriza</a:t>
            </a:r>
            <a:r>
              <a:rPr lang="en-US" sz="2400" b="1" dirty="0">
                <a:solidFill>
                  <a:srgbClr val="166588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ndi</a:t>
            </a:r>
            <a:r>
              <a:rPr lang="en-US" sz="2400" b="1" dirty="0">
                <a:solidFill>
                  <a:srgbClr val="166588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dzanja</a:t>
            </a:r>
            <a:r>
              <a:rPr lang="en-US" sz="2400" b="1" dirty="0">
                <a:solidFill>
                  <a:srgbClr val="166588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langa</a:t>
            </a:r>
            <a:r>
              <a:rPr lang="en-US" sz="2400" b="1" dirty="0">
                <a:solidFill>
                  <a:srgbClr val="166588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lamanja</a:t>
            </a:r>
            <a:r>
              <a:rPr lang="en-US" sz="2400" b="1" dirty="0">
                <a:solidFill>
                  <a:srgbClr val="166588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logonjetsa</a:t>
            </a:r>
            <a:r>
              <a:rPr lang="es-ES" sz="2400" b="1" dirty="0">
                <a:solidFill>
                  <a:srgbClr val="166588"/>
                </a:solidFill>
                <a:latin typeface="Comic Sans MS" panose="030F0702030302020204" pitchFamily="66" charset="0"/>
              </a:rPr>
              <a:t>” </a:t>
            </a:r>
            <a:r>
              <a:rPr lang="es-ES" b="1" dirty="0">
                <a:solidFill>
                  <a:srgbClr val="166588"/>
                </a:solidFill>
                <a:latin typeface="Comic Sans MS" panose="030F0702030302020204" pitchFamily="66" charset="0"/>
              </a:rPr>
              <a:t>(</a:t>
            </a:r>
            <a:r>
              <a:rPr lang="es-ES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Yesaya</a:t>
            </a:r>
            <a:r>
              <a:rPr lang="es-ES" b="1" dirty="0">
                <a:solidFill>
                  <a:srgbClr val="166588"/>
                </a:solidFill>
                <a:latin typeface="Comic Sans MS" panose="030F0702030302020204" pitchFamily="66" charset="0"/>
              </a:rPr>
              <a:t> 41:10, </a:t>
            </a:r>
            <a:r>
              <a:rPr lang="es-ES" sz="1400" b="1" dirty="0">
                <a:solidFill>
                  <a:srgbClr val="166588"/>
                </a:solidFill>
                <a:latin typeface="Comic Sans MS" panose="030F0702030302020204" pitchFamily="66" charset="0"/>
              </a:rPr>
              <a:t>CCL</a:t>
            </a:r>
            <a:r>
              <a:rPr lang="es-ES" b="1" dirty="0">
                <a:solidFill>
                  <a:srgbClr val="166588"/>
                </a:solidFill>
                <a:latin typeface="Comic Sans MS" panose="030F0702030302020204" pitchFamily="66" charset="0"/>
              </a:rPr>
              <a:t>)</a:t>
            </a:r>
            <a:endParaRPr lang="es-ES" sz="2400" b="1" dirty="0">
              <a:solidFill>
                <a:srgbClr val="166588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07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0DE4776-1140-B7A3-9E57-D3DEDA17BD0C}"/>
              </a:ext>
            </a:extLst>
          </p:cNvPr>
          <p:cNvSpPr txBox="1"/>
          <p:nvPr/>
        </p:nvSpPr>
        <p:spPr>
          <a:xfrm>
            <a:off x="5059891" y="3765385"/>
            <a:ext cx="69416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tabLst>
                <a:tab pos="538163" algn="l"/>
              </a:tabLst>
            </a:pPr>
            <a:r>
              <a:rPr lang="en" sz="2000" b="1" dirty="0" err="1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Maphunziro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 pa </a:t>
            </a:r>
            <a:r>
              <a:rPr lang="en" sz="2000" b="1" dirty="0" err="1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kuwonongedwa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 </a:t>
            </a:r>
            <a:r>
              <a:rPr lang="en" sz="2000" b="1" dirty="0" err="1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kwa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 </a:t>
            </a:r>
            <a:r>
              <a:rPr lang="en" sz="2000" b="1" dirty="0" err="1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Yerusalemu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:</a:t>
            </a:r>
          </a:p>
          <a:p>
            <a:pPr lvl="1">
              <a:spcBef>
                <a:spcPts val="600"/>
              </a:spcBef>
              <a:tabLst>
                <a:tab pos="538163" algn="l"/>
              </a:tabLst>
            </a:pP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A23292"/>
                  </a:glow>
                </a:effectLst>
              </a:rPr>
              <a:t>Kukanidwa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A23292"/>
                  </a:glo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A23292"/>
                  </a:glow>
                </a:effectLst>
              </a:rPr>
              <a:t>kwa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A23292"/>
                  </a:glo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A23292"/>
                  </a:glow>
                </a:effectLst>
              </a:rPr>
              <a:t>chikondi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A23292"/>
                  </a:glow>
                </a:effectLst>
              </a:rPr>
              <a:t> cha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A23292"/>
                  </a:glow>
                </a:effectLst>
              </a:rPr>
              <a:t>Mulungu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A23292"/>
                  </a:glow>
                </a:effectLst>
              </a:rPr>
              <a:t>.</a:t>
            </a:r>
          </a:p>
          <a:p>
            <a:pPr lvl="1">
              <a:spcBef>
                <a:spcPts val="600"/>
              </a:spcBef>
              <a:tabLst>
                <a:tab pos="538163" algn="l"/>
              </a:tabLst>
            </a:pP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51A54C"/>
                  </a:glow>
                </a:effectLst>
              </a:rPr>
              <a:t>Mulungu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51A54C"/>
                  </a:glo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51A54C"/>
                  </a:glow>
                </a:effectLst>
              </a:rPr>
              <a:t>amasamalira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51A54C"/>
                  </a:glo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51A54C"/>
                  </a:glow>
                </a:effectLst>
              </a:rPr>
              <a:t>anthu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51A54C"/>
                  </a:glo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51A54C"/>
                  </a:glow>
                </a:effectLst>
              </a:rPr>
              <a:t>ake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1A54C"/>
                  </a:glow>
                </a:effectLst>
              </a:rPr>
              <a:t>.</a:t>
            </a:r>
          </a:p>
          <a:p>
            <a:pPr>
              <a:spcBef>
                <a:spcPts val="1800"/>
              </a:spcBef>
              <a:tabLst>
                <a:tab pos="538163" algn="l"/>
              </a:tabLst>
            </a:pP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Maphunziro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kuchokera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kwa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Akhristu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oyambirira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 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:</a:t>
            </a:r>
          </a:p>
          <a:p>
            <a:pPr lvl="1">
              <a:spcBef>
                <a:spcPts val="600"/>
              </a:spcBef>
              <a:tabLst>
                <a:tab pos="538163" algn="l"/>
              </a:tabLst>
            </a:pP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C5600D"/>
                  </a:glow>
                </a:effectLst>
              </a:rPr>
              <a:t>Kukhulupirika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C5600D"/>
                  </a:glo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C5600D"/>
                  </a:glow>
                </a:effectLst>
              </a:rPr>
              <a:t>pofunafuna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C5600D"/>
                  </a:glow>
                </a:effectLst>
              </a:rPr>
              <a:t>.</a:t>
            </a:r>
          </a:p>
          <a:p>
            <a:pPr lvl="1">
              <a:spcBef>
                <a:spcPts val="600"/>
              </a:spcBef>
              <a:tabLst>
                <a:tab pos="538163" algn="l"/>
              </a:tabLst>
            </a:pP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228F9E"/>
                  </a:glow>
                </a:effectLst>
              </a:rPr>
              <a:t>Kuthandiza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228F9E"/>
                  </a:glo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228F9E"/>
                  </a:glow>
                </a:effectLst>
              </a:rPr>
              <a:t>osowa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228F9E"/>
                  </a:glow>
                </a:effectLst>
              </a:rPr>
              <a:t>.</a:t>
            </a:r>
          </a:p>
          <a:p>
            <a:pPr lvl="1">
              <a:spcBef>
                <a:spcPts val="600"/>
              </a:spcBef>
              <a:tabLst>
                <a:tab pos="538163" algn="l"/>
              </a:tabLst>
            </a:pP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A68702"/>
                  </a:glow>
                </a:effectLst>
              </a:rPr>
              <a:t>Chikondi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A68702"/>
                  </a:glow>
                </a:effectLst>
              </a:rPr>
              <a:t>,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A68702"/>
                  </a:glow>
                </a:effectLst>
              </a:rPr>
              <a:t>chizindikiro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A68702"/>
                  </a:glo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A68702"/>
                  </a:glow>
                </a:effectLst>
              </a:rPr>
              <a:t>chathu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A68702"/>
                  </a:glow>
                </a:effectLst>
              </a:rPr>
              <a:t> cha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A68702"/>
                  </a:glow>
                </a:effectLst>
              </a:rPr>
              <a:t>kudziwika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A68702"/>
                  </a:glow>
                </a:effectLst>
              </a:rPr>
              <a:t>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D72F1CE-064A-7660-04A1-ED3658A1B139}"/>
              </a:ext>
            </a:extLst>
          </p:cNvPr>
          <p:cNvSpPr txBox="1"/>
          <p:nvPr/>
        </p:nvSpPr>
        <p:spPr>
          <a:xfrm>
            <a:off x="190410" y="210325"/>
            <a:ext cx="75198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Chaka cha 70 </a:t>
            </a:r>
            <a:r>
              <a:rPr lang="en-GB" sz="2000" b="1" dirty="0" err="1"/>
              <a:t>chinali</a:t>
            </a:r>
            <a:r>
              <a:rPr lang="en-GB" sz="2000" b="1" dirty="0"/>
              <a:t> </a:t>
            </a:r>
            <a:r>
              <a:rPr lang="en-GB" sz="2000" b="1" dirty="0" err="1"/>
              <a:t>kutha</a:t>
            </a:r>
            <a:r>
              <a:rPr lang="en-GB" sz="2000" b="1" dirty="0"/>
              <a:t> </a:t>
            </a:r>
            <a:r>
              <a:rPr lang="en-GB" sz="2000" b="1" dirty="0" err="1"/>
              <a:t>kwa</a:t>
            </a:r>
            <a:r>
              <a:rPr lang="en-GB" sz="2000" b="1" dirty="0"/>
              <a:t> </a:t>
            </a:r>
            <a:r>
              <a:rPr lang="en-GB" sz="2000" b="1" dirty="0" err="1"/>
              <a:t>mtundu</a:t>
            </a:r>
            <a:r>
              <a:rPr lang="en-GB" sz="2000" b="1" dirty="0"/>
              <a:t> </a:t>
            </a:r>
            <a:r>
              <a:rPr lang="en-GB" sz="2000" b="1" dirty="0" err="1"/>
              <a:t>wa</a:t>
            </a:r>
            <a:r>
              <a:rPr lang="en-GB" sz="2000" b="1" dirty="0"/>
              <a:t> </a:t>
            </a:r>
            <a:r>
              <a:rPr lang="en-GB" sz="2000" b="1" dirty="0" err="1"/>
              <a:t>Israyeli</a:t>
            </a:r>
            <a:r>
              <a:rPr lang="en-GB" sz="2000" b="1" dirty="0"/>
              <a:t>. </a:t>
            </a:r>
            <a:r>
              <a:rPr lang="en-GB" sz="2000" b="1" dirty="0" err="1"/>
              <a:t>Ngakhale</a:t>
            </a:r>
            <a:r>
              <a:rPr lang="en-GB" sz="2000" b="1" dirty="0"/>
              <a:t> </a:t>
            </a:r>
            <a:r>
              <a:rPr lang="en-GB" sz="2000" b="1" dirty="0" err="1"/>
              <a:t>kuti</a:t>
            </a:r>
            <a:r>
              <a:rPr lang="en-GB" sz="2000" b="1" dirty="0"/>
              <a:t> </a:t>
            </a:r>
            <a:r>
              <a:rPr lang="en-GB" sz="2000" b="1" dirty="0" err="1"/>
              <a:t>anali</a:t>
            </a:r>
            <a:r>
              <a:rPr lang="en-GB" sz="2000" b="1" dirty="0"/>
              <a:t> Aroma amene </a:t>
            </a:r>
            <a:r>
              <a:rPr lang="en-GB" sz="2000" b="1" dirty="0" err="1"/>
              <a:t>anawononga</a:t>
            </a:r>
            <a:r>
              <a:rPr lang="en-GB" sz="2000" b="1" dirty="0"/>
              <a:t> </a:t>
            </a:r>
            <a:r>
              <a:rPr lang="en-GB" sz="2000" b="1" dirty="0" err="1"/>
              <a:t>Yerusalemu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Kachisi</a:t>
            </a:r>
            <a:r>
              <a:rPr lang="en-GB" sz="2000" b="1" dirty="0"/>
              <a:t>, </a:t>
            </a:r>
            <a:r>
              <a:rPr lang="en-GB" sz="2000" b="1" dirty="0" err="1"/>
              <a:t>maulamuliro</a:t>
            </a:r>
            <a:r>
              <a:rPr lang="en-GB" sz="2000" b="1" dirty="0"/>
              <a:t> </a:t>
            </a:r>
            <a:r>
              <a:rPr lang="en-GB" sz="2000" b="1" dirty="0" err="1"/>
              <a:t>enanso</a:t>
            </a:r>
            <a:r>
              <a:rPr lang="en-GB" sz="2000" b="1" dirty="0"/>
              <a:t> </a:t>
            </a:r>
            <a:r>
              <a:rPr lang="en-GB" sz="2000" b="1" dirty="0" err="1"/>
              <a:t>anatenga</a:t>
            </a:r>
            <a:r>
              <a:rPr lang="en-GB" sz="2000" b="1" dirty="0"/>
              <a:t> </a:t>
            </a:r>
            <a:r>
              <a:rPr lang="en-GB" sz="2000" b="1" dirty="0" err="1"/>
              <a:t>nawo</a:t>
            </a:r>
            <a:r>
              <a:rPr lang="en-GB" sz="2000" b="1" dirty="0"/>
              <a:t> </a:t>
            </a:r>
            <a:r>
              <a:rPr lang="en-GB" sz="2000" b="1" dirty="0" err="1"/>
              <a:t>mbali</a:t>
            </a:r>
            <a:r>
              <a:rPr lang="en-GB" sz="2000" b="1" dirty="0"/>
              <a:t> </a:t>
            </a:r>
            <a:r>
              <a:rPr lang="en-GB" sz="2000" b="1" dirty="0" err="1"/>
              <a:t>pankhondo</a:t>
            </a:r>
            <a:r>
              <a:rPr lang="en-GB" sz="2000" b="1" dirty="0"/>
              <a:t> </a:t>
            </a:r>
            <a:r>
              <a:rPr lang="en-GB" sz="2000" b="1" dirty="0" err="1"/>
              <a:t>imeneyo</a:t>
            </a:r>
            <a:r>
              <a:rPr lang="en" sz="2000" b="1" dirty="0"/>
              <a:t>.</a:t>
            </a:r>
          </a:p>
        </p:txBody>
      </p:sp>
      <p:pic>
        <p:nvPicPr>
          <p:cNvPr id="5" name="Imagen 4" descr="Imagen que contiene exterior, naturaleza, pasto, agua&#10;&#10;Descripción generada automáticamente">
            <a:extLst>
              <a:ext uri="{FF2B5EF4-FFF2-40B4-BE49-F238E27FC236}">
                <a16:creationId xmlns:a16="http://schemas.microsoft.com/office/drawing/2014/main" id="{C7E16AA5-0268-38A4-61FE-7BC8654A2CC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0311" y="155448"/>
            <a:ext cx="4291278" cy="332398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Imagen 6" descr="Imagen que contiene tabla, llenado, entero, grande&#10;&#10;Descripción generada automáticamente">
            <a:extLst>
              <a:ext uri="{FF2B5EF4-FFF2-40B4-BE49-F238E27FC236}">
                <a16:creationId xmlns:a16="http://schemas.microsoft.com/office/drawing/2014/main" id="{60103816-E877-B251-EE17-1A2BB8660D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412" y="3693780"/>
            <a:ext cx="4246122" cy="300184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" name="Imagen 9" descr="Icono&#10;&#10;Descripción generada automáticamente">
            <a:extLst>
              <a:ext uri="{FF2B5EF4-FFF2-40B4-BE49-F238E27FC236}">
                <a16:creationId xmlns:a16="http://schemas.microsoft.com/office/drawing/2014/main" id="{79E0F991-AA7D-9CC8-38C2-777A1E5AFF4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2199" y="5085792"/>
            <a:ext cx="351665" cy="351171"/>
          </a:xfrm>
          <a:prstGeom prst="rect">
            <a:avLst/>
          </a:prstGeom>
        </p:spPr>
      </p:pic>
      <p:pic>
        <p:nvPicPr>
          <p:cNvPr id="12" name="Imagen 11" descr="Icono&#10;&#10;Descripción generada automáticamente">
            <a:extLst>
              <a:ext uri="{FF2B5EF4-FFF2-40B4-BE49-F238E27FC236}">
                <a16:creationId xmlns:a16="http://schemas.microsoft.com/office/drawing/2014/main" id="{95A94C06-655E-BF75-130F-7C1A7E9DB6F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2199" y="3780502"/>
            <a:ext cx="351665" cy="351171"/>
          </a:xfrm>
          <a:prstGeom prst="rect">
            <a:avLst/>
          </a:prstGeom>
        </p:spPr>
      </p:pic>
      <p:pic>
        <p:nvPicPr>
          <p:cNvPr id="15" name="Imagen 14" descr="Forma, Icono&#10;&#10;Descripción generada automáticamente">
            <a:extLst>
              <a:ext uri="{FF2B5EF4-FFF2-40B4-BE49-F238E27FC236}">
                <a16:creationId xmlns:a16="http://schemas.microsoft.com/office/drawing/2014/main" id="{69D5C66C-1D84-F157-A468-0EF48AA1EC5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134290" y="4490175"/>
            <a:ext cx="191267" cy="47717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Forma, Círculo&#10;&#10;Descripción generada automáticamente">
            <a:extLst>
              <a:ext uri="{FF2B5EF4-FFF2-40B4-BE49-F238E27FC236}">
                <a16:creationId xmlns:a16="http://schemas.microsoft.com/office/drawing/2014/main" id="{8DDAEFBD-7E0C-6D9F-CABD-9B50ECCECF5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134454" y="4123724"/>
            <a:ext cx="191267" cy="47749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Forma, Icono&#10;&#10;Descripción generada automáticamente">
            <a:extLst>
              <a:ext uri="{FF2B5EF4-FFF2-40B4-BE49-F238E27FC236}">
                <a16:creationId xmlns:a16="http://schemas.microsoft.com/office/drawing/2014/main" id="{9B8C0C0D-D9E6-1018-85E6-5FBBEB2C914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134454" y="5795560"/>
            <a:ext cx="191267" cy="47749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 descr="Icono&#10;&#10;Descripción generada automáticamente">
            <a:extLst>
              <a:ext uri="{FF2B5EF4-FFF2-40B4-BE49-F238E27FC236}">
                <a16:creationId xmlns:a16="http://schemas.microsoft.com/office/drawing/2014/main" id="{635A8854-9E0C-D4E5-F106-8DFC299EC3B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134454" y="6174749"/>
            <a:ext cx="191267" cy="47749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 descr="Un dibujo de un ojo&#10;&#10;Descripción generada automáticamente con confianza media">
            <a:extLst>
              <a:ext uri="{FF2B5EF4-FFF2-40B4-BE49-F238E27FC236}">
                <a16:creationId xmlns:a16="http://schemas.microsoft.com/office/drawing/2014/main" id="{DC20512D-7FF2-B15E-42B3-31ABC48746F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134374" y="5413898"/>
            <a:ext cx="191426" cy="47749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260ED74-5B40-ADBD-FF7B-98AB6B6E1E4D}"/>
              </a:ext>
            </a:extLst>
          </p:cNvPr>
          <p:cNvSpPr txBox="1"/>
          <p:nvPr/>
        </p:nvSpPr>
        <p:spPr>
          <a:xfrm>
            <a:off x="190410" y="2041407"/>
            <a:ext cx="751989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Kumbali</a:t>
            </a:r>
            <a:r>
              <a:rPr lang="en-GB" sz="2000" b="1" dirty="0"/>
              <a:t> </a:t>
            </a:r>
            <a:r>
              <a:rPr lang="en-GB" sz="2000" b="1" dirty="0" err="1"/>
              <a:t>ina</a:t>
            </a:r>
            <a:r>
              <a:rPr lang="en-GB" sz="2000" b="1" dirty="0"/>
              <a:t>, </a:t>
            </a:r>
            <a:r>
              <a:rPr lang="en-GB" sz="2000" b="1" dirty="0" err="1"/>
              <a:t>Mulungu</a:t>
            </a:r>
            <a:r>
              <a:rPr lang="en-GB" sz="2000" b="1" dirty="0"/>
              <a:t> </a:t>
            </a:r>
            <a:r>
              <a:rPr lang="en-GB" sz="2000" b="1" dirty="0" err="1"/>
              <a:t>anachenjeza</a:t>
            </a:r>
            <a:r>
              <a:rPr lang="en-GB" sz="2000" b="1" dirty="0"/>
              <a:t> </a:t>
            </a:r>
            <a:r>
              <a:rPr lang="en-GB" sz="2000" b="1" dirty="0" err="1"/>
              <a:t>mobwerezabwereza</a:t>
            </a:r>
            <a:r>
              <a:rPr lang="en-GB" sz="2000" b="1" dirty="0"/>
              <a:t> za </a:t>
            </a:r>
            <a:r>
              <a:rPr lang="en-GB" sz="2000" b="1" dirty="0" err="1"/>
              <a:t>zotsatirapo</a:t>
            </a:r>
            <a:r>
              <a:rPr lang="en-GB" sz="2000" b="1" dirty="0"/>
              <a:t> za </a:t>
            </a:r>
            <a:r>
              <a:rPr lang="en-GB" sz="2000" b="1" dirty="0" err="1"/>
              <a:t>kumukana</a:t>
            </a:r>
            <a:r>
              <a:rPr lang="en" sz="2000" b="1" dirty="0"/>
              <a:t>; </a:t>
            </a:r>
            <a:r>
              <a:rPr lang="en-GB" sz="2000" b="1" dirty="0" err="1"/>
              <a:t>anachedwetsa</a:t>
            </a:r>
            <a:r>
              <a:rPr lang="en-GB" sz="2000" b="1" dirty="0"/>
              <a:t> </a:t>
            </a:r>
            <a:r>
              <a:rPr lang="en-GB" sz="2000" b="1" dirty="0" err="1"/>
              <a:t>kupereka</a:t>
            </a:r>
            <a:r>
              <a:rPr lang="en-GB" sz="2000" b="1" dirty="0"/>
              <a:t> </a:t>
            </a:r>
            <a:r>
              <a:rPr lang="en-GB" sz="2000" b="1" dirty="0" err="1"/>
              <a:t>chiweruzo</a:t>
            </a:r>
            <a:r>
              <a:rPr lang="en-GB" sz="2000" b="1" dirty="0"/>
              <a:t>; </a:t>
            </a:r>
            <a:r>
              <a:rPr lang="en-GB" sz="2000" b="1" dirty="0" err="1"/>
              <a:t>nakonzekeretsa</a:t>
            </a:r>
            <a:r>
              <a:rPr lang="en-GB" sz="2000" b="1" dirty="0"/>
              <a:t> </a:t>
            </a:r>
            <a:r>
              <a:rPr lang="en-GB" sz="2000" b="1" dirty="0" err="1"/>
              <a:t>anthu</a:t>
            </a:r>
            <a:r>
              <a:rPr lang="en-GB" sz="2000" b="1" dirty="0"/>
              <a:t>, Mpingo, </a:t>
            </a:r>
            <a:r>
              <a:rPr lang="en-GB" sz="2000" b="1" dirty="0" err="1"/>
              <a:t>kuti</a:t>
            </a:r>
            <a:r>
              <a:rPr lang="en-GB" sz="2000" b="1" dirty="0"/>
              <a:t> </a:t>
            </a:r>
            <a:r>
              <a:rPr lang="en-GB" sz="2000" b="1" dirty="0" err="1"/>
              <a:t>anyamule</a:t>
            </a:r>
            <a:r>
              <a:rPr lang="en-GB" sz="2000" b="1" dirty="0"/>
              <a:t> </a:t>
            </a:r>
            <a:r>
              <a:rPr lang="en-GB" sz="2000" b="1" dirty="0" err="1"/>
              <a:t>nyali</a:t>
            </a:r>
            <a:r>
              <a:rPr lang="en-GB" sz="2000" b="1" dirty="0"/>
              <a:t> </a:t>
            </a:r>
            <a:r>
              <a:rPr lang="en-GB" sz="2000" b="1" dirty="0" err="1"/>
              <a:t>ya</a:t>
            </a:r>
            <a:r>
              <a:rPr lang="en-GB" sz="2000" b="1" dirty="0"/>
              <a:t> </a:t>
            </a:r>
            <a:r>
              <a:rPr lang="en-GB" sz="2000" b="1" dirty="0" err="1"/>
              <a:t>choonadi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kuunikira</a:t>
            </a:r>
            <a:r>
              <a:rPr lang="en-GB" sz="2000" b="1" dirty="0"/>
              <a:t> </a:t>
            </a:r>
            <a:r>
              <a:rPr lang="en-GB" sz="2000" b="1" dirty="0" err="1"/>
              <a:t>dziko</a:t>
            </a:r>
            <a:r>
              <a:rPr lang="en-GB" sz="2000" b="1" dirty="0"/>
              <a:t> </a:t>
            </a:r>
            <a:r>
              <a:rPr lang="en-GB" sz="2000" b="1" dirty="0" err="1"/>
              <a:t>lapansi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uthenga</a:t>
            </a:r>
            <a:r>
              <a:rPr lang="en-GB" sz="2000" b="1" dirty="0"/>
              <a:t> </a:t>
            </a:r>
            <a:r>
              <a:rPr lang="en-GB" sz="2000" b="1" dirty="0" err="1"/>
              <a:t>wa</a:t>
            </a:r>
            <a:r>
              <a:rPr lang="en-GB" sz="2000" b="1" dirty="0"/>
              <a:t> </a:t>
            </a:r>
            <a:r>
              <a:rPr lang="en-GB" sz="2000" b="1" dirty="0" err="1"/>
              <a:t>chikondi</a:t>
            </a:r>
            <a:r>
              <a:rPr lang="en-GB" sz="2000" b="1" dirty="0"/>
              <a:t> cha </a:t>
            </a:r>
            <a:r>
              <a:rPr lang="en-GB" sz="2000" b="1" dirty="0" err="1"/>
              <a:t>Mulungu</a:t>
            </a:r>
            <a:r>
              <a:rPr lang="en" sz="2000" b="1" dirty="0"/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1C1F80F-BC6F-5E60-3A61-754327326116}"/>
              </a:ext>
            </a:extLst>
          </p:cNvPr>
          <p:cNvSpPr txBox="1"/>
          <p:nvPr/>
        </p:nvSpPr>
        <p:spPr>
          <a:xfrm>
            <a:off x="190408" y="1390356"/>
            <a:ext cx="72828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Mbali</a:t>
            </a:r>
            <a:r>
              <a:rPr lang="en-GB" sz="2000" b="1" dirty="0"/>
              <a:t> </a:t>
            </a:r>
            <a:r>
              <a:rPr lang="en-GB" sz="2000" b="1" dirty="0" err="1"/>
              <a:t>ina</a:t>
            </a:r>
            <a:r>
              <a:rPr lang="en-GB" sz="2000" b="1" dirty="0"/>
              <a:t>, </a:t>
            </a:r>
            <a:r>
              <a:rPr lang="en-GB" sz="2000" b="1" dirty="0" err="1"/>
              <a:t>Satana</a:t>
            </a:r>
            <a:r>
              <a:rPr lang="en-GB" sz="2000" b="1" dirty="0"/>
              <a:t> </a:t>
            </a:r>
            <a:r>
              <a:rPr lang="en-GB" sz="2000" b="1" dirty="0" err="1"/>
              <a:t>anasonkhezera</a:t>
            </a:r>
            <a:r>
              <a:rPr lang="en-GB" sz="2000" b="1" dirty="0"/>
              <a:t> </a:t>
            </a:r>
            <a:r>
              <a:rPr lang="en-GB" sz="2000" b="1" dirty="0" err="1"/>
              <a:t>Aisrayeli</a:t>
            </a:r>
            <a:r>
              <a:rPr lang="en-GB" sz="2000" b="1" dirty="0"/>
              <a:t> </a:t>
            </a:r>
            <a:r>
              <a:rPr lang="en-GB" sz="2000" b="1" dirty="0" err="1"/>
              <a:t>kumukana</a:t>
            </a:r>
            <a:r>
              <a:rPr lang="en-GB" sz="2000" b="1" dirty="0"/>
              <a:t> </a:t>
            </a:r>
            <a:r>
              <a:rPr lang="en-GB" sz="2000" b="1" dirty="0" err="1"/>
              <a:t>Mesiya</a:t>
            </a:r>
            <a:r>
              <a:rPr lang="en-GB" sz="2000" b="1" dirty="0"/>
              <a:t>, </a:t>
            </a:r>
            <a:r>
              <a:rPr lang="en-GB" sz="2000" b="1" dirty="0" err="1"/>
              <a:t>kenako</a:t>
            </a:r>
            <a:r>
              <a:rPr lang="en-GB" sz="2000" b="1" dirty="0"/>
              <a:t> iye </a:t>
            </a:r>
            <a:r>
              <a:rPr lang="en-GB" sz="2000" b="1" dirty="0" err="1"/>
              <a:t>ananena</a:t>
            </a:r>
            <a:r>
              <a:rPr lang="en-GB" sz="2000" b="1" dirty="0"/>
              <a:t> </a:t>
            </a:r>
            <a:r>
              <a:rPr lang="en-GB" sz="2000" b="1" dirty="0" err="1"/>
              <a:t>kuti</a:t>
            </a:r>
            <a:r>
              <a:rPr lang="en-GB" sz="2000" b="1" dirty="0"/>
              <a:t> </a:t>
            </a:r>
            <a:r>
              <a:rPr lang="en-GB" sz="2000" b="1" dirty="0" err="1"/>
              <a:t>ali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ufulu</a:t>
            </a:r>
            <a:r>
              <a:rPr lang="en-GB" sz="2000" b="1" dirty="0"/>
              <a:t> </a:t>
            </a:r>
            <a:r>
              <a:rPr lang="en-GB" sz="2000" b="1" dirty="0" err="1"/>
              <a:t>wowononga</a:t>
            </a:r>
            <a:r>
              <a:rPr lang="en-GB" sz="2000" b="1" dirty="0"/>
              <a:t> </a:t>
            </a:r>
            <a:r>
              <a:rPr lang="en-GB" sz="2000" b="1" dirty="0" err="1"/>
              <a:t>mtunduwo</a:t>
            </a:r>
            <a:r>
              <a:rPr lang="en-GB" sz="2000" b="1" dirty="0"/>
              <a:t>.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003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9C6E00E-F9BC-2057-5B4D-9DBC38F37181}"/>
              </a:ext>
            </a:extLst>
          </p:cNvPr>
          <p:cNvSpPr txBox="1"/>
          <p:nvPr/>
        </p:nvSpPr>
        <p:spPr>
          <a:xfrm>
            <a:off x="120374" y="2444173"/>
            <a:ext cx="721740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800" b="1" dirty="0">
                <a:ln w="13462">
                  <a:solidFill>
                    <a:srgbClr val="7D4837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ZOMWE TINGAPHUNZIRE PA KUWONONGEDWA KWA YERUSALEMU</a:t>
            </a:r>
            <a:endParaRPr lang="en" sz="4800" b="1" dirty="0">
              <a:ln w="13462">
                <a:solidFill>
                  <a:srgbClr val="7D4837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301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D6ACB74-5F9D-195F-81B6-031034FD1489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KUKANIDWA KWA CHIKONDI CHA MULUNGU</a:t>
            </a:r>
            <a:endParaRPr lang="en" sz="4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5B9B411-2013-EDB3-013A-C7E30FCFCF9A}"/>
              </a:ext>
            </a:extLst>
          </p:cNvPr>
          <p:cNvSpPr txBox="1"/>
          <p:nvPr/>
        </p:nvSpPr>
        <p:spPr>
          <a:xfrm>
            <a:off x="2743200" y="633379"/>
            <a:ext cx="94061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Haa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!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Yerusalemu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Yerusalemu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iwe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amene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umapha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aneneri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ndi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kugenda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miyala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amene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atumidwa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kwa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iwe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kawirikawiri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ndimafuna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kusonkhanitsa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ana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ako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monga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nkhuku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imasonkhanitsira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ana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ake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pansi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pa mapiko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ake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koma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iwe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sunafune</a:t>
            </a:r>
            <a:r>
              <a:rPr lang="en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!” </a:t>
            </a:r>
            <a:r>
              <a:rPr lang="en" sz="12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" sz="12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Mateyu</a:t>
            </a:r>
            <a:r>
              <a:rPr lang="en" sz="12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23:37 CCL)</a:t>
            </a:r>
            <a:endParaRPr lang="es-ES" sz="1600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7E62783-843A-9460-B9A3-6E0A1E213E32}"/>
              </a:ext>
            </a:extLst>
          </p:cNvPr>
          <p:cNvSpPr txBox="1"/>
          <p:nvPr/>
        </p:nvSpPr>
        <p:spPr>
          <a:xfrm>
            <a:off x="2743201" y="1510989"/>
            <a:ext cx="9487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Yesu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analira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pamene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kuyandikira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Yerusalemu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 Luka 19:41-44 ).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Anadziwa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kuti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anthu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ake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adzavutika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ndi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zotsatira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za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kukana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maitanidwe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achikondi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Mulungu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poumitsa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khosi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(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Mateyu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23:37 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</p:txBody>
      </p:sp>
      <p:pic>
        <p:nvPicPr>
          <p:cNvPr id="4" name="Imagen 3" descr="Un grupo de personas disfrazadas&#10;&#10;Descripción generada automáticamente con confianza media">
            <a:extLst>
              <a:ext uri="{FF2B5EF4-FFF2-40B4-BE49-F238E27FC236}">
                <a16:creationId xmlns:a16="http://schemas.microsoft.com/office/drawing/2014/main" id="{9633F36D-BFD8-4623-27CD-B854776F77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19" y="872836"/>
            <a:ext cx="2631081" cy="25438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AEA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Imagen que contiene edificio, calle, caminando, gente&#10;&#10;Descripción generada automáticamente">
            <a:extLst>
              <a:ext uri="{FF2B5EF4-FFF2-40B4-BE49-F238E27FC236}">
                <a16:creationId xmlns:a16="http://schemas.microsoft.com/office/drawing/2014/main" id="{B9B09A16-BCDD-6F88-A969-53EA21628D9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8379" r="18379"/>
          <a:stretch/>
        </p:blipFill>
        <p:spPr>
          <a:xfrm>
            <a:off x="9335910" y="3657357"/>
            <a:ext cx="2598877" cy="30820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C3308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33F1CABD-1F28-F164-31EB-3D8A9893272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3756" y="3268200"/>
            <a:ext cx="2507796" cy="3503939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  <a:softEdge rad="25400"/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5A86519-C46C-1181-E826-A355DA32194C}"/>
              </a:ext>
            </a:extLst>
          </p:cNvPr>
          <p:cNvSpPr txBox="1"/>
          <p:nvPr/>
        </p:nvSpPr>
        <p:spPr>
          <a:xfrm>
            <a:off x="42698" y="3541077"/>
            <a:ext cx="758105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Mbiri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imatiuza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kuti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Ayuda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anapanduka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chaka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cha 66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potsutsana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ndi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nkhanza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za Aroma.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Magulu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osiyanasiyana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achiyuda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kumenyana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okhaokha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pamene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Aroma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anazinga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mzindawo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M’chaka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cha 70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zonse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zinatha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Tito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anawononga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Yerusalemu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ndi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Kachisi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Ayuda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zana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limodzi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anawonongeka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C0EB4FE-D62D-24F6-3CC9-2229E71F96AE}"/>
              </a:ext>
            </a:extLst>
          </p:cNvPr>
          <p:cNvSpPr txBox="1"/>
          <p:nvPr/>
        </p:nvSpPr>
        <p:spPr>
          <a:xfrm>
            <a:off x="2743200" y="2526033"/>
            <a:ext cx="94061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Iye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analira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chifukwa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tsokali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likanapeweka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Chifukwa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chakuti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Mulungu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amatikonda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kwambiri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ndipo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safuna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kuti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aliyense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afe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kuti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aliyense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akhale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ndi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moyo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wosatha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Yohane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5:39-40;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Ezekieli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18:31-32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9AAB0A5-7075-5AAE-7F60-599C4387A376}"/>
              </a:ext>
            </a:extLst>
          </p:cNvPr>
          <p:cNvSpPr txBox="1"/>
          <p:nvPr/>
        </p:nvSpPr>
        <p:spPr>
          <a:xfrm>
            <a:off x="45038" y="5261987"/>
            <a:ext cx="758105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mbiri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simatiuza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mmene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anasonkhezera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Ayuda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kuti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apanduke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komanso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kubwezera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Aroma.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Kuwonongedwa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Yerusalemu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inali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ntchito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yachindunji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mdierekezi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Pakupatuka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magwero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moyo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Israyeli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mmanja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mwa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mdani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amene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amangofuna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chiwonongeko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ndi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imfa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812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0753577-0772-8C5D-5729-02A1810D199A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MULUNGU AMASAMALIRA ANTHU AKE</a:t>
            </a:r>
            <a:endParaRPr lang="en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EF83F4B-F7CA-4A9C-1F24-E7C5EEC9A6B4}"/>
              </a:ext>
            </a:extLst>
          </p:cNvPr>
          <p:cNvSpPr txBox="1"/>
          <p:nvPr/>
        </p:nvSpPr>
        <p:spPr>
          <a:xfrm>
            <a:off x="179293" y="645476"/>
            <a:ext cx="116497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002060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Tsono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usaope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pakuti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Ine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ndili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nawe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usataye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mtima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chifukwa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Ine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ndine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Mulungu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wako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.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Ndidzakupatsa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mphamvu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ndipo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ndidzakuthandiza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ndidzakutchinjiriza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ndi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dzanja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langa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lamanja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logonjetsa</a:t>
            </a:r>
            <a:r>
              <a:rPr lang="en" b="1" dirty="0">
                <a:solidFill>
                  <a:srgbClr val="002060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Yesaya</a:t>
            </a:r>
            <a:r>
              <a:rPr lang="en" sz="1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41:10)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9C41DAB-11A2-84DE-DEC2-02FB99A1B25C}"/>
              </a:ext>
            </a:extLst>
          </p:cNvPr>
          <p:cNvSpPr txBox="1"/>
          <p:nvPr/>
        </p:nvSpPr>
        <p:spPr>
          <a:xfrm>
            <a:off x="179294" y="1291807"/>
            <a:ext cx="87276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Mwachikondi</a:t>
            </a:r>
            <a:r>
              <a:rPr lang="en-GB" sz="2000" b="1" dirty="0"/>
              <a:t> </a:t>
            </a:r>
            <a:r>
              <a:rPr lang="en-GB" sz="2000" b="1" dirty="0" err="1"/>
              <a:t>chake</a:t>
            </a:r>
            <a:r>
              <a:rPr lang="en-GB" sz="2000" b="1" dirty="0"/>
              <a:t>, </a:t>
            </a:r>
            <a:r>
              <a:rPr lang="en-GB" sz="2000" b="1" dirty="0" err="1"/>
              <a:t>Mulungu</a:t>
            </a:r>
            <a:r>
              <a:rPr lang="en-GB" sz="2000" b="1" dirty="0"/>
              <a:t> </a:t>
            </a:r>
            <a:r>
              <a:rPr lang="en-GB" sz="2000" b="1" dirty="0" err="1"/>
              <a:t>anapereka</a:t>
            </a:r>
            <a:r>
              <a:rPr lang="en-GB" sz="2000" b="1" dirty="0"/>
              <a:t> </a:t>
            </a:r>
            <a:r>
              <a:rPr lang="en-GB" sz="2000" b="1" dirty="0" err="1"/>
              <a:t>mwayi</a:t>
            </a:r>
            <a:r>
              <a:rPr lang="en-GB" sz="2000" b="1" dirty="0"/>
              <a:t> </a:t>
            </a:r>
            <a:r>
              <a:rPr lang="en-GB" sz="2000" b="1" dirty="0" err="1"/>
              <a:t>kwa</a:t>
            </a:r>
            <a:r>
              <a:rPr lang="en-GB" sz="2000" b="1" dirty="0"/>
              <a:t> </a:t>
            </a:r>
            <a:r>
              <a:rPr lang="en-GB" sz="2000" b="1" dirty="0" err="1"/>
              <a:t>aliyense</a:t>
            </a:r>
            <a:r>
              <a:rPr lang="en-GB" sz="2000" b="1" dirty="0"/>
              <a:t> amene </a:t>
            </a:r>
            <a:r>
              <a:rPr lang="en-GB" sz="2000" b="1" dirty="0" err="1"/>
              <a:t>anafuna</a:t>
            </a:r>
            <a:r>
              <a:rPr lang="en-GB" sz="2000" b="1" dirty="0"/>
              <a:t> </a:t>
            </a:r>
            <a:r>
              <a:rPr lang="en-GB" sz="2000" b="1" dirty="0" err="1"/>
              <a:t>kupulumuka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chiwonongeko</a:t>
            </a:r>
            <a:r>
              <a:rPr lang="en-GB" sz="2000" b="1" dirty="0"/>
              <a:t>. Iye </a:t>
            </a:r>
            <a:r>
              <a:rPr lang="en-GB" sz="2000" b="1" dirty="0" err="1"/>
              <a:t>anapereka</a:t>
            </a:r>
            <a:r>
              <a:rPr lang="en-GB" sz="2000" b="1" dirty="0"/>
              <a:t> </a:t>
            </a:r>
            <a:r>
              <a:rPr lang="en-GB" sz="2000" b="1" dirty="0" err="1"/>
              <a:t>chizindikiro</a:t>
            </a:r>
            <a:r>
              <a:rPr lang="en-GB" sz="2000" b="1" dirty="0"/>
              <a:t>: </a:t>
            </a:r>
            <a:r>
              <a:rPr lang="en-GB" sz="2000" b="1" dirty="0" err="1"/>
              <a:t>Yerusalemu</a:t>
            </a:r>
            <a:r>
              <a:rPr lang="en-GB" sz="2000" b="1" dirty="0"/>
              <a:t> </a:t>
            </a:r>
            <a:r>
              <a:rPr lang="en-GB" sz="2000" b="1" dirty="0" err="1"/>
              <a:t>wazunguliridwa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ankhondo</a:t>
            </a:r>
            <a:r>
              <a:rPr lang="en-GB" sz="2000" b="1" dirty="0"/>
              <a:t> </a:t>
            </a:r>
            <a:r>
              <a:rPr lang="en" sz="2000" b="1" dirty="0"/>
              <a:t>(Luka 21:20).</a:t>
            </a:r>
          </a:p>
        </p:txBody>
      </p:sp>
      <p:pic>
        <p:nvPicPr>
          <p:cNvPr id="4" name="Imagen 3" descr="Una multitud de gente&#10;&#10;Descripción generada automáticamente">
            <a:extLst>
              <a:ext uri="{FF2B5EF4-FFF2-40B4-BE49-F238E27FC236}">
                <a16:creationId xmlns:a16="http://schemas.microsoft.com/office/drawing/2014/main" id="{FCE6A1B4-D7D2-F3F3-C1AC-C1852974F66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6933" y="1405487"/>
            <a:ext cx="3122954" cy="2423573"/>
          </a:xfrm>
          <a:prstGeom prst="snip2DiagRect">
            <a:avLst>
              <a:gd name="adj1" fmla="val 15489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n 5" descr="Imagen que contiene gato, interior, edificio, viendo&#10;&#10;Descripción generada automáticamente">
            <a:extLst>
              <a:ext uri="{FF2B5EF4-FFF2-40B4-BE49-F238E27FC236}">
                <a16:creationId xmlns:a16="http://schemas.microsoft.com/office/drawing/2014/main" id="{88A406CC-1051-E660-9B5D-A6948A12119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347" r="8347"/>
          <a:stretch/>
        </p:blipFill>
        <p:spPr>
          <a:xfrm flipH="1">
            <a:off x="10272889" y="3958920"/>
            <a:ext cx="1756998" cy="28057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5C93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persona, edificio, tabla, hombre&#10;&#10;Descripción generada automáticamente">
            <a:extLst>
              <a:ext uri="{FF2B5EF4-FFF2-40B4-BE49-F238E27FC236}">
                <a16:creationId xmlns:a16="http://schemas.microsoft.com/office/drawing/2014/main" id="{75FCF03D-EE94-91D0-B23F-B19CD7519C7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996" r="13996"/>
          <a:stretch/>
        </p:blipFill>
        <p:spPr>
          <a:xfrm>
            <a:off x="7744178" y="3942740"/>
            <a:ext cx="2383346" cy="28057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7F083E3-10AE-13CD-226F-1FEAB9E9FE6C}"/>
              </a:ext>
            </a:extLst>
          </p:cNvPr>
          <p:cNvSpPr txBox="1"/>
          <p:nvPr/>
        </p:nvSpPr>
        <p:spPr>
          <a:xfrm>
            <a:off x="179294" y="3249993"/>
            <a:ext cx="87448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Aliyense</a:t>
            </a:r>
            <a:r>
              <a:rPr lang="en-GB" sz="2000" b="1" dirty="0"/>
              <a:t> amene </a:t>
            </a:r>
            <a:r>
              <a:rPr lang="en-GB" sz="2000" b="1" dirty="0" err="1"/>
              <a:t>anakhulupirira</a:t>
            </a:r>
            <a:r>
              <a:rPr lang="en-GB" sz="2000" b="1" dirty="0"/>
              <a:t> </a:t>
            </a:r>
            <a:r>
              <a:rPr lang="en-GB" sz="2000" b="1" dirty="0" err="1"/>
              <a:t>mawu</a:t>
            </a:r>
            <a:r>
              <a:rPr lang="en-GB" sz="2000" b="1" dirty="0"/>
              <a:t> a </a:t>
            </a:r>
            <a:r>
              <a:rPr lang="en-GB" sz="2000" b="1" dirty="0" err="1"/>
              <a:t>Yesu</a:t>
            </a:r>
            <a:r>
              <a:rPr lang="en-GB" sz="2000" b="1" dirty="0"/>
              <a:t> </a:t>
            </a:r>
            <a:r>
              <a:rPr lang="en-GB" sz="2000" b="1" dirty="0" err="1"/>
              <a:t>anapezerapo</a:t>
            </a:r>
            <a:r>
              <a:rPr lang="en-GB" sz="2000" b="1" dirty="0"/>
              <a:t> </a:t>
            </a:r>
            <a:r>
              <a:rPr lang="en-GB" sz="2000" b="1" dirty="0" err="1"/>
              <a:t>mwayi</a:t>
            </a:r>
            <a:r>
              <a:rPr lang="en-GB" sz="2000" b="1" dirty="0"/>
              <a:t> </a:t>
            </a:r>
            <a:r>
              <a:rPr lang="en-GB" sz="2000" b="1" dirty="0" err="1"/>
              <a:t>othawa</a:t>
            </a:r>
            <a:r>
              <a:rPr lang="en-GB" sz="2000" b="1" dirty="0"/>
              <a:t> pa </a:t>
            </a:r>
            <a:r>
              <a:rPr lang="en-GB" sz="2000" b="1" dirty="0" err="1"/>
              <a:t>nthawi</a:t>
            </a:r>
            <a:r>
              <a:rPr lang="en-GB" sz="2000" b="1" dirty="0"/>
              <a:t> </a:t>
            </a:r>
            <a:r>
              <a:rPr lang="en-GB" sz="2000" b="1" dirty="0" err="1"/>
              <a:t>imene</a:t>
            </a:r>
            <a:r>
              <a:rPr lang="en-GB" sz="2000" b="1" dirty="0"/>
              <a:t> </a:t>
            </a:r>
            <a:r>
              <a:rPr lang="en-GB" sz="2000" b="1" dirty="0" err="1"/>
              <a:t>Yerusalemu</a:t>
            </a:r>
            <a:r>
              <a:rPr lang="en-GB" sz="2000" b="1" dirty="0"/>
              <a:t> </a:t>
            </a:r>
            <a:r>
              <a:rPr lang="en-GB" sz="2000" b="1" dirty="0" err="1"/>
              <a:t>analibe</a:t>
            </a:r>
            <a:r>
              <a:rPr lang="en-GB" sz="2000" b="1" dirty="0"/>
              <a:t> </a:t>
            </a:r>
            <a:r>
              <a:rPr lang="en-GB" sz="2000" b="1" dirty="0" err="1"/>
              <a:t>chitetezo</a:t>
            </a:r>
            <a:r>
              <a:rPr lang="en" sz="2000" b="1" dirty="0"/>
              <a:t>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AB8C218-B9D7-06DE-8B62-E1708B319DA7}"/>
              </a:ext>
            </a:extLst>
          </p:cNvPr>
          <p:cNvSpPr txBox="1"/>
          <p:nvPr/>
        </p:nvSpPr>
        <p:spPr>
          <a:xfrm>
            <a:off x="162113" y="4874839"/>
            <a:ext cx="745227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Mulungu</a:t>
            </a:r>
            <a:r>
              <a:rPr lang="en-GB" sz="2000" b="1" dirty="0"/>
              <a:t> </a:t>
            </a:r>
            <a:r>
              <a:rPr lang="en-GB" sz="2000" b="1" dirty="0" err="1"/>
              <a:t>angathe</a:t>
            </a:r>
            <a:r>
              <a:rPr lang="en-GB" sz="2000" b="1" dirty="0"/>
              <a:t> </a:t>
            </a:r>
            <a:r>
              <a:rPr lang="en-GB" sz="2000" b="1" dirty="0" err="1"/>
              <a:t>ndipo</a:t>
            </a:r>
            <a:r>
              <a:rPr lang="en-GB" sz="2000" b="1" dirty="0"/>
              <a:t> </a:t>
            </a:r>
            <a:r>
              <a:rPr lang="en-GB" sz="2000" b="1" dirty="0" err="1"/>
              <a:t>amafuna</a:t>
            </a:r>
            <a:r>
              <a:rPr lang="en-GB" sz="2000" b="1" dirty="0"/>
              <a:t> </a:t>
            </a:r>
            <a:r>
              <a:rPr lang="en-GB" sz="2000" b="1" dirty="0" err="1"/>
              <a:t>kuteteza</a:t>
            </a:r>
            <a:r>
              <a:rPr lang="en-GB" sz="2000" b="1" dirty="0"/>
              <a:t> ana </a:t>
            </a:r>
            <a:r>
              <a:rPr lang="en-GB" sz="2000" b="1" dirty="0" err="1"/>
              <a:t>ake</a:t>
            </a:r>
            <a:r>
              <a:rPr lang="en-GB" sz="2000" b="1" dirty="0"/>
              <a:t>, </a:t>
            </a:r>
            <a:r>
              <a:rPr lang="en-GB" sz="2000" b="1" dirty="0" err="1"/>
              <a:t>ngakhale</a:t>
            </a:r>
            <a:r>
              <a:rPr lang="en-GB" sz="2000" b="1" dirty="0"/>
              <a:t> pa </a:t>
            </a:r>
            <a:r>
              <a:rPr lang="en-GB" sz="2000" b="1" dirty="0" err="1"/>
              <a:t>nthawi</a:t>
            </a:r>
            <a:r>
              <a:rPr lang="en-GB" sz="2000" b="1" dirty="0"/>
              <a:t> </a:t>
            </a:r>
            <a:r>
              <a:rPr lang="en-GB" sz="2000" b="1" dirty="0" err="1"/>
              <a:t>zovuta</a:t>
            </a:r>
            <a:r>
              <a:rPr lang="en-GB" sz="2000" b="1" dirty="0"/>
              <a:t> </a:t>
            </a:r>
            <a:r>
              <a:rPr lang="en-GB" sz="2000" b="1" dirty="0" err="1"/>
              <a:t>kwambiri</a:t>
            </a:r>
            <a:r>
              <a:rPr lang="en-GB" sz="2000" b="1" dirty="0"/>
              <a:t> ( </a:t>
            </a:r>
            <a:r>
              <a:rPr lang="en-GB" sz="2000" b="1" dirty="0" err="1"/>
              <a:t>Masalimo</a:t>
            </a:r>
            <a:r>
              <a:rPr lang="en-GB" sz="2000" b="1" dirty="0"/>
              <a:t> 46:1; </a:t>
            </a:r>
            <a:r>
              <a:rPr lang="en-GB" sz="2000" b="1" dirty="0" err="1"/>
              <a:t>Yesaya</a:t>
            </a:r>
            <a:r>
              <a:rPr lang="en-GB" sz="2000" b="1" dirty="0"/>
              <a:t> 41:10 ). </a:t>
            </a:r>
            <a:r>
              <a:rPr lang="en-GB" sz="2000" b="1" dirty="0" err="1"/>
              <a:t>Komanso</a:t>
            </a:r>
            <a:r>
              <a:rPr lang="en-GB" sz="2000" b="1" dirty="0"/>
              <a:t>, </a:t>
            </a:r>
            <a:r>
              <a:rPr lang="en-GB" sz="2000" b="1" dirty="0" err="1"/>
              <a:t>ambiri</a:t>
            </a:r>
            <a:r>
              <a:rPr lang="en-GB" sz="2000" b="1" dirty="0"/>
              <a:t> </a:t>
            </a:r>
            <a:r>
              <a:rPr lang="en-GB" sz="2000" b="1" dirty="0" err="1"/>
              <a:t>ataya</a:t>
            </a:r>
            <a:r>
              <a:rPr lang="en-GB" sz="2000" b="1" dirty="0"/>
              <a:t> </a:t>
            </a:r>
            <a:r>
              <a:rPr lang="en-GB" sz="2000" b="1" dirty="0" err="1"/>
              <a:t>miyoyo</a:t>
            </a:r>
            <a:r>
              <a:rPr lang="en-GB" sz="2000" b="1" dirty="0"/>
              <a:t> </a:t>
            </a:r>
            <a:r>
              <a:rPr lang="en-GB" sz="2000" b="1" dirty="0" err="1"/>
              <a:t>yawo</a:t>
            </a:r>
            <a:r>
              <a:rPr lang="en-GB" sz="2000" b="1" dirty="0"/>
              <a:t> </a:t>
            </a:r>
            <a:r>
              <a:rPr lang="en-GB" sz="2000" b="1" dirty="0" err="1"/>
              <a:t>chifukwa</a:t>
            </a:r>
            <a:r>
              <a:rPr lang="en-GB" sz="2000" b="1" dirty="0"/>
              <a:t> cha </a:t>
            </a:r>
            <a:r>
              <a:rPr lang="en-GB" sz="2000" b="1" dirty="0" err="1"/>
              <a:t>kukhulupirika</a:t>
            </a:r>
            <a:r>
              <a:rPr lang="en-GB" sz="2000" b="1" dirty="0"/>
              <a:t> </a:t>
            </a:r>
            <a:r>
              <a:rPr lang="en-GB" sz="2000" b="1" dirty="0" err="1"/>
              <a:t>kwawo</a:t>
            </a:r>
            <a:r>
              <a:rPr lang="en-GB" sz="2000" b="1" dirty="0"/>
              <a:t> </a:t>
            </a:r>
            <a:r>
              <a:rPr lang="en-GB" sz="2000" b="1" dirty="0" err="1"/>
              <a:t>kwa</a:t>
            </a:r>
            <a:r>
              <a:rPr lang="en-GB" sz="2000" b="1" dirty="0"/>
              <a:t> </a:t>
            </a:r>
            <a:r>
              <a:rPr lang="en-GB" sz="2000" b="1" dirty="0" err="1"/>
              <a:t>Mulungu</a:t>
            </a:r>
            <a:r>
              <a:rPr lang="en-GB" sz="2000" b="1" dirty="0"/>
              <a:t> ( </a:t>
            </a:r>
            <a:r>
              <a:rPr lang="en-GB" sz="2000" b="1" dirty="0" err="1"/>
              <a:t>Ahebri</a:t>
            </a:r>
            <a:r>
              <a:rPr lang="en-GB" sz="2000" b="1" dirty="0"/>
              <a:t> 11:35-38</a:t>
            </a:r>
            <a:r>
              <a:rPr lang="en" sz="2000" b="1" dirty="0"/>
              <a:t>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CB4763D-9CA2-CC36-D40E-4C892B6BF0B7}"/>
              </a:ext>
            </a:extLst>
          </p:cNvPr>
          <p:cNvSpPr txBox="1"/>
          <p:nvPr/>
        </p:nvSpPr>
        <p:spPr>
          <a:xfrm>
            <a:off x="179293" y="3923354"/>
            <a:ext cx="74522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Patapita</a:t>
            </a:r>
            <a:r>
              <a:rPr lang="en-GB" sz="2000" b="1" dirty="0"/>
              <a:t> </a:t>
            </a:r>
            <a:r>
              <a:rPr lang="en-GB" sz="2000" b="1" dirty="0" err="1"/>
              <a:t>miyezi</a:t>
            </a:r>
            <a:r>
              <a:rPr lang="en-GB" sz="2000" b="1" dirty="0"/>
              <a:t> </a:t>
            </a:r>
            <a:r>
              <a:rPr lang="en-GB" sz="2000" b="1" dirty="0" err="1"/>
              <a:t>ingapo</a:t>
            </a:r>
            <a:r>
              <a:rPr lang="en-GB" sz="2000" b="1" dirty="0"/>
              <a:t>, Nero </a:t>
            </a:r>
            <a:r>
              <a:rPr lang="en-GB" sz="2000" b="1" dirty="0" err="1"/>
              <a:t>anatumiza</a:t>
            </a:r>
            <a:r>
              <a:rPr lang="en-GB" sz="2000" b="1" dirty="0"/>
              <a:t> Vespasian </a:t>
            </a:r>
            <a:r>
              <a:rPr lang="en-GB" sz="2000" b="1" dirty="0" err="1"/>
              <a:t>kuti</a:t>
            </a:r>
            <a:r>
              <a:rPr lang="en-GB" sz="2000" b="1" dirty="0"/>
              <a:t> </a:t>
            </a:r>
            <a:r>
              <a:rPr lang="en-GB" sz="2000" b="1" dirty="0" err="1"/>
              <a:t>akathetse</a:t>
            </a:r>
            <a:r>
              <a:rPr lang="en-GB" sz="2000" b="1" dirty="0"/>
              <a:t> </a:t>
            </a:r>
            <a:r>
              <a:rPr lang="en-GB" sz="2000" b="1" dirty="0" err="1"/>
              <a:t>kupandukako</a:t>
            </a:r>
            <a:r>
              <a:rPr lang="en-GB" sz="2000" b="1" dirty="0"/>
              <a:t>. </a:t>
            </a:r>
            <a:r>
              <a:rPr lang="en-GB" sz="2000" b="1" dirty="0" err="1"/>
              <a:t>Kuchokera</a:t>
            </a:r>
            <a:r>
              <a:rPr lang="en-GB" sz="2000" b="1" dirty="0"/>
              <a:t> </a:t>
            </a:r>
            <a:r>
              <a:rPr lang="en-GB" sz="2000" b="1" dirty="0" err="1"/>
              <a:t>m’chaka</a:t>
            </a:r>
            <a:r>
              <a:rPr lang="en-GB" sz="2000" b="1" dirty="0"/>
              <a:t> cha 67 </a:t>
            </a:r>
            <a:r>
              <a:rPr lang="en-GB" sz="2000" b="1" dirty="0" err="1"/>
              <a:t>kufikira</a:t>
            </a:r>
            <a:r>
              <a:rPr lang="en-GB" sz="2000" b="1" dirty="0"/>
              <a:t> 70, </a:t>
            </a:r>
            <a:r>
              <a:rPr lang="en-GB" sz="2000" b="1" dirty="0" err="1"/>
              <a:t>kuzingidwako</a:t>
            </a:r>
            <a:r>
              <a:rPr lang="en-GB" sz="2000" b="1" dirty="0"/>
              <a:t> </a:t>
            </a:r>
            <a:r>
              <a:rPr lang="en-GB" sz="2000" b="1" dirty="0" err="1"/>
              <a:t>kunali</a:t>
            </a:r>
            <a:r>
              <a:rPr lang="en-GB" sz="2000" b="1" dirty="0"/>
              <a:t> </a:t>
            </a:r>
            <a:r>
              <a:rPr lang="en-GB" sz="2000" b="1" dirty="0" err="1"/>
              <a:t>kokhadzikika</a:t>
            </a:r>
            <a:r>
              <a:rPr lang="en" sz="2000" b="1" dirty="0"/>
              <a:t>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9982674-201C-0300-F84C-C1A9F017C971}"/>
              </a:ext>
            </a:extLst>
          </p:cNvPr>
          <p:cNvSpPr txBox="1"/>
          <p:nvPr/>
        </p:nvSpPr>
        <p:spPr>
          <a:xfrm>
            <a:off x="179292" y="2254581"/>
            <a:ext cx="87276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Gaius </a:t>
            </a:r>
            <a:r>
              <a:rPr lang="en-GB" sz="2000" b="1" dirty="0" err="1"/>
              <a:t>Cestius</a:t>
            </a:r>
            <a:r>
              <a:rPr lang="en-GB" sz="2000" b="1" dirty="0"/>
              <a:t> Gallus </a:t>
            </a:r>
            <a:r>
              <a:rPr lang="en-GB" sz="2000" b="1" dirty="0" err="1"/>
              <a:t>anakwaniritsa</a:t>
            </a:r>
            <a:r>
              <a:rPr lang="en-GB" sz="2000" b="1" dirty="0"/>
              <a:t> </a:t>
            </a:r>
            <a:r>
              <a:rPr lang="en-GB" sz="2000" b="1" dirty="0" err="1"/>
              <a:t>chizindikiro</a:t>
            </a:r>
            <a:r>
              <a:rPr lang="en-GB" sz="2000" b="1" dirty="0"/>
              <a:t> </a:t>
            </a:r>
            <a:r>
              <a:rPr lang="en-GB" sz="2000" b="1" dirty="0" err="1"/>
              <a:t>chimenecho</a:t>
            </a:r>
            <a:r>
              <a:rPr lang="en-GB" sz="2000" b="1" dirty="0"/>
              <a:t> </a:t>
            </a:r>
            <a:r>
              <a:rPr lang="en-GB" sz="2000" b="1" dirty="0" err="1"/>
              <a:t>m’chaka</a:t>
            </a:r>
            <a:r>
              <a:rPr lang="en-GB" sz="2000" b="1" dirty="0"/>
              <a:t> cha 66. </a:t>
            </a:r>
            <a:r>
              <a:rPr lang="en-GB" sz="2000" b="1" dirty="0" err="1"/>
              <a:t>Kuzingako</a:t>
            </a:r>
            <a:r>
              <a:rPr lang="en-GB" sz="2000" b="1" dirty="0"/>
              <a:t> </a:t>
            </a:r>
            <a:r>
              <a:rPr lang="en-GB" sz="2000" b="1" dirty="0" err="1"/>
              <a:t>kunachotsedwa</a:t>
            </a:r>
            <a:r>
              <a:rPr lang="en-GB" sz="2000" b="1" dirty="0"/>
              <a:t>, </a:t>
            </a:r>
            <a:r>
              <a:rPr lang="en-GB" sz="2000" b="1" dirty="0" err="1"/>
              <a:t>ndipo</a:t>
            </a:r>
            <a:r>
              <a:rPr lang="en-GB" sz="2000" b="1" dirty="0"/>
              <a:t> </a:t>
            </a:r>
            <a:r>
              <a:rPr lang="en-GB" sz="2000" b="1" dirty="0" err="1"/>
              <a:t>mtsogoleri</a:t>
            </a:r>
            <a:r>
              <a:rPr lang="en-GB" sz="2000" b="1" dirty="0"/>
              <a:t> </a:t>
            </a:r>
            <a:r>
              <a:rPr lang="en-GB" sz="2000" b="1" dirty="0" err="1"/>
              <a:t>wa</a:t>
            </a:r>
            <a:r>
              <a:rPr lang="en-GB" sz="2000" b="1" dirty="0"/>
              <a:t> </a:t>
            </a:r>
            <a:r>
              <a:rPr lang="en-GB" sz="2000" b="1" dirty="0" err="1"/>
              <a:t>Azeloti</a:t>
            </a:r>
            <a:r>
              <a:rPr lang="en-GB" sz="2000" b="1" dirty="0"/>
              <a:t> Eleazar ben Simon </a:t>
            </a:r>
            <a:r>
              <a:rPr lang="en-GB" sz="2000" b="1" dirty="0" err="1"/>
              <a:t>anathamangitsa</a:t>
            </a:r>
            <a:r>
              <a:rPr lang="en-GB" sz="2000" b="1" dirty="0"/>
              <a:t> Aroma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kuwagonjetsa</a:t>
            </a:r>
            <a:r>
              <a:rPr lang="en" sz="2000" b="1"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9798145-DFCD-613C-AD3E-837C6D636098}"/>
              </a:ext>
            </a:extLst>
          </p:cNvPr>
          <p:cNvSpPr txBox="1"/>
          <p:nvPr/>
        </p:nvSpPr>
        <p:spPr>
          <a:xfrm>
            <a:off x="162112" y="6153122"/>
            <a:ext cx="73111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Chifukwa</a:t>
            </a:r>
            <a:r>
              <a:rPr lang="en-GB" sz="2000" b="1" dirty="0"/>
              <a:t> </a:t>
            </a:r>
            <a:r>
              <a:rPr lang="en-GB" sz="2000" b="1" dirty="0" err="1"/>
              <a:t>chiyani</a:t>
            </a:r>
            <a:r>
              <a:rPr lang="en-GB" sz="2000" b="1" dirty="0"/>
              <a:t> </a:t>
            </a:r>
            <a:r>
              <a:rPr lang="en-GB" sz="2000" b="1" dirty="0" err="1"/>
              <a:t>ena</a:t>
            </a:r>
            <a:r>
              <a:rPr lang="en-GB" sz="2000" b="1" dirty="0"/>
              <a:t> </a:t>
            </a:r>
            <a:r>
              <a:rPr lang="en-GB" sz="2000" b="1" dirty="0" err="1"/>
              <a:t>amatetezedwa</a:t>
            </a:r>
            <a:r>
              <a:rPr lang="en-GB" sz="2000" b="1" dirty="0"/>
              <a:t> </a:t>
            </a:r>
            <a:r>
              <a:rPr lang="en-GB" sz="2000" b="1" dirty="0" err="1"/>
              <a:t>ndipo</a:t>
            </a:r>
            <a:r>
              <a:rPr lang="en-GB" sz="2000" b="1" dirty="0"/>
              <a:t> </a:t>
            </a:r>
            <a:r>
              <a:rPr lang="en-GB" sz="2000" b="1" dirty="0" err="1"/>
              <a:t>ena</a:t>
            </a:r>
            <a:r>
              <a:rPr lang="en-GB" sz="2000" b="1" dirty="0"/>
              <a:t>, </a:t>
            </a:r>
            <a:r>
              <a:rPr lang="en-GB" sz="2000" b="1" dirty="0" err="1"/>
              <a:t>muwonekera</a:t>
            </a:r>
            <a:r>
              <a:rPr lang="en-GB" sz="2000" b="1" dirty="0"/>
              <a:t>, </a:t>
            </a:r>
            <a:r>
              <a:rPr lang="en-GB" sz="2000" b="1" dirty="0" err="1"/>
              <a:t>Mulungu</a:t>
            </a:r>
            <a:r>
              <a:rPr lang="en-GB" sz="2000" b="1" dirty="0"/>
              <a:t> </a:t>
            </a:r>
            <a:r>
              <a:rPr lang="en-GB" sz="2000" b="1" dirty="0" err="1"/>
              <a:t>anawasiya</a:t>
            </a:r>
            <a:r>
              <a:rPr lang="en" sz="20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5595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2" grpId="0"/>
      <p:bldP spid="14" grpId="0"/>
      <p:bldP spid="16" grpId="0"/>
      <p:bldP spid="5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07055EA-2255-FF01-003C-1056E9384AD7}"/>
              </a:ext>
            </a:extLst>
          </p:cNvPr>
          <p:cNvSpPr txBox="1"/>
          <p:nvPr/>
        </p:nvSpPr>
        <p:spPr>
          <a:xfrm>
            <a:off x="566025" y="582067"/>
            <a:ext cx="11059947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dirty="0">
                <a:latin typeface="Constantia" panose="02030602050306030303" pitchFamily="18" charset="0"/>
              </a:rPr>
              <a:t>“</a:t>
            </a:r>
            <a:r>
              <a:rPr lang="en-US" sz="2800" b="1" dirty="0" err="1">
                <a:latin typeface="Constantia" panose="02030602050306030303" pitchFamily="18" charset="0"/>
              </a:rPr>
              <a:t>Chinsinsi</a:t>
            </a:r>
            <a:r>
              <a:rPr lang="en-US" sz="2800" b="1" dirty="0">
                <a:latin typeface="Constantia" panose="02030602050306030303" pitchFamily="18" charset="0"/>
              </a:rPr>
              <a:t> cha </a:t>
            </a:r>
            <a:r>
              <a:rPr lang="en-US" sz="2800" b="1" dirty="0" err="1">
                <a:latin typeface="Constantia" panose="02030602050306030303" pitchFamily="18" charset="0"/>
              </a:rPr>
              <a:t>chisamaliro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chimene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chimalola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olungama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kuzunzidwa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ndi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oipa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chakhala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chochitika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chododometsa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chachikulu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kwa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ambiri</a:t>
            </a:r>
            <a:r>
              <a:rPr lang="en-US" sz="2800" b="1" dirty="0">
                <a:latin typeface="Constantia" panose="02030602050306030303" pitchFamily="18" charset="0"/>
              </a:rPr>
              <a:t> amene </a:t>
            </a:r>
            <a:r>
              <a:rPr lang="en-US" sz="2800" b="1" dirty="0" err="1">
                <a:latin typeface="Constantia" panose="02030602050306030303" pitchFamily="18" charset="0"/>
              </a:rPr>
              <a:t>ali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ofooka</a:t>
            </a:r>
            <a:r>
              <a:rPr lang="en-US" sz="2800" b="1" dirty="0">
                <a:latin typeface="Constantia" panose="02030602050306030303" pitchFamily="18" charset="0"/>
              </a:rPr>
              <a:t> mu </a:t>
            </a:r>
            <a:r>
              <a:rPr lang="en-US" sz="2800" b="1" dirty="0" err="1">
                <a:latin typeface="Constantia" panose="02030602050306030303" pitchFamily="18" charset="0"/>
              </a:rPr>
              <a:t>chikhulupiriro</a:t>
            </a:r>
            <a:r>
              <a:rPr lang="en-US" sz="2800" b="1" dirty="0">
                <a:latin typeface="Constantia" panose="02030602050306030303" pitchFamily="18" charset="0"/>
              </a:rPr>
              <a:t>. Ena </a:t>
            </a:r>
            <a:r>
              <a:rPr lang="en-US" sz="2800" b="1" dirty="0" err="1">
                <a:latin typeface="Constantia" panose="02030602050306030303" pitchFamily="18" charset="0"/>
              </a:rPr>
              <a:t>ali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okonzeka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kutaya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chikhulupiriro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chawo</a:t>
            </a:r>
            <a:r>
              <a:rPr lang="en-US" sz="2800" b="1" dirty="0">
                <a:latin typeface="Constantia" panose="02030602050306030303" pitchFamily="18" charset="0"/>
              </a:rPr>
              <a:t> pa </a:t>
            </a:r>
            <a:r>
              <a:rPr lang="en-US" sz="2800" b="1" dirty="0" err="1">
                <a:latin typeface="Constantia" panose="02030602050306030303" pitchFamily="18" charset="0"/>
              </a:rPr>
              <a:t>Mulungu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chifukwa</a:t>
            </a:r>
            <a:r>
              <a:rPr lang="en-US" sz="2800" b="1" dirty="0">
                <a:latin typeface="Constantia" panose="02030602050306030303" pitchFamily="18" charset="0"/>
              </a:rPr>
              <a:t> Iye </a:t>
            </a:r>
            <a:r>
              <a:rPr lang="en-US" sz="2800" b="1" dirty="0" err="1">
                <a:latin typeface="Constantia" panose="02030602050306030303" pitchFamily="18" charset="0"/>
              </a:rPr>
              <a:t>amafuna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kuti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otayikitsitsa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achite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bwino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pamene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abwino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kwambiri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ndi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oyera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amasautsidwa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ndi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kuzunzika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ndi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mphamvu</a:t>
            </a:r>
            <a:r>
              <a:rPr lang="en-US" sz="2800" b="1" dirty="0">
                <a:latin typeface="Constantia" panose="02030602050306030303" pitchFamily="18" charset="0"/>
              </a:rPr>
              <a:t> za </a:t>
            </a:r>
            <a:r>
              <a:rPr lang="en-US" sz="2800" b="1" dirty="0" err="1">
                <a:latin typeface="Constantia" panose="02030602050306030303" pitchFamily="18" charset="0"/>
              </a:rPr>
              <a:t>ankhanza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Funso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nkumati</a:t>
            </a:r>
            <a:r>
              <a:rPr lang="en-US" sz="2800" b="1" dirty="0">
                <a:latin typeface="Constantia" panose="02030602050306030303" pitchFamily="18" charset="0"/>
              </a:rPr>
              <a:t>, Kodi </a:t>
            </a:r>
            <a:r>
              <a:rPr lang="en-US" sz="2800" b="1" dirty="0" err="1">
                <a:latin typeface="Constantia" panose="02030602050306030303" pitchFamily="18" charset="0"/>
              </a:rPr>
              <a:t>ndizotheka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bwanji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kuti</a:t>
            </a:r>
            <a:r>
              <a:rPr lang="en-US" sz="2800" b="1" dirty="0">
                <a:latin typeface="Constantia" panose="02030602050306030303" pitchFamily="18" charset="0"/>
              </a:rPr>
              <a:t>, amene </a:t>
            </a:r>
            <a:r>
              <a:rPr lang="en-US" sz="2800" b="1" dirty="0" err="1">
                <a:latin typeface="Constantia" panose="02030602050306030303" pitchFamily="18" charset="0"/>
              </a:rPr>
              <a:t>ali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wolungama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ndi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wachifundo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amenenso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ali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ndi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mphamvu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zopanda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malire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angalolere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kupanda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chilungamo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ndi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kuponderezana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koteroko</a:t>
            </a:r>
            <a:r>
              <a:rPr lang="en-US" sz="2800" b="1" dirty="0">
                <a:latin typeface="Constantia" panose="02030602050306030303" pitchFamily="18" charset="0"/>
              </a:rPr>
              <a:t>? Ili </a:t>
            </a:r>
            <a:r>
              <a:rPr lang="en-US" sz="2800" b="1" dirty="0" err="1">
                <a:latin typeface="Constantia" panose="02030602050306030303" pitchFamily="18" charset="0"/>
              </a:rPr>
              <a:t>ndi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funso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lomwe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tilibe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yankho</a:t>
            </a:r>
            <a:r>
              <a:rPr lang="en-US" sz="2800" b="1" dirty="0">
                <a:latin typeface="Constantia" panose="02030602050306030303" pitchFamily="18" charset="0"/>
              </a:rPr>
              <a:t> lake. </a:t>
            </a:r>
            <a:r>
              <a:rPr lang="en-US" sz="2800" b="1" dirty="0" err="1">
                <a:latin typeface="Constantia" panose="02030602050306030303" pitchFamily="18" charset="0"/>
              </a:rPr>
              <a:t>Mulungu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watipatsa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umboni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wokwanira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wa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chikondi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chake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ndipo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sitiyenera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kukayikira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ubwino</a:t>
            </a:r>
            <a:r>
              <a:rPr lang="en-US" sz="2800" b="1" dirty="0">
                <a:latin typeface="Constantia" panose="02030602050306030303" pitchFamily="18" charset="0"/>
              </a:rPr>
              <a:t> wake </a:t>
            </a:r>
            <a:r>
              <a:rPr lang="en-US" sz="2800" b="1" dirty="0" err="1">
                <a:latin typeface="Constantia" panose="02030602050306030303" pitchFamily="18" charset="0"/>
              </a:rPr>
              <a:t>chifukwa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sitingathe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kumvetsa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ntchito</a:t>
            </a:r>
            <a:r>
              <a:rPr lang="en-US" sz="2800" b="1" dirty="0">
                <a:latin typeface="Constantia" panose="02030602050306030303" pitchFamily="18" charset="0"/>
              </a:rPr>
              <a:t> za </a:t>
            </a:r>
            <a:r>
              <a:rPr lang="en-US" sz="2800" b="1" dirty="0" err="1">
                <a:latin typeface="Constantia" panose="02030602050306030303" pitchFamily="18" charset="0"/>
              </a:rPr>
              <a:t>ulamuliro</a:t>
            </a:r>
            <a:r>
              <a:rPr lang="en-US" sz="2800" b="1" dirty="0">
                <a:latin typeface="Constantia" panose="02030602050306030303" pitchFamily="18" charset="0"/>
              </a:rPr>
              <a:t> wake</a:t>
            </a:r>
            <a:r>
              <a:rPr lang="en" sz="28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E1370B3-2225-63CD-1CDC-A0C3AECDA134}"/>
              </a:ext>
            </a:extLst>
          </p:cNvPr>
          <p:cNvSpPr txBox="1"/>
          <p:nvPr/>
        </p:nvSpPr>
        <p:spPr>
          <a:xfrm>
            <a:off x="0" y="6150445"/>
            <a:ext cx="12191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/>
              <a:t>EGW (The Great Controversy, pg. 47)</a:t>
            </a:r>
          </a:p>
        </p:txBody>
      </p:sp>
    </p:spTree>
    <p:extLst>
      <p:ext uri="{BB962C8B-B14F-4D97-AF65-F5344CB8AC3E}">
        <p14:creationId xmlns:p14="http://schemas.microsoft.com/office/powerpoint/2010/main" val="236798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9C6E00E-F9BC-2057-5B4D-9DBC38F37181}"/>
              </a:ext>
            </a:extLst>
          </p:cNvPr>
          <p:cNvSpPr txBox="1"/>
          <p:nvPr/>
        </p:nvSpPr>
        <p:spPr>
          <a:xfrm>
            <a:off x="109086" y="2282213"/>
            <a:ext cx="809793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b="1" dirty="0">
                <a:ln w="13462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3">
                      <a:lumMod val="75000"/>
                    </a:schemeClr>
                  </a:outerShdw>
                </a:effectLst>
              </a:rPr>
              <a:t>MAPHUNZIRO KUCHOKERA KWA AKHRISTU OYAMBIRIRA</a:t>
            </a:r>
            <a:endParaRPr lang="en" sz="5400" b="1" dirty="0">
              <a:ln w="13462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bl" rotWithShape="0">
                  <a:schemeClr val="accent3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68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Una multitud de gente&#10;&#10;Descripción generada automáticamente con confianza media">
            <a:extLst>
              <a:ext uri="{FF2B5EF4-FFF2-40B4-BE49-F238E27FC236}">
                <a16:creationId xmlns:a16="http://schemas.microsoft.com/office/drawing/2014/main" id="{8CEEC9D0-B60D-EA83-92A4-C64043C1063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82" y="881454"/>
            <a:ext cx="2277568" cy="26899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A3A1CE0-0408-ECB4-A5F0-AFC96CACFCC4}"/>
              </a:ext>
            </a:extLst>
          </p:cNvPr>
          <p:cNvSpPr txBox="1"/>
          <p:nvPr/>
        </p:nvSpPr>
        <p:spPr>
          <a:xfrm>
            <a:off x="0" y="-3810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KUKHULUPIRIKA POFUNAFUNA</a:t>
            </a:r>
            <a:endParaRPr lang="en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B0EB83C-C835-D8A4-E7A7-C2FBE800FF6B}"/>
              </a:ext>
            </a:extLst>
          </p:cNvPr>
          <p:cNvSpPr txBox="1"/>
          <p:nvPr/>
        </p:nvSpPr>
        <p:spPr>
          <a:xfrm>
            <a:off x="2120152" y="589447"/>
            <a:ext cx="88300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Koma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Saulo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anayamba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kuwononga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mpingo.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Amapita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nyumba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ndi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nyumba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ndipo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amagwira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amuna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ndi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amayi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ndi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kukawatsekera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ndende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Machitidwe</a:t>
            </a:r>
            <a:r>
              <a:rPr lang="en" sz="1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8:3 CCL)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469A888-67A4-AB48-DFCC-EB5259C251B8}"/>
              </a:ext>
            </a:extLst>
          </p:cNvPr>
          <p:cNvSpPr txBox="1"/>
          <p:nvPr/>
        </p:nvSpPr>
        <p:spPr>
          <a:xfrm>
            <a:off x="2120153" y="1258698"/>
            <a:ext cx="10071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Poyambirira</a:t>
            </a:r>
            <a:r>
              <a:rPr lang="en-GB" sz="2000" b="1" dirty="0"/>
              <a:t> </a:t>
            </a:r>
            <a:r>
              <a:rPr lang="en-GB" sz="2000" b="1" dirty="0" err="1"/>
              <a:t>zinalidi</a:t>
            </a:r>
            <a:r>
              <a:rPr lang="en-GB" sz="2000" b="1" dirty="0"/>
              <a:t> za </a:t>
            </a:r>
            <a:r>
              <a:rPr lang="en-GB" sz="2000" b="1" dirty="0" err="1"/>
              <a:t>chiyembekezo</a:t>
            </a:r>
            <a:r>
              <a:rPr lang="en-GB" sz="2000" b="1" dirty="0"/>
              <a:t>: </a:t>
            </a:r>
            <a:r>
              <a:rPr lang="en-GB" sz="2000" b="1" dirty="0" err="1"/>
              <a:t>otembenuka</a:t>
            </a:r>
            <a:r>
              <a:rPr lang="en-GB" sz="2000" b="1" dirty="0"/>
              <a:t> </a:t>
            </a:r>
            <a:r>
              <a:rPr lang="en-GB" sz="2000" b="1" dirty="0" err="1"/>
              <a:t>anali</a:t>
            </a:r>
            <a:r>
              <a:rPr lang="en-GB" sz="2000" b="1" dirty="0"/>
              <a:t> </a:t>
            </a:r>
            <a:r>
              <a:rPr lang="en-GB" sz="2000" b="1" dirty="0" err="1"/>
              <a:t>mazanamazana</a:t>
            </a:r>
            <a:br>
              <a:rPr lang="en" sz="2000" b="1" dirty="0"/>
            </a:br>
            <a:r>
              <a:rPr lang="en" sz="2000" b="1" dirty="0"/>
              <a:t>(</a:t>
            </a:r>
            <a:r>
              <a:rPr lang="en" sz="2000" b="1" dirty="0" err="1"/>
              <a:t>Machitidwe</a:t>
            </a:r>
            <a:r>
              <a:rPr lang="en" sz="2000" b="1" dirty="0"/>
              <a:t> 2:41; 4:4); </a:t>
            </a:r>
            <a:r>
              <a:rPr lang="en-GB" sz="2000" b="1" dirty="0" err="1"/>
              <a:t>okhulupirira</a:t>
            </a:r>
            <a:r>
              <a:rPr lang="en-GB" sz="2000" b="1" dirty="0"/>
              <a:t> </a:t>
            </a:r>
            <a:r>
              <a:rPr lang="en-GB" sz="2000" b="1" dirty="0" err="1"/>
              <a:t>analalikira</a:t>
            </a:r>
            <a:r>
              <a:rPr lang="en-GB" sz="2000" b="1" dirty="0"/>
              <a:t> </a:t>
            </a:r>
            <a:r>
              <a:rPr lang="en-GB" sz="2000" b="1" dirty="0" err="1"/>
              <a:t>mwa</a:t>
            </a:r>
            <a:r>
              <a:rPr lang="en-GB" sz="2000" b="1" dirty="0"/>
              <a:t> </a:t>
            </a:r>
            <a:r>
              <a:rPr lang="en-GB" sz="2000" b="1" dirty="0" err="1"/>
              <a:t>mphamvu</a:t>
            </a:r>
            <a:r>
              <a:rPr lang="en-GB" sz="2000" b="1" dirty="0"/>
              <a:t> </a:t>
            </a:r>
            <a:r>
              <a:rPr lang="en" sz="2000" b="1" dirty="0"/>
              <a:t>(</a:t>
            </a:r>
            <a:r>
              <a:rPr lang="en" sz="2000" b="1" dirty="0" err="1"/>
              <a:t>Machitidwe</a:t>
            </a:r>
            <a:r>
              <a:rPr lang="en" sz="2000" b="1" dirty="0"/>
              <a:t> 4:31; 5:42).</a:t>
            </a:r>
          </a:p>
        </p:txBody>
      </p:sp>
      <p:pic>
        <p:nvPicPr>
          <p:cNvPr id="10" name="Imagen 9" descr="Imagen que contiene persona, interior, hombre, turbante&#10;&#10;Descripción generada automáticamente">
            <a:extLst>
              <a:ext uri="{FF2B5EF4-FFF2-40B4-BE49-F238E27FC236}">
                <a16:creationId xmlns:a16="http://schemas.microsoft.com/office/drawing/2014/main" id="{4E62B40E-1CD6-04F0-C5A0-B41E406C76C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3836" y="2003423"/>
            <a:ext cx="1425953" cy="1805946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Un grupo de personas posando delante de una pared de color blanco&#10;&#10;Descripción generada automáticamente con confianza baja">
            <a:extLst>
              <a:ext uri="{FF2B5EF4-FFF2-40B4-BE49-F238E27FC236}">
                <a16:creationId xmlns:a16="http://schemas.microsoft.com/office/drawing/2014/main" id="{94B77EBD-CC78-D97F-5FC5-49BF3DE0432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4642" y="1956639"/>
            <a:ext cx="1525749" cy="18815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foto, tabla, hombre, gente&#10;&#10;Descripción generada automáticamente">
            <a:extLst>
              <a:ext uri="{FF2B5EF4-FFF2-40B4-BE49-F238E27FC236}">
                <a16:creationId xmlns:a16="http://schemas.microsoft.com/office/drawing/2014/main" id="{F477C986-940C-F1A4-6AFC-030412BBDA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8250" y="1983952"/>
            <a:ext cx="3140734" cy="1912935"/>
          </a:xfrm>
          <a:prstGeom prst="rect">
            <a:avLst/>
          </a:prstGeom>
          <a:ln w="38100" cap="sq">
            <a:solidFill>
              <a:srgbClr val="00729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Imagen 17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51B8255F-7FE6-C290-11D7-3BF3295C757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337" b="24337"/>
          <a:stretch/>
        </p:blipFill>
        <p:spPr>
          <a:xfrm>
            <a:off x="9087556" y="4321040"/>
            <a:ext cx="2952044" cy="1086338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8FA3D3C5-C745-CCF7-3748-DDCDBF912B3C}"/>
              </a:ext>
            </a:extLst>
          </p:cNvPr>
          <p:cNvSpPr txBox="1"/>
          <p:nvPr/>
        </p:nvSpPr>
        <p:spPr>
          <a:xfrm>
            <a:off x="80682" y="3891683"/>
            <a:ext cx="876037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Chifukwa</a:t>
            </a:r>
            <a:r>
              <a:rPr lang="en-GB" sz="2000" b="1" dirty="0"/>
              <a:t> cha </a:t>
            </a:r>
            <a:r>
              <a:rPr lang="en-GB" sz="2000" b="1" dirty="0" err="1"/>
              <a:t>mazunzo</a:t>
            </a:r>
            <a:r>
              <a:rPr lang="en-GB" sz="2000" b="1" dirty="0"/>
              <a:t> amene </a:t>
            </a:r>
            <a:r>
              <a:rPr lang="en-GB" sz="2000" b="1" dirty="0" err="1"/>
              <a:t>Saulo</a:t>
            </a:r>
            <a:r>
              <a:rPr lang="en-GB" sz="2000" b="1" dirty="0"/>
              <a:t> </a:t>
            </a:r>
            <a:r>
              <a:rPr lang="en-GB" sz="2000" b="1" dirty="0" err="1"/>
              <a:t>anayambitsa</a:t>
            </a:r>
            <a:r>
              <a:rPr lang="en-GB" sz="2000" b="1" dirty="0"/>
              <a:t>, </a:t>
            </a:r>
            <a:r>
              <a:rPr lang="en-GB" sz="2000" b="1" dirty="0" err="1"/>
              <a:t>ophunzira</a:t>
            </a:r>
            <a:r>
              <a:rPr lang="en-GB" sz="2000" b="1" dirty="0"/>
              <a:t> </a:t>
            </a:r>
            <a:r>
              <a:rPr lang="en-GB" sz="2000" b="1" dirty="0" err="1"/>
              <a:t>anabalalika</a:t>
            </a:r>
            <a:r>
              <a:rPr lang="en-GB" sz="2000" b="1" dirty="0"/>
              <a:t> (</a:t>
            </a:r>
            <a:r>
              <a:rPr lang="en-GB" sz="2000" b="1" dirty="0" err="1"/>
              <a:t>Machitidwe</a:t>
            </a:r>
            <a:r>
              <a:rPr lang="en-GB" sz="2000" b="1" dirty="0"/>
              <a:t> 8:1). </a:t>
            </a:r>
            <a:r>
              <a:rPr lang="en-GB" sz="2000" b="1" dirty="0" err="1"/>
              <a:t>Koma</a:t>
            </a:r>
            <a:r>
              <a:rPr lang="en-GB" sz="2000" b="1" dirty="0"/>
              <a:t>, </a:t>
            </a:r>
            <a:r>
              <a:rPr lang="en-GB" sz="2000" b="1" dirty="0" err="1"/>
              <a:t>mmalo</a:t>
            </a:r>
            <a:r>
              <a:rPr lang="en-GB" sz="2000" b="1" dirty="0"/>
              <a:t> </a:t>
            </a:r>
            <a:r>
              <a:rPr lang="en-GB" sz="2000" b="1" dirty="0" err="1"/>
              <a:t>moti</a:t>
            </a:r>
            <a:r>
              <a:rPr lang="en-GB" sz="2000" b="1" dirty="0"/>
              <a:t> </a:t>
            </a:r>
            <a:r>
              <a:rPr lang="en-GB" sz="2000" b="1" dirty="0" err="1"/>
              <a:t>kuwala</a:t>
            </a:r>
            <a:r>
              <a:rPr lang="en-GB" sz="2000" b="1" dirty="0"/>
              <a:t> </a:t>
            </a:r>
            <a:r>
              <a:rPr lang="en-GB" sz="2000" b="1" dirty="0" err="1"/>
              <a:t>kuzimitsidwe</a:t>
            </a:r>
            <a:r>
              <a:rPr lang="en-GB" sz="2000" b="1" dirty="0"/>
              <a:t>, </a:t>
            </a:r>
            <a:r>
              <a:rPr lang="en-GB" sz="2000" b="1" dirty="0" err="1"/>
              <a:t>chifukwa</a:t>
            </a:r>
            <a:r>
              <a:rPr lang="en-GB" sz="2000" b="1" dirty="0"/>
              <a:t> cha </a:t>
            </a:r>
            <a:r>
              <a:rPr lang="en-GB" sz="2000" b="1" dirty="0" err="1"/>
              <a:t>chikhulupiriro</a:t>
            </a:r>
            <a:r>
              <a:rPr lang="en-GB" sz="2000" b="1" dirty="0"/>
              <a:t> </a:t>
            </a:r>
            <a:r>
              <a:rPr lang="en-GB" sz="2000" b="1" dirty="0" err="1"/>
              <a:t>chawo</a:t>
            </a:r>
            <a:r>
              <a:rPr lang="en-GB" sz="2000" b="1" dirty="0"/>
              <a:t>, </a:t>
            </a:r>
            <a:r>
              <a:rPr lang="en-GB" sz="2000" b="1" dirty="0" err="1"/>
              <a:t>kuwala</a:t>
            </a:r>
            <a:r>
              <a:rPr lang="en-GB" sz="2000" b="1" dirty="0"/>
              <a:t> </a:t>
            </a:r>
            <a:r>
              <a:rPr lang="en-GB" sz="2000" b="1" dirty="0" err="1"/>
              <a:t>koonjezereka</a:t>
            </a:r>
            <a:r>
              <a:rPr lang="en-GB" sz="2000" b="1" dirty="0"/>
              <a:t> </a:t>
            </a:r>
            <a:r>
              <a:rPr lang="en-GB" sz="2000" b="1" dirty="0" err="1"/>
              <a:t>kunaonetseredwa</a:t>
            </a:r>
            <a:r>
              <a:rPr lang="en-GB" sz="2000" b="1" dirty="0"/>
              <a:t> </a:t>
            </a:r>
            <a:r>
              <a:rPr lang="en-GB" sz="2000" b="1" dirty="0" err="1"/>
              <a:t>kudziko</a:t>
            </a:r>
            <a:r>
              <a:rPr lang="en-GB" sz="2000" b="1" dirty="0"/>
              <a:t> </a:t>
            </a:r>
            <a:r>
              <a:rPr lang="en-GB" sz="2000" b="1" dirty="0" err="1"/>
              <a:t>lonse</a:t>
            </a:r>
            <a:r>
              <a:rPr lang="en-GB" sz="2000" b="1" dirty="0"/>
              <a:t> </a:t>
            </a:r>
            <a:r>
              <a:rPr lang="en-GB" sz="2000" b="1" dirty="0" err="1"/>
              <a:t>lodziwika</a:t>
            </a:r>
            <a:r>
              <a:rPr lang="en-GB" sz="2000" b="1" dirty="0"/>
              <a:t> pa </a:t>
            </a:r>
            <a:r>
              <a:rPr lang="en-GB" sz="2000" b="1" dirty="0" err="1"/>
              <a:t>nthawi</a:t>
            </a:r>
            <a:r>
              <a:rPr lang="en-GB" sz="2000" b="1" dirty="0"/>
              <a:t> </a:t>
            </a:r>
            <a:r>
              <a:rPr lang="en-GB" sz="2000" b="1" dirty="0" err="1"/>
              <a:t>imeneyi</a:t>
            </a:r>
            <a:r>
              <a:rPr lang="en-GB" sz="2000" b="1" dirty="0"/>
              <a:t> ( </a:t>
            </a:r>
            <a:r>
              <a:rPr lang="en-GB" sz="2000" b="1" dirty="0" err="1"/>
              <a:t>Machitidwe</a:t>
            </a:r>
            <a:r>
              <a:rPr lang="en-GB" sz="2000" b="1" dirty="0"/>
              <a:t> 8:4; 11:19-21; Aroma 15:19; </a:t>
            </a:r>
            <a:r>
              <a:rPr lang="en-GB" sz="2000" b="1" dirty="0" err="1"/>
              <a:t>Akolose</a:t>
            </a:r>
            <a:r>
              <a:rPr lang="en-GB" sz="2000" b="1" dirty="0"/>
              <a:t> 1; 23)</a:t>
            </a:r>
            <a:r>
              <a:rPr lang="en" sz="2000" b="1" dirty="0"/>
              <a:t>.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09850E4C-6815-FFDE-D86D-3C04A886721A}"/>
              </a:ext>
            </a:extLst>
          </p:cNvPr>
          <p:cNvSpPr txBox="1"/>
          <p:nvPr/>
        </p:nvSpPr>
        <p:spPr>
          <a:xfrm>
            <a:off x="8841052" y="1972669"/>
            <a:ext cx="327026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Koma</a:t>
            </a:r>
            <a:r>
              <a:rPr lang="en-GB" sz="2000" b="1" dirty="0"/>
              <a:t> </a:t>
            </a:r>
            <a:r>
              <a:rPr lang="en-GB" sz="2000" b="1" dirty="0" err="1"/>
              <a:t>mdani</a:t>
            </a:r>
            <a:r>
              <a:rPr lang="en-GB" sz="2000" b="1" dirty="0"/>
              <a:t> </a:t>
            </a:r>
            <a:r>
              <a:rPr lang="en-GB" sz="2000" b="1" dirty="0" err="1"/>
              <a:t>anasowa</a:t>
            </a:r>
            <a:r>
              <a:rPr lang="en-GB" sz="2000" b="1" dirty="0"/>
              <a:t> </a:t>
            </a:r>
            <a:r>
              <a:rPr lang="en-GB" sz="2000" b="1" dirty="0" err="1"/>
              <a:t>mtendere</a:t>
            </a:r>
            <a:r>
              <a:rPr lang="en-GB" sz="2000" b="1" dirty="0"/>
              <a:t>. </a:t>
            </a:r>
            <a:r>
              <a:rPr lang="en-GB" sz="2000" b="1" dirty="0" err="1"/>
              <a:t>Anayamba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kuopseza</a:t>
            </a:r>
            <a:r>
              <a:rPr lang="en-GB" sz="2000" b="1" dirty="0"/>
              <a:t> ( </a:t>
            </a:r>
            <a:r>
              <a:rPr lang="en-GB" sz="2000" b="1" dirty="0" err="1"/>
              <a:t>Machitidwe</a:t>
            </a:r>
            <a:r>
              <a:rPr lang="en-GB" sz="2000" b="1" dirty="0"/>
              <a:t> 4:17-18 ); </a:t>
            </a:r>
            <a:r>
              <a:rPr lang="en-GB" sz="2000" b="1" dirty="0" err="1"/>
              <a:t>kenazo</a:t>
            </a:r>
            <a:r>
              <a:rPr lang="en-GB" sz="2000" b="1" dirty="0"/>
              <a:t> </a:t>
            </a:r>
            <a:r>
              <a:rPr lang="en-GB" sz="2000" b="1" dirty="0" err="1"/>
              <a:t>mazunzo</a:t>
            </a:r>
            <a:r>
              <a:rPr lang="en-GB" sz="2000" b="1" dirty="0"/>
              <a:t> ( </a:t>
            </a:r>
            <a:r>
              <a:rPr lang="en-GB" sz="2000" b="1" dirty="0" err="1"/>
              <a:t>Machitidwe</a:t>
            </a:r>
            <a:r>
              <a:rPr lang="en-GB" sz="2000" b="1" dirty="0"/>
              <a:t> 5:40 ); </a:t>
            </a:r>
            <a:r>
              <a:rPr lang="en-GB" sz="2000" b="1" dirty="0" err="1"/>
              <a:t>Pomaliza</a:t>
            </a:r>
            <a:r>
              <a:rPr lang="en-GB" sz="2000" b="1" dirty="0"/>
              <a:t>, </a:t>
            </a:r>
            <a:r>
              <a:rPr lang="en-GB" sz="2000" b="1" dirty="0" err="1"/>
              <a:t>imfa</a:t>
            </a:r>
            <a:r>
              <a:rPr lang="en-GB" sz="2000" b="1" dirty="0"/>
              <a:t> (</a:t>
            </a:r>
            <a:r>
              <a:rPr lang="en-GB" sz="2000" b="1" dirty="0" err="1"/>
              <a:t>Machitidwe</a:t>
            </a:r>
            <a:r>
              <a:rPr lang="en-GB" sz="2000" b="1" dirty="0"/>
              <a:t> 7:59</a:t>
            </a:r>
            <a:r>
              <a:rPr lang="en" sz="2000" b="1" dirty="0"/>
              <a:t>).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9DCBA40-CCCE-9C35-0B30-FA404D404B6F}"/>
              </a:ext>
            </a:extLst>
          </p:cNvPr>
          <p:cNvSpPr txBox="1"/>
          <p:nvPr/>
        </p:nvSpPr>
        <p:spPr>
          <a:xfrm>
            <a:off x="80682" y="5455538"/>
            <a:ext cx="1203063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Yesu</a:t>
            </a:r>
            <a:r>
              <a:rPr lang="en-GB" sz="2000" b="1" dirty="0"/>
              <a:t> </a:t>
            </a:r>
            <a:r>
              <a:rPr lang="en-GB" sz="2000" b="1" dirty="0" err="1"/>
              <a:t>anapatsa</a:t>
            </a:r>
            <a:r>
              <a:rPr lang="en-GB" sz="2000" b="1" dirty="0"/>
              <a:t> mpingo wake </a:t>
            </a:r>
            <a:r>
              <a:rPr lang="en-GB" sz="2000" b="1" dirty="0" err="1"/>
              <a:t>ntchito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mphamvu</a:t>
            </a:r>
            <a:r>
              <a:rPr lang="en-GB" sz="2000" b="1" dirty="0"/>
              <a:t> </a:t>
            </a:r>
            <a:r>
              <a:rPr lang="en-GB" sz="2000" b="1" dirty="0" err="1"/>
              <a:t>zopitira</a:t>
            </a:r>
            <a:r>
              <a:rPr lang="en-GB" sz="2000" b="1" dirty="0"/>
              <a:t> </a:t>
            </a:r>
            <a:r>
              <a:rPr lang="en-GB" sz="2000" b="1" dirty="0" err="1"/>
              <a:t>patsogolo</a:t>
            </a:r>
            <a:r>
              <a:rPr lang="en-GB" sz="2000" b="1" dirty="0"/>
              <a:t> (</a:t>
            </a:r>
            <a:r>
              <a:rPr lang="en-GB" sz="2000" b="1" dirty="0" err="1"/>
              <a:t>Machitidwe</a:t>
            </a:r>
            <a:r>
              <a:rPr lang="en-GB" sz="2000" b="1" dirty="0"/>
              <a:t> 1:8). </a:t>
            </a:r>
            <a:r>
              <a:rPr lang="en-GB" sz="2000" b="1" dirty="0" err="1"/>
              <a:t>Palibe</a:t>
            </a:r>
            <a:r>
              <a:rPr lang="en-GB" sz="2000" b="1" dirty="0"/>
              <a:t> </a:t>
            </a:r>
            <a:r>
              <a:rPr lang="en-GB" sz="2000" b="1" dirty="0" err="1"/>
              <a:t>mphamvu</a:t>
            </a:r>
            <a:r>
              <a:rPr lang="en-GB" sz="2000" b="1" dirty="0"/>
              <a:t>, </a:t>
            </a:r>
            <a:r>
              <a:rPr lang="en-GB" sz="2000" b="1" dirty="0" err="1"/>
              <a:t>yakuthupi</a:t>
            </a:r>
            <a:r>
              <a:rPr lang="en-GB" sz="2000" b="1" dirty="0"/>
              <a:t> </a:t>
            </a:r>
            <a:r>
              <a:rPr lang="en-GB" sz="2000" b="1" dirty="0" err="1"/>
              <a:t>kapena</a:t>
            </a:r>
            <a:r>
              <a:rPr lang="en-GB" sz="2000" b="1" dirty="0"/>
              <a:t> </a:t>
            </a:r>
            <a:r>
              <a:rPr lang="en-GB" sz="2000" b="1" dirty="0" err="1"/>
              <a:t>kuuzimu</a:t>
            </a:r>
            <a:r>
              <a:rPr lang="en-GB" sz="2000" b="1" dirty="0"/>
              <a:t>, </a:t>
            </a:r>
            <a:r>
              <a:rPr lang="en-GB" sz="2000" b="1" dirty="0" err="1"/>
              <a:t>yomwe</a:t>
            </a:r>
            <a:r>
              <a:rPr lang="en-GB" sz="2000" b="1" dirty="0"/>
              <a:t> </a:t>
            </a:r>
            <a:r>
              <a:rPr lang="en-GB" sz="2000" b="1" dirty="0" err="1"/>
              <a:t>ingalepheretse</a:t>
            </a:r>
            <a:r>
              <a:rPr lang="en-GB" sz="2000" b="1" dirty="0"/>
              <a:t> </a:t>
            </a:r>
            <a:r>
              <a:rPr lang="en-GB" sz="2000" b="1" dirty="0" err="1"/>
              <a:t>uthenga</a:t>
            </a:r>
            <a:r>
              <a:rPr lang="en-GB" sz="2000" b="1" dirty="0"/>
              <a:t> </a:t>
            </a:r>
            <a:r>
              <a:rPr lang="en-GB" sz="2000" b="1" dirty="0" err="1"/>
              <a:t>wabwino</a:t>
            </a:r>
            <a:r>
              <a:rPr lang="en-GB" sz="2000" b="1" dirty="0"/>
              <a:t> </a:t>
            </a:r>
            <a:r>
              <a:rPr lang="en-GB" sz="2000" b="1" dirty="0" err="1"/>
              <a:t>kupita</a:t>
            </a:r>
            <a:r>
              <a:rPr lang="en-GB" sz="2000" b="1" dirty="0"/>
              <a:t> </a:t>
            </a:r>
            <a:r>
              <a:rPr lang="en-GB" sz="2000" b="1" dirty="0" err="1"/>
              <a:t>patsogolo</a:t>
            </a:r>
            <a:r>
              <a:rPr lang="en-GB" sz="2000" b="1" dirty="0"/>
              <a:t> </a:t>
            </a:r>
            <a:r>
              <a:rPr lang="en" sz="2000" b="1" dirty="0"/>
              <a:t>(</a:t>
            </a:r>
            <a:r>
              <a:rPr lang="en" sz="2000" b="1" dirty="0" err="1"/>
              <a:t>Mateyu</a:t>
            </a:r>
            <a:r>
              <a:rPr lang="en" sz="2000" b="1" dirty="0"/>
              <a:t> 16:18). “</a:t>
            </a:r>
            <a:r>
              <a:rPr lang="en-GB" sz="2000" b="1" dirty="0"/>
              <a:t>Nanga </a:t>
            </a:r>
            <a:r>
              <a:rPr lang="en-GB" sz="2000" b="1" dirty="0" err="1"/>
              <a:t>tsono</a:t>
            </a:r>
            <a:r>
              <a:rPr lang="en-GB" sz="2000" b="1" dirty="0"/>
              <a:t> </a:t>
            </a:r>
            <a:r>
              <a:rPr lang="en-GB" sz="2000" b="1" dirty="0" err="1"/>
              <a:t>tidzanena</a:t>
            </a:r>
            <a:r>
              <a:rPr lang="en-GB" sz="2000" b="1" dirty="0"/>
              <a:t> </a:t>
            </a:r>
            <a:r>
              <a:rPr lang="en-GB" sz="2000" b="1" dirty="0" err="1"/>
              <a:t>chiyani</a:t>
            </a:r>
            <a:r>
              <a:rPr lang="en-GB" sz="2000" b="1" dirty="0"/>
              <a:t> pa </a:t>
            </a:r>
            <a:r>
              <a:rPr lang="en-GB" sz="2000" b="1" dirty="0" err="1"/>
              <a:t>izi</a:t>
            </a:r>
            <a:r>
              <a:rPr lang="en-GB" sz="2000" b="1" dirty="0"/>
              <a:t>? </a:t>
            </a:r>
            <a:r>
              <a:rPr lang="en-GB" sz="2000" b="1" dirty="0" err="1"/>
              <a:t>Ngati</a:t>
            </a:r>
            <a:r>
              <a:rPr lang="en-GB" sz="2000" b="1" dirty="0"/>
              <a:t> </a:t>
            </a:r>
            <a:r>
              <a:rPr lang="en-GB" sz="2000" b="1" dirty="0" err="1"/>
              <a:t>Mulungu</a:t>
            </a:r>
            <a:r>
              <a:rPr lang="en-GB" sz="2000" b="1" dirty="0"/>
              <a:t> </a:t>
            </a:r>
            <a:r>
              <a:rPr lang="en-GB" sz="2000" b="1" dirty="0" err="1"/>
              <a:t>ali</a:t>
            </a:r>
            <a:r>
              <a:rPr lang="en-GB" sz="2000" b="1" dirty="0"/>
              <a:t> </a:t>
            </a:r>
            <a:r>
              <a:rPr lang="en-GB" sz="2000" b="1" dirty="0" err="1"/>
              <a:t>mbali</a:t>
            </a:r>
            <a:r>
              <a:rPr lang="en-GB" sz="2000" b="1" dirty="0"/>
              <a:t> </a:t>
            </a:r>
            <a:r>
              <a:rPr lang="en-GB" sz="2000" b="1" dirty="0" err="1"/>
              <a:t>yathu</a:t>
            </a:r>
            <a:r>
              <a:rPr lang="en-GB" sz="2000" b="1" dirty="0"/>
              <a:t>, </a:t>
            </a:r>
            <a:r>
              <a:rPr lang="en-GB" sz="2000" b="1" dirty="0" err="1"/>
              <a:t>adzatitsutsa</a:t>
            </a:r>
            <a:r>
              <a:rPr lang="en-GB" sz="2000" b="1" dirty="0"/>
              <a:t> </a:t>
            </a:r>
            <a:r>
              <a:rPr lang="en-GB" sz="2000" b="1" dirty="0" err="1"/>
              <a:t>ife</a:t>
            </a:r>
            <a:r>
              <a:rPr lang="en-GB" sz="2000" b="1" dirty="0"/>
              <a:t> </a:t>
            </a:r>
            <a:r>
              <a:rPr lang="en-GB" sz="2000" b="1" dirty="0" err="1"/>
              <a:t>ndani</a:t>
            </a:r>
            <a:r>
              <a:rPr lang="en-GB" sz="2000" b="1" dirty="0"/>
              <a:t>?</a:t>
            </a:r>
            <a:r>
              <a:rPr lang="en" sz="2000" b="1" dirty="0"/>
              <a:t>!” (Aroma 8:31)</a:t>
            </a:r>
          </a:p>
        </p:txBody>
      </p:sp>
    </p:spTree>
    <p:extLst>
      <p:ext uri="{BB962C8B-B14F-4D97-AF65-F5344CB8AC3E}">
        <p14:creationId xmlns:p14="http://schemas.microsoft.com/office/powerpoint/2010/main" val="138986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0" grpId="0"/>
      <p:bldP spid="22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4E507A"/>
      </a:dk2>
      <a:lt2>
        <a:srgbClr val="F4B2E7"/>
      </a:lt2>
      <a:accent1>
        <a:srgbClr val="000099"/>
      </a:accent1>
      <a:accent2>
        <a:srgbClr val="CC9900"/>
      </a:accent2>
      <a:accent3>
        <a:srgbClr val="580080"/>
      </a:accent3>
      <a:accent4>
        <a:srgbClr val="FFFF01"/>
      </a:accent4>
      <a:accent5>
        <a:srgbClr val="993300"/>
      </a:accent5>
      <a:accent6>
        <a:srgbClr val="177329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9975</TotalTime>
  <Words>1212</Words>
  <Application>Microsoft Office PowerPoint</Application>
  <PresentationFormat>Panorámica</PresentationFormat>
  <Paragraphs>59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Arial</vt:lpstr>
      <vt:lpstr>Aptos</vt:lpstr>
      <vt:lpstr>Comic Sans MS</vt:lpstr>
      <vt:lpstr>Constantia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99</cp:revision>
  <dcterms:created xsi:type="dcterms:W3CDTF">2024-03-30T09:19:10Z</dcterms:created>
  <dcterms:modified xsi:type="dcterms:W3CDTF">2024-04-13T06:21:54Z</dcterms:modified>
</cp:coreProperties>
</file>