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30" d="100"/>
          <a:sy n="3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Hesus a krea tur kos ku ta eksist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í</a:t>
          </a:r>
          <a:r>
            <a:rPr lang="en" sz="1800" b="1" dirty="0">
              <a:solidFill>
                <a:schemeClr val="tx1"/>
              </a:solidFill>
            </a:rPr>
            <a:t> (Juan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El a bira un kriatura (Juan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El a pasa dor di tempunan duru, sufrimentu, hamber i dol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ó</a:t>
          </a:r>
          <a:r>
            <a:rPr lang="en" sz="1800" b="1" dirty="0">
              <a:solidFill>
                <a:schemeClr val="tx1"/>
              </a:solidFill>
            </a:rPr>
            <a:t>, manera nos (Isa. 53:3; Marko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" sz="1700" b="1" dirty="0">
              <a:solidFill>
                <a:schemeClr val="tx1"/>
              </a:solidFill>
            </a:rPr>
            <a:t>El a w</a:t>
          </a:r>
          <a:r>
            <a:rPr lang="en-US" sz="1700" b="1" dirty="0" err="1">
              <a:solidFill>
                <a:schemeClr val="tx1"/>
              </a:solidFill>
              <a:latin typeface="Aptos" panose="020B0004020202020204" pitchFamily="34" charset="0"/>
            </a:rPr>
            <a:t>òrdu</a:t>
          </a:r>
          <a:r>
            <a:rPr lang="en-US" sz="17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dirty="0" err="1">
              <a:solidFill>
                <a:schemeClr val="tx1"/>
              </a:solidFill>
              <a:latin typeface="Aptos" panose="020B0004020202020204" pitchFamily="34" charset="0"/>
            </a:rPr>
            <a:t>tentá</a:t>
          </a:r>
          <a:r>
            <a:rPr lang="en-US" sz="17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dirty="0" err="1">
              <a:solidFill>
                <a:schemeClr val="tx1"/>
              </a:solidFill>
              <a:latin typeface="Aptos" panose="020B0004020202020204" pitchFamily="34" charset="0"/>
            </a:rPr>
            <a:t>manera</a:t>
          </a:r>
          <a:r>
            <a:rPr lang="en-US" sz="17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17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" sz="1700" b="1" dirty="0">
              <a:solidFill>
                <a:schemeClr val="tx1"/>
              </a:solidFill>
            </a:rPr>
            <a:t>(Heb.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Siendo hustu, boluntariamente, El a sufri pa nos pik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ánan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" sz="1800" b="1" dirty="0">
              <a:solidFill>
                <a:schemeClr val="tx1"/>
              </a:solidFill>
            </a:rPr>
            <a:t> (1 Pedro 3:18; Juan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Dor di muri i resusit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á, El a 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sigurá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di 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bida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etèrno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den Su </a:t>
          </a:r>
          <a:r>
            <a:rPr lang="en-US" sz="1800" b="1" dirty="0" err="1">
              <a:solidFill>
                <a:schemeClr val="tx1"/>
              </a:solidFill>
              <a:latin typeface="Aptos" panose="020B0004020202020204" pitchFamily="34" charset="0"/>
            </a:rPr>
            <a:t>kompania</a:t>
          </a:r>
          <a:r>
            <a:rPr lang="en-US" sz="18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br>
            <a:rPr lang="en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(Rom.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Y tur esaki tabata  pa amor (1Juan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Hesus a krea tur kos ku ta eksist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í</a:t>
          </a:r>
          <a:r>
            <a:rPr lang="en" sz="1800" b="1" kern="1200" dirty="0">
              <a:solidFill>
                <a:schemeClr val="tx1"/>
              </a:solidFill>
            </a:rPr>
            <a:t> (Juan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El a bira un kriatura (Juan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El a pasa dor di tempunan duru, sufrimentu, hamber i dol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ó</a:t>
          </a:r>
          <a:r>
            <a:rPr lang="en" sz="1800" b="1" kern="1200" dirty="0">
              <a:solidFill>
                <a:schemeClr val="tx1"/>
              </a:solidFill>
            </a:rPr>
            <a:t>, manera nos (Isa. 53:3; Marko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solidFill>
                <a:schemeClr val="tx1"/>
              </a:solidFill>
            </a:rPr>
            <a:t>El a w</a:t>
          </a:r>
          <a:r>
            <a:rPr lang="en-US" sz="1700" b="1" kern="1200" dirty="0" err="1">
              <a:solidFill>
                <a:schemeClr val="tx1"/>
              </a:solidFill>
              <a:latin typeface="Aptos" panose="020B0004020202020204" pitchFamily="34" charset="0"/>
            </a:rPr>
            <a:t>òrdu</a:t>
          </a:r>
          <a:r>
            <a:rPr lang="en-US" sz="17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kern="1200" dirty="0" err="1">
              <a:solidFill>
                <a:schemeClr val="tx1"/>
              </a:solidFill>
              <a:latin typeface="Aptos" panose="020B0004020202020204" pitchFamily="34" charset="0"/>
            </a:rPr>
            <a:t>tentá</a:t>
          </a:r>
          <a:r>
            <a:rPr lang="en-US" sz="17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kern="1200" dirty="0" err="1">
              <a:solidFill>
                <a:schemeClr val="tx1"/>
              </a:solidFill>
              <a:latin typeface="Aptos" panose="020B0004020202020204" pitchFamily="34" charset="0"/>
            </a:rPr>
            <a:t>manera</a:t>
          </a:r>
          <a:r>
            <a:rPr lang="en-US" sz="17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700" b="1" kern="1200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17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" sz="1700" b="1" kern="1200" dirty="0">
              <a:solidFill>
                <a:schemeClr val="tx1"/>
              </a:solidFill>
            </a:rPr>
            <a:t>(Heb.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Siendo hustu, boluntariamente, El a sufri pa nos pik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ánan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" sz="1800" b="1" kern="1200" dirty="0">
              <a:solidFill>
                <a:schemeClr val="tx1"/>
              </a:solidFill>
            </a:rPr>
            <a:t> (1 Pedro 3:18; Juan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Dor di muri i resusit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á, El a 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sigurá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di 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bida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etèrno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den Su </a:t>
          </a:r>
          <a:r>
            <a:rPr lang="en-US" sz="1800" b="1" kern="1200" dirty="0" err="1">
              <a:solidFill>
                <a:schemeClr val="tx1"/>
              </a:solidFill>
              <a:latin typeface="Aptos" panose="020B0004020202020204" pitchFamily="34" charset="0"/>
            </a:rPr>
            <a:t>kompania</a:t>
          </a:r>
          <a:r>
            <a:rPr lang="en-US" sz="18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br>
            <a:rPr lang="en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(Rom.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Y tur esaki tabata  pa amor (1Juan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22478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GUERA TRAS DI TUR GUERANAN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1" dirty="0">
                <a:solidFill>
                  <a:srgbClr val="99C1D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" sz="1600" b="1" dirty="0">
                <a:solidFill>
                  <a:srgbClr val="99C1D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sz="1600" b="1" dirty="0">
                <a:solidFill>
                  <a:srgbClr val="99C1DF"/>
                </a:solidFill>
              </a:rPr>
              <a:t> 1 pa  Aprel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KONFLIKTO AWE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Pesei E ta kapas pa salba kompletamente esnan ku ta bini serka Dios dor di dj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semper E ta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intersedé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nan 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(Hebreonan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Awe, Hesus ta intersed</a:t>
            </a:r>
            <a:r>
              <a:rPr lang="en-US" sz="2000" b="1" dirty="0">
                <a:latin typeface="Aptos" panose="020B0004020202020204" pitchFamily="34" charset="0"/>
              </a:rPr>
              <a:t>é pa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den e </a:t>
            </a:r>
            <a:r>
              <a:rPr lang="en-US" sz="2000" b="1" dirty="0" err="1">
                <a:latin typeface="Aptos" panose="020B0004020202020204" pitchFamily="34" charset="0"/>
              </a:rPr>
              <a:t>Santuario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Selestial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                    (Heb.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474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Hesus kier pa nos konta riba dj</a:t>
            </a:r>
            <a:r>
              <a:rPr lang="en-US" sz="2000" b="1" dirty="0"/>
              <a:t>É pa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nesesidat</a:t>
            </a:r>
            <a:r>
              <a:rPr lang="en-US" sz="2000" b="1" dirty="0"/>
              <a:t> den </a:t>
            </a:r>
            <a:r>
              <a:rPr lang="en-US" sz="2000" b="1" dirty="0" err="1"/>
              <a:t>nos</a:t>
            </a:r>
            <a:r>
              <a:rPr lang="en-US" sz="2000" b="1" dirty="0"/>
              <a:t> </a:t>
            </a:r>
            <a:r>
              <a:rPr lang="en-US" sz="2000" b="1" dirty="0" err="1"/>
              <a:t>bida</a:t>
            </a:r>
            <a:r>
              <a:rPr lang="en-US" sz="2000" b="1" dirty="0"/>
              <a:t> </a:t>
            </a:r>
            <a:r>
              <a:rPr lang="en" sz="2000" b="1" dirty="0"/>
              <a:t>(Juan 14:13-14). Kaminda tin temor(miedu), E ta trese pas; kaminda tin gulpa, E ta trese pordon; kaminda tin debilidat, E ta trese forsa.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Pesei, nos ta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invitá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aserká</a:t>
            </a:r>
            <a:r>
              <a:rPr lang="en-US" sz="2000" b="1" dirty="0">
                <a:latin typeface="Aptos" panose="020B0004020202020204" pitchFamily="34" charset="0"/>
              </a:rPr>
              <a:t> Dios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konfiansa</a:t>
            </a:r>
            <a:r>
              <a:rPr lang="en-US" sz="2000" b="1" dirty="0">
                <a:latin typeface="Aptos" panose="020B0004020202020204" pitchFamily="34" charset="0"/>
              </a:rPr>
              <a:t> pa medio di </a:t>
            </a:r>
            <a:r>
              <a:rPr lang="en-US" sz="2000" b="1" dirty="0" err="1">
                <a:latin typeface="Aptos" panose="020B0004020202020204" pitchFamily="34" charset="0"/>
              </a:rPr>
              <a:t>Hesus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(Heb.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Dor di birtut di Su sanger dram</a:t>
            </a:r>
            <a:r>
              <a:rPr lang="en-US" b="1" dirty="0">
                <a:latin typeface="Aptos" panose="020B0004020202020204" pitchFamily="34" charset="0"/>
              </a:rPr>
              <a:t>á </a:t>
            </a:r>
            <a:r>
              <a:rPr lang="en-US" b="1" dirty="0" err="1">
                <a:latin typeface="Aptos" panose="020B0004020202020204" pitchFamily="34" charset="0"/>
              </a:rPr>
              <a:t>riba</a:t>
            </a:r>
            <a:r>
              <a:rPr lang="en-US" b="1" dirty="0">
                <a:latin typeface="Aptos" panose="020B0004020202020204" pitchFamily="34" charset="0"/>
              </a:rPr>
              <a:t> e </a:t>
            </a:r>
            <a:r>
              <a:rPr lang="en-US" b="1" dirty="0" err="1">
                <a:latin typeface="Aptos" panose="020B0004020202020204" pitchFamily="34" charset="0"/>
              </a:rPr>
              <a:t>krus</a:t>
            </a:r>
            <a:r>
              <a:rPr lang="en-US" b="1" dirty="0">
                <a:latin typeface="Aptos" panose="020B0004020202020204" pitchFamily="34" charset="0"/>
              </a:rPr>
              <a:t>, H</a:t>
            </a:r>
            <a:r>
              <a:rPr lang="en" b="1" dirty="0"/>
              <a:t>esus ta present</a:t>
            </a:r>
            <a:r>
              <a:rPr lang="en-US" b="1" dirty="0">
                <a:latin typeface="Aptos" panose="020B0004020202020204" pitchFamily="34" charset="0"/>
              </a:rPr>
              <a:t>á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dilanti</a:t>
            </a:r>
            <a:r>
              <a:rPr lang="en-US" b="1" dirty="0">
                <a:latin typeface="Aptos" panose="020B0004020202020204" pitchFamily="34" charset="0"/>
              </a:rPr>
              <a:t> di e Tata </a:t>
            </a:r>
            <a:r>
              <a:rPr lang="en" b="1" dirty="0"/>
              <a:t> –  i dilanti di tur e habitantenan di e Universo  – komo hendenan hustu i perfekto , digno di okup</a:t>
            </a:r>
            <a:r>
              <a:rPr lang="en-US" b="1" dirty="0">
                <a:latin typeface="Aptos" panose="020B0004020202020204" pitchFamily="34" charset="0"/>
              </a:rPr>
              <a:t>á un </a:t>
            </a:r>
            <a:r>
              <a:rPr lang="en-US" b="1" dirty="0" err="1">
                <a:latin typeface="Aptos" panose="020B0004020202020204" pitchFamily="34" charset="0"/>
              </a:rPr>
              <a:t>lugá</a:t>
            </a:r>
            <a:r>
              <a:rPr lang="en-US" b="1" dirty="0">
                <a:latin typeface="Aptos" panose="020B0004020202020204" pitchFamily="34" charset="0"/>
              </a:rPr>
              <a:t> den </a:t>
            </a:r>
            <a:r>
              <a:rPr lang="en-US" b="1" dirty="0" err="1">
                <a:latin typeface="Aptos" panose="020B0004020202020204" pitchFamily="34" charset="0"/>
              </a:rPr>
              <a:t>Shelu</a:t>
            </a:r>
            <a:r>
              <a:rPr lang="en-US" b="1" dirty="0">
                <a:latin typeface="Aptos" panose="020B0004020202020204" pitchFamily="34" charset="0"/>
              </a:rPr>
              <a:t>. 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Hesus Su deseo di mas grandi ta pa biba ku nos eternamente (Juan 17:24). Esaki tambe ta bo deseo di mas grandi?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“Ora ku tentashonnan ta agred</a:t>
            </a:r>
            <a:r>
              <a:rPr lang="en-US" sz="2800" b="1" dirty="0">
                <a:latin typeface="Constantia" panose="02030602050306030303" pitchFamily="18" charset="0"/>
              </a:rPr>
              <a:t>í(</a:t>
            </a:r>
            <a:r>
              <a:rPr lang="en-US" sz="2800" b="1" dirty="0" err="1">
                <a:latin typeface="Constantia" panose="02030602050306030303" pitchFamily="18" charset="0"/>
              </a:rPr>
              <a:t>ataká</a:t>
            </a:r>
            <a:r>
              <a:rPr lang="en-US" sz="2800" b="1" dirty="0">
                <a:latin typeface="Constantia" panose="02030602050306030303" pitchFamily="18" charset="0"/>
              </a:rPr>
              <a:t>)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preokupashon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konfushon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skuridat</a:t>
            </a:r>
            <a:r>
              <a:rPr lang="en-US" sz="2800" b="1" dirty="0">
                <a:latin typeface="Constantia" panose="02030602050306030303" pitchFamily="18" charset="0"/>
              </a:rPr>
              <a:t> ta parse di ta </a:t>
            </a:r>
            <a:r>
              <a:rPr lang="en-US" sz="2800" b="1" dirty="0" err="1">
                <a:latin typeface="Constantia" panose="02030602050306030303" pitchFamily="18" charset="0"/>
              </a:rPr>
              <a:t>rondoná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alma, </a:t>
            </a:r>
            <a:r>
              <a:rPr lang="en-US" sz="2800" b="1" dirty="0" err="1">
                <a:latin typeface="Constantia" panose="02030602050306030303" pitchFamily="18" charset="0"/>
              </a:rPr>
              <a:t>wak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lugá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kaminda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ultimamente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mira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lus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Sosegá</a:t>
            </a:r>
            <a:r>
              <a:rPr lang="en-US" sz="2800" b="1" dirty="0">
                <a:latin typeface="Constantia" panose="02030602050306030303" pitchFamily="18" charset="0"/>
              </a:rPr>
              <a:t> den </a:t>
            </a:r>
            <a:r>
              <a:rPr lang="en-US" sz="2800" b="1" dirty="0" err="1">
                <a:latin typeface="Constantia" panose="02030602050306030303" pitchFamily="18" charset="0"/>
              </a:rPr>
              <a:t>Kristu</a:t>
            </a:r>
            <a:r>
              <a:rPr lang="en-US" sz="2800" b="1" dirty="0">
                <a:latin typeface="Constantia" panose="02030602050306030303" pitchFamily="18" charset="0"/>
              </a:rPr>
              <a:t> Su amor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bou</a:t>
            </a:r>
            <a:r>
              <a:rPr lang="en-US" sz="2800" b="1" dirty="0">
                <a:latin typeface="Constantia" panose="02030602050306030303" pitchFamily="18" charset="0"/>
              </a:rPr>
              <a:t> di Su </a:t>
            </a:r>
            <a:r>
              <a:rPr lang="en-US" sz="2800" b="1" dirty="0" err="1">
                <a:latin typeface="Constantia" panose="02030602050306030303" pitchFamily="18" charset="0"/>
              </a:rPr>
              <a:t>kuido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protehá</a:t>
            </a:r>
            <a:r>
              <a:rPr lang="en-US" sz="2800" b="1" dirty="0">
                <a:latin typeface="Constantia" panose="02030602050306030303" pitchFamily="18" charset="0"/>
              </a:rPr>
              <a:t>. Ora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piká</a:t>
            </a:r>
            <a:r>
              <a:rPr lang="en-US" sz="2800" b="1" dirty="0">
                <a:latin typeface="Constantia" panose="02030602050306030303" pitchFamily="18" charset="0"/>
              </a:rPr>
              <a:t> ta lucha pa e </a:t>
            </a:r>
            <a:r>
              <a:rPr lang="en-US" sz="2800" b="1" dirty="0" err="1">
                <a:latin typeface="Constantia" panose="02030602050306030303" pitchFamily="18" charset="0"/>
              </a:rPr>
              <a:t>dominio</a:t>
            </a:r>
            <a:r>
              <a:rPr lang="en-US" sz="2800" b="1" dirty="0">
                <a:latin typeface="Constantia" panose="02030602050306030303" pitchFamily="18" charset="0"/>
              </a:rPr>
              <a:t> den e </a:t>
            </a:r>
            <a:r>
              <a:rPr lang="en-US" sz="2800" b="1" dirty="0" err="1">
                <a:latin typeface="Constantia" panose="02030602050306030303" pitchFamily="18" charset="0"/>
              </a:rPr>
              <a:t>kurason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kulpa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oprimí</a:t>
            </a:r>
            <a:r>
              <a:rPr lang="en-US" sz="2800" b="1" dirty="0">
                <a:latin typeface="Constantia" panose="02030602050306030303" pitchFamily="18" charset="0"/>
              </a:rPr>
              <a:t> e alma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ta pone </a:t>
            </a:r>
            <a:r>
              <a:rPr lang="en-US" sz="2800" b="1" dirty="0" err="1">
                <a:latin typeface="Constantia" panose="02030602050306030303" pitchFamily="18" charset="0"/>
              </a:rPr>
              <a:t>karga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riba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konsenshi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inkredulidat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nubla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mente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kòrda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Kristu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grasia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sufisiente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konkistá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piká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manda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skuridat</a:t>
            </a:r>
            <a:r>
              <a:rPr lang="en-US" sz="2800" b="1" dirty="0">
                <a:latin typeface="Constantia" panose="02030602050306030303" pitchFamily="18" charset="0"/>
              </a:rPr>
              <a:t> bai(</a:t>
            </a:r>
            <a:r>
              <a:rPr lang="en-US" sz="2800" b="1" dirty="0" err="1">
                <a:latin typeface="Constantia" panose="02030602050306030303" pitchFamily="18" charset="0"/>
              </a:rPr>
              <a:t>deportá</a:t>
            </a:r>
            <a:r>
              <a:rPr lang="en-US" sz="2800" b="1" dirty="0">
                <a:latin typeface="Constantia" panose="02030602050306030303" pitchFamily="18" charset="0"/>
              </a:rPr>
              <a:t>). </a:t>
            </a:r>
            <a:r>
              <a:rPr lang="en-US" sz="2800" b="1" dirty="0" err="1">
                <a:latin typeface="Constantia" panose="02030602050306030303" pitchFamily="18" charset="0"/>
              </a:rPr>
              <a:t>Drentando</a:t>
            </a:r>
            <a:r>
              <a:rPr lang="en-US" sz="2800" b="1" dirty="0">
                <a:latin typeface="Constantia" panose="02030602050306030303" pitchFamily="18" charset="0"/>
              </a:rPr>
              <a:t> den e </a:t>
            </a:r>
            <a:r>
              <a:rPr lang="en-US" sz="2800" b="1" dirty="0" err="1">
                <a:latin typeface="Constantia" panose="02030602050306030303" pitchFamily="18" charset="0"/>
              </a:rPr>
              <a:t>komunion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Salbador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nos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drenta</a:t>
            </a:r>
            <a:r>
              <a:rPr lang="en-US" sz="2800" b="1" dirty="0">
                <a:latin typeface="Constantia" panose="02030602050306030303" pitchFamily="18" charset="0"/>
              </a:rPr>
              <a:t> e region di pas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1938992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guera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kuminsa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shelu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Miguel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angelnan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bringa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dragon;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dragon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angelnan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bringa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 no 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prevalesé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tabatin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lugá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mas pa nan den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shelu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Revelashon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8, 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E kuminsamentu di e konflikto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Rebelion den Shelu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Rebelion riba Tera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Amor ta dal b</a:t>
            </a:r>
            <a:r>
              <a:rPr lang="en-U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èk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E konflikto awe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Nos ta biba sumerg</a:t>
            </a:r>
            <a:r>
              <a:rPr lang="en-US" sz="2000" b="1" dirty="0"/>
              <a:t>í den un </a:t>
            </a:r>
            <a:r>
              <a:rPr lang="en-US" sz="2000" b="1" dirty="0" err="1"/>
              <a:t>konflikto</a:t>
            </a:r>
            <a:r>
              <a:rPr lang="en-US" sz="2000" b="1" dirty="0"/>
              <a:t> di </a:t>
            </a:r>
            <a:r>
              <a:rPr lang="en-US" sz="2000" b="1" dirty="0" err="1"/>
              <a:t>dimenshonnan</a:t>
            </a:r>
            <a:r>
              <a:rPr lang="en-US" sz="2000" b="1" dirty="0"/>
              <a:t> </a:t>
            </a:r>
            <a:r>
              <a:rPr lang="en-US" sz="2000" b="1" dirty="0" err="1"/>
              <a:t>galáktiko</a:t>
            </a:r>
            <a:r>
              <a:rPr lang="en" sz="2000" b="1" dirty="0"/>
              <a:t>. Asta si nos no ta konsiente, </a:t>
            </a:r>
            <a:r>
              <a:rPr lang="en-US" sz="2000" b="1" dirty="0" err="1"/>
              <a:t>òf</a:t>
            </a:r>
            <a:r>
              <a:rPr lang="en-US" sz="2000" b="1" dirty="0"/>
              <a:t> no ta </a:t>
            </a:r>
            <a:r>
              <a:rPr lang="en-US" sz="2000" b="1" dirty="0" err="1"/>
              <a:t>kere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esaki</a:t>
            </a:r>
            <a:r>
              <a:rPr lang="en-US" sz="2000" b="1" dirty="0"/>
              <a:t> ta </a:t>
            </a:r>
            <a:r>
              <a:rPr lang="en-US" sz="2000" b="1" dirty="0" err="1"/>
              <a:t>posibel</a:t>
            </a:r>
            <a:r>
              <a:rPr lang="en-US" sz="2000" b="1" dirty="0"/>
              <a:t>, e </a:t>
            </a:r>
            <a:r>
              <a:rPr lang="en-US" sz="2000" b="1" dirty="0" err="1"/>
              <a:t>konflikto</a:t>
            </a:r>
            <a:r>
              <a:rPr lang="en-US" sz="2000" b="1" dirty="0"/>
              <a:t> ta real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Den e wega tabata e propio gobiernu di Dios, e lealtat di e angelnan i mundunan ku no a kai. Awe bo lealtat i di mi ta den e wega.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forsanan den e konflikto ta spiritual, invisibel pa nos (Efe. 6:12). Sinembargo, nos por sinti e efektonan di guera. Desasternan, inmoralidat, morto…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 KUMINSAMENTU DI E KONFLIKTO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 Bo tabata sin kulpa den bo kamindanan for di e dia ku bo a w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òrdu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kreá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ora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maldat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inikidat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) 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wòrdu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hañá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den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bo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(Ezekiel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echo ku, den Ed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n, tabatin un ser ku a stimul</a:t>
            </a:r>
            <a:r>
              <a:rPr lang="en-US" sz="2000" b="1" dirty="0">
                <a:latin typeface="Aptos" panose="020B0004020202020204" pitchFamily="34" charset="0"/>
              </a:rPr>
              <a:t>á Eva pa </a:t>
            </a:r>
            <a:r>
              <a:rPr lang="en-US" sz="2000" b="1" dirty="0" err="1">
                <a:latin typeface="Aptos" panose="020B0004020202020204" pitchFamily="34" charset="0"/>
              </a:rPr>
              <a:t>deskonfiá</a:t>
            </a:r>
            <a:r>
              <a:rPr lang="en-US" sz="2000" b="1" dirty="0">
                <a:latin typeface="Aptos" panose="020B0004020202020204" pitchFamily="34" charset="0"/>
              </a:rPr>
              <a:t> Dios, ta </a:t>
            </a:r>
            <a:r>
              <a:rPr lang="en-US" sz="2000" b="1" dirty="0" err="1">
                <a:latin typeface="Aptos" panose="020B0004020202020204" pitchFamily="34" charset="0"/>
              </a:rPr>
              <a:t>impliká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rebelion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kontra</a:t>
            </a:r>
            <a:r>
              <a:rPr lang="en-US" sz="2000" b="1" dirty="0">
                <a:latin typeface="Aptos" panose="020B0004020202020204" pitchFamily="34" charset="0"/>
              </a:rPr>
              <a:t> di Dios </a:t>
            </a:r>
            <a:r>
              <a:rPr lang="en-US" sz="2000" b="1" dirty="0" err="1">
                <a:latin typeface="Aptos" panose="020B0004020202020204" pitchFamily="34" charset="0"/>
              </a:rPr>
              <a:t>promé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humanidat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eksistí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(Gen.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prom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pregunta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mester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puntra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ta</a:t>
            </a:r>
            <a:r>
              <a:rPr lang="en" sz="2000" b="1" dirty="0"/>
              <a:t>: Dios a krea e diabel, esei ta, Dios a krea un ser malbado?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932365"/>
            <a:ext cx="694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Beibel ta bisa nos ku  e diabel ta un angel yam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Lusifèr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(Isa. 14:12). E angel aki 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keá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perfekto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(Eze. 28:12). El 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eksaltá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posishon</a:t>
            </a:r>
            <a:r>
              <a:rPr lang="en-US" sz="2000" b="1" dirty="0">
                <a:latin typeface="Aptos" panose="020B0004020202020204" pitchFamily="34" charset="0"/>
              </a:rPr>
              <a:t> di mas </a:t>
            </a:r>
            <a:r>
              <a:rPr lang="en-US" sz="2000" b="1" dirty="0" err="1">
                <a:latin typeface="Aptos" panose="020B0004020202020204" pitchFamily="34" charset="0"/>
              </a:rPr>
              <a:t>haltu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" sz="2000" b="1" dirty="0"/>
              <a:t>angel lo por aspir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dje</a:t>
            </a:r>
            <a:r>
              <a:rPr lang="en" sz="2000" b="1" dirty="0"/>
              <a:t>: kerubin protektivo (Eze.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Hesus a yama e ser aki ku a sembra deskonfiansa entre Dios i Su kreaturanan “ un enemigu ,” kual El a identifik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komo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diabel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(Mat.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255804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 Lusif</a:t>
            </a:r>
            <a:r>
              <a:rPr lang="en-US" sz="2000" b="1" dirty="0" err="1">
                <a:latin typeface="Aptos" panose="020B0004020202020204" pitchFamily="34" charset="0"/>
              </a:rPr>
              <a:t>èr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tabata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perfekto</a:t>
            </a:r>
            <a:r>
              <a:rPr lang="en" sz="2000" b="1" dirty="0"/>
              <a:t>, kon el a bira e diabel? Kon e konflikto entre Dios kune ta kumins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? Dios a konsent</a:t>
            </a:r>
            <a:r>
              <a:rPr lang="en-US" sz="2000" b="1" dirty="0">
                <a:latin typeface="Aptos" panose="020B0004020202020204" pitchFamily="34" charset="0"/>
              </a:rPr>
              <a:t>í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djé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meskos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tur Su </a:t>
            </a:r>
            <a:r>
              <a:rPr lang="en-US" sz="2000" b="1" dirty="0" err="1">
                <a:latin typeface="Aptos" panose="020B0004020202020204" pitchFamily="34" charset="0"/>
              </a:rPr>
              <a:t>sernan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kreá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libertat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skohementu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, ineksplikablemente, Lusif</a:t>
            </a:r>
            <a:r>
              <a:rPr lang="en-US" sz="2000" b="1" dirty="0" err="1">
                <a:latin typeface="Aptos" panose="020B0004020202020204" pitchFamily="34" charset="0"/>
              </a:rPr>
              <a:t>èr</a:t>
            </a:r>
            <a:r>
              <a:rPr lang="en-US" sz="2000" b="1" dirty="0">
                <a:latin typeface="Aptos" panose="020B0004020202020204" pitchFamily="34" charset="0"/>
              </a:rPr>
              <a:t>  a </a:t>
            </a:r>
            <a:r>
              <a:rPr lang="en-US" sz="2000" b="1" dirty="0" err="1">
                <a:latin typeface="Aptos" panose="020B0004020202020204" pitchFamily="34" charset="0"/>
              </a:rPr>
              <a:t>disidí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rebeldiá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aspirá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okupá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trono</a:t>
            </a:r>
            <a:r>
              <a:rPr lang="en-US" sz="2000" b="1" dirty="0">
                <a:latin typeface="Aptos" panose="020B0004020202020204" pitchFamily="34" charset="0"/>
              </a:rPr>
              <a:t> di Dios </a:t>
            </a:r>
            <a:r>
              <a:rPr lang="en" sz="2000" b="1" dirty="0"/>
              <a:t>(Eze. 28:15; Isa.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REBELION DEN SHELU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rabu a lastra un di tres parti di e streanan for di den shelu i a tira nan riba e tera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(Revelation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Den su deseo pa usurp</a:t>
            </a:r>
            <a:r>
              <a:rPr lang="en-US" sz="2000" b="1" dirty="0">
                <a:latin typeface="Aptos" panose="020B0004020202020204" pitchFamily="34" charset="0"/>
              </a:rPr>
              <a:t>á e </a:t>
            </a:r>
            <a:r>
              <a:rPr lang="en-US" sz="2000" b="1" dirty="0" err="1">
                <a:latin typeface="Aptos" panose="020B0004020202020204" pitchFamily="34" charset="0"/>
              </a:rPr>
              <a:t>trono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Shelu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Lusifèr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lanta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dudanan</a:t>
            </a:r>
            <a:r>
              <a:rPr lang="en-US" sz="2000" b="1" dirty="0">
                <a:latin typeface="Aptos" panose="020B0004020202020204" pitchFamily="34" charset="0"/>
              </a:rPr>
              <a:t> den e </a:t>
            </a:r>
            <a:r>
              <a:rPr lang="en-US" sz="2000" b="1" dirty="0" err="1">
                <a:latin typeface="Aptos" panose="020B0004020202020204" pitchFamily="34" charset="0"/>
              </a:rPr>
              <a:t>angelnan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tokante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hustisia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gobiernu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divino</a:t>
            </a:r>
            <a:r>
              <a:rPr lang="en-US" sz="2000" b="1" dirty="0">
                <a:latin typeface="Aptos" panose="020B0004020202020204" pitchFamily="34" charset="0"/>
              </a:rPr>
              <a:t>. Nan tur no </a:t>
            </a:r>
            <a:r>
              <a:rPr lang="en-US" sz="2000" b="1" dirty="0" err="1">
                <a:latin typeface="Aptos" panose="020B0004020202020204" pitchFamily="34" charset="0"/>
              </a:rPr>
              <a:t>tabata</a:t>
            </a:r>
            <a:r>
              <a:rPr lang="en-US" sz="2000" b="1" dirty="0">
                <a:latin typeface="Aptos" panose="020B0004020202020204" pitchFamily="34" charset="0"/>
              </a:rPr>
              <a:t> liber</a:t>
            </a:r>
            <a:r>
              <a:rPr lang="en" sz="2000" b="1" dirty="0"/>
              <a:t>? Pakiko somet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leinan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severo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podisé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inhustu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òf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variabel</a:t>
            </a:r>
            <a:r>
              <a:rPr lang="en-US" sz="2000" b="1" dirty="0">
                <a:latin typeface="Aptos" panose="020B0004020202020204" pitchFamily="34" charset="0"/>
              </a:rPr>
              <a:t>(</a:t>
            </a:r>
            <a:r>
              <a:rPr lang="en-US" sz="2000" b="1" dirty="0" err="1">
                <a:latin typeface="Aptos" panose="020B0004020202020204" pitchFamily="34" charset="0"/>
              </a:rPr>
              <a:t>inkonstante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  <a:r>
              <a:rPr lang="en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rebelion a bira un konflikto habr</a:t>
            </a:r>
            <a:r>
              <a:rPr lang="en-US" sz="2000" b="1" dirty="0">
                <a:latin typeface="Aptos" panose="020B0004020202020204" pitchFamily="34" charset="0"/>
              </a:rPr>
              <a:t>í</a:t>
            </a:r>
            <a:r>
              <a:rPr lang="en" sz="2000" b="1" dirty="0"/>
              <a:t>, un guera unda kada angel mester a tuma nan desishon. 1/3 parti di e angelnan a sigui Satan</a:t>
            </a:r>
            <a:r>
              <a:rPr lang="en-US" sz="2000" b="1" dirty="0" err="1">
                <a:latin typeface="Aptos" panose="020B0004020202020204" pitchFamily="34" charset="0"/>
              </a:rPr>
              <a:t>ás</a:t>
            </a:r>
            <a:r>
              <a:rPr lang="en" sz="2000" b="1" dirty="0"/>
              <a:t>, mientras ku e sobr</a:t>
            </a:r>
            <a:r>
              <a:rPr lang="en-US" sz="2000" b="1" dirty="0">
                <a:latin typeface="Aptos" panose="020B0004020202020204" pitchFamily="34" charset="0"/>
              </a:rPr>
              <a:t>á a </a:t>
            </a:r>
            <a:r>
              <a:rPr lang="en-US" sz="2000" b="1" dirty="0" err="1">
                <a:latin typeface="Aptos" panose="020B0004020202020204" pitchFamily="34" charset="0"/>
              </a:rPr>
              <a:t>pèrmanesé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fiel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Dios </a:t>
            </a:r>
            <a:r>
              <a:rPr lang="en" sz="2000" b="1" dirty="0"/>
              <a:t>(Rev.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388328"/>
            <a:ext cx="493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Lusif</a:t>
            </a:r>
            <a:r>
              <a:rPr lang="en-US" sz="2000" b="1" dirty="0" err="1">
                <a:latin typeface="Aptos" panose="020B0004020202020204" pitchFamily="34" charset="0"/>
              </a:rPr>
              <a:t>èr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bira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Satanás</a:t>
            </a:r>
            <a:r>
              <a:rPr lang="en-US" sz="2000" b="1" dirty="0">
                <a:latin typeface="Aptos" panose="020B0004020202020204" pitchFamily="34" charset="0"/>
              </a:rPr>
              <a:t>, e </a:t>
            </a:r>
            <a:r>
              <a:rPr lang="en-US" sz="2000" b="1" dirty="0" err="1">
                <a:latin typeface="Aptos" panose="020B0004020202020204" pitchFamily="34" charset="0"/>
              </a:rPr>
              <a:t>akusador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(Rev. 12:10; J</a:t>
            </a:r>
            <a:r>
              <a:rPr lang="en-US" sz="2000" b="1" dirty="0">
                <a:latin typeface="Aptos" panose="020B0004020202020204" pitchFamily="34" charset="0"/>
              </a:rPr>
              <a:t>ò</a:t>
            </a:r>
            <a:r>
              <a:rPr lang="en" sz="2000" b="1" dirty="0"/>
              <a:t>b 1:6, 9-10). El a rechas</a:t>
            </a:r>
            <a:r>
              <a:rPr lang="en-US" sz="2000" b="1" dirty="0">
                <a:latin typeface="Aptos" panose="020B0004020202020204" pitchFamily="34" charset="0"/>
              </a:rPr>
              <a:t>á tur di Dios Su </a:t>
            </a:r>
            <a:r>
              <a:rPr lang="en-US" sz="2000" b="1" dirty="0" err="1">
                <a:latin typeface="Aptos" panose="020B0004020202020204" pitchFamily="34" charset="0"/>
              </a:rPr>
              <a:t>yamadanan</a:t>
            </a:r>
            <a:r>
              <a:rPr lang="en-US" sz="2000" b="1" dirty="0">
                <a:latin typeface="Aptos" panose="020B0004020202020204" pitchFamily="34" charset="0"/>
              </a:rPr>
              <a:t> amoroso pa </a:t>
            </a:r>
            <a:r>
              <a:rPr lang="en-US" sz="2000" b="1" dirty="0" err="1">
                <a:latin typeface="Aptos" panose="020B0004020202020204" pitchFamily="34" charset="0"/>
              </a:rPr>
              <a:t>kambia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aktitut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Awe e guera ta kontinu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. Satan</a:t>
            </a:r>
            <a:r>
              <a:rPr lang="en-US" sz="2000" b="1" dirty="0" err="1">
                <a:latin typeface="Aptos" panose="020B0004020202020204" pitchFamily="34" charset="0"/>
              </a:rPr>
              <a:t>ás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ainda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aktivo</a:t>
            </a:r>
            <a:r>
              <a:rPr lang="en-US" sz="2000" b="1" dirty="0">
                <a:latin typeface="Aptos" panose="020B0004020202020204" pitchFamily="34" charset="0"/>
              </a:rPr>
              <a:t>. E ta </a:t>
            </a:r>
            <a:r>
              <a:rPr lang="en-US" sz="2000" b="1" dirty="0" err="1">
                <a:latin typeface="Aptos" panose="020B0004020202020204" pitchFamily="34" charset="0"/>
              </a:rPr>
              <a:t>purba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lastra</a:t>
            </a:r>
            <a:r>
              <a:rPr lang="en-US" sz="2000" b="1" dirty="0">
                <a:latin typeface="Aptos" panose="020B0004020202020204" pitchFamily="34" charset="0"/>
              </a:rPr>
              <a:t> tur persona pa </a:t>
            </a:r>
            <a:r>
              <a:rPr lang="en-US" sz="2000" b="1" dirty="0" err="1">
                <a:latin typeface="Aptos" panose="020B0004020202020204" pitchFamily="34" charset="0"/>
              </a:rPr>
              <a:t>rebeldiá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kontra</a:t>
            </a:r>
            <a:r>
              <a:rPr lang="en-US" sz="2000" b="1" dirty="0">
                <a:latin typeface="Aptos" panose="020B0004020202020204" pitchFamily="34" charset="0"/>
              </a:rPr>
              <a:t> di Dios. Tin </a:t>
            </a:r>
            <a:r>
              <a:rPr lang="en-US" sz="2000" b="1" dirty="0" err="1">
                <a:latin typeface="Aptos" panose="020B0004020202020204" pitchFamily="34" charset="0"/>
              </a:rPr>
              <a:t>solamente</a:t>
            </a:r>
            <a:r>
              <a:rPr lang="en-US" sz="2000" b="1" dirty="0">
                <a:latin typeface="Aptos" panose="020B0004020202020204" pitchFamily="34" charset="0"/>
              </a:rPr>
              <a:t> dos </a:t>
            </a:r>
            <a:r>
              <a:rPr lang="en-US" sz="2000" b="1" dirty="0" err="1">
                <a:latin typeface="Aptos" panose="020B0004020202020204" pitchFamily="34" charset="0"/>
              </a:rPr>
              <a:t>banda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r>
              <a:rPr lang="en-US" sz="2000" b="1" dirty="0" err="1">
                <a:latin typeface="Aptos" panose="020B0004020202020204" pitchFamily="34" charset="0"/>
              </a:rPr>
              <a:t>Esnan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kende</a:t>
            </a:r>
            <a:r>
              <a:rPr lang="en-US" sz="2000" b="1" dirty="0">
                <a:latin typeface="Aptos" panose="020B0004020202020204" pitchFamily="34" charset="0"/>
              </a:rPr>
              <a:t> kier </a:t>
            </a:r>
            <a:r>
              <a:rPr lang="en-US" sz="2000" b="1" dirty="0" err="1">
                <a:latin typeface="Aptos" panose="020B0004020202020204" pitchFamily="34" charset="0"/>
              </a:rPr>
              <a:t>obedesé</a:t>
            </a:r>
            <a:r>
              <a:rPr lang="en-US" sz="2000" b="1" dirty="0">
                <a:latin typeface="Aptos" panose="020B0004020202020204" pitchFamily="34" charset="0"/>
              </a:rPr>
              <a:t> Dios Su Lei, </a:t>
            </a:r>
            <a:r>
              <a:rPr lang="en-US" sz="2000" b="1" dirty="0" err="1">
                <a:latin typeface="Aptos" panose="020B0004020202020204" pitchFamily="34" charset="0"/>
              </a:rPr>
              <a:t>òf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 esnan kende ta rechas’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. E desishon ta di nos (Deut. 30:11, 16, 19; Josu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 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818561"/>
            <a:ext cx="105171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 E gran Dios en seguida lo por a tira e ga</a:t>
            </a:r>
            <a:r>
              <a:rPr lang="en-US" sz="2800" b="1" dirty="0" err="1">
                <a:latin typeface="Constantia" panose="02030602050306030303" pitchFamily="18" charset="0"/>
              </a:rPr>
              <a:t>ñadó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astuto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aki</a:t>
            </a:r>
            <a:r>
              <a:rPr lang="en-US" sz="2800" b="1" dirty="0">
                <a:latin typeface="Constantia" panose="02030602050306030303" pitchFamily="18" charset="0"/>
              </a:rPr>
              <a:t> for di </a:t>
            </a:r>
            <a:r>
              <a:rPr lang="en-US" sz="2800" b="1" dirty="0" err="1">
                <a:latin typeface="Constantia" panose="02030602050306030303" pitchFamily="18" charset="0"/>
              </a:rPr>
              <a:t>shelu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pero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esaki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tabata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propósito</a:t>
            </a:r>
            <a:r>
              <a:rPr lang="en-US" sz="2800" b="1" dirty="0">
                <a:latin typeface="Constantia" panose="02030602050306030303" pitchFamily="18" charset="0"/>
              </a:rPr>
              <a:t>. E lo </a:t>
            </a:r>
            <a:r>
              <a:rPr lang="en-US" sz="2800" b="1" dirty="0" err="1">
                <a:latin typeface="Constantia" panose="02030602050306030303" pitchFamily="18" charset="0"/>
              </a:rPr>
              <a:t>duna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rebelde</a:t>
            </a:r>
            <a:r>
              <a:rPr lang="en-US" sz="2800" b="1" dirty="0">
                <a:latin typeface="Constantia" panose="02030602050306030303" pitchFamily="18" charset="0"/>
              </a:rPr>
              <a:t> un </a:t>
            </a:r>
            <a:r>
              <a:rPr lang="en-US" sz="2800" b="1" dirty="0" err="1">
                <a:latin typeface="Constantia" panose="02030602050306030303" pitchFamily="18" charset="0"/>
              </a:rPr>
              <a:t>chèns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igual</a:t>
            </a:r>
            <a:r>
              <a:rPr lang="en-US" sz="2800" b="1" dirty="0">
                <a:latin typeface="Constantia" panose="02030602050306030303" pitchFamily="18" charset="0"/>
              </a:rPr>
              <a:t> pa midi </a:t>
            </a:r>
            <a:r>
              <a:rPr lang="en-US" sz="2800" b="1" dirty="0" err="1">
                <a:latin typeface="Constantia" panose="02030602050306030303" pitchFamily="18" charset="0"/>
              </a:rPr>
              <a:t>forsa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poder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Propio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angelnan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leal</a:t>
            </a:r>
            <a:r>
              <a:rPr lang="en-US" sz="2800" b="1" dirty="0">
                <a:latin typeface="Constantia" panose="02030602050306030303" pitchFamily="18" charset="0"/>
              </a:rPr>
              <a:t>. Den e </a:t>
            </a:r>
            <a:r>
              <a:rPr lang="en-US" sz="2800" b="1" dirty="0" err="1">
                <a:latin typeface="Constantia" panose="02030602050306030303" pitchFamily="18" charset="0"/>
              </a:rPr>
              <a:t>bataya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aki</a:t>
            </a:r>
            <a:r>
              <a:rPr lang="en-US" sz="2800" b="1" dirty="0">
                <a:latin typeface="Constantia" panose="02030602050306030303" pitchFamily="18" charset="0"/>
              </a:rPr>
              <a:t> tur angel lo </a:t>
            </a:r>
            <a:r>
              <a:rPr lang="en-US" sz="2800" b="1" dirty="0" err="1">
                <a:latin typeface="Constantia" panose="02030602050306030303" pitchFamily="18" charset="0"/>
              </a:rPr>
              <a:t>skohe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propio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 </a:t>
            </a:r>
            <a:r>
              <a:rPr lang="en-US" sz="2800" b="1" dirty="0" err="1">
                <a:latin typeface="Constantia" panose="02030602050306030303" pitchFamily="18" charset="0"/>
              </a:rPr>
              <a:t>wòrdu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manifestá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tur. […] Si Dios lo a </a:t>
            </a:r>
            <a:r>
              <a:rPr lang="en-US" sz="2800" b="1" dirty="0" err="1">
                <a:latin typeface="Constantia" panose="02030602050306030303" pitchFamily="18" charset="0"/>
              </a:rPr>
              <a:t>ehersé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poder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kastigá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rebelde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kabesante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angelnan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desafekto</a:t>
            </a:r>
            <a:r>
              <a:rPr lang="en-US" sz="2800" b="1" dirty="0">
                <a:latin typeface="Constantia" panose="02030602050306030303" pitchFamily="18" charset="0"/>
              </a:rPr>
              <a:t>(</a:t>
            </a:r>
            <a:r>
              <a:rPr lang="en-US" sz="2800" b="1" dirty="0" err="1">
                <a:latin typeface="Constantia" panose="02030602050306030303" pitchFamily="18" charset="0"/>
              </a:rPr>
              <a:t>insatisfecho</a:t>
            </a:r>
            <a:r>
              <a:rPr lang="en-US" sz="2800" b="1" dirty="0">
                <a:latin typeface="Constantia" panose="02030602050306030303" pitchFamily="18" charset="0"/>
              </a:rPr>
              <a:t>) lo no a </a:t>
            </a:r>
            <a:r>
              <a:rPr lang="en-US" sz="2800" b="1" dirty="0" err="1">
                <a:latin typeface="Constantia" panose="02030602050306030303" pitchFamily="18" charset="0"/>
              </a:rPr>
              <a:t>wòrdu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manifestá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pesei</a:t>
            </a:r>
            <a:r>
              <a:rPr lang="en-US" sz="2800" b="1" dirty="0">
                <a:latin typeface="Constantia" panose="02030602050306030303" pitchFamily="18" charset="0"/>
              </a:rPr>
              <a:t>, Dios a </a:t>
            </a:r>
            <a:r>
              <a:rPr lang="en-US" sz="2800" b="1" dirty="0" err="1">
                <a:latin typeface="Constantia" panose="02030602050306030303" pitchFamily="18" charset="0"/>
              </a:rPr>
              <a:t>tuma</a:t>
            </a:r>
            <a:r>
              <a:rPr lang="en-US" sz="2800" b="1" dirty="0">
                <a:latin typeface="Constantia" panose="02030602050306030303" pitchFamily="18" charset="0"/>
              </a:rPr>
              <a:t> un </a:t>
            </a:r>
            <a:r>
              <a:rPr lang="en-US" sz="2800" b="1" dirty="0" err="1">
                <a:latin typeface="Constantia" panose="02030602050306030303" pitchFamily="18" charset="0"/>
              </a:rPr>
              <a:t>otro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ruta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pasombra</a:t>
            </a:r>
            <a:r>
              <a:rPr lang="en-US" sz="2800" b="1" dirty="0">
                <a:latin typeface="Constantia" panose="02030602050306030303" pitchFamily="18" charset="0"/>
              </a:rPr>
              <a:t> E lo </a:t>
            </a:r>
            <a:r>
              <a:rPr lang="en-US" sz="2800" b="1" dirty="0" err="1">
                <a:latin typeface="Constantia" panose="02030602050306030303" pitchFamily="18" charset="0"/>
              </a:rPr>
              <a:t>manisfestá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distintamente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tur e </a:t>
            </a:r>
            <a:r>
              <a:rPr lang="en-US" sz="2800" b="1" dirty="0" err="1">
                <a:latin typeface="Constantia" panose="02030602050306030303" pitchFamily="18" charset="0"/>
              </a:rPr>
              <a:t>ehérsito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selestial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hustisia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Su </a:t>
            </a:r>
            <a:r>
              <a:rPr lang="en-US" sz="2800" b="1" dirty="0" err="1">
                <a:latin typeface="Constantia" panose="02030602050306030303" pitchFamily="18" charset="0"/>
              </a:rPr>
              <a:t>huisio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REBELION RIBA TERA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“Y El a bisa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‘ Ta ken 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bisabo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tabata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sunú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Bo 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palu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Mi 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ordenábo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pa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djé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Dios a krea angelnan den un ambiente si </a:t>
            </a:r>
            <a:r>
              <a:rPr lang="en" sz="2000" b="1" dirty="0">
                <a:latin typeface="Aptos" panose="020B0004020202020204" pitchFamily="34" charset="0"/>
              </a:rPr>
              <a:t>pik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perfecto. Di e </a:t>
            </a:r>
            <a:r>
              <a:rPr lang="en-US" sz="2000" b="1" dirty="0" err="1">
                <a:latin typeface="Aptos" panose="020B0004020202020204" pitchFamily="34" charset="0"/>
              </a:rPr>
              <a:t>mesun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, Dios a </a:t>
            </a:r>
            <a:r>
              <a:rPr lang="en-US" sz="2000" b="1" dirty="0" err="1">
                <a:latin typeface="Aptos" panose="020B0004020202020204" pitchFamily="34" charset="0"/>
              </a:rPr>
              <a:t>krea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humanidat</a:t>
            </a:r>
            <a:r>
              <a:rPr lang="en-US" sz="2000" b="1" dirty="0">
                <a:latin typeface="Aptos" panose="020B0004020202020204" pitchFamily="34" charset="0"/>
              </a:rPr>
              <a:t> den un </a:t>
            </a:r>
            <a:r>
              <a:rPr lang="en-US" sz="2000" b="1" dirty="0" err="1">
                <a:latin typeface="Aptos" panose="020B0004020202020204" pitchFamily="34" charset="0"/>
              </a:rPr>
              <a:t>ambiente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perfekto</a:t>
            </a:r>
            <a:r>
              <a:rPr lang="en-US" sz="2000" b="1" dirty="0">
                <a:latin typeface="Aptos" panose="020B0004020202020204" pitchFamily="34" charset="0"/>
              </a:rPr>
              <a:t>, liber di </a:t>
            </a:r>
            <a:r>
              <a:rPr lang="en-US" sz="2000" b="1" dirty="0" err="1">
                <a:latin typeface="Aptos" panose="020B0004020202020204" pitchFamily="34" charset="0"/>
              </a:rPr>
              <a:t>piká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(Gen.1:31).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9203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Esei tabata e </a:t>
            </a:r>
            <a:r>
              <a:rPr lang="en-US" sz="2000" b="1" dirty="0" err="1">
                <a:latin typeface="Aptos" panose="020B0004020202020204" pitchFamily="34" charset="0"/>
              </a:rPr>
              <a:t>úniko</a:t>
            </a:r>
            <a:r>
              <a:rPr lang="en-US" sz="2000" b="1" dirty="0">
                <a:latin typeface="Aptos" panose="020B0004020202020204" pitchFamily="34" charset="0"/>
              </a:rPr>
              <a:t> punto </a:t>
            </a:r>
            <a:r>
              <a:rPr lang="en-US" sz="2000" b="1" dirty="0" err="1">
                <a:latin typeface="Aptos" panose="020B0004020202020204" pitchFamily="34" charset="0"/>
              </a:rPr>
              <a:t>kaminda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Satan</a:t>
            </a:r>
            <a:r>
              <a:rPr lang="en-US" sz="2000" b="1" dirty="0" err="1">
                <a:latin typeface="Aptos" panose="020B0004020202020204" pitchFamily="34" charset="0"/>
              </a:rPr>
              <a:t>ás</a:t>
            </a:r>
            <a:r>
              <a:rPr lang="en-US" sz="2000" b="1" dirty="0">
                <a:latin typeface="Aptos" panose="020B0004020202020204" pitchFamily="34" charset="0"/>
              </a:rPr>
              <a:t> lo </a:t>
            </a:r>
            <a:r>
              <a:rPr lang="en-US" sz="2000" b="1" dirty="0" err="1">
                <a:latin typeface="Aptos" panose="020B0004020202020204" pitchFamily="34" charset="0"/>
              </a:rPr>
              <a:t>por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hasi</a:t>
            </a:r>
            <a:r>
              <a:rPr lang="en-US" sz="2000" b="1" dirty="0">
                <a:latin typeface="Aptos" panose="020B0004020202020204" pitchFamily="34" charset="0"/>
              </a:rPr>
              <a:t> nan </a:t>
            </a:r>
            <a:r>
              <a:rPr lang="en-US" sz="2000" b="1" dirty="0" err="1">
                <a:latin typeface="Aptos" panose="020B0004020202020204" pitchFamily="34" charset="0"/>
              </a:rPr>
              <a:t>duda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r>
              <a:rPr lang="en-US" sz="2000" b="1" dirty="0" err="1">
                <a:latin typeface="Aptos" panose="020B0004020202020204" pitchFamily="34" charset="0"/>
              </a:rPr>
              <a:t>Desviadamente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el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logra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meta. </a:t>
            </a:r>
            <a:r>
              <a:rPr lang="en" sz="2000" b="1" dirty="0"/>
              <a:t>Adam i  Eva a duda den Dios, a desobedes’Ele, i a bira for di e fuente di bida (Gen.3:6, 9-13, 19). Adam a habri e porta pa pik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drenta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asina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morto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pasa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tur </a:t>
            </a:r>
            <a:r>
              <a:rPr lang="en-US" sz="2000" b="1" dirty="0" err="1">
                <a:latin typeface="Aptos" panose="020B0004020202020204" pitchFamily="34" charset="0"/>
              </a:rPr>
              <a:t>hende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(Rom.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Desde e tempu ei, nos ta biba den un mundu mark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doló</a:t>
            </a:r>
            <a:r>
              <a:rPr lang="en" sz="2000" b="1" dirty="0"/>
              <a:t>, malesa i morto. Nos tur ta pagando pa Adam su pik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Meskos ku el a sosod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angelnan</a:t>
            </a:r>
            <a:r>
              <a:rPr lang="en-US" sz="2000" b="1" dirty="0">
                <a:latin typeface="Aptos" panose="020B0004020202020204" pitchFamily="34" charset="0"/>
              </a:rPr>
              <a:t>, Dios a </a:t>
            </a:r>
            <a:r>
              <a:rPr lang="en-US" sz="2000" b="1" dirty="0" err="1">
                <a:latin typeface="Aptos" panose="020B0004020202020204" pitchFamily="34" charset="0"/>
              </a:rPr>
              <a:t>krea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tambe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poder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skohe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libremente</a:t>
            </a:r>
            <a:r>
              <a:rPr lang="en" sz="2000" b="1" dirty="0"/>
              <a:t>. Pesei, pa Adam i Eva lo por ehers</a:t>
            </a:r>
            <a:r>
              <a:rPr lang="en-US" sz="2000" b="1" dirty="0">
                <a:latin typeface="Aptos" panose="020B0004020202020204" pitchFamily="34" charset="0"/>
              </a:rPr>
              <a:t>é e </a:t>
            </a:r>
            <a:r>
              <a:rPr lang="en-US" sz="2000" b="1" dirty="0" err="1">
                <a:latin typeface="Aptos" panose="020B0004020202020204" pitchFamily="34" charset="0"/>
              </a:rPr>
              <a:t>libertat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ei</a:t>
            </a:r>
            <a:r>
              <a:rPr lang="en-US" sz="2000" b="1" dirty="0">
                <a:latin typeface="Aptos" panose="020B0004020202020204" pitchFamily="34" charset="0"/>
              </a:rPr>
              <a:t>, El a </a:t>
            </a:r>
            <a:r>
              <a:rPr lang="en-US" sz="2000" b="1" dirty="0" err="1">
                <a:latin typeface="Aptos" panose="020B0004020202020204" pitchFamily="34" charset="0"/>
              </a:rPr>
              <a:t>duna</a:t>
            </a:r>
            <a:r>
              <a:rPr lang="en-US" sz="2000" b="1" dirty="0">
                <a:latin typeface="Aptos" panose="020B0004020202020204" pitchFamily="34" charset="0"/>
              </a:rPr>
              <a:t> nan un </a:t>
            </a:r>
            <a:r>
              <a:rPr lang="en-US" sz="2000" b="1" dirty="0" err="1">
                <a:latin typeface="Aptos" panose="020B0004020202020204" pitchFamily="34" charset="0"/>
              </a:rPr>
              <a:t>simpel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" sz="2000" b="1" dirty="0"/>
              <a:t>: “ pero bo no mester kome for di e palu di konosementu di bon i malu ” (Gen.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Nos kada un ta paga pa nos propio pik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: “ pasombra nos tur a peka i ta falta e gloria di Dios ” (Rom.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 TA KONTRAREST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Esaki ta amor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no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É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sakrifisio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rekonsiliadó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pikánan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(1Juan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Asta prom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El a </a:t>
            </a:r>
            <a:r>
              <a:rPr lang="en-US" sz="2000" b="1" dirty="0" err="1">
                <a:latin typeface="Aptos" panose="020B0004020202020204" pitchFamily="34" charset="0"/>
              </a:rPr>
              <a:t>anunsiá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konsekuensianan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desobedensia</a:t>
            </a:r>
            <a:r>
              <a:rPr lang="en-US" sz="2000" b="1" dirty="0">
                <a:latin typeface="Aptos" panose="020B0004020202020204" pitchFamily="34" charset="0"/>
              </a:rPr>
              <a:t>, Dios a </a:t>
            </a:r>
            <a:r>
              <a:rPr lang="en-US" sz="2000" b="1" dirty="0" err="1">
                <a:latin typeface="Aptos" panose="020B0004020202020204" pitchFamily="34" charset="0"/>
              </a:rPr>
              <a:t>komuniká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Adam i Eva ku tabatin un plan pa nan redenshon (Gen.3:15).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 tin nada den nos ku ta hasi nos digno di Dios Su amor. Sinembargo, ku kada gota di sanger ku Hesus a drama na Kalvario, Dios ta bisa nos: “ Mi ta stim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bo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Morto no mester tabata e destino et</a:t>
            </a:r>
            <a:r>
              <a:rPr lang="en-US" sz="2000" b="1" dirty="0" err="1">
                <a:latin typeface="Aptos" panose="020B0004020202020204" pitchFamily="34" charset="0"/>
              </a:rPr>
              <a:t>èrno</a:t>
            </a:r>
            <a:r>
              <a:rPr lang="en-US" sz="2000" b="1" dirty="0">
                <a:latin typeface="Aptos" panose="020B0004020202020204" pitchFamily="34" charset="0"/>
              </a:rPr>
              <a:t> pa e </a:t>
            </a:r>
            <a:r>
              <a:rPr lang="en-US" sz="2000" b="1" dirty="0" err="1">
                <a:latin typeface="Aptos" panose="020B0004020202020204" pitchFamily="34" charset="0"/>
              </a:rPr>
              <a:t>pekador</a:t>
            </a:r>
            <a:r>
              <a:rPr lang="en-US" sz="2000" b="1" dirty="0">
                <a:latin typeface="Aptos" panose="020B0004020202020204" pitchFamily="34" charset="0"/>
              </a:rPr>
              <a:t>. H</a:t>
            </a:r>
            <a:r>
              <a:rPr lang="en" sz="2000" b="1" dirty="0"/>
              <a:t>esus a mustra Su amor dor di paga e preis di pik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bida</a:t>
            </a:r>
            <a:r>
              <a:rPr lang="en" sz="2000" b="1" dirty="0"/>
              <a:t> (Rom.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Humanidat boluntariamente a separ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for di e </a:t>
            </a:r>
            <a:r>
              <a:rPr lang="en-US" sz="2000" b="1" dirty="0" err="1">
                <a:latin typeface="Aptos" panose="020B0004020202020204" pitchFamily="34" charset="0"/>
              </a:rPr>
              <a:t>Kreador</a:t>
            </a:r>
            <a:r>
              <a:rPr lang="en-US" sz="2000" b="1" dirty="0">
                <a:latin typeface="Aptos" panose="020B0004020202020204" pitchFamily="34" charset="0"/>
              </a:rPr>
              <a:t>. Pero leu for di </a:t>
            </a:r>
            <a:r>
              <a:rPr lang="en-US" sz="2000" b="1" dirty="0" err="1">
                <a:latin typeface="Aptos" panose="020B0004020202020204" pitchFamily="34" charset="0"/>
              </a:rPr>
              <a:t>bandonando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yiunan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ingrato</a:t>
            </a:r>
            <a:r>
              <a:rPr lang="en-US" sz="2000" b="1" dirty="0">
                <a:latin typeface="Aptos" panose="020B0004020202020204" pitchFamily="34" charset="0"/>
              </a:rPr>
              <a:t>(</a:t>
            </a:r>
            <a:r>
              <a:rPr lang="en-US" sz="2000" b="1" dirty="0" err="1">
                <a:latin typeface="Aptos" panose="020B0004020202020204" pitchFamily="34" charset="0"/>
              </a:rPr>
              <a:t>malagradesido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  <a:r>
              <a:rPr lang="en" sz="2000" b="1" dirty="0"/>
              <a:t>, Dios a revel</a:t>
            </a:r>
            <a:r>
              <a:rPr lang="en-US" sz="2000" b="1" dirty="0">
                <a:latin typeface="Aptos" panose="020B0004020202020204" pitchFamily="34" charset="0"/>
              </a:rPr>
              <a:t>á Su </a:t>
            </a:r>
            <a:r>
              <a:rPr lang="en-US" sz="2000" b="1" dirty="0" err="1">
                <a:latin typeface="Aptos" panose="020B0004020202020204" pitchFamily="34" charset="0"/>
              </a:rPr>
              <a:t>bèrdadero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karakter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stima</a:t>
            </a:r>
            <a:r>
              <a:rPr lang="en-US" sz="2000" b="1" dirty="0">
                <a:latin typeface="Aptos" panose="020B0004020202020204" pitchFamily="34" charset="0"/>
              </a:rPr>
              <a:t> nan mas </a:t>
            </a:r>
            <a:r>
              <a:rPr lang="en-US" sz="2000" b="1" dirty="0" err="1">
                <a:latin typeface="Aptos" panose="020B0004020202020204" pitchFamily="34" charset="0"/>
              </a:rPr>
              <a:t>ayá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kreensha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(Juan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Kon Hesus a mustra nos Su amor?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25505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 TA KONTRAREST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Esaki ta amor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no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É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un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skrifisio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rekonsiliadó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pikánan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(1Juan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1767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 Display</vt:lpstr>
      <vt:lpstr>Calibri</vt:lpstr>
      <vt:lpstr>Arial</vt:lpstr>
      <vt:lpstr>Aptos</vt:lpstr>
      <vt:lpstr>Comic Sans MS</vt:lpstr>
      <vt:lpstr>Constantia</vt:lpstr>
      <vt:lpstr>Arial Rounded MT Bold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121</cp:revision>
  <dcterms:created xsi:type="dcterms:W3CDTF">2024-03-24T10:47:51Z</dcterms:created>
  <dcterms:modified xsi:type="dcterms:W3CDTF">2024-04-05T06:14:58Z</dcterms:modified>
</cp:coreProperties>
</file>