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0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pPr/>
              <a:t>02/04/2024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1938992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wybuchła walka w niebie: Michał i aniołowie jego stoczyli bój ze smokiem. I walczył smok i aniołowie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jego,lecz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 przemógł i nie było już dla nich miejsca 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niebie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Apokalipsa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xmlns="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06808B2-69BB-6E37-7010-17C0F6343BD6}"/>
              </a:ext>
            </a:extLst>
          </p:cNvPr>
          <p:cNvSpPr txBox="1"/>
          <p:nvPr/>
        </p:nvSpPr>
        <p:spPr>
          <a:xfrm>
            <a:off x="6059054" y="649228"/>
            <a:ext cx="5779909" cy="5940088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3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Gdyż sam Pan na dany rozkaz, na głos archanioła i trąby Bożej zstąpi z nieba; wtedy najpierw powstaną ci, którzy umarli w </a:t>
            </a:r>
            <a:r>
              <a:rPr lang="pl-PL" sz="3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Chrystusie, potem </a:t>
            </a:r>
            <a:r>
              <a:rPr lang="pl-PL" sz="3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my, którzy pozostaniemy przy życiu, razem z nimi porwani będziemy w obłokach w powietrze, na spotkanie Pana; i tak zawsze będziemy z Panem.</a:t>
            </a:r>
          </a:p>
          <a:p>
            <a:pPr algn="ctr"/>
            <a:r>
              <a:rPr lang="es-ES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1 </a:t>
            </a:r>
            <a:r>
              <a:rPr lang="pl-PL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Tesaloniczan</a:t>
            </a:r>
            <a:r>
              <a:rPr lang="es-ES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</a:t>
            </a:r>
            <a:r>
              <a:rPr lang="pl-PL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16</a:t>
            </a:r>
            <a:r>
              <a:rPr lang="pl-PL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-</a:t>
            </a:r>
            <a:r>
              <a:rPr lang="es-ES" sz="2000" b="1" dirty="0" smtClean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55A19D-297C-4231-AD1F-08EF9B4AA8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EBAB6C56-3D38-4923-996E-BD474BBB91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20CD21DB-082D-417D-A5AB-FC838AF9D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xmlns="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24314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„Poświęć </a:t>
            </a:r>
            <a:r>
              <a:rPr lang="pl-PL" sz="40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ich w prawdzie twojej; słowo twoje jest prawdą</a:t>
            </a:r>
            <a:r>
              <a:rPr lang="es-ES" sz="40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32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32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Jan</a:t>
            </a:r>
            <a:r>
              <a:rPr lang="es-ES" sz="32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</a:t>
            </a:r>
            <a:r>
              <a:rPr lang="pl-PL" sz="32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200" b="1" dirty="0" smtClean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A9313D8-84B9-B36F-418B-A2AAA41617C5}"/>
              </a:ext>
            </a:extLst>
          </p:cNvPr>
          <p:cNvSpPr txBox="1"/>
          <p:nvPr/>
        </p:nvSpPr>
        <p:spPr>
          <a:xfrm rot="18970172">
            <a:off x="1633849" y="1788004"/>
            <a:ext cx="5912628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„Zdobywaj </a:t>
            </a:r>
            <a:r>
              <a:rPr lang="pl-PL" sz="2400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prawdę i nie sprzedawaj jej, mądrość i karność, i rozum</a:t>
            </a:r>
            <a:r>
              <a:rPr lang="es-ES" sz="2400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Przypowieści</a:t>
            </a:r>
            <a:r>
              <a:rPr lang="es-ES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 23</a:t>
            </a:r>
            <a:r>
              <a:rPr lang="pl-PL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solidFill>
                  <a:srgbClr val="1604C6"/>
                </a:solidFill>
                <a:latin typeface="Comic Sans MS" panose="030F0702030302020204" pitchFamily="66" charset="0"/>
              </a:rPr>
              <a:t>23)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xmlns="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A240C79-242E-4918-9F28-B101847D1C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xmlns="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5131BD5-AFD9-8281-DD0F-47D7D75E030C}"/>
              </a:ext>
            </a:extLst>
          </p:cNvPr>
          <p:cNvSpPr txBox="1"/>
          <p:nvPr/>
        </p:nvSpPr>
        <p:spPr>
          <a:xfrm>
            <a:off x="214537" y="540027"/>
            <a:ext cx="5952975" cy="4832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„I </a:t>
            </a:r>
            <a:r>
              <a:rPr lang="pl-PL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usłyszałem donośny głos z tronu mówiący: Oto przybytek Boga między ludźmi! I będzie mieszkał z nimi, a oni będą ludem jego, a sam Bóg będzie z </a:t>
            </a:r>
            <a:r>
              <a:rPr lang="pl-PL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nimi. I </a:t>
            </a:r>
            <a:r>
              <a:rPr lang="pl-PL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otrze wszelką łzę z oczu ich, i śmierci już nie będzie; ani smutku, ani krzyku, ani mozołu już nie będzie; albowiem pierwsze rzeczy </a:t>
            </a:r>
            <a:r>
              <a:rPr lang="pl-PL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przeminęły</a:t>
            </a:r>
            <a:r>
              <a:rPr lang="es-ES" sz="28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pl-PL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Apokalipsa</a:t>
            </a:r>
            <a:r>
              <a:rPr lang="es-ES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</a:t>
            </a:r>
            <a:r>
              <a:rPr lang="pl-PL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3</a:t>
            </a:r>
            <a:r>
              <a:rPr lang="pl-PL" sz="2000" b="1" dirty="0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-</a:t>
            </a:r>
            <a:r>
              <a:rPr lang="es-ES" sz="2000" b="1" smtClean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4)</a:t>
            </a:r>
            <a:endParaRPr lang="es-ES" sz="28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8468727-63BE-4191-B4A6-C30C82C0E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„Nie </a:t>
            </a:r>
            <a:r>
              <a:rPr lang="pl-PL" sz="2400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bój się, bom Ja z tobą, nie lękaj się, bom Ja Bogiem twoim! Wzmocnię cię, a dam ci pomoc, podeprę cię prawicą sprawiedliwości swojej</a:t>
            </a:r>
            <a:r>
              <a:rPr lang="es-ES" sz="2400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”</a:t>
            </a:r>
            <a:r>
              <a:rPr lang="pl-PL" sz="2400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  </a:t>
            </a:r>
            <a:r>
              <a:rPr lang="es-ES" sz="2400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Izajasz</a:t>
            </a:r>
            <a:r>
              <a:rPr lang="es-ES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 41</a:t>
            </a:r>
            <a:r>
              <a:rPr lang="pl-PL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solidFill>
                  <a:srgbClr val="166588"/>
                </a:solidFill>
                <a:latin typeface="Comic Sans MS" panose="030F0702030302020204" pitchFamily="66" charset="0"/>
              </a:rPr>
              <a:t>10)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xmlns="" id="{9F79630B-0F0B-446E-A637-38FA8F61D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xmlns="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32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„Na </a:t>
            </a:r>
            <a:r>
              <a:rPr lang="pl-PL" sz="32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to rzekł im Jezus: Jeszcze na małą chwilę światłość jest wśród was. Chodźcie, póki światłość macie, aby was ciemność nie ogarnęła; bo kto w ciemności chodzi, nie wie, dokąd idzie</a:t>
            </a:r>
            <a:r>
              <a:rPr lang="es-ES" sz="32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”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4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Jan</a:t>
            </a:r>
            <a:r>
              <a:rPr lang="es-ES" sz="24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 12</a:t>
            </a:r>
            <a:r>
              <a:rPr lang="pl-PL" sz="24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solidFill>
                  <a:srgbClr val="7E9721"/>
                </a:solidFill>
                <a:latin typeface="Comic Sans MS" panose="030F0702030302020204" pitchFamily="66" charset="0"/>
              </a:rPr>
              <a:t>35)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CBC69AF-AE9D-43C7-A183-244646418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64232A-D912-4882-BF58-104918115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Comic Sans MS" panose="030F0702030302020204" pitchFamily="66" charset="0"/>
              </a:rPr>
              <a:t>„I </a:t>
            </a:r>
            <a:r>
              <a:rPr lang="pl-PL" sz="2400" b="1" dirty="0" smtClean="0">
                <a:latin typeface="Comic Sans MS" panose="030F0702030302020204" pitchFamily="66" charset="0"/>
              </a:rPr>
              <a:t>jak Mojżesz wywyższył węża na pustyni, tak musi być wywyższony Syn </a:t>
            </a:r>
            <a:r>
              <a:rPr lang="pl-PL" sz="2400" b="1" dirty="0" smtClean="0">
                <a:latin typeface="Comic Sans MS" panose="030F0702030302020204" pitchFamily="66" charset="0"/>
              </a:rPr>
              <a:t>Człowieczy, aby </a:t>
            </a:r>
            <a:r>
              <a:rPr lang="pl-PL" sz="2400" b="1" dirty="0" smtClean="0">
                <a:latin typeface="Comic Sans MS" panose="030F0702030302020204" pitchFamily="66" charset="0"/>
              </a:rPr>
              <a:t>każdy, kto weń wierzy, nie zginął, ale miał żywot </a:t>
            </a:r>
            <a:r>
              <a:rPr lang="pl-PL" sz="2400" b="1" dirty="0" smtClean="0">
                <a:latin typeface="Comic Sans MS" panose="030F0702030302020204" pitchFamily="66" charset="0"/>
              </a:rPr>
              <a:t>wieczny</a:t>
            </a:r>
            <a:r>
              <a:rPr lang="es-ES" sz="2400" b="1" dirty="0" smtClean="0">
                <a:latin typeface="Comic Sans MS" panose="030F0702030302020204" pitchFamily="66" charset="0"/>
              </a:rPr>
              <a:t>” </a:t>
            </a:r>
            <a:r>
              <a:rPr lang="pl-PL" sz="2400" b="1" dirty="0" smtClean="0">
                <a:latin typeface="Comic Sans MS" panose="030F0702030302020204" pitchFamily="66" charset="0"/>
              </a:rPr>
              <a:t>   </a:t>
            </a:r>
            <a:r>
              <a:rPr lang="es-ES" b="1" dirty="0" smtClean="0"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latin typeface="Comic Sans MS" panose="030F0702030302020204" pitchFamily="66" charset="0"/>
              </a:rPr>
              <a:t>Jan</a:t>
            </a:r>
            <a:r>
              <a:rPr lang="es-ES" b="1" dirty="0" smtClean="0">
                <a:latin typeface="Comic Sans MS" panose="030F0702030302020204" pitchFamily="66" charset="0"/>
              </a:rPr>
              <a:t> 3</a:t>
            </a:r>
            <a:r>
              <a:rPr lang="pl-PL" b="1" dirty="0" smtClean="0"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atin typeface="Comic Sans MS" panose="030F0702030302020204" pitchFamily="66" charset="0"/>
              </a:rPr>
              <a:t>14</a:t>
            </a:r>
            <a:r>
              <a:rPr lang="pl-PL" b="1" dirty="0" smtClean="0">
                <a:latin typeface="Comic Sans MS" panose="030F0702030302020204" pitchFamily="66" charset="0"/>
              </a:rPr>
              <a:t>-</a:t>
            </a:r>
            <a:r>
              <a:rPr lang="es-ES" b="1" dirty="0" smtClean="0">
                <a:latin typeface="Comic Sans MS" panose="030F0702030302020204" pitchFamily="66" charset="0"/>
              </a:rPr>
              <a:t>15)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„W </a:t>
            </a:r>
            <a:r>
              <a:rPr lang="pl-PL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sercu moim przechowuję słowo twoje, </a:t>
            </a:r>
            <a:r>
              <a:rPr lang="pl-PL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abym </a:t>
            </a:r>
            <a:r>
              <a:rPr lang="pl-PL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nie zgrzeszył przeciwko tobie</a:t>
            </a:r>
            <a:r>
              <a:rPr lang="es-ES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pl-PL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Psalm </a:t>
            </a:r>
            <a:r>
              <a:rPr lang="es-E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119</a:t>
            </a:r>
            <a:r>
              <a:rPr lang="pl-PL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  <a:endParaRPr lang="es-ES" sz="2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xmlns="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xmlns="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xmlns="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2308324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„Trawa </a:t>
            </a:r>
            <a:r>
              <a:rPr lang="pl-PL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usycha, kwiat więdnie, ale słowo Boga naszego trwa na wieki</a:t>
            </a:r>
            <a:r>
              <a:rPr lang="es-E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Izajasz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„I </a:t>
            </a:r>
            <a:r>
              <a:rPr lang="pl-PL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będą mówić w owym dniu: Oto nasz Bóg, któremu zaufaliśmy, że nas wybawi; to Pan, któremu zaufaliśmy. Weselmy i radujmy się z jego zbawienia!</a:t>
            </a:r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Izajasz</a:t>
            </a:r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</a:t>
            </a:r>
            <a:r>
              <a:rPr lang="pl-PL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xmlns="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E63DB15-E2B7-6E1A-7EB8-3FA6C0558797}"/>
              </a:ext>
            </a:extLst>
          </p:cNvPr>
          <p:cNvSpPr txBox="1"/>
          <p:nvPr/>
        </p:nvSpPr>
        <p:spPr>
          <a:xfrm>
            <a:off x="8580345" y="428178"/>
            <a:ext cx="3515008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„Główną </a:t>
            </a:r>
            <a:r>
              <a:rPr lang="pl-PL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zaś rzeczą w tym, co mówimy, jest to, że mamy takiego arcykapłana, który usiadł po prawicy tronu Majestatu w </a:t>
            </a:r>
            <a:r>
              <a:rPr lang="pl-PL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niebie, jako </a:t>
            </a:r>
            <a:r>
              <a:rPr lang="pl-PL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sługa świątyni i prawdziwego przybytku, który zbudował Pan, a nie </a:t>
            </a:r>
            <a:r>
              <a:rPr lang="pl-PL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człowiek</a:t>
            </a:r>
            <a:r>
              <a:rPr lang="es-ES" sz="28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pl-PL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Hebrajczyków</a:t>
            </a:r>
            <a:r>
              <a:rPr lang="es-ES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 8</a:t>
            </a:r>
            <a:r>
              <a:rPr lang="pl-PL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1</a:t>
            </a:r>
            <a:r>
              <a:rPr lang="pl-PL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-</a:t>
            </a:r>
            <a:r>
              <a:rPr lang="es-ES" sz="2000" b="1" dirty="0" smtClean="0">
                <a:solidFill>
                  <a:srgbClr val="244897"/>
                </a:solidFill>
                <a:latin typeface="Comic Sans MS" panose="030F0702030302020204" pitchFamily="66" charset="0"/>
              </a:rPr>
              <a:t>2)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FAA70C3-2AD5-42D6-AC00-5977FEA4DA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D1D4658-32CD-4903-BDA6-7B54EEA4ED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xmlns="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xmlns="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7B2D768-2EB8-B5E8-B31F-91E73A74F1F2}"/>
              </a:ext>
            </a:extLst>
          </p:cNvPr>
          <p:cNvSpPr txBox="1"/>
          <p:nvPr/>
        </p:nvSpPr>
        <p:spPr>
          <a:xfrm>
            <a:off x="-2" y="3534013"/>
            <a:ext cx="4154216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„I </a:t>
            </a:r>
            <a:r>
              <a:rPr lang="pl-PL" sz="2400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zawrzał smok gniewem na niewiastę, i odszedł, aby podjąć walkę z resztą jej potomstwa, które strzeże przykazań Bożych i trwa przy świadectwie o Jezusie</a:t>
            </a:r>
            <a:r>
              <a:rPr lang="es-ES" sz="2400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Apokalipsa</a:t>
            </a:r>
            <a:r>
              <a:rPr lang="es-ES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</a:t>
            </a:r>
            <a:r>
              <a:rPr lang="pl-PL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17)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xmlns="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510</Words>
  <Application>Microsoft Office PowerPoint</Application>
  <PresentationFormat>Niestandardowy</PresentationFormat>
  <Paragraphs>17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wiesiekzsuis@gmail.com</cp:lastModifiedBy>
  <cp:revision>55</cp:revision>
  <dcterms:created xsi:type="dcterms:W3CDTF">2024-03-23T15:50:13Z</dcterms:created>
  <dcterms:modified xsi:type="dcterms:W3CDTF">2024-04-02T08:20:02Z</dcterms:modified>
</cp:coreProperties>
</file>