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66" r:id="rId2"/>
    <p:sldId id="257" r:id="rId3"/>
    <p:sldId id="258" r:id="rId4"/>
    <p:sldId id="259" r:id="rId5"/>
    <p:sldId id="264" r:id="rId6"/>
    <p:sldId id="265" r:id="rId7"/>
  </p:sldIdLst>
  <p:sldSz cx="12192000" cy="6858000"/>
  <p:notesSz cx="6858000" cy="9144000"/>
  <p:embeddedFontLst>
    <p:embeddedFont>
      <p:font typeface="Comic Sans MS" panose="030F0702030302020204" pitchFamily="66" charset="0"/>
      <p:regular r:id="rId8"/>
      <p:bold r:id="rId9"/>
      <p:italic r:id="rId10"/>
      <p:boldItalic r:id="rId11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4E01"/>
    <a:srgbClr val="E4E4E7"/>
    <a:srgbClr val="0B6B1B"/>
    <a:srgbClr val="F97867"/>
    <a:srgbClr val="F7523E"/>
    <a:srgbClr val="EB999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4_2">
  <dgm:title val=""/>
  <dgm:desc val=""/>
  <dgm:catLst>
    <dgm:cat type="accent4" pri="112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lnNode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731DD5A-6BDD-474D-A02A-0D4F050A28DA}" type="doc">
      <dgm:prSet loTypeId="urn:microsoft.com/office/officeart/2005/8/layout/list1" loCatId="list" qsTypeId="urn:microsoft.com/office/officeart/2005/8/quickstyle/simple5" qsCatId="simple" csTypeId="urn:microsoft.com/office/officeart/2005/8/colors/accent2_2" csCatId="accent2" phldr="1"/>
      <dgm:spPr/>
      <dgm:t>
        <a:bodyPr/>
        <a:lstStyle/>
        <a:p>
          <a:endParaRPr lang="es-ES"/>
        </a:p>
      </dgm:t>
    </dgm:pt>
    <dgm:pt modelId="{765FFCA2-6BCA-4F99-B388-2D7D278184EA}">
      <dgm:prSet phldrT="[Texto]"/>
      <dgm:spPr/>
      <dgm:t>
        <a:bodyPr/>
        <a:lstStyle/>
        <a:p>
          <a:r>
            <a:rPr lang="pt-BR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Louvamos ao Senhor por que…</a:t>
          </a:r>
        </a:p>
      </dgm:t>
    </dgm:pt>
    <dgm:pt modelId="{F2CE67ED-444E-4843-9BE1-C2BFDD3BD6B0}" type="parTrans" cxnId="{06ECD326-F8A3-4B5A-9716-9668D1C15DE0}">
      <dgm:prSet/>
      <dgm:spPr/>
      <dgm:t>
        <a:bodyPr/>
        <a:lstStyle/>
        <a:p>
          <a:endParaRPr lang="es-ES" b="1"/>
        </a:p>
      </dgm:t>
    </dgm:pt>
    <dgm:pt modelId="{8FFB3646-F7B8-42F2-8F74-D2DB2A0F37A7}" type="sibTrans" cxnId="{06ECD326-F8A3-4B5A-9716-9668D1C15DE0}">
      <dgm:prSet/>
      <dgm:spPr/>
      <dgm:t>
        <a:bodyPr/>
        <a:lstStyle/>
        <a:p>
          <a:endParaRPr lang="es-ES" b="1"/>
        </a:p>
      </dgm:t>
    </dgm:pt>
    <dgm:pt modelId="{D86208C5-42F7-4E2C-AD53-AC880791E815}">
      <dgm:prSet phldrT="[Texto]"/>
      <dgm:spPr>
        <a:ln w="38100">
          <a:solidFill>
            <a:schemeClr val="accent2"/>
          </a:solidFill>
        </a:ln>
      </dgm:spPr>
      <dgm:t>
        <a:bodyPr/>
        <a:lstStyle/>
        <a:p>
          <a:pPr marL="0" indent="0">
            <a:buNone/>
          </a:pPr>
          <a:r>
            <a:rPr lang="pt-BR" b="1" noProof="0" dirty="0"/>
            <a:t>É a nossa ajuda e esperança(Sal. 146:5)</a:t>
          </a:r>
        </a:p>
      </dgm:t>
    </dgm:pt>
    <dgm:pt modelId="{4991C148-30DB-4C82-B6DD-5AFFB813D30F}" type="parTrans" cxnId="{2C51511F-26BF-44EF-A4B2-76CC8F18DA19}">
      <dgm:prSet/>
      <dgm:spPr/>
      <dgm:t>
        <a:bodyPr/>
        <a:lstStyle/>
        <a:p>
          <a:endParaRPr lang="es-ES" b="1"/>
        </a:p>
      </dgm:t>
    </dgm:pt>
    <dgm:pt modelId="{7E393089-1FC9-4725-AD07-10F2D17B532A}" type="sibTrans" cxnId="{2C51511F-26BF-44EF-A4B2-76CC8F18DA19}">
      <dgm:prSet/>
      <dgm:spPr/>
      <dgm:t>
        <a:bodyPr/>
        <a:lstStyle/>
        <a:p>
          <a:endParaRPr lang="es-ES" b="1"/>
        </a:p>
      </dgm:t>
    </dgm:pt>
    <dgm:pt modelId="{99A71B78-B575-4A5E-ADAA-8776E5D21123}">
      <dgm:prSet phldrT="[Texto]"/>
      <dgm:spPr>
        <a:ln w="38100">
          <a:solidFill>
            <a:schemeClr val="accent2"/>
          </a:solidFill>
        </a:ln>
      </dgm:spPr>
      <dgm:t>
        <a:bodyPr/>
        <a:lstStyle/>
        <a:p>
          <a:pPr marL="0" indent="0">
            <a:buNone/>
          </a:pPr>
          <a:r>
            <a:rPr lang="pt-BR" b="1" noProof="0" dirty="0"/>
            <a:t>Ele é nosso Criador e Sustentador(Sal. 146:6; 147:4, 8-9, 16-19)</a:t>
          </a:r>
        </a:p>
      </dgm:t>
    </dgm:pt>
    <dgm:pt modelId="{D3F229FE-E24F-4C5F-B0D4-031E143A52CC}" type="parTrans" cxnId="{A20AD70B-2133-464B-BC6F-C438363BC7C6}">
      <dgm:prSet/>
      <dgm:spPr/>
      <dgm:t>
        <a:bodyPr/>
        <a:lstStyle/>
        <a:p>
          <a:endParaRPr lang="es-ES" b="1"/>
        </a:p>
      </dgm:t>
    </dgm:pt>
    <dgm:pt modelId="{F6F625B6-C848-4B52-8DF2-F11F7B7DC7B7}" type="sibTrans" cxnId="{A20AD70B-2133-464B-BC6F-C438363BC7C6}">
      <dgm:prSet/>
      <dgm:spPr/>
      <dgm:t>
        <a:bodyPr/>
        <a:lstStyle/>
        <a:p>
          <a:endParaRPr lang="es-ES" b="1"/>
        </a:p>
      </dgm:t>
    </dgm:pt>
    <dgm:pt modelId="{669B32A1-CC4E-4C76-A0C7-FFFDDCC81A9F}">
      <dgm:prSet phldrT="[Texto]"/>
      <dgm:spPr>
        <a:ln w="38100">
          <a:solidFill>
            <a:schemeClr val="accent2"/>
          </a:solidFill>
        </a:ln>
      </dgm:spPr>
      <dgm:t>
        <a:bodyPr/>
        <a:lstStyle/>
        <a:p>
          <a:pPr marL="0" indent="0">
            <a:buNone/>
          </a:pPr>
          <a:r>
            <a:rPr lang="pt-BR" b="1" noProof="0" dirty="0"/>
            <a:t>Defende aos necessitados (Sal. 146:7-9; 147:2-3)</a:t>
          </a:r>
        </a:p>
      </dgm:t>
    </dgm:pt>
    <dgm:pt modelId="{B70FDEF1-4202-48FC-A9A3-240E5CE8BF87}" type="parTrans" cxnId="{F975ED00-BB66-47E1-8007-27314D749FE6}">
      <dgm:prSet/>
      <dgm:spPr/>
      <dgm:t>
        <a:bodyPr/>
        <a:lstStyle/>
        <a:p>
          <a:endParaRPr lang="es-ES" b="1"/>
        </a:p>
      </dgm:t>
    </dgm:pt>
    <dgm:pt modelId="{A481BD86-67F4-446F-9BF3-F7D32E0032ED}" type="sibTrans" cxnId="{F975ED00-BB66-47E1-8007-27314D749FE6}">
      <dgm:prSet/>
      <dgm:spPr/>
      <dgm:t>
        <a:bodyPr/>
        <a:lstStyle/>
        <a:p>
          <a:endParaRPr lang="es-ES" b="1"/>
        </a:p>
      </dgm:t>
    </dgm:pt>
    <dgm:pt modelId="{C49CDCB3-8CBA-4BB6-B20E-719064796605}">
      <dgm:prSet phldrT="[Texto]"/>
      <dgm:spPr>
        <a:ln w="38100">
          <a:solidFill>
            <a:schemeClr val="accent2"/>
          </a:solidFill>
        </a:ln>
      </dgm:spPr>
      <dgm:t>
        <a:bodyPr/>
        <a:lstStyle/>
        <a:p>
          <a:pPr marL="0" indent="0">
            <a:buNone/>
          </a:pPr>
          <a:r>
            <a:rPr lang="pt-BR" b="1" noProof="0" dirty="0"/>
            <a:t>Sustenta os humildes e castiga os ímpios</a:t>
          </a:r>
          <a:br>
            <a:rPr lang="pt-BR" b="1" noProof="0" dirty="0"/>
          </a:br>
          <a:r>
            <a:rPr lang="pt-BR" b="1" noProof="0" dirty="0"/>
            <a:t>(Sal. 147:6; 149:5)</a:t>
          </a:r>
        </a:p>
      </dgm:t>
    </dgm:pt>
    <dgm:pt modelId="{633AA8AA-F8D0-49F2-AEA2-84B377C15EFE}" type="parTrans" cxnId="{8D1F1A0D-B438-4E1D-9868-683D82F434F0}">
      <dgm:prSet/>
      <dgm:spPr/>
      <dgm:t>
        <a:bodyPr/>
        <a:lstStyle/>
        <a:p>
          <a:endParaRPr lang="es-ES" b="1"/>
        </a:p>
      </dgm:t>
    </dgm:pt>
    <dgm:pt modelId="{3F317A44-FBE5-4A39-8198-EDD2AB89DD6F}" type="sibTrans" cxnId="{8D1F1A0D-B438-4E1D-9868-683D82F434F0}">
      <dgm:prSet/>
      <dgm:spPr/>
      <dgm:t>
        <a:bodyPr/>
        <a:lstStyle/>
        <a:p>
          <a:endParaRPr lang="es-ES" b="1"/>
        </a:p>
      </dgm:t>
    </dgm:pt>
    <dgm:pt modelId="{745788AA-C84F-41BB-814D-530ED72DED7F}">
      <dgm:prSet phldrT="[Texto]"/>
      <dgm:spPr>
        <a:ln w="38100">
          <a:solidFill>
            <a:schemeClr val="accent2"/>
          </a:solidFill>
        </a:ln>
      </dgm:spPr>
      <dgm:t>
        <a:bodyPr/>
        <a:lstStyle/>
        <a:p>
          <a:pPr marL="0" indent="0">
            <a:buNone/>
          </a:pPr>
          <a:r>
            <a:rPr lang="pt-BR" b="1" noProof="0" dirty="0"/>
            <a:t>Atenda às necessidades do seu povo</a:t>
          </a:r>
          <a:br>
            <a:rPr lang="pt-BR" b="1" noProof="0" dirty="0"/>
          </a:br>
          <a:r>
            <a:rPr lang="pt-BR" b="1" noProof="0" dirty="0"/>
            <a:t>(Sal. 147:14; 149:7-9)</a:t>
          </a:r>
        </a:p>
      </dgm:t>
    </dgm:pt>
    <dgm:pt modelId="{EF29D572-805A-4013-A9A6-9390A38C99A0}" type="parTrans" cxnId="{F460B616-D926-4DE3-ABDB-B6253C5EEA1D}">
      <dgm:prSet/>
      <dgm:spPr/>
      <dgm:t>
        <a:bodyPr/>
        <a:lstStyle/>
        <a:p>
          <a:endParaRPr lang="es-ES" b="1"/>
        </a:p>
      </dgm:t>
    </dgm:pt>
    <dgm:pt modelId="{96A67F45-83B0-4D7C-B65B-B59935FF263F}" type="sibTrans" cxnId="{F460B616-D926-4DE3-ABDB-B6253C5EEA1D}">
      <dgm:prSet/>
      <dgm:spPr/>
      <dgm:t>
        <a:bodyPr/>
        <a:lstStyle/>
        <a:p>
          <a:endParaRPr lang="es-ES" b="1"/>
        </a:p>
      </dgm:t>
    </dgm:pt>
    <dgm:pt modelId="{12B6BC42-F95C-4CAC-ADD2-55BAF986AF0F}">
      <dgm:prSet phldrT="[Texto]"/>
      <dgm:spPr>
        <a:ln w="38100">
          <a:solidFill>
            <a:schemeClr val="accent2"/>
          </a:solidFill>
        </a:ln>
      </dgm:spPr>
      <dgm:t>
        <a:bodyPr/>
        <a:lstStyle/>
        <a:p>
          <a:pPr marL="0" indent="0">
            <a:buNone/>
          </a:pPr>
          <a:r>
            <a:rPr lang="pt-BR" b="1" noProof="0" dirty="0"/>
            <a:t>Reina para sempre (Sal. 146:10)</a:t>
          </a:r>
        </a:p>
      </dgm:t>
    </dgm:pt>
    <dgm:pt modelId="{C2608106-29D1-406F-9C2E-F4D83DD91CD6}" type="parTrans" cxnId="{220E4145-EFA7-4896-BD2D-78DB3E7E9DDB}">
      <dgm:prSet/>
      <dgm:spPr/>
      <dgm:t>
        <a:bodyPr/>
        <a:lstStyle/>
        <a:p>
          <a:endParaRPr lang="es-ES" b="1"/>
        </a:p>
      </dgm:t>
    </dgm:pt>
    <dgm:pt modelId="{F6C131AB-C02C-4D84-8784-340953D11394}" type="sibTrans" cxnId="{220E4145-EFA7-4896-BD2D-78DB3E7E9DDB}">
      <dgm:prSet/>
      <dgm:spPr/>
      <dgm:t>
        <a:bodyPr/>
        <a:lstStyle/>
        <a:p>
          <a:endParaRPr lang="es-ES" b="1"/>
        </a:p>
      </dgm:t>
    </dgm:pt>
    <dgm:pt modelId="{76823C21-426E-49AB-B86A-C9C43C1FA985}">
      <dgm:prSet phldrT="[Texto]"/>
      <dgm:spPr>
        <a:ln w="38100">
          <a:solidFill>
            <a:schemeClr val="accent2"/>
          </a:solidFill>
        </a:ln>
      </dgm:spPr>
      <dgm:t>
        <a:bodyPr/>
        <a:lstStyle/>
        <a:p>
          <a:pPr marL="0" indent="0">
            <a:buNone/>
          </a:pPr>
          <a:r>
            <a:rPr lang="pt-BR" b="1" noProof="0" dirty="0"/>
            <a:t>Ele é grande (Sal. 150:2)</a:t>
          </a:r>
        </a:p>
      </dgm:t>
    </dgm:pt>
    <dgm:pt modelId="{D90CA9D7-C425-4C40-B73C-FB8192C1735B}" type="parTrans" cxnId="{51ED7749-6ED4-4FD6-9EF4-82A3CE64E95F}">
      <dgm:prSet/>
      <dgm:spPr/>
      <dgm:t>
        <a:bodyPr/>
        <a:lstStyle/>
        <a:p>
          <a:endParaRPr lang="es-ES" b="1"/>
        </a:p>
      </dgm:t>
    </dgm:pt>
    <dgm:pt modelId="{2FADA0C0-9E7D-4DE3-AD11-C10E46AB2880}" type="sibTrans" cxnId="{51ED7749-6ED4-4FD6-9EF4-82A3CE64E95F}">
      <dgm:prSet/>
      <dgm:spPr/>
      <dgm:t>
        <a:bodyPr/>
        <a:lstStyle/>
        <a:p>
          <a:endParaRPr lang="es-ES" b="1"/>
        </a:p>
      </dgm:t>
    </dgm:pt>
    <dgm:pt modelId="{C0BB6919-EFA3-441D-A98C-41E12BBDA80E}" type="pres">
      <dgm:prSet presAssocID="{7731DD5A-6BDD-474D-A02A-0D4F050A28DA}" presName="linear" presStyleCnt="0">
        <dgm:presLayoutVars>
          <dgm:dir/>
          <dgm:animLvl val="lvl"/>
          <dgm:resizeHandles val="exact"/>
        </dgm:presLayoutVars>
      </dgm:prSet>
      <dgm:spPr/>
    </dgm:pt>
    <dgm:pt modelId="{40AF7E7B-735E-43D5-9F03-87506382EAF5}" type="pres">
      <dgm:prSet presAssocID="{765FFCA2-6BCA-4F99-B388-2D7D278184EA}" presName="parentLin" presStyleCnt="0"/>
      <dgm:spPr/>
    </dgm:pt>
    <dgm:pt modelId="{59C53DB7-D418-4815-B972-11C202A08A7F}" type="pres">
      <dgm:prSet presAssocID="{765FFCA2-6BCA-4F99-B388-2D7D278184EA}" presName="parentLeftMargin" presStyleLbl="node1" presStyleIdx="0" presStyleCnt="1"/>
      <dgm:spPr/>
    </dgm:pt>
    <dgm:pt modelId="{45561348-101E-429B-8C5C-A2D1E8FA4105}" type="pres">
      <dgm:prSet presAssocID="{765FFCA2-6BCA-4F99-B388-2D7D278184E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F2D093C7-059C-4F16-A49A-3BA5A59DA465}" type="pres">
      <dgm:prSet presAssocID="{765FFCA2-6BCA-4F99-B388-2D7D278184EA}" presName="negativeSpace" presStyleCnt="0"/>
      <dgm:spPr/>
    </dgm:pt>
    <dgm:pt modelId="{A7747C66-4A99-455D-A9E6-AA6F97EF353E}" type="pres">
      <dgm:prSet presAssocID="{765FFCA2-6BCA-4F99-B388-2D7D278184EA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F975ED00-BB66-47E1-8007-27314D749FE6}" srcId="{765FFCA2-6BCA-4F99-B388-2D7D278184EA}" destId="{669B32A1-CC4E-4C76-A0C7-FFFDDCC81A9F}" srcOrd="2" destOrd="0" parTransId="{B70FDEF1-4202-48FC-A9A3-240E5CE8BF87}" sibTransId="{A481BD86-67F4-446F-9BF3-F7D32E0032ED}"/>
    <dgm:cxn modelId="{9F87CC0A-FD26-46A1-B1C7-02612923FEEB}" type="presOf" srcId="{765FFCA2-6BCA-4F99-B388-2D7D278184EA}" destId="{59C53DB7-D418-4815-B972-11C202A08A7F}" srcOrd="0" destOrd="0" presId="urn:microsoft.com/office/officeart/2005/8/layout/list1"/>
    <dgm:cxn modelId="{A20AD70B-2133-464B-BC6F-C438363BC7C6}" srcId="{765FFCA2-6BCA-4F99-B388-2D7D278184EA}" destId="{99A71B78-B575-4A5E-ADAA-8776E5D21123}" srcOrd="1" destOrd="0" parTransId="{D3F229FE-E24F-4C5F-B0D4-031E143A52CC}" sibTransId="{F6F625B6-C848-4B52-8DF2-F11F7B7DC7B7}"/>
    <dgm:cxn modelId="{8D1F1A0D-B438-4E1D-9868-683D82F434F0}" srcId="{765FFCA2-6BCA-4F99-B388-2D7D278184EA}" destId="{C49CDCB3-8CBA-4BB6-B20E-719064796605}" srcOrd="3" destOrd="0" parTransId="{633AA8AA-F8D0-49F2-AEA2-84B377C15EFE}" sibTransId="{3F317A44-FBE5-4A39-8198-EDD2AB89DD6F}"/>
    <dgm:cxn modelId="{F460B616-D926-4DE3-ABDB-B6253C5EEA1D}" srcId="{765FFCA2-6BCA-4F99-B388-2D7D278184EA}" destId="{745788AA-C84F-41BB-814D-530ED72DED7F}" srcOrd="4" destOrd="0" parTransId="{EF29D572-805A-4013-A9A6-9390A38C99A0}" sibTransId="{96A67F45-83B0-4D7C-B65B-B59935FF263F}"/>
    <dgm:cxn modelId="{F9B26319-2E76-4CB4-A33C-ABD381CB6066}" type="presOf" srcId="{76823C21-426E-49AB-B86A-C9C43C1FA985}" destId="{A7747C66-4A99-455D-A9E6-AA6F97EF353E}" srcOrd="0" destOrd="6" presId="urn:microsoft.com/office/officeart/2005/8/layout/list1"/>
    <dgm:cxn modelId="{2C51511F-26BF-44EF-A4B2-76CC8F18DA19}" srcId="{765FFCA2-6BCA-4F99-B388-2D7D278184EA}" destId="{D86208C5-42F7-4E2C-AD53-AC880791E815}" srcOrd="0" destOrd="0" parTransId="{4991C148-30DB-4C82-B6DD-5AFFB813D30F}" sibTransId="{7E393089-1FC9-4725-AD07-10F2D17B532A}"/>
    <dgm:cxn modelId="{06ECD326-F8A3-4B5A-9716-9668D1C15DE0}" srcId="{7731DD5A-6BDD-474D-A02A-0D4F050A28DA}" destId="{765FFCA2-6BCA-4F99-B388-2D7D278184EA}" srcOrd="0" destOrd="0" parTransId="{F2CE67ED-444E-4843-9BE1-C2BFDD3BD6B0}" sibTransId="{8FFB3646-F7B8-42F2-8F74-D2DB2A0F37A7}"/>
    <dgm:cxn modelId="{3ED48029-B38E-4275-BFBE-153D01CC2632}" type="presOf" srcId="{669B32A1-CC4E-4C76-A0C7-FFFDDCC81A9F}" destId="{A7747C66-4A99-455D-A9E6-AA6F97EF353E}" srcOrd="0" destOrd="2" presId="urn:microsoft.com/office/officeart/2005/8/layout/list1"/>
    <dgm:cxn modelId="{22BC2D36-9EB1-4EA1-9A6B-D1F73C1D293A}" type="presOf" srcId="{D86208C5-42F7-4E2C-AD53-AC880791E815}" destId="{A7747C66-4A99-455D-A9E6-AA6F97EF353E}" srcOrd="0" destOrd="0" presId="urn:microsoft.com/office/officeart/2005/8/layout/list1"/>
    <dgm:cxn modelId="{D4DFB164-58D2-4B3B-9872-557DCD18888B}" type="presOf" srcId="{99A71B78-B575-4A5E-ADAA-8776E5D21123}" destId="{A7747C66-4A99-455D-A9E6-AA6F97EF353E}" srcOrd="0" destOrd="1" presId="urn:microsoft.com/office/officeart/2005/8/layout/list1"/>
    <dgm:cxn modelId="{220E4145-EFA7-4896-BD2D-78DB3E7E9DDB}" srcId="{765FFCA2-6BCA-4F99-B388-2D7D278184EA}" destId="{12B6BC42-F95C-4CAC-ADD2-55BAF986AF0F}" srcOrd="5" destOrd="0" parTransId="{C2608106-29D1-406F-9C2E-F4D83DD91CD6}" sibTransId="{F6C131AB-C02C-4D84-8784-340953D11394}"/>
    <dgm:cxn modelId="{51ED7749-6ED4-4FD6-9EF4-82A3CE64E95F}" srcId="{765FFCA2-6BCA-4F99-B388-2D7D278184EA}" destId="{76823C21-426E-49AB-B86A-C9C43C1FA985}" srcOrd="6" destOrd="0" parTransId="{D90CA9D7-C425-4C40-B73C-FB8192C1735B}" sibTransId="{2FADA0C0-9E7D-4DE3-AD11-C10E46AB2880}"/>
    <dgm:cxn modelId="{416E954A-EE1D-4566-97E5-E1956D580DEE}" type="presOf" srcId="{7731DD5A-6BDD-474D-A02A-0D4F050A28DA}" destId="{C0BB6919-EFA3-441D-A98C-41E12BBDA80E}" srcOrd="0" destOrd="0" presId="urn:microsoft.com/office/officeart/2005/8/layout/list1"/>
    <dgm:cxn modelId="{15140FA7-6773-413A-B3BF-33DF3C6E18F4}" type="presOf" srcId="{765FFCA2-6BCA-4F99-B388-2D7D278184EA}" destId="{45561348-101E-429B-8C5C-A2D1E8FA4105}" srcOrd="1" destOrd="0" presId="urn:microsoft.com/office/officeart/2005/8/layout/list1"/>
    <dgm:cxn modelId="{ADD6AFB5-F278-4860-8E4E-818065A3C45E}" type="presOf" srcId="{12B6BC42-F95C-4CAC-ADD2-55BAF986AF0F}" destId="{A7747C66-4A99-455D-A9E6-AA6F97EF353E}" srcOrd="0" destOrd="5" presId="urn:microsoft.com/office/officeart/2005/8/layout/list1"/>
    <dgm:cxn modelId="{4CDF38ED-562F-4795-8698-E49B9E3D8909}" type="presOf" srcId="{C49CDCB3-8CBA-4BB6-B20E-719064796605}" destId="{A7747C66-4A99-455D-A9E6-AA6F97EF353E}" srcOrd="0" destOrd="3" presId="urn:microsoft.com/office/officeart/2005/8/layout/list1"/>
    <dgm:cxn modelId="{9A992EF0-33AD-4FD7-A0E7-0F0204D94E00}" type="presOf" srcId="{745788AA-C84F-41BB-814D-530ED72DED7F}" destId="{A7747C66-4A99-455D-A9E6-AA6F97EF353E}" srcOrd="0" destOrd="4" presId="urn:microsoft.com/office/officeart/2005/8/layout/list1"/>
    <dgm:cxn modelId="{126CF645-8811-4BD9-AF30-BB392C1BC392}" type="presParOf" srcId="{C0BB6919-EFA3-441D-A98C-41E12BBDA80E}" destId="{40AF7E7B-735E-43D5-9F03-87506382EAF5}" srcOrd="0" destOrd="0" presId="urn:microsoft.com/office/officeart/2005/8/layout/list1"/>
    <dgm:cxn modelId="{0B35F072-75C0-4C76-A0CC-A09F835401DF}" type="presParOf" srcId="{40AF7E7B-735E-43D5-9F03-87506382EAF5}" destId="{59C53DB7-D418-4815-B972-11C202A08A7F}" srcOrd="0" destOrd="0" presId="urn:microsoft.com/office/officeart/2005/8/layout/list1"/>
    <dgm:cxn modelId="{2FB6D0E7-54D9-41E5-B088-307B2BB1425A}" type="presParOf" srcId="{40AF7E7B-735E-43D5-9F03-87506382EAF5}" destId="{45561348-101E-429B-8C5C-A2D1E8FA4105}" srcOrd="1" destOrd="0" presId="urn:microsoft.com/office/officeart/2005/8/layout/list1"/>
    <dgm:cxn modelId="{ECE86E3E-90D6-46E0-8D3A-A92451B6467D}" type="presParOf" srcId="{C0BB6919-EFA3-441D-A98C-41E12BBDA80E}" destId="{F2D093C7-059C-4F16-A49A-3BA5A59DA465}" srcOrd="1" destOrd="0" presId="urn:microsoft.com/office/officeart/2005/8/layout/list1"/>
    <dgm:cxn modelId="{B12B73CF-42DF-4C63-94A3-50CF4EC6F412}" type="presParOf" srcId="{C0BB6919-EFA3-441D-A98C-41E12BBDA80E}" destId="{A7747C66-4A99-455D-A9E6-AA6F97EF353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731DD5A-6BDD-474D-A02A-0D4F050A28DA}" type="doc">
      <dgm:prSet loTypeId="urn:microsoft.com/office/officeart/2005/8/layout/list1" loCatId="list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765FFCA2-6BCA-4F99-B388-2D7D278184EA}">
      <dgm:prSet phldrT="[Texto]"/>
      <dgm:spPr/>
      <dgm:t>
        <a:bodyPr/>
        <a:lstStyle/>
        <a:p>
          <a:r>
            <a:rPr lang="pt-BR" b="1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Quem o louva?</a:t>
          </a:r>
        </a:p>
      </dgm:t>
    </dgm:pt>
    <dgm:pt modelId="{F2CE67ED-444E-4843-9BE1-C2BFDD3BD6B0}" type="parTrans" cxnId="{06ECD326-F8A3-4B5A-9716-9668D1C15DE0}">
      <dgm:prSet/>
      <dgm:spPr/>
      <dgm:t>
        <a:bodyPr/>
        <a:lstStyle/>
        <a:p>
          <a:endParaRPr lang="es-ES" b="1">
            <a:effectLst/>
          </a:endParaRPr>
        </a:p>
      </dgm:t>
    </dgm:pt>
    <dgm:pt modelId="{8FFB3646-F7B8-42F2-8F74-D2DB2A0F37A7}" type="sibTrans" cxnId="{06ECD326-F8A3-4B5A-9716-9668D1C15DE0}">
      <dgm:prSet/>
      <dgm:spPr/>
      <dgm:t>
        <a:bodyPr/>
        <a:lstStyle/>
        <a:p>
          <a:endParaRPr lang="es-ES" b="1">
            <a:effectLst/>
          </a:endParaRPr>
        </a:p>
      </dgm:t>
    </dgm:pt>
    <dgm:pt modelId="{D86208C5-42F7-4E2C-AD53-AC880791E815}">
      <dgm:prSet phldrT="[Texto]"/>
      <dgm:spPr>
        <a:ln w="3810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spcAft>
              <a:spcPts val="2400"/>
            </a:spcAft>
            <a:buNone/>
          </a:pPr>
          <a:r>
            <a:rPr lang="pt-BR" b="1" noProof="0" dirty="0">
              <a:effectLst/>
            </a:rPr>
            <a:t>Toda a igreja (Sal. 147:12; 148:14; 149:1)</a:t>
          </a:r>
        </a:p>
      </dgm:t>
    </dgm:pt>
    <dgm:pt modelId="{4991C148-30DB-4C82-B6DD-5AFFB813D30F}" type="parTrans" cxnId="{2C51511F-26BF-44EF-A4B2-76CC8F18DA19}">
      <dgm:prSet/>
      <dgm:spPr/>
      <dgm:t>
        <a:bodyPr/>
        <a:lstStyle/>
        <a:p>
          <a:endParaRPr lang="es-ES" b="1">
            <a:effectLst/>
          </a:endParaRPr>
        </a:p>
      </dgm:t>
    </dgm:pt>
    <dgm:pt modelId="{7E393089-1FC9-4725-AD07-10F2D17B532A}" type="sibTrans" cxnId="{2C51511F-26BF-44EF-A4B2-76CC8F18DA19}">
      <dgm:prSet/>
      <dgm:spPr/>
      <dgm:t>
        <a:bodyPr/>
        <a:lstStyle/>
        <a:p>
          <a:endParaRPr lang="es-ES" b="1">
            <a:effectLst/>
          </a:endParaRPr>
        </a:p>
      </dgm:t>
    </dgm:pt>
    <dgm:pt modelId="{1EFB2AE4-0C72-49B2-A197-A9698BEA4454}">
      <dgm:prSet phldrT="[Texto]"/>
      <dgm:spPr>
        <a:ln w="3810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spcAft>
              <a:spcPts val="2400"/>
            </a:spcAft>
            <a:buNone/>
          </a:pPr>
          <a:r>
            <a:rPr lang="pt-BR" b="1" noProof="0" dirty="0">
              <a:effectLst/>
            </a:rPr>
            <a:t>Todas as pessoas (Sal. 148:11-12; 150:6)</a:t>
          </a:r>
        </a:p>
      </dgm:t>
    </dgm:pt>
    <dgm:pt modelId="{5678DE0B-78AA-4210-A7A6-EE31CC57B427}" type="parTrans" cxnId="{D8FCF2AC-C222-4198-AD52-965AF384F6DB}">
      <dgm:prSet/>
      <dgm:spPr/>
      <dgm:t>
        <a:bodyPr/>
        <a:lstStyle/>
        <a:p>
          <a:endParaRPr lang="es-ES">
            <a:effectLst/>
          </a:endParaRPr>
        </a:p>
      </dgm:t>
    </dgm:pt>
    <dgm:pt modelId="{042CF9D1-2F22-4AA3-9FA3-5074D54CEB34}" type="sibTrans" cxnId="{D8FCF2AC-C222-4198-AD52-965AF384F6DB}">
      <dgm:prSet/>
      <dgm:spPr/>
      <dgm:t>
        <a:bodyPr/>
        <a:lstStyle/>
        <a:p>
          <a:endParaRPr lang="es-ES">
            <a:effectLst/>
          </a:endParaRPr>
        </a:p>
      </dgm:t>
    </dgm:pt>
    <dgm:pt modelId="{2B24FAF9-E2B9-404E-AF17-DAFAA7E834E2}">
      <dgm:prSet phldrT="[Texto]"/>
      <dgm:spPr>
        <a:ln w="3810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spcAft>
              <a:spcPts val="2400"/>
            </a:spcAft>
            <a:buNone/>
          </a:pPr>
          <a:r>
            <a:rPr lang="pt-BR" b="1" noProof="0" dirty="0">
              <a:effectLst/>
            </a:rPr>
            <a:t>Los anjos (Sal. 148:2)</a:t>
          </a:r>
        </a:p>
      </dgm:t>
    </dgm:pt>
    <dgm:pt modelId="{BEF9C31F-2B39-450B-B846-CA95DECA7AEB}" type="parTrans" cxnId="{3FC526EC-3F8C-4F23-AD5B-0F771961C1E7}">
      <dgm:prSet/>
      <dgm:spPr/>
      <dgm:t>
        <a:bodyPr/>
        <a:lstStyle/>
        <a:p>
          <a:endParaRPr lang="es-ES">
            <a:effectLst/>
          </a:endParaRPr>
        </a:p>
      </dgm:t>
    </dgm:pt>
    <dgm:pt modelId="{807C60B8-624A-4FE6-A506-EDEE097533DB}" type="sibTrans" cxnId="{3FC526EC-3F8C-4F23-AD5B-0F771961C1E7}">
      <dgm:prSet/>
      <dgm:spPr/>
      <dgm:t>
        <a:bodyPr/>
        <a:lstStyle/>
        <a:p>
          <a:endParaRPr lang="es-ES">
            <a:effectLst/>
          </a:endParaRPr>
        </a:p>
      </dgm:t>
    </dgm:pt>
    <dgm:pt modelId="{AA751B95-03AD-44A1-85A7-89073D96EBD6}">
      <dgm:prSet phldrT="[Texto]"/>
      <dgm:spPr>
        <a:ln w="3810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spcAft>
              <a:spcPts val="2400"/>
            </a:spcAft>
            <a:buNone/>
          </a:pPr>
          <a:r>
            <a:rPr lang="pt-BR" b="1" noProof="0" dirty="0">
              <a:effectLst/>
            </a:rPr>
            <a:t>As coisas criadas(Sal. 148:3-6, 9)</a:t>
          </a:r>
        </a:p>
      </dgm:t>
    </dgm:pt>
    <dgm:pt modelId="{894A0979-0C6E-41A2-B751-2A1390C573DA}" type="parTrans" cxnId="{C4445810-BE6E-438D-8330-E8B4F6DC97AC}">
      <dgm:prSet/>
      <dgm:spPr/>
      <dgm:t>
        <a:bodyPr/>
        <a:lstStyle/>
        <a:p>
          <a:endParaRPr lang="es-ES">
            <a:effectLst/>
          </a:endParaRPr>
        </a:p>
      </dgm:t>
    </dgm:pt>
    <dgm:pt modelId="{58481028-B28C-4B44-B440-5A523932B211}" type="sibTrans" cxnId="{C4445810-BE6E-438D-8330-E8B4F6DC97AC}">
      <dgm:prSet/>
      <dgm:spPr/>
      <dgm:t>
        <a:bodyPr/>
        <a:lstStyle/>
        <a:p>
          <a:endParaRPr lang="es-ES">
            <a:effectLst/>
          </a:endParaRPr>
        </a:p>
      </dgm:t>
    </dgm:pt>
    <dgm:pt modelId="{0B6E8DA0-E4F7-4777-84C7-C275718E34C0}">
      <dgm:prSet phldrT="[Texto]"/>
      <dgm:spPr>
        <a:ln w="3810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spcAft>
              <a:spcPts val="2400"/>
            </a:spcAft>
            <a:buNone/>
          </a:pPr>
          <a:r>
            <a:rPr lang="pt-BR" b="1" noProof="0" dirty="0">
              <a:effectLst/>
            </a:rPr>
            <a:t>Os animais (Sal. 148:7-8, 10)</a:t>
          </a:r>
        </a:p>
      </dgm:t>
    </dgm:pt>
    <dgm:pt modelId="{5E86B6F1-2F03-482A-AD6E-0B0423BD243F}" type="parTrans" cxnId="{566F51BD-38CE-41C5-A62B-E4A1304A8070}">
      <dgm:prSet/>
      <dgm:spPr/>
      <dgm:t>
        <a:bodyPr/>
        <a:lstStyle/>
        <a:p>
          <a:endParaRPr lang="es-ES">
            <a:effectLst/>
          </a:endParaRPr>
        </a:p>
      </dgm:t>
    </dgm:pt>
    <dgm:pt modelId="{7BB2CA61-1B5A-4CCC-A494-A518D950ABA1}" type="sibTrans" cxnId="{566F51BD-38CE-41C5-A62B-E4A1304A8070}">
      <dgm:prSet/>
      <dgm:spPr/>
      <dgm:t>
        <a:bodyPr/>
        <a:lstStyle/>
        <a:p>
          <a:endParaRPr lang="es-ES">
            <a:effectLst/>
          </a:endParaRPr>
        </a:p>
      </dgm:t>
    </dgm:pt>
    <dgm:pt modelId="{DC35DE4C-73CF-4B42-878F-9D2B55E127F8}">
      <dgm:prSet phldrT="[Texto]"/>
      <dgm:spPr>
        <a:ln w="38100">
          <a:solidFill>
            <a:schemeClr val="accent1">
              <a:lumMod val="75000"/>
            </a:schemeClr>
          </a:solidFill>
        </a:ln>
      </dgm:spPr>
      <dgm:t>
        <a:bodyPr/>
        <a:lstStyle/>
        <a:p>
          <a:pPr>
            <a:spcAft>
              <a:spcPts val="2400"/>
            </a:spcAft>
            <a:buNone/>
          </a:pPr>
          <a:r>
            <a:rPr lang="pt-BR" b="1" noProof="0" dirty="0">
              <a:effectLst/>
            </a:rPr>
            <a:t>Cada um, individualmente (Sal. 146:1-2)</a:t>
          </a:r>
        </a:p>
      </dgm:t>
    </dgm:pt>
    <dgm:pt modelId="{6029ED9B-27A7-4797-B5DB-59B7FB510279}" type="parTrans" cxnId="{8151B150-9FDA-4D1D-9CF7-05196FE7CDBC}">
      <dgm:prSet/>
      <dgm:spPr/>
      <dgm:t>
        <a:bodyPr/>
        <a:lstStyle/>
        <a:p>
          <a:endParaRPr lang="es-ES">
            <a:effectLst/>
          </a:endParaRPr>
        </a:p>
      </dgm:t>
    </dgm:pt>
    <dgm:pt modelId="{443B3709-9ABD-4CF0-9B6C-3CF9F014BBCE}" type="sibTrans" cxnId="{8151B150-9FDA-4D1D-9CF7-05196FE7CDBC}">
      <dgm:prSet/>
      <dgm:spPr/>
      <dgm:t>
        <a:bodyPr/>
        <a:lstStyle/>
        <a:p>
          <a:endParaRPr lang="es-ES">
            <a:effectLst/>
          </a:endParaRPr>
        </a:p>
      </dgm:t>
    </dgm:pt>
    <dgm:pt modelId="{646C02C7-9E8A-434C-A572-2D70683C0695}" type="pres">
      <dgm:prSet presAssocID="{7731DD5A-6BDD-474D-A02A-0D4F050A28DA}" presName="linear" presStyleCnt="0">
        <dgm:presLayoutVars>
          <dgm:dir/>
          <dgm:animLvl val="lvl"/>
          <dgm:resizeHandles val="exact"/>
        </dgm:presLayoutVars>
      </dgm:prSet>
      <dgm:spPr/>
    </dgm:pt>
    <dgm:pt modelId="{ADB9198F-F93B-4757-8519-DE8A4666CB6F}" type="pres">
      <dgm:prSet presAssocID="{765FFCA2-6BCA-4F99-B388-2D7D278184EA}" presName="parentLin" presStyleCnt="0"/>
      <dgm:spPr/>
    </dgm:pt>
    <dgm:pt modelId="{F45CAA2D-E559-4887-AC93-21FDF3FA5704}" type="pres">
      <dgm:prSet presAssocID="{765FFCA2-6BCA-4F99-B388-2D7D278184EA}" presName="parentLeftMargin" presStyleLbl="node1" presStyleIdx="0" presStyleCnt="1"/>
      <dgm:spPr/>
    </dgm:pt>
    <dgm:pt modelId="{535F91FE-C114-44CF-A30D-342B0B6ED4AA}" type="pres">
      <dgm:prSet presAssocID="{765FFCA2-6BCA-4F99-B388-2D7D278184E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32294861-5A14-40CA-AD47-C6F3DA1C5229}" type="pres">
      <dgm:prSet presAssocID="{765FFCA2-6BCA-4F99-B388-2D7D278184EA}" presName="negativeSpace" presStyleCnt="0"/>
      <dgm:spPr/>
    </dgm:pt>
    <dgm:pt modelId="{19BC9421-60A2-40A9-93BD-0B1334B6BAFE}" type="pres">
      <dgm:prSet presAssocID="{765FFCA2-6BCA-4F99-B388-2D7D278184EA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47B1370B-F537-4E24-AF4B-403F49373AEC}" type="presOf" srcId="{AA751B95-03AD-44A1-85A7-89073D96EBD6}" destId="{19BC9421-60A2-40A9-93BD-0B1334B6BAFE}" srcOrd="0" destOrd="4" presId="urn:microsoft.com/office/officeart/2005/8/layout/list1"/>
    <dgm:cxn modelId="{429D2E0C-3DD1-4D1D-8F58-3DA23266C42A}" type="presOf" srcId="{2B24FAF9-E2B9-404E-AF17-DAFAA7E834E2}" destId="{19BC9421-60A2-40A9-93BD-0B1334B6BAFE}" srcOrd="0" destOrd="3" presId="urn:microsoft.com/office/officeart/2005/8/layout/list1"/>
    <dgm:cxn modelId="{C4445810-BE6E-438D-8330-E8B4F6DC97AC}" srcId="{765FFCA2-6BCA-4F99-B388-2D7D278184EA}" destId="{AA751B95-03AD-44A1-85A7-89073D96EBD6}" srcOrd="4" destOrd="0" parTransId="{894A0979-0C6E-41A2-B751-2A1390C573DA}" sibTransId="{58481028-B28C-4B44-B440-5A523932B211}"/>
    <dgm:cxn modelId="{2C51511F-26BF-44EF-A4B2-76CC8F18DA19}" srcId="{765FFCA2-6BCA-4F99-B388-2D7D278184EA}" destId="{D86208C5-42F7-4E2C-AD53-AC880791E815}" srcOrd="1" destOrd="0" parTransId="{4991C148-30DB-4C82-B6DD-5AFFB813D30F}" sibTransId="{7E393089-1FC9-4725-AD07-10F2D17B532A}"/>
    <dgm:cxn modelId="{06ECD326-F8A3-4B5A-9716-9668D1C15DE0}" srcId="{7731DD5A-6BDD-474D-A02A-0D4F050A28DA}" destId="{765FFCA2-6BCA-4F99-B388-2D7D278184EA}" srcOrd="0" destOrd="0" parTransId="{F2CE67ED-444E-4843-9BE1-C2BFDD3BD6B0}" sibTransId="{8FFB3646-F7B8-42F2-8F74-D2DB2A0F37A7}"/>
    <dgm:cxn modelId="{CC869027-6932-433D-AB9D-72006CB55F2F}" type="presOf" srcId="{1EFB2AE4-0C72-49B2-A197-A9698BEA4454}" destId="{19BC9421-60A2-40A9-93BD-0B1334B6BAFE}" srcOrd="0" destOrd="2" presId="urn:microsoft.com/office/officeart/2005/8/layout/list1"/>
    <dgm:cxn modelId="{3250522D-55AE-416A-98C1-49BCBA08809C}" type="presOf" srcId="{DC35DE4C-73CF-4B42-878F-9D2B55E127F8}" destId="{19BC9421-60A2-40A9-93BD-0B1334B6BAFE}" srcOrd="0" destOrd="0" presId="urn:microsoft.com/office/officeart/2005/8/layout/list1"/>
    <dgm:cxn modelId="{78041A60-9300-4C9B-8BDE-C027CB801C65}" type="presOf" srcId="{0B6E8DA0-E4F7-4777-84C7-C275718E34C0}" destId="{19BC9421-60A2-40A9-93BD-0B1334B6BAFE}" srcOrd="0" destOrd="5" presId="urn:microsoft.com/office/officeart/2005/8/layout/list1"/>
    <dgm:cxn modelId="{D8165268-466C-4FE0-B6ED-82D379F73D13}" type="presOf" srcId="{765FFCA2-6BCA-4F99-B388-2D7D278184EA}" destId="{535F91FE-C114-44CF-A30D-342B0B6ED4AA}" srcOrd="1" destOrd="0" presId="urn:microsoft.com/office/officeart/2005/8/layout/list1"/>
    <dgm:cxn modelId="{8151B150-9FDA-4D1D-9CF7-05196FE7CDBC}" srcId="{765FFCA2-6BCA-4F99-B388-2D7D278184EA}" destId="{DC35DE4C-73CF-4B42-878F-9D2B55E127F8}" srcOrd="0" destOrd="0" parTransId="{6029ED9B-27A7-4797-B5DB-59B7FB510279}" sibTransId="{443B3709-9ABD-4CF0-9B6C-3CF9F014BBCE}"/>
    <dgm:cxn modelId="{84209A87-44BE-4ED6-A194-C9393C4874B4}" type="presOf" srcId="{7731DD5A-6BDD-474D-A02A-0D4F050A28DA}" destId="{646C02C7-9E8A-434C-A572-2D70683C0695}" srcOrd="0" destOrd="0" presId="urn:microsoft.com/office/officeart/2005/8/layout/list1"/>
    <dgm:cxn modelId="{F6772C8A-48C6-4CCA-9629-AF230D0093E7}" type="presOf" srcId="{D86208C5-42F7-4E2C-AD53-AC880791E815}" destId="{19BC9421-60A2-40A9-93BD-0B1334B6BAFE}" srcOrd="0" destOrd="1" presId="urn:microsoft.com/office/officeart/2005/8/layout/list1"/>
    <dgm:cxn modelId="{877DB39F-9159-4B74-A848-AA5098ED597C}" type="presOf" srcId="{765FFCA2-6BCA-4F99-B388-2D7D278184EA}" destId="{F45CAA2D-E559-4887-AC93-21FDF3FA5704}" srcOrd="0" destOrd="0" presId="urn:microsoft.com/office/officeart/2005/8/layout/list1"/>
    <dgm:cxn modelId="{D8FCF2AC-C222-4198-AD52-965AF384F6DB}" srcId="{765FFCA2-6BCA-4F99-B388-2D7D278184EA}" destId="{1EFB2AE4-0C72-49B2-A197-A9698BEA4454}" srcOrd="2" destOrd="0" parTransId="{5678DE0B-78AA-4210-A7A6-EE31CC57B427}" sibTransId="{042CF9D1-2F22-4AA3-9FA3-5074D54CEB34}"/>
    <dgm:cxn modelId="{566F51BD-38CE-41C5-A62B-E4A1304A8070}" srcId="{765FFCA2-6BCA-4F99-B388-2D7D278184EA}" destId="{0B6E8DA0-E4F7-4777-84C7-C275718E34C0}" srcOrd="5" destOrd="0" parTransId="{5E86B6F1-2F03-482A-AD6E-0B0423BD243F}" sibTransId="{7BB2CA61-1B5A-4CCC-A494-A518D950ABA1}"/>
    <dgm:cxn modelId="{3FC526EC-3F8C-4F23-AD5B-0F771961C1E7}" srcId="{765FFCA2-6BCA-4F99-B388-2D7D278184EA}" destId="{2B24FAF9-E2B9-404E-AF17-DAFAA7E834E2}" srcOrd="3" destOrd="0" parTransId="{BEF9C31F-2B39-450B-B846-CA95DECA7AEB}" sibTransId="{807C60B8-624A-4FE6-A506-EDEE097533DB}"/>
    <dgm:cxn modelId="{337C9B58-34C8-4068-8CB6-AC0D6173C5A0}" type="presParOf" srcId="{646C02C7-9E8A-434C-A572-2D70683C0695}" destId="{ADB9198F-F93B-4757-8519-DE8A4666CB6F}" srcOrd="0" destOrd="0" presId="urn:microsoft.com/office/officeart/2005/8/layout/list1"/>
    <dgm:cxn modelId="{787F3827-A0CF-406B-ACB4-E4601F0E5366}" type="presParOf" srcId="{ADB9198F-F93B-4757-8519-DE8A4666CB6F}" destId="{F45CAA2D-E559-4887-AC93-21FDF3FA5704}" srcOrd="0" destOrd="0" presId="urn:microsoft.com/office/officeart/2005/8/layout/list1"/>
    <dgm:cxn modelId="{DFBB764F-C856-43AA-8D4B-DE3A238862A3}" type="presParOf" srcId="{ADB9198F-F93B-4757-8519-DE8A4666CB6F}" destId="{535F91FE-C114-44CF-A30D-342B0B6ED4AA}" srcOrd="1" destOrd="0" presId="urn:microsoft.com/office/officeart/2005/8/layout/list1"/>
    <dgm:cxn modelId="{C7A50B04-21DC-4F41-A3FC-08662B5100C5}" type="presParOf" srcId="{646C02C7-9E8A-434C-A572-2D70683C0695}" destId="{32294861-5A14-40CA-AD47-C6F3DA1C5229}" srcOrd="1" destOrd="0" presId="urn:microsoft.com/office/officeart/2005/8/layout/list1"/>
    <dgm:cxn modelId="{EB103924-6659-4290-9BEC-83CD4820962D}" type="presParOf" srcId="{646C02C7-9E8A-434C-A572-2D70683C0695}" destId="{19BC9421-60A2-40A9-93BD-0B1334B6BAFE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731DD5A-6BDD-474D-A02A-0D4F050A28DA}" type="doc">
      <dgm:prSet loTypeId="urn:microsoft.com/office/officeart/2005/8/layout/list1" loCatId="list" qsTypeId="urn:microsoft.com/office/officeart/2005/8/quickstyle/simple5" qsCatId="simple" csTypeId="urn:microsoft.com/office/officeart/2005/8/colors/accent4_2" csCatId="accent4" phldr="1"/>
      <dgm:spPr/>
      <dgm:t>
        <a:bodyPr/>
        <a:lstStyle/>
        <a:p>
          <a:endParaRPr lang="es-ES"/>
        </a:p>
      </dgm:t>
    </dgm:pt>
    <dgm:pt modelId="{765FFCA2-6BCA-4F99-B388-2D7D278184EA}">
      <dgm:prSet phldrT="[Texto]"/>
      <dgm:spPr/>
      <dgm:t>
        <a:bodyPr/>
        <a:lstStyle/>
        <a:p>
          <a:r>
            <a:rPr lang="es-ES" b="1" dirty="0">
              <a:solidFill>
                <a:srgbClr val="5B4E01"/>
              </a:solidFill>
            </a:rPr>
            <a:t>Como </a:t>
          </a:r>
          <a:r>
            <a:rPr lang="es-ES" b="1" dirty="0" err="1">
              <a:solidFill>
                <a:srgbClr val="5B4E01"/>
              </a:solidFill>
            </a:rPr>
            <a:t>louvar</a:t>
          </a:r>
          <a:r>
            <a:rPr lang="es-ES" b="1" dirty="0">
              <a:solidFill>
                <a:srgbClr val="5B4E01"/>
              </a:solidFill>
            </a:rPr>
            <a:t>?</a:t>
          </a:r>
        </a:p>
      </dgm:t>
    </dgm:pt>
    <dgm:pt modelId="{F2CE67ED-444E-4843-9BE1-C2BFDD3BD6B0}" type="parTrans" cxnId="{06ECD326-F8A3-4B5A-9716-9668D1C15DE0}">
      <dgm:prSet/>
      <dgm:spPr/>
      <dgm:t>
        <a:bodyPr/>
        <a:lstStyle/>
        <a:p>
          <a:endParaRPr lang="es-ES" b="1"/>
        </a:p>
      </dgm:t>
    </dgm:pt>
    <dgm:pt modelId="{8FFB3646-F7B8-42F2-8F74-D2DB2A0F37A7}" type="sibTrans" cxnId="{06ECD326-F8A3-4B5A-9716-9668D1C15DE0}">
      <dgm:prSet/>
      <dgm:spPr/>
      <dgm:t>
        <a:bodyPr/>
        <a:lstStyle/>
        <a:p>
          <a:endParaRPr lang="es-ES" b="1"/>
        </a:p>
      </dgm:t>
    </dgm:pt>
    <dgm:pt modelId="{DC35DE4C-73CF-4B42-878F-9D2B55E127F8}">
      <dgm:prSet phldrT="[Texto]"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marL="0" indent="0">
            <a:spcAft>
              <a:spcPts val="1800"/>
            </a:spcAft>
            <a:buNone/>
          </a:pPr>
          <a:r>
            <a:rPr lang="pt-BR" b="1" dirty="0"/>
            <a:t>Ao som da trombeta</a:t>
          </a:r>
          <a:r>
            <a:rPr lang="es-ES" b="1" dirty="0"/>
            <a:t>(Sal. 150:3a)</a:t>
          </a:r>
        </a:p>
      </dgm:t>
    </dgm:pt>
    <dgm:pt modelId="{6029ED9B-27A7-4797-B5DB-59B7FB510279}" type="parTrans" cxnId="{8151B150-9FDA-4D1D-9CF7-05196FE7CDBC}">
      <dgm:prSet/>
      <dgm:spPr/>
      <dgm:t>
        <a:bodyPr/>
        <a:lstStyle/>
        <a:p>
          <a:endParaRPr lang="es-ES"/>
        </a:p>
      </dgm:t>
    </dgm:pt>
    <dgm:pt modelId="{443B3709-9ABD-4CF0-9B6C-3CF9F014BBCE}" type="sibTrans" cxnId="{8151B150-9FDA-4D1D-9CF7-05196FE7CDBC}">
      <dgm:prSet/>
      <dgm:spPr/>
      <dgm:t>
        <a:bodyPr/>
        <a:lstStyle/>
        <a:p>
          <a:endParaRPr lang="es-ES"/>
        </a:p>
      </dgm:t>
    </dgm:pt>
    <dgm:pt modelId="{10B249A3-02B6-4AB0-92BC-CB69F2409397}">
      <dgm:prSet phldrT="[Texto]"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marL="0" indent="0">
            <a:spcAft>
              <a:spcPts val="1800"/>
            </a:spcAft>
            <a:buNone/>
          </a:pPr>
          <a:r>
            <a:rPr lang="pt-BR" b="1" dirty="0"/>
            <a:t>Ao som de saltério e harpa</a:t>
          </a:r>
          <a:r>
            <a:rPr lang="es-ES" b="1" dirty="0"/>
            <a:t> (Sal. 150:3b)</a:t>
          </a:r>
        </a:p>
      </dgm:t>
    </dgm:pt>
    <dgm:pt modelId="{C1AF7A8B-8FDB-4736-9300-3A69495D592B}" type="parTrans" cxnId="{454BE8FA-7B8C-42E9-A85D-04F87D3DC29A}">
      <dgm:prSet/>
      <dgm:spPr/>
      <dgm:t>
        <a:bodyPr/>
        <a:lstStyle/>
        <a:p>
          <a:endParaRPr lang="es-ES"/>
        </a:p>
      </dgm:t>
    </dgm:pt>
    <dgm:pt modelId="{B8C6E5A4-0BE5-4984-A4C9-C80AA60FF04A}" type="sibTrans" cxnId="{454BE8FA-7B8C-42E9-A85D-04F87D3DC29A}">
      <dgm:prSet/>
      <dgm:spPr/>
      <dgm:t>
        <a:bodyPr/>
        <a:lstStyle/>
        <a:p>
          <a:endParaRPr lang="es-ES"/>
        </a:p>
      </dgm:t>
    </dgm:pt>
    <dgm:pt modelId="{B8A00ADF-FC50-4075-BB37-ED1436C218FB}">
      <dgm:prSet phldrT="[Texto]"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marL="0" indent="0">
            <a:spcAft>
              <a:spcPts val="1800"/>
            </a:spcAft>
            <a:buNone/>
          </a:pPr>
          <a:r>
            <a:rPr lang="pt-BR" b="1" dirty="0"/>
            <a:t>Ao som de pandeiro e dança</a:t>
          </a:r>
          <a:r>
            <a:rPr lang="es-ES" b="1" dirty="0"/>
            <a:t> (Sal. 150:4a)</a:t>
          </a:r>
        </a:p>
      </dgm:t>
    </dgm:pt>
    <dgm:pt modelId="{9F7F28E4-670A-4615-9CCE-07FD021E529A}" type="parTrans" cxnId="{3B01EB41-8F6E-43EB-A322-90011D39C835}">
      <dgm:prSet/>
      <dgm:spPr/>
      <dgm:t>
        <a:bodyPr/>
        <a:lstStyle/>
        <a:p>
          <a:endParaRPr lang="es-ES"/>
        </a:p>
      </dgm:t>
    </dgm:pt>
    <dgm:pt modelId="{31BF5B4B-62C1-4D97-BE0B-893CD0EFF25C}" type="sibTrans" cxnId="{3B01EB41-8F6E-43EB-A322-90011D39C835}">
      <dgm:prSet/>
      <dgm:spPr/>
      <dgm:t>
        <a:bodyPr/>
        <a:lstStyle/>
        <a:p>
          <a:endParaRPr lang="es-ES"/>
        </a:p>
      </dgm:t>
    </dgm:pt>
    <dgm:pt modelId="{10A25104-AB02-4421-90E8-147E4AB0AC26}">
      <dgm:prSet phldrT="[Texto]"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marL="0" indent="0">
            <a:spcAft>
              <a:spcPts val="1800"/>
            </a:spcAft>
            <a:buNone/>
          </a:pPr>
          <a:r>
            <a:rPr lang="pt-BR" b="1" dirty="0"/>
            <a:t>Ao som de cordas e flautas</a:t>
          </a:r>
          <a:r>
            <a:rPr lang="es-ES" b="1" dirty="0"/>
            <a:t> (Sal. 150:4b)</a:t>
          </a:r>
        </a:p>
      </dgm:t>
    </dgm:pt>
    <dgm:pt modelId="{96CDDF06-09AF-4C8D-8BE8-B80721D1F783}" type="parTrans" cxnId="{2C56A1B6-0285-43EC-9B1E-39FD3DC937AF}">
      <dgm:prSet/>
      <dgm:spPr/>
      <dgm:t>
        <a:bodyPr/>
        <a:lstStyle/>
        <a:p>
          <a:endParaRPr lang="es-ES"/>
        </a:p>
      </dgm:t>
    </dgm:pt>
    <dgm:pt modelId="{2F5E1224-EE01-446D-9F0D-544BB38A2153}" type="sibTrans" cxnId="{2C56A1B6-0285-43EC-9B1E-39FD3DC937AF}">
      <dgm:prSet/>
      <dgm:spPr/>
      <dgm:t>
        <a:bodyPr/>
        <a:lstStyle/>
        <a:p>
          <a:endParaRPr lang="es-ES"/>
        </a:p>
      </dgm:t>
    </dgm:pt>
    <dgm:pt modelId="{AD0DEF96-6C1E-4223-A76A-C262D62E35C5}">
      <dgm:prSet phldrT="[Texto]"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marL="0" indent="0">
            <a:spcAft>
              <a:spcPts val="1800"/>
            </a:spcAft>
            <a:buNone/>
          </a:pPr>
          <a:r>
            <a:rPr lang="pt-BR" b="1" dirty="0"/>
            <a:t>Ao som de címbalos ressonantes</a:t>
          </a:r>
          <a:br>
            <a:rPr lang="es-ES" b="1" dirty="0"/>
          </a:br>
          <a:r>
            <a:rPr lang="es-ES" b="1" dirty="0"/>
            <a:t>(Sal. 150:5a)</a:t>
          </a:r>
        </a:p>
      </dgm:t>
    </dgm:pt>
    <dgm:pt modelId="{B24A4CA5-10CC-4732-942E-8F77BD4AE6AA}" type="parTrans" cxnId="{D687FE97-3835-49D1-BC1C-B73D3B37D5A3}">
      <dgm:prSet/>
      <dgm:spPr/>
      <dgm:t>
        <a:bodyPr/>
        <a:lstStyle/>
        <a:p>
          <a:endParaRPr lang="es-ES"/>
        </a:p>
      </dgm:t>
    </dgm:pt>
    <dgm:pt modelId="{CAD680EB-CB2D-4293-AD94-94D9975D68A8}" type="sibTrans" cxnId="{D687FE97-3835-49D1-BC1C-B73D3B37D5A3}">
      <dgm:prSet/>
      <dgm:spPr/>
      <dgm:t>
        <a:bodyPr/>
        <a:lstStyle/>
        <a:p>
          <a:endParaRPr lang="es-ES"/>
        </a:p>
      </dgm:t>
    </dgm:pt>
    <dgm:pt modelId="{C23AAB07-AB02-4214-A17A-8C948141D5F5}">
      <dgm:prSet phldrT="[Texto]"/>
      <dgm:spPr>
        <a:ln w="38100">
          <a:solidFill>
            <a:schemeClr val="accent4">
              <a:lumMod val="60000"/>
              <a:lumOff val="40000"/>
            </a:schemeClr>
          </a:solidFill>
        </a:ln>
      </dgm:spPr>
      <dgm:t>
        <a:bodyPr/>
        <a:lstStyle/>
        <a:p>
          <a:pPr marL="0" indent="0">
            <a:spcAft>
              <a:spcPts val="1800"/>
            </a:spcAft>
            <a:buNone/>
          </a:pPr>
          <a:r>
            <a:rPr lang="pt-BR" b="1" dirty="0"/>
            <a:t>Ao som de címbalos de júbilo</a:t>
          </a:r>
          <a:r>
            <a:rPr lang="es-ES" b="1" dirty="0"/>
            <a:t> (Sal. 150:5b)</a:t>
          </a:r>
        </a:p>
      </dgm:t>
    </dgm:pt>
    <dgm:pt modelId="{E36E8C1E-BB1E-494B-A656-3CE51C621DB5}" type="parTrans" cxnId="{336860DD-9E43-4667-8C07-0526D9B723CD}">
      <dgm:prSet/>
      <dgm:spPr/>
      <dgm:t>
        <a:bodyPr/>
        <a:lstStyle/>
        <a:p>
          <a:endParaRPr lang="es-ES"/>
        </a:p>
      </dgm:t>
    </dgm:pt>
    <dgm:pt modelId="{235BECD2-FD0D-4DC9-8AF9-F588C8D9F394}" type="sibTrans" cxnId="{336860DD-9E43-4667-8C07-0526D9B723CD}">
      <dgm:prSet/>
      <dgm:spPr/>
      <dgm:t>
        <a:bodyPr/>
        <a:lstStyle/>
        <a:p>
          <a:endParaRPr lang="es-ES"/>
        </a:p>
      </dgm:t>
    </dgm:pt>
    <dgm:pt modelId="{C87FB5D3-D17E-43BD-83E2-69A96E6DB4C4}" type="pres">
      <dgm:prSet presAssocID="{7731DD5A-6BDD-474D-A02A-0D4F050A28DA}" presName="linear" presStyleCnt="0">
        <dgm:presLayoutVars>
          <dgm:dir/>
          <dgm:animLvl val="lvl"/>
          <dgm:resizeHandles val="exact"/>
        </dgm:presLayoutVars>
      </dgm:prSet>
      <dgm:spPr/>
    </dgm:pt>
    <dgm:pt modelId="{AFA5B1C7-4475-4074-9F4A-76B1CD1F411C}" type="pres">
      <dgm:prSet presAssocID="{765FFCA2-6BCA-4F99-B388-2D7D278184EA}" presName="parentLin" presStyleCnt="0"/>
      <dgm:spPr/>
    </dgm:pt>
    <dgm:pt modelId="{675D415C-69F5-423B-AD03-F918D28F9461}" type="pres">
      <dgm:prSet presAssocID="{765FFCA2-6BCA-4F99-B388-2D7D278184EA}" presName="parentLeftMargin" presStyleLbl="node1" presStyleIdx="0" presStyleCnt="1"/>
      <dgm:spPr/>
    </dgm:pt>
    <dgm:pt modelId="{B042FF19-5F52-4470-8C82-A04970F483BD}" type="pres">
      <dgm:prSet presAssocID="{765FFCA2-6BCA-4F99-B388-2D7D278184EA}" presName="parentText" presStyleLbl="node1" presStyleIdx="0" presStyleCnt="1">
        <dgm:presLayoutVars>
          <dgm:chMax val="0"/>
          <dgm:bulletEnabled val="1"/>
        </dgm:presLayoutVars>
      </dgm:prSet>
      <dgm:spPr/>
    </dgm:pt>
    <dgm:pt modelId="{9997E861-2DED-43BE-8AD4-9441789A717A}" type="pres">
      <dgm:prSet presAssocID="{765FFCA2-6BCA-4F99-B388-2D7D278184EA}" presName="negativeSpace" presStyleCnt="0"/>
      <dgm:spPr/>
    </dgm:pt>
    <dgm:pt modelId="{068DAA28-CEF9-41CF-A3C5-C25AA45D7232}" type="pres">
      <dgm:prSet presAssocID="{765FFCA2-6BCA-4F99-B388-2D7D278184EA}" presName="childText" presStyleLbl="conFgAcc1" presStyleIdx="0" presStyleCnt="1">
        <dgm:presLayoutVars>
          <dgm:bulletEnabled val="1"/>
        </dgm:presLayoutVars>
      </dgm:prSet>
      <dgm:spPr/>
    </dgm:pt>
  </dgm:ptLst>
  <dgm:cxnLst>
    <dgm:cxn modelId="{FB7D4A05-B086-477B-AD73-3C7B10580F39}" type="presOf" srcId="{AD0DEF96-6C1E-4223-A76A-C262D62E35C5}" destId="{068DAA28-CEF9-41CF-A3C5-C25AA45D7232}" srcOrd="0" destOrd="4" presId="urn:microsoft.com/office/officeart/2005/8/layout/list1"/>
    <dgm:cxn modelId="{06ECD326-F8A3-4B5A-9716-9668D1C15DE0}" srcId="{7731DD5A-6BDD-474D-A02A-0D4F050A28DA}" destId="{765FFCA2-6BCA-4F99-B388-2D7D278184EA}" srcOrd="0" destOrd="0" parTransId="{F2CE67ED-444E-4843-9BE1-C2BFDD3BD6B0}" sibTransId="{8FFB3646-F7B8-42F2-8F74-D2DB2A0F37A7}"/>
    <dgm:cxn modelId="{80C2A75F-83FD-4DD8-A312-8D1AA7EFDB94}" type="presOf" srcId="{10A25104-AB02-4421-90E8-147E4AB0AC26}" destId="{068DAA28-CEF9-41CF-A3C5-C25AA45D7232}" srcOrd="0" destOrd="3" presId="urn:microsoft.com/office/officeart/2005/8/layout/list1"/>
    <dgm:cxn modelId="{3B01EB41-8F6E-43EB-A322-90011D39C835}" srcId="{765FFCA2-6BCA-4F99-B388-2D7D278184EA}" destId="{B8A00ADF-FC50-4075-BB37-ED1436C218FB}" srcOrd="2" destOrd="0" parTransId="{9F7F28E4-670A-4615-9CCE-07FD021E529A}" sibTransId="{31BF5B4B-62C1-4D97-BE0B-893CD0EFF25C}"/>
    <dgm:cxn modelId="{0E488369-D3EE-45DD-A666-B10F0DF268D0}" type="presOf" srcId="{765FFCA2-6BCA-4F99-B388-2D7D278184EA}" destId="{675D415C-69F5-423B-AD03-F918D28F9461}" srcOrd="0" destOrd="0" presId="urn:microsoft.com/office/officeart/2005/8/layout/list1"/>
    <dgm:cxn modelId="{868AC16B-C41E-41C1-8FC8-B9682F4A2CF0}" type="presOf" srcId="{7731DD5A-6BDD-474D-A02A-0D4F050A28DA}" destId="{C87FB5D3-D17E-43BD-83E2-69A96E6DB4C4}" srcOrd="0" destOrd="0" presId="urn:microsoft.com/office/officeart/2005/8/layout/list1"/>
    <dgm:cxn modelId="{8151B150-9FDA-4D1D-9CF7-05196FE7CDBC}" srcId="{765FFCA2-6BCA-4F99-B388-2D7D278184EA}" destId="{DC35DE4C-73CF-4B42-878F-9D2B55E127F8}" srcOrd="0" destOrd="0" parTransId="{6029ED9B-27A7-4797-B5DB-59B7FB510279}" sibTransId="{443B3709-9ABD-4CF0-9B6C-3CF9F014BBCE}"/>
    <dgm:cxn modelId="{D687FE97-3835-49D1-BC1C-B73D3B37D5A3}" srcId="{765FFCA2-6BCA-4F99-B388-2D7D278184EA}" destId="{AD0DEF96-6C1E-4223-A76A-C262D62E35C5}" srcOrd="4" destOrd="0" parTransId="{B24A4CA5-10CC-4732-942E-8F77BD4AE6AA}" sibTransId="{CAD680EB-CB2D-4293-AD94-94D9975D68A8}"/>
    <dgm:cxn modelId="{16307598-AEA8-4B54-B785-8AC9569E6B5A}" type="presOf" srcId="{B8A00ADF-FC50-4075-BB37-ED1436C218FB}" destId="{068DAA28-CEF9-41CF-A3C5-C25AA45D7232}" srcOrd="0" destOrd="2" presId="urn:microsoft.com/office/officeart/2005/8/layout/list1"/>
    <dgm:cxn modelId="{2C56A1B6-0285-43EC-9B1E-39FD3DC937AF}" srcId="{765FFCA2-6BCA-4F99-B388-2D7D278184EA}" destId="{10A25104-AB02-4421-90E8-147E4AB0AC26}" srcOrd="3" destOrd="0" parTransId="{96CDDF06-09AF-4C8D-8BE8-B80721D1F783}" sibTransId="{2F5E1224-EE01-446D-9F0D-544BB38A2153}"/>
    <dgm:cxn modelId="{FC1534C0-A834-4726-A0B8-4523F50EAAF9}" type="presOf" srcId="{10B249A3-02B6-4AB0-92BC-CB69F2409397}" destId="{068DAA28-CEF9-41CF-A3C5-C25AA45D7232}" srcOrd="0" destOrd="1" presId="urn:microsoft.com/office/officeart/2005/8/layout/list1"/>
    <dgm:cxn modelId="{D1EFDECD-3048-4A3A-8973-2BE59BE90656}" type="presOf" srcId="{DC35DE4C-73CF-4B42-878F-9D2B55E127F8}" destId="{068DAA28-CEF9-41CF-A3C5-C25AA45D7232}" srcOrd="0" destOrd="0" presId="urn:microsoft.com/office/officeart/2005/8/layout/list1"/>
    <dgm:cxn modelId="{336860DD-9E43-4667-8C07-0526D9B723CD}" srcId="{765FFCA2-6BCA-4F99-B388-2D7D278184EA}" destId="{C23AAB07-AB02-4214-A17A-8C948141D5F5}" srcOrd="5" destOrd="0" parTransId="{E36E8C1E-BB1E-494B-A656-3CE51C621DB5}" sibTransId="{235BECD2-FD0D-4DC9-8AF9-F588C8D9F394}"/>
    <dgm:cxn modelId="{985789DD-B19C-4035-A90D-7098C5132940}" type="presOf" srcId="{C23AAB07-AB02-4214-A17A-8C948141D5F5}" destId="{068DAA28-CEF9-41CF-A3C5-C25AA45D7232}" srcOrd="0" destOrd="5" presId="urn:microsoft.com/office/officeart/2005/8/layout/list1"/>
    <dgm:cxn modelId="{32E3D0EF-3F2C-45B3-9980-A07776C2E90D}" type="presOf" srcId="{765FFCA2-6BCA-4F99-B388-2D7D278184EA}" destId="{B042FF19-5F52-4470-8C82-A04970F483BD}" srcOrd="1" destOrd="0" presId="urn:microsoft.com/office/officeart/2005/8/layout/list1"/>
    <dgm:cxn modelId="{454BE8FA-7B8C-42E9-A85D-04F87D3DC29A}" srcId="{765FFCA2-6BCA-4F99-B388-2D7D278184EA}" destId="{10B249A3-02B6-4AB0-92BC-CB69F2409397}" srcOrd="1" destOrd="0" parTransId="{C1AF7A8B-8FDB-4736-9300-3A69495D592B}" sibTransId="{B8C6E5A4-0BE5-4984-A4C9-C80AA60FF04A}"/>
    <dgm:cxn modelId="{72D275E0-CCF0-4726-8954-26471E516C48}" type="presParOf" srcId="{C87FB5D3-D17E-43BD-83E2-69A96E6DB4C4}" destId="{AFA5B1C7-4475-4074-9F4A-76B1CD1F411C}" srcOrd="0" destOrd="0" presId="urn:microsoft.com/office/officeart/2005/8/layout/list1"/>
    <dgm:cxn modelId="{9786B92D-67E9-4651-A468-9D108F769FF5}" type="presParOf" srcId="{AFA5B1C7-4475-4074-9F4A-76B1CD1F411C}" destId="{675D415C-69F5-423B-AD03-F918D28F9461}" srcOrd="0" destOrd="0" presId="urn:microsoft.com/office/officeart/2005/8/layout/list1"/>
    <dgm:cxn modelId="{232DADF7-7ECD-4754-8830-C74B15D1ED5A}" type="presParOf" srcId="{AFA5B1C7-4475-4074-9F4A-76B1CD1F411C}" destId="{B042FF19-5F52-4470-8C82-A04970F483BD}" srcOrd="1" destOrd="0" presId="urn:microsoft.com/office/officeart/2005/8/layout/list1"/>
    <dgm:cxn modelId="{F9D924F5-A604-4684-8C66-B28B0D0C1D15}" type="presParOf" srcId="{C87FB5D3-D17E-43BD-83E2-69A96E6DB4C4}" destId="{9997E861-2DED-43BE-8AD4-9441789A717A}" srcOrd="1" destOrd="0" presId="urn:microsoft.com/office/officeart/2005/8/layout/list1"/>
    <dgm:cxn modelId="{E1AD7A5E-A1D9-443D-9CC8-94E7FBB1D97D}" type="presParOf" srcId="{C87FB5D3-D17E-43BD-83E2-69A96E6DB4C4}" destId="{068DAA28-CEF9-41CF-A3C5-C25AA45D7232}" srcOrd="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7747C66-4A99-455D-A9E6-AA6F97EF353E}">
      <dsp:nvSpPr>
        <dsp:cNvPr id="0" name=""/>
        <dsp:cNvSpPr/>
      </dsp:nvSpPr>
      <dsp:spPr>
        <a:xfrm>
          <a:off x="0" y="442143"/>
          <a:ext cx="8375898" cy="49329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50063" tIns="562356" rIns="650063" bIns="192024" numCol="1" spcCol="1270" anchor="t" anchorCtr="0">
          <a:noAutofit/>
        </a:bodyPr>
        <a:lstStyle/>
        <a:p>
          <a:pPr marL="0" lvl="1" indent="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700" b="1" kern="1200" noProof="0" dirty="0"/>
            <a:t>É a nossa ajuda e esperança(Sal. 146:5)</a:t>
          </a:r>
        </a:p>
        <a:p>
          <a:pPr marL="0" lvl="1" indent="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700" b="1" kern="1200" noProof="0" dirty="0"/>
            <a:t>Ele é nosso Criador e Sustentador(Sal. 146:6; 147:4, 8-9, 16-19)</a:t>
          </a:r>
        </a:p>
        <a:p>
          <a:pPr marL="0" lvl="1" indent="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700" b="1" kern="1200" noProof="0" dirty="0"/>
            <a:t>Defende aos necessitados (Sal. 146:7-9; 147:2-3)</a:t>
          </a:r>
        </a:p>
        <a:p>
          <a:pPr marL="0" lvl="1" indent="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700" b="1" kern="1200" noProof="0" dirty="0"/>
            <a:t>Sustenta os humildes e castiga os ímpios</a:t>
          </a:r>
          <a:br>
            <a:rPr lang="pt-BR" sz="2700" b="1" kern="1200" noProof="0" dirty="0"/>
          </a:br>
          <a:r>
            <a:rPr lang="pt-BR" sz="2700" b="1" kern="1200" noProof="0" dirty="0"/>
            <a:t>(Sal. 147:6; 149:5)</a:t>
          </a:r>
        </a:p>
        <a:p>
          <a:pPr marL="0" lvl="1" indent="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700" b="1" kern="1200" noProof="0" dirty="0"/>
            <a:t>Atenda às necessidades do seu povo</a:t>
          </a:r>
          <a:br>
            <a:rPr lang="pt-BR" sz="2700" b="1" kern="1200" noProof="0" dirty="0"/>
          </a:br>
          <a:r>
            <a:rPr lang="pt-BR" sz="2700" b="1" kern="1200" noProof="0" dirty="0"/>
            <a:t>(Sal. 147:14; 149:7-9)</a:t>
          </a:r>
        </a:p>
        <a:p>
          <a:pPr marL="0" lvl="1" indent="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700" b="1" kern="1200" noProof="0" dirty="0"/>
            <a:t>Reina para sempre (Sal. 146:10)</a:t>
          </a:r>
        </a:p>
        <a:p>
          <a:pPr marL="0" lvl="1" indent="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pt-BR" sz="2700" b="1" kern="1200" noProof="0" dirty="0"/>
            <a:t>Ele é grande (Sal. 150:2)</a:t>
          </a:r>
        </a:p>
      </dsp:txBody>
      <dsp:txXfrm>
        <a:off x="0" y="442143"/>
        <a:ext cx="8375898" cy="4932900"/>
      </dsp:txXfrm>
    </dsp:sp>
    <dsp:sp modelId="{45561348-101E-429B-8C5C-A2D1E8FA4105}">
      <dsp:nvSpPr>
        <dsp:cNvPr id="0" name=""/>
        <dsp:cNvSpPr/>
      </dsp:nvSpPr>
      <dsp:spPr>
        <a:xfrm>
          <a:off x="418794" y="43623"/>
          <a:ext cx="5863128" cy="7970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21612" tIns="0" rIns="221612" bIns="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7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Louvamos ao Senhor por que…</a:t>
          </a:r>
        </a:p>
      </dsp:txBody>
      <dsp:txXfrm>
        <a:off x="457702" y="82531"/>
        <a:ext cx="5785312" cy="71922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BC9421-60A2-40A9-93BD-0B1334B6BAFE}">
      <dsp:nvSpPr>
        <dsp:cNvPr id="0" name=""/>
        <dsp:cNvSpPr/>
      </dsp:nvSpPr>
      <dsp:spPr>
        <a:xfrm>
          <a:off x="0" y="473733"/>
          <a:ext cx="7813923" cy="491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606447" tIns="624840" rIns="606447" bIns="213360" numCol="1" spcCol="1270" anchor="t" anchorCtr="0">
          <a:noAutofit/>
        </a:bodyPr>
        <a:lstStyle/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ts val="2400"/>
            </a:spcAft>
            <a:buNone/>
          </a:pPr>
          <a:r>
            <a:rPr lang="pt-BR" sz="3000" b="1" kern="1200" noProof="0" dirty="0">
              <a:effectLst/>
            </a:rPr>
            <a:t>Cada um, individualmente (Sal. 146:1-2)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ts val="2400"/>
            </a:spcAft>
            <a:buNone/>
          </a:pPr>
          <a:r>
            <a:rPr lang="pt-BR" sz="3000" b="1" kern="1200" noProof="0" dirty="0">
              <a:effectLst/>
            </a:rPr>
            <a:t>Toda a igreja (Sal. 147:12; 148:14; 149:1)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ts val="2400"/>
            </a:spcAft>
            <a:buNone/>
          </a:pPr>
          <a:r>
            <a:rPr lang="pt-BR" sz="3000" b="1" kern="1200" noProof="0" dirty="0">
              <a:effectLst/>
            </a:rPr>
            <a:t>Todas as pessoas (Sal. 148:11-12; 150:6)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ts val="2400"/>
            </a:spcAft>
            <a:buNone/>
          </a:pPr>
          <a:r>
            <a:rPr lang="pt-BR" sz="3000" b="1" kern="1200" noProof="0" dirty="0">
              <a:effectLst/>
            </a:rPr>
            <a:t>Los anjos (Sal. 148:2)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ts val="2400"/>
            </a:spcAft>
            <a:buNone/>
          </a:pPr>
          <a:r>
            <a:rPr lang="pt-BR" sz="3000" b="1" kern="1200" noProof="0" dirty="0">
              <a:effectLst/>
            </a:rPr>
            <a:t>As coisas criadas(Sal. 148:3-6, 9)</a:t>
          </a:r>
        </a:p>
        <a:p>
          <a:pPr marL="285750" lvl="1" indent="-285750" algn="l" defTabSz="1333500">
            <a:lnSpc>
              <a:spcPct val="90000"/>
            </a:lnSpc>
            <a:spcBef>
              <a:spcPct val="0"/>
            </a:spcBef>
            <a:spcAft>
              <a:spcPts val="2400"/>
            </a:spcAft>
            <a:buNone/>
          </a:pPr>
          <a:r>
            <a:rPr lang="pt-BR" sz="3000" b="1" kern="1200" noProof="0" dirty="0">
              <a:effectLst/>
            </a:rPr>
            <a:t>Os animais (Sal. 148:7-8, 10)</a:t>
          </a:r>
        </a:p>
      </dsp:txBody>
      <dsp:txXfrm>
        <a:off x="0" y="473733"/>
        <a:ext cx="7813923" cy="4914000"/>
      </dsp:txXfrm>
    </dsp:sp>
    <dsp:sp modelId="{535F91FE-C114-44CF-A30D-342B0B6ED4AA}">
      <dsp:nvSpPr>
        <dsp:cNvPr id="0" name=""/>
        <dsp:cNvSpPr/>
      </dsp:nvSpPr>
      <dsp:spPr>
        <a:xfrm>
          <a:off x="390696" y="30933"/>
          <a:ext cx="5469746" cy="88560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6743" tIns="0" rIns="206743" bIns="0" numCol="1" spcCol="1270" anchor="ctr" anchorCtr="0">
          <a:noAutofit/>
        </a:bodyPr>
        <a:lstStyle/>
        <a:p>
          <a:pPr marL="0" lvl="0" indent="0" algn="l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3000" b="1" kern="12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Quem o louva?</a:t>
          </a:r>
        </a:p>
      </dsp:txBody>
      <dsp:txXfrm>
        <a:off x="433927" y="74164"/>
        <a:ext cx="5383284" cy="79913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68DAA28-CEF9-41CF-A3C5-C25AA45D7232}">
      <dsp:nvSpPr>
        <dsp:cNvPr id="0" name=""/>
        <dsp:cNvSpPr/>
      </dsp:nvSpPr>
      <dsp:spPr>
        <a:xfrm>
          <a:off x="0" y="502578"/>
          <a:ext cx="7704237" cy="484155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accent4">
              <a:lumMod val="60000"/>
              <a:lumOff val="4000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597934" tIns="604012" rIns="597934" bIns="206248" numCol="1" spcCol="1270" anchor="t" anchorCtr="0">
          <a:noAutofit/>
        </a:bodyPr>
        <a:lstStyle/>
        <a:p>
          <a:pPr marL="0" lvl="1" indent="0" algn="l" defTabSz="128905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pt-BR" sz="2900" b="1" kern="1200" dirty="0"/>
            <a:t>Ao som da trombeta</a:t>
          </a:r>
          <a:r>
            <a:rPr lang="es-ES" sz="2900" b="1" kern="1200" dirty="0"/>
            <a:t>(Sal. 150:3a)</a:t>
          </a:r>
        </a:p>
        <a:p>
          <a:pPr marL="0" lvl="1" indent="0" algn="l" defTabSz="128905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pt-BR" sz="2900" b="1" kern="1200" dirty="0"/>
            <a:t>Ao som de saltério e harpa</a:t>
          </a:r>
          <a:r>
            <a:rPr lang="es-ES" sz="2900" b="1" kern="1200" dirty="0"/>
            <a:t> (Sal. 150:3b)</a:t>
          </a:r>
        </a:p>
        <a:p>
          <a:pPr marL="0" lvl="1" indent="0" algn="l" defTabSz="128905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pt-BR" sz="2900" b="1" kern="1200" dirty="0"/>
            <a:t>Ao som de pandeiro e dança</a:t>
          </a:r>
          <a:r>
            <a:rPr lang="es-ES" sz="2900" b="1" kern="1200" dirty="0"/>
            <a:t> (Sal. 150:4a)</a:t>
          </a:r>
        </a:p>
        <a:p>
          <a:pPr marL="0" lvl="1" indent="0" algn="l" defTabSz="128905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pt-BR" sz="2900" b="1" kern="1200" dirty="0"/>
            <a:t>Ao som de cordas e flautas</a:t>
          </a:r>
          <a:r>
            <a:rPr lang="es-ES" sz="2900" b="1" kern="1200" dirty="0"/>
            <a:t> (Sal. 150:4b)</a:t>
          </a:r>
        </a:p>
        <a:p>
          <a:pPr marL="0" lvl="1" indent="0" algn="l" defTabSz="128905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pt-BR" sz="2900" b="1" kern="1200" dirty="0"/>
            <a:t>Ao som de címbalos ressonantes</a:t>
          </a:r>
          <a:br>
            <a:rPr lang="es-ES" sz="2900" b="1" kern="1200" dirty="0"/>
          </a:br>
          <a:r>
            <a:rPr lang="es-ES" sz="2900" b="1" kern="1200" dirty="0"/>
            <a:t>(Sal. 150:5a)</a:t>
          </a:r>
        </a:p>
        <a:p>
          <a:pPr marL="0" lvl="1" indent="0" algn="l" defTabSz="1289050">
            <a:lnSpc>
              <a:spcPct val="90000"/>
            </a:lnSpc>
            <a:spcBef>
              <a:spcPct val="0"/>
            </a:spcBef>
            <a:spcAft>
              <a:spcPts val="1800"/>
            </a:spcAft>
            <a:buNone/>
          </a:pPr>
          <a:r>
            <a:rPr lang="pt-BR" sz="2900" b="1" kern="1200" dirty="0"/>
            <a:t>Ao som de címbalos de júbilo</a:t>
          </a:r>
          <a:r>
            <a:rPr lang="es-ES" sz="2900" b="1" kern="1200" dirty="0"/>
            <a:t> (Sal. 150:5b)</a:t>
          </a:r>
        </a:p>
      </dsp:txBody>
      <dsp:txXfrm>
        <a:off x="0" y="502578"/>
        <a:ext cx="7704237" cy="4841550"/>
      </dsp:txXfrm>
    </dsp:sp>
    <dsp:sp modelId="{B042FF19-5F52-4470-8C82-A04970F483BD}">
      <dsp:nvSpPr>
        <dsp:cNvPr id="0" name=""/>
        <dsp:cNvSpPr/>
      </dsp:nvSpPr>
      <dsp:spPr>
        <a:xfrm>
          <a:off x="385211" y="74538"/>
          <a:ext cx="5392965" cy="856080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203841" tIns="0" rIns="203841" bIns="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900" b="1" kern="1200" dirty="0">
              <a:solidFill>
                <a:srgbClr val="5B4E01"/>
              </a:solidFill>
            </a:rPr>
            <a:t>Como </a:t>
          </a:r>
          <a:r>
            <a:rPr lang="es-ES" sz="2900" b="1" kern="1200" dirty="0" err="1">
              <a:solidFill>
                <a:srgbClr val="5B4E01"/>
              </a:solidFill>
            </a:rPr>
            <a:t>louvar</a:t>
          </a:r>
          <a:r>
            <a:rPr lang="es-ES" sz="2900" b="1" kern="1200" dirty="0">
              <a:solidFill>
                <a:srgbClr val="5B4E01"/>
              </a:solidFill>
            </a:rPr>
            <a:t>?</a:t>
          </a:r>
        </a:p>
      </dsp:txBody>
      <dsp:txXfrm>
        <a:off x="427001" y="116328"/>
        <a:ext cx="5309385" cy="7725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E07D402-1CBC-4FE6-B0B9-99F4D40B3F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144D894-5DB6-40DE-9250-E2400B5690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C530DA6-579E-4A2C-9F08-96C732E4A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9F68-0994-4F97-A0FD-E6BA2075B52F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81B49E5-8E66-41B2-8E1E-8C2666202D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418501-2325-4F1E-B2A1-28353928C7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CAC7-6212-4780-96AD-BD103A339D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53666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8BEB5B-2FB0-4FAB-95D7-8A2BBFCCFC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4E123-B727-4738-912C-C781CDFD02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7496FF-E6EE-4DEF-A553-5634A54358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9F68-0994-4F97-A0FD-E6BA2075B52F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33A9DFA-37A7-4B6F-BEF8-DA350FB8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AA150E0-51A1-403A-8ECE-0F825015D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CAC7-6212-4780-96AD-BD103A339D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8211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72624D4-7BB2-4D7D-932F-3700712FE09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26C7F82-8B46-4DA9-8409-D11B83D9AE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9BA6C08-99D1-4A47-9601-11FAE38BF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9F68-0994-4F97-A0FD-E6BA2075B52F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96753A-6D60-4389-8D54-2FE3909800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64FEF21-A814-4F6E-AFE9-2BDC00FD6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CAC7-6212-4780-96AD-BD103A339D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09153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EBA8F4-09F9-4882-A125-1F4E23E2F4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07E5DDD-DEEF-4DFF-A744-0FB0FDFC41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53726E-FF26-446E-AACC-9F7C7D25A5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9F68-0994-4F97-A0FD-E6BA2075B52F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4FAE270-7158-4B7D-9771-63C33EFA72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4267E5C-274C-48C4-B479-84070AD523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CAC7-6212-4780-96AD-BD103A339D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63888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120DCB7-2D60-47A2-9181-A5E680045C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C867DB6-E1F6-42D5-A7BD-0C0DFC4E8E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3FF2809-A963-41CA-9F54-C91B033366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9F68-0994-4F97-A0FD-E6BA2075B52F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3407D0-CB86-4590-A2AB-49D14F7B5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805CD1-A882-4982-A485-48ABA0F3AA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CAC7-6212-4780-96AD-BD103A339D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83415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76307E-14D7-486C-99C6-7887D5960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62611DA-3E99-497B-9949-10C43056C0A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928ECBB-C747-4F3F-A98E-45002A1164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17C9E0-3ABC-498F-BBC5-4F6725A95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9F68-0994-4F97-A0FD-E6BA2075B52F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F5A43B-A13B-4AB9-B62F-E2E1C949C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68DB071-2872-4C5A-876D-BEE792C5E8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CAC7-6212-4780-96AD-BD103A339D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42827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2DA78F2-8F66-45FC-9F51-B9A124F2B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52EB61C-F619-4492-93AB-0A9EE6997B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3C41BB-6A58-4CAC-BB3C-39A006B33B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223331F-4B7B-4112-A362-D10B643CD7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8106395-1812-4465-BF81-447036D5386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A0C3E9C-3731-4AC7-88B4-3F175B2C9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9F68-0994-4F97-A0FD-E6BA2075B52F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E2B287B-2B69-407D-9753-3741BAECAE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DC40DEB-F7B4-43D6-A6A2-505197699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CAC7-6212-4780-96AD-BD103A339D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61863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FF54B0-B36A-47AC-8D8C-C59F5F0B7F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B46D401-E374-41B0-9D20-BD0EB89DEC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9F68-0994-4F97-A0FD-E6BA2075B52F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5444E315-B2BF-4808-93AF-7D2F05AABE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430F932-3C37-4533-8FCA-478041E43A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CAC7-6212-4780-96AD-BD103A339D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11103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9B134F72-F3CA-4DA3-8FE6-2CDD7817E0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9F68-0994-4F97-A0FD-E6BA2075B52F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54ADAF03-50AF-4F8B-8660-64E97CB45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F96D7A14-126E-49F6-BDBA-D3D08A742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CAC7-6212-4780-96AD-BD103A339D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1167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BDAF62-0874-4B6A-9CE6-C524B15C4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789F3B4-00CE-4884-8A7E-36E0DCCAFE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86C05BC-0384-4037-A763-204811D9DB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F0BAEA9-AF0C-45C8-BEDA-6ADB7FE34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9F68-0994-4F97-A0FD-E6BA2075B52F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FC36A64-1BD5-4185-AC16-0C59558098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9E966C9-4225-4136-BC67-0FAF8F702B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CAC7-6212-4780-96AD-BD103A339D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45875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355FA2-66D7-4507-8EB5-5D36F23D13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BA0250C-CD11-41DB-87EB-BB760F4E4B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456207A-6885-4F5A-9254-F6EA635721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05CAEE02-BE47-4AFC-B864-D9ECD0E489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659F68-0994-4F97-A0FD-E6BA2075B52F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D2D3FC9-9311-44B2-BE9E-DC9073C182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55E9A0-BE47-43C6-AE41-A1196E3E6B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99CAC7-6212-4780-96AD-BD103A339D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045028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AEAD9869-583A-46DB-A01B-0C9C2800E4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16BBD9-E044-4BD6-9797-A10E09415C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C3D3134-4C18-4645-8523-430BC6654B3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659F68-0994-4F97-A0FD-E6BA2075B52F}" type="datetimeFigureOut">
              <a:rPr lang="es-ES" smtClean="0"/>
              <a:t>22/03/2024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0C2CBE-6699-40EC-B3C5-4381ABDD05C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085144-707F-47AF-A1F1-7D2A6F6BE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9CAC7-6212-4780-96AD-BD103A339D2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89174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1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1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0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14.png"/><Relationship Id="rId10" Type="http://schemas.openxmlformats.org/officeDocument/2006/relationships/image" Target="../media/image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G"/><Relationship Id="rId13" Type="http://schemas.openxmlformats.org/officeDocument/2006/relationships/image" Target="../media/image21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openxmlformats.org/officeDocument/2006/relationships/image" Target="../media/image20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19.png"/><Relationship Id="rId5" Type="http://schemas.openxmlformats.org/officeDocument/2006/relationships/diagramQuickStyle" Target="../diagrams/quickStyle2.xml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diagramLayout" Target="../diagrams/layout2.xml"/><Relationship Id="rId9" Type="http://schemas.openxmlformats.org/officeDocument/2006/relationships/image" Target="../media/image17.jpeg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13" Type="http://schemas.openxmlformats.org/officeDocument/2006/relationships/image" Target="../media/image30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openxmlformats.org/officeDocument/2006/relationships/image" Target="../media/image29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image" Target="../media/image28.png"/><Relationship Id="rId5" Type="http://schemas.openxmlformats.org/officeDocument/2006/relationships/diagramQuickStyle" Target="../diagrams/quickStyle3.xml"/><Relationship Id="rId10" Type="http://schemas.openxmlformats.org/officeDocument/2006/relationships/image" Target="../media/image27.png"/><Relationship Id="rId4" Type="http://schemas.openxmlformats.org/officeDocument/2006/relationships/diagramLayout" Target="../diagrams/layout3.xml"/><Relationship Id="rId9" Type="http://schemas.openxmlformats.org/officeDocument/2006/relationships/image" Target="../media/image26.png"/><Relationship Id="rId1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201CC55D-ED54-4C5C-95E6-10947BD110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DE889C7-FAD6-4397-98E2-05D5034844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565009"/>
            <a:ext cx="355196" cy="673460"/>
            <a:chOff x="0" y="823811"/>
            <a:chExt cx="355196" cy="67346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823811"/>
              <a:ext cx="87363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59341" y="823811"/>
              <a:ext cx="195855" cy="67346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873B707-463F-40B0-8227-E8CC6C67EB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202411" y="1909392"/>
            <a:ext cx="3316785" cy="288835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13237C8-E62C-4F0D-A318-BD6FB6C2D1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21608" y="513853"/>
            <a:ext cx="7973568" cy="583457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n 2" descr="Imagen que contiene persona, tabla, interior, niño&#10;&#10;Descripción generada automáticamente">
            <a:extLst>
              <a:ext uri="{FF2B5EF4-FFF2-40B4-BE49-F238E27FC236}">
                <a16:creationId xmlns:a16="http://schemas.microsoft.com/office/drawing/2014/main" id="{49B7914C-23F7-6AC2-BE20-A545C837B7E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99" r="5499"/>
          <a:stretch/>
        </p:blipFill>
        <p:spPr>
          <a:xfrm>
            <a:off x="3870807" y="687203"/>
            <a:ext cx="7656108" cy="546240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CA8C5795-324A-75CD-E7F2-2695C7A5CDB8}"/>
              </a:ext>
            </a:extLst>
          </p:cNvPr>
          <p:cNvSpPr txBox="1"/>
          <p:nvPr/>
        </p:nvSpPr>
        <p:spPr>
          <a:xfrm>
            <a:off x="384756" y="0"/>
            <a:ext cx="3317790" cy="193899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morning" dir="t"/>
            </a:scene3d>
            <a:sp3d extrusionH="57150" contourW="19050">
              <a:bevelT h="25400" prst="softRound"/>
              <a:contourClr>
                <a:schemeClr val="accent6">
                  <a:lumMod val="75000"/>
                </a:schemeClr>
              </a:contourClr>
            </a:sp3d>
          </a:bodyPr>
          <a:lstStyle/>
          <a:p>
            <a:pPr algn="ctr"/>
            <a:r>
              <a:rPr lang="es-ES" sz="6000" b="1" dirty="0">
                <a:ln w="22225">
                  <a:noFill/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</a:rPr>
              <a:t>COMO ADORAR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5F31B84-8F55-2D37-25A1-AAB5DB5EC8F7}"/>
              </a:ext>
            </a:extLst>
          </p:cNvPr>
          <p:cNvSpPr txBox="1"/>
          <p:nvPr/>
        </p:nvSpPr>
        <p:spPr>
          <a:xfrm>
            <a:off x="384756" y="2450304"/>
            <a:ext cx="2952097" cy="3785652"/>
          </a:xfrm>
          <a:prstGeom prst="rect">
            <a:avLst/>
          </a:prstGeom>
          <a:effectLst>
            <a:outerShdw blurRad="50800" dist="127000" dir="2700000" algn="tl" rotWithShape="0">
              <a:prstClr val="black">
                <a:alpha val="15000"/>
              </a:prstClr>
            </a:outerShdw>
          </a:effectLst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t-BR" sz="2400" b="1" dirty="0"/>
              <a:t>O Saltério é um livro de adoração e para a adoração. Todo canto e oração é, de alguma forma, devoção a Deus. Consideremos diferentes abordagens para o culto deste santo hinário eclesiástico</a:t>
            </a:r>
            <a:r>
              <a:rPr lang="es-ES" sz="24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20835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Imagen que contiene oscuro, fuego, humo, frente&#10;&#10;Descripción generada automáticamente">
            <a:extLst>
              <a:ext uri="{FF2B5EF4-FFF2-40B4-BE49-F238E27FC236}">
                <a16:creationId xmlns:a16="http://schemas.microsoft.com/office/drawing/2014/main" id="{C9BC5B0C-814F-4A6C-162E-216B44D598B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0" r="36384"/>
          <a:stretch/>
        </p:blipFill>
        <p:spPr>
          <a:xfrm>
            <a:off x="7400042" y="897902"/>
            <a:ext cx="4436852" cy="5455451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1F55355-1F93-42FC-98E7-9CD529B588C1}"/>
              </a:ext>
            </a:extLst>
          </p:cNvPr>
          <p:cNvSpPr txBox="1"/>
          <p:nvPr/>
        </p:nvSpPr>
        <p:spPr>
          <a:xfrm>
            <a:off x="0" y="9525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Salmo 3: ADORAÇÃO MATUTINA E VESPERTINA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ECD067D-38F1-450D-8283-B16267F18880}"/>
              </a:ext>
            </a:extLst>
          </p:cNvPr>
          <p:cNvSpPr/>
          <p:nvPr/>
        </p:nvSpPr>
        <p:spPr>
          <a:xfrm>
            <a:off x="355107" y="769441"/>
            <a:ext cx="6587231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>
                <a:latin typeface="Comic Sans MS" panose="030F0702030302020204" pitchFamily="66" charset="0"/>
              </a:rPr>
              <a:t>Ó Jeová, como os meus adversários se multiplicaram!
Muitos são os que se levantam contra mim.
Muitos são os que dizem de mim:
Não há salvação para ele em Deus</a:t>
            </a:r>
            <a:r>
              <a:rPr lang="es-ES" b="1" dirty="0">
                <a:latin typeface="Comic Sans MS" panose="030F0702030302020204" pitchFamily="66" charset="0"/>
              </a:rPr>
              <a:t>. </a:t>
            </a:r>
            <a:r>
              <a:rPr lang="es-ES" b="1" dirty="0" err="1">
                <a:latin typeface="Comic Sans MS" panose="030F0702030302020204" pitchFamily="66" charset="0"/>
              </a:rPr>
              <a:t>Selá</a:t>
            </a:r>
            <a:endParaRPr lang="es-ES" b="1" dirty="0">
              <a:latin typeface="Comic Sans MS" panose="030F0702030302020204" pitchFamily="66" charset="0"/>
            </a:endParaRPr>
          </a:p>
          <a:p>
            <a:endParaRPr lang="es-ES" b="1" dirty="0">
              <a:latin typeface="Comic Sans MS" panose="030F0702030302020204" pitchFamily="66" charset="0"/>
            </a:endParaRPr>
          </a:p>
          <a:p>
            <a:r>
              <a:rPr lang="pt-BR" b="1" dirty="0">
                <a:latin typeface="Comic Sans MS" panose="030F0702030302020204" pitchFamily="66" charset="0"/>
              </a:rPr>
              <a:t>Mas tu, Senhor, és um escudo à minha volta;
Minha glória, e aquele que levanta minha cabeça.
Com a minha voz clamei ao Senhor,
E ele me respondeu de seu monte santo</a:t>
            </a:r>
            <a:r>
              <a:rPr lang="es-ES" b="1" dirty="0">
                <a:latin typeface="Comic Sans MS" panose="030F0702030302020204" pitchFamily="66" charset="0"/>
              </a:rPr>
              <a:t>. </a:t>
            </a:r>
            <a:r>
              <a:rPr lang="es-ES" b="1" dirty="0" err="1">
                <a:latin typeface="Comic Sans MS" panose="030F0702030302020204" pitchFamily="66" charset="0"/>
              </a:rPr>
              <a:t>Selá</a:t>
            </a:r>
            <a:endParaRPr lang="es-ES" b="1" dirty="0">
              <a:latin typeface="Comic Sans MS" panose="030F0702030302020204" pitchFamily="66" charset="0"/>
            </a:endParaRPr>
          </a:p>
          <a:p>
            <a:endParaRPr lang="es-ES" b="1" dirty="0">
              <a:latin typeface="Comic Sans MS" panose="030F0702030302020204" pitchFamily="66" charset="0"/>
            </a:endParaRPr>
          </a:p>
          <a:p>
            <a:r>
              <a:rPr lang="pt-BR" b="1" dirty="0">
                <a:latin typeface="Comic Sans MS" panose="030F0702030302020204" pitchFamily="66" charset="0"/>
              </a:rPr>
              <a:t>Deitei-me e dormi
E acordei, porque Jeová me sustentou.
Não temerei dez mil pessoas,
Que me sitiem.
Levanta-te, Senhor; salva-me, meu Deus;
Porque feriste todos os meus inimigos na face;
Quebrou os dentes dos ímpios.
A salvação é de Jeová;
Que a tua bênção esteja sobre o teu povo.</a:t>
            </a:r>
            <a:r>
              <a:rPr lang="es-ES" b="1" dirty="0">
                <a:latin typeface="Comic Sans MS" panose="030F0702030302020204" pitchFamily="66" charset="0"/>
              </a:rPr>
              <a:t>. </a:t>
            </a:r>
            <a:r>
              <a:rPr lang="es-ES" b="1" dirty="0" err="1">
                <a:latin typeface="Comic Sans MS" panose="030F0702030302020204" pitchFamily="66" charset="0"/>
              </a:rPr>
              <a:t>Selá</a:t>
            </a:r>
            <a:endParaRPr lang="es-ES" b="1" dirty="0">
              <a:latin typeface="Comic Sans MS" panose="030F0702030302020204" pitchFamily="66" charset="0"/>
            </a:endParaRPr>
          </a:p>
        </p:txBody>
      </p:sp>
      <p:sp>
        <p:nvSpPr>
          <p:cNvPr id="4" name="Globo: línea con borde y barra de énfasis 3">
            <a:extLst>
              <a:ext uri="{FF2B5EF4-FFF2-40B4-BE49-F238E27FC236}">
                <a16:creationId xmlns:a16="http://schemas.microsoft.com/office/drawing/2014/main" id="{3404BE8E-995E-4CBA-A7A4-26782EF89AE4}"/>
              </a:ext>
            </a:extLst>
          </p:cNvPr>
          <p:cNvSpPr/>
          <p:nvPr/>
        </p:nvSpPr>
        <p:spPr>
          <a:xfrm>
            <a:off x="7537142" y="1047305"/>
            <a:ext cx="4190260" cy="1125505"/>
          </a:xfrm>
          <a:prstGeom prst="accentBorderCallout1">
            <a:avLst>
              <a:gd name="adj1" fmla="val 18750"/>
              <a:gd name="adj2" fmla="val -8333"/>
              <a:gd name="adj3" fmla="val 43153"/>
              <a:gd name="adj4" fmla="val -49586"/>
            </a:avLst>
          </a:prstGeom>
          <a:solidFill>
            <a:schemeClr val="accent5">
              <a:lumMod val="20000"/>
              <a:lumOff val="80000"/>
            </a:schemeClr>
          </a:solidFill>
          <a:ln w="38100">
            <a:solidFill>
              <a:schemeClr val="accent5"/>
            </a:solidFill>
            <a:headEnd type="none" w="med" len="med"/>
            <a:tailEnd type="triangl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O crente se vê cercado por inimigos que buscam seu mal e pensam que Deus não o protegerá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5" name="Globo: línea con borde y barra de énfasis 4">
            <a:extLst>
              <a:ext uri="{FF2B5EF4-FFF2-40B4-BE49-F238E27FC236}">
                <a16:creationId xmlns:a16="http://schemas.microsoft.com/office/drawing/2014/main" id="{68206FC0-68B6-4CEE-B52B-633FA64245A0}"/>
              </a:ext>
            </a:extLst>
          </p:cNvPr>
          <p:cNvSpPr/>
          <p:nvPr/>
        </p:nvSpPr>
        <p:spPr>
          <a:xfrm>
            <a:off x="7537142" y="2380436"/>
            <a:ext cx="4190260" cy="1125504"/>
          </a:xfrm>
          <a:prstGeom prst="accentBorderCallout1">
            <a:avLst>
              <a:gd name="adj1" fmla="val 18750"/>
              <a:gd name="adj2" fmla="val -8333"/>
              <a:gd name="adj3" fmla="val 37479"/>
              <a:gd name="adj4" fmla="val -47871"/>
            </a:avLst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1"/>
            </a:solidFill>
            <a:headEnd type="none" w="med" len="med"/>
            <a:tailEnd type="triangl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Mas ele sabe que Deus o protege e que, quando clama, o ouve e responde</a:t>
            </a:r>
            <a:endParaRPr lang="es-ES" sz="2000" b="1" dirty="0">
              <a:solidFill>
                <a:schemeClr val="tx1"/>
              </a:solidFill>
            </a:endParaRPr>
          </a:p>
        </p:txBody>
      </p:sp>
      <p:sp>
        <p:nvSpPr>
          <p:cNvPr id="6" name="Globo: línea con borde y barra de énfasis 5">
            <a:extLst>
              <a:ext uri="{FF2B5EF4-FFF2-40B4-BE49-F238E27FC236}">
                <a16:creationId xmlns:a16="http://schemas.microsoft.com/office/drawing/2014/main" id="{B7A24D0B-66D4-4615-9732-8AF3FD8D03CF}"/>
              </a:ext>
            </a:extLst>
          </p:cNvPr>
          <p:cNvSpPr/>
          <p:nvPr/>
        </p:nvSpPr>
        <p:spPr>
          <a:xfrm>
            <a:off x="7537142" y="3713566"/>
            <a:ext cx="4190260" cy="1755339"/>
          </a:xfrm>
          <a:prstGeom prst="accentBorderCallout1">
            <a:avLst>
              <a:gd name="adj1" fmla="val 18750"/>
              <a:gd name="adj2" fmla="val -8333"/>
              <a:gd name="adj3" fmla="val 49328"/>
              <a:gd name="adj4" fmla="val -44724"/>
            </a:avLst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3">
                <a:lumMod val="75000"/>
              </a:schemeClr>
            </a:solidFill>
            <a:headEnd type="none" w="med" len="med"/>
            <a:tailEnd type="triangle" w="med" len="med"/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tx1"/>
                </a:solidFill>
              </a:rPr>
              <a:t>É por isso que o adora à noite e vai para a cama tranquilamente. Quando ele se levanta pela manhã, ele adora a Deus por preservar sua vida, e renova sua confiança Nele até a noite</a:t>
            </a:r>
            <a:r>
              <a:rPr lang="es-ES" sz="2000" b="1" dirty="0">
                <a:solidFill>
                  <a:schemeClr val="tx1"/>
                </a:solidFill>
              </a:rPr>
              <a:t>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FB109E1-55B0-406E-8ABD-0FFE90DED81E}"/>
              </a:ext>
            </a:extLst>
          </p:cNvPr>
          <p:cNvSpPr txBox="1"/>
          <p:nvPr/>
        </p:nvSpPr>
        <p:spPr>
          <a:xfrm>
            <a:off x="355107" y="6124753"/>
            <a:ext cx="115697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/>
              <a:t>Qualquer momento é bom para adorar a Deus (</a:t>
            </a:r>
            <a:r>
              <a:rPr lang="pt-BR" sz="2000" b="1" dirty="0" err="1"/>
              <a:t>Sl</a:t>
            </a:r>
            <a:r>
              <a:rPr lang="pt-BR" sz="2000" b="1" dirty="0"/>
              <a:t>. 4:3).
No entanto, é bom dedicar momentos especiais do dia para o nosso culto</a:t>
            </a:r>
            <a:r>
              <a:rPr lang="es-ES" sz="2000" b="1" dirty="0"/>
              <a:t> (Sal. 55:17).</a:t>
            </a:r>
          </a:p>
        </p:txBody>
      </p:sp>
    </p:spTree>
    <p:extLst>
      <p:ext uri="{BB962C8B-B14F-4D97-AF65-F5344CB8AC3E}">
        <p14:creationId xmlns:p14="http://schemas.microsoft.com/office/powerpoint/2010/main" val="290058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91B8ED0F-2E76-41BD-A980-55E562E770E4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4400" b="1" dirty="0">
                <a:ln/>
                <a:solidFill>
                  <a:srgbClr val="F7523E"/>
                </a:solidFill>
              </a:rPr>
              <a:t>Salmo 22: ADORAÇÃO NA ASSEMBLEIA</a:t>
            </a:r>
          </a:p>
        </p:txBody>
      </p:sp>
      <p:sp>
        <p:nvSpPr>
          <p:cNvPr id="3" name="Rectángulo 2">
            <a:extLst>
              <a:ext uri="{FF2B5EF4-FFF2-40B4-BE49-F238E27FC236}">
                <a16:creationId xmlns:a16="http://schemas.microsoft.com/office/drawing/2014/main" id="{218ABC9B-0CBF-45D0-B8E1-666E73264112}"/>
              </a:ext>
            </a:extLst>
          </p:cNvPr>
          <p:cNvSpPr/>
          <p:nvPr/>
        </p:nvSpPr>
        <p:spPr>
          <a:xfrm>
            <a:off x="4667527" y="845641"/>
            <a:ext cx="7412854" cy="58631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b="1" dirty="0"/>
              <a:t>No Salmo 22, notamos que Davi adota a visão em primeira pessoa (</a:t>
            </a:r>
            <a:r>
              <a:rPr lang="pt-BR" b="1" dirty="0" err="1"/>
              <a:t>Sl</a:t>
            </a:r>
            <a:r>
              <a:rPr lang="pt-BR" b="1" dirty="0"/>
              <a:t>. 22:22, 25). A intimidade e o imediatismo dessa visão reforçam a noção de que o culto congregacional começa com o adorador individual. Davi proclama: "Declararei o teu nome aos meus irmãos; no meio da assembleia te louvarei" (</a:t>
            </a:r>
            <a:r>
              <a:rPr lang="pt-BR" b="1" dirty="0" err="1"/>
              <a:t>Sl</a:t>
            </a:r>
            <a:r>
              <a:rPr lang="pt-BR" b="1" dirty="0"/>
              <a:t>. 22:22).</a:t>
            </a:r>
          </a:p>
          <a:p>
            <a:pPr>
              <a:spcBef>
                <a:spcPts val="600"/>
              </a:spcBef>
            </a:pPr>
            <a:r>
              <a:rPr lang="pt-BR" b="1" dirty="0"/>
              <a:t>Mais tarde, acrescenta: "O meu louvor será para Ti na grande assembleia; Pagarei os meus votos diante dos que o temem" (</a:t>
            </a:r>
            <a:r>
              <a:rPr lang="pt-BR" b="1" dirty="0" err="1"/>
              <a:t>Sl</a:t>
            </a:r>
            <a:r>
              <a:rPr lang="pt-BR" b="1" dirty="0"/>
              <a:t>. 22:25). Que lição para nós quando buscamos entrar na presença de Deus na adoração!</a:t>
            </a:r>
          </a:p>
          <a:p>
            <a:pPr>
              <a:spcBef>
                <a:spcPts val="600"/>
              </a:spcBef>
            </a:pPr>
            <a:r>
              <a:rPr lang="pt-BR" b="1" dirty="0"/>
              <a:t>O Salmo 22 nos mostra a importância do culto congregacional para nossa fé e vitalidade. Nossos filhos devem ser levados a entender essa verdade essencial quando os levamos à igreja. Além disso, vamos ao templo com espírito de submissão, não tanto para receber uma bênção, mas para dar e ser um.</a:t>
            </a:r>
          </a:p>
          <a:p>
            <a:pPr>
              <a:spcBef>
                <a:spcPts val="600"/>
              </a:spcBef>
            </a:pPr>
            <a:r>
              <a:rPr lang="pt-BR" b="1" dirty="0"/>
              <a:t>Embora a consagração pessoal seja a base de nosso culto congregacional, devemos igualmente afirmar que os membros da igreja não podem prosperar isoladamente. Assim, o salmista se une ao corpo do povo de Deus em adoração no Salmo 22:22-25. O argumento de que "posso adorar em casa; Não preciso dos membros da igreja", dissolve-se nesta passagem. O culto congregacional traz unidade, nutre o amor entre o povo de Deus e molda nossa identidade em todo o mundo.</a:t>
            </a:r>
            <a:endParaRPr lang="es-ES" b="1" dirty="0"/>
          </a:p>
        </p:txBody>
      </p:sp>
      <p:pic>
        <p:nvPicPr>
          <p:cNvPr id="5" name="Imagen 4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97000D85-A046-2411-3013-EFC63A7A346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628" y="980033"/>
            <a:ext cx="4419074" cy="55943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788262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3A2ADA7D-36CD-4B6E-B971-664B94D24C68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>
                <a:ln w="1016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ADORAÇÃO EM UM SENTIDO MAIS AMPLO</a:t>
            </a:r>
            <a:endParaRPr lang="es-ES" sz="4400" b="1" dirty="0">
              <a:ln w="1016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0DEB2C75-A47C-42D7-A830-9F4F6902FC90}"/>
              </a:ext>
            </a:extLst>
          </p:cNvPr>
          <p:cNvSpPr txBox="1"/>
          <p:nvPr/>
        </p:nvSpPr>
        <p:spPr>
          <a:xfrm>
            <a:off x="177553" y="712291"/>
            <a:ext cx="116741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>
                <a:solidFill>
                  <a:schemeClr val="bg1"/>
                </a:solidFill>
                <a:effectLst>
                  <a:glow rad="127000">
                    <a:srgbClr val="0B6B1B"/>
                  </a:glow>
                </a:effectLst>
              </a:rPr>
              <a:t>Os últimos 5 salmos são um compêndio de adoração, um convite para louvarmos juntos o nosso Deus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0B6B1B"/>
                  </a:glow>
                </a:effectLst>
              </a:rPr>
              <a:t>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C892EED-06B4-4C47-913E-790164ECFD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160736"/>
              </p:ext>
            </p:extLst>
          </p:nvPr>
        </p:nvGraphicFramePr>
        <p:xfrm>
          <a:off x="177552" y="1169551"/>
          <a:ext cx="8375898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349FBAE6-0409-FC61-81E6-2F6A6F49DE4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14" r="22752"/>
          <a:stretch/>
        </p:blipFill>
        <p:spPr>
          <a:xfrm>
            <a:off x="8724900" y="1192834"/>
            <a:ext cx="3289548" cy="5372100"/>
          </a:xfrm>
          <a:prstGeom prst="roundRect">
            <a:avLst>
              <a:gd name="adj" fmla="val 1000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Imagen 9" descr="Icono&#10;&#10;Descripción generada automáticamente">
            <a:extLst>
              <a:ext uri="{FF2B5EF4-FFF2-40B4-BE49-F238E27FC236}">
                <a16:creationId xmlns:a16="http://schemas.microsoft.com/office/drawing/2014/main" id="{CB6D13AE-2544-FDF9-7D69-C159EF19A2E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72" y="5964673"/>
            <a:ext cx="518011" cy="304545"/>
          </a:xfrm>
          <a:prstGeom prst="rect">
            <a:avLst/>
          </a:prstGeom>
        </p:spPr>
      </p:pic>
      <p:pic>
        <p:nvPicPr>
          <p:cNvPr id="11" name="Imagen 10" descr="Icono&#10;&#10;Descripción generada automáticamente con confianza media">
            <a:extLst>
              <a:ext uri="{FF2B5EF4-FFF2-40B4-BE49-F238E27FC236}">
                <a16:creationId xmlns:a16="http://schemas.microsoft.com/office/drawing/2014/main" id="{697892CC-DE33-AB46-FA46-DF2EAB43901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72" y="5522103"/>
            <a:ext cx="518011" cy="304545"/>
          </a:xfrm>
          <a:prstGeom prst="rect">
            <a:avLst/>
          </a:prstGeom>
        </p:spPr>
      </p:pic>
      <p:pic>
        <p:nvPicPr>
          <p:cNvPr id="12" name="Imagen 11" descr="Icono&#10;&#10;Descripción generada automáticamente con confianza media">
            <a:extLst>
              <a:ext uri="{FF2B5EF4-FFF2-40B4-BE49-F238E27FC236}">
                <a16:creationId xmlns:a16="http://schemas.microsoft.com/office/drawing/2014/main" id="{179AF672-2C4A-E189-BF55-7047CB7CCE4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72" y="4713202"/>
            <a:ext cx="518011" cy="304545"/>
          </a:xfrm>
          <a:prstGeom prst="rect">
            <a:avLst/>
          </a:prstGeom>
        </p:spPr>
      </p:pic>
      <p:pic>
        <p:nvPicPr>
          <p:cNvPr id="16" name="Imagen 15" descr="Pantalla de computadora con fondo azul&#10;&#10;Descripción generada automáticamente con confianza baja">
            <a:extLst>
              <a:ext uri="{FF2B5EF4-FFF2-40B4-BE49-F238E27FC236}">
                <a16:creationId xmlns:a16="http://schemas.microsoft.com/office/drawing/2014/main" id="{E11B541B-4139-111F-8434-A12D9C4A4A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72" y="3897951"/>
            <a:ext cx="518011" cy="304545"/>
          </a:xfrm>
          <a:prstGeom prst="rect">
            <a:avLst/>
          </a:prstGeom>
        </p:spPr>
      </p:pic>
      <p:pic>
        <p:nvPicPr>
          <p:cNvPr id="17" name="Imagen 16" descr="Pantalla de computadora con fondo azul&#10;&#10;Descripción generada automáticamente con confianza baja">
            <a:extLst>
              <a:ext uri="{FF2B5EF4-FFF2-40B4-BE49-F238E27FC236}">
                <a16:creationId xmlns:a16="http://schemas.microsoft.com/office/drawing/2014/main" id="{CC2DB524-E5A4-B08F-C1C7-1A7471A68D4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72" y="3462038"/>
            <a:ext cx="518011" cy="304545"/>
          </a:xfrm>
          <a:prstGeom prst="rect">
            <a:avLst/>
          </a:prstGeom>
        </p:spPr>
      </p:pic>
      <p:pic>
        <p:nvPicPr>
          <p:cNvPr id="18" name="Imagen 17" descr="Imagen que contiene Forma&#10;&#10;Descripción generada automáticamente">
            <a:extLst>
              <a:ext uri="{FF2B5EF4-FFF2-40B4-BE49-F238E27FC236}">
                <a16:creationId xmlns:a16="http://schemas.microsoft.com/office/drawing/2014/main" id="{8DFBBC3A-AB2A-6643-E493-323AF3D93B29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72" y="2631432"/>
            <a:ext cx="518011" cy="304545"/>
          </a:xfrm>
          <a:prstGeom prst="rect">
            <a:avLst/>
          </a:prstGeom>
        </p:spPr>
      </p:pic>
      <p:pic>
        <p:nvPicPr>
          <p:cNvPr id="19" name="Imagen 18" descr="Imagen que contiene Flecha&#10;&#10;Descripción generada automáticamente">
            <a:extLst>
              <a:ext uri="{FF2B5EF4-FFF2-40B4-BE49-F238E27FC236}">
                <a16:creationId xmlns:a16="http://schemas.microsoft.com/office/drawing/2014/main" id="{2C5EF669-728E-7B46-8D87-46280B1ED519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872" y="2187847"/>
            <a:ext cx="518011" cy="304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8464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Graphic spid="4" grpId="0">
        <p:bldAsOne/>
      </p:bldGraphic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C892EED-06B4-4C47-913E-790164ECFD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0609123"/>
              </p:ext>
            </p:extLst>
          </p:nvPr>
        </p:nvGraphicFramePr>
        <p:xfrm>
          <a:off x="3901827" y="1169551"/>
          <a:ext cx="7813923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E87E4D16-8C4B-99B7-EBD9-FF99B5DD31B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es-ES" dirty="0">
                <a:ln w="10160">
                  <a:solidFill>
                    <a:schemeClr val="accent1"/>
                  </a:solidFill>
                  <a:prstDash val="solid"/>
                </a:ln>
              </a:rPr>
              <a:t>LA ADORACIÓN EN UN SENTIDO MÁS AMPLIO</a:t>
            </a:r>
          </a:p>
        </p:txBody>
      </p:sp>
      <p:pic>
        <p:nvPicPr>
          <p:cNvPr id="6" name="Imagen 5" descr="Imagen que contiene persona, exterior, grupo, hombre&#10;&#10;Descripción generada automáticamente">
            <a:extLst>
              <a:ext uri="{FF2B5EF4-FFF2-40B4-BE49-F238E27FC236}">
                <a16:creationId xmlns:a16="http://schemas.microsoft.com/office/drawing/2014/main" id="{17C1D0E5-B6BD-A8A5-FDFD-E7B147BC07D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1" y="4240305"/>
            <a:ext cx="3268363" cy="2452688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Multitud de personas en una playa&#10;&#10;Descripción generada automáticamente">
            <a:extLst>
              <a:ext uri="{FF2B5EF4-FFF2-40B4-BE49-F238E27FC236}">
                <a16:creationId xmlns:a16="http://schemas.microsoft.com/office/drawing/2014/main" id="{7B293967-1E3E-4E36-24A2-11DB71BC050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1" y="769441"/>
            <a:ext cx="3268363" cy="3268363"/>
          </a:xfrm>
          <a:prstGeom prst="rect">
            <a:avLst/>
          </a:prstGeom>
          <a:ln w="38100" cap="sq">
            <a:solidFill>
              <a:schemeClr val="accent1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horno de microondas rojo&#10;&#10;Descripción generada automáticamente con confianza media">
            <a:extLst>
              <a:ext uri="{FF2B5EF4-FFF2-40B4-BE49-F238E27FC236}">
                <a16:creationId xmlns:a16="http://schemas.microsoft.com/office/drawing/2014/main" id="{1DCB55DD-4D0A-41D9-8598-F4908471104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25" y="5963835"/>
            <a:ext cx="272148" cy="235282"/>
          </a:xfrm>
          <a:prstGeom prst="rect">
            <a:avLst/>
          </a:prstGeom>
        </p:spPr>
      </p:pic>
      <p:pic>
        <p:nvPicPr>
          <p:cNvPr id="13" name="Imagen 12" descr="Dibujo de un microondas&#10;&#10;Descripción generada automáticamente con confianza baja">
            <a:extLst>
              <a:ext uri="{FF2B5EF4-FFF2-40B4-BE49-F238E27FC236}">
                <a16:creationId xmlns:a16="http://schemas.microsoft.com/office/drawing/2014/main" id="{A051E8AC-FED0-5010-F535-623686D1AC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25" y="4505105"/>
            <a:ext cx="272015" cy="235281"/>
          </a:xfrm>
          <a:prstGeom prst="rect">
            <a:avLst/>
          </a:prstGeom>
        </p:spPr>
      </p:pic>
      <p:pic>
        <p:nvPicPr>
          <p:cNvPr id="16" name="Imagen 15" descr="Icono&#10;&#10;Descripción generada automáticamente">
            <a:extLst>
              <a:ext uri="{FF2B5EF4-FFF2-40B4-BE49-F238E27FC236}">
                <a16:creationId xmlns:a16="http://schemas.microsoft.com/office/drawing/2014/main" id="{4E77EB4E-78C6-AD91-B16D-A385447A122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25" y="5243995"/>
            <a:ext cx="272130" cy="235281"/>
          </a:xfrm>
          <a:prstGeom prst="rect">
            <a:avLst/>
          </a:prstGeom>
        </p:spPr>
      </p:pic>
      <p:pic>
        <p:nvPicPr>
          <p:cNvPr id="17" name="Imagen 16" descr="Dibujo de un microondas&#10;&#10;Descripción generada automáticamente con confianza baja">
            <a:extLst>
              <a:ext uri="{FF2B5EF4-FFF2-40B4-BE49-F238E27FC236}">
                <a16:creationId xmlns:a16="http://schemas.microsoft.com/office/drawing/2014/main" id="{F7B310DE-CD0A-A32B-2C89-D3551BAB571E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25" y="3785856"/>
            <a:ext cx="272015" cy="235281"/>
          </a:xfrm>
          <a:prstGeom prst="rect">
            <a:avLst/>
          </a:prstGeom>
        </p:spPr>
      </p:pic>
      <p:pic>
        <p:nvPicPr>
          <p:cNvPr id="22" name="Imagen 21" descr="Un microondas color verde&#10;&#10;Descripción generada automáticamente con confianza baja">
            <a:extLst>
              <a:ext uri="{FF2B5EF4-FFF2-40B4-BE49-F238E27FC236}">
                <a16:creationId xmlns:a16="http://schemas.microsoft.com/office/drawing/2014/main" id="{51FA03F4-C3C0-9A99-7F67-80C23D861D9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25" y="3057259"/>
            <a:ext cx="272262" cy="235281"/>
          </a:xfrm>
          <a:prstGeom prst="rect">
            <a:avLst/>
          </a:prstGeom>
        </p:spPr>
      </p:pic>
      <p:pic>
        <p:nvPicPr>
          <p:cNvPr id="24" name="Imagen 23" descr="Horno de microondas&#10;&#10;Descripción generada automáticamente con confianza media">
            <a:extLst>
              <a:ext uri="{FF2B5EF4-FFF2-40B4-BE49-F238E27FC236}">
                <a16:creationId xmlns:a16="http://schemas.microsoft.com/office/drawing/2014/main" id="{60E3C81A-D95D-7A66-7A33-E82F95AF3B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6925" y="2340741"/>
            <a:ext cx="272262" cy="23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4957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DC892EED-06B4-4C47-913E-790164ECFD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31222506"/>
              </p:ext>
            </p:extLst>
          </p:nvPr>
        </p:nvGraphicFramePr>
        <p:xfrm>
          <a:off x="128023" y="1169551"/>
          <a:ext cx="7704237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EC44B997-0E94-DB86-F081-B19DFBD512E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s-ES"/>
            </a:defPPr>
            <a:lvl1pPr algn="ctr">
              <a:defRPr sz="44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lang="pt-BR" dirty="0">
                <a:ln w="1016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</a:rPr>
              <a:t>ADORAÇÃO EM UM SENTIDO MAIS AMPLO</a:t>
            </a:r>
            <a:endParaRPr lang="es-ES" dirty="0">
              <a:ln w="10160">
                <a:solidFill>
                  <a:schemeClr val="accent4">
                    <a:lumMod val="75000"/>
                  </a:schemeClr>
                </a:solidFill>
                <a:prstDash val="solid"/>
              </a:ln>
            </a:endParaRPr>
          </a:p>
        </p:txBody>
      </p:sp>
      <p:pic>
        <p:nvPicPr>
          <p:cNvPr id="8" name="Imagen 7" descr="Imagen que contiene tabla, diferente, alimentos, plato&#10;&#10;Descripción generada automáticamente">
            <a:extLst>
              <a:ext uri="{FF2B5EF4-FFF2-40B4-BE49-F238E27FC236}">
                <a16:creationId xmlns:a16="http://schemas.microsoft.com/office/drawing/2014/main" id="{AD3E28CE-A094-D2C2-407F-A571601D62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8975" y="863213"/>
            <a:ext cx="4047324" cy="572500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9" name="Imagen 8" descr="Logotipo&#10;&#10;Descripción generada automáticamente con confianza media">
            <a:extLst>
              <a:ext uri="{FF2B5EF4-FFF2-40B4-BE49-F238E27FC236}">
                <a16:creationId xmlns:a16="http://schemas.microsoft.com/office/drawing/2014/main" id="{DBB4A2A7-A8A7-088A-1114-F8F53F783FA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6182" y="4180580"/>
            <a:ext cx="447675" cy="447675"/>
          </a:xfrm>
          <a:prstGeom prst="rect">
            <a:avLst/>
          </a:prstGeom>
        </p:spPr>
      </p:pic>
      <p:pic>
        <p:nvPicPr>
          <p:cNvPr id="10" name="Imagen 9" descr="Logotipo&#10;&#10;Descripción generada automáticamente">
            <a:extLst>
              <a:ext uri="{FF2B5EF4-FFF2-40B4-BE49-F238E27FC236}">
                <a16:creationId xmlns:a16="http://schemas.microsoft.com/office/drawing/2014/main" id="{C1BDFB0B-DA91-A98C-DDB3-D05D53C730B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6182" y="4832315"/>
            <a:ext cx="447675" cy="447675"/>
          </a:xfrm>
          <a:prstGeom prst="rect">
            <a:avLst/>
          </a:prstGeom>
        </p:spPr>
      </p:pic>
      <p:pic>
        <p:nvPicPr>
          <p:cNvPr id="16" name="Imagen 15" descr="Imagen que contiene Icono&#10;&#10;Descripción generada automáticamente">
            <a:extLst>
              <a:ext uri="{FF2B5EF4-FFF2-40B4-BE49-F238E27FC236}">
                <a16:creationId xmlns:a16="http://schemas.microsoft.com/office/drawing/2014/main" id="{EBD0F659-2C29-E62C-281D-3636F32A7CA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6182" y="3533018"/>
            <a:ext cx="447675" cy="447675"/>
          </a:xfrm>
          <a:prstGeom prst="rect">
            <a:avLst/>
          </a:prstGeom>
        </p:spPr>
      </p:pic>
      <p:pic>
        <p:nvPicPr>
          <p:cNvPr id="17" name="Imagen 16" descr="Imagen que contiene Forma&#10;&#10;Descripción generada automáticamente">
            <a:extLst>
              <a:ext uri="{FF2B5EF4-FFF2-40B4-BE49-F238E27FC236}">
                <a16:creationId xmlns:a16="http://schemas.microsoft.com/office/drawing/2014/main" id="{C4379C6E-B872-20E9-1851-D3D7EB822C0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6182" y="2871814"/>
            <a:ext cx="447675" cy="447675"/>
          </a:xfrm>
          <a:prstGeom prst="rect">
            <a:avLst/>
          </a:prstGeom>
        </p:spPr>
      </p:pic>
      <p:pic>
        <p:nvPicPr>
          <p:cNvPr id="18" name="Imagen 17" descr="Imagen que contiene Forma&#10;&#10;Descripción generada automáticamente">
            <a:extLst>
              <a:ext uri="{FF2B5EF4-FFF2-40B4-BE49-F238E27FC236}">
                <a16:creationId xmlns:a16="http://schemas.microsoft.com/office/drawing/2014/main" id="{D705BDEE-5965-EC9A-0A53-6DC0CF271F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6182" y="5902762"/>
            <a:ext cx="447675" cy="447675"/>
          </a:xfrm>
          <a:prstGeom prst="rect">
            <a:avLst/>
          </a:prstGeom>
        </p:spPr>
      </p:pic>
      <p:pic>
        <p:nvPicPr>
          <p:cNvPr id="20" name="Imagen 19" descr="Logotipo&#10;&#10;Descripción generada automáticamente">
            <a:extLst>
              <a:ext uri="{FF2B5EF4-FFF2-40B4-BE49-F238E27FC236}">
                <a16:creationId xmlns:a16="http://schemas.microsoft.com/office/drawing/2014/main" id="{4484207B-AC4A-D448-AA5F-7A04233D2AA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6182" y="2244167"/>
            <a:ext cx="447675" cy="44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6683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theme/theme1.xml><?xml version="1.0" encoding="utf-8"?>
<a:theme xmlns:a="http://schemas.openxmlformats.org/drawingml/2006/main" name="Tema de Office">
  <a:themeElements>
    <a:clrScheme name="Personalizado 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CADB"/>
      </a:accent1>
      <a:accent2>
        <a:srgbClr val="F4642A"/>
      </a:accent2>
      <a:accent3>
        <a:srgbClr val="5CEE74"/>
      </a:accent3>
      <a:accent4>
        <a:srgbClr val="FBD805"/>
      </a:accent4>
      <a:accent5>
        <a:srgbClr val="C953DD"/>
      </a:accent5>
      <a:accent6>
        <a:srgbClr val="D42420"/>
      </a:accent6>
      <a:hlink>
        <a:srgbClr val="0740BF"/>
      </a:hlink>
      <a:folHlink>
        <a:srgbClr val="A75E3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822</Words>
  <Application>Microsoft Office PowerPoint</Application>
  <PresentationFormat>Panorámica</PresentationFormat>
  <Paragraphs>43</Paragraphs>
  <Slides>6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6</vt:i4>
      </vt:variant>
    </vt:vector>
  </HeadingPairs>
  <TitlesOfParts>
    <vt:vector size="11" baseType="lpstr">
      <vt:lpstr>Comic Sans MS</vt:lpstr>
      <vt:lpstr>Arial</vt:lpstr>
      <vt:lpstr>Calibri Light</vt:lpstr>
      <vt:lpstr>Calibri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 Fustero Carreras</dc:creator>
  <cp:lastModifiedBy>Sergio</cp:lastModifiedBy>
  <cp:revision>34</cp:revision>
  <dcterms:created xsi:type="dcterms:W3CDTF">2024-03-09T20:14:06Z</dcterms:created>
  <dcterms:modified xsi:type="dcterms:W3CDTF">2024-03-22T20:37:16Z</dcterms:modified>
</cp:coreProperties>
</file>