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2000" b="1" dirty="0"/>
            <a:t>É como um cervo que não consegue encontrar água para beber </a:t>
          </a:r>
          <a:r>
            <a:rPr lang="es-ES" sz="2000" b="1" dirty="0"/>
            <a:t>(Sal. 42:1-3)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0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0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pt-BR" sz="2000" b="1" dirty="0"/>
            <a:t>Ele está angustiado, magoado, sem vontade de viver</a:t>
          </a:r>
          <a:br>
            <a:rPr lang="pt-BR" sz="2000" b="1" dirty="0"/>
          </a:br>
          <a:r>
            <a:rPr lang="es-ES" sz="2000" b="1" dirty="0"/>
            <a:t>(Sal. 102:2-4)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0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0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t-BR" sz="2000" b="1" dirty="0"/>
            <a:t>Parece-lhe que vive num deserto, como o pelicano, a coruja ou o pássaro solitário </a:t>
          </a:r>
          <a:r>
            <a:rPr lang="es-ES" sz="2000" b="1" dirty="0"/>
            <a:t>(Sal. 102:6-7)</a:t>
          </a:r>
          <a:endParaRPr lang="es-ES" sz="20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0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0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t-BR" sz="2000" b="1" dirty="0"/>
            <a:t>Sente-se afundado no lamaçal, incapaz de ficar de pé, sem a ajuda de Deus </a:t>
          </a:r>
          <a:r>
            <a:rPr lang="es-ES" sz="2000" b="1" dirty="0"/>
            <a:t>(Sal. 69:1-3)</a:t>
          </a:r>
          <a:endParaRPr lang="es-ES" sz="20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0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0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 custLinFactNeighborY="0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000" b="1" dirty="0"/>
            <a:t>Ele não se cala, persiste na oração </a:t>
          </a:r>
          <a:r>
            <a:rPr lang="es-ES" sz="2000" b="1" dirty="0"/>
            <a:t>(Sal. 69:13)</a:t>
          </a:r>
          <a:endParaRPr lang="es-ES" sz="20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18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18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2000" b="1" dirty="0"/>
            <a:t>Se auto examina (Sal. 69:5-6)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18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18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000" b="1" dirty="0"/>
            <a:t>Ele declara seu amor por Deus </a:t>
          </a:r>
          <a:r>
            <a:rPr lang="es-ES" sz="2000" b="1" dirty="0"/>
            <a:t>(Sal. 69:7, 9)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18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18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000" b="1" dirty="0"/>
            <a:t>Ele tem certeza de que Deus não ficará calado para sempre</a:t>
          </a:r>
          <a:br>
            <a:rPr lang="pt-BR" sz="2000" b="1" dirty="0"/>
          </a:br>
          <a:r>
            <a:rPr lang="es-ES" sz="2000" b="1" dirty="0"/>
            <a:t>(Sal. 69:33-36; 42:5; 102:13)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18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18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5780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É como um cervo que não consegue encontrar água para beber </a:t>
          </a:r>
          <a:r>
            <a:rPr lang="es-ES" sz="2000" b="1" kern="1200" dirty="0"/>
            <a:t>(Sal. 42:1-3)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está angustiado, magoado, sem vontade de viver</a:t>
          </a:r>
          <a:br>
            <a:rPr lang="pt-BR" sz="2000" b="1" kern="1200" dirty="0"/>
          </a:br>
          <a:r>
            <a:rPr lang="es-ES" sz="2000" b="1" kern="1200" dirty="0"/>
            <a:t>(Sal. 102:2-4)</a:t>
          </a:r>
          <a:endParaRPr lang="es-ES" sz="2000" kern="1200" dirty="0"/>
        </a:p>
      </dsp:txBody>
      <dsp:txXfrm>
        <a:off x="978024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/>
            <a:t>Parece-lhe que vive num deserto, como o pelicano, a coruja ou o pássaro solitário </a:t>
          </a:r>
          <a:r>
            <a:rPr lang="es-ES" sz="2000" b="1" kern="1200" dirty="0"/>
            <a:t>(Sal. 102:6-7)</a:t>
          </a:r>
          <a:endParaRPr lang="es-ES" sz="2000" kern="1200" dirty="0"/>
        </a:p>
      </dsp:txBody>
      <dsp:txXfrm>
        <a:off x="978024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Sente-se afundado no lamaçal, incapaz de ficar de pé, sem a ajuda de Deus </a:t>
          </a:r>
          <a:r>
            <a:rPr lang="es-ES" sz="2000" b="1" kern="1200" dirty="0"/>
            <a:t>(Sal. 69:1-3)</a:t>
          </a:r>
          <a:endParaRPr lang="es-ES" sz="20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5550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49120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não se cala, persiste na oração </a:t>
          </a:r>
          <a:r>
            <a:rPr lang="es-ES" sz="2000" b="1" kern="1200" dirty="0"/>
            <a:t>(Sal. 69:13)</a:t>
          </a:r>
          <a:endParaRPr lang="es-ES" sz="2000" kern="1200" dirty="0"/>
        </a:p>
      </dsp:txBody>
      <dsp:txXfrm>
        <a:off x="2586482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49120" y="1127215"/>
          <a:ext cx="3638903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Se auto examina (Sal. 69:5-6)</a:t>
          </a:r>
          <a:endParaRPr lang="es-ES" sz="2000" kern="1200" dirty="0"/>
        </a:p>
      </dsp:txBody>
      <dsp:txXfrm>
        <a:off x="2586482" y="1164577"/>
        <a:ext cx="3564179" cy="690645"/>
      </dsp:txXfrm>
    </dsp:sp>
    <dsp:sp modelId="{6BE4A8CF-F366-43D7-8606-1DF8C24871C3}">
      <dsp:nvSpPr>
        <dsp:cNvPr id="0" name=""/>
        <dsp:cNvSpPr/>
      </dsp:nvSpPr>
      <dsp:spPr>
        <a:xfrm>
          <a:off x="2549120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declara seu amor por Deus </a:t>
          </a:r>
          <a:r>
            <a:rPr lang="es-ES" sz="2000" b="1" kern="1200" dirty="0"/>
            <a:t>(Sal. 69:7, 9)</a:t>
          </a:r>
          <a:endParaRPr lang="es-ES" sz="2000" kern="1200" dirty="0"/>
        </a:p>
      </dsp:txBody>
      <dsp:txXfrm>
        <a:off x="2586482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77704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tem certeza de que Deus não ficará calado para sempre</a:t>
          </a:r>
          <a:br>
            <a:rPr lang="pt-BR" sz="2000" b="1" kern="1200" dirty="0"/>
          </a:br>
          <a:r>
            <a:rPr lang="es-ES" sz="2000" b="1" kern="1200" dirty="0"/>
            <a:t>(Sal. 69:33-36; 42:5; 102:13)</a:t>
          </a:r>
          <a:endParaRPr lang="es-ES" sz="2000" kern="1200" dirty="0"/>
        </a:p>
      </dsp:txBody>
      <dsp:txXfrm>
        <a:off x="2632355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128016" y="208291"/>
            <a:ext cx="627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UM CÂNTICO AO  SENHOR EM TERRA ESTRANHA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3638601" y="2584234"/>
            <a:ext cx="2857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5 para 3 de fevereiro de 2024</a:t>
            </a:r>
            <a:endParaRPr lang="es-ES" sz="1400" b="1" dirty="0">
              <a:solidFill>
                <a:srgbClr val="FCF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6240544" y="4018993"/>
            <a:ext cx="5788058" cy="28315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pt-BR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"Como haveríamos de cantar o cântico do Senhor em uma terra estranha?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137:4)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1019175" y="4381500"/>
            <a:ext cx="11172825" cy="24519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pt-BR" sz="2400" b="1" dirty="0">
                <a:solidFill>
                  <a:srgbClr val="F03D0F"/>
                </a:solidFill>
              </a:rPr>
              <a:t>Por que Deus permite que o pecado e o sofrimento existam?</a:t>
            </a:r>
            <a:r>
              <a:rPr lang="es-ES" sz="2400" b="1" dirty="0">
                <a:solidFill>
                  <a:srgbClr val="F03D0F"/>
                </a:solidFill>
              </a:rPr>
              <a:t> (Salmos 74 e 79)</a:t>
            </a:r>
          </a:p>
          <a:p>
            <a:pPr>
              <a:spcBef>
                <a:spcPts val="1000"/>
              </a:spcBef>
            </a:pPr>
            <a:r>
              <a:rPr lang="pt-BR" sz="2400" b="1" dirty="0">
                <a:solidFill>
                  <a:srgbClr val="D60FF0"/>
                </a:solidFill>
              </a:rPr>
              <a:t>Por que Deus permite que os inocentes sofram?</a:t>
            </a:r>
            <a:r>
              <a:rPr lang="es-ES" sz="2400" b="1" dirty="0">
                <a:solidFill>
                  <a:srgbClr val="D60FF0"/>
                </a:solidFill>
              </a:rPr>
              <a:t>(Salmo 88)</a:t>
            </a:r>
          </a:p>
          <a:p>
            <a:pPr>
              <a:spcBef>
                <a:spcPts val="1000"/>
              </a:spcBef>
            </a:pPr>
            <a:r>
              <a:rPr lang="pt-BR" sz="2400" b="1" dirty="0">
                <a:solidFill>
                  <a:srgbClr val="870FF0"/>
                </a:solidFill>
              </a:rPr>
              <a:t>Por que Deus não põe fim ao nosso sofrimento atual?</a:t>
            </a:r>
            <a:r>
              <a:rPr lang="es-ES" sz="2400" b="1" dirty="0">
                <a:solidFill>
                  <a:srgbClr val="870FF0"/>
                </a:solidFill>
              </a:rPr>
              <a:t>(Salmo 69)</a:t>
            </a:r>
          </a:p>
          <a:p>
            <a:pPr>
              <a:spcBef>
                <a:spcPts val="1000"/>
              </a:spcBef>
            </a:pPr>
            <a:r>
              <a:rPr lang="pt-BR" sz="2400" b="1" dirty="0">
                <a:solidFill>
                  <a:srgbClr val="0F59F0"/>
                </a:solidFill>
              </a:rPr>
              <a:t>Suas promessas nas Escrituras falharam?</a:t>
            </a:r>
            <a:r>
              <a:rPr lang="es-ES" sz="2400" b="1" dirty="0">
                <a:solidFill>
                  <a:srgbClr val="0F59F0"/>
                </a:solidFill>
              </a:rPr>
              <a:t> (Salmo 77)</a:t>
            </a:r>
          </a:p>
          <a:p>
            <a:pPr>
              <a:spcBef>
                <a:spcPts val="1000"/>
              </a:spcBef>
            </a:pPr>
            <a:r>
              <a:rPr lang="pt-BR" sz="2400" b="1" dirty="0">
                <a:solidFill>
                  <a:srgbClr val="0F9CF0"/>
                </a:solidFill>
              </a:rPr>
              <a:t>Por que os ímpios prosperam?</a:t>
            </a:r>
            <a:r>
              <a:rPr lang="es-ES" sz="2400" b="1" dirty="0">
                <a:solidFill>
                  <a:srgbClr val="0F9CF0"/>
                </a:solidFill>
              </a:rPr>
              <a:t> (Salmos 37 e 73)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3327455" y="242232"/>
            <a:ext cx="5825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fé bíblica muitas vezes envolve incerteza e suspense tanto quanto confiança e afirmação. Às vezes, a incerteza e o suspense, especialmente diante do mal e da aparente ausência de Deus, podem ser quase insuportáveis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49977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012974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4552565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3327455" y="2181224"/>
            <a:ext cx="58252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entanto, a incerteza nunca deve se referir a Deus, ao seu caráter amoroso e justo, ou à sua fidelidade. Os salmistas podem ter dúvidas sobre o futuro, mas muitas vezes apelam para o amor e a fidelidade inabaláveis de Deus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 QUE DEUS PERMITE QUE O PECADO E O SOFRIMENTO EXISTAM?</a:t>
            </a:r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954740" y="523220"/>
            <a:ext cx="10282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Pois as nações dirão: 'Onde está o teu Deus?' Que a vingança do sangue dos teus servos seja conhecida pelo povo diante dos nossos olhos, que foi derramado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79:10)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952876" y="1512493"/>
            <a:ext cx="821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o rei Nabucodonosor destruiu o Templo e arrasou Jerusalém, o povo de Deus ficou completamente confuso. (</a:t>
            </a:r>
            <a:r>
              <a:rPr lang="es-ES" sz="2000" b="1" dirty="0"/>
              <a:t>Sal. 79:1-4; 74:3-8).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8" y="1393667"/>
            <a:ext cx="3466005" cy="1733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47" y="3324622"/>
            <a:ext cx="3085566" cy="23198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345" y="3346772"/>
            <a:ext cx="3499248" cy="2459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952875" y="3669616"/>
            <a:ext cx="45007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Se o povo de Deus foi destruído, onde estava a honra do Nome de Deus? A única solução que o salmista vê é que Deus vingue seu povo e destrua seus inimigos, como havia feito no passado</a:t>
            </a:r>
            <a:r>
              <a:rPr lang="es-ES" sz="2000" b="1" dirty="0"/>
              <a:t> (Sal. 79:6-7, 12; 74:13-19).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145118" y="5806561"/>
            <a:ext cx="12023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Ciente de que o pecado os havia levado a essa situação, ele pediu a Deus que ouvisse, se lembrasse de Sua aliança, perdoasse o pecado, tirasse o sofrimento e agisse em favor de Seu povo</a:t>
            </a:r>
            <a:r>
              <a:rPr lang="es-ES" sz="2000" b="1" dirty="0"/>
              <a:t> (79:8-9, 11, 13; 74:20-23).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952875" y="2265349"/>
            <a:ext cx="8215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Até quando Deus permitiria o sofrimento? Quanto tempo durará a vitória dos ímpios? Até quando o nome de Deus será blasfemado? Até quando Ele não perdoará o pecado? Por quanto tempo permanecerá em silêncio?</a:t>
            </a:r>
            <a:r>
              <a:rPr lang="es-ES" sz="2000" b="1" dirty="0"/>
              <a:t> (Sal. 79:5; 74:9-11).</a:t>
            </a:r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1" y="436"/>
            <a:ext cx="7067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DEUS PERMITE QUE INOCENTES SOFRAM?</a:t>
            </a:r>
            <a:endParaRPr lang="es-E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874945"/>
            <a:ext cx="7067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"Porque minha alma está cansada dos males, e minha vida está perto do Seol."</a:t>
            </a:r>
            <a:r>
              <a:rPr lang="es-E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88:3)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79000" y="1674100"/>
            <a:ext cx="695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Pode-se esperar que a pessoa que ama a Deus e quer servi-Lo estará livre do mal, protegida por Deus. Mas a realidade é que os justos também sofrem como todos os outros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6" y="255076"/>
            <a:ext cx="4854949" cy="6450523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79000" y="6115153"/>
            <a:ext cx="6959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Só há uma solução: clamar Àquele que tudo controla e esperar que Ele aja, no devido tempo.</a:t>
            </a:r>
            <a:r>
              <a:rPr lang="es-ES" sz="2000" b="1" dirty="0"/>
              <a:t>(Sal. 88:1-2).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78999" y="4327026"/>
            <a:ext cx="69599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Não há menção no Salmo 88 dos pecados que podem ter causado sua doença. Na realidade, o seu sofrimento (como é frequentemente o caso do nosso sofrimento) não derivou de nenhum pecado seu. Essa realidade torna o sofrimento difícil de entender, inexplicável.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78996" y="2846675"/>
            <a:ext cx="6959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salmista, que está doente, espera a morte e não entende por que Deus não responde (</a:t>
            </a:r>
            <a:r>
              <a:rPr lang="pt-BR" sz="2000" b="1" dirty="0" err="1"/>
              <a:t>Sl</a:t>
            </a:r>
            <a:r>
              <a:rPr lang="pt-BR" sz="2000" b="1" dirty="0"/>
              <a:t>. 88:3-4, 9-14). Ele ainda acusa Deus de ser a causa de sua doença e dor.</a:t>
            </a:r>
            <a:br>
              <a:rPr lang="es-ES" sz="2000" b="1" dirty="0"/>
            </a:br>
            <a:r>
              <a:rPr lang="es-ES" sz="2000" b="1" dirty="0"/>
              <a:t>(Sal. 88:6-8, 16-18).</a:t>
            </a: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POR QUE DEUS NÃO PÕE FIM AO NOSSO SOFRIMENTO ATUAL?</a:t>
            </a:r>
            <a:endParaRPr lang="es-E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1680882" y="504170"/>
            <a:ext cx="8830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Estou cansado de chamar; minha garganta está rouca; meus olhos desmaiaram esperando meu Deus</a:t>
            </a:r>
            <a:r>
              <a:rPr lang="es-ES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69:3)</a:t>
            </a:r>
            <a:endParaRPr lang="es-ES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41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/>
              <a:t>Até que ponto o salmista sente a distância de Deus?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708686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785037" y="1205314"/>
            <a:ext cx="640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/>
              <a:t>Como responde à aparente ausência de Deus?</a:t>
            </a:r>
            <a:endParaRPr lang="es-ES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081853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895351" y="6162541"/>
            <a:ext cx="1040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Salmos demonstram que a comunicação com Deus deve continuar, independentemente das circunstâncias da vida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schemeClr val="accent5">
                    <a:lumMod val="75000"/>
                  </a:schemeClr>
                </a:solidFill>
              </a:rPr>
              <a:t>SUAS PROMESSAS NAS ESCRITURAS FALHARAM?</a:t>
            </a:r>
            <a:r>
              <a:rPr lang="es-ES" sz="3600" b="1" dirty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0" y="58227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Sua misericórdia cessou para sempre? Sua promessa se foi perpetuamente?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(Salmo 77:8)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179294" y="994856"/>
            <a:ext cx="839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Você já se sentiu como o salmista (</a:t>
            </a:r>
            <a:r>
              <a:rPr lang="pt-BR" sz="2000" b="1" dirty="0" err="1"/>
              <a:t>Sl</a:t>
            </a:r>
            <a:r>
              <a:rPr lang="pt-BR" sz="2000" b="1" dirty="0"/>
              <a:t>. 77:1-6)? Ele clama a Deus por uma resposta, mas não a encontra; no seu desespero, recusa a consolação; Ele se lembra dos tempos em que cantava para Deus e meditava Nele. E ele diz: "Agora, Deus se esqueceu de mim? Onde estão suas promessas?"</a:t>
            </a:r>
            <a:r>
              <a:rPr lang="es-ES" sz="2000" b="1" dirty="0"/>
              <a:t>(Sal. 77:7-9).</a:t>
            </a:r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6" y="1114301"/>
            <a:ext cx="3271511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3" y="2647699"/>
            <a:ext cx="4573682" cy="2823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5" y="3926428"/>
            <a:ext cx="3271512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0" y="5492864"/>
            <a:ext cx="8741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No entanto, nem todas as suas ações foram óbvias. Às vezes, agia sem que a mão fosse notada: "seus passos não eram conhecidos"</a:t>
            </a:r>
            <a:r>
              <a:rPr lang="es-ES" sz="2000" b="1" dirty="0"/>
              <a:t> (Sal. 77:19).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5026446" y="2619729"/>
            <a:ext cx="31282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resposta está no passado (</a:t>
            </a:r>
            <a:r>
              <a:rPr lang="pt-BR" sz="2000" b="1" dirty="0" err="1"/>
              <a:t>Sl</a:t>
            </a:r>
            <a:r>
              <a:rPr lang="pt-BR" sz="2000" b="1" dirty="0"/>
              <a:t>. 77:10-12; Josué 21:45). Deus fez maravilhas diante das nações (</a:t>
            </a:r>
            <a:r>
              <a:rPr lang="pt-BR" sz="2000" b="1" dirty="0" err="1"/>
              <a:t>Sl</a:t>
            </a:r>
            <a:r>
              <a:rPr lang="pt-BR" sz="2000" b="1" dirty="0"/>
              <a:t>. 77:13-17). Ele abriu caminho no mar e conduziu seu povo pela mão de Moisés e Arão </a:t>
            </a:r>
            <a:r>
              <a:rPr lang="es-ES" sz="2000" b="1" dirty="0"/>
              <a:t>(Sal. 77:18-20).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0" y="6200750"/>
            <a:ext cx="8741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Se é revelado abertamente, ou se permanece oculto, Deus age. Confiemos n'Ele.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3404796" y="-19050"/>
            <a:ext cx="878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POR QUE OS ÍMPIOS PROSPERAM?</a:t>
            </a:r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3404795" y="649505"/>
            <a:ext cx="8787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pt-BR" b="1" dirty="0">
                <a:latin typeface="Comic Sans MS" panose="030F0702030302020204" pitchFamily="66" charset="0"/>
              </a:rPr>
              <a:t>Porque tive inveja dos arrogantes, vendo a prosperidade dos ímpios</a:t>
            </a:r>
            <a:r>
              <a:rPr lang="es-ES" b="1" dirty="0"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s-ES" sz="1400" b="1" dirty="0">
                <a:latin typeface="Comic Sans MS" panose="030F0702030302020204" pitchFamily="66" charset="0"/>
              </a:rPr>
              <a:t>(Salmo 73:3)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3404798" y="1232869"/>
            <a:ext cx="858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</a:rPr>
              <a:t>A teoria é: "Que inocente se perdeu? E onde os justos foram destruídos? Como tenho visto, os que aram a iniquidade e semeiam o mal a colhem".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Jó</a:t>
            </a:r>
            <a:r>
              <a:rPr lang="es-ES" sz="2000" b="1" dirty="0">
                <a:solidFill>
                  <a:schemeClr val="bg1"/>
                </a:solidFill>
              </a:rPr>
              <a:t> 4:7-8).</a:t>
            </a: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1" y="258292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2" y="2992584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191000"/>
            <a:ext cx="3765178" cy="250569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3404798" y="4198553"/>
            <a:ext cx="48248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</a:rPr>
              <a:t>Isso quase fez escorregar os pés de Asafe (</a:t>
            </a:r>
            <a:r>
              <a:rPr lang="pt-BR" sz="2000" b="1" dirty="0" err="1">
                <a:solidFill>
                  <a:schemeClr val="bg1"/>
                </a:solidFill>
              </a:rPr>
              <a:t>Sl</a:t>
            </a:r>
            <a:r>
              <a:rPr lang="pt-BR" sz="2000" b="1" dirty="0">
                <a:solidFill>
                  <a:schemeClr val="bg1"/>
                </a:solidFill>
              </a:rPr>
              <a:t>. 73:2). Mas quando Deus conduziu seus passos para o santuário, ele finalmente entendeu </a:t>
            </a:r>
            <a:r>
              <a:rPr lang="es-ES" sz="2000" b="1" dirty="0">
                <a:solidFill>
                  <a:schemeClr val="bg1"/>
                </a:solidFill>
              </a:rPr>
              <a:t>(Sal. 73:17).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181760" y="5522438"/>
            <a:ext cx="7876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</a:rPr>
              <a:t>Devemos ver a prosperidade dos ímpios em sua verdadeira perspectiva. Não devemos olhar para "hoje", mas para "o fim". Quando os ímpios enfrentarem o juízo divino, deixarão de existir, perderão a feliz eternidade reservada aos justos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3419329" y="3248805"/>
            <a:ext cx="8772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</a:rPr>
              <a:t>Convenhamos: neste mundo "a lei está enfraquecida, e o julgamento não sai de acordo com a verdade; porque os ímpios sitiam os justos, assim a justiça é torta".</a:t>
            </a:r>
            <a:r>
              <a:rPr lang="es-ES" sz="2000" b="1" dirty="0">
                <a:solidFill>
                  <a:schemeClr val="bg1"/>
                </a:solidFill>
              </a:rPr>
              <a:t> (Hab. 1:4).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3404795" y="2248532"/>
            <a:ext cx="8772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</a:rPr>
              <a:t>No entanto, a realidade é outra. Muitos ímpios prosperam e não sofrem, mesmo tendo Deus se separado de suas vidas (</a:t>
            </a:r>
            <a:r>
              <a:rPr lang="pt-BR" sz="2000" b="1" dirty="0" err="1">
                <a:solidFill>
                  <a:schemeClr val="bg1"/>
                </a:solidFill>
              </a:rPr>
              <a:t>Sl</a:t>
            </a:r>
            <a:r>
              <a:rPr lang="pt-BR" sz="2000" b="1" dirty="0">
                <a:solidFill>
                  <a:schemeClr val="bg1"/>
                </a:solidFill>
              </a:rPr>
              <a:t>. 73:3-9); mas aqueles que procuram servir a Deus sofrem e padecem</a:t>
            </a:r>
            <a:r>
              <a:rPr lang="es-ES" sz="2000" b="1" dirty="0">
                <a:solidFill>
                  <a:schemeClr val="bg1"/>
                </a:solidFill>
              </a:rPr>
              <a:t> (Sal. 73:13-14).</a:t>
            </a: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243750" y="558622"/>
            <a:ext cx="74586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pt-BR" sz="2400" b="1" dirty="0">
                <a:latin typeface="Constantia" panose="02030602050306030303" pitchFamily="18" charset="0"/>
              </a:rPr>
              <a:t>Grande é a bondade misericordiosa com que o Senhor nos trata. Ele nunca vai sair ou esquecer aqueles que confiam nele. [...] Meus irmãos que pensam que estão entrando no caminho escuro, e que assim como os cativos da Babilônia devem pendurar suas harpas sobre os salgueiros, transformemos a provação em um cântico de alegria. Você pode dizer: Como posso cantar com uma visão tão sombria diante de mim, com esse fardo de aflição e tristeza sobre minha alma? [...] Quando levarmos nossas petições ao trono da graça, não nos esqueçamos de oferecer hinos de ação de graças também. [...] A vida eterna de nosso Salvador nos proporciona um motivo constante de gratidão e louvor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144093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E. G. W. (Testemunhos seletos, vol. 2, pg. 307)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8034610" y="558622"/>
            <a:ext cx="39387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pt-BR" sz="2400" b="1" dirty="0">
                <a:latin typeface="Constantia" panose="02030602050306030303" pitchFamily="18" charset="0"/>
              </a:rPr>
              <a:t>Devemos recordar claramente cada lágrima nossa que o Senhor enxugou, cada dor que Ele acalmou, cada ansiedade que Ele eliminou, cada medo que Ele dissipou, cada necessidade que Ele satisfez, cada misericórdia concedida, e assim nos fortalecermos para o que ainda nos espera na peregrinação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25855" y="6144093"/>
            <a:ext cx="41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E. G. W. (Este dia com Deus, 19 de Fevereiro)</a:t>
            </a:r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1407</Words>
  <Application>Microsoft Office PowerPoint</Application>
  <PresentationFormat>Panorámica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Calibri Light</vt:lpstr>
      <vt:lpstr>Aptos Display</vt:lpstr>
      <vt:lpstr>Calibri</vt:lpstr>
      <vt:lpstr>Constantia</vt:lpstr>
      <vt:lpstr>Comic Sans MS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67</cp:revision>
  <dcterms:created xsi:type="dcterms:W3CDTF">2024-01-14T15:39:21Z</dcterms:created>
  <dcterms:modified xsi:type="dcterms:W3CDTF">2024-02-01T16:15:58Z</dcterms:modified>
</cp:coreProperties>
</file>