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2" r:id="rId4"/>
    <p:sldId id="257" r:id="rId5"/>
    <p:sldId id="259" r:id="rId6"/>
    <p:sldId id="306" r:id="rId7"/>
    <p:sldId id="260" r:id="rId8"/>
    <p:sldId id="308" r:id="rId9"/>
    <p:sldId id="305" r:id="rId10"/>
    <p:sldId id="262" r:id="rId11"/>
    <p:sldId id="309" r:id="rId12"/>
    <p:sldId id="310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245"/>
    <a:srgbClr val="C3F290"/>
    <a:srgbClr val="DEC8EE"/>
    <a:srgbClr val="9A57CD"/>
    <a:srgbClr val="BDFFDB"/>
    <a:srgbClr val="EFDECD"/>
    <a:srgbClr val="E6CDB4"/>
    <a:srgbClr val="996633"/>
    <a:srgbClr val="C7EEFA"/>
    <a:srgbClr val="DCF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29" d="100"/>
          <a:sy n="29" d="100"/>
        </p:scale>
        <p:origin x="84" y="1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DBA3-3C47-4850-97A9-56C2851B4739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0C41BD9-4484-4F80-A2C0-D6F90B040C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/>
            <a:t>Quando Davi levou a arca para Jerusalém, ele cantou: "Porque o seu amor dura para sempre".</a:t>
          </a:r>
          <a:r>
            <a:rPr lang="es-ES" sz="2000" b="1" dirty="0"/>
            <a:t> (1Cr. 16:34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4BED4EB7-1DD8-4343-B0E2-D89E0A03768C}" type="par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8F9C516D-D185-4DEC-B175-4603C63433A0}" type="sib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D8728F79-F58C-4EC6-9DDC-C94EA15C4F3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/>
            <a:t>Quando a arca foi colocada no Templo de Salomão, os levitas cantaram: "Porque o Seu amor dura para sempre".</a:t>
          </a:r>
          <a:r>
            <a:rPr lang="es-ES" sz="2000" b="1" dirty="0"/>
            <a:t> (2Cr. 5:13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FF7E6FC0-922A-4170-B19E-341FF90BF00C}" type="par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BE7B2D37-A3CB-47A8-800B-3A9D45AB089D}" type="sib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F7EBF4BA-D80F-47C2-9C5C-1995F50E7B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/>
            <a:t>Quando o fogo divino consumiu o holocausto, eles repetiram: "Porque o seu amor dura para sempre".</a:t>
          </a:r>
          <a:r>
            <a:rPr lang="es-ES" sz="2000" b="1" dirty="0"/>
            <a:t> (2Cr. 7:3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AD2E90A2-9417-486C-AB81-9613F85A59BD}" type="par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56091DC0-DCFD-4216-A8AE-C4035CC5811B}" type="sib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7EE71559-6CF8-4F25-B2A2-38E1BE52592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/>
            <a:t>Quando Josafá saiu para a batalha, os levitas cantaram: "Porque o seu amor dura para sempre".</a:t>
          </a:r>
          <a:r>
            <a:rPr lang="es-ES" sz="2000" b="1" dirty="0"/>
            <a:t> (2Cr. 20:21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D1A8482D-F6B5-4617-9ED3-500BD8073D12}" type="par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5909563F-5D65-4400-AC91-E5E023BE1CFC}" type="sib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20124A8D-1846-4D20-9889-35AEA2CF913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/>
            <a:t>Quando </a:t>
          </a:r>
          <a:r>
            <a:rPr lang="pt-BR" sz="2000" b="1" dirty="0" err="1"/>
            <a:t>Zorobabel</a:t>
          </a:r>
          <a:r>
            <a:rPr lang="pt-BR" sz="2000" b="1" dirty="0"/>
            <a:t> lançou as bases do novo Templo, foi cantado: "Porque seu amor... é eterno."</a:t>
          </a:r>
          <a:r>
            <a:rPr lang="es-ES" sz="2000" b="1" dirty="0"/>
            <a:t>(</a:t>
          </a:r>
          <a:r>
            <a:rPr lang="es-ES" sz="2000" b="1" dirty="0" err="1"/>
            <a:t>Esd</a:t>
          </a:r>
          <a:r>
            <a:rPr lang="es-ES" sz="2000" b="1" dirty="0"/>
            <a:t>. 3:11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E8FFA498-04A1-4FAB-9A8F-BAE215B5E9E6}" type="par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16B05A96-1A57-4951-945D-0F9842C7D85E}" type="sib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F233A9FA-4656-4AF6-8BD2-CEB3525DDA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/>
            <a:t>A mesma frase é repetida nos Salmos </a:t>
          </a:r>
          <a:r>
            <a:rPr lang="es-ES" sz="2000" b="1" dirty="0"/>
            <a:t>100, 103, 106, 107, 118, 136 y 138.</a:t>
          </a:r>
        </a:p>
      </dgm:t>
    </dgm:pt>
    <dgm:pt modelId="{A9065F2C-5C6F-42F9-AA1C-7CA94CA65580}" type="par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68795DCB-DA03-4C6E-B834-81AA02EC3617}" type="sib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22F7C889-EC87-4FC4-981B-40EAAFD6C8E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/>
            <a:t>Jeremias profetizou que, quando Jerusalém fosse restaurada, seria cantada: "Porque o seu amor dura para sempre".</a:t>
          </a:r>
          <a:r>
            <a:rPr lang="es-ES" sz="2000" b="1" dirty="0"/>
            <a:t>(</a:t>
          </a:r>
          <a:r>
            <a:rPr lang="es-ES" sz="2000" b="1" dirty="0" err="1"/>
            <a:t>Jer</a:t>
          </a:r>
          <a:r>
            <a:rPr lang="es-ES" sz="2000" b="1" dirty="0"/>
            <a:t>. 33:11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716C5383-1386-46D4-98C3-3A659411F14D}" type="par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7BC12C19-F728-4915-8A53-E14CF3213F81}" type="sib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E46F054E-ECD7-4318-BD0A-6BF38DA7696E}" type="pres">
      <dgm:prSet presAssocID="{C4A6DBA3-3C47-4850-97A9-56C2851B4739}" presName="Name0" presStyleCnt="0">
        <dgm:presLayoutVars>
          <dgm:dir/>
          <dgm:animLvl val="lvl"/>
          <dgm:resizeHandles val="exact"/>
        </dgm:presLayoutVars>
      </dgm:prSet>
      <dgm:spPr/>
    </dgm:pt>
    <dgm:pt modelId="{C997D305-4E65-4D98-8554-912AA943DF7C}" type="pres">
      <dgm:prSet presAssocID="{40C41BD9-4484-4F80-A2C0-D6F90B040C41}" presName="linNode" presStyleCnt="0"/>
      <dgm:spPr/>
    </dgm:pt>
    <dgm:pt modelId="{D0B236EB-91B9-410C-BA83-585176AFA315}" type="pres">
      <dgm:prSet presAssocID="{40C41BD9-4484-4F80-A2C0-D6F90B040C41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9DAC6B38-619F-4653-84B2-93CA04353AC2}" type="pres">
      <dgm:prSet presAssocID="{8F9C516D-D185-4DEC-B175-4603C63433A0}" presName="sp" presStyleCnt="0"/>
      <dgm:spPr/>
    </dgm:pt>
    <dgm:pt modelId="{36769C42-B65F-41B2-8C6C-421BE50D2CD4}" type="pres">
      <dgm:prSet presAssocID="{D8728F79-F58C-4EC6-9DDC-C94EA15C4F3C}" presName="linNode" presStyleCnt="0"/>
      <dgm:spPr/>
    </dgm:pt>
    <dgm:pt modelId="{8220718F-E452-4334-889D-680F0E6C4907}" type="pres">
      <dgm:prSet presAssocID="{D8728F79-F58C-4EC6-9DDC-C94EA15C4F3C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B736E30E-EF0A-45A4-8881-3BCA9F024EAA}" type="pres">
      <dgm:prSet presAssocID="{BE7B2D37-A3CB-47A8-800B-3A9D45AB089D}" presName="sp" presStyleCnt="0"/>
      <dgm:spPr/>
    </dgm:pt>
    <dgm:pt modelId="{BF7A40A8-4082-4051-9FFB-43E72DEF3B71}" type="pres">
      <dgm:prSet presAssocID="{F7EBF4BA-D80F-47C2-9C5C-1995F50E7B21}" presName="linNode" presStyleCnt="0"/>
      <dgm:spPr/>
    </dgm:pt>
    <dgm:pt modelId="{B5B49334-CCEE-4356-B1B3-D4AF131644B2}" type="pres">
      <dgm:prSet presAssocID="{F7EBF4BA-D80F-47C2-9C5C-1995F50E7B21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D1F1397A-7472-4A31-AA75-3F6E34DA559B}" type="pres">
      <dgm:prSet presAssocID="{56091DC0-DCFD-4216-A8AE-C4035CC5811B}" presName="sp" presStyleCnt="0"/>
      <dgm:spPr/>
    </dgm:pt>
    <dgm:pt modelId="{8CBA1F22-74FF-4FDE-B6BC-6DA07880F471}" type="pres">
      <dgm:prSet presAssocID="{7EE71559-6CF8-4F25-B2A2-38E1BE52592E}" presName="linNode" presStyleCnt="0"/>
      <dgm:spPr/>
    </dgm:pt>
    <dgm:pt modelId="{9F147F48-9987-4C70-9DC8-8AF7439812B5}" type="pres">
      <dgm:prSet presAssocID="{7EE71559-6CF8-4F25-B2A2-38E1BE52592E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1F692B62-F400-44F7-999D-589E4D138500}" type="pres">
      <dgm:prSet presAssocID="{5909563F-5D65-4400-AC91-E5E023BE1CFC}" presName="sp" presStyleCnt="0"/>
      <dgm:spPr/>
    </dgm:pt>
    <dgm:pt modelId="{163BD19E-D3C3-45D4-8C57-A5384E8F8983}" type="pres">
      <dgm:prSet presAssocID="{20124A8D-1846-4D20-9889-35AEA2CF9137}" presName="linNode" presStyleCnt="0"/>
      <dgm:spPr/>
    </dgm:pt>
    <dgm:pt modelId="{E8B57A1C-BF2C-416C-A403-3127838DAED0}" type="pres">
      <dgm:prSet presAssocID="{20124A8D-1846-4D20-9889-35AEA2CF9137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D96F740C-8970-4BF1-B88F-52E5F36CB292}" type="pres">
      <dgm:prSet presAssocID="{16B05A96-1A57-4951-945D-0F9842C7D85E}" presName="sp" presStyleCnt="0"/>
      <dgm:spPr/>
    </dgm:pt>
    <dgm:pt modelId="{15CA5CF8-B736-4836-B980-2CEF5A532581}" type="pres">
      <dgm:prSet presAssocID="{F233A9FA-4656-4AF6-8BD2-CEB3525DDAF2}" presName="linNode" presStyleCnt="0"/>
      <dgm:spPr/>
    </dgm:pt>
    <dgm:pt modelId="{1856EB6F-BE32-488B-A070-33B48D7AEA1F}" type="pres">
      <dgm:prSet presAssocID="{F233A9FA-4656-4AF6-8BD2-CEB3525DDAF2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40312E67-3FDE-4B58-A337-B0EE0FBB9314}" type="pres">
      <dgm:prSet presAssocID="{68795DCB-DA03-4C6E-B834-81AA02EC3617}" presName="sp" presStyleCnt="0"/>
      <dgm:spPr/>
    </dgm:pt>
    <dgm:pt modelId="{F6C67176-E56F-4B8C-9EFF-CACB8A893843}" type="pres">
      <dgm:prSet presAssocID="{22F7C889-EC87-4FC4-981B-40EAAFD6C8EC}" presName="linNode" presStyleCnt="0"/>
      <dgm:spPr/>
    </dgm:pt>
    <dgm:pt modelId="{8AF8745C-80E0-4C2B-BC80-3DD6341AE74F}" type="pres">
      <dgm:prSet presAssocID="{22F7C889-EC87-4FC4-981B-40EAAFD6C8EC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21725F03-F701-4B3D-A55E-DDFA7CDBAE7A}" srcId="{C4A6DBA3-3C47-4850-97A9-56C2851B4739}" destId="{22F7C889-EC87-4FC4-981B-40EAAFD6C8EC}" srcOrd="6" destOrd="0" parTransId="{716C5383-1386-46D4-98C3-3A659411F14D}" sibTransId="{7BC12C19-F728-4915-8A53-E14CF3213F81}"/>
    <dgm:cxn modelId="{CBA25B0B-1F11-4264-945C-DE40ADB92339}" srcId="{C4A6DBA3-3C47-4850-97A9-56C2851B4739}" destId="{7EE71559-6CF8-4F25-B2A2-38E1BE52592E}" srcOrd="3" destOrd="0" parTransId="{D1A8482D-F6B5-4617-9ED3-500BD8073D12}" sibTransId="{5909563F-5D65-4400-AC91-E5E023BE1CFC}"/>
    <dgm:cxn modelId="{681E0613-0E29-4BE9-B9C7-FE8490412C8A}" type="presOf" srcId="{D8728F79-F58C-4EC6-9DDC-C94EA15C4F3C}" destId="{8220718F-E452-4334-889D-680F0E6C4907}" srcOrd="0" destOrd="0" presId="urn:microsoft.com/office/officeart/2005/8/layout/vList5"/>
    <dgm:cxn modelId="{36C04127-9D95-4388-AEBB-033850899918}" srcId="{C4A6DBA3-3C47-4850-97A9-56C2851B4739}" destId="{F7EBF4BA-D80F-47C2-9C5C-1995F50E7B21}" srcOrd="2" destOrd="0" parTransId="{AD2E90A2-9417-486C-AB81-9613F85A59BD}" sibTransId="{56091DC0-DCFD-4216-A8AE-C4035CC5811B}"/>
    <dgm:cxn modelId="{2A0DB82D-3F08-4F80-960C-3EF465B384CC}" type="presOf" srcId="{F233A9FA-4656-4AF6-8BD2-CEB3525DDAF2}" destId="{1856EB6F-BE32-488B-A070-33B48D7AEA1F}" srcOrd="0" destOrd="0" presId="urn:microsoft.com/office/officeart/2005/8/layout/vList5"/>
    <dgm:cxn modelId="{E77DF15B-CF28-427B-8F91-EB675D4FD8AD}" type="presOf" srcId="{F7EBF4BA-D80F-47C2-9C5C-1995F50E7B21}" destId="{B5B49334-CCEE-4356-B1B3-D4AF131644B2}" srcOrd="0" destOrd="0" presId="urn:microsoft.com/office/officeart/2005/8/layout/vList5"/>
    <dgm:cxn modelId="{50D37E60-DF1A-47BB-A906-EEDEC7643016}" srcId="{C4A6DBA3-3C47-4850-97A9-56C2851B4739}" destId="{40C41BD9-4484-4F80-A2C0-D6F90B040C41}" srcOrd="0" destOrd="0" parTransId="{4BED4EB7-1DD8-4343-B0E2-D89E0A03768C}" sibTransId="{8F9C516D-D185-4DEC-B175-4603C63433A0}"/>
    <dgm:cxn modelId="{A8327A6B-0FB2-4AC0-AFBB-87F94530D707}" srcId="{C4A6DBA3-3C47-4850-97A9-56C2851B4739}" destId="{20124A8D-1846-4D20-9889-35AEA2CF9137}" srcOrd="4" destOrd="0" parTransId="{E8FFA498-04A1-4FAB-9A8F-BAE215B5E9E6}" sibTransId="{16B05A96-1A57-4951-945D-0F9842C7D85E}"/>
    <dgm:cxn modelId="{A0B8A656-8BF6-44A4-AC8E-6BC46793566F}" srcId="{C4A6DBA3-3C47-4850-97A9-56C2851B4739}" destId="{D8728F79-F58C-4EC6-9DDC-C94EA15C4F3C}" srcOrd="1" destOrd="0" parTransId="{FF7E6FC0-922A-4170-B19E-341FF90BF00C}" sibTransId="{BE7B2D37-A3CB-47A8-800B-3A9D45AB089D}"/>
    <dgm:cxn modelId="{8F1C217A-C682-4C8E-9B02-0BF0696F6D7E}" srcId="{C4A6DBA3-3C47-4850-97A9-56C2851B4739}" destId="{F233A9FA-4656-4AF6-8BD2-CEB3525DDAF2}" srcOrd="5" destOrd="0" parTransId="{A9065F2C-5C6F-42F9-AA1C-7CA94CA65580}" sibTransId="{68795DCB-DA03-4C6E-B834-81AA02EC3617}"/>
    <dgm:cxn modelId="{ABA6179E-06B7-4201-B1A7-92544C301231}" type="presOf" srcId="{40C41BD9-4484-4F80-A2C0-D6F90B040C41}" destId="{D0B236EB-91B9-410C-BA83-585176AFA315}" srcOrd="0" destOrd="0" presId="urn:microsoft.com/office/officeart/2005/8/layout/vList5"/>
    <dgm:cxn modelId="{6F058AA2-CE14-4DD7-BC04-D82D40023BA1}" type="presOf" srcId="{20124A8D-1846-4D20-9889-35AEA2CF9137}" destId="{E8B57A1C-BF2C-416C-A403-3127838DAED0}" srcOrd="0" destOrd="0" presId="urn:microsoft.com/office/officeart/2005/8/layout/vList5"/>
    <dgm:cxn modelId="{801494D6-9301-431F-BAA7-D4C1EC888C7E}" type="presOf" srcId="{C4A6DBA3-3C47-4850-97A9-56C2851B4739}" destId="{E46F054E-ECD7-4318-BD0A-6BF38DA7696E}" srcOrd="0" destOrd="0" presId="urn:microsoft.com/office/officeart/2005/8/layout/vList5"/>
    <dgm:cxn modelId="{0359B4DF-18CC-4461-A060-DBDCEC5B9849}" type="presOf" srcId="{7EE71559-6CF8-4F25-B2A2-38E1BE52592E}" destId="{9F147F48-9987-4C70-9DC8-8AF7439812B5}" srcOrd="0" destOrd="0" presId="urn:microsoft.com/office/officeart/2005/8/layout/vList5"/>
    <dgm:cxn modelId="{10B357F1-0507-46F1-9CC7-A921FD1F6B5A}" type="presOf" srcId="{22F7C889-EC87-4FC4-981B-40EAAFD6C8EC}" destId="{8AF8745C-80E0-4C2B-BC80-3DD6341AE74F}" srcOrd="0" destOrd="0" presId="urn:microsoft.com/office/officeart/2005/8/layout/vList5"/>
    <dgm:cxn modelId="{53706988-F0E2-472D-BCBF-4B683AE92CFF}" type="presParOf" srcId="{E46F054E-ECD7-4318-BD0A-6BF38DA7696E}" destId="{C997D305-4E65-4D98-8554-912AA943DF7C}" srcOrd="0" destOrd="0" presId="urn:microsoft.com/office/officeart/2005/8/layout/vList5"/>
    <dgm:cxn modelId="{863B1147-6858-4820-9F02-119657C5282C}" type="presParOf" srcId="{C997D305-4E65-4D98-8554-912AA943DF7C}" destId="{D0B236EB-91B9-410C-BA83-585176AFA315}" srcOrd="0" destOrd="0" presId="urn:microsoft.com/office/officeart/2005/8/layout/vList5"/>
    <dgm:cxn modelId="{E1683E80-139A-4C33-BAE0-D6E9EFA53581}" type="presParOf" srcId="{E46F054E-ECD7-4318-BD0A-6BF38DA7696E}" destId="{9DAC6B38-619F-4653-84B2-93CA04353AC2}" srcOrd="1" destOrd="0" presId="urn:microsoft.com/office/officeart/2005/8/layout/vList5"/>
    <dgm:cxn modelId="{D9DECF88-5537-4902-A78C-4C97BC0BE24A}" type="presParOf" srcId="{E46F054E-ECD7-4318-BD0A-6BF38DA7696E}" destId="{36769C42-B65F-41B2-8C6C-421BE50D2CD4}" srcOrd="2" destOrd="0" presId="urn:microsoft.com/office/officeart/2005/8/layout/vList5"/>
    <dgm:cxn modelId="{08E0520B-29E3-42D3-9D28-3AE0DC83208E}" type="presParOf" srcId="{36769C42-B65F-41B2-8C6C-421BE50D2CD4}" destId="{8220718F-E452-4334-889D-680F0E6C4907}" srcOrd="0" destOrd="0" presId="urn:microsoft.com/office/officeart/2005/8/layout/vList5"/>
    <dgm:cxn modelId="{203452A7-F7B2-496A-805C-728B3CA5BC84}" type="presParOf" srcId="{E46F054E-ECD7-4318-BD0A-6BF38DA7696E}" destId="{B736E30E-EF0A-45A4-8881-3BCA9F024EAA}" srcOrd="3" destOrd="0" presId="urn:microsoft.com/office/officeart/2005/8/layout/vList5"/>
    <dgm:cxn modelId="{860B54B7-C2E8-4E46-80D1-CE812DD8A92F}" type="presParOf" srcId="{E46F054E-ECD7-4318-BD0A-6BF38DA7696E}" destId="{BF7A40A8-4082-4051-9FFB-43E72DEF3B71}" srcOrd="4" destOrd="0" presId="urn:microsoft.com/office/officeart/2005/8/layout/vList5"/>
    <dgm:cxn modelId="{98F98FD6-8168-4A9B-A9E2-33E6D45B6D32}" type="presParOf" srcId="{BF7A40A8-4082-4051-9FFB-43E72DEF3B71}" destId="{B5B49334-CCEE-4356-B1B3-D4AF131644B2}" srcOrd="0" destOrd="0" presId="urn:microsoft.com/office/officeart/2005/8/layout/vList5"/>
    <dgm:cxn modelId="{EF9B5F45-BCDE-4468-94B6-0DBB91FAAB6A}" type="presParOf" srcId="{E46F054E-ECD7-4318-BD0A-6BF38DA7696E}" destId="{D1F1397A-7472-4A31-AA75-3F6E34DA559B}" srcOrd="5" destOrd="0" presId="urn:microsoft.com/office/officeart/2005/8/layout/vList5"/>
    <dgm:cxn modelId="{D017EECC-3368-445A-A13F-7769A8163A13}" type="presParOf" srcId="{E46F054E-ECD7-4318-BD0A-6BF38DA7696E}" destId="{8CBA1F22-74FF-4FDE-B6BC-6DA07880F471}" srcOrd="6" destOrd="0" presId="urn:microsoft.com/office/officeart/2005/8/layout/vList5"/>
    <dgm:cxn modelId="{C6A96CFE-3F06-4FAE-890C-49C689F6B2C1}" type="presParOf" srcId="{8CBA1F22-74FF-4FDE-B6BC-6DA07880F471}" destId="{9F147F48-9987-4C70-9DC8-8AF7439812B5}" srcOrd="0" destOrd="0" presId="urn:microsoft.com/office/officeart/2005/8/layout/vList5"/>
    <dgm:cxn modelId="{0CDEF03D-A99C-4A2E-B973-7D4B3EDCC8E3}" type="presParOf" srcId="{E46F054E-ECD7-4318-BD0A-6BF38DA7696E}" destId="{1F692B62-F400-44F7-999D-589E4D138500}" srcOrd="7" destOrd="0" presId="urn:microsoft.com/office/officeart/2005/8/layout/vList5"/>
    <dgm:cxn modelId="{B7528F01-0967-439D-B4FE-DC0F84AD7AF0}" type="presParOf" srcId="{E46F054E-ECD7-4318-BD0A-6BF38DA7696E}" destId="{163BD19E-D3C3-45D4-8C57-A5384E8F8983}" srcOrd="8" destOrd="0" presId="urn:microsoft.com/office/officeart/2005/8/layout/vList5"/>
    <dgm:cxn modelId="{2C496EB3-CFA4-4625-9F30-2E6751691927}" type="presParOf" srcId="{163BD19E-D3C3-45D4-8C57-A5384E8F8983}" destId="{E8B57A1C-BF2C-416C-A403-3127838DAED0}" srcOrd="0" destOrd="0" presId="urn:microsoft.com/office/officeart/2005/8/layout/vList5"/>
    <dgm:cxn modelId="{DD1C7685-7E8D-46BD-B327-23BBC095AEC3}" type="presParOf" srcId="{E46F054E-ECD7-4318-BD0A-6BF38DA7696E}" destId="{D96F740C-8970-4BF1-B88F-52E5F36CB292}" srcOrd="9" destOrd="0" presId="urn:microsoft.com/office/officeart/2005/8/layout/vList5"/>
    <dgm:cxn modelId="{95B36B5D-CF0B-4155-AA50-7CA51BEC0B83}" type="presParOf" srcId="{E46F054E-ECD7-4318-BD0A-6BF38DA7696E}" destId="{15CA5CF8-B736-4836-B980-2CEF5A532581}" srcOrd="10" destOrd="0" presId="urn:microsoft.com/office/officeart/2005/8/layout/vList5"/>
    <dgm:cxn modelId="{7EAC9337-7545-41E9-B40A-7BF69CDC2677}" type="presParOf" srcId="{15CA5CF8-B736-4836-B980-2CEF5A532581}" destId="{1856EB6F-BE32-488B-A070-33B48D7AEA1F}" srcOrd="0" destOrd="0" presId="urn:microsoft.com/office/officeart/2005/8/layout/vList5"/>
    <dgm:cxn modelId="{1C4C7EE2-8F37-49CC-876E-85D68A1B987B}" type="presParOf" srcId="{E46F054E-ECD7-4318-BD0A-6BF38DA7696E}" destId="{40312E67-3FDE-4B58-A337-B0EE0FBB9314}" srcOrd="11" destOrd="0" presId="urn:microsoft.com/office/officeart/2005/8/layout/vList5"/>
    <dgm:cxn modelId="{8D424432-BD43-44FC-B220-B52060946334}" type="presParOf" srcId="{E46F054E-ECD7-4318-BD0A-6BF38DA7696E}" destId="{F6C67176-E56F-4B8C-9EFF-CACB8A893843}" srcOrd="12" destOrd="0" presId="urn:microsoft.com/office/officeart/2005/8/layout/vList5"/>
    <dgm:cxn modelId="{0024DFCE-E9A4-4109-92E1-6D713162BAC5}" type="presParOf" srcId="{F6C67176-E56F-4B8C-9EFF-CACB8A893843}" destId="{8AF8745C-80E0-4C2B-BC80-3DD6341AE74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09965-5A83-47C5-8813-810114A334E2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09D01-0E5A-4C85-BCD5-6836B2800358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dirty="0">
              <a:solidFill>
                <a:schemeClr val="accent2"/>
              </a:solidFill>
            </a:rPr>
            <a:t>Realizou obras portentosas criando tudo o que nos rodeia </a:t>
          </a:r>
          <a:r>
            <a:rPr lang="es-ES" sz="2000" b="1" dirty="0">
              <a:solidFill>
                <a:schemeClr val="accent2"/>
              </a:solidFill>
            </a:rPr>
            <a:t>(Sal. 136:1-9)</a:t>
          </a:r>
          <a:endParaRPr lang="es-ES" sz="2000" dirty="0">
            <a:solidFill>
              <a:schemeClr val="accent2"/>
            </a:solidFill>
          </a:endParaRPr>
        </a:p>
      </dgm:t>
    </dgm:pt>
    <dgm:pt modelId="{1AEE764A-B8DD-4B3F-9D85-1CC26B85A932}" type="parTrans" cxnId="{AD443837-B58F-41D6-B998-7BCE7068A7A3}">
      <dgm:prSet/>
      <dgm:spPr/>
      <dgm:t>
        <a:bodyPr/>
        <a:lstStyle/>
        <a:p>
          <a:endParaRPr lang="es-ES" sz="2000"/>
        </a:p>
      </dgm:t>
    </dgm:pt>
    <dgm:pt modelId="{E24CDC15-3E7F-4055-AA86-51A6E815347E}" type="sibTrans" cxnId="{AD443837-B58F-41D6-B998-7BCE7068A7A3}">
      <dgm:prSet/>
      <dgm:spPr/>
      <dgm:t>
        <a:bodyPr/>
        <a:lstStyle/>
        <a:p>
          <a:endParaRPr lang="es-ES" sz="2000"/>
        </a:p>
      </dgm:t>
    </dgm:pt>
    <dgm:pt modelId="{32EEDE9D-0762-48DD-95AD-6FEADB90200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dirty="0">
              <a:solidFill>
                <a:schemeClr val="accent4">
                  <a:lumMod val="75000"/>
                </a:schemeClr>
              </a:solidFill>
            </a:rPr>
            <a:t>Libertou Israel da escravidão e os estabeleceu na Terra Prometida </a:t>
          </a:r>
          <a:r>
            <a:rPr lang="es-ES" sz="2000" b="1" dirty="0">
              <a:solidFill>
                <a:schemeClr val="accent4">
                  <a:lumMod val="75000"/>
                </a:schemeClr>
              </a:solidFill>
            </a:rPr>
            <a:t>(Sal. 136:10-22)</a:t>
          </a:r>
          <a:endParaRPr lang="es-ES" sz="2000" dirty="0">
            <a:solidFill>
              <a:schemeClr val="accent4">
                <a:lumMod val="75000"/>
              </a:schemeClr>
            </a:solidFill>
          </a:endParaRPr>
        </a:p>
      </dgm:t>
    </dgm:pt>
    <dgm:pt modelId="{C69DF602-32C0-4DE0-94F1-DAB7A04763D3}" type="parTrans" cxnId="{90EAE802-391F-49F9-B18F-AEB3859A863A}">
      <dgm:prSet/>
      <dgm:spPr/>
      <dgm:t>
        <a:bodyPr/>
        <a:lstStyle/>
        <a:p>
          <a:endParaRPr lang="es-ES" sz="2000"/>
        </a:p>
      </dgm:t>
    </dgm:pt>
    <dgm:pt modelId="{376EF5DF-F507-479B-A664-8A7598B901A9}" type="sibTrans" cxnId="{90EAE802-391F-49F9-B18F-AEB3859A863A}">
      <dgm:prSet/>
      <dgm:spPr/>
      <dgm:t>
        <a:bodyPr/>
        <a:lstStyle/>
        <a:p>
          <a:endParaRPr lang="es-ES" sz="2000"/>
        </a:p>
      </dgm:t>
    </dgm:pt>
    <dgm:pt modelId="{B2228AF2-1ACD-4116-9CD5-4837265F08A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t-BR" sz="2000" b="1" dirty="0">
              <a:solidFill>
                <a:schemeClr val="accent1"/>
              </a:solidFill>
            </a:rPr>
            <a:t>Hoje, ela cuida de nós, nos liberta e nos sustenta </a:t>
          </a:r>
          <a:r>
            <a:rPr lang="es-ES" sz="2000" b="1" dirty="0">
              <a:solidFill>
                <a:schemeClr val="accent1"/>
              </a:solidFill>
            </a:rPr>
            <a:t>(Sal. 136:23-26)</a:t>
          </a:r>
          <a:endParaRPr lang="es-ES" sz="2000" dirty="0">
            <a:solidFill>
              <a:schemeClr val="accent1"/>
            </a:solidFill>
          </a:endParaRPr>
        </a:p>
      </dgm:t>
    </dgm:pt>
    <dgm:pt modelId="{1A18BB22-8897-49DA-BE89-B45B0B8F5473}" type="parTrans" cxnId="{E8BE4D60-9C9E-498B-B369-133A4DBF2109}">
      <dgm:prSet/>
      <dgm:spPr/>
      <dgm:t>
        <a:bodyPr/>
        <a:lstStyle/>
        <a:p>
          <a:endParaRPr lang="es-ES" sz="2000"/>
        </a:p>
      </dgm:t>
    </dgm:pt>
    <dgm:pt modelId="{337EE686-C99F-45D7-9C1B-D6CF46862845}" type="sibTrans" cxnId="{E8BE4D60-9C9E-498B-B369-133A4DBF2109}">
      <dgm:prSet/>
      <dgm:spPr/>
      <dgm:t>
        <a:bodyPr/>
        <a:lstStyle/>
        <a:p>
          <a:endParaRPr lang="es-ES" sz="2000"/>
        </a:p>
      </dgm:t>
    </dgm:pt>
    <dgm:pt modelId="{9E7FDDDB-B76C-4836-8F24-70336AA51ACB}" type="pres">
      <dgm:prSet presAssocID="{47609965-5A83-47C5-8813-810114A334E2}" presName="Name0" presStyleCnt="0">
        <dgm:presLayoutVars>
          <dgm:dir/>
          <dgm:resizeHandles val="exact"/>
        </dgm:presLayoutVars>
      </dgm:prSet>
      <dgm:spPr/>
    </dgm:pt>
    <dgm:pt modelId="{0AB82C7E-8924-4636-A072-C62ED928D036}" type="pres">
      <dgm:prSet presAssocID="{7ED09D01-0E5A-4C85-BCD5-6836B2800358}" presName="compNode" presStyleCnt="0"/>
      <dgm:spPr/>
    </dgm:pt>
    <dgm:pt modelId="{D5B361CF-9237-43B9-8F6B-E25D4F6041F3}" type="pres">
      <dgm:prSet presAssocID="{7ED09D01-0E5A-4C85-BCD5-6836B2800358}" presName="pictRect" presStyleLbl="node1" presStyleIdx="0" presStyleCnt="3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9EC93-9150-4BCC-B2B9-2015E686E676}" type="pres">
      <dgm:prSet presAssocID="{7ED09D01-0E5A-4C85-BCD5-6836B2800358}" presName="textRect" presStyleLbl="revTx" presStyleIdx="0" presStyleCnt="3" custScaleX="133923" custLinFactNeighborX="798" custLinFactNeighborY="0">
        <dgm:presLayoutVars>
          <dgm:bulletEnabled val="1"/>
        </dgm:presLayoutVars>
      </dgm:prSet>
      <dgm:spPr/>
    </dgm:pt>
    <dgm:pt modelId="{99B4C385-6F10-45A2-B8CC-3E5179490EC3}" type="pres">
      <dgm:prSet presAssocID="{E24CDC15-3E7F-4055-AA86-51A6E815347E}" presName="sibTrans" presStyleLbl="sibTrans2D1" presStyleIdx="0" presStyleCnt="0"/>
      <dgm:spPr/>
    </dgm:pt>
    <dgm:pt modelId="{045E3D6E-C51C-4770-BC3E-2CC3F7DE04B8}" type="pres">
      <dgm:prSet presAssocID="{32EEDE9D-0762-48DD-95AD-6FEADB90200C}" presName="compNode" presStyleCnt="0"/>
      <dgm:spPr/>
    </dgm:pt>
    <dgm:pt modelId="{C4506082-FA2A-45B0-8363-91F6A8A0AA87}" type="pres">
      <dgm:prSet presAssocID="{32EEDE9D-0762-48DD-95AD-6FEADB90200C}" presName="pictRect" presStyleLbl="nod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FB50BE-2A19-406D-A450-C298126C79B1}" type="pres">
      <dgm:prSet presAssocID="{32EEDE9D-0762-48DD-95AD-6FEADB90200C}" presName="textRect" presStyleLbl="revTx" presStyleIdx="1" presStyleCnt="3" custScaleX="133923" custLinFactNeighborX="798" custLinFactNeighborY="0">
        <dgm:presLayoutVars>
          <dgm:bulletEnabled val="1"/>
        </dgm:presLayoutVars>
      </dgm:prSet>
      <dgm:spPr/>
    </dgm:pt>
    <dgm:pt modelId="{1DD01718-7C4D-43CC-BB40-997989FA7B8E}" type="pres">
      <dgm:prSet presAssocID="{376EF5DF-F507-479B-A664-8A7598B901A9}" presName="sibTrans" presStyleLbl="sibTrans2D1" presStyleIdx="0" presStyleCnt="0"/>
      <dgm:spPr/>
    </dgm:pt>
    <dgm:pt modelId="{CF668F75-A5D0-418F-809E-D5E5F0690116}" type="pres">
      <dgm:prSet presAssocID="{B2228AF2-1ACD-4116-9CD5-4837265F08AC}" presName="compNode" presStyleCnt="0"/>
      <dgm:spPr/>
    </dgm:pt>
    <dgm:pt modelId="{D19EBBB1-267D-4E61-8FD0-293387917E4F}" type="pres">
      <dgm:prSet presAssocID="{B2228AF2-1ACD-4116-9CD5-4837265F08AC}" presName="pictRect" presStyleLbl="node1" presStyleIdx="2" presStyleCnt="3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</dgm:spPr>
    </dgm:pt>
    <dgm:pt modelId="{C89D033C-BFC8-445B-B203-221704B0652F}" type="pres">
      <dgm:prSet presAssocID="{B2228AF2-1ACD-4116-9CD5-4837265F08AC}" presName="textRect" presStyleLbl="revTx" presStyleIdx="2" presStyleCnt="3" custScaleX="133923" custLinFactNeighborX="798" custLinFactNeighborY="0">
        <dgm:presLayoutVars>
          <dgm:bulletEnabled val="1"/>
        </dgm:presLayoutVars>
      </dgm:prSet>
      <dgm:spPr/>
    </dgm:pt>
  </dgm:ptLst>
  <dgm:cxnLst>
    <dgm:cxn modelId="{90EAE802-391F-49F9-B18F-AEB3859A863A}" srcId="{47609965-5A83-47C5-8813-810114A334E2}" destId="{32EEDE9D-0762-48DD-95AD-6FEADB90200C}" srcOrd="1" destOrd="0" parTransId="{C69DF602-32C0-4DE0-94F1-DAB7A04763D3}" sibTransId="{376EF5DF-F507-479B-A664-8A7598B901A9}"/>
    <dgm:cxn modelId="{B4738E33-A26B-4183-92B1-78A44F6275DB}" type="presOf" srcId="{32EEDE9D-0762-48DD-95AD-6FEADB90200C}" destId="{82FB50BE-2A19-406D-A450-C298126C79B1}" srcOrd="0" destOrd="0" presId="urn:microsoft.com/office/officeart/2005/8/layout/pList1"/>
    <dgm:cxn modelId="{10305635-DE23-406A-A8EE-F50363A80A0F}" type="presOf" srcId="{B2228AF2-1ACD-4116-9CD5-4837265F08AC}" destId="{C89D033C-BFC8-445B-B203-221704B0652F}" srcOrd="0" destOrd="0" presId="urn:microsoft.com/office/officeart/2005/8/layout/pList1"/>
    <dgm:cxn modelId="{AD443837-B58F-41D6-B998-7BCE7068A7A3}" srcId="{47609965-5A83-47C5-8813-810114A334E2}" destId="{7ED09D01-0E5A-4C85-BCD5-6836B2800358}" srcOrd="0" destOrd="0" parTransId="{1AEE764A-B8DD-4B3F-9D85-1CC26B85A932}" sibTransId="{E24CDC15-3E7F-4055-AA86-51A6E815347E}"/>
    <dgm:cxn modelId="{E8BE4D60-9C9E-498B-B369-133A4DBF2109}" srcId="{47609965-5A83-47C5-8813-810114A334E2}" destId="{B2228AF2-1ACD-4116-9CD5-4837265F08AC}" srcOrd="2" destOrd="0" parTransId="{1A18BB22-8897-49DA-BE89-B45B0B8F5473}" sibTransId="{337EE686-C99F-45D7-9C1B-D6CF46862845}"/>
    <dgm:cxn modelId="{9C99CA8C-0FB1-40E3-9269-EA9663460328}" type="presOf" srcId="{376EF5DF-F507-479B-A664-8A7598B901A9}" destId="{1DD01718-7C4D-43CC-BB40-997989FA7B8E}" srcOrd="0" destOrd="0" presId="urn:microsoft.com/office/officeart/2005/8/layout/pList1"/>
    <dgm:cxn modelId="{5C613490-46BE-4CA0-A1C9-E77B0E74D12E}" type="presOf" srcId="{E24CDC15-3E7F-4055-AA86-51A6E815347E}" destId="{99B4C385-6F10-45A2-B8CC-3E5179490EC3}" srcOrd="0" destOrd="0" presId="urn:microsoft.com/office/officeart/2005/8/layout/pList1"/>
    <dgm:cxn modelId="{A186C995-0C7A-47C3-AC42-514A973B9724}" type="presOf" srcId="{7ED09D01-0E5A-4C85-BCD5-6836B2800358}" destId="{A6C9EC93-9150-4BCC-B2B9-2015E686E676}" srcOrd="0" destOrd="0" presId="urn:microsoft.com/office/officeart/2005/8/layout/pList1"/>
    <dgm:cxn modelId="{4FB938CC-5E8B-4BF8-AB00-1BA33B5B1DE7}" type="presOf" srcId="{47609965-5A83-47C5-8813-810114A334E2}" destId="{9E7FDDDB-B76C-4836-8F24-70336AA51ACB}" srcOrd="0" destOrd="0" presId="urn:microsoft.com/office/officeart/2005/8/layout/pList1"/>
    <dgm:cxn modelId="{1A4F7118-52A6-4EFC-B2DE-7C7DAF1BAE7D}" type="presParOf" srcId="{9E7FDDDB-B76C-4836-8F24-70336AA51ACB}" destId="{0AB82C7E-8924-4636-A072-C62ED928D036}" srcOrd="0" destOrd="0" presId="urn:microsoft.com/office/officeart/2005/8/layout/pList1"/>
    <dgm:cxn modelId="{78A60B12-306F-4920-80FC-C545D1A3232D}" type="presParOf" srcId="{0AB82C7E-8924-4636-A072-C62ED928D036}" destId="{D5B361CF-9237-43B9-8F6B-E25D4F6041F3}" srcOrd="0" destOrd="0" presId="urn:microsoft.com/office/officeart/2005/8/layout/pList1"/>
    <dgm:cxn modelId="{EC96839D-A8C2-44B8-A8BE-F77B72923D6C}" type="presParOf" srcId="{0AB82C7E-8924-4636-A072-C62ED928D036}" destId="{A6C9EC93-9150-4BCC-B2B9-2015E686E676}" srcOrd="1" destOrd="0" presId="urn:microsoft.com/office/officeart/2005/8/layout/pList1"/>
    <dgm:cxn modelId="{0453E96A-9A36-4FFE-9296-55A48F5A8E28}" type="presParOf" srcId="{9E7FDDDB-B76C-4836-8F24-70336AA51ACB}" destId="{99B4C385-6F10-45A2-B8CC-3E5179490EC3}" srcOrd="1" destOrd="0" presId="urn:microsoft.com/office/officeart/2005/8/layout/pList1"/>
    <dgm:cxn modelId="{42BF0403-776A-46C9-A4BA-E14CBAEB5943}" type="presParOf" srcId="{9E7FDDDB-B76C-4836-8F24-70336AA51ACB}" destId="{045E3D6E-C51C-4770-BC3E-2CC3F7DE04B8}" srcOrd="2" destOrd="0" presId="urn:microsoft.com/office/officeart/2005/8/layout/pList1"/>
    <dgm:cxn modelId="{80416DD4-B424-42CD-867F-142D9CE871C3}" type="presParOf" srcId="{045E3D6E-C51C-4770-BC3E-2CC3F7DE04B8}" destId="{C4506082-FA2A-45B0-8363-91F6A8A0AA87}" srcOrd="0" destOrd="0" presId="urn:microsoft.com/office/officeart/2005/8/layout/pList1"/>
    <dgm:cxn modelId="{F44E1A55-3313-4AAF-B994-59C42EADC84C}" type="presParOf" srcId="{045E3D6E-C51C-4770-BC3E-2CC3F7DE04B8}" destId="{82FB50BE-2A19-406D-A450-C298126C79B1}" srcOrd="1" destOrd="0" presId="urn:microsoft.com/office/officeart/2005/8/layout/pList1"/>
    <dgm:cxn modelId="{3283D1F0-70BC-4F6E-896D-E18CB7511A82}" type="presParOf" srcId="{9E7FDDDB-B76C-4836-8F24-70336AA51ACB}" destId="{1DD01718-7C4D-43CC-BB40-997989FA7B8E}" srcOrd="3" destOrd="0" presId="urn:microsoft.com/office/officeart/2005/8/layout/pList1"/>
    <dgm:cxn modelId="{9E321BFD-4D31-49C9-89D4-4BCBC02FA06C}" type="presParOf" srcId="{9E7FDDDB-B76C-4836-8F24-70336AA51ACB}" destId="{CF668F75-A5D0-418F-809E-D5E5F0690116}" srcOrd="4" destOrd="0" presId="urn:microsoft.com/office/officeart/2005/8/layout/pList1"/>
    <dgm:cxn modelId="{18D6B35B-B326-4B68-B3C1-D99EA4BEB6CC}" type="presParOf" srcId="{CF668F75-A5D0-418F-809E-D5E5F0690116}" destId="{D19EBBB1-267D-4E61-8FD0-293387917E4F}" srcOrd="0" destOrd="0" presId="urn:microsoft.com/office/officeart/2005/8/layout/pList1"/>
    <dgm:cxn modelId="{C14D0DB7-2428-40DC-8C5E-2E699A3F3294}" type="presParOf" srcId="{CF668F75-A5D0-418F-809E-D5E5F0690116}" destId="{C89D033C-BFC8-445B-B203-221704B065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EF1E4-D58F-42E0-8449-7A9427562EBF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B301F17-687D-484A-AE08-6CB506C004D4}">
      <dgm:prSet custT="1"/>
      <dgm:spPr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pt-BR" sz="2000" b="1" dirty="0"/>
            <a:t>Há dois temas principais do S</a:t>
          </a:r>
          <a:r>
            <a:rPr lang="es-ES" sz="2000" b="1" dirty="0"/>
            <a:t>almo 130</a:t>
          </a:r>
        </a:p>
      </dgm:t>
    </dgm:pt>
    <dgm:pt modelId="{E619F02C-B2D4-4ABA-B419-E4D69A6759B6}" type="par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5CE11D12-75A7-4F7B-A1E1-72EE82FAFE11}" type="sib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4AEE0B1B-423F-405B-849C-DAA8ED99A3E3}">
      <dgm:prSet custT="1"/>
      <dgm:spPr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pt-BR" sz="2000" b="1" dirty="0"/>
            <a:t>O pecado é um abismo profundo do qual o pecador clama a Deus (</a:t>
          </a:r>
          <a:r>
            <a:rPr lang="pt-BR" sz="2000" b="1" dirty="0" err="1"/>
            <a:t>Sl</a:t>
          </a:r>
          <a:r>
            <a:rPr lang="pt-BR" sz="2000" b="1" dirty="0"/>
            <a:t>. 130:1-2). Ao ouvirmos, o Senhor olha para nós, e ... o que Ele vê?</a:t>
          </a:r>
          <a:endParaRPr lang="es-ES" sz="2000" b="1" dirty="0"/>
        </a:p>
      </dgm:t>
    </dgm:pt>
    <dgm:pt modelId="{F73038BC-CD1C-4F9F-B26C-5BD2AEB63859}" type="par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3C7760B-2B37-4579-8957-1FE571B4E77A}" type="sib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174FE38-7369-4AB0-91B0-06FF6091B183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</dgm:spPr>
      <dgm:t>
        <a:bodyPr/>
        <a:lstStyle/>
        <a:p>
          <a:r>
            <a:rPr lang="pt-BR" sz="2000" b="1" dirty="0"/>
            <a:t>Se fixar seus olhos em nosso pecado, estamos acabados</a:t>
          </a:r>
          <a:br>
            <a:rPr lang="es-ES" sz="2000" b="1" dirty="0"/>
          </a:br>
          <a:r>
            <a:rPr lang="es-ES" sz="2000" b="1" dirty="0"/>
            <a:t>(Sal. 130:3).</a:t>
          </a:r>
        </a:p>
      </dgm:t>
    </dgm:pt>
    <dgm:pt modelId="{5232292B-E8FE-4FBA-BA07-2EA67904BB34}" type="par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B2D55E20-0558-4009-AFAF-7C234E37D4DE}" type="sib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DE962A2D-987A-4F9C-8BEE-2BD7764D893F}">
      <dgm:prSet custT="1"/>
      <dgm:spPr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pt-BR" sz="2000" b="1" dirty="0"/>
            <a:t>Mas os olhos amorosos de Deus se fixam no pecador arrependido, e lhe outorga Seu perdão </a:t>
          </a:r>
          <a:r>
            <a:rPr lang="es-ES" sz="2000" b="1" dirty="0"/>
            <a:t>(Sal. 130:4).</a:t>
          </a:r>
        </a:p>
      </dgm:t>
    </dgm:pt>
    <dgm:pt modelId="{55C02B7B-7939-47D2-AEB3-2123298CBC09}" type="par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09A57BE5-3D94-4B64-8ED5-2DDA9ED4D3E4}" type="sib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BE2046C9-B64E-4677-84F5-36AAD083A9B4}">
      <dgm:prSet custT="1"/>
      <dgm:spPr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pt-BR" sz="2000" b="1" dirty="0"/>
            <a:t>Essa atitude divina gera esperança. Portanto, esperamos com confiança que receberemos o perdão de Deus</a:t>
          </a:r>
          <a:r>
            <a:rPr lang="es-ES" sz="2000" b="1" dirty="0"/>
            <a:t>.</a:t>
          </a:r>
        </a:p>
      </dgm:t>
    </dgm:pt>
    <dgm:pt modelId="{4906E9F2-3030-46E6-B354-08D79FB606B0}" type="par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F30B0701-AFB1-444C-9298-7E2C422B5E1A}" type="sib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AE971DE7-8356-4570-BF79-6FAAD5832061}">
      <dgm:prSet custT="1"/>
      <dgm:spPr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pt-BR" sz="2000" b="1" kern="1200" dirty="0"/>
            <a:t>Todo o povo de Deus participa dessa espera ansiosa, quando "Ele redimirá Israel de todos os seus pecados". </a:t>
          </a:r>
          <a:r>
            <a:rPr lang="es-ES" sz="2000" b="1" kern="1200" dirty="0"/>
            <a:t>(Sal. 130:7-8).</a:t>
          </a:r>
        </a:p>
      </dgm:t>
    </dgm:pt>
    <dgm:pt modelId="{100CC26F-4286-4CCA-97D7-B862B9D272C5}" type="par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EAEB4C-E8DD-4819-B0F5-5F59D2DAE1E5}" type="sib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32A974-5B53-42FC-BFA7-C35C7532CDBD}">
      <dgm:prSet custT="1"/>
      <dgm:spPr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 </a:t>
          </a:r>
          <a:r>
            <a:rPr lang="pt-BR" sz="2000" b="1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perdão</a:t>
          </a:r>
        </a:p>
      </dgm:t>
    </dgm:pt>
    <dgm:pt modelId="{526488A7-83F7-42F9-ABBF-357715A8939C}" type="par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852E50E9-8A66-4B1D-AACA-21D925D6F3CD}" type="sib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28420830-0B46-4899-AB63-934C72CE64ED}">
      <dgm:prSet custT="1"/>
      <dgm:spPr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 espera</a:t>
          </a:r>
        </a:p>
      </dgm:t>
    </dgm:pt>
    <dgm:pt modelId="{D7BA80DC-8293-4563-B6D8-1F4AEF674F18}" type="par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8EFA8AB0-8510-4A78-AB44-CDF5B55A2D7A}" type="sib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DE1F37F7-17AB-4CC8-947E-7A892BAAF5AC}">
      <dgm:prSet custT="1"/>
      <dgm:spPr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pt-BR" sz="2000" b="1" dirty="0"/>
            <a:t>Aguardamos especialmente a gloriosa manhã em que ouviremos de seus lábios: "Entra no gozo do teu Senhor".</a:t>
          </a:r>
          <a:r>
            <a:rPr lang="es-ES" sz="2000" b="1" dirty="0"/>
            <a:t>(Mt 25:21; cf. Sal. 130:5-6).</a:t>
          </a:r>
        </a:p>
      </dgm:t>
    </dgm:pt>
    <dgm:pt modelId="{E82BB7DE-A7DF-45B6-8FE5-DFAB6F2EDEC4}" type="parTrans" cxnId="{548FAA28-9AE2-4DB0-87BC-8FF783955A43}">
      <dgm:prSet/>
      <dgm:spPr/>
      <dgm:t>
        <a:bodyPr/>
        <a:lstStyle/>
        <a:p>
          <a:endParaRPr lang="es-ES"/>
        </a:p>
      </dgm:t>
    </dgm:pt>
    <dgm:pt modelId="{71419D91-FAF5-4652-87CD-60C65EAE65C6}" type="sibTrans" cxnId="{548FAA28-9AE2-4DB0-87BC-8FF783955A43}">
      <dgm:prSet/>
      <dgm:spPr/>
      <dgm:t>
        <a:bodyPr/>
        <a:lstStyle/>
        <a:p>
          <a:endParaRPr lang="es-ES"/>
        </a:p>
      </dgm:t>
    </dgm:pt>
    <dgm:pt modelId="{BB0EE2DA-1593-4F02-980F-F36E7C36C00C}" type="pres">
      <dgm:prSet presAssocID="{851EF1E4-D58F-42E0-8449-7A9427562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BFCC74-955F-4418-8D24-25B082BE268A}" type="pres">
      <dgm:prSet presAssocID="{4B301F17-687D-484A-AE08-6CB506C004D4}" presName="hierRoot1" presStyleCnt="0"/>
      <dgm:spPr/>
    </dgm:pt>
    <dgm:pt modelId="{D1B4F67F-92F2-4356-8257-70D242C28539}" type="pres">
      <dgm:prSet presAssocID="{4B301F17-687D-484A-AE08-6CB506C004D4}" presName="composite" presStyleCnt="0"/>
      <dgm:spPr/>
    </dgm:pt>
    <dgm:pt modelId="{AA1CE0E9-B39D-465E-B871-80343102AAE6}" type="pres">
      <dgm:prSet presAssocID="{4B301F17-687D-484A-AE08-6CB506C004D4}" presName="background" presStyleLbl="node0" presStyleIdx="0" presStyleCnt="1"/>
      <dgm:spPr>
        <a:solidFill>
          <a:srgbClr val="996633"/>
        </a:solidFill>
      </dgm:spPr>
    </dgm:pt>
    <dgm:pt modelId="{5873F6FA-76B1-4862-9CA4-A521B564DEA9}" type="pres">
      <dgm:prSet presAssocID="{4B301F17-687D-484A-AE08-6CB506C004D4}" presName="text" presStyleLbl="fgAcc0" presStyleIdx="0" presStyleCnt="1" custScaleX="531497" custScaleY="54525">
        <dgm:presLayoutVars>
          <dgm:chPref val="3"/>
        </dgm:presLayoutVars>
      </dgm:prSet>
      <dgm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</dgm:spPr>
    </dgm:pt>
    <dgm:pt modelId="{FA70521D-38CA-4CE1-9E6B-A5349037086F}" type="pres">
      <dgm:prSet presAssocID="{4B301F17-687D-484A-AE08-6CB506C004D4}" presName="hierChild2" presStyleCnt="0"/>
      <dgm:spPr/>
    </dgm:pt>
    <dgm:pt modelId="{09BB34AE-851F-4311-B3AC-33E2973F359D}" type="pres">
      <dgm:prSet presAssocID="{526488A7-83F7-42F9-ABBF-357715A8939C}" presName="Name10" presStyleLbl="parChTrans1D2" presStyleIdx="0" presStyleCnt="2"/>
      <dgm:spPr/>
    </dgm:pt>
    <dgm:pt modelId="{9B9C1070-0FDF-4CA3-AEF1-211BACCBA841}" type="pres">
      <dgm:prSet presAssocID="{7132A974-5B53-42FC-BFA7-C35C7532CDBD}" presName="hierRoot2" presStyleCnt="0"/>
      <dgm:spPr/>
    </dgm:pt>
    <dgm:pt modelId="{3B6D20BD-4CBE-4019-8400-BF333A385A12}" type="pres">
      <dgm:prSet presAssocID="{7132A974-5B53-42FC-BFA7-C35C7532CDBD}" presName="composite2" presStyleCnt="0"/>
      <dgm:spPr/>
    </dgm:pt>
    <dgm:pt modelId="{36B53AE3-3D5D-480B-A861-88E2E150535D}" type="pres">
      <dgm:prSet presAssocID="{7132A974-5B53-42FC-BFA7-C35C7532CDBD}" presName="background2" presStyleLbl="node2" presStyleIdx="0" presStyleCnt="2"/>
      <dgm:spPr/>
    </dgm:pt>
    <dgm:pt modelId="{5559DD0E-C600-4CC8-B991-506530C29D24}" type="pres">
      <dgm:prSet presAssocID="{7132A974-5B53-42FC-BFA7-C35C7532CDBD}" presName="text2" presStyleLbl="fgAcc2" presStyleIdx="0" presStyleCnt="2" custScaleX="184286" custScaleY="57127">
        <dgm:presLayoutVars>
          <dgm:chPref val="3"/>
        </dgm:presLayoutVars>
      </dgm:prSet>
      <dgm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6A791926-EF55-42B3-AD75-E6188D3BD504}" type="pres">
      <dgm:prSet presAssocID="{7132A974-5B53-42FC-BFA7-C35C7532CDBD}" presName="hierChild3" presStyleCnt="0"/>
      <dgm:spPr/>
    </dgm:pt>
    <dgm:pt modelId="{86C3C1E9-34A3-46F8-8BAD-2334293AEC01}" type="pres">
      <dgm:prSet presAssocID="{F73038BC-CD1C-4F9F-B26C-5BD2AEB63859}" presName="Name17" presStyleLbl="parChTrans1D3" presStyleIdx="0" presStyleCnt="4"/>
      <dgm:spPr/>
    </dgm:pt>
    <dgm:pt modelId="{84C7635C-33E2-4348-A2B1-CE4C1CF482C5}" type="pres">
      <dgm:prSet presAssocID="{4AEE0B1B-423F-405B-849C-DAA8ED99A3E3}" presName="hierRoot3" presStyleCnt="0"/>
      <dgm:spPr/>
    </dgm:pt>
    <dgm:pt modelId="{AA049E3D-26AE-415F-AEEA-0C1FFBF0D8CB}" type="pres">
      <dgm:prSet presAssocID="{4AEE0B1B-423F-405B-849C-DAA8ED99A3E3}" presName="composite3" presStyleCnt="0"/>
      <dgm:spPr/>
    </dgm:pt>
    <dgm:pt modelId="{02FD9FEC-69DE-40DD-8B70-CC6EBE0D11F0}" type="pres">
      <dgm:prSet presAssocID="{4AEE0B1B-423F-405B-849C-DAA8ED99A3E3}" presName="background3" presStyleLbl="node3" presStyleIdx="0" presStyleCnt="4"/>
      <dgm:spPr/>
    </dgm:pt>
    <dgm:pt modelId="{8590FB58-CCFD-4466-BA47-9EDAEEB49F8A}" type="pres">
      <dgm:prSet presAssocID="{4AEE0B1B-423F-405B-849C-DAA8ED99A3E3}" presName="text3" presStyleLbl="fgAcc3" presStyleIdx="0" presStyleCnt="4" custScaleX="374852" custScaleY="166437">
        <dgm:presLayoutVars>
          <dgm:chPref val="3"/>
        </dgm:presLayoutVars>
      </dgm:prSet>
      <dgm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</dgm:spPr>
    </dgm:pt>
    <dgm:pt modelId="{73ADE18B-3925-4D47-9B73-1368339C560F}" type="pres">
      <dgm:prSet presAssocID="{4AEE0B1B-423F-405B-849C-DAA8ED99A3E3}" presName="hierChild4" presStyleCnt="0"/>
      <dgm:spPr/>
    </dgm:pt>
    <dgm:pt modelId="{428D4B02-960D-4CB4-BFD6-8C3290210532}" type="pres">
      <dgm:prSet presAssocID="{5232292B-E8FE-4FBA-BA07-2EA67904BB34}" presName="Name23" presStyleLbl="parChTrans1D4" presStyleIdx="0" presStyleCnt="2"/>
      <dgm:spPr/>
    </dgm:pt>
    <dgm:pt modelId="{AD21E665-5734-47B1-91D3-72BC760DB9BA}" type="pres">
      <dgm:prSet presAssocID="{F174FE38-7369-4AB0-91B0-06FF6091B183}" presName="hierRoot4" presStyleCnt="0"/>
      <dgm:spPr/>
    </dgm:pt>
    <dgm:pt modelId="{22ECB525-4AB0-40FA-A6AE-F366476C2635}" type="pres">
      <dgm:prSet presAssocID="{F174FE38-7369-4AB0-91B0-06FF6091B183}" presName="composite4" presStyleCnt="0"/>
      <dgm:spPr/>
    </dgm:pt>
    <dgm:pt modelId="{5A0A5083-9160-4417-9D7A-287A48272AB5}" type="pres">
      <dgm:prSet presAssocID="{F174FE38-7369-4AB0-91B0-06FF6091B183}" presName="background4" presStyleLbl="node4" presStyleIdx="0" presStyleCnt="2"/>
      <dgm:spPr/>
    </dgm:pt>
    <dgm:pt modelId="{1A39719E-A0A4-4FAE-B4A0-B6722F1C1FC2}" type="pres">
      <dgm:prSet presAssocID="{F174FE38-7369-4AB0-91B0-06FF6091B183}" presName="text4" presStyleLbl="fgAcc4" presStyleIdx="0" presStyleCnt="2" custScaleX="163729" custScaleY="276212">
        <dgm:presLayoutVars>
          <dgm:chPref val="3"/>
        </dgm:presLayoutVars>
      </dgm:prSet>
      <dgm:spPr/>
    </dgm:pt>
    <dgm:pt modelId="{0BB91B95-2C4C-43F7-8343-E7B1E8BEA707}" type="pres">
      <dgm:prSet presAssocID="{F174FE38-7369-4AB0-91B0-06FF6091B183}" presName="hierChild5" presStyleCnt="0"/>
      <dgm:spPr/>
    </dgm:pt>
    <dgm:pt modelId="{0CC85D04-F901-44AE-AD99-D0650CAD919F}" type="pres">
      <dgm:prSet presAssocID="{55C02B7B-7939-47D2-AEB3-2123298CBC09}" presName="Name23" presStyleLbl="parChTrans1D4" presStyleIdx="1" presStyleCnt="2"/>
      <dgm:spPr/>
    </dgm:pt>
    <dgm:pt modelId="{C3FC18D5-17FD-424C-ACB2-978862F4C337}" type="pres">
      <dgm:prSet presAssocID="{DE962A2D-987A-4F9C-8BEE-2BD7764D893F}" presName="hierRoot4" presStyleCnt="0"/>
      <dgm:spPr/>
    </dgm:pt>
    <dgm:pt modelId="{747F0F1B-DF91-4D21-A84D-0C7C613CC240}" type="pres">
      <dgm:prSet presAssocID="{DE962A2D-987A-4F9C-8BEE-2BD7764D893F}" presName="composite4" presStyleCnt="0"/>
      <dgm:spPr/>
    </dgm:pt>
    <dgm:pt modelId="{E79535CB-8151-40B9-9561-A1C99C13AA34}" type="pres">
      <dgm:prSet presAssocID="{DE962A2D-987A-4F9C-8BEE-2BD7764D893F}" presName="background4" presStyleLbl="node4" presStyleIdx="1" presStyleCnt="2"/>
      <dgm:spPr/>
    </dgm:pt>
    <dgm:pt modelId="{7CC16E17-4951-4B01-B382-C4F8B03782F9}" type="pres">
      <dgm:prSet presAssocID="{DE962A2D-987A-4F9C-8BEE-2BD7764D893F}" presName="text4" presStyleLbl="fgAcc4" presStyleIdx="1" presStyleCnt="2" custScaleX="186500" custScaleY="274237">
        <dgm:presLayoutVars>
          <dgm:chPref val="3"/>
        </dgm:presLayoutVars>
      </dgm:prSet>
      <dgm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</dgm:spPr>
    </dgm:pt>
    <dgm:pt modelId="{E95DCAD8-ACCD-4C56-9E07-C09650A1E334}" type="pres">
      <dgm:prSet presAssocID="{DE962A2D-987A-4F9C-8BEE-2BD7764D893F}" presName="hierChild5" presStyleCnt="0"/>
      <dgm:spPr/>
    </dgm:pt>
    <dgm:pt modelId="{A547A92A-53AD-44C6-A94E-43CC7F667841}" type="pres">
      <dgm:prSet presAssocID="{D7BA80DC-8293-4563-B6D8-1F4AEF674F18}" presName="Name10" presStyleLbl="parChTrans1D2" presStyleIdx="1" presStyleCnt="2"/>
      <dgm:spPr/>
    </dgm:pt>
    <dgm:pt modelId="{9B8C4702-B095-403E-B427-CC2E5E233A31}" type="pres">
      <dgm:prSet presAssocID="{28420830-0B46-4899-AB63-934C72CE64ED}" presName="hierRoot2" presStyleCnt="0"/>
      <dgm:spPr/>
    </dgm:pt>
    <dgm:pt modelId="{F5793DD6-772A-4199-83CC-50D930DC7786}" type="pres">
      <dgm:prSet presAssocID="{28420830-0B46-4899-AB63-934C72CE64ED}" presName="composite2" presStyleCnt="0"/>
      <dgm:spPr/>
    </dgm:pt>
    <dgm:pt modelId="{FBC5752A-262F-41AC-BD94-CB31EB038FAE}" type="pres">
      <dgm:prSet presAssocID="{28420830-0B46-4899-AB63-934C72CE64ED}" presName="background2" presStyleLbl="node2" presStyleIdx="1" presStyleCnt="2"/>
      <dgm:spPr/>
    </dgm:pt>
    <dgm:pt modelId="{CB65B1E3-0EB0-485D-9A2B-39EBC4DBB56E}" type="pres">
      <dgm:prSet presAssocID="{28420830-0B46-4899-AB63-934C72CE64ED}" presName="text2" presStyleLbl="fgAcc2" presStyleIdx="1" presStyleCnt="2" custScaleX="184286" custScaleY="57127">
        <dgm:presLayoutVars>
          <dgm:chPref val="3"/>
        </dgm:presLayoutVars>
      </dgm:prSet>
      <dgm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0E62C7E8-36EB-45A4-A4FD-4DDB10A20CB1}" type="pres">
      <dgm:prSet presAssocID="{28420830-0B46-4899-AB63-934C72CE64ED}" presName="hierChild3" presStyleCnt="0"/>
      <dgm:spPr/>
    </dgm:pt>
    <dgm:pt modelId="{C4197D08-65D9-4884-B12C-C0C7524C115E}" type="pres">
      <dgm:prSet presAssocID="{4906E9F2-3030-46E6-B354-08D79FB606B0}" presName="Name17" presStyleLbl="parChTrans1D3" presStyleIdx="1" presStyleCnt="4"/>
      <dgm:spPr/>
    </dgm:pt>
    <dgm:pt modelId="{224AFC2C-A9A5-45AA-9A77-59BAE1F39D42}" type="pres">
      <dgm:prSet presAssocID="{BE2046C9-B64E-4677-84F5-36AAD083A9B4}" presName="hierRoot3" presStyleCnt="0"/>
      <dgm:spPr/>
    </dgm:pt>
    <dgm:pt modelId="{51BEA83F-6DC7-43F7-80F0-C6726501D381}" type="pres">
      <dgm:prSet presAssocID="{BE2046C9-B64E-4677-84F5-36AAD083A9B4}" presName="composite3" presStyleCnt="0"/>
      <dgm:spPr/>
    </dgm:pt>
    <dgm:pt modelId="{63E107EB-DE30-41CB-A156-C643921299C0}" type="pres">
      <dgm:prSet presAssocID="{BE2046C9-B64E-4677-84F5-36AAD083A9B4}" presName="background3" presStyleLbl="node3" presStyleIdx="1" presStyleCnt="4"/>
      <dgm:spPr>
        <a:solidFill>
          <a:schemeClr val="accent5"/>
        </a:solidFill>
      </dgm:spPr>
    </dgm:pt>
    <dgm:pt modelId="{B4A8B842-B4CB-4B19-9BFD-0803BBECF3D1}" type="pres">
      <dgm:prSet presAssocID="{BE2046C9-B64E-4677-84F5-36AAD083A9B4}" presName="text3" presStyleLbl="fgAcc3" presStyleIdx="1" presStyleCnt="4" custScaleX="185527" custScaleY="458918" custLinFactNeighborY="6245">
        <dgm:presLayoutVars>
          <dgm:chPref val="3"/>
        </dgm:presLayoutVars>
      </dgm:prSet>
      <dgm:spPr>
        <a:xfrm>
          <a:off x="4710169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35ECD9AB-61FA-47EF-9FD1-B2E264CD6F00}" type="pres">
      <dgm:prSet presAssocID="{BE2046C9-B64E-4677-84F5-36AAD083A9B4}" presName="hierChild4" presStyleCnt="0"/>
      <dgm:spPr/>
    </dgm:pt>
    <dgm:pt modelId="{0966E609-0A68-437C-AE3A-29FFF96DC93D}" type="pres">
      <dgm:prSet presAssocID="{E82BB7DE-A7DF-45B6-8FE5-DFAB6F2EDEC4}" presName="Name17" presStyleLbl="parChTrans1D3" presStyleIdx="2" presStyleCnt="4"/>
      <dgm:spPr/>
    </dgm:pt>
    <dgm:pt modelId="{79A979B6-7920-4BEA-8CF9-83B52C089177}" type="pres">
      <dgm:prSet presAssocID="{DE1F37F7-17AB-4CC8-947E-7A892BAAF5AC}" presName="hierRoot3" presStyleCnt="0"/>
      <dgm:spPr/>
    </dgm:pt>
    <dgm:pt modelId="{9FBF5972-050E-4FE5-B5CD-851D64243419}" type="pres">
      <dgm:prSet presAssocID="{DE1F37F7-17AB-4CC8-947E-7A892BAAF5AC}" presName="composite3" presStyleCnt="0"/>
      <dgm:spPr/>
    </dgm:pt>
    <dgm:pt modelId="{CD9C680F-438D-493D-9604-237A20E0A93E}" type="pres">
      <dgm:prSet presAssocID="{DE1F37F7-17AB-4CC8-947E-7A892BAAF5AC}" presName="background3" presStyleLbl="node3" presStyleIdx="2" presStyleCnt="4"/>
      <dgm:spPr>
        <a:solidFill>
          <a:srgbClr val="92D050"/>
        </a:solidFill>
      </dgm:spPr>
    </dgm:pt>
    <dgm:pt modelId="{EE657269-A377-4BD4-A1AA-1A9E1119CD64}" type="pres">
      <dgm:prSet presAssocID="{DE1F37F7-17AB-4CC8-947E-7A892BAAF5AC}" presName="text3" presStyleLbl="fgAcc3" presStyleIdx="2" presStyleCnt="4" custScaleX="184614" custScaleY="453559" custLinFactNeighborY="6245">
        <dgm:presLayoutVars>
          <dgm:chPref val="3"/>
        </dgm:presLayoutVars>
      </dgm:prSet>
      <dgm:spPr>
        <a:xfrm>
          <a:off x="7105049" y="1681117"/>
          <a:ext cx="2128182" cy="2991241"/>
        </a:xfrm>
        <a:prstGeom prst="roundRect">
          <a:avLst>
            <a:gd name="adj" fmla="val 10000"/>
          </a:avLst>
        </a:prstGeom>
      </dgm:spPr>
    </dgm:pt>
    <dgm:pt modelId="{7AB12E1B-925B-4912-9A05-31D98C1F74A4}" type="pres">
      <dgm:prSet presAssocID="{DE1F37F7-17AB-4CC8-947E-7A892BAAF5AC}" presName="hierChild4" presStyleCnt="0"/>
      <dgm:spPr/>
    </dgm:pt>
    <dgm:pt modelId="{3953FBF4-1DC4-4513-B3F0-0243AE5261E0}" type="pres">
      <dgm:prSet presAssocID="{100CC26F-4286-4CCA-97D7-B862B9D272C5}" presName="Name17" presStyleLbl="parChTrans1D3" presStyleIdx="3" presStyleCnt="4"/>
      <dgm:spPr/>
    </dgm:pt>
    <dgm:pt modelId="{2FFF56BC-EA0C-40CD-AF3A-5C0C6EC5F51E}" type="pres">
      <dgm:prSet presAssocID="{AE971DE7-8356-4570-BF79-6FAAD5832061}" presName="hierRoot3" presStyleCnt="0"/>
      <dgm:spPr/>
    </dgm:pt>
    <dgm:pt modelId="{271303EA-3122-4628-B815-E42F0F0A3FD8}" type="pres">
      <dgm:prSet presAssocID="{AE971DE7-8356-4570-BF79-6FAAD5832061}" presName="composite3" presStyleCnt="0"/>
      <dgm:spPr/>
    </dgm:pt>
    <dgm:pt modelId="{D38FAF09-CA52-490F-BE4F-13BEDDF4C81E}" type="pres">
      <dgm:prSet presAssocID="{AE971DE7-8356-4570-BF79-6FAAD5832061}" presName="background3" presStyleLbl="node3" presStyleIdx="3" presStyleCnt="4"/>
      <dgm:spPr>
        <a:solidFill>
          <a:schemeClr val="bg2"/>
        </a:solidFill>
      </dgm:spPr>
    </dgm:pt>
    <dgm:pt modelId="{426C5CF9-35B7-4A99-9EDF-F66F6623E6E6}" type="pres">
      <dgm:prSet presAssocID="{AE971DE7-8356-4570-BF79-6FAAD5832061}" presName="text3" presStyleLbl="fgAcc3" presStyleIdx="3" presStyleCnt="4" custScaleX="185527" custScaleY="458918" custLinFactNeighborY="6245">
        <dgm:presLayoutVars>
          <dgm:chPref val="3"/>
        </dgm:presLayoutVars>
      </dgm:prSet>
      <dgm:spPr>
        <a:xfrm>
          <a:off x="9489404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693162E2-FCDC-4B3D-801C-0AE1C2AB79EB}" type="pres">
      <dgm:prSet presAssocID="{AE971DE7-8356-4570-BF79-6FAAD5832061}" presName="hierChild4" presStyleCnt="0"/>
      <dgm:spPr/>
    </dgm:pt>
  </dgm:ptLst>
  <dgm:cxnLst>
    <dgm:cxn modelId="{D19CCD05-AE8A-4876-8153-B8BB1499242D}" type="presOf" srcId="{4AEE0B1B-423F-405B-849C-DAA8ED99A3E3}" destId="{8590FB58-CCFD-4466-BA47-9EDAEEB49F8A}" srcOrd="0" destOrd="0" presId="urn:microsoft.com/office/officeart/2005/8/layout/hierarchy1"/>
    <dgm:cxn modelId="{6893D309-8177-4542-B9A9-84D163875098}" srcId="{7132A974-5B53-42FC-BFA7-C35C7532CDBD}" destId="{4AEE0B1B-423F-405B-849C-DAA8ED99A3E3}" srcOrd="0" destOrd="0" parTransId="{F73038BC-CD1C-4F9F-B26C-5BD2AEB63859}" sibTransId="{F3C7760B-2B37-4579-8957-1FE571B4E77A}"/>
    <dgm:cxn modelId="{EDB3E90E-DA27-4DB7-8A53-DDBE1FFDAB02}" type="presOf" srcId="{526488A7-83F7-42F9-ABBF-357715A8939C}" destId="{09BB34AE-851F-4311-B3AC-33E2973F359D}" srcOrd="0" destOrd="0" presId="urn:microsoft.com/office/officeart/2005/8/layout/hierarchy1"/>
    <dgm:cxn modelId="{7671400F-BF9C-43B1-97E9-2B7D6AF3CB1F}" type="presOf" srcId="{F73038BC-CD1C-4F9F-B26C-5BD2AEB63859}" destId="{86C3C1E9-34A3-46F8-8BAD-2334293AEC01}" srcOrd="0" destOrd="0" presId="urn:microsoft.com/office/officeart/2005/8/layout/hierarchy1"/>
    <dgm:cxn modelId="{E9C2F71C-5911-4787-9E37-138771310AA1}" srcId="{28420830-0B46-4899-AB63-934C72CE64ED}" destId="{AE971DE7-8356-4570-BF79-6FAAD5832061}" srcOrd="2" destOrd="0" parTransId="{100CC26F-4286-4CCA-97D7-B862B9D272C5}" sibTransId="{71EAEB4C-E8DD-4819-B0F5-5F59D2DAE1E5}"/>
    <dgm:cxn modelId="{548FAA28-9AE2-4DB0-87BC-8FF783955A43}" srcId="{28420830-0B46-4899-AB63-934C72CE64ED}" destId="{DE1F37F7-17AB-4CC8-947E-7A892BAAF5AC}" srcOrd="1" destOrd="0" parTransId="{E82BB7DE-A7DF-45B6-8FE5-DFAB6F2EDEC4}" sibTransId="{71419D91-FAF5-4652-87CD-60C65EAE65C6}"/>
    <dgm:cxn modelId="{CC8B7229-B744-4823-B5EE-7C6837C0CF8B}" type="presOf" srcId="{7132A974-5B53-42FC-BFA7-C35C7532CDBD}" destId="{5559DD0E-C600-4CC8-B991-506530C29D24}" srcOrd="0" destOrd="0" presId="urn:microsoft.com/office/officeart/2005/8/layout/hierarchy1"/>
    <dgm:cxn modelId="{CEDAFB30-1307-4F98-A9D9-C7B22B5C1BFC}" type="presOf" srcId="{BE2046C9-B64E-4677-84F5-36AAD083A9B4}" destId="{B4A8B842-B4CB-4B19-9BFD-0803BBECF3D1}" srcOrd="0" destOrd="0" presId="urn:microsoft.com/office/officeart/2005/8/layout/hierarchy1"/>
    <dgm:cxn modelId="{E5DA4C34-A543-4AD9-81FA-0EA10FF0C802}" type="presOf" srcId="{D7BA80DC-8293-4563-B6D8-1F4AEF674F18}" destId="{A547A92A-53AD-44C6-A94E-43CC7F667841}" srcOrd="0" destOrd="0" presId="urn:microsoft.com/office/officeart/2005/8/layout/hierarchy1"/>
    <dgm:cxn modelId="{654A2538-C3C8-42B7-A0FD-8A1FC0B12EB3}" type="presOf" srcId="{AE971DE7-8356-4570-BF79-6FAAD5832061}" destId="{426C5CF9-35B7-4A99-9EDF-F66F6623E6E6}" srcOrd="0" destOrd="0" presId="urn:microsoft.com/office/officeart/2005/8/layout/hierarchy1"/>
    <dgm:cxn modelId="{5DF9785C-6988-4D26-A499-D04AA8A2D2D3}" type="presOf" srcId="{100CC26F-4286-4CCA-97D7-B862B9D272C5}" destId="{3953FBF4-1DC4-4513-B3F0-0243AE5261E0}" srcOrd="0" destOrd="0" presId="urn:microsoft.com/office/officeart/2005/8/layout/hierarchy1"/>
    <dgm:cxn modelId="{2C1ACA5E-20C6-489F-B0F2-96948F3D21E7}" type="presOf" srcId="{E82BB7DE-A7DF-45B6-8FE5-DFAB6F2EDEC4}" destId="{0966E609-0A68-437C-AE3A-29FFF96DC93D}" srcOrd="0" destOrd="0" presId="urn:microsoft.com/office/officeart/2005/8/layout/hierarchy1"/>
    <dgm:cxn modelId="{88876149-7321-4FAC-ADEF-B4B353B7E718}" srcId="{4AEE0B1B-423F-405B-849C-DAA8ED99A3E3}" destId="{DE962A2D-987A-4F9C-8BEE-2BD7764D893F}" srcOrd="1" destOrd="0" parTransId="{55C02B7B-7939-47D2-AEB3-2123298CBC09}" sibTransId="{09A57BE5-3D94-4B64-8ED5-2DDA9ED4D3E4}"/>
    <dgm:cxn modelId="{9AD59C69-0742-4A0A-A965-D88A22A706AA}" type="presOf" srcId="{28420830-0B46-4899-AB63-934C72CE64ED}" destId="{CB65B1E3-0EB0-485D-9A2B-39EBC4DBB56E}" srcOrd="0" destOrd="0" presId="urn:microsoft.com/office/officeart/2005/8/layout/hierarchy1"/>
    <dgm:cxn modelId="{C72CB874-6734-4513-B407-7BF5B0A6977C}" type="presOf" srcId="{DE962A2D-987A-4F9C-8BEE-2BD7764D893F}" destId="{7CC16E17-4951-4B01-B382-C4F8B03782F9}" srcOrd="0" destOrd="0" presId="urn:microsoft.com/office/officeart/2005/8/layout/hierarchy1"/>
    <dgm:cxn modelId="{B937457B-E667-4C19-A311-62AD252BCFEE}" type="presOf" srcId="{55C02B7B-7939-47D2-AEB3-2123298CBC09}" destId="{0CC85D04-F901-44AE-AD99-D0650CAD919F}" srcOrd="0" destOrd="0" presId="urn:microsoft.com/office/officeart/2005/8/layout/hierarchy1"/>
    <dgm:cxn modelId="{38ECA79B-6B71-405E-AAAB-6BBAC83E4FB5}" type="presOf" srcId="{DE1F37F7-17AB-4CC8-947E-7A892BAAF5AC}" destId="{EE657269-A377-4BD4-A1AA-1A9E1119CD64}" srcOrd="0" destOrd="0" presId="urn:microsoft.com/office/officeart/2005/8/layout/hierarchy1"/>
    <dgm:cxn modelId="{CB6AC2A5-586B-4395-B256-22D4DED13CDD}" srcId="{4AEE0B1B-423F-405B-849C-DAA8ED99A3E3}" destId="{F174FE38-7369-4AB0-91B0-06FF6091B183}" srcOrd="0" destOrd="0" parTransId="{5232292B-E8FE-4FBA-BA07-2EA67904BB34}" sibTransId="{B2D55E20-0558-4009-AFAF-7C234E37D4DE}"/>
    <dgm:cxn modelId="{26B413A6-BC4A-4FAD-A254-352FB265A9E5}" srcId="{4B301F17-687D-484A-AE08-6CB506C004D4}" destId="{28420830-0B46-4899-AB63-934C72CE64ED}" srcOrd="1" destOrd="0" parTransId="{D7BA80DC-8293-4563-B6D8-1F4AEF674F18}" sibTransId="{8EFA8AB0-8510-4A78-AB44-CDF5B55A2D7A}"/>
    <dgm:cxn modelId="{DF0B97B2-2AC8-429A-B40A-3A798B8684F8}" srcId="{851EF1E4-D58F-42E0-8449-7A9427562EBF}" destId="{4B301F17-687D-484A-AE08-6CB506C004D4}" srcOrd="0" destOrd="0" parTransId="{E619F02C-B2D4-4ABA-B419-E4D69A6759B6}" sibTransId="{5CE11D12-75A7-4F7B-A1E1-72EE82FAFE11}"/>
    <dgm:cxn modelId="{EF0288BC-D5C5-42EC-A4CB-1E0B4E3133A2}" srcId="{28420830-0B46-4899-AB63-934C72CE64ED}" destId="{BE2046C9-B64E-4677-84F5-36AAD083A9B4}" srcOrd="0" destOrd="0" parTransId="{4906E9F2-3030-46E6-B354-08D79FB606B0}" sibTransId="{F30B0701-AFB1-444C-9298-7E2C422B5E1A}"/>
    <dgm:cxn modelId="{94A5B6D4-2AEF-4ADE-B6A8-C1D54F494F80}" type="presOf" srcId="{5232292B-E8FE-4FBA-BA07-2EA67904BB34}" destId="{428D4B02-960D-4CB4-BFD6-8C3290210532}" srcOrd="0" destOrd="0" presId="urn:microsoft.com/office/officeart/2005/8/layout/hierarchy1"/>
    <dgm:cxn modelId="{42CC1ED8-C351-4F2A-851B-A2039FFAE0F4}" type="presOf" srcId="{F174FE38-7369-4AB0-91B0-06FF6091B183}" destId="{1A39719E-A0A4-4FAE-B4A0-B6722F1C1FC2}" srcOrd="0" destOrd="0" presId="urn:microsoft.com/office/officeart/2005/8/layout/hierarchy1"/>
    <dgm:cxn modelId="{C121A7E3-0FE3-446F-9DA1-6B0F37F82461}" type="presOf" srcId="{851EF1E4-D58F-42E0-8449-7A9427562EBF}" destId="{BB0EE2DA-1593-4F02-980F-F36E7C36C00C}" srcOrd="0" destOrd="0" presId="urn:microsoft.com/office/officeart/2005/8/layout/hierarchy1"/>
    <dgm:cxn modelId="{2484C7E8-ECE4-4580-98DA-CBBE254705A8}" srcId="{4B301F17-687D-484A-AE08-6CB506C004D4}" destId="{7132A974-5B53-42FC-BFA7-C35C7532CDBD}" srcOrd="0" destOrd="0" parTransId="{526488A7-83F7-42F9-ABBF-357715A8939C}" sibTransId="{852E50E9-8A66-4B1D-AACA-21D925D6F3CD}"/>
    <dgm:cxn modelId="{30C178ED-AC7F-4195-906B-D3C8F6E3FC8C}" type="presOf" srcId="{4906E9F2-3030-46E6-B354-08D79FB606B0}" destId="{C4197D08-65D9-4884-B12C-C0C7524C115E}" srcOrd="0" destOrd="0" presId="urn:microsoft.com/office/officeart/2005/8/layout/hierarchy1"/>
    <dgm:cxn modelId="{532C22F5-7891-4F99-91F4-0353DE3535BF}" type="presOf" srcId="{4B301F17-687D-484A-AE08-6CB506C004D4}" destId="{5873F6FA-76B1-4862-9CA4-A521B564DEA9}" srcOrd="0" destOrd="0" presId="urn:microsoft.com/office/officeart/2005/8/layout/hierarchy1"/>
    <dgm:cxn modelId="{17EB1EEE-FB93-4CC6-B979-38E4447EB9F6}" type="presParOf" srcId="{BB0EE2DA-1593-4F02-980F-F36E7C36C00C}" destId="{88BFCC74-955F-4418-8D24-25B082BE268A}" srcOrd="0" destOrd="0" presId="urn:microsoft.com/office/officeart/2005/8/layout/hierarchy1"/>
    <dgm:cxn modelId="{2A57C87A-3DF2-4EB9-ABC9-B9A714435195}" type="presParOf" srcId="{88BFCC74-955F-4418-8D24-25B082BE268A}" destId="{D1B4F67F-92F2-4356-8257-70D242C28539}" srcOrd="0" destOrd="0" presId="urn:microsoft.com/office/officeart/2005/8/layout/hierarchy1"/>
    <dgm:cxn modelId="{3F2AA304-B2C1-4F47-8545-52094058B385}" type="presParOf" srcId="{D1B4F67F-92F2-4356-8257-70D242C28539}" destId="{AA1CE0E9-B39D-465E-B871-80343102AAE6}" srcOrd="0" destOrd="0" presId="urn:microsoft.com/office/officeart/2005/8/layout/hierarchy1"/>
    <dgm:cxn modelId="{86B4C835-6986-4516-96C2-FCC0BD00BD5D}" type="presParOf" srcId="{D1B4F67F-92F2-4356-8257-70D242C28539}" destId="{5873F6FA-76B1-4862-9CA4-A521B564DEA9}" srcOrd="1" destOrd="0" presId="urn:microsoft.com/office/officeart/2005/8/layout/hierarchy1"/>
    <dgm:cxn modelId="{29666659-F420-4934-BFE0-A316EEAF9441}" type="presParOf" srcId="{88BFCC74-955F-4418-8D24-25B082BE268A}" destId="{FA70521D-38CA-4CE1-9E6B-A5349037086F}" srcOrd="1" destOrd="0" presId="urn:microsoft.com/office/officeart/2005/8/layout/hierarchy1"/>
    <dgm:cxn modelId="{3A611460-A54C-4EC2-B401-9257B5455113}" type="presParOf" srcId="{FA70521D-38CA-4CE1-9E6B-A5349037086F}" destId="{09BB34AE-851F-4311-B3AC-33E2973F359D}" srcOrd="0" destOrd="0" presId="urn:microsoft.com/office/officeart/2005/8/layout/hierarchy1"/>
    <dgm:cxn modelId="{EB1AB42B-93CE-471A-A21D-17DB41F0C215}" type="presParOf" srcId="{FA70521D-38CA-4CE1-9E6B-A5349037086F}" destId="{9B9C1070-0FDF-4CA3-AEF1-211BACCBA841}" srcOrd="1" destOrd="0" presId="urn:microsoft.com/office/officeart/2005/8/layout/hierarchy1"/>
    <dgm:cxn modelId="{A89B35D5-3879-4DFE-BF62-0777046BBF85}" type="presParOf" srcId="{9B9C1070-0FDF-4CA3-AEF1-211BACCBA841}" destId="{3B6D20BD-4CBE-4019-8400-BF333A385A12}" srcOrd="0" destOrd="0" presId="urn:microsoft.com/office/officeart/2005/8/layout/hierarchy1"/>
    <dgm:cxn modelId="{3EB38A04-6990-46EF-A43A-78E775343B63}" type="presParOf" srcId="{3B6D20BD-4CBE-4019-8400-BF333A385A12}" destId="{36B53AE3-3D5D-480B-A861-88E2E150535D}" srcOrd="0" destOrd="0" presId="urn:microsoft.com/office/officeart/2005/8/layout/hierarchy1"/>
    <dgm:cxn modelId="{A32FB5DD-0489-4C5F-939A-3D94F58B0219}" type="presParOf" srcId="{3B6D20BD-4CBE-4019-8400-BF333A385A12}" destId="{5559DD0E-C600-4CC8-B991-506530C29D24}" srcOrd="1" destOrd="0" presId="urn:microsoft.com/office/officeart/2005/8/layout/hierarchy1"/>
    <dgm:cxn modelId="{2A50840F-E9D6-4BB4-97F8-51C82E06075F}" type="presParOf" srcId="{9B9C1070-0FDF-4CA3-AEF1-211BACCBA841}" destId="{6A791926-EF55-42B3-AD75-E6188D3BD504}" srcOrd="1" destOrd="0" presId="urn:microsoft.com/office/officeart/2005/8/layout/hierarchy1"/>
    <dgm:cxn modelId="{B60B62B9-EA45-4009-A46D-5C18BDF3E0AB}" type="presParOf" srcId="{6A791926-EF55-42B3-AD75-E6188D3BD504}" destId="{86C3C1E9-34A3-46F8-8BAD-2334293AEC01}" srcOrd="0" destOrd="0" presId="urn:microsoft.com/office/officeart/2005/8/layout/hierarchy1"/>
    <dgm:cxn modelId="{CD96D24F-2FFC-4739-A9AA-EB253290FB11}" type="presParOf" srcId="{6A791926-EF55-42B3-AD75-E6188D3BD504}" destId="{84C7635C-33E2-4348-A2B1-CE4C1CF482C5}" srcOrd="1" destOrd="0" presId="urn:microsoft.com/office/officeart/2005/8/layout/hierarchy1"/>
    <dgm:cxn modelId="{F8B2CF34-2017-4372-BE3F-7E25E42C8FCC}" type="presParOf" srcId="{84C7635C-33E2-4348-A2B1-CE4C1CF482C5}" destId="{AA049E3D-26AE-415F-AEEA-0C1FFBF0D8CB}" srcOrd="0" destOrd="0" presId="urn:microsoft.com/office/officeart/2005/8/layout/hierarchy1"/>
    <dgm:cxn modelId="{041284E9-3517-416D-AD1E-E25FE42BE6D1}" type="presParOf" srcId="{AA049E3D-26AE-415F-AEEA-0C1FFBF0D8CB}" destId="{02FD9FEC-69DE-40DD-8B70-CC6EBE0D11F0}" srcOrd="0" destOrd="0" presId="urn:microsoft.com/office/officeart/2005/8/layout/hierarchy1"/>
    <dgm:cxn modelId="{3049D9E8-1A47-4EDE-A21E-CBC9F7E32495}" type="presParOf" srcId="{AA049E3D-26AE-415F-AEEA-0C1FFBF0D8CB}" destId="{8590FB58-CCFD-4466-BA47-9EDAEEB49F8A}" srcOrd="1" destOrd="0" presId="urn:microsoft.com/office/officeart/2005/8/layout/hierarchy1"/>
    <dgm:cxn modelId="{D2A868B4-51B9-43AB-B072-78894D5E0D4C}" type="presParOf" srcId="{84C7635C-33E2-4348-A2B1-CE4C1CF482C5}" destId="{73ADE18B-3925-4D47-9B73-1368339C560F}" srcOrd="1" destOrd="0" presId="urn:microsoft.com/office/officeart/2005/8/layout/hierarchy1"/>
    <dgm:cxn modelId="{7A79B17D-75A5-48E5-9C3F-62FC8D94FF7E}" type="presParOf" srcId="{73ADE18B-3925-4D47-9B73-1368339C560F}" destId="{428D4B02-960D-4CB4-BFD6-8C3290210532}" srcOrd="0" destOrd="0" presId="urn:microsoft.com/office/officeart/2005/8/layout/hierarchy1"/>
    <dgm:cxn modelId="{64422052-AA71-466A-B037-75F4EEB5A899}" type="presParOf" srcId="{73ADE18B-3925-4D47-9B73-1368339C560F}" destId="{AD21E665-5734-47B1-91D3-72BC760DB9BA}" srcOrd="1" destOrd="0" presId="urn:microsoft.com/office/officeart/2005/8/layout/hierarchy1"/>
    <dgm:cxn modelId="{2DDED994-7B7A-45D7-BD77-D28A1CA1391D}" type="presParOf" srcId="{AD21E665-5734-47B1-91D3-72BC760DB9BA}" destId="{22ECB525-4AB0-40FA-A6AE-F366476C2635}" srcOrd="0" destOrd="0" presId="urn:microsoft.com/office/officeart/2005/8/layout/hierarchy1"/>
    <dgm:cxn modelId="{4859D80F-B64A-431B-8098-1D657BBB8BED}" type="presParOf" srcId="{22ECB525-4AB0-40FA-A6AE-F366476C2635}" destId="{5A0A5083-9160-4417-9D7A-287A48272AB5}" srcOrd="0" destOrd="0" presId="urn:microsoft.com/office/officeart/2005/8/layout/hierarchy1"/>
    <dgm:cxn modelId="{4D259F7B-3DA8-4125-BCE5-0792697C428A}" type="presParOf" srcId="{22ECB525-4AB0-40FA-A6AE-F366476C2635}" destId="{1A39719E-A0A4-4FAE-B4A0-B6722F1C1FC2}" srcOrd="1" destOrd="0" presId="urn:microsoft.com/office/officeart/2005/8/layout/hierarchy1"/>
    <dgm:cxn modelId="{34DC6A6F-9292-4F6E-9FF6-C551E4559815}" type="presParOf" srcId="{AD21E665-5734-47B1-91D3-72BC760DB9BA}" destId="{0BB91B95-2C4C-43F7-8343-E7B1E8BEA707}" srcOrd="1" destOrd="0" presId="urn:microsoft.com/office/officeart/2005/8/layout/hierarchy1"/>
    <dgm:cxn modelId="{D3AE6907-2F46-4C64-9B54-20B284A74340}" type="presParOf" srcId="{73ADE18B-3925-4D47-9B73-1368339C560F}" destId="{0CC85D04-F901-44AE-AD99-D0650CAD919F}" srcOrd="2" destOrd="0" presId="urn:microsoft.com/office/officeart/2005/8/layout/hierarchy1"/>
    <dgm:cxn modelId="{D7255065-B3AB-48C5-A344-70D4097680B9}" type="presParOf" srcId="{73ADE18B-3925-4D47-9B73-1368339C560F}" destId="{C3FC18D5-17FD-424C-ACB2-978862F4C337}" srcOrd="3" destOrd="0" presId="urn:microsoft.com/office/officeart/2005/8/layout/hierarchy1"/>
    <dgm:cxn modelId="{912ED048-9486-416B-A3E8-EA9BEB5F222A}" type="presParOf" srcId="{C3FC18D5-17FD-424C-ACB2-978862F4C337}" destId="{747F0F1B-DF91-4D21-A84D-0C7C613CC240}" srcOrd="0" destOrd="0" presId="urn:microsoft.com/office/officeart/2005/8/layout/hierarchy1"/>
    <dgm:cxn modelId="{C9FEC33E-2878-4090-AED0-ADC8E97B66DC}" type="presParOf" srcId="{747F0F1B-DF91-4D21-A84D-0C7C613CC240}" destId="{E79535CB-8151-40B9-9561-A1C99C13AA34}" srcOrd="0" destOrd="0" presId="urn:microsoft.com/office/officeart/2005/8/layout/hierarchy1"/>
    <dgm:cxn modelId="{76A4E336-9F65-408D-815D-31E4AD3D1E90}" type="presParOf" srcId="{747F0F1B-DF91-4D21-A84D-0C7C613CC240}" destId="{7CC16E17-4951-4B01-B382-C4F8B03782F9}" srcOrd="1" destOrd="0" presId="urn:microsoft.com/office/officeart/2005/8/layout/hierarchy1"/>
    <dgm:cxn modelId="{28CBC896-FB2F-4FC8-A0A7-DA91D70038C3}" type="presParOf" srcId="{C3FC18D5-17FD-424C-ACB2-978862F4C337}" destId="{E95DCAD8-ACCD-4C56-9E07-C09650A1E334}" srcOrd="1" destOrd="0" presId="urn:microsoft.com/office/officeart/2005/8/layout/hierarchy1"/>
    <dgm:cxn modelId="{0CFE615C-9569-496A-BB96-15C339EEF8DE}" type="presParOf" srcId="{FA70521D-38CA-4CE1-9E6B-A5349037086F}" destId="{A547A92A-53AD-44C6-A94E-43CC7F667841}" srcOrd="2" destOrd="0" presId="urn:microsoft.com/office/officeart/2005/8/layout/hierarchy1"/>
    <dgm:cxn modelId="{1E663458-6353-4E62-B1D4-E7D60D1F7B04}" type="presParOf" srcId="{FA70521D-38CA-4CE1-9E6B-A5349037086F}" destId="{9B8C4702-B095-403E-B427-CC2E5E233A31}" srcOrd="3" destOrd="0" presId="urn:microsoft.com/office/officeart/2005/8/layout/hierarchy1"/>
    <dgm:cxn modelId="{22D319E3-E467-4182-8638-E7C87D1F8240}" type="presParOf" srcId="{9B8C4702-B095-403E-B427-CC2E5E233A31}" destId="{F5793DD6-772A-4199-83CC-50D930DC7786}" srcOrd="0" destOrd="0" presId="urn:microsoft.com/office/officeart/2005/8/layout/hierarchy1"/>
    <dgm:cxn modelId="{D31DEE86-1090-407B-8F7E-BDCC1F572DEA}" type="presParOf" srcId="{F5793DD6-772A-4199-83CC-50D930DC7786}" destId="{FBC5752A-262F-41AC-BD94-CB31EB038FAE}" srcOrd="0" destOrd="0" presId="urn:microsoft.com/office/officeart/2005/8/layout/hierarchy1"/>
    <dgm:cxn modelId="{03366EE5-646D-4B70-8D15-9D1844DEDD15}" type="presParOf" srcId="{F5793DD6-772A-4199-83CC-50D930DC7786}" destId="{CB65B1E3-0EB0-485D-9A2B-39EBC4DBB56E}" srcOrd="1" destOrd="0" presId="urn:microsoft.com/office/officeart/2005/8/layout/hierarchy1"/>
    <dgm:cxn modelId="{A186770F-E395-4970-8F13-5E8E0A5CC813}" type="presParOf" srcId="{9B8C4702-B095-403E-B427-CC2E5E233A31}" destId="{0E62C7E8-36EB-45A4-A4FD-4DDB10A20CB1}" srcOrd="1" destOrd="0" presId="urn:microsoft.com/office/officeart/2005/8/layout/hierarchy1"/>
    <dgm:cxn modelId="{0DEEE9AB-18CF-43A8-85E0-49F9F1B0B51A}" type="presParOf" srcId="{0E62C7E8-36EB-45A4-A4FD-4DDB10A20CB1}" destId="{C4197D08-65D9-4884-B12C-C0C7524C115E}" srcOrd="0" destOrd="0" presId="urn:microsoft.com/office/officeart/2005/8/layout/hierarchy1"/>
    <dgm:cxn modelId="{162F0DD8-5C8B-404B-AB91-FFA007AB3721}" type="presParOf" srcId="{0E62C7E8-36EB-45A4-A4FD-4DDB10A20CB1}" destId="{224AFC2C-A9A5-45AA-9A77-59BAE1F39D42}" srcOrd="1" destOrd="0" presId="urn:microsoft.com/office/officeart/2005/8/layout/hierarchy1"/>
    <dgm:cxn modelId="{6DD303DE-F5E0-401D-A300-766C90A49AF7}" type="presParOf" srcId="{224AFC2C-A9A5-45AA-9A77-59BAE1F39D42}" destId="{51BEA83F-6DC7-43F7-80F0-C6726501D381}" srcOrd="0" destOrd="0" presId="urn:microsoft.com/office/officeart/2005/8/layout/hierarchy1"/>
    <dgm:cxn modelId="{B1BC5B0B-43C8-4F45-AF27-5EBF5ACB055D}" type="presParOf" srcId="{51BEA83F-6DC7-43F7-80F0-C6726501D381}" destId="{63E107EB-DE30-41CB-A156-C643921299C0}" srcOrd="0" destOrd="0" presId="urn:microsoft.com/office/officeart/2005/8/layout/hierarchy1"/>
    <dgm:cxn modelId="{664C35D0-9C75-4A48-B30F-BFBA9B169EC3}" type="presParOf" srcId="{51BEA83F-6DC7-43F7-80F0-C6726501D381}" destId="{B4A8B842-B4CB-4B19-9BFD-0803BBECF3D1}" srcOrd="1" destOrd="0" presId="urn:microsoft.com/office/officeart/2005/8/layout/hierarchy1"/>
    <dgm:cxn modelId="{C263BDE3-9668-4143-B073-75AD117D5418}" type="presParOf" srcId="{224AFC2C-A9A5-45AA-9A77-59BAE1F39D42}" destId="{35ECD9AB-61FA-47EF-9FD1-B2E264CD6F00}" srcOrd="1" destOrd="0" presId="urn:microsoft.com/office/officeart/2005/8/layout/hierarchy1"/>
    <dgm:cxn modelId="{C8916972-8EE3-4A4A-873F-80104A468828}" type="presParOf" srcId="{0E62C7E8-36EB-45A4-A4FD-4DDB10A20CB1}" destId="{0966E609-0A68-437C-AE3A-29FFF96DC93D}" srcOrd="2" destOrd="0" presId="urn:microsoft.com/office/officeart/2005/8/layout/hierarchy1"/>
    <dgm:cxn modelId="{7608D461-AC1E-4C5D-B42C-14831E02F8F3}" type="presParOf" srcId="{0E62C7E8-36EB-45A4-A4FD-4DDB10A20CB1}" destId="{79A979B6-7920-4BEA-8CF9-83B52C089177}" srcOrd="3" destOrd="0" presId="urn:microsoft.com/office/officeart/2005/8/layout/hierarchy1"/>
    <dgm:cxn modelId="{DD3EE4F9-540D-4631-8A16-35BA160ACAC4}" type="presParOf" srcId="{79A979B6-7920-4BEA-8CF9-83B52C089177}" destId="{9FBF5972-050E-4FE5-B5CD-851D64243419}" srcOrd="0" destOrd="0" presId="urn:microsoft.com/office/officeart/2005/8/layout/hierarchy1"/>
    <dgm:cxn modelId="{CC6B4E41-355B-42D6-A7B6-C755F8AAB54E}" type="presParOf" srcId="{9FBF5972-050E-4FE5-B5CD-851D64243419}" destId="{CD9C680F-438D-493D-9604-237A20E0A93E}" srcOrd="0" destOrd="0" presId="urn:microsoft.com/office/officeart/2005/8/layout/hierarchy1"/>
    <dgm:cxn modelId="{A142A3A3-09C9-438B-9017-675151B3EE93}" type="presParOf" srcId="{9FBF5972-050E-4FE5-B5CD-851D64243419}" destId="{EE657269-A377-4BD4-A1AA-1A9E1119CD64}" srcOrd="1" destOrd="0" presId="urn:microsoft.com/office/officeart/2005/8/layout/hierarchy1"/>
    <dgm:cxn modelId="{6C59D964-7F2B-4CA8-81AB-D6F743726FF8}" type="presParOf" srcId="{79A979B6-7920-4BEA-8CF9-83B52C089177}" destId="{7AB12E1B-925B-4912-9A05-31D98C1F74A4}" srcOrd="1" destOrd="0" presId="urn:microsoft.com/office/officeart/2005/8/layout/hierarchy1"/>
    <dgm:cxn modelId="{00D06794-C919-450B-ADAE-89B5CD43CB1E}" type="presParOf" srcId="{0E62C7E8-36EB-45A4-A4FD-4DDB10A20CB1}" destId="{3953FBF4-1DC4-4513-B3F0-0243AE5261E0}" srcOrd="4" destOrd="0" presId="urn:microsoft.com/office/officeart/2005/8/layout/hierarchy1"/>
    <dgm:cxn modelId="{8B868577-FE7F-4B8D-A30C-448E324A8DB0}" type="presParOf" srcId="{0E62C7E8-36EB-45A4-A4FD-4DDB10A20CB1}" destId="{2FFF56BC-EA0C-40CD-AF3A-5C0C6EC5F51E}" srcOrd="5" destOrd="0" presId="urn:microsoft.com/office/officeart/2005/8/layout/hierarchy1"/>
    <dgm:cxn modelId="{34EDEA5E-B3B9-47DF-92F4-1BDC4E4103AA}" type="presParOf" srcId="{2FFF56BC-EA0C-40CD-AF3A-5C0C6EC5F51E}" destId="{271303EA-3122-4628-B815-E42F0F0A3FD8}" srcOrd="0" destOrd="0" presId="urn:microsoft.com/office/officeart/2005/8/layout/hierarchy1"/>
    <dgm:cxn modelId="{5377EDE9-8C19-4CE8-A612-788DD7D16675}" type="presParOf" srcId="{271303EA-3122-4628-B815-E42F0F0A3FD8}" destId="{D38FAF09-CA52-490F-BE4F-13BEDDF4C81E}" srcOrd="0" destOrd="0" presId="urn:microsoft.com/office/officeart/2005/8/layout/hierarchy1"/>
    <dgm:cxn modelId="{04FB5525-7B30-47DE-BAA2-A1A5B02FA1A7}" type="presParOf" srcId="{271303EA-3122-4628-B815-E42F0F0A3FD8}" destId="{426C5CF9-35B7-4A99-9EDF-F66F6623E6E6}" srcOrd="1" destOrd="0" presId="urn:microsoft.com/office/officeart/2005/8/layout/hierarchy1"/>
    <dgm:cxn modelId="{9F89A502-C294-42C2-A96B-E9F82B9C51D8}" type="presParOf" srcId="{2FFF56BC-EA0C-40CD-AF3A-5C0C6EC5F51E}" destId="{693162E2-FCDC-4B3D-801C-0AE1C2AB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204FD-FD5C-4541-9A08-7E8923AA0236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5529AD-A114-4F70-9F4F-C23B60A08922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113:4</a:t>
          </a:r>
        </a:p>
      </dgm:t>
    </dgm:pt>
    <dgm:pt modelId="{14CE2EB2-F822-4F69-82D8-DEF2FD8EA73E}" type="par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2DE8A6-98A2-4028-9841-4752B2E09EE5}" type="sib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AAE439-8A22-4AB1-B28A-00E2627FD4EB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t-BR" sz="2000" b="1" dirty="0">
              <a:effectLst/>
            </a:rPr>
            <a:t>Porque é excelso acima do céu e da terra</a:t>
          </a:r>
          <a:endParaRPr lang="es-ES" sz="2000" b="1" dirty="0">
            <a:effectLst/>
          </a:endParaRPr>
        </a:p>
      </dgm:t>
    </dgm:pt>
    <dgm:pt modelId="{724ED456-44A4-45FE-8376-F761462D8092}" type="par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923E7-DA6F-4BFC-961A-E1D579A5A832}" type="sib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D9075-E490-4D1C-8149-FA4F71988D85}">
      <dgm:prSet custT="1"/>
      <dgm:spPr/>
      <dgm:t>
        <a:bodyPr/>
        <a:lstStyle/>
        <a:p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113:5-6</a:t>
          </a:r>
        </a:p>
      </dgm:t>
    </dgm:pt>
    <dgm:pt modelId="{56E4A15D-E538-44E5-8587-C9F22F93B440}" type="par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72F44-48BF-4451-AF95-B449F37A7423}" type="sib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6B6-6AB7-4BDC-B4EA-C70B45017F6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t-BR" sz="2000" b="1" noProof="0" dirty="0">
              <a:effectLst/>
            </a:rPr>
            <a:t>Porque, embora habite no alto, Ele se humilha e se rebaixa ao nosso nível</a:t>
          </a:r>
        </a:p>
      </dgm:t>
    </dgm:pt>
    <dgm:pt modelId="{FD568D93-CF1F-4476-95C4-D1CBBDD8740C}" type="par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A3C85-1F38-414B-902F-CD9FB5593CED}" type="sib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08176-ED41-42C4-A910-866990972B37}">
      <dgm:prSet custT="1"/>
      <dgm:spPr/>
      <dgm:t>
        <a:bodyPr/>
        <a:lstStyle/>
        <a:p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113:7-8</a:t>
          </a:r>
        </a:p>
      </dgm:t>
    </dgm:pt>
    <dgm:pt modelId="{674576B2-EE33-42B7-B3BD-B348BF291274}" type="par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6218B-7061-4F2A-B1C6-222A5C80EC17}" type="sib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07994-F8F2-4118-8049-632BEF7411AE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t-BR" sz="2000" b="1" dirty="0">
              <a:effectLst/>
            </a:rPr>
            <a:t>Pois levanta os pobres e os necessitados</a:t>
          </a:r>
          <a:endParaRPr lang="es-ES" sz="2000" b="1" dirty="0">
            <a:effectLst/>
          </a:endParaRPr>
        </a:p>
      </dgm:t>
    </dgm:pt>
    <dgm:pt modelId="{C6033682-78C6-4C82-A4AC-30B8126C1D0E}" type="par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E252E-D6D3-4C25-83C7-972A47754E15}" type="sib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EE663-14EC-4302-9C0A-CD69B1DFD1EE}">
      <dgm:prSet custT="1"/>
      <dgm:spPr/>
      <dgm:t>
        <a:bodyPr/>
        <a:lstStyle/>
        <a:p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113:9</a:t>
          </a:r>
        </a:p>
      </dgm:t>
    </dgm:pt>
    <dgm:pt modelId="{3B3998F5-7897-4240-8A69-DA9C87B91500}" type="par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06D77-4B2D-4621-A033-89FE525D8B61}" type="sib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3A472-D808-4032-AE39-19657230D15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t-BR" sz="2000" b="1" dirty="0">
              <a:effectLst/>
            </a:rPr>
            <a:t>Porque faz milagres maravilhosos</a:t>
          </a:r>
          <a:endParaRPr lang="es-ES" sz="2000" b="1" dirty="0">
            <a:effectLst/>
          </a:endParaRPr>
        </a:p>
      </dgm:t>
    </dgm:pt>
    <dgm:pt modelId="{3ABC0BC1-2368-437E-9012-6CDB24A0D1AF}" type="par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A382B-3997-4DF4-8D7E-23CEB2DD7322}" type="sib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B39266-F325-407B-B750-90F5156D0B03}">
      <dgm:prSet custT="1"/>
      <dgm:spPr>
        <a:solidFill>
          <a:srgbClr val="00B050"/>
        </a:solidFill>
      </dgm:spPr>
      <dgm:t>
        <a:bodyPr/>
        <a:lstStyle/>
        <a:p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123</a:t>
          </a:r>
        </a:p>
      </dgm:t>
    </dgm:pt>
    <dgm:pt modelId="{444EB9B2-85B0-43B1-AC87-B88B00B484C2}" type="par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862B6A-9207-43D0-AB79-147C3997BC49}" type="sib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A95AB-F705-4FE7-ADF5-9C4AC5F390F9}">
      <dgm:prSet custT="1"/>
      <dgm:spPr>
        <a:solidFill>
          <a:srgbClr val="BDFFDB">
            <a:alpha val="89804"/>
          </a:srgbClr>
        </a:solidFill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pt-BR" sz="2000" b="1" dirty="0">
              <a:effectLst/>
            </a:rPr>
            <a:t>Pois Ele tem misericórdia de nós quando somos desprezados</a:t>
          </a:r>
          <a:endParaRPr lang="es-ES" sz="2000" b="1" dirty="0">
            <a:effectLst/>
          </a:endParaRPr>
        </a:p>
      </dgm:t>
    </dgm:pt>
    <dgm:pt modelId="{BD7E36F9-9F95-4D13-8D29-A77127AA4FEA}" type="par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0945E-227E-48E4-BCB5-6423A1D7D1A2}" type="sib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7B34-E270-4567-80A6-B4DD676B9E01}" type="pres">
      <dgm:prSet presAssocID="{E73204FD-FD5C-4541-9A08-7E8923AA0236}" presName="Name0" presStyleCnt="0">
        <dgm:presLayoutVars>
          <dgm:dir/>
          <dgm:animLvl val="lvl"/>
          <dgm:resizeHandles val="exact"/>
        </dgm:presLayoutVars>
      </dgm:prSet>
      <dgm:spPr/>
    </dgm:pt>
    <dgm:pt modelId="{479FBCD3-1AF0-43C2-9C38-AA910945EF60}" type="pres">
      <dgm:prSet presAssocID="{115529AD-A114-4F70-9F4F-C23B60A08922}" presName="linNode" presStyleCnt="0"/>
      <dgm:spPr/>
    </dgm:pt>
    <dgm:pt modelId="{CF6107A4-B74E-41EC-BA2E-1DB7AC70EFAF}" type="pres">
      <dgm:prSet presAssocID="{115529AD-A114-4F70-9F4F-C23B60A08922}" presName="parentText" presStyleLbl="node1" presStyleIdx="0" presStyleCnt="5" custScaleX="73962">
        <dgm:presLayoutVars>
          <dgm:chMax val="1"/>
          <dgm:bulletEnabled val="1"/>
        </dgm:presLayoutVars>
      </dgm:prSet>
      <dgm:spPr/>
    </dgm:pt>
    <dgm:pt modelId="{21D2488D-50EF-496C-AB82-AE5001B22CB3}" type="pres">
      <dgm:prSet presAssocID="{115529AD-A114-4F70-9F4F-C23B60A08922}" presName="descendantText" presStyleLbl="alignAccFollowNode1" presStyleIdx="0" presStyleCnt="5" custScaleX="113002">
        <dgm:presLayoutVars>
          <dgm:bulletEnabled val="1"/>
        </dgm:presLayoutVars>
      </dgm:prSet>
      <dgm:spPr/>
    </dgm:pt>
    <dgm:pt modelId="{A6D60845-4613-4423-A172-EF289FB5BE89}" type="pres">
      <dgm:prSet presAssocID="{892DE8A6-98A2-4028-9841-4752B2E09EE5}" presName="sp" presStyleCnt="0"/>
      <dgm:spPr/>
    </dgm:pt>
    <dgm:pt modelId="{B13D820C-CC49-4B1A-9FC7-FF88E05EAA25}" type="pres">
      <dgm:prSet presAssocID="{232D9075-E490-4D1C-8149-FA4F71988D85}" presName="linNode" presStyleCnt="0"/>
      <dgm:spPr/>
    </dgm:pt>
    <dgm:pt modelId="{D244162D-D8BD-4287-9130-E91A2FC8BB3F}" type="pres">
      <dgm:prSet presAssocID="{232D9075-E490-4D1C-8149-FA4F71988D85}" presName="parentText" presStyleLbl="node1" presStyleIdx="1" presStyleCnt="5" custScaleX="73962">
        <dgm:presLayoutVars>
          <dgm:chMax val="1"/>
          <dgm:bulletEnabled val="1"/>
        </dgm:presLayoutVars>
      </dgm:prSet>
      <dgm:spPr/>
    </dgm:pt>
    <dgm:pt modelId="{BF6069B0-7926-4099-893D-8091FFAE47BA}" type="pres">
      <dgm:prSet presAssocID="{232D9075-E490-4D1C-8149-FA4F71988D85}" presName="descendantText" presStyleLbl="alignAccFollowNode1" presStyleIdx="1" presStyleCnt="5" custScaleX="113002">
        <dgm:presLayoutVars>
          <dgm:bulletEnabled val="1"/>
        </dgm:presLayoutVars>
      </dgm:prSet>
      <dgm:spPr/>
    </dgm:pt>
    <dgm:pt modelId="{7536D400-0914-41C0-AC10-3AB20AA5BFF8}" type="pres">
      <dgm:prSet presAssocID="{78D72F44-48BF-4451-AF95-B449F37A7423}" presName="sp" presStyleCnt="0"/>
      <dgm:spPr/>
    </dgm:pt>
    <dgm:pt modelId="{2DE7CB62-6CD9-4263-B4B2-75A014BC0F5B}" type="pres">
      <dgm:prSet presAssocID="{61C08176-ED41-42C4-A910-866990972B37}" presName="linNode" presStyleCnt="0"/>
      <dgm:spPr/>
    </dgm:pt>
    <dgm:pt modelId="{D0B29615-4FD2-4C41-AB69-EF9371F08DF2}" type="pres">
      <dgm:prSet presAssocID="{61C08176-ED41-42C4-A910-866990972B37}" presName="parentText" presStyleLbl="node1" presStyleIdx="2" presStyleCnt="5" custScaleX="73962">
        <dgm:presLayoutVars>
          <dgm:chMax val="1"/>
          <dgm:bulletEnabled val="1"/>
        </dgm:presLayoutVars>
      </dgm:prSet>
      <dgm:spPr/>
    </dgm:pt>
    <dgm:pt modelId="{C6F24F5F-8ED5-4B23-A0D0-E488E7F21086}" type="pres">
      <dgm:prSet presAssocID="{61C08176-ED41-42C4-A910-866990972B37}" presName="descendantText" presStyleLbl="alignAccFollowNode1" presStyleIdx="2" presStyleCnt="5" custScaleX="113002">
        <dgm:presLayoutVars>
          <dgm:bulletEnabled val="1"/>
        </dgm:presLayoutVars>
      </dgm:prSet>
      <dgm:spPr/>
    </dgm:pt>
    <dgm:pt modelId="{55C9B020-8A0D-42CF-8C5C-132FE75F4FDF}" type="pres">
      <dgm:prSet presAssocID="{D036218B-7061-4F2A-B1C6-222A5C80EC17}" presName="sp" presStyleCnt="0"/>
      <dgm:spPr/>
    </dgm:pt>
    <dgm:pt modelId="{6F488D83-5EC1-4AC9-8C59-54ED3239756F}" type="pres">
      <dgm:prSet presAssocID="{1A8EE663-14EC-4302-9C0A-CD69B1DFD1EE}" presName="linNode" presStyleCnt="0"/>
      <dgm:spPr/>
    </dgm:pt>
    <dgm:pt modelId="{A175CDB4-E773-40D9-A03A-CF1596D68B7B}" type="pres">
      <dgm:prSet presAssocID="{1A8EE663-14EC-4302-9C0A-CD69B1DFD1EE}" presName="parentText" presStyleLbl="node1" presStyleIdx="3" presStyleCnt="5" custScaleX="73962">
        <dgm:presLayoutVars>
          <dgm:chMax val="1"/>
          <dgm:bulletEnabled val="1"/>
        </dgm:presLayoutVars>
      </dgm:prSet>
      <dgm:spPr/>
    </dgm:pt>
    <dgm:pt modelId="{EFEB32E9-B386-4784-AEAD-9CDF5CD2EC8E}" type="pres">
      <dgm:prSet presAssocID="{1A8EE663-14EC-4302-9C0A-CD69B1DFD1EE}" presName="descendantText" presStyleLbl="alignAccFollowNode1" presStyleIdx="3" presStyleCnt="5" custScaleX="113002">
        <dgm:presLayoutVars>
          <dgm:bulletEnabled val="1"/>
        </dgm:presLayoutVars>
      </dgm:prSet>
      <dgm:spPr/>
    </dgm:pt>
    <dgm:pt modelId="{C6D79704-7627-433F-B51F-54032F084745}" type="pres">
      <dgm:prSet presAssocID="{D3F06D77-4B2D-4621-A033-89FE525D8B61}" presName="sp" presStyleCnt="0"/>
      <dgm:spPr/>
    </dgm:pt>
    <dgm:pt modelId="{2BAD476A-D698-42F2-AA7C-E7757A3EFDDB}" type="pres">
      <dgm:prSet presAssocID="{B3B39266-F325-407B-B750-90F5156D0B03}" presName="linNode" presStyleCnt="0"/>
      <dgm:spPr/>
    </dgm:pt>
    <dgm:pt modelId="{2CDEFA96-A300-442B-A773-05A26922C2B7}" type="pres">
      <dgm:prSet presAssocID="{B3B39266-F325-407B-B750-90F5156D0B03}" presName="parentText" presStyleLbl="node1" presStyleIdx="4" presStyleCnt="5" custScaleX="73962">
        <dgm:presLayoutVars>
          <dgm:chMax val="1"/>
          <dgm:bulletEnabled val="1"/>
        </dgm:presLayoutVars>
      </dgm:prSet>
      <dgm:spPr/>
    </dgm:pt>
    <dgm:pt modelId="{F7B5FB86-1A36-44FE-BD7E-FA84680170CD}" type="pres">
      <dgm:prSet presAssocID="{B3B39266-F325-407B-B750-90F5156D0B03}" presName="descendantText" presStyleLbl="alignAccFollowNode1" presStyleIdx="4" presStyleCnt="5" custScaleX="113002">
        <dgm:presLayoutVars>
          <dgm:bulletEnabled val="1"/>
        </dgm:presLayoutVars>
      </dgm:prSet>
      <dgm:spPr/>
    </dgm:pt>
  </dgm:ptLst>
  <dgm:cxnLst>
    <dgm:cxn modelId="{BC9EBD0B-F624-462C-A4E3-DFEA43AAAA8B}" srcId="{B3B39266-F325-407B-B750-90F5156D0B03}" destId="{9F7A95AB-F705-4FE7-ADF5-9C4AC5F390F9}" srcOrd="0" destOrd="0" parTransId="{BD7E36F9-9F95-4D13-8D29-A77127AA4FEA}" sibTransId="{8750945E-227E-48E4-BCB5-6423A1D7D1A2}"/>
    <dgm:cxn modelId="{97427314-2501-497B-99AC-DA85AAF0FA9E}" type="presOf" srcId="{E73204FD-FD5C-4541-9A08-7E8923AA0236}" destId="{26147B34-E270-4567-80A6-B4DD676B9E01}" srcOrd="0" destOrd="0" presId="urn:microsoft.com/office/officeart/2005/8/layout/vList5"/>
    <dgm:cxn modelId="{4186D115-966F-4517-BB12-E73534257BE8}" type="presOf" srcId="{0AAAE439-8A22-4AB1-B28A-00E2627FD4EB}" destId="{21D2488D-50EF-496C-AB82-AE5001B22CB3}" srcOrd="0" destOrd="0" presId="urn:microsoft.com/office/officeart/2005/8/layout/vList5"/>
    <dgm:cxn modelId="{9BE0E616-2702-416C-B0A5-9071054063B8}" srcId="{1A8EE663-14EC-4302-9C0A-CD69B1DFD1EE}" destId="{4423A472-D808-4032-AE39-19657230D15A}" srcOrd="0" destOrd="0" parTransId="{3ABC0BC1-2368-437E-9012-6CDB24A0D1AF}" sibTransId="{15EA382B-3997-4DF4-8D7E-23CEB2DD7322}"/>
    <dgm:cxn modelId="{35FA151B-53CD-4D1D-804C-C38987348443}" type="presOf" srcId="{9F7A95AB-F705-4FE7-ADF5-9C4AC5F390F9}" destId="{F7B5FB86-1A36-44FE-BD7E-FA84680170CD}" srcOrd="0" destOrd="0" presId="urn:microsoft.com/office/officeart/2005/8/layout/vList5"/>
    <dgm:cxn modelId="{E2B9241B-F621-4D4A-824F-8C5294486A77}" type="presOf" srcId="{B3B39266-F325-407B-B750-90F5156D0B03}" destId="{2CDEFA96-A300-442B-A773-05A26922C2B7}" srcOrd="0" destOrd="0" presId="urn:microsoft.com/office/officeart/2005/8/layout/vList5"/>
    <dgm:cxn modelId="{A4D6F527-2CB5-40BD-A6B2-DF1A502DA249}" srcId="{E73204FD-FD5C-4541-9A08-7E8923AA0236}" destId="{61C08176-ED41-42C4-A910-866990972B37}" srcOrd="2" destOrd="0" parTransId="{674576B2-EE33-42B7-B3BD-B348BF291274}" sibTransId="{D036218B-7061-4F2A-B1C6-222A5C80EC17}"/>
    <dgm:cxn modelId="{310C756D-CFFD-435C-BD12-E6C90C21DAAB}" srcId="{E73204FD-FD5C-4541-9A08-7E8923AA0236}" destId="{1A8EE663-14EC-4302-9C0A-CD69B1DFD1EE}" srcOrd="3" destOrd="0" parTransId="{3B3998F5-7897-4240-8A69-DA9C87B91500}" sibTransId="{D3F06D77-4B2D-4621-A033-89FE525D8B61}"/>
    <dgm:cxn modelId="{EF0F804D-B4DB-4E95-A411-FEB32523F25A}" srcId="{E73204FD-FD5C-4541-9A08-7E8923AA0236}" destId="{115529AD-A114-4F70-9F4F-C23B60A08922}" srcOrd="0" destOrd="0" parTransId="{14CE2EB2-F822-4F69-82D8-DEF2FD8EA73E}" sibTransId="{892DE8A6-98A2-4028-9841-4752B2E09EE5}"/>
    <dgm:cxn modelId="{2BA84B73-D3C2-4446-93AC-A0D803B1CFE0}" srcId="{115529AD-A114-4F70-9F4F-C23B60A08922}" destId="{0AAAE439-8A22-4AB1-B28A-00E2627FD4EB}" srcOrd="0" destOrd="0" parTransId="{724ED456-44A4-45FE-8376-F761462D8092}" sibTransId="{258923E7-DA6F-4BFC-961A-E1D579A5A832}"/>
    <dgm:cxn modelId="{35F3E28B-E530-4CF9-B560-02B03DC85742}" type="presOf" srcId="{61C08176-ED41-42C4-A910-866990972B37}" destId="{D0B29615-4FD2-4C41-AB69-EF9371F08DF2}" srcOrd="0" destOrd="0" presId="urn:microsoft.com/office/officeart/2005/8/layout/vList5"/>
    <dgm:cxn modelId="{7D6ACF8C-2E5F-4F5C-A200-DCD645718376}" type="presOf" srcId="{115529AD-A114-4F70-9F4F-C23B60A08922}" destId="{CF6107A4-B74E-41EC-BA2E-1DB7AC70EFAF}" srcOrd="0" destOrd="0" presId="urn:microsoft.com/office/officeart/2005/8/layout/vList5"/>
    <dgm:cxn modelId="{B9C5FD8D-CA39-43E0-8550-652F1BB30993}" type="presOf" srcId="{68D07994-F8F2-4118-8049-632BEF7411AE}" destId="{C6F24F5F-8ED5-4B23-A0D0-E488E7F21086}" srcOrd="0" destOrd="0" presId="urn:microsoft.com/office/officeart/2005/8/layout/vList5"/>
    <dgm:cxn modelId="{6FC817B4-D0EB-4686-A7BD-8D503C9B36E0}" srcId="{61C08176-ED41-42C4-A910-866990972B37}" destId="{68D07994-F8F2-4118-8049-632BEF7411AE}" srcOrd="0" destOrd="0" parTransId="{C6033682-78C6-4C82-A4AC-30B8126C1D0E}" sibTransId="{F85E252E-D6D3-4C25-83C7-972A47754E15}"/>
    <dgm:cxn modelId="{D68362D1-8F4B-42DA-B885-46AD4D170C5A}" srcId="{E73204FD-FD5C-4541-9A08-7E8923AA0236}" destId="{B3B39266-F325-407B-B750-90F5156D0B03}" srcOrd="4" destOrd="0" parTransId="{444EB9B2-85B0-43B1-AC87-B88B00B484C2}" sibTransId="{CD862B6A-9207-43D0-AB79-147C3997BC49}"/>
    <dgm:cxn modelId="{9377F8D5-9F7B-4B80-ABFB-22B62A56B656}" type="presOf" srcId="{232D9075-E490-4D1C-8149-FA4F71988D85}" destId="{D244162D-D8BD-4287-9130-E91A2FC8BB3F}" srcOrd="0" destOrd="0" presId="urn:microsoft.com/office/officeart/2005/8/layout/vList5"/>
    <dgm:cxn modelId="{B613E3D6-585F-454F-B102-143F4975E548}" type="presOf" srcId="{4423A472-D808-4032-AE39-19657230D15A}" destId="{EFEB32E9-B386-4784-AEAD-9CDF5CD2EC8E}" srcOrd="0" destOrd="0" presId="urn:microsoft.com/office/officeart/2005/8/layout/vList5"/>
    <dgm:cxn modelId="{4A9C24D9-6B7E-4344-B20D-66107DEF48A7}" srcId="{232D9075-E490-4D1C-8149-FA4F71988D85}" destId="{73AD36B6-6AB7-4BDC-B4EA-C70B45017F6A}" srcOrd="0" destOrd="0" parTransId="{FD568D93-CF1F-4476-95C4-D1CBBDD8740C}" sibTransId="{699A3C85-1F38-414B-902F-CD9FB5593CED}"/>
    <dgm:cxn modelId="{2F69A2E0-A865-440E-BDBF-34D9A9FC97E2}" type="presOf" srcId="{1A8EE663-14EC-4302-9C0A-CD69B1DFD1EE}" destId="{A175CDB4-E773-40D9-A03A-CF1596D68B7B}" srcOrd="0" destOrd="0" presId="urn:microsoft.com/office/officeart/2005/8/layout/vList5"/>
    <dgm:cxn modelId="{10B3EBE5-9027-4017-AD52-886C5AD45991}" srcId="{E73204FD-FD5C-4541-9A08-7E8923AA0236}" destId="{232D9075-E490-4D1C-8149-FA4F71988D85}" srcOrd="1" destOrd="0" parTransId="{56E4A15D-E538-44E5-8587-C9F22F93B440}" sibTransId="{78D72F44-48BF-4451-AF95-B449F37A7423}"/>
    <dgm:cxn modelId="{072028EE-B475-4CF6-8992-BEE3793C2406}" type="presOf" srcId="{73AD36B6-6AB7-4BDC-B4EA-C70B45017F6A}" destId="{BF6069B0-7926-4099-893D-8091FFAE47BA}" srcOrd="0" destOrd="0" presId="urn:microsoft.com/office/officeart/2005/8/layout/vList5"/>
    <dgm:cxn modelId="{D6402D7F-E45E-43EE-A7B3-9BB709FFA207}" type="presParOf" srcId="{26147B34-E270-4567-80A6-B4DD676B9E01}" destId="{479FBCD3-1AF0-43C2-9C38-AA910945EF60}" srcOrd="0" destOrd="0" presId="urn:microsoft.com/office/officeart/2005/8/layout/vList5"/>
    <dgm:cxn modelId="{939C1CA7-4687-465D-993A-839AE9301BA3}" type="presParOf" srcId="{479FBCD3-1AF0-43C2-9C38-AA910945EF60}" destId="{CF6107A4-B74E-41EC-BA2E-1DB7AC70EFAF}" srcOrd="0" destOrd="0" presId="urn:microsoft.com/office/officeart/2005/8/layout/vList5"/>
    <dgm:cxn modelId="{035EDD83-2B92-425E-B0A4-7324C1765E2E}" type="presParOf" srcId="{479FBCD3-1AF0-43C2-9C38-AA910945EF60}" destId="{21D2488D-50EF-496C-AB82-AE5001B22CB3}" srcOrd="1" destOrd="0" presId="urn:microsoft.com/office/officeart/2005/8/layout/vList5"/>
    <dgm:cxn modelId="{6ECA9693-7847-4D36-B40D-586A9FD6F5CD}" type="presParOf" srcId="{26147B34-E270-4567-80A6-B4DD676B9E01}" destId="{A6D60845-4613-4423-A172-EF289FB5BE89}" srcOrd="1" destOrd="0" presId="urn:microsoft.com/office/officeart/2005/8/layout/vList5"/>
    <dgm:cxn modelId="{CCD80F12-B159-4176-804A-EDC711F3F662}" type="presParOf" srcId="{26147B34-E270-4567-80A6-B4DD676B9E01}" destId="{B13D820C-CC49-4B1A-9FC7-FF88E05EAA25}" srcOrd="2" destOrd="0" presId="urn:microsoft.com/office/officeart/2005/8/layout/vList5"/>
    <dgm:cxn modelId="{FC555F37-607A-4C11-814C-0AD8E43D76C9}" type="presParOf" srcId="{B13D820C-CC49-4B1A-9FC7-FF88E05EAA25}" destId="{D244162D-D8BD-4287-9130-E91A2FC8BB3F}" srcOrd="0" destOrd="0" presId="urn:microsoft.com/office/officeart/2005/8/layout/vList5"/>
    <dgm:cxn modelId="{981D8E7C-D752-4BF7-A034-452EF4B7A6A0}" type="presParOf" srcId="{B13D820C-CC49-4B1A-9FC7-FF88E05EAA25}" destId="{BF6069B0-7926-4099-893D-8091FFAE47BA}" srcOrd="1" destOrd="0" presId="urn:microsoft.com/office/officeart/2005/8/layout/vList5"/>
    <dgm:cxn modelId="{98B47440-1548-4255-AA4A-A9F2CAFCF39F}" type="presParOf" srcId="{26147B34-E270-4567-80A6-B4DD676B9E01}" destId="{7536D400-0914-41C0-AC10-3AB20AA5BFF8}" srcOrd="3" destOrd="0" presId="urn:microsoft.com/office/officeart/2005/8/layout/vList5"/>
    <dgm:cxn modelId="{8CAF258F-9E68-4DB7-A0DD-CAD9C87E13C3}" type="presParOf" srcId="{26147B34-E270-4567-80A6-B4DD676B9E01}" destId="{2DE7CB62-6CD9-4263-B4B2-75A014BC0F5B}" srcOrd="4" destOrd="0" presId="urn:microsoft.com/office/officeart/2005/8/layout/vList5"/>
    <dgm:cxn modelId="{5BD20C94-972D-498B-975F-79ED4A6961D1}" type="presParOf" srcId="{2DE7CB62-6CD9-4263-B4B2-75A014BC0F5B}" destId="{D0B29615-4FD2-4C41-AB69-EF9371F08DF2}" srcOrd="0" destOrd="0" presId="urn:microsoft.com/office/officeart/2005/8/layout/vList5"/>
    <dgm:cxn modelId="{AAD4505F-269D-45C7-BDA4-1BC125C76C18}" type="presParOf" srcId="{2DE7CB62-6CD9-4263-B4B2-75A014BC0F5B}" destId="{C6F24F5F-8ED5-4B23-A0D0-E488E7F21086}" srcOrd="1" destOrd="0" presId="urn:microsoft.com/office/officeart/2005/8/layout/vList5"/>
    <dgm:cxn modelId="{97A25A11-4C8B-4EDF-813A-5C7BDDC3C88A}" type="presParOf" srcId="{26147B34-E270-4567-80A6-B4DD676B9E01}" destId="{55C9B020-8A0D-42CF-8C5C-132FE75F4FDF}" srcOrd="5" destOrd="0" presId="urn:microsoft.com/office/officeart/2005/8/layout/vList5"/>
    <dgm:cxn modelId="{B629D5AB-33CD-415A-A9A8-E3443DDC69FC}" type="presParOf" srcId="{26147B34-E270-4567-80A6-B4DD676B9E01}" destId="{6F488D83-5EC1-4AC9-8C59-54ED3239756F}" srcOrd="6" destOrd="0" presId="urn:microsoft.com/office/officeart/2005/8/layout/vList5"/>
    <dgm:cxn modelId="{F604CD40-D604-4799-9128-405EE3342BF9}" type="presParOf" srcId="{6F488D83-5EC1-4AC9-8C59-54ED3239756F}" destId="{A175CDB4-E773-40D9-A03A-CF1596D68B7B}" srcOrd="0" destOrd="0" presId="urn:microsoft.com/office/officeart/2005/8/layout/vList5"/>
    <dgm:cxn modelId="{7DEF7B5A-42F0-4DC3-A03F-08C0D762F83A}" type="presParOf" srcId="{6F488D83-5EC1-4AC9-8C59-54ED3239756F}" destId="{EFEB32E9-B386-4784-AEAD-9CDF5CD2EC8E}" srcOrd="1" destOrd="0" presId="urn:microsoft.com/office/officeart/2005/8/layout/vList5"/>
    <dgm:cxn modelId="{56975933-7CD4-44F4-81DD-9CF024F27EEE}" type="presParOf" srcId="{26147B34-E270-4567-80A6-B4DD676B9E01}" destId="{C6D79704-7627-433F-B51F-54032F084745}" srcOrd="7" destOrd="0" presId="urn:microsoft.com/office/officeart/2005/8/layout/vList5"/>
    <dgm:cxn modelId="{EDD2526D-8A4B-4788-9A53-590075C15507}" type="presParOf" srcId="{26147B34-E270-4567-80A6-B4DD676B9E01}" destId="{2BAD476A-D698-42F2-AA7C-E7757A3EFDDB}" srcOrd="8" destOrd="0" presId="urn:microsoft.com/office/officeart/2005/8/layout/vList5"/>
    <dgm:cxn modelId="{F53FAD94-94D6-4C6B-AA03-80B52075732A}" type="presParOf" srcId="{2BAD476A-D698-42F2-AA7C-E7757A3EFDDB}" destId="{2CDEFA96-A300-442B-A773-05A26922C2B7}" srcOrd="0" destOrd="0" presId="urn:microsoft.com/office/officeart/2005/8/layout/vList5"/>
    <dgm:cxn modelId="{49F8CCD7-466B-4649-B423-88E9F98FA71E}" type="presParOf" srcId="{2BAD476A-D698-42F2-AA7C-E7757A3EFDDB}" destId="{F7B5FB86-1A36-44FE-BD7E-FA84680170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D570D-4E8F-4871-B1B6-86B4832D2D7D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67C53C-DAEF-49C0-A1D5-4706D3050C55}">
      <dgm:prSet custT="1"/>
      <dgm:spPr/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Perdoa as minhas iniquidades (Sal. 103:3a)</a:t>
          </a:r>
          <a:endParaRPr lang="pt-BR" sz="2000" noProof="0" dirty="0">
            <a:solidFill>
              <a:schemeClr val="tx1"/>
            </a:solidFill>
            <a:effectLst/>
          </a:endParaRPr>
        </a:p>
      </dgm:t>
    </dgm:pt>
    <dgm:pt modelId="{79619F1D-9FD5-419F-9C87-E29EFD0F97DA}" type="par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D2E720A-2F18-4A24-A748-F88EAA33C305}" type="sib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81478D2-616C-4055-8FD9-C1FA0AF87203}">
      <dgm:prSet custT="1"/>
      <dgm:spPr/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Cura minhas doenças (Sal. 103:3b)</a:t>
          </a:r>
          <a:endParaRPr lang="pt-BR" sz="2000" noProof="0" dirty="0">
            <a:solidFill>
              <a:schemeClr val="tx1"/>
            </a:solidFill>
            <a:effectLst/>
          </a:endParaRPr>
        </a:p>
      </dgm:t>
    </dgm:pt>
    <dgm:pt modelId="{2A55A86B-B1E3-464B-BBC3-E8892D92D449}" type="par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17BF9C9-3E7B-468C-8B5A-31CCF3ED03C3}" type="sib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454DDC3-8FA8-4F6C-873B-0EB5D33C3FA0}">
      <dgm:prSet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  <a:effectLst/>
            </a:rPr>
            <a:t>Resgata minha vida do poço </a:t>
          </a:r>
          <a:r>
            <a:rPr lang="es-ES" sz="2000" b="1" dirty="0">
              <a:solidFill>
                <a:schemeClr val="tx1"/>
              </a:solidFill>
              <a:effectLst/>
            </a:rPr>
            <a:t>(Sal. 103:4a)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AFD2F12B-EF3D-4EF2-821B-5A08B4C5C205}" type="par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31FA137-3481-4A85-8343-D76F6113AF9B}" type="sib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6285A28-339F-4764-BB43-5A239AEFCC28}">
      <dgm:prSet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  <a:effectLst/>
            </a:rPr>
            <a:t>Coroa-me com favores e amor</a:t>
          </a:r>
          <a:r>
            <a:rPr lang="es-ES" sz="2000" b="1" dirty="0">
              <a:solidFill>
                <a:schemeClr val="tx1"/>
              </a:solidFill>
              <a:effectLst/>
            </a:rPr>
            <a:t> (Sal. 103:4b)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2ED1CF4-E3AC-4BE9-A0F3-5CA2F4E68678}" type="par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EEE17F1-B192-40C3-BF64-68F57DCA703B}" type="sib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6E8983A5-51A7-4FB8-A529-C697373BB561}">
      <dgm:prSet custT="1"/>
      <dgm:spPr/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Me sacia de bens (Sal. 103:5a)</a:t>
          </a:r>
          <a:endParaRPr lang="pt-BR" sz="2000" noProof="0" dirty="0">
            <a:solidFill>
              <a:schemeClr val="tx1"/>
            </a:solidFill>
            <a:effectLst/>
          </a:endParaRPr>
        </a:p>
      </dgm:t>
    </dgm:pt>
    <dgm:pt modelId="{B9101A6F-59E1-46E0-8B9A-DA3971ED444C}" type="par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D38AD23-86B4-4D68-8745-D1A9883E5B53}" type="sib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5FA95F0-561D-4239-84E0-9A879896B7C9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Me rejuvenece (Sal. 103:5b)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8504D483-A80C-408B-BFC3-05B1125ED06D}" type="par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62E10AE-9986-4C43-8147-57995EFC0D0F}" type="sib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49F3E7E-318F-485D-B44B-6EFD193FF964}">
      <dgm:prSet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  <a:effectLst/>
            </a:rPr>
            <a:t>Faz justiça quando estou sofrendo violência </a:t>
          </a:r>
          <a:r>
            <a:rPr lang="es-ES" sz="2000" b="1" dirty="0">
              <a:solidFill>
                <a:schemeClr val="tx1"/>
              </a:solidFill>
              <a:effectLst/>
            </a:rPr>
            <a:t>(Sal. 103:6)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D78DA07F-1E41-4A56-A302-4A9DABD2D2E5}" type="par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E902CA6-5A3A-4515-8583-15DE72E88C72}" type="sib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FFBE40E-E9AF-4AFC-A0E7-983BEF0E47AA}">
      <dgm:prSet custT="1"/>
      <dgm:spPr/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Deixa-me saber seus planos (Sal. 103:7)</a:t>
          </a:r>
          <a:endParaRPr lang="pt-BR" sz="2000" noProof="0" dirty="0">
            <a:solidFill>
              <a:schemeClr val="tx1"/>
            </a:solidFill>
            <a:effectLst/>
          </a:endParaRPr>
        </a:p>
      </dgm:t>
    </dgm:pt>
    <dgm:pt modelId="{994A8B94-F80C-40EA-A833-4502A54E781B}" type="par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DE05148-0877-481B-8313-D48825EC55B8}" type="sib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A991F64-1202-4092-A2C3-831545A93580}">
      <dgm:prSet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  <a:effectLst/>
            </a:rPr>
            <a:t>Me ama e não se ira comigo </a:t>
          </a:r>
          <a:r>
            <a:rPr lang="es-ES" sz="2000" b="1" dirty="0">
              <a:solidFill>
                <a:schemeClr val="tx1"/>
              </a:solidFill>
              <a:effectLst/>
            </a:rPr>
            <a:t>(Sal. 103:8-9)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9BE6456-CD4B-474B-AEE2-25383D693381}" type="par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12BE1A-731D-4154-A75D-749ADEEEEAEC}" type="sib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6F3B508-9EB9-4D82-8DD7-DFE2B38D8DB3}">
      <dgm:prSet custT="1"/>
      <dgm:spPr/>
      <dgm:t>
        <a:bodyPr/>
        <a:lstStyle/>
        <a:p>
          <a:r>
            <a: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Não me retribui de acordo com o meu pecado 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(Sal. 103:10-11)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AC703-ACE4-4BEC-A72B-7B57B28A19D6}" type="par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22E0FE0-522F-4CF3-AB27-37092B0F12F6}" type="sib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083226A-4511-4854-8CCC-B8F5F615EFB9}">
      <dgm:prSet custT="1"/>
      <dgm:spPr/>
      <dgm:t>
        <a:bodyPr/>
        <a:lstStyle/>
        <a:p>
          <a:r>
            <a: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Não se lembra dos meus pecados 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(Sal. 103:12)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C4E14-89E7-4A87-B472-031E234066FF}" type="par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6AF8AB2-8F5B-403B-BEB8-5464CE04EADA}" type="sib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C2E2ADD-4870-462E-954D-80C4B19BB414}">
      <dgm:prSet custT="1"/>
      <dgm:spPr/>
      <dgm:t>
        <a:bodyPr/>
        <a:lstStyle/>
        <a:p>
          <a:r>
            <a: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Sabe que logo passarei e tem misericórdia de mim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(Sal. 103:13-18)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AFB4F-E71A-4FCC-A7D7-66645D9C0A5C}" type="par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98BDA22-A818-4E9F-B3BA-D7EE95D7A9A6}" type="sib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99A7EC5-586C-48D5-B4AA-F56D39B6BE04}" type="pres">
      <dgm:prSet presAssocID="{563D570D-4E8F-4871-B1B6-86B4832D2D7D}" presName="linearFlow" presStyleCnt="0">
        <dgm:presLayoutVars>
          <dgm:dir/>
          <dgm:resizeHandles val="exact"/>
        </dgm:presLayoutVars>
      </dgm:prSet>
      <dgm:spPr/>
    </dgm:pt>
    <dgm:pt modelId="{E17F1B62-0213-4082-B755-D0C8EB02DBB6}" type="pres">
      <dgm:prSet presAssocID="{C867C53C-DAEF-49C0-A1D5-4706D3050C55}" presName="composite" presStyleCnt="0"/>
      <dgm:spPr/>
    </dgm:pt>
    <dgm:pt modelId="{776DB25D-1990-4B58-B893-94D8C2518DFB}" type="pres">
      <dgm:prSet presAssocID="{C867C53C-DAEF-49C0-A1D5-4706D3050C55}" presName="imgShp" presStyleLbl="fgImgPlace1" presStyleIdx="0" presStyleCnt="12" custScaleX="166163" custLinFactX="-199404" custLinFactNeighborX="-200000"/>
      <dgm:spPr>
        <a:prstGeom prst="stripedRightArrow">
          <a:avLst/>
        </a:prstGeom>
      </dgm:spPr>
    </dgm:pt>
    <dgm:pt modelId="{D7C4D2B3-1413-42C4-89AA-B83DC676C504}" type="pres">
      <dgm:prSet presAssocID="{C867C53C-DAEF-49C0-A1D5-4706D3050C55}" presName="txShp" presStyleLbl="node1" presStyleIdx="0" presStyleCnt="12" custScaleX="143663" custLinFactNeighborX="2877">
        <dgm:presLayoutVars>
          <dgm:bulletEnabled val="1"/>
        </dgm:presLayoutVars>
      </dgm:prSet>
      <dgm:spPr/>
    </dgm:pt>
    <dgm:pt modelId="{9D1AAD02-4429-4EAF-9828-9EA681754951}" type="pres">
      <dgm:prSet presAssocID="{DD2E720A-2F18-4A24-A748-F88EAA33C305}" presName="spacing" presStyleCnt="0"/>
      <dgm:spPr/>
    </dgm:pt>
    <dgm:pt modelId="{ACB76F2C-579E-4B67-A07B-FD60D0F5751C}" type="pres">
      <dgm:prSet presAssocID="{081478D2-616C-4055-8FD9-C1FA0AF87203}" presName="composite" presStyleCnt="0"/>
      <dgm:spPr/>
    </dgm:pt>
    <dgm:pt modelId="{B2275DCE-539C-4194-AC30-7F9740FDBE33}" type="pres">
      <dgm:prSet presAssocID="{081478D2-616C-4055-8FD9-C1FA0AF87203}" presName="imgShp" presStyleLbl="fgImgPlace1" presStyleIdx="1" presStyleCnt="12" custScaleX="166163" custLinFactX="-199404" custLinFactNeighborX="-200000"/>
      <dgm:spPr>
        <a:prstGeom prst="stripedRightArrow">
          <a:avLst/>
        </a:prstGeom>
      </dgm:spPr>
    </dgm:pt>
    <dgm:pt modelId="{FB26EA38-3F9D-4294-9E70-49702DBDA784}" type="pres">
      <dgm:prSet presAssocID="{081478D2-616C-4055-8FD9-C1FA0AF87203}" presName="txShp" presStyleLbl="node1" presStyleIdx="1" presStyleCnt="12" custScaleX="143663" custLinFactNeighborX="2877">
        <dgm:presLayoutVars>
          <dgm:bulletEnabled val="1"/>
        </dgm:presLayoutVars>
      </dgm:prSet>
      <dgm:spPr/>
    </dgm:pt>
    <dgm:pt modelId="{994DEBD7-6B58-42EA-BCD8-9D467CB867B2}" type="pres">
      <dgm:prSet presAssocID="{F17BF9C9-3E7B-468C-8B5A-31CCF3ED03C3}" presName="spacing" presStyleCnt="0"/>
      <dgm:spPr/>
    </dgm:pt>
    <dgm:pt modelId="{A0D10CA5-F376-438D-AD49-4304B6E1C3D7}" type="pres">
      <dgm:prSet presAssocID="{C454DDC3-8FA8-4F6C-873B-0EB5D33C3FA0}" presName="composite" presStyleCnt="0"/>
      <dgm:spPr/>
    </dgm:pt>
    <dgm:pt modelId="{EE08811E-E9FD-4B6D-B1F1-A7CD976D0B79}" type="pres">
      <dgm:prSet presAssocID="{C454DDC3-8FA8-4F6C-873B-0EB5D33C3FA0}" presName="imgShp" presStyleLbl="fgImgPlace1" presStyleIdx="2" presStyleCnt="12" custScaleX="166163" custLinFactX="-199404" custLinFactNeighborX="-200000"/>
      <dgm:spPr>
        <a:prstGeom prst="stripedRightArrow">
          <a:avLst/>
        </a:prstGeom>
      </dgm:spPr>
    </dgm:pt>
    <dgm:pt modelId="{8B26C454-6355-41CE-929B-2AC43134A9C2}" type="pres">
      <dgm:prSet presAssocID="{C454DDC3-8FA8-4F6C-873B-0EB5D33C3FA0}" presName="txShp" presStyleLbl="node1" presStyleIdx="2" presStyleCnt="12" custScaleX="143663" custLinFactNeighborX="2877">
        <dgm:presLayoutVars>
          <dgm:bulletEnabled val="1"/>
        </dgm:presLayoutVars>
      </dgm:prSet>
      <dgm:spPr/>
    </dgm:pt>
    <dgm:pt modelId="{4E517D1A-990D-4A73-A37C-63EC78AC4489}" type="pres">
      <dgm:prSet presAssocID="{B31FA137-3481-4A85-8343-D76F6113AF9B}" presName="spacing" presStyleCnt="0"/>
      <dgm:spPr/>
    </dgm:pt>
    <dgm:pt modelId="{D0EC98CC-0CB7-4A95-9055-8889BA6270D6}" type="pres">
      <dgm:prSet presAssocID="{C6285A28-339F-4764-BB43-5A239AEFCC28}" presName="composite" presStyleCnt="0"/>
      <dgm:spPr/>
    </dgm:pt>
    <dgm:pt modelId="{693EB3F5-BF52-4E71-8C92-6009B438379B}" type="pres">
      <dgm:prSet presAssocID="{C6285A28-339F-4764-BB43-5A239AEFCC28}" presName="imgShp" presStyleLbl="fgImgPlace1" presStyleIdx="3" presStyleCnt="12" custScaleX="166163" custLinFactX="-199404" custLinFactNeighborX="-200000"/>
      <dgm:spPr>
        <a:prstGeom prst="stripedRightArrow">
          <a:avLst/>
        </a:prstGeom>
      </dgm:spPr>
    </dgm:pt>
    <dgm:pt modelId="{A77131E3-FF81-4FD0-A353-E76ACFF163FF}" type="pres">
      <dgm:prSet presAssocID="{C6285A28-339F-4764-BB43-5A239AEFCC28}" presName="txShp" presStyleLbl="node1" presStyleIdx="3" presStyleCnt="12" custScaleX="143663" custLinFactNeighborX="2877">
        <dgm:presLayoutVars>
          <dgm:bulletEnabled val="1"/>
        </dgm:presLayoutVars>
      </dgm:prSet>
      <dgm:spPr/>
    </dgm:pt>
    <dgm:pt modelId="{B7FE6CC6-F373-47DF-9B13-C652110A613F}" type="pres">
      <dgm:prSet presAssocID="{FEEE17F1-B192-40C3-BF64-68F57DCA703B}" presName="spacing" presStyleCnt="0"/>
      <dgm:spPr/>
    </dgm:pt>
    <dgm:pt modelId="{789E1364-4375-41C6-B59E-B1219B15DDA4}" type="pres">
      <dgm:prSet presAssocID="{6E8983A5-51A7-4FB8-A529-C697373BB561}" presName="composite" presStyleCnt="0"/>
      <dgm:spPr/>
    </dgm:pt>
    <dgm:pt modelId="{F1061E9B-A60B-4509-AAEA-630C89EEF3A8}" type="pres">
      <dgm:prSet presAssocID="{6E8983A5-51A7-4FB8-A529-C697373BB561}" presName="imgShp" presStyleLbl="fgImgPlace1" presStyleIdx="4" presStyleCnt="12" custScaleX="166163" custLinFactX="-199404" custLinFactNeighborX="-200000"/>
      <dgm:spPr>
        <a:prstGeom prst="stripedRightArrow">
          <a:avLst/>
        </a:prstGeom>
      </dgm:spPr>
    </dgm:pt>
    <dgm:pt modelId="{0B702199-8C61-4338-86A8-7CF16A02CD9B}" type="pres">
      <dgm:prSet presAssocID="{6E8983A5-51A7-4FB8-A529-C697373BB561}" presName="txShp" presStyleLbl="node1" presStyleIdx="4" presStyleCnt="12" custScaleX="143663" custLinFactNeighborX="2877">
        <dgm:presLayoutVars>
          <dgm:bulletEnabled val="1"/>
        </dgm:presLayoutVars>
      </dgm:prSet>
      <dgm:spPr/>
    </dgm:pt>
    <dgm:pt modelId="{048C6498-BAF9-48E8-925E-6D4B596DEDF3}" type="pres">
      <dgm:prSet presAssocID="{AD38AD23-86B4-4D68-8745-D1A9883E5B53}" presName="spacing" presStyleCnt="0"/>
      <dgm:spPr/>
    </dgm:pt>
    <dgm:pt modelId="{FFD3658E-6EC8-477A-B252-6D1E1B1F9965}" type="pres">
      <dgm:prSet presAssocID="{A5FA95F0-561D-4239-84E0-9A879896B7C9}" presName="composite" presStyleCnt="0"/>
      <dgm:spPr/>
    </dgm:pt>
    <dgm:pt modelId="{8AE8ECD5-749E-4346-9867-369DF37DA06E}" type="pres">
      <dgm:prSet presAssocID="{A5FA95F0-561D-4239-84E0-9A879896B7C9}" presName="imgShp" presStyleLbl="fgImgPlace1" presStyleIdx="5" presStyleCnt="12" custScaleX="166163" custLinFactX="-199404" custLinFactNeighborX="-200000"/>
      <dgm:spPr>
        <a:prstGeom prst="stripedRightArrow">
          <a:avLst/>
        </a:prstGeom>
      </dgm:spPr>
    </dgm:pt>
    <dgm:pt modelId="{496687B1-618E-4ACB-88C2-20A788B07FEA}" type="pres">
      <dgm:prSet presAssocID="{A5FA95F0-561D-4239-84E0-9A879896B7C9}" presName="txShp" presStyleLbl="node1" presStyleIdx="5" presStyleCnt="12" custScaleX="143663" custLinFactNeighborX="2877">
        <dgm:presLayoutVars>
          <dgm:bulletEnabled val="1"/>
        </dgm:presLayoutVars>
      </dgm:prSet>
      <dgm:spPr/>
    </dgm:pt>
    <dgm:pt modelId="{D8FD2098-89BA-4845-A931-71E699E91024}" type="pres">
      <dgm:prSet presAssocID="{E62E10AE-9986-4C43-8147-57995EFC0D0F}" presName="spacing" presStyleCnt="0"/>
      <dgm:spPr/>
    </dgm:pt>
    <dgm:pt modelId="{FCCE3823-4A3A-44A6-80E0-ADC89D53E861}" type="pres">
      <dgm:prSet presAssocID="{249F3E7E-318F-485D-B44B-6EFD193FF964}" presName="composite" presStyleCnt="0"/>
      <dgm:spPr/>
    </dgm:pt>
    <dgm:pt modelId="{0900DD65-32A3-4156-9B41-16B84B0E06FA}" type="pres">
      <dgm:prSet presAssocID="{249F3E7E-318F-485D-B44B-6EFD193FF964}" presName="imgShp" presStyleLbl="fgImgPlace1" presStyleIdx="6" presStyleCnt="12" custScaleX="166163" custLinFactX="-199404" custLinFactNeighborX="-200000"/>
      <dgm:spPr>
        <a:prstGeom prst="stripedRightArrow">
          <a:avLst/>
        </a:prstGeom>
      </dgm:spPr>
    </dgm:pt>
    <dgm:pt modelId="{F90D54FF-26A4-4F20-9641-3E1AA18B326C}" type="pres">
      <dgm:prSet presAssocID="{249F3E7E-318F-485D-B44B-6EFD193FF964}" presName="txShp" presStyleLbl="node1" presStyleIdx="6" presStyleCnt="12" custScaleX="143663" custLinFactNeighborX="2877">
        <dgm:presLayoutVars>
          <dgm:bulletEnabled val="1"/>
        </dgm:presLayoutVars>
      </dgm:prSet>
      <dgm:spPr/>
    </dgm:pt>
    <dgm:pt modelId="{EEBC3322-D4F5-48F9-9377-7836057CB71E}" type="pres">
      <dgm:prSet presAssocID="{0E902CA6-5A3A-4515-8583-15DE72E88C72}" presName="spacing" presStyleCnt="0"/>
      <dgm:spPr/>
    </dgm:pt>
    <dgm:pt modelId="{C3410646-9C95-4C57-B7AD-91FDBDA8C32B}" type="pres">
      <dgm:prSet presAssocID="{EFFBE40E-E9AF-4AFC-A0E7-983BEF0E47AA}" presName="composite" presStyleCnt="0"/>
      <dgm:spPr/>
    </dgm:pt>
    <dgm:pt modelId="{54242C8E-6248-4D12-A5E5-66DE6A638F7C}" type="pres">
      <dgm:prSet presAssocID="{EFFBE40E-E9AF-4AFC-A0E7-983BEF0E47AA}" presName="imgShp" presStyleLbl="fgImgPlace1" presStyleIdx="7" presStyleCnt="12" custScaleX="166163" custLinFactX="-199404" custLinFactNeighborX="-200000"/>
      <dgm:spPr>
        <a:prstGeom prst="stripedRightArrow">
          <a:avLst/>
        </a:prstGeom>
      </dgm:spPr>
    </dgm:pt>
    <dgm:pt modelId="{D0E2FD43-EE8D-415B-9088-48D1654F4BC2}" type="pres">
      <dgm:prSet presAssocID="{EFFBE40E-E9AF-4AFC-A0E7-983BEF0E47AA}" presName="txShp" presStyleLbl="node1" presStyleIdx="7" presStyleCnt="12" custScaleX="143663" custLinFactNeighborX="2877">
        <dgm:presLayoutVars>
          <dgm:bulletEnabled val="1"/>
        </dgm:presLayoutVars>
      </dgm:prSet>
      <dgm:spPr/>
    </dgm:pt>
    <dgm:pt modelId="{0E3F3FC8-CDFE-4E12-9B0A-9D1FFEAD3365}" type="pres">
      <dgm:prSet presAssocID="{7DE05148-0877-481B-8313-D48825EC55B8}" presName="spacing" presStyleCnt="0"/>
      <dgm:spPr/>
    </dgm:pt>
    <dgm:pt modelId="{EFA7BEEB-B2BA-41D1-A539-6744E9C6BCDF}" type="pres">
      <dgm:prSet presAssocID="{CA991F64-1202-4092-A2C3-831545A93580}" presName="composite" presStyleCnt="0"/>
      <dgm:spPr/>
    </dgm:pt>
    <dgm:pt modelId="{5CB01313-E2A8-4B44-A3B4-EDA6C8EF98E6}" type="pres">
      <dgm:prSet presAssocID="{CA991F64-1202-4092-A2C3-831545A93580}" presName="imgShp" presStyleLbl="fgImgPlace1" presStyleIdx="8" presStyleCnt="12" custScaleX="166163" custLinFactX="-199404" custLinFactNeighborX="-200000"/>
      <dgm:spPr>
        <a:prstGeom prst="stripedRightArrow">
          <a:avLst/>
        </a:prstGeom>
      </dgm:spPr>
    </dgm:pt>
    <dgm:pt modelId="{DEB0189D-8175-4EF5-90E1-530E854F0399}" type="pres">
      <dgm:prSet presAssocID="{CA991F64-1202-4092-A2C3-831545A93580}" presName="txShp" presStyleLbl="node1" presStyleIdx="8" presStyleCnt="12" custScaleX="143663" custLinFactNeighborX="2877">
        <dgm:presLayoutVars>
          <dgm:bulletEnabled val="1"/>
        </dgm:presLayoutVars>
      </dgm:prSet>
      <dgm:spPr/>
    </dgm:pt>
    <dgm:pt modelId="{7AEAED1C-5BC0-43DB-B521-266E53B330F0}" type="pres">
      <dgm:prSet presAssocID="{2A12BE1A-731D-4154-A75D-749ADEEEEAEC}" presName="spacing" presStyleCnt="0"/>
      <dgm:spPr/>
    </dgm:pt>
    <dgm:pt modelId="{EE5CB037-FEE9-4662-B5EB-E0F3593CAACC}" type="pres">
      <dgm:prSet presAssocID="{76F3B508-9EB9-4D82-8DD7-DFE2B38D8DB3}" presName="composite" presStyleCnt="0"/>
      <dgm:spPr/>
    </dgm:pt>
    <dgm:pt modelId="{64D0D82D-3291-4287-A679-48DF5F5078CA}" type="pres">
      <dgm:prSet presAssocID="{76F3B508-9EB9-4D82-8DD7-DFE2B38D8DB3}" presName="imgShp" presStyleLbl="fgImgPlace1" presStyleIdx="9" presStyleCnt="12" custScaleX="166163" custLinFactX="-199404" custLinFactNeighborX="-200000"/>
      <dgm:spPr>
        <a:prstGeom prst="stripedRightArrow">
          <a:avLst/>
        </a:prstGeom>
      </dgm:spPr>
    </dgm:pt>
    <dgm:pt modelId="{36011CFA-94F6-4853-B11F-1E6DBAB5B55B}" type="pres">
      <dgm:prSet presAssocID="{76F3B508-9EB9-4D82-8DD7-DFE2B38D8DB3}" presName="txShp" presStyleLbl="node1" presStyleIdx="9" presStyleCnt="12" custScaleX="143663" custLinFactNeighborX="2877">
        <dgm:presLayoutVars>
          <dgm:bulletEnabled val="1"/>
        </dgm:presLayoutVars>
      </dgm:prSet>
      <dgm:spPr/>
    </dgm:pt>
    <dgm:pt modelId="{C6038FE0-6A50-4F29-8DD9-A4AC73A87DE8}" type="pres">
      <dgm:prSet presAssocID="{C22E0FE0-522F-4CF3-AB27-37092B0F12F6}" presName="spacing" presStyleCnt="0"/>
      <dgm:spPr/>
    </dgm:pt>
    <dgm:pt modelId="{CD281B74-03AF-4122-B9F8-55FA4341AE4E}" type="pres">
      <dgm:prSet presAssocID="{F083226A-4511-4854-8CCC-B8F5F615EFB9}" presName="composite" presStyleCnt="0"/>
      <dgm:spPr/>
    </dgm:pt>
    <dgm:pt modelId="{53D61E35-FAB7-4314-80A6-1161AE334F2C}" type="pres">
      <dgm:prSet presAssocID="{F083226A-4511-4854-8CCC-B8F5F615EFB9}" presName="imgShp" presStyleLbl="fgImgPlace1" presStyleIdx="10" presStyleCnt="12" custScaleX="166163" custLinFactX="-199404" custLinFactNeighborX="-200000"/>
      <dgm:spPr>
        <a:prstGeom prst="stripedRightArrow">
          <a:avLst/>
        </a:prstGeom>
      </dgm:spPr>
    </dgm:pt>
    <dgm:pt modelId="{44CF52BC-076C-4BA9-8BE6-5DB0D9E48AC6}" type="pres">
      <dgm:prSet presAssocID="{F083226A-4511-4854-8CCC-B8F5F615EFB9}" presName="txShp" presStyleLbl="node1" presStyleIdx="10" presStyleCnt="12" custScaleX="143663" custLinFactNeighborX="2877">
        <dgm:presLayoutVars>
          <dgm:bulletEnabled val="1"/>
        </dgm:presLayoutVars>
      </dgm:prSet>
      <dgm:spPr/>
    </dgm:pt>
    <dgm:pt modelId="{6998D200-2729-4414-9B85-60BF68B15090}" type="pres">
      <dgm:prSet presAssocID="{D6AF8AB2-8F5B-403B-BEB8-5464CE04EADA}" presName="spacing" presStyleCnt="0"/>
      <dgm:spPr/>
    </dgm:pt>
    <dgm:pt modelId="{CC0F0A97-5B3A-40E2-9C26-2E1DD2C787BB}" type="pres">
      <dgm:prSet presAssocID="{CC2E2ADD-4870-462E-954D-80C4B19BB414}" presName="composite" presStyleCnt="0"/>
      <dgm:spPr/>
    </dgm:pt>
    <dgm:pt modelId="{D961ABF1-155C-43D3-B7B7-49076743D883}" type="pres">
      <dgm:prSet presAssocID="{CC2E2ADD-4870-462E-954D-80C4B19BB414}" presName="imgShp" presStyleLbl="fgImgPlace1" presStyleIdx="11" presStyleCnt="12" custScaleX="166163" custLinFactX="-199404" custLinFactNeighborX="-200000"/>
      <dgm:spPr>
        <a:prstGeom prst="stripedRightArrow">
          <a:avLst/>
        </a:prstGeom>
      </dgm:spPr>
    </dgm:pt>
    <dgm:pt modelId="{54ECC044-C6CF-4E7D-B952-88FC137C5D11}" type="pres">
      <dgm:prSet presAssocID="{CC2E2ADD-4870-462E-954D-80C4B19BB414}" presName="txShp" presStyleLbl="node1" presStyleIdx="11" presStyleCnt="12" custScaleX="143663" custLinFactNeighborX="2877">
        <dgm:presLayoutVars>
          <dgm:bulletEnabled val="1"/>
        </dgm:presLayoutVars>
      </dgm:prSet>
      <dgm:spPr/>
    </dgm:pt>
  </dgm:ptLst>
  <dgm:cxnLst>
    <dgm:cxn modelId="{5C493A07-83CE-4191-8303-DFB0947304FF}" srcId="{563D570D-4E8F-4871-B1B6-86B4832D2D7D}" destId="{CC2E2ADD-4870-462E-954D-80C4B19BB414}" srcOrd="11" destOrd="0" parTransId="{CB5AFB4F-E71A-4FCC-A7D7-66645D9C0A5C}" sibTransId="{B98BDA22-A818-4E9F-B3BA-D7EE95D7A9A6}"/>
    <dgm:cxn modelId="{87685B0A-BEC5-4E1B-8274-2F81EDB1A597}" type="presOf" srcId="{76F3B508-9EB9-4D82-8DD7-DFE2B38D8DB3}" destId="{36011CFA-94F6-4853-B11F-1E6DBAB5B55B}" srcOrd="0" destOrd="0" presId="urn:microsoft.com/office/officeart/2005/8/layout/vList3"/>
    <dgm:cxn modelId="{582EDD17-2CB4-47B9-A3AC-B073F2BCBD32}" type="presOf" srcId="{C867C53C-DAEF-49C0-A1D5-4706D3050C55}" destId="{D7C4D2B3-1413-42C4-89AA-B83DC676C504}" srcOrd="0" destOrd="0" presId="urn:microsoft.com/office/officeart/2005/8/layout/vList3"/>
    <dgm:cxn modelId="{2A1F9727-8F09-42BD-B6D6-5DFA519078B4}" srcId="{563D570D-4E8F-4871-B1B6-86B4832D2D7D}" destId="{C6285A28-339F-4764-BB43-5A239AEFCC28}" srcOrd="3" destOrd="0" parTransId="{F2ED1CF4-E3AC-4BE9-A0F3-5CA2F4E68678}" sibTransId="{FEEE17F1-B192-40C3-BF64-68F57DCA703B}"/>
    <dgm:cxn modelId="{D7D0AF29-C96C-4C40-A179-5505CD1B20A8}" type="presOf" srcId="{249F3E7E-318F-485D-B44B-6EFD193FF964}" destId="{F90D54FF-26A4-4F20-9641-3E1AA18B326C}" srcOrd="0" destOrd="0" presId="urn:microsoft.com/office/officeart/2005/8/layout/vList3"/>
    <dgm:cxn modelId="{B8F8102A-FC10-4DB8-A1E8-3380DF8761F0}" srcId="{563D570D-4E8F-4871-B1B6-86B4832D2D7D}" destId="{A5FA95F0-561D-4239-84E0-9A879896B7C9}" srcOrd="5" destOrd="0" parTransId="{8504D483-A80C-408B-BFC3-05B1125ED06D}" sibTransId="{E62E10AE-9986-4C43-8147-57995EFC0D0F}"/>
    <dgm:cxn modelId="{58C22D3C-5529-43FF-B7C3-20F2279DFF57}" type="presOf" srcId="{EFFBE40E-E9AF-4AFC-A0E7-983BEF0E47AA}" destId="{D0E2FD43-EE8D-415B-9088-48D1654F4BC2}" srcOrd="0" destOrd="0" presId="urn:microsoft.com/office/officeart/2005/8/layout/vList3"/>
    <dgm:cxn modelId="{B0145E4C-45B5-4A4A-80D2-D50065C322A6}" type="presOf" srcId="{F083226A-4511-4854-8CCC-B8F5F615EFB9}" destId="{44CF52BC-076C-4BA9-8BE6-5DB0D9E48AC6}" srcOrd="0" destOrd="0" presId="urn:microsoft.com/office/officeart/2005/8/layout/vList3"/>
    <dgm:cxn modelId="{CA0E6B6E-3759-4BFC-926F-7A83EBB43099}" type="presOf" srcId="{563D570D-4E8F-4871-B1B6-86B4832D2D7D}" destId="{799A7EC5-586C-48D5-B4AA-F56D39B6BE04}" srcOrd="0" destOrd="0" presId="urn:microsoft.com/office/officeart/2005/8/layout/vList3"/>
    <dgm:cxn modelId="{A3719D6F-A156-44D4-AD5A-5BDB4769C865}" type="presOf" srcId="{CA991F64-1202-4092-A2C3-831545A93580}" destId="{DEB0189D-8175-4EF5-90E1-530E854F0399}" srcOrd="0" destOrd="0" presId="urn:microsoft.com/office/officeart/2005/8/layout/vList3"/>
    <dgm:cxn modelId="{D0780070-6EB7-4E15-876A-1FF4C449FB63}" type="presOf" srcId="{C6285A28-339F-4764-BB43-5A239AEFCC28}" destId="{A77131E3-FF81-4FD0-A353-E76ACFF163FF}" srcOrd="0" destOrd="0" presId="urn:microsoft.com/office/officeart/2005/8/layout/vList3"/>
    <dgm:cxn modelId="{20830D70-008A-47A5-ACB4-75CFBF0C8328}" type="presOf" srcId="{6E8983A5-51A7-4FB8-A529-C697373BB561}" destId="{0B702199-8C61-4338-86A8-7CF16A02CD9B}" srcOrd="0" destOrd="0" presId="urn:microsoft.com/office/officeart/2005/8/layout/vList3"/>
    <dgm:cxn modelId="{B3119754-4FD1-439D-B9AB-EFE0EDAD0A14}" srcId="{563D570D-4E8F-4871-B1B6-86B4832D2D7D}" destId="{EFFBE40E-E9AF-4AFC-A0E7-983BEF0E47AA}" srcOrd="7" destOrd="0" parTransId="{994A8B94-F80C-40EA-A833-4502A54E781B}" sibTransId="{7DE05148-0877-481B-8313-D48825EC55B8}"/>
    <dgm:cxn modelId="{E0BBFF54-796E-4124-9D06-21F2979D3504}" srcId="{563D570D-4E8F-4871-B1B6-86B4832D2D7D}" destId="{F083226A-4511-4854-8CCC-B8F5F615EFB9}" srcOrd="10" destOrd="0" parTransId="{79BC4E14-89E7-4A87-B472-031E234066FF}" sibTransId="{D6AF8AB2-8F5B-403B-BEB8-5464CE04EADA}"/>
    <dgm:cxn modelId="{4013F188-B948-4D5D-ABF7-13FF39F66D29}" srcId="{563D570D-4E8F-4871-B1B6-86B4832D2D7D}" destId="{C867C53C-DAEF-49C0-A1D5-4706D3050C55}" srcOrd="0" destOrd="0" parTransId="{79619F1D-9FD5-419F-9C87-E29EFD0F97DA}" sibTransId="{DD2E720A-2F18-4A24-A748-F88EAA33C305}"/>
    <dgm:cxn modelId="{410C458B-AAD3-44B6-AFE1-B9F90DAD2E0D}" type="presOf" srcId="{A5FA95F0-561D-4239-84E0-9A879896B7C9}" destId="{496687B1-618E-4ACB-88C2-20A788B07FEA}" srcOrd="0" destOrd="0" presId="urn:microsoft.com/office/officeart/2005/8/layout/vList3"/>
    <dgm:cxn modelId="{549BB4AB-1762-4E41-9A56-1B3E7C6FCDE3}" srcId="{563D570D-4E8F-4871-B1B6-86B4832D2D7D}" destId="{249F3E7E-318F-485D-B44B-6EFD193FF964}" srcOrd="6" destOrd="0" parTransId="{D78DA07F-1E41-4A56-A302-4A9DABD2D2E5}" sibTransId="{0E902CA6-5A3A-4515-8583-15DE72E88C72}"/>
    <dgm:cxn modelId="{1EA721B2-2901-4C91-BAD6-4FDCBB0AE4D6}" srcId="{563D570D-4E8F-4871-B1B6-86B4832D2D7D}" destId="{081478D2-616C-4055-8FD9-C1FA0AF87203}" srcOrd="1" destOrd="0" parTransId="{2A55A86B-B1E3-464B-BBC3-E8892D92D449}" sibTransId="{F17BF9C9-3E7B-468C-8B5A-31CCF3ED03C3}"/>
    <dgm:cxn modelId="{077345B3-DB19-40C6-9007-F981FC130D92}" srcId="{563D570D-4E8F-4871-B1B6-86B4832D2D7D}" destId="{C454DDC3-8FA8-4F6C-873B-0EB5D33C3FA0}" srcOrd="2" destOrd="0" parTransId="{AFD2F12B-EF3D-4EF2-821B-5A08B4C5C205}" sibTransId="{B31FA137-3481-4A85-8343-D76F6113AF9B}"/>
    <dgm:cxn modelId="{8D0DE8BE-8402-42C8-8F12-91E52AB0A10A}" type="presOf" srcId="{081478D2-616C-4055-8FD9-C1FA0AF87203}" destId="{FB26EA38-3F9D-4294-9E70-49702DBDA784}" srcOrd="0" destOrd="0" presId="urn:microsoft.com/office/officeart/2005/8/layout/vList3"/>
    <dgm:cxn modelId="{430FF8CC-AEA1-43A0-8653-89109A7C0910}" type="presOf" srcId="{CC2E2ADD-4870-462E-954D-80C4B19BB414}" destId="{54ECC044-C6CF-4E7D-B952-88FC137C5D11}" srcOrd="0" destOrd="0" presId="urn:microsoft.com/office/officeart/2005/8/layout/vList3"/>
    <dgm:cxn modelId="{F6CED1D0-75B6-4DA2-8F94-C787DB1E85E4}" srcId="{563D570D-4E8F-4871-B1B6-86B4832D2D7D}" destId="{76F3B508-9EB9-4D82-8DD7-DFE2B38D8DB3}" srcOrd="9" destOrd="0" parTransId="{0D9AC703-ACE4-4BEC-A72B-7B57B28A19D6}" sibTransId="{C22E0FE0-522F-4CF3-AB27-37092B0F12F6}"/>
    <dgm:cxn modelId="{CBFD7BD4-D716-42A5-9F10-3130C191CB36}" srcId="{563D570D-4E8F-4871-B1B6-86B4832D2D7D}" destId="{CA991F64-1202-4092-A2C3-831545A93580}" srcOrd="8" destOrd="0" parTransId="{F9BE6456-CD4B-474B-AEE2-25383D693381}" sibTransId="{2A12BE1A-731D-4154-A75D-749ADEEEEAEC}"/>
    <dgm:cxn modelId="{93B74CE0-C188-4775-BC84-4E949185BB83}" srcId="{563D570D-4E8F-4871-B1B6-86B4832D2D7D}" destId="{6E8983A5-51A7-4FB8-A529-C697373BB561}" srcOrd="4" destOrd="0" parTransId="{B9101A6F-59E1-46E0-8B9A-DA3971ED444C}" sibTransId="{AD38AD23-86B4-4D68-8745-D1A9883E5B53}"/>
    <dgm:cxn modelId="{6C604BEB-9EBC-4BA7-A103-D128246225DF}" type="presOf" srcId="{C454DDC3-8FA8-4F6C-873B-0EB5D33C3FA0}" destId="{8B26C454-6355-41CE-929B-2AC43134A9C2}" srcOrd="0" destOrd="0" presId="urn:microsoft.com/office/officeart/2005/8/layout/vList3"/>
    <dgm:cxn modelId="{6A4EF5A1-61E4-457C-952E-18BB96BD3CD8}" type="presParOf" srcId="{799A7EC5-586C-48D5-B4AA-F56D39B6BE04}" destId="{E17F1B62-0213-4082-B755-D0C8EB02DBB6}" srcOrd="0" destOrd="0" presId="urn:microsoft.com/office/officeart/2005/8/layout/vList3"/>
    <dgm:cxn modelId="{CCE900CB-BD17-4502-8F3F-7D55BE4AE138}" type="presParOf" srcId="{E17F1B62-0213-4082-B755-D0C8EB02DBB6}" destId="{776DB25D-1990-4B58-B893-94D8C2518DFB}" srcOrd="0" destOrd="0" presId="urn:microsoft.com/office/officeart/2005/8/layout/vList3"/>
    <dgm:cxn modelId="{CCF498D6-A59C-49D7-ABA9-EA13E1CD57DE}" type="presParOf" srcId="{E17F1B62-0213-4082-B755-D0C8EB02DBB6}" destId="{D7C4D2B3-1413-42C4-89AA-B83DC676C504}" srcOrd="1" destOrd="0" presId="urn:microsoft.com/office/officeart/2005/8/layout/vList3"/>
    <dgm:cxn modelId="{410F1B5E-4582-4B19-9D62-372E271D1697}" type="presParOf" srcId="{799A7EC5-586C-48D5-B4AA-F56D39B6BE04}" destId="{9D1AAD02-4429-4EAF-9828-9EA681754951}" srcOrd="1" destOrd="0" presId="urn:microsoft.com/office/officeart/2005/8/layout/vList3"/>
    <dgm:cxn modelId="{8579B058-5ECD-4374-B99B-D0708186AB7E}" type="presParOf" srcId="{799A7EC5-586C-48D5-B4AA-F56D39B6BE04}" destId="{ACB76F2C-579E-4B67-A07B-FD60D0F5751C}" srcOrd="2" destOrd="0" presId="urn:microsoft.com/office/officeart/2005/8/layout/vList3"/>
    <dgm:cxn modelId="{05B3E278-D9B0-48F5-8837-5A94F524616A}" type="presParOf" srcId="{ACB76F2C-579E-4B67-A07B-FD60D0F5751C}" destId="{B2275DCE-539C-4194-AC30-7F9740FDBE33}" srcOrd="0" destOrd="0" presId="urn:microsoft.com/office/officeart/2005/8/layout/vList3"/>
    <dgm:cxn modelId="{3A32E6CC-547F-4F3C-B2C8-35BFFE517230}" type="presParOf" srcId="{ACB76F2C-579E-4B67-A07B-FD60D0F5751C}" destId="{FB26EA38-3F9D-4294-9E70-49702DBDA784}" srcOrd="1" destOrd="0" presId="urn:microsoft.com/office/officeart/2005/8/layout/vList3"/>
    <dgm:cxn modelId="{4091A567-8622-4D61-8B47-478629AF4346}" type="presParOf" srcId="{799A7EC5-586C-48D5-B4AA-F56D39B6BE04}" destId="{994DEBD7-6B58-42EA-BCD8-9D467CB867B2}" srcOrd="3" destOrd="0" presId="urn:microsoft.com/office/officeart/2005/8/layout/vList3"/>
    <dgm:cxn modelId="{B0D7EA68-53BC-41C3-BB74-8978F9204AE9}" type="presParOf" srcId="{799A7EC5-586C-48D5-B4AA-F56D39B6BE04}" destId="{A0D10CA5-F376-438D-AD49-4304B6E1C3D7}" srcOrd="4" destOrd="0" presId="urn:microsoft.com/office/officeart/2005/8/layout/vList3"/>
    <dgm:cxn modelId="{B0A28846-EE58-484E-87CF-7B9A9F595727}" type="presParOf" srcId="{A0D10CA5-F376-438D-AD49-4304B6E1C3D7}" destId="{EE08811E-E9FD-4B6D-B1F1-A7CD976D0B79}" srcOrd="0" destOrd="0" presId="urn:microsoft.com/office/officeart/2005/8/layout/vList3"/>
    <dgm:cxn modelId="{2E9AF5D5-F7CB-4F8E-92D4-D961B086A5C4}" type="presParOf" srcId="{A0D10CA5-F376-438D-AD49-4304B6E1C3D7}" destId="{8B26C454-6355-41CE-929B-2AC43134A9C2}" srcOrd="1" destOrd="0" presId="urn:microsoft.com/office/officeart/2005/8/layout/vList3"/>
    <dgm:cxn modelId="{CCB519C7-63EC-4982-9116-7D4A239068B7}" type="presParOf" srcId="{799A7EC5-586C-48D5-B4AA-F56D39B6BE04}" destId="{4E517D1A-990D-4A73-A37C-63EC78AC4489}" srcOrd="5" destOrd="0" presId="urn:microsoft.com/office/officeart/2005/8/layout/vList3"/>
    <dgm:cxn modelId="{9A8C83A2-727A-4226-9CD6-4C9C03115E4A}" type="presParOf" srcId="{799A7EC5-586C-48D5-B4AA-F56D39B6BE04}" destId="{D0EC98CC-0CB7-4A95-9055-8889BA6270D6}" srcOrd="6" destOrd="0" presId="urn:microsoft.com/office/officeart/2005/8/layout/vList3"/>
    <dgm:cxn modelId="{5A32A248-6E76-4C25-BDFD-E1D8D2011828}" type="presParOf" srcId="{D0EC98CC-0CB7-4A95-9055-8889BA6270D6}" destId="{693EB3F5-BF52-4E71-8C92-6009B438379B}" srcOrd="0" destOrd="0" presId="urn:microsoft.com/office/officeart/2005/8/layout/vList3"/>
    <dgm:cxn modelId="{D9962243-EE99-4D84-B5D0-7739ACB84B06}" type="presParOf" srcId="{D0EC98CC-0CB7-4A95-9055-8889BA6270D6}" destId="{A77131E3-FF81-4FD0-A353-E76ACFF163FF}" srcOrd="1" destOrd="0" presId="urn:microsoft.com/office/officeart/2005/8/layout/vList3"/>
    <dgm:cxn modelId="{FC1E7472-FDDC-41ED-9E7A-6CB985FFE457}" type="presParOf" srcId="{799A7EC5-586C-48D5-B4AA-F56D39B6BE04}" destId="{B7FE6CC6-F373-47DF-9B13-C652110A613F}" srcOrd="7" destOrd="0" presId="urn:microsoft.com/office/officeart/2005/8/layout/vList3"/>
    <dgm:cxn modelId="{F1EB19E1-1751-48FA-AA04-EC5F28B758AA}" type="presParOf" srcId="{799A7EC5-586C-48D5-B4AA-F56D39B6BE04}" destId="{789E1364-4375-41C6-B59E-B1219B15DDA4}" srcOrd="8" destOrd="0" presId="urn:microsoft.com/office/officeart/2005/8/layout/vList3"/>
    <dgm:cxn modelId="{8D7E946E-7726-43AA-BADA-14EA55DC6BF7}" type="presParOf" srcId="{789E1364-4375-41C6-B59E-B1219B15DDA4}" destId="{F1061E9B-A60B-4509-AAEA-630C89EEF3A8}" srcOrd="0" destOrd="0" presId="urn:microsoft.com/office/officeart/2005/8/layout/vList3"/>
    <dgm:cxn modelId="{8B69DD03-200E-4343-8C8C-ACB08CF25E4C}" type="presParOf" srcId="{789E1364-4375-41C6-B59E-B1219B15DDA4}" destId="{0B702199-8C61-4338-86A8-7CF16A02CD9B}" srcOrd="1" destOrd="0" presId="urn:microsoft.com/office/officeart/2005/8/layout/vList3"/>
    <dgm:cxn modelId="{9902EE3D-01EA-4022-8FA1-E4F36B324CBD}" type="presParOf" srcId="{799A7EC5-586C-48D5-B4AA-F56D39B6BE04}" destId="{048C6498-BAF9-48E8-925E-6D4B596DEDF3}" srcOrd="9" destOrd="0" presId="urn:microsoft.com/office/officeart/2005/8/layout/vList3"/>
    <dgm:cxn modelId="{29FC1844-7FDB-4E15-8230-50C8EC116EF6}" type="presParOf" srcId="{799A7EC5-586C-48D5-B4AA-F56D39B6BE04}" destId="{FFD3658E-6EC8-477A-B252-6D1E1B1F9965}" srcOrd="10" destOrd="0" presId="urn:microsoft.com/office/officeart/2005/8/layout/vList3"/>
    <dgm:cxn modelId="{C5F0A8E6-024A-410D-868A-83B329D77DE3}" type="presParOf" srcId="{FFD3658E-6EC8-477A-B252-6D1E1B1F9965}" destId="{8AE8ECD5-749E-4346-9867-369DF37DA06E}" srcOrd="0" destOrd="0" presId="urn:microsoft.com/office/officeart/2005/8/layout/vList3"/>
    <dgm:cxn modelId="{B4FF665C-5ABF-45D5-B27A-5260C4E75B34}" type="presParOf" srcId="{FFD3658E-6EC8-477A-B252-6D1E1B1F9965}" destId="{496687B1-618E-4ACB-88C2-20A788B07FEA}" srcOrd="1" destOrd="0" presId="urn:microsoft.com/office/officeart/2005/8/layout/vList3"/>
    <dgm:cxn modelId="{721B072F-0EC0-4CBC-B822-6C4B599D32F2}" type="presParOf" srcId="{799A7EC5-586C-48D5-B4AA-F56D39B6BE04}" destId="{D8FD2098-89BA-4845-A931-71E699E91024}" srcOrd="11" destOrd="0" presId="urn:microsoft.com/office/officeart/2005/8/layout/vList3"/>
    <dgm:cxn modelId="{716C0532-C193-4890-8BB9-3149983BC5F3}" type="presParOf" srcId="{799A7EC5-586C-48D5-B4AA-F56D39B6BE04}" destId="{FCCE3823-4A3A-44A6-80E0-ADC89D53E861}" srcOrd="12" destOrd="0" presId="urn:microsoft.com/office/officeart/2005/8/layout/vList3"/>
    <dgm:cxn modelId="{B322E46E-6C9C-4022-96BB-5A0FDC2D6B06}" type="presParOf" srcId="{FCCE3823-4A3A-44A6-80E0-ADC89D53E861}" destId="{0900DD65-32A3-4156-9B41-16B84B0E06FA}" srcOrd="0" destOrd="0" presId="urn:microsoft.com/office/officeart/2005/8/layout/vList3"/>
    <dgm:cxn modelId="{831A8511-FC23-4586-B618-2BAB0F808C06}" type="presParOf" srcId="{FCCE3823-4A3A-44A6-80E0-ADC89D53E861}" destId="{F90D54FF-26A4-4F20-9641-3E1AA18B326C}" srcOrd="1" destOrd="0" presId="urn:microsoft.com/office/officeart/2005/8/layout/vList3"/>
    <dgm:cxn modelId="{38C359A2-3616-476B-B804-7591F11C8689}" type="presParOf" srcId="{799A7EC5-586C-48D5-B4AA-F56D39B6BE04}" destId="{EEBC3322-D4F5-48F9-9377-7836057CB71E}" srcOrd="13" destOrd="0" presId="urn:microsoft.com/office/officeart/2005/8/layout/vList3"/>
    <dgm:cxn modelId="{E1B2D92E-A2D7-4CC8-8DC9-CDAB19B16ADF}" type="presParOf" srcId="{799A7EC5-586C-48D5-B4AA-F56D39B6BE04}" destId="{C3410646-9C95-4C57-B7AD-91FDBDA8C32B}" srcOrd="14" destOrd="0" presId="urn:microsoft.com/office/officeart/2005/8/layout/vList3"/>
    <dgm:cxn modelId="{FA17FD1D-D45C-41C2-859C-0914A72B5195}" type="presParOf" srcId="{C3410646-9C95-4C57-B7AD-91FDBDA8C32B}" destId="{54242C8E-6248-4D12-A5E5-66DE6A638F7C}" srcOrd="0" destOrd="0" presId="urn:microsoft.com/office/officeart/2005/8/layout/vList3"/>
    <dgm:cxn modelId="{6662C868-823C-41D7-98C7-9144477FCF44}" type="presParOf" srcId="{C3410646-9C95-4C57-B7AD-91FDBDA8C32B}" destId="{D0E2FD43-EE8D-415B-9088-48D1654F4BC2}" srcOrd="1" destOrd="0" presId="urn:microsoft.com/office/officeart/2005/8/layout/vList3"/>
    <dgm:cxn modelId="{53250AFC-8975-40EE-8CD3-092C007FC409}" type="presParOf" srcId="{799A7EC5-586C-48D5-B4AA-F56D39B6BE04}" destId="{0E3F3FC8-CDFE-4E12-9B0A-9D1FFEAD3365}" srcOrd="15" destOrd="0" presId="urn:microsoft.com/office/officeart/2005/8/layout/vList3"/>
    <dgm:cxn modelId="{D6E3F3B2-B69A-4900-AAB9-58EAD09F7100}" type="presParOf" srcId="{799A7EC5-586C-48D5-B4AA-F56D39B6BE04}" destId="{EFA7BEEB-B2BA-41D1-A539-6744E9C6BCDF}" srcOrd="16" destOrd="0" presId="urn:microsoft.com/office/officeart/2005/8/layout/vList3"/>
    <dgm:cxn modelId="{E094A2BD-6FDA-4B5B-B309-A38F74D31B8F}" type="presParOf" srcId="{EFA7BEEB-B2BA-41D1-A539-6744E9C6BCDF}" destId="{5CB01313-E2A8-4B44-A3B4-EDA6C8EF98E6}" srcOrd="0" destOrd="0" presId="urn:microsoft.com/office/officeart/2005/8/layout/vList3"/>
    <dgm:cxn modelId="{04C37824-FF95-4074-B09E-EDCE898C449B}" type="presParOf" srcId="{EFA7BEEB-B2BA-41D1-A539-6744E9C6BCDF}" destId="{DEB0189D-8175-4EF5-90E1-530E854F0399}" srcOrd="1" destOrd="0" presId="urn:microsoft.com/office/officeart/2005/8/layout/vList3"/>
    <dgm:cxn modelId="{2A8C7DCC-EC2E-475E-A47B-6810D1BB6EAA}" type="presParOf" srcId="{799A7EC5-586C-48D5-B4AA-F56D39B6BE04}" destId="{7AEAED1C-5BC0-43DB-B521-266E53B330F0}" srcOrd="17" destOrd="0" presId="urn:microsoft.com/office/officeart/2005/8/layout/vList3"/>
    <dgm:cxn modelId="{2A692D44-0D0B-4FE1-A9D7-386451ACB7CE}" type="presParOf" srcId="{799A7EC5-586C-48D5-B4AA-F56D39B6BE04}" destId="{EE5CB037-FEE9-4662-B5EB-E0F3593CAACC}" srcOrd="18" destOrd="0" presId="urn:microsoft.com/office/officeart/2005/8/layout/vList3"/>
    <dgm:cxn modelId="{58D339B9-A669-499A-9106-CFDBAF1CAA98}" type="presParOf" srcId="{EE5CB037-FEE9-4662-B5EB-E0F3593CAACC}" destId="{64D0D82D-3291-4287-A679-48DF5F5078CA}" srcOrd="0" destOrd="0" presId="urn:microsoft.com/office/officeart/2005/8/layout/vList3"/>
    <dgm:cxn modelId="{CE59799F-77BB-410D-A706-67C406703E65}" type="presParOf" srcId="{EE5CB037-FEE9-4662-B5EB-E0F3593CAACC}" destId="{36011CFA-94F6-4853-B11F-1E6DBAB5B55B}" srcOrd="1" destOrd="0" presId="urn:microsoft.com/office/officeart/2005/8/layout/vList3"/>
    <dgm:cxn modelId="{03CF1098-A30C-4F54-A29E-D66B06B27D01}" type="presParOf" srcId="{799A7EC5-586C-48D5-B4AA-F56D39B6BE04}" destId="{C6038FE0-6A50-4F29-8DD9-A4AC73A87DE8}" srcOrd="19" destOrd="0" presId="urn:microsoft.com/office/officeart/2005/8/layout/vList3"/>
    <dgm:cxn modelId="{BECE1481-AA6E-413C-BEED-EED6C31C55B0}" type="presParOf" srcId="{799A7EC5-586C-48D5-B4AA-F56D39B6BE04}" destId="{CD281B74-03AF-4122-B9F8-55FA4341AE4E}" srcOrd="20" destOrd="0" presId="urn:microsoft.com/office/officeart/2005/8/layout/vList3"/>
    <dgm:cxn modelId="{D9B0D6CD-0106-4CF4-918A-7212C8D43F75}" type="presParOf" srcId="{CD281B74-03AF-4122-B9F8-55FA4341AE4E}" destId="{53D61E35-FAB7-4314-80A6-1161AE334F2C}" srcOrd="0" destOrd="0" presId="urn:microsoft.com/office/officeart/2005/8/layout/vList3"/>
    <dgm:cxn modelId="{DF8BE532-F52B-4571-B4B0-E081E42694DC}" type="presParOf" srcId="{CD281B74-03AF-4122-B9F8-55FA4341AE4E}" destId="{44CF52BC-076C-4BA9-8BE6-5DB0D9E48AC6}" srcOrd="1" destOrd="0" presId="urn:microsoft.com/office/officeart/2005/8/layout/vList3"/>
    <dgm:cxn modelId="{9112D32F-72B8-4FB1-A924-1462584CB47C}" type="presParOf" srcId="{799A7EC5-586C-48D5-B4AA-F56D39B6BE04}" destId="{6998D200-2729-4414-9B85-60BF68B15090}" srcOrd="21" destOrd="0" presId="urn:microsoft.com/office/officeart/2005/8/layout/vList3"/>
    <dgm:cxn modelId="{362E0BD2-9894-4A6E-B2B1-3591314F0A44}" type="presParOf" srcId="{799A7EC5-586C-48D5-B4AA-F56D39B6BE04}" destId="{CC0F0A97-5B3A-40E2-9C26-2E1DD2C787BB}" srcOrd="22" destOrd="0" presId="urn:microsoft.com/office/officeart/2005/8/layout/vList3"/>
    <dgm:cxn modelId="{EF6296C6-14DE-405E-891E-41E6298AB937}" type="presParOf" srcId="{CC0F0A97-5B3A-40E2-9C26-2E1DD2C787BB}" destId="{D961ABF1-155C-43D3-B7B7-49076743D883}" srcOrd="0" destOrd="0" presId="urn:microsoft.com/office/officeart/2005/8/layout/vList3"/>
    <dgm:cxn modelId="{21922F36-7171-454D-9FBB-5EE975FD4438}" type="presParOf" srcId="{CC0F0A97-5B3A-40E2-9C26-2E1DD2C787BB}" destId="{54ECC044-C6CF-4E7D-B952-88FC137C5D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236EB-91B9-410C-BA83-585176AFA315}">
      <dsp:nvSpPr>
        <dsp:cNvPr id="0" name=""/>
        <dsp:cNvSpPr/>
      </dsp:nvSpPr>
      <dsp:spPr>
        <a:xfrm>
          <a:off x="3993" y="33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Quando Davi levou a arca para Jerusalém, ele cantou: "Porque o seu amor dura para sempre".</a:t>
          </a:r>
          <a:r>
            <a:rPr lang="es-ES" sz="2000" b="1" kern="1200" dirty="0"/>
            <a:t> (1Cr. 16:34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26466"/>
        <a:ext cx="8124523" cy="483068"/>
      </dsp:txXfrm>
    </dsp:sp>
    <dsp:sp modelId="{8220718F-E452-4334-889D-680F0E6C4907}">
      <dsp:nvSpPr>
        <dsp:cNvPr id="0" name=""/>
        <dsp:cNvSpPr/>
      </dsp:nvSpPr>
      <dsp:spPr>
        <a:xfrm>
          <a:off x="3993" y="562435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2730011"/>
                <a:satOff val="0"/>
                <a:lumOff val="1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30011"/>
                <a:satOff val="0"/>
                <a:lumOff val="1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30011"/>
                <a:satOff val="0"/>
                <a:lumOff val="1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Quando a arca foi colocada no Templo de Salomão, os levitas cantaram: "Porque o Seu amor dura para sempre".</a:t>
          </a:r>
          <a:r>
            <a:rPr lang="es-ES" sz="2000" b="1" kern="1200" dirty="0"/>
            <a:t> (2Cr. 5:13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588568"/>
        <a:ext cx="8124523" cy="483068"/>
      </dsp:txXfrm>
    </dsp:sp>
    <dsp:sp modelId="{B5B49334-CCEE-4356-B1B3-D4AF131644B2}">
      <dsp:nvSpPr>
        <dsp:cNvPr id="0" name=""/>
        <dsp:cNvSpPr/>
      </dsp:nvSpPr>
      <dsp:spPr>
        <a:xfrm>
          <a:off x="3993" y="1124537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5460021"/>
                <a:satOff val="0"/>
                <a:lumOff val="3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60021"/>
                <a:satOff val="0"/>
                <a:lumOff val="3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60021"/>
                <a:satOff val="0"/>
                <a:lumOff val="3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Quando o fogo divino consumiu o holocausto, eles repetiram: "Porque o seu amor dura para sempre".</a:t>
          </a:r>
          <a:r>
            <a:rPr lang="es-ES" sz="2000" b="1" kern="1200" dirty="0"/>
            <a:t> (2Cr. 7:3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1150670"/>
        <a:ext cx="8124523" cy="483068"/>
      </dsp:txXfrm>
    </dsp:sp>
    <dsp:sp modelId="{9F147F48-9987-4C70-9DC8-8AF7439812B5}">
      <dsp:nvSpPr>
        <dsp:cNvPr id="0" name=""/>
        <dsp:cNvSpPr/>
      </dsp:nvSpPr>
      <dsp:spPr>
        <a:xfrm>
          <a:off x="3993" y="1686638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8190031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90031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90031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Quando Josafá saiu para a batalha, os levitas cantaram: "Porque o seu amor dura para sempre".</a:t>
          </a:r>
          <a:r>
            <a:rPr lang="es-ES" sz="2000" b="1" kern="1200" dirty="0"/>
            <a:t> (2Cr. 20:21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1712771"/>
        <a:ext cx="8124523" cy="483068"/>
      </dsp:txXfrm>
    </dsp:sp>
    <dsp:sp modelId="{E8B57A1C-BF2C-416C-A403-3127838DAED0}">
      <dsp:nvSpPr>
        <dsp:cNvPr id="0" name=""/>
        <dsp:cNvSpPr/>
      </dsp:nvSpPr>
      <dsp:spPr>
        <a:xfrm>
          <a:off x="3993" y="2248740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0920042"/>
                <a:satOff val="0"/>
                <a:lumOff val="6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Quando </a:t>
          </a:r>
          <a:r>
            <a:rPr lang="pt-BR" sz="2000" b="1" kern="1200" dirty="0" err="1"/>
            <a:t>Zorobabel</a:t>
          </a:r>
          <a:r>
            <a:rPr lang="pt-BR" sz="2000" b="1" kern="1200" dirty="0"/>
            <a:t> lançou as bases do novo Templo, foi cantado: "Porque seu amor... é eterno."</a:t>
          </a:r>
          <a:r>
            <a:rPr lang="es-ES" sz="2000" b="1" kern="1200" dirty="0"/>
            <a:t>(</a:t>
          </a:r>
          <a:r>
            <a:rPr lang="es-ES" sz="2000" b="1" kern="1200" dirty="0" err="1"/>
            <a:t>Esd</a:t>
          </a:r>
          <a:r>
            <a:rPr lang="es-ES" sz="2000" b="1" kern="1200" dirty="0"/>
            <a:t>. 3:11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2274873"/>
        <a:ext cx="8124523" cy="483068"/>
      </dsp:txXfrm>
    </dsp:sp>
    <dsp:sp modelId="{1856EB6F-BE32-488B-A070-33B48D7AEA1F}">
      <dsp:nvSpPr>
        <dsp:cNvPr id="0" name=""/>
        <dsp:cNvSpPr/>
      </dsp:nvSpPr>
      <dsp:spPr>
        <a:xfrm>
          <a:off x="3993" y="2810841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3650051"/>
                <a:satOff val="0"/>
                <a:lumOff val="8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A mesma frase é repetida nos Salmos </a:t>
          </a:r>
          <a:r>
            <a:rPr lang="es-ES" sz="2000" b="1" kern="1200" dirty="0"/>
            <a:t>100, 103, 106, 107, 118, 136 y 138.</a:t>
          </a:r>
        </a:p>
      </dsp:txBody>
      <dsp:txXfrm>
        <a:off x="30126" y="2836974"/>
        <a:ext cx="8124523" cy="483068"/>
      </dsp:txXfrm>
    </dsp:sp>
    <dsp:sp modelId="{8AF8745C-80E0-4C2B-BC80-3DD6341AE74F}">
      <dsp:nvSpPr>
        <dsp:cNvPr id="0" name=""/>
        <dsp:cNvSpPr/>
      </dsp:nvSpPr>
      <dsp:spPr>
        <a:xfrm>
          <a:off x="3993" y="337294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Jeremias profetizou que, quando Jerusalém fosse restaurada, seria cantada: "Porque o seu amor dura para sempre".</a:t>
          </a:r>
          <a:r>
            <a:rPr lang="es-ES" sz="2000" b="1" kern="1200" dirty="0"/>
            <a:t>(</a:t>
          </a:r>
          <a:r>
            <a:rPr lang="es-ES" sz="2000" b="1" kern="1200" dirty="0" err="1"/>
            <a:t>Jer</a:t>
          </a:r>
          <a:r>
            <a:rPr lang="es-ES" sz="2000" b="1" kern="1200" dirty="0"/>
            <a:t>. 33:11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3399076"/>
        <a:ext cx="8124523" cy="48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61CF-9237-43B9-8F6B-E25D4F6041F3}">
      <dsp:nvSpPr>
        <dsp:cNvPr id="0" name=""/>
        <dsp:cNvSpPr/>
      </dsp:nvSpPr>
      <dsp:spPr>
        <a:xfrm>
          <a:off x="640852" y="63"/>
          <a:ext cx="2666144" cy="1836973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9EC93-9150-4BCC-B2B9-2015E686E676}">
      <dsp:nvSpPr>
        <dsp:cNvPr id="0" name=""/>
        <dsp:cNvSpPr/>
      </dsp:nvSpPr>
      <dsp:spPr>
        <a:xfrm>
          <a:off x="209910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accent2"/>
              </a:solidFill>
            </a:rPr>
            <a:t>Realizou obras portentosas criando tudo o que nos rodeia </a:t>
          </a:r>
          <a:r>
            <a:rPr lang="es-ES" sz="2000" b="1" kern="1200" dirty="0">
              <a:solidFill>
                <a:schemeClr val="accent2"/>
              </a:solidFill>
            </a:rPr>
            <a:t>(Sal. 136:1-9)</a:t>
          </a:r>
          <a:endParaRPr lang="es-ES" sz="2000" kern="1200" dirty="0">
            <a:solidFill>
              <a:schemeClr val="accent2"/>
            </a:solidFill>
          </a:endParaRPr>
        </a:p>
      </dsp:txBody>
      <dsp:txXfrm>
        <a:off x="209910" y="1837037"/>
        <a:ext cx="3570580" cy="989139"/>
      </dsp:txXfrm>
    </dsp:sp>
    <dsp:sp modelId="{C4506082-FA2A-45B0-8363-91F6A8A0AA87}">
      <dsp:nvSpPr>
        <dsp:cNvPr id="0" name=""/>
        <dsp:cNvSpPr/>
      </dsp:nvSpPr>
      <dsp:spPr>
        <a:xfrm>
          <a:off x="4478160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B50BE-2A19-406D-A450-C298126C79B1}">
      <dsp:nvSpPr>
        <dsp:cNvPr id="0" name=""/>
        <dsp:cNvSpPr/>
      </dsp:nvSpPr>
      <dsp:spPr>
        <a:xfrm>
          <a:off x="4047217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accent4">
                  <a:lumMod val="75000"/>
                </a:schemeClr>
              </a:solidFill>
            </a:rPr>
            <a:t>Libertou Israel da escravidão e os estabeleceu na Terra Prometida </a:t>
          </a:r>
          <a:r>
            <a:rPr lang="es-ES" sz="2000" b="1" kern="1200" dirty="0">
              <a:solidFill>
                <a:schemeClr val="accent4">
                  <a:lumMod val="75000"/>
                </a:schemeClr>
              </a:solidFill>
            </a:rPr>
            <a:t>(Sal. 136:10-22)</a:t>
          </a:r>
          <a:endParaRPr lang="es-ES" sz="20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047217" y="1837037"/>
        <a:ext cx="3570580" cy="989139"/>
      </dsp:txXfrm>
    </dsp:sp>
    <dsp:sp modelId="{D19EBBB1-267D-4E61-8FD0-293387917E4F}">
      <dsp:nvSpPr>
        <dsp:cNvPr id="0" name=""/>
        <dsp:cNvSpPr/>
      </dsp:nvSpPr>
      <dsp:spPr>
        <a:xfrm>
          <a:off x="8315467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D033C-BFC8-445B-B203-221704B0652F}">
      <dsp:nvSpPr>
        <dsp:cNvPr id="0" name=""/>
        <dsp:cNvSpPr/>
      </dsp:nvSpPr>
      <dsp:spPr>
        <a:xfrm>
          <a:off x="7884525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accent1"/>
              </a:solidFill>
            </a:rPr>
            <a:t>Hoje, ela cuida de nós, nos liberta e nos sustenta </a:t>
          </a:r>
          <a:r>
            <a:rPr lang="es-ES" sz="2000" b="1" kern="1200" dirty="0">
              <a:solidFill>
                <a:schemeClr val="accent1"/>
              </a:solidFill>
            </a:rPr>
            <a:t>(Sal. 136:23-26)</a:t>
          </a:r>
          <a:endParaRPr lang="es-ES" sz="2000" kern="1200" dirty="0">
            <a:solidFill>
              <a:schemeClr val="accent1"/>
            </a:solidFill>
          </a:endParaRPr>
        </a:p>
      </dsp:txBody>
      <dsp:txXfrm>
        <a:off x="7884525" y="1837037"/>
        <a:ext cx="3570580" cy="989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FBF4-1DC4-4513-B3F0-0243AE5261E0}">
      <dsp:nvSpPr>
        <dsp:cNvPr id="0" name=""/>
        <dsp:cNvSpPr/>
      </dsp:nvSpPr>
      <dsp:spPr>
        <a:xfrm>
          <a:off x="8041055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87"/>
              </a:lnTo>
              <a:lnTo>
                <a:pt x="2389617" y="274187"/>
              </a:lnTo>
              <a:lnTo>
                <a:pt x="2389617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E609-0A68-437C-AE3A-29FFF96DC93D}">
      <dsp:nvSpPr>
        <dsp:cNvPr id="0" name=""/>
        <dsp:cNvSpPr/>
      </dsp:nvSpPr>
      <dsp:spPr>
        <a:xfrm>
          <a:off x="7995335" y="1224170"/>
          <a:ext cx="91440" cy="38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7D08-65D9-4884-B12C-C0C7524C115E}">
      <dsp:nvSpPr>
        <dsp:cNvPr id="0" name=""/>
        <dsp:cNvSpPr/>
      </dsp:nvSpPr>
      <dsp:spPr>
        <a:xfrm>
          <a:off x="5651437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2389617" y="0"/>
              </a:moveTo>
              <a:lnTo>
                <a:pt x="2389617" y="274187"/>
              </a:lnTo>
              <a:lnTo>
                <a:pt x="0" y="274187"/>
              </a:lnTo>
              <a:lnTo>
                <a:pt x="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7A92A-53AD-44C6-A94E-43CC7F667841}">
      <dsp:nvSpPr>
        <dsp:cNvPr id="0" name=""/>
        <dsp:cNvSpPr/>
      </dsp:nvSpPr>
      <dsp:spPr>
        <a:xfrm>
          <a:off x="5103183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2937871" y="228473"/>
              </a:lnTo>
              <a:lnTo>
                <a:pt x="2937871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85D04-F901-44AE-AD99-D0650CAD919F}">
      <dsp:nvSpPr>
        <dsp:cNvPr id="0" name=""/>
        <dsp:cNvSpPr/>
      </dsp:nvSpPr>
      <dsp:spPr>
        <a:xfrm>
          <a:off x="2165312" y="2777774"/>
          <a:ext cx="1071799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1071799" y="228473"/>
              </a:lnTo>
              <a:lnTo>
                <a:pt x="1071799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D4B02-960D-4CB4-BFD6-8C3290210532}">
      <dsp:nvSpPr>
        <dsp:cNvPr id="0" name=""/>
        <dsp:cNvSpPr/>
      </dsp:nvSpPr>
      <dsp:spPr>
        <a:xfrm>
          <a:off x="962264" y="2777774"/>
          <a:ext cx="1203048" cy="335265"/>
        </a:xfrm>
        <a:custGeom>
          <a:avLst/>
          <a:gdLst/>
          <a:ahLst/>
          <a:cxnLst/>
          <a:rect l="0" t="0" r="0" b="0"/>
          <a:pathLst>
            <a:path>
              <a:moveTo>
                <a:pt x="1203048" y="0"/>
              </a:moveTo>
              <a:lnTo>
                <a:pt x="1203048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1E9-34A3-46F8-8BAD-2334293AEC01}">
      <dsp:nvSpPr>
        <dsp:cNvPr id="0" name=""/>
        <dsp:cNvSpPr/>
      </dsp:nvSpPr>
      <dsp:spPr>
        <a:xfrm>
          <a:off x="2119592" y="1224170"/>
          <a:ext cx="91440" cy="33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B34AE-851F-4311-B3AC-33E2973F359D}">
      <dsp:nvSpPr>
        <dsp:cNvPr id="0" name=""/>
        <dsp:cNvSpPr/>
      </dsp:nvSpPr>
      <dsp:spPr>
        <a:xfrm>
          <a:off x="2165312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2937871" y="0"/>
              </a:moveTo>
              <a:lnTo>
                <a:pt x="2937871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E0E9-B39D-465E-B871-80343102AAE6}">
      <dsp:nvSpPr>
        <dsp:cNvPr id="0" name=""/>
        <dsp:cNvSpPr/>
      </dsp:nvSpPr>
      <dsp:spPr>
        <a:xfrm>
          <a:off x="2039703" y="71599"/>
          <a:ext cx="6126961" cy="399129"/>
        </a:xfrm>
        <a:prstGeom prst="roundRect">
          <a:avLst>
            <a:gd name="adj" fmla="val 100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73F6FA-76B1-4862-9CA4-A521B564DEA9}">
      <dsp:nvSpPr>
        <dsp:cNvPr id="0" name=""/>
        <dsp:cNvSpPr/>
      </dsp:nvSpPr>
      <dsp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Há dois temas principais do S</a:t>
          </a:r>
          <a:r>
            <a:rPr lang="es-ES" sz="2000" b="1" kern="1200" dirty="0"/>
            <a:t>almo 130</a:t>
          </a:r>
        </a:p>
      </dsp:txBody>
      <dsp:txXfrm>
        <a:off x="2179479" y="204971"/>
        <a:ext cx="6103581" cy="375749"/>
      </dsp:txXfrm>
    </dsp:sp>
    <dsp:sp modelId="{36B53AE3-3D5D-480B-A861-88E2E150535D}">
      <dsp:nvSpPr>
        <dsp:cNvPr id="0" name=""/>
        <dsp:cNvSpPr/>
      </dsp:nvSpPr>
      <dsp:spPr>
        <a:xfrm>
          <a:off x="1103111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9DD0E-C600-4CC8-B991-506530C29D24}">
      <dsp:nvSpPr>
        <dsp:cNvPr id="0" name=""/>
        <dsp:cNvSpPr/>
      </dsp:nvSpPr>
      <dsp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O </a:t>
          </a:r>
          <a:r>
            <a:rPr lang="pt-BR" sz="2000" b="1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perdão</a:t>
          </a:r>
        </a:p>
      </dsp:txBody>
      <dsp:txXfrm>
        <a:off x="1243445" y="939923"/>
        <a:ext cx="2099905" cy="393680"/>
      </dsp:txXfrm>
    </dsp:sp>
    <dsp:sp modelId="{02FD9FEC-69DE-40DD-8B70-CC6EBE0D11F0}">
      <dsp:nvSpPr>
        <dsp:cNvPr id="0" name=""/>
        <dsp:cNvSpPr/>
      </dsp:nvSpPr>
      <dsp:spPr>
        <a:xfrm>
          <a:off x="4713" y="1559435"/>
          <a:ext cx="4321198" cy="121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FB58-CCFD-4466-BA47-9EDAEEB49F8A}">
      <dsp:nvSpPr>
        <dsp:cNvPr id="0" name=""/>
        <dsp:cNvSpPr/>
      </dsp:nvSpPr>
      <dsp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O pecado é um abismo profundo do qual o pecador clama a Deus (</a:t>
          </a:r>
          <a:r>
            <a:rPr lang="pt-BR" sz="2000" b="1" kern="1200" dirty="0" err="1"/>
            <a:t>Sl</a:t>
          </a:r>
          <a:r>
            <a:rPr lang="pt-BR" sz="2000" b="1" kern="1200" dirty="0"/>
            <a:t>. 130:1-2). Ao ouvirmos, o Senhor olha para nós, e ... o que Ele vê?</a:t>
          </a:r>
          <a:endParaRPr lang="es-ES" sz="2000" b="1" kern="1200" dirty="0"/>
        </a:p>
      </dsp:txBody>
      <dsp:txXfrm>
        <a:off x="168483" y="1716801"/>
        <a:ext cx="4249830" cy="1146970"/>
      </dsp:txXfrm>
    </dsp:sp>
    <dsp:sp modelId="{5A0A5083-9160-4417-9D7A-287A48272AB5}">
      <dsp:nvSpPr>
        <dsp:cNvPr id="0" name=""/>
        <dsp:cNvSpPr/>
      </dsp:nvSpPr>
      <dsp:spPr>
        <a:xfrm>
          <a:off x="18551" y="3113039"/>
          <a:ext cx="1887426" cy="2021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9719E-A0A4-4FAE-B4A0-B6722F1C1FC2}">
      <dsp:nvSpPr>
        <dsp:cNvPr id="0" name=""/>
        <dsp:cNvSpPr/>
      </dsp:nvSpPr>
      <dsp:spPr>
        <a:xfrm>
          <a:off x="146637" y="3234721"/>
          <a:ext cx="1887426" cy="202190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Se fixar seus olhos em nosso pecado, estamos acabados</a:t>
          </a:r>
          <a:br>
            <a:rPr lang="es-ES" sz="2000" b="1" kern="1200" dirty="0"/>
          </a:br>
          <a:r>
            <a:rPr lang="es-ES" sz="2000" b="1" kern="1200" dirty="0"/>
            <a:t>(Sal. 130:3).</a:t>
          </a:r>
        </a:p>
      </dsp:txBody>
      <dsp:txXfrm>
        <a:off x="201918" y="3290002"/>
        <a:ext cx="1776864" cy="1911342"/>
      </dsp:txXfrm>
    </dsp:sp>
    <dsp:sp modelId="{E79535CB-8151-40B9-9561-A1C99C13AA34}">
      <dsp:nvSpPr>
        <dsp:cNvPr id="0" name=""/>
        <dsp:cNvSpPr/>
      </dsp:nvSpPr>
      <dsp:spPr>
        <a:xfrm>
          <a:off x="2162149" y="3113039"/>
          <a:ext cx="2149924" cy="200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16E17-4951-4B01-B382-C4F8B03782F9}">
      <dsp:nvSpPr>
        <dsp:cNvPr id="0" name=""/>
        <dsp:cNvSpPr/>
      </dsp:nvSpPr>
      <dsp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Mas os olhos amorosos de Deus se fixam no pecador arrependido, e lhe outorga Seu perdão </a:t>
          </a:r>
          <a:r>
            <a:rPr lang="es-ES" sz="2000" b="1" kern="1200" dirty="0"/>
            <a:t>(Sal. 130:4).</a:t>
          </a:r>
        </a:p>
      </dsp:txBody>
      <dsp:txXfrm>
        <a:off x="2349031" y="3293517"/>
        <a:ext cx="2032332" cy="1889855"/>
      </dsp:txXfrm>
    </dsp:sp>
    <dsp:sp modelId="{FBC5752A-262F-41AC-BD94-CB31EB038FAE}">
      <dsp:nvSpPr>
        <dsp:cNvPr id="0" name=""/>
        <dsp:cNvSpPr/>
      </dsp:nvSpPr>
      <dsp:spPr>
        <a:xfrm>
          <a:off x="6978854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5B1E3-0EB0-485D-9A2B-39EBC4DBB56E}">
      <dsp:nvSpPr>
        <dsp:cNvPr id="0" name=""/>
        <dsp:cNvSpPr/>
      </dsp:nvSpPr>
      <dsp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 espera</a:t>
          </a:r>
        </a:p>
      </dsp:txBody>
      <dsp:txXfrm>
        <a:off x="7119188" y="939923"/>
        <a:ext cx="2099905" cy="393680"/>
      </dsp:txXfrm>
    </dsp:sp>
    <dsp:sp modelId="{63E107EB-DE30-41CB-A156-C643921299C0}">
      <dsp:nvSpPr>
        <dsp:cNvPr id="0" name=""/>
        <dsp:cNvSpPr/>
      </dsp:nvSpPr>
      <dsp:spPr>
        <a:xfrm>
          <a:off x="4582083" y="1605149"/>
          <a:ext cx="2138707" cy="335933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B842-B4CB-4B19-9BFD-0803BBECF3D1}">
      <dsp:nvSpPr>
        <dsp:cNvPr id="0" name=""/>
        <dsp:cNvSpPr/>
      </dsp:nvSpPr>
      <dsp:spPr>
        <a:xfrm>
          <a:off x="4710169" y="1726831"/>
          <a:ext cx="2138707" cy="33593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Essa atitude divina gera esperança. Portanto, esperamos com confiança que receberemos o perdão de Deus</a:t>
          </a:r>
          <a:r>
            <a:rPr lang="es-ES" sz="2000" b="1" kern="1200" dirty="0"/>
            <a:t>.</a:t>
          </a:r>
        </a:p>
      </dsp:txBody>
      <dsp:txXfrm>
        <a:off x="4772810" y="1789472"/>
        <a:ext cx="2013425" cy="3234051"/>
      </dsp:txXfrm>
    </dsp:sp>
    <dsp:sp modelId="{CD9C680F-438D-493D-9604-237A20E0A93E}">
      <dsp:nvSpPr>
        <dsp:cNvPr id="0" name=""/>
        <dsp:cNvSpPr/>
      </dsp:nvSpPr>
      <dsp:spPr>
        <a:xfrm>
          <a:off x="6976963" y="1605149"/>
          <a:ext cx="2128182" cy="332010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57269-A377-4BD4-A1AA-1A9E1119CD64}">
      <dsp:nvSpPr>
        <dsp:cNvPr id="0" name=""/>
        <dsp:cNvSpPr/>
      </dsp:nvSpPr>
      <dsp:spPr>
        <a:xfrm>
          <a:off x="7105049" y="1726831"/>
          <a:ext cx="2128182" cy="3320105"/>
        </a:xfrm>
        <a:prstGeom prst="roundRect">
          <a:avLst>
            <a:gd name="adj" fmla="val 10000"/>
          </a:avLst>
        </a:prstGeom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Aguardamos especialmente a gloriosa manhã em que ouviremos de seus lábios: "Entra no gozo do teu Senhor".</a:t>
          </a:r>
          <a:r>
            <a:rPr lang="es-ES" sz="2000" b="1" kern="1200" dirty="0"/>
            <a:t>(Mt 25:21; cf. Sal. 130:5-6).</a:t>
          </a:r>
        </a:p>
      </dsp:txBody>
      <dsp:txXfrm>
        <a:off x="7167381" y="1789163"/>
        <a:ext cx="2003518" cy="3195441"/>
      </dsp:txXfrm>
    </dsp:sp>
    <dsp:sp modelId="{D38FAF09-CA52-490F-BE4F-13BEDDF4C81E}">
      <dsp:nvSpPr>
        <dsp:cNvPr id="0" name=""/>
        <dsp:cNvSpPr/>
      </dsp:nvSpPr>
      <dsp:spPr>
        <a:xfrm>
          <a:off x="9361318" y="1605149"/>
          <a:ext cx="2138707" cy="335933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C5CF9-35B7-4A99-9EDF-F66F6623E6E6}">
      <dsp:nvSpPr>
        <dsp:cNvPr id="0" name=""/>
        <dsp:cNvSpPr/>
      </dsp:nvSpPr>
      <dsp:spPr>
        <a:xfrm>
          <a:off x="9489404" y="1726831"/>
          <a:ext cx="2138707" cy="3359333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Todo o povo de Deus participa dessa espera ansiosa, quando "Ele redimirá Israel de todos os seus pecados". </a:t>
          </a:r>
          <a:r>
            <a:rPr lang="es-ES" sz="2000" b="1" kern="1200" dirty="0"/>
            <a:t>(Sal. 130:7-8).</a:t>
          </a:r>
        </a:p>
      </dsp:txBody>
      <dsp:txXfrm>
        <a:off x="9552045" y="1789472"/>
        <a:ext cx="2013425" cy="323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488D-50EF-496C-AB82-AE5001B22CB3}">
      <dsp:nvSpPr>
        <dsp:cNvPr id="0" name=""/>
        <dsp:cNvSpPr/>
      </dsp:nvSpPr>
      <dsp:spPr>
        <a:xfrm rot="5400000">
          <a:off x="4081726" y="-2164444"/>
          <a:ext cx="487278" cy="4940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b="1" kern="1200" dirty="0">
              <a:effectLst/>
            </a:rPr>
            <a:t>Porque é excelso acima do céu e da terra</a:t>
          </a:r>
          <a:endParaRPr lang="es-ES" sz="2000" b="1" kern="1200" dirty="0">
            <a:effectLst/>
          </a:endParaRPr>
        </a:p>
      </dsp:txBody>
      <dsp:txXfrm rot="-5400000">
        <a:off x="1854979" y="86090"/>
        <a:ext cx="4916986" cy="439704"/>
      </dsp:txXfrm>
    </dsp:sp>
    <dsp:sp modelId="{CF6107A4-B74E-41EC-BA2E-1DB7AC70EFAF}">
      <dsp:nvSpPr>
        <dsp:cNvPr id="0" name=""/>
        <dsp:cNvSpPr/>
      </dsp:nvSpPr>
      <dsp:spPr>
        <a:xfrm>
          <a:off x="35948" y="1393"/>
          <a:ext cx="1819030" cy="6090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113:4</a:t>
          </a:r>
        </a:p>
      </dsp:txBody>
      <dsp:txXfrm>
        <a:off x="65682" y="31127"/>
        <a:ext cx="1759562" cy="549630"/>
      </dsp:txXfrm>
    </dsp:sp>
    <dsp:sp modelId="{BF6069B0-7926-4099-893D-8091FFAE47BA}">
      <dsp:nvSpPr>
        <dsp:cNvPr id="0" name=""/>
        <dsp:cNvSpPr/>
      </dsp:nvSpPr>
      <dsp:spPr>
        <a:xfrm rot="5400000">
          <a:off x="4081726" y="-1524890"/>
          <a:ext cx="487278" cy="494077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b="1" kern="1200" noProof="0" dirty="0">
              <a:effectLst/>
            </a:rPr>
            <a:t>Porque, embora habite no alto, Ele se humilha e se rebaixa ao nosso nível</a:t>
          </a:r>
        </a:p>
      </dsp:txBody>
      <dsp:txXfrm rot="-5400000">
        <a:off x="1854979" y="725644"/>
        <a:ext cx="4916986" cy="439704"/>
      </dsp:txXfrm>
    </dsp:sp>
    <dsp:sp modelId="{D244162D-D8BD-4287-9130-E91A2FC8BB3F}">
      <dsp:nvSpPr>
        <dsp:cNvPr id="0" name=""/>
        <dsp:cNvSpPr/>
      </dsp:nvSpPr>
      <dsp:spPr>
        <a:xfrm>
          <a:off x="35948" y="640946"/>
          <a:ext cx="1819030" cy="609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113:5-6</a:t>
          </a:r>
        </a:p>
      </dsp:txBody>
      <dsp:txXfrm>
        <a:off x="65682" y="670680"/>
        <a:ext cx="1759562" cy="549630"/>
      </dsp:txXfrm>
    </dsp:sp>
    <dsp:sp modelId="{C6F24F5F-8ED5-4B23-A0D0-E488E7F21086}">
      <dsp:nvSpPr>
        <dsp:cNvPr id="0" name=""/>
        <dsp:cNvSpPr/>
      </dsp:nvSpPr>
      <dsp:spPr>
        <a:xfrm rot="5400000">
          <a:off x="4081726" y="-885337"/>
          <a:ext cx="487278" cy="49407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b="1" kern="1200" dirty="0">
              <a:effectLst/>
            </a:rPr>
            <a:t>Pois levanta os pobres e os necessitados</a:t>
          </a:r>
          <a:endParaRPr lang="es-ES" sz="2000" b="1" kern="1200" dirty="0">
            <a:effectLst/>
          </a:endParaRPr>
        </a:p>
      </dsp:txBody>
      <dsp:txXfrm rot="-5400000">
        <a:off x="1854979" y="1365197"/>
        <a:ext cx="4916986" cy="439704"/>
      </dsp:txXfrm>
    </dsp:sp>
    <dsp:sp modelId="{D0B29615-4FD2-4C41-AB69-EF9371F08DF2}">
      <dsp:nvSpPr>
        <dsp:cNvPr id="0" name=""/>
        <dsp:cNvSpPr/>
      </dsp:nvSpPr>
      <dsp:spPr>
        <a:xfrm>
          <a:off x="35948" y="1280500"/>
          <a:ext cx="1819030" cy="6090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113:7-8</a:t>
          </a:r>
        </a:p>
      </dsp:txBody>
      <dsp:txXfrm>
        <a:off x="65682" y="1310234"/>
        <a:ext cx="1759562" cy="549630"/>
      </dsp:txXfrm>
    </dsp:sp>
    <dsp:sp modelId="{EFEB32E9-B386-4784-AEAD-9CDF5CD2EC8E}">
      <dsp:nvSpPr>
        <dsp:cNvPr id="0" name=""/>
        <dsp:cNvSpPr/>
      </dsp:nvSpPr>
      <dsp:spPr>
        <a:xfrm rot="5400000">
          <a:off x="4081726" y="-245783"/>
          <a:ext cx="487278" cy="49407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b="1" kern="1200" dirty="0">
              <a:effectLst/>
            </a:rPr>
            <a:t>Porque faz milagres maravilhosos</a:t>
          </a:r>
          <a:endParaRPr lang="es-ES" sz="2000" b="1" kern="1200" dirty="0">
            <a:effectLst/>
          </a:endParaRPr>
        </a:p>
      </dsp:txBody>
      <dsp:txXfrm rot="-5400000">
        <a:off x="1854979" y="2004751"/>
        <a:ext cx="4916986" cy="439704"/>
      </dsp:txXfrm>
    </dsp:sp>
    <dsp:sp modelId="{A175CDB4-E773-40D9-A03A-CF1596D68B7B}">
      <dsp:nvSpPr>
        <dsp:cNvPr id="0" name=""/>
        <dsp:cNvSpPr/>
      </dsp:nvSpPr>
      <dsp:spPr>
        <a:xfrm>
          <a:off x="35948" y="1920053"/>
          <a:ext cx="1819030" cy="6090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113:9</a:t>
          </a:r>
        </a:p>
      </dsp:txBody>
      <dsp:txXfrm>
        <a:off x="65682" y="1949787"/>
        <a:ext cx="1759562" cy="549630"/>
      </dsp:txXfrm>
    </dsp:sp>
    <dsp:sp modelId="{F7B5FB86-1A36-44FE-BD7E-FA84680170CD}">
      <dsp:nvSpPr>
        <dsp:cNvPr id="0" name=""/>
        <dsp:cNvSpPr/>
      </dsp:nvSpPr>
      <dsp:spPr>
        <a:xfrm rot="5400000">
          <a:off x="4081726" y="393769"/>
          <a:ext cx="487278" cy="4940773"/>
        </a:xfrm>
        <a:prstGeom prst="round2SameRect">
          <a:avLst/>
        </a:prstGeom>
        <a:solidFill>
          <a:srgbClr val="BDFFDB">
            <a:alpha val="89804"/>
          </a:srgb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b="1" kern="1200" dirty="0">
              <a:effectLst/>
            </a:rPr>
            <a:t>Pois Ele tem misericórdia de nós quando somos desprezados</a:t>
          </a:r>
          <a:endParaRPr lang="es-ES" sz="2000" b="1" kern="1200" dirty="0">
            <a:effectLst/>
          </a:endParaRPr>
        </a:p>
      </dsp:txBody>
      <dsp:txXfrm rot="-5400000">
        <a:off x="1854979" y="2644304"/>
        <a:ext cx="4916986" cy="439704"/>
      </dsp:txXfrm>
    </dsp:sp>
    <dsp:sp modelId="{2CDEFA96-A300-442B-A773-05A26922C2B7}">
      <dsp:nvSpPr>
        <dsp:cNvPr id="0" name=""/>
        <dsp:cNvSpPr/>
      </dsp:nvSpPr>
      <dsp:spPr>
        <a:xfrm>
          <a:off x="35948" y="2559607"/>
          <a:ext cx="1819030" cy="60909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123</a:t>
          </a:r>
        </a:p>
      </dsp:txBody>
      <dsp:txXfrm>
        <a:off x="65682" y="2589341"/>
        <a:ext cx="1759562" cy="549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D2B3-1413-42C4-89AA-B83DC676C504}">
      <dsp:nvSpPr>
        <dsp:cNvPr id="0" name=""/>
        <dsp:cNvSpPr/>
      </dsp:nvSpPr>
      <dsp:spPr>
        <a:xfrm rot="10800000">
          <a:off x="356597" y="70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Perdoa as minhas iniquidades (Sal. 103:3a)</a:t>
          </a:r>
          <a:endParaRPr lang="pt-BR" sz="2000" kern="1200" noProof="0" dirty="0">
            <a:solidFill>
              <a:schemeClr val="tx1"/>
            </a:solidFill>
            <a:effectLst/>
          </a:endParaRPr>
        </a:p>
      </dsp:txBody>
      <dsp:txXfrm rot="10800000">
        <a:off x="427570" y="706"/>
        <a:ext cx="8147532" cy="283893"/>
      </dsp:txXfrm>
    </dsp:sp>
    <dsp:sp modelId="{776DB25D-1990-4B58-B893-94D8C2518DFB}">
      <dsp:nvSpPr>
        <dsp:cNvPr id="0" name=""/>
        <dsp:cNvSpPr/>
      </dsp:nvSpPr>
      <dsp:spPr>
        <a:xfrm>
          <a:off x="71181" y="706"/>
          <a:ext cx="471725" cy="283893"/>
        </a:xfrm>
        <a:prstGeom prst="striped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26EA38-3F9D-4294-9E70-49702DBDA784}">
      <dsp:nvSpPr>
        <dsp:cNvPr id="0" name=""/>
        <dsp:cNvSpPr/>
      </dsp:nvSpPr>
      <dsp:spPr>
        <a:xfrm rot="10800000">
          <a:off x="356597" y="36934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"/>
                <a:satOff val="0"/>
                <a:lumOff val="-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"/>
                <a:satOff val="0"/>
                <a:lumOff val="-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"/>
                <a:satOff val="0"/>
                <a:lumOff val="-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Cura minhas doenças (Sal. 103:3b)</a:t>
          </a:r>
          <a:endParaRPr lang="pt-BR" sz="2000" kern="1200" noProof="0" dirty="0">
            <a:solidFill>
              <a:schemeClr val="tx1"/>
            </a:solidFill>
            <a:effectLst/>
          </a:endParaRPr>
        </a:p>
      </dsp:txBody>
      <dsp:txXfrm rot="10800000">
        <a:off x="427570" y="369344"/>
        <a:ext cx="8147532" cy="283893"/>
      </dsp:txXfrm>
    </dsp:sp>
    <dsp:sp modelId="{B2275DCE-539C-4194-AC30-7F9740FDBE33}">
      <dsp:nvSpPr>
        <dsp:cNvPr id="0" name=""/>
        <dsp:cNvSpPr/>
      </dsp:nvSpPr>
      <dsp:spPr>
        <a:xfrm>
          <a:off x="71181" y="369344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"/>
            <a:satOff val="-4717"/>
            <a:lumOff val="-42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26C454-6355-41CE-929B-2AC43134A9C2}">
      <dsp:nvSpPr>
        <dsp:cNvPr id="0" name=""/>
        <dsp:cNvSpPr/>
      </dsp:nvSpPr>
      <dsp:spPr>
        <a:xfrm rot="10800000">
          <a:off x="356597" y="73798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961722"/>
                <a:satOff val="0"/>
                <a:lumOff val="-1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1722"/>
                <a:satOff val="0"/>
                <a:lumOff val="-1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1722"/>
                <a:satOff val="0"/>
                <a:lumOff val="-1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  <a:effectLst/>
            </a:rPr>
            <a:t>Resgata minha vida do poço </a:t>
          </a:r>
          <a:r>
            <a:rPr lang="es-ES" sz="2000" b="1" kern="1200" dirty="0">
              <a:solidFill>
                <a:schemeClr val="tx1"/>
              </a:solidFill>
              <a:effectLst/>
            </a:rPr>
            <a:t>(Sal. 103:4a)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37981"/>
        <a:ext cx="8147532" cy="283893"/>
      </dsp:txXfrm>
    </dsp:sp>
    <dsp:sp modelId="{EE08811E-E9FD-4B6D-B1F1-A7CD976D0B79}">
      <dsp:nvSpPr>
        <dsp:cNvPr id="0" name=""/>
        <dsp:cNvSpPr/>
      </dsp:nvSpPr>
      <dsp:spPr>
        <a:xfrm>
          <a:off x="71181" y="737981"/>
          <a:ext cx="471725" cy="283893"/>
        </a:xfrm>
        <a:prstGeom prst="stripedRightArrow">
          <a:avLst/>
        </a:prstGeom>
        <a:solidFill>
          <a:schemeClr val="accent4">
            <a:tint val="50000"/>
            <a:hueOff val="2199944"/>
            <a:satOff val="-9434"/>
            <a:lumOff val="-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7131E3-FF81-4FD0-A353-E76ACFF163FF}">
      <dsp:nvSpPr>
        <dsp:cNvPr id="0" name=""/>
        <dsp:cNvSpPr/>
      </dsp:nvSpPr>
      <dsp:spPr>
        <a:xfrm rot="10800000">
          <a:off x="356597" y="110661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2942583"/>
                <a:satOff val="0"/>
                <a:lumOff val="-27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42583"/>
                <a:satOff val="0"/>
                <a:lumOff val="-27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42583"/>
                <a:satOff val="0"/>
                <a:lumOff val="-27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  <a:effectLst/>
            </a:rPr>
            <a:t>Coroa-me com favores e amor</a:t>
          </a:r>
          <a:r>
            <a:rPr lang="es-ES" sz="2000" b="1" kern="1200" dirty="0">
              <a:solidFill>
                <a:schemeClr val="tx1"/>
              </a:solidFill>
              <a:effectLst/>
            </a:rPr>
            <a:t> (Sal. 103:4b)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106618"/>
        <a:ext cx="8147532" cy="283893"/>
      </dsp:txXfrm>
    </dsp:sp>
    <dsp:sp modelId="{693EB3F5-BF52-4E71-8C92-6009B438379B}">
      <dsp:nvSpPr>
        <dsp:cNvPr id="0" name=""/>
        <dsp:cNvSpPr/>
      </dsp:nvSpPr>
      <dsp:spPr>
        <a:xfrm>
          <a:off x="71181" y="1106618"/>
          <a:ext cx="471725" cy="283893"/>
        </a:xfrm>
        <a:prstGeom prst="stripedRightArrow">
          <a:avLst/>
        </a:prstGeom>
        <a:solidFill>
          <a:schemeClr val="accent4">
            <a:tint val="50000"/>
            <a:hueOff val="3299916"/>
            <a:satOff val="-14151"/>
            <a:lumOff val="-126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702199-8C61-4338-86A8-7CF16A02CD9B}">
      <dsp:nvSpPr>
        <dsp:cNvPr id="0" name=""/>
        <dsp:cNvSpPr/>
      </dsp:nvSpPr>
      <dsp:spPr>
        <a:xfrm rot="10800000">
          <a:off x="356597" y="1475255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3923444"/>
                <a:satOff val="0"/>
                <a:lumOff val="-3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3444"/>
                <a:satOff val="0"/>
                <a:lumOff val="-3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3444"/>
                <a:satOff val="0"/>
                <a:lumOff val="-3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Me sacia de bens (Sal. 103:5a)</a:t>
          </a:r>
          <a:endParaRPr lang="pt-BR" sz="2000" kern="1200" noProof="0" dirty="0">
            <a:solidFill>
              <a:schemeClr val="tx1"/>
            </a:solidFill>
            <a:effectLst/>
          </a:endParaRPr>
        </a:p>
      </dsp:txBody>
      <dsp:txXfrm rot="10800000">
        <a:off x="427570" y="1475255"/>
        <a:ext cx="8147532" cy="283893"/>
      </dsp:txXfrm>
    </dsp:sp>
    <dsp:sp modelId="{F1061E9B-A60B-4509-AAEA-630C89EEF3A8}">
      <dsp:nvSpPr>
        <dsp:cNvPr id="0" name=""/>
        <dsp:cNvSpPr/>
      </dsp:nvSpPr>
      <dsp:spPr>
        <a:xfrm>
          <a:off x="71181" y="1475255"/>
          <a:ext cx="471725" cy="283893"/>
        </a:xfrm>
        <a:prstGeom prst="stripedRightArrow">
          <a:avLst/>
        </a:prstGeom>
        <a:solidFill>
          <a:schemeClr val="accent4">
            <a:tint val="50000"/>
            <a:hueOff val="4399888"/>
            <a:satOff val="-18868"/>
            <a:lumOff val="-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6687B1-618E-4ACB-88C2-20A788B07FEA}">
      <dsp:nvSpPr>
        <dsp:cNvPr id="0" name=""/>
        <dsp:cNvSpPr/>
      </dsp:nvSpPr>
      <dsp:spPr>
        <a:xfrm rot="10800000">
          <a:off x="356597" y="1843892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4904305"/>
                <a:satOff val="0"/>
                <a:lumOff val="-4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4305"/>
                <a:satOff val="0"/>
                <a:lumOff val="-4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4305"/>
                <a:satOff val="0"/>
                <a:lumOff val="-4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Me rejuvenece (Sal. 103:5b)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843892"/>
        <a:ext cx="8147532" cy="283893"/>
      </dsp:txXfrm>
    </dsp:sp>
    <dsp:sp modelId="{8AE8ECD5-749E-4346-9867-369DF37DA06E}">
      <dsp:nvSpPr>
        <dsp:cNvPr id="0" name=""/>
        <dsp:cNvSpPr/>
      </dsp:nvSpPr>
      <dsp:spPr>
        <a:xfrm>
          <a:off x="71181" y="1843892"/>
          <a:ext cx="471725" cy="283893"/>
        </a:xfrm>
        <a:prstGeom prst="stripedRightArrow">
          <a:avLst/>
        </a:prstGeom>
        <a:solidFill>
          <a:schemeClr val="accent4">
            <a:tint val="50000"/>
            <a:hueOff val="5499860"/>
            <a:satOff val="-23585"/>
            <a:lumOff val="-210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D54FF-26A4-4F20-9641-3E1AA18B326C}">
      <dsp:nvSpPr>
        <dsp:cNvPr id="0" name=""/>
        <dsp:cNvSpPr/>
      </dsp:nvSpPr>
      <dsp:spPr>
        <a:xfrm rot="10800000">
          <a:off x="356597" y="2212530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5885166"/>
                <a:satOff val="0"/>
                <a:lumOff val="-54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5166"/>
                <a:satOff val="0"/>
                <a:lumOff val="-54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5166"/>
                <a:satOff val="0"/>
                <a:lumOff val="-54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  <a:effectLst/>
            </a:rPr>
            <a:t>Faz justiça quando estou sofrendo violência </a:t>
          </a:r>
          <a:r>
            <a:rPr lang="es-ES" sz="2000" b="1" kern="1200" dirty="0">
              <a:solidFill>
                <a:schemeClr val="tx1"/>
              </a:solidFill>
              <a:effectLst/>
            </a:rPr>
            <a:t>(Sal. 103:6)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212530"/>
        <a:ext cx="8147532" cy="283893"/>
      </dsp:txXfrm>
    </dsp:sp>
    <dsp:sp modelId="{0900DD65-32A3-4156-9B41-16B84B0E06FA}">
      <dsp:nvSpPr>
        <dsp:cNvPr id="0" name=""/>
        <dsp:cNvSpPr/>
      </dsp:nvSpPr>
      <dsp:spPr>
        <a:xfrm>
          <a:off x="71181" y="2212530"/>
          <a:ext cx="471725" cy="283893"/>
        </a:xfrm>
        <a:prstGeom prst="stripedRightArrow">
          <a:avLst/>
        </a:prstGeom>
        <a:solidFill>
          <a:schemeClr val="accent4">
            <a:tint val="50000"/>
            <a:hueOff val="6599832"/>
            <a:satOff val="-28303"/>
            <a:lumOff val="-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E2FD43-EE8D-415B-9088-48D1654F4BC2}">
      <dsp:nvSpPr>
        <dsp:cNvPr id="0" name=""/>
        <dsp:cNvSpPr/>
      </dsp:nvSpPr>
      <dsp:spPr>
        <a:xfrm rot="10800000">
          <a:off x="356597" y="2581167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6866027"/>
                <a:satOff val="0"/>
                <a:lumOff val="-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6027"/>
                <a:satOff val="0"/>
                <a:lumOff val="-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6027"/>
                <a:satOff val="0"/>
                <a:lumOff val="-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Deixa-me saber seus planos (Sal. 103:7)</a:t>
          </a:r>
          <a:endParaRPr lang="pt-BR" sz="2000" kern="1200" noProof="0" dirty="0">
            <a:solidFill>
              <a:schemeClr val="tx1"/>
            </a:solidFill>
            <a:effectLst/>
          </a:endParaRPr>
        </a:p>
      </dsp:txBody>
      <dsp:txXfrm rot="10800000">
        <a:off x="427570" y="2581167"/>
        <a:ext cx="8147532" cy="283893"/>
      </dsp:txXfrm>
    </dsp:sp>
    <dsp:sp modelId="{54242C8E-6248-4D12-A5E5-66DE6A638F7C}">
      <dsp:nvSpPr>
        <dsp:cNvPr id="0" name=""/>
        <dsp:cNvSpPr/>
      </dsp:nvSpPr>
      <dsp:spPr>
        <a:xfrm>
          <a:off x="71181" y="2581167"/>
          <a:ext cx="471725" cy="283893"/>
        </a:xfrm>
        <a:prstGeom prst="stripedRightArrow">
          <a:avLst/>
        </a:prstGeom>
        <a:solidFill>
          <a:schemeClr val="accent4">
            <a:tint val="50000"/>
            <a:hueOff val="7699804"/>
            <a:satOff val="-33020"/>
            <a:lumOff val="-295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B0189D-8175-4EF5-90E1-530E854F0399}">
      <dsp:nvSpPr>
        <dsp:cNvPr id="0" name=""/>
        <dsp:cNvSpPr/>
      </dsp:nvSpPr>
      <dsp:spPr>
        <a:xfrm rot="10800000">
          <a:off x="356597" y="294980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7846888"/>
                <a:satOff val="0"/>
                <a:lumOff val="-72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6888"/>
                <a:satOff val="0"/>
                <a:lumOff val="-72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6888"/>
                <a:satOff val="0"/>
                <a:lumOff val="-72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  <a:effectLst/>
            </a:rPr>
            <a:t>Me ama e não se ira comigo </a:t>
          </a:r>
          <a:r>
            <a:rPr lang="es-ES" sz="2000" b="1" kern="1200" dirty="0">
              <a:solidFill>
                <a:schemeClr val="tx1"/>
              </a:solidFill>
              <a:effectLst/>
            </a:rPr>
            <a:t>(Sal. 103:8-9)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949804"/>
        <a:ext cx="8147532" cy="283893"/>
      </dsp:txXfrm>
    </dsp:sp>
    <dsp:sp modelId="{5CB01313-E2A8-4B44-A3B4-EDA6C8EF98E6}">
      <dsp:nvSpPr>
        <dsp:cNvPr id="0" name=""/>
        <dsp:cNvSpPr/>
      </dsp:nvSpPr>
      <dsp:spPr>
        <a:xfrm>
          <a:off x="71181" y="2949804"/>
          <a:ext cx="471725" cy="283893"/>
        </a:xfrm>
        <a:prstGeom prst="stripedRightArrow">
          <a:avLst/>
        </a:prstGeom>
        <a:solidFill>
          <a:schemeClr val="accent4">
            <a:tint val="50000"/>
            <a:hueOff val="8799776"/>
            <a:satOff val="-37737"/>
            <a:lumOff val="-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11CFA-94F6-4853-B11F-1E6DBAB5B55B}">
      <dsp:nvSpPr>
        <dsp:cNvPr id="0" name=""/>
        <dsp:cNvSpPr/>
      </dsp:nvSpPr>
      <dsp:spPr>
        <a:xfrm rot="10800000">
          <a:off x="356597" y="331844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8827748"/>
                <a:satOff val="0"/>
                <a:lumOff val="-81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827748"/>
                <a:satOff val="0"/>
                <a:lumOff val="-81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827748"/>
                <a:satOff val="0"/>
                <a:lumOff val="-81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Não me retribui de acordo com o meu pecado 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(Sal. 103:10-11)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318441"/>
        <a:ext cx="8147532" cy="283893"/>
      </dsp:txXfrm>
    </dsp:sp>
    <dsp:sp modelId="{64D0D82D-3291-4287-A679-48DF5F5078CA}">
      <dsp:nvSpPr>
        <dsp:cNvPr id="0" name=""/>
        <dsp:cNvSpPr/>
      </dsp:nvSpPr>
      <dsp:spPr>
        <a:xfrm>
          <a:off x="71181" y="3318441"/>
          <a:ext cx="471725" cy="283893"/>
        </a:xfrm>
        <a:prstGeom prst="stripedRightArrow">
          <a:avLst/>
        </a:prstGeom>
        <a:solidFill>
          <a:schemeClr val="accent4">
            <a:tint val="50000"/>
            <a:hueOff val="9899747"/>
            <a:satOff val="-42454"/>
            <a:lumOff val="-379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CF52BC-076C-4BA9-8BE6-5DB0D9E48AC6}">
      <dsp:nvSpPr>
        <dsp:cNvPr id="0" name=""/>
        <dsp:cNvSpPr/>
      </dsp:nvSpPr>
      <dsp:spPr>
        <a:xfrm rot="10800000">
          <a:off x="356597" y="368707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0"/>
                <a:satOff val="0"/>
                <a:lumOff val="-9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0"/>
                <a:satOff val="0"/>
                <a:lumOff val="-9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0"/>
                <a:satOff val="0"/>
                <a:lumOff val="-9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Não se lembra dos meus pecados 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(Sal. 103:12)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687078"/>
        <a:ext cx="8147532" cy="283893"/>
      </dsp:txXfrm>
    </dsp:sp>
    <dsp:sp modelId="{53D61E35-FAB7-4314-80A6-1161AE334F2C}">
      <dsp:nvSpPr>
        <dsp:cNvPr id="0" name=""/>
        <dsp:cNvSpPr/>
      </dsp:nvSpPr>
      <dsp:spPr>
        <a:xfrm>
          <a:off x="71181" y="3687078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0"/>
            <a:satOff val="-47171"/>
            <a:lumOff val="-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CC044-C6CF-4E7D-B952-88FC137C5D11}">
      <dsp:nvSpPr>
        <dsp:cNvPr id="0" name=""/>
        <dsp:cNvSpPr/>
      </dsp:nvSpPr>
      <dsp:spPr>
        <a:xfrm rot="10800000">
          <a:off x="356597" y="405571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Sabe que logo passarei e tem misericórdia de mim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(Sal. 103:13-18)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4055716"/>
        <a:ext cx="8147532" cy="283893"/>
      </dsp:txXfrm>
    </dsp:sp>
    <dsp:sp modelId="{D961ABF1-155C-43D3-B7B7-49076743D883}">
      <dsp:nvSpPr>
        <dsp:cNvPr id="0" name=""/>
        <dsp:cNvSpPr/>
      </dsp:nvSpPr>
      <dsp:spPr>
        <a:xfrm>
          <a:off x="71181" y="4055716"/>
          <a:ext cx="471725" cy="283893"/>
        </a:xfrm>
        <a:prstGeom prst="stripedRightArrow">
          <a:avLst/>
        </a:prstGeom>
        <a:solidFill>
          <a:schemeClr val="accent4">
            <a:tint val="50000"/>
            <a:hueOff val="12099692"/>
            <a:satOff val="-51888"/>
            <a:lumOff val="-46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288ED-B95C-B65D-7B00-7BE17896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8C3720-BBD2-29E5-2E88-A13BD916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98AAEA-F354-89AD-79F1-22D558F6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BCD6-0F39-FE65-E1EA-BD998D4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E7BF8-DB7A-2FCE-1D0F-A9D339B3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D34A-3940-0A8A-FD39-EBEB08A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E21E1-45AA-97CE-EEE8-AC8933469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B751E-67B4-948D-3801-74DEFD53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B2A92-FE24-D5A1-EF50-955EC06A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2DACE0-9F50-8939-1FAE-466535C3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FAF59-AFB1-F825-C8F9-6D831827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637D5E-C296-F93A-E097-5417452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E2C91-698A-DD16-4D5E-D726BBB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D5671-2018-2879-358C-9377494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9DEF66-8D79-B02C-6752-759D3FE4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1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0C97-7919-5155-3750-C9B39715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48129-2A34-BB4B-DE87-427C949C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6BBC5-F1B4-B338-C406-BEA20AED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0F374-2A2D-D210-184D-FD817D94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14746-CAED-65AF-4BB3-E7D423EE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B009D-0D21-1EDA-1D6D-4CFC22ED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C8B5CE-8547-45E0-E510-6F1CB0DDF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5D69C-1718-1899-9BF9-5ED44935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65606-B7FA-FE82-AA5D-A339023A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C6560-5DC8-5D45-68A2-05BCA16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DB816-0EED-2C24-D1FA-EC76CC6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1094C-89B2-804B-59AD-B63CB56E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329CC-7BD2-27A7-A50E-B6B48EC0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F0DB3-DF22-E67D-080C-CA74ABB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CA36B-68B4-C73C-FD96-2511CF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7CB6C-CF6F-13EA-E7D4-98F7E0AC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5F19-7A42-A543-6F35-F4DBE91B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12416-CC1F-C611-6E16-FE13701E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582C0-D0BF-881B-5F68-E1B00DDEA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AA3DB1-EA6A-67F0-DBCB-0CFB4FC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6AC2AD-665B-44C1-209A-C769DA8ED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ACFE81-AFC7-284E-5BC9-F2BB81A8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3B82C-3FFA-AF9D-0D38-32A6895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1D0B78-DD23-EDFD-5396-0CB46CFB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180E4-F5BC-D834-EDD3-9D34AA0F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AFBCF-5C4A-5E7D-D5D0-9F14842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0C1CFC-F536-45D9-8F58-AF63066E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39B57D-D4D7-6595-C371-7F7084EE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4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330B6C-7ADD-9AF5-E362-A74A3B31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18B365-3890-2F21-ECCE-A9795F1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8202DA-D120-F0F2-6626-ACB55FA6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4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08708-F7EE-AC4E-40A0-0154E61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657DBF-78FC-5598-6C1E-34BE2576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9A5EE-605A-67DF-E65B-6ACD1B4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5066A-D5DF-1808-4B6D-37DF39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4BE0BD-36CB-9884-D6C5-37BE4CC7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B4A84-FF54-2089-BEF6-56B3217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21203-2294-4B6D-16BA-03F17FD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BCCA3-B40C-D4C2-494E-80290C65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41A80-EA84-AE0A-7CDC-E7930EBC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43AAB-386D-D14E-824B-F278E9C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74026-7361-80B6-0CB2-6781A74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B968E3-3E88-DD4F-31C0-B78B503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911A4-8390-F112-94C7-C662951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328727-2D10-B972-B18E-0FC31B03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0646D-496C-B651-E6CA-3D82D317F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24644-2EC4-E832-28B2-4B74D6E6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B28257-4DB8-1987-8739-39453364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8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7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987D95-3EB2-1FD6-7AD7-D6F52772591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extrusionH="57150" contourW="25400">
              <a:bevelT w="50800" h="38100" prst="riblet"/>
              <a:contourClr>
                <a:schemeClr val="bg1"/>
              </a:contourClr>
            </a:sp3d>
          </a:bodyPr>
          <a:lstStyle/>
          <a:p>
            <a:pPr algn="ctr"/>
            <a:r>
              <a:rPr lang="es-ES" sz="4400" b="1" spc="30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</a:rPr>
              <a:t>SUA MISERICÓRDIA SE ELEVA ATÉ OS CÉUS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79B5C9-1F96-CF4A-D9D4-B926CA2248FE}"/>
              </a:ext>
            </a:extLst>
          </p:cNvPr>
          <p:cNvSpPr txBox="1"/>
          <p:nvPr/>
        </p:nvSpPr>
        <p:spPr>
          <a:xfrm>
            <a:off x="8943417" y="6519446"/>
            <a:ext cx="3248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7 para 17 de fevereiro de 2024</a:t>
            </a:r>
            <a:endParaRPr lang="es-ES" sz="1600" b="1" dirty="0">
              <a:solidFill>
                <a:srgbClr val="AFFF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35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540ECD-51BB-FE33-D1DB-893487C0EF2A}"/>
              </a:ext>
            </a:extLst>
          </p:cNvPr>
          <p:cNvSpPr txBox="1"/>
          <p:nvPr/>
        </p:nvSpPr>
        <p:spPr>
          <a:xfrm>
            <a:off x="3062511" y="19193"/>
            <a:ext cx="6893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LOUVOR E CONFIANÇA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E2E247-FC35-FCD6-13DB-0C19B0E6437D}"/>
              </a:ext>
            </a:extLst>
          </p:cNvPr>
          <p:cNvSpPr txBox="1"/>
          <p:nvPr/>
        </p:nvSpPr>
        <p:spPr>
          <a:xfrm>
            <a:off x="3062511" y="831253"/>
            <a:ext cx="6893668" cy="584775"/>
          </a:xfrm>
          <a:prstGeom prst="rect">
            <a:avLst/>
          </a:prstGeom>
          <a:ln w="38100">
            <a:solidFill>
              <a:srgbClr val="8B624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8B6245"/>
                </a:solidFill>
                <a:latin typeface="Comic Sans MS" panose="030F0702030302020204" pitchFamily="66" charset="0"/>
              </a:rPr>
              <a:t>Louvai, servos de Jeová, louvai o nome de Jeová</a:t>
            </a:r>
            <a:r>
              <a:rPr lang="es-E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” </a:t>
            </a:r>
            <a:br>
              <a:rPr lang="es-ES" b="1" dirty="0">
                <a:solidFill>
                  <a:srgbClr val="8B6245"/>
                </a:solidFill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(Salmo 113:1)</a:t>
            </a:r>
            <a:endParaRPr lang="es-ES" b="1" dirty="0">
              <a:solidFill>
                <a:srgbClr val="8B62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E4D1E-2DB2-7C64-2C12-1C2EF7799B17}"/>
              </a:ext>
            </a:extLst>
          </p:cNvPr>
          <p:cNvSpPr txBox="1"/>
          <p:nvPr/>
        </p:nvSpPr>
        <p:spPr>
          <a:xfrm>
            <a:off x="95160" y="1484060"/>
            <a:ext cx="8810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Que motivos os Salmos 113 e 123 nos dão para louvar e confiar no Senhor?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7C78CA-6FC4-A6E6-4E31-CF97C422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8535302"/>
              </p:ext>
            </p:extLst>
          </p:nvPr>
        </p:nvGraphicFramePr>
        <p:xfrm>
          <a:off x="81063" y="1916027"/>
          <a:ext cx="683170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F5AC39-453D-B9BF-D0FE-F958DB23B347}"/>
              </a:ext>
            </a:extLst>
          </p:cNvPr>
          <p:cNvSpPr txBox="1"/>
          <p:nvPr/>
        </p:nvSpPr>
        <p:spPr>
          <a:xfrm>
            <a:off x="76675" y="5149840"/>
            <a:ext cx="927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suma, louvamos a Deus por Seu poder, por Seus milagres, por Seu amor e por se humilhar, apesar de Sua grandeza</a:t>
            </a:r>
            <a:r>
              <a:rPr lang="es-ES" sz="2000" b="1" dirty="0"/>
              <a:t>.</a:t>
            </a:r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7B3DFC3-0387-4136-1F26-E007FA5E6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11" y="1998152"/>
            <a:ext cx="2125000" cy="300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animal, grupo&#10;&#10;Descripción generada automáticamente">
            <a:extLst>
              <a:ext uri="{FF2B5EF4-FFF2-40B4-BE49-F238E27FC236}">
                <a16:creationId xmlns:a16="http://schemas.microsoft.com/office/drawing/2014/main" id="{BFCA3590-D5C4-A436-1407-30291DC4D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506" y="1677575"/>
            <a:ext cx="3123167" cy="491525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9CA7520B-3008-076F-12D3-910B5E326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3" y="85070"/>
            <a:ext cx="265565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4B6109F3-DD80-4C77-DDC4-78ECBB5B4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1146" y="97866"/>
            <a:ext cx="182896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0E7AD-3CA1-7C37-19DC-C9AA6DF90089}"/>
              </a:ext>
            </a:extLst>
          </p:cNvPr>
          <p:cNvSpPr txBox="1"/>
          <p:nvPr/>
        </p:nvSpPr>
        <p:spPr>
          <a:xfrm>
            <a:off x="76674" y="5857726"/>
            <a:ext cx="91348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Cruz podemos ver, juntos, todos esses atributos divinos. Seu grande amor levou Jesus a humilhar-se "até a morte" por nós (</a:t>
            </a:r>
            <a:r>
              <a:rPr lang="pt-BR" sz="2000" b="1" dirty="0" err="1"/>
              <a:t>Fp</a:t>
            </a:r>
            <a:r>
              <a:rPr lang="pt-BR" sz="2000" b="1" dirty="0"/>
              <a:t> 2:8). Isso não é louvável? Não devemos confiar plenamente neste Salvador poderoso e amoroso?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33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9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EA23CC-3247-26DD-9E0E-28FAFDBE6D7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BÊNÇÃO E ADMIRAÇÃO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B0C6D-1790-BA4D-CA0B-9A5CAD8A95A2}"/>
              </a:ext>
            </a:extLst>
          </p:cNvPr>
          <p:cNvSpPr txBox="1"/>
          <p:nvPr/>
        </p:nvSpPr>
        <p:spPr>
          <a:xfrm>
            <a:off x="853853" y="648385"/>
            <a:ext cx="10643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Bendiz, minha alma, a Jeová, e não se esqueça de nenhum de seus benefícios</a:t>
            </a:r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103:2)</a:t>
            </a:r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075F7D-2289-5FA2-841E-3F3081C4333C}"/>
              </a:ext>
            </a:extLst>
          </p:cNvPr>
          <p:cNvSpPr txBox="1"/>
          <p:nvPr/>
        </p:nvSpPr>
        <p:spPr>
          <a:xfrm>
            <a:off x="3421828" y="1013008"/>
            <a:ext cx="860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Que benefícios nos outorga o Senhor?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A23E37-5BA0-549B-A0CD-90D8804DC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6358116"/>
              </p:ext>
            </p:extLst>
          </p:nvPr>
        </p:nvGraphicFramePr>
        <p:xfrm>
          <a:off x="3421828" y="1413118"/>
          <a:ext cx="8602532" cy="434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22B5F06-BD4A-C988-2663-4FDD3AC1C418}"/>
              </a:ext>
            </a:extLst>
          </p:cNvPr>
          <p:cNvSpPr txBox="1"/>
          <p:nvPr/>
        </p:nvSpPr>
        <p:spPr>
          <a:xfrm>
            <a:off x="226538" y="5780866"/>
            <a:ext cx="11615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resposta a essas bondades, nos unimos aos anjos para bendizer o Senhor (</a:t>
            </a:r>
            <a:r>
              <a:rPr lang="pt-BR" sz="2000" b="1" dirty="0" err="1"/>
              <a:t>Sl</a:t>
            </a:r>
            <a:r>
              <a:rPr lang="pt-BR" sz="2000" b="1" dirty="0"/>
              <a:t>. 103:19-22). O louvor começa quando alguém reconhece a majestade e as obras de Deus e responde em adoração à Sua bondade, misericórdia e sabedoria</a:t>
            </a:r>
            <a:r>
              <a:rPr lang="es-ES" sz="2000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21C016-4DC0-C4EE-578A-36504A460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37" y="1179576"/>
            <a:ext cx="3067526" cy="46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1100417" y="1685968"/>
            <a:ext cx="1021528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pt-BR" sz="2400" b="1" dirty="0">
                <a:latin typeface="Constantia" panose="02030602050306030303" pitchFamily="18" charset="0"/>
              </a:rPr>
              <a:t>Não deves sucumbir ao desânimo. O coração fraco será fortalecido; Os desanimados terão esperança. Deus cuida ternamente de Seu povo. Seus ouvidos estão abertos para seu clamor. [...] O nosso dever é fazer a nossa parte, no nosso lugar, e viver... com humildade aos pés da cruz e para ser fiel, vivendo piedosamente diante dEle. Ao fazê-lo, não nos envergonharemos, mas nossas almas confiarão em Deus com santa ousadia. [...]
Meu coração está determinado em sua confiança em Deus. Temos um Salvador poderoso. Podemos alegrar-nos na sua rica plenitude. Desejo ser mais devoto e consagrado a Deus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528638" y="5548564"/>
            <a:ext cx="378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/>
              <a:t>E. G. W. (Refletindo  Jesus, 3 de dezembro)</a:t>
            </a:r>
          </a:p>
        </p:txBody>
      </p:sp>
    </p:spTree>
    <p:extLst>
      <p:ext uri="{BB962C8B-B14F-4D97-AF65-F5344CB8AC3E}">
        <p14:creationId xmlns:p14="http://schemas.microsoft.com/office/powerpoint/2010/main" val="171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821367" y="606434"/>
            <a:ext cx="3619893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32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pt-BR" sz="32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lang="pt-BR" sz="32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 louvarei entre os povos, ó Senhor; Cantarei de Ti entre as nações. Porque o teu amor é grande até os céus, e até as nuvens a tua fidelidade</a:t>
            </a:r>
            <a:r>
              <a:rPr kumimoji="0" lang="es-ES" sz="32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57:9, 10)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30F0E-69C8-4BD4-865B-8B6A6FAB006B}"/>
              </a:ext>
            </a:extLst>
          </p:cNvPr>
          <p:cNvSpPr txBox="1"/>
          <p:nvPr/>
        </p:nvSpPr>
        <p:spPr>
          <a:xfrm>
            <a:off x="6355978" y="4210770"/>
            <a:ext cx="582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pt-BR" sz="2000" b="1" dirty="0">
                <a:solidFill>
                  <a:srgbClr val="991807"/>
                </a:solidFill>
              </a:rPr>
              <a:t>O Amor de Deus: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pt-BR" sz="2000" b="1" dirty="0"/>
              <a:t>	Amor que perdura para sempre (Salmo 136).</a:t>
            </a:r>
          </a:p>
          <a:p>
            <a:pPr>
              <a:tabLst>
                <a:tab pos="538163" algn="l"/>
              </a:tabLst>
            </a:pPr>
            <a:r>
              <a:rPr lang="pt-BR" sz="2000" b="1" dirty="0"/>
              <a:t>	Amor que transforma (Salmo 51).</a:t>
            </a:r>
          </a:p>
          <a:p>
            <a:pPr>
              <a:tabLst>
                <a:tab pos="538163" algn="l"/>
              </a:tabLst>
            </a:pPr>
            <a:r>
              <a:rPr lang="pt-BR" sz="2000" b="1" dirty="0"/>
              <a:t>	Amor que perdoa (Salmo 130).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pt-BR" sz="2000" b="1" dirty="0">
                <a:solidFill>
                  <a:srgbClr val="082474"/>
                </a:solidFill>
              </a:rPr>
              <a:t>Resposta humana ao amor de Deus: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pt-BR" sz="2000" b="1" dirty="0"/>
              <a:t>	Louvor e Confiança (Salmos 113 y 123).</a:t>
            </a:r>
          </a:p>
          <a:p>
            <a:pPr>
              <a:tabLst>
                <a:tab pos="538163" algn="l"/>
              </a:tabLst>
            </a:pPr>
            <a:r>
              <a:rPr lang="pt-BR" sz="2000" b="1" dirty="0"/>
              <a:t>	Benção e Admiração (Salmo 103).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C48907-3904-6473-AF77-F1612C929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066440"/>
              </p:ext>
            </p:extLst>
          </p:nvPr>
        </p:nvGraphicFramePr>
        <p:xfrm>
          <a:off x="202508" y="157685"/>
          <a:ext cx="8184776" cy="39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7E1C924-5D84-E920-32AD-099015C1B1EF}"/>
              </a:ext>
            </a:extLst>
          </p:cNvPr>
          <p:cNvSpPr txBox="1"/>
          <p:nvPr/>
        </p:nvSpPr>
        <p:spPr>
          <a:xfrm>
            <a:off x="67754" y="4153017"/>
            <a:ext cx="36120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200" b="1" dirty="0"/>
              <a:t>O que significa para mim que o amor de Deus é eterno?
Em que consiste esse amor?
Quais são os benefícios para mim?
Como posso responder a esse amor?</a:t>
            </a:r>
            <a:endParaRPr lang="es-ES" sz="2200" b="1" dirty="0"/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709571-C4E9-ED91-6A06-292F9D28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028" y="4211406"/>
            <a:ext cx="1991127" cy="2488909"/>
          </a:xfrm>
          <a:prstGeom prst="roundRect">
            <a:avLst>
              <a:gd name="adj" fmla="val 1212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Patrón de fondo&#10;&#10;Descripción generada automáticamente">
            <a:extLst>
              <a:ext uri="{FF2B5EF4-FFF2-40B4-BE49-F238E27FC236}">
                <a16:creationId xmlns:a16="http://schemas.microsoft.com/office/drawing/2014/main" id="{5DD2DD32-2447-E6DE-5129-C04BA16C7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20" y="164693"/>
            <a:ext cx="3213937" cy="3901603"/>
          </a:xfrm>
          <a:prstGeom prst="roundRect">
            <a:avLst>
              <a:gd name="adj" fmla="val 103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interior, naranja, pieza, sostener&#10;&#10;Descripción generada automáticamente">
            <a:extLst>
              <a:ext uri="{FF2B5EF4-FFF2-40B4-BE49-F238E27FC236}">
                <a16:creationId xmlns:a16="http://schemas.microsoft.com/office/drawing/2014/main" id="{374A21AB-5547-1589-F4EC-ECA453815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4280297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azul, sostener, grande, verde&#10;&#10;Descripción generada automáticamente">
            <a:extLst>
              <a:ext uri="{FF2B5EF4-FFF2-40B4-BE49-F238E27FC236}">
                <a16:creationId xmlns:a16="http://schemas.microsoft.com/office/drawing/2014/main" id="{BD43B3A2-4235-7928-B7DE-FB506E0B1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5715959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28AB05C-CC82-A851-4B95-2C1B4DC9E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67424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2262C7A-5FAF-227E-D607-25B088B1A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441255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Patrón de fondo&#10;&#10;Descripción generada automáticamente">
            <a:extLst>
              <a:ext uri="{FF2B5EF4-FFF2-40B4-BE49-F238E27FC236}">
                <a16:creationId xmlns:a16="http://schemas.microsoft.com/office/drawing/2014/main" id="{B43B07CB-12BB-5319-E8F4-22FC746015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529142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Dibujo en fondo negro&#10;&#10;Descripción generada automáticamente con confianza media">
            <a:extLst>
              <a:ext uri="{FF2B5EF4-FFF2-40B4-BE49-F238E27FC236}">
                <a16:creationId xmlns:a16="http://schemas.microsoft.com/office/drawing/2014/main" id="{DF2E9E52-8D40-B578-A77D-D422F72D8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132439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Patrón de fondo&#10;&#10;Descripción generada automáticamente">
            <a:extLst>
              <a:ext uri="{FF2B5EF4-FFF2-40B4-BE49-F238E27FC236}">
                <a16:creationId xmlns:a16="http://schemas.microsoft.com/office/drawing/2014/main" id="{FA7342A2-E7FB-46EF-BE98-4FD7BDE842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988038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 uiExpand="1">
        <p:bldSub>
          <a:bldDgm bld="one"/>
        </p:bldSub>
      </p:bldGraphic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DC233-258C-3C9E-46AB-B4A032410CE1}"/>
              </a:ext>
            </a:extLst>
          </p:cNvPr>
          <p:cNvSpPr txBox="1"/>
          <p:nvPr/>
        </p:nvSpPr>
        <p:spPr>
          <a:xfrm>
            <a:off x="0" y="31576"/>
            <a:ext cx="108284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s-ES" sz="6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AMOR DE DEUS</a:t>
            </a:r>
          </a:p>
        </p:txBody>
      </p:sp>
    </p:spTree>
    <p:extLst>
      <p:ext uri="{BB962C8B-B14F-4D97-AF65-F5344CB8AC3E}">
        <p14:creationId xmlns:p14="http://schemas.microsoft.com/office/powerpoint/2010/main" val="1275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C4749-ACF4-F56D-040A-42AAF5EB4581}"/>
              </a:ext>
            </a:extLst>
          </p:cNvPr>
          <p:cNvSpPr txBox="1"/>
          <p:nvPr/>
        </p:nvSpPr>
        <p:spPr>
          <a:xfrm>
            <a:off x="0" y="-190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AMOR QUE PERDURA PARA SEMPRE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E22226-E168-75EE-AE3B-C1712D8EB62A}"/>
              </a:ext>
            </a:extLst>
          </p:cNvPr>
          <p:cNvSpPr txBox="1"/>
          <p:nvPr/>
        </p:nvSpPr>
        <p:spPr>
          <a:xfrm>
            <a:off x="0" y="69713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Dai graças ao Senhor, pois ele é bom; Seu grande amor dura para sempre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136:1 </a:t>
            </a:r>
            <a:r>
              <a:rPr lang="es-ES" sz="11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C45F87-859E-A2FB-20D4-44642EF04306}"/>
              </a:ext>
            </a:extLst>
          </p:cNvPr>
          <p:cNvSpPr txBox="1"/>
          <p:nvPr/>
        </p:nvSpPr>
        <p:spPr>
          <a:xfrm>
            <a:off x="3261478" y="1234501"/>
            <a:ext cx="873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Salmo 136 é um canto antifonal. Em cada um de seus 26 versículos, uma parte do coro louva a Deus e a outra parte responde com a razão que justifica esse louvor: "Porque a sua misericórdia dura para sempre</a:t>
            </a:r>
            <a:r>
              <a:rPr lang="es-ES" sz="2000" b="1" dirty="0"/>
              <a:t>”.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C01738-464A-8188-A23A-F9CA36B06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4964744"/>
              </p:ext>
            </p:extLst>
          </p:nvPr>
        </p:nvGraphicFramePr>
        <p:xfrm>
          <a:off x="309558" y="3276036"/>
          <a:ext cx="11622465" cy="282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3324582-D9BD-AC74-A088-902D143D257D}"/>
              </a:ext>
            </a:extLst>
          </p:cNvPr>
          <p:cNvSpPr txBox="1"/>
          <p:nvPr/>
        </p:nvSpPr>
        <p:spPr>
          <a:xfrm>
            <a:off x="1" y="6130066"/>
            <a:ext cx="1210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amor de Deus não afeta apenas aqueles que O amam, pois Ele "alimenta toda criatura viva" (</a:t>
            </a:r>
            <a:r>
              <a:rPr lang="pt-BR" sz="2000" b="1" dirty="0" err="1"/>
              <a:t>Sl</a:t>
            </a:r>
            <a:r>
              <a:rPr lang="pt-BR" sz="2000" b="1" dirty="0"/>
              <a:t>. 136:25). Contemplando esse amor, o salmista começa e termina seu hino convidando-nos a louvar a Deus</a:t>
            </a:r>
            <a:r>
              <a:rPr lang="es-ES" sz="2000" b="1" dirty="0"/>
              <a:t>(Sal. 136: 1, 26).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9EBFF-909E-895E-0EBF-3406FA503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0" y="1243847"/>
            <a:ext cx="2786013" cy="189448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51CF5E-FD35-DADA-38B8-B2DF8135DEF8}"/>
              </a:ext>
            </a:extLst>
          </p:cNvPr>
          <p:cNvSpPr txBox="1"/>
          <p:nvPr/>
        </p:nvSpPr>
        <p:spPr>
          <a:xfrm>
            <a:off x="3261478" y="2298528"/>
            <a:ext cx="8738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palavra hebraica traduzida como "misericórdia" pode ser traduzida como "amor-bondade", "amor". O que Deus faz, movido por Seu amor eterno?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652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C3731E-B438-7D52-CCD3-A25A516E7621}"/>
              </a:ext>
            </a:extLst>
          </p:cNvPr>
          <p:cNvSpPr txBox="1"/>
          <p:nvPr/>
        </p:nvSpPr>
        <p:spPr>
          <a:xfrm>
            <a:off x="0" y="-47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AMOR QUE TRANSFORMA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C24B2-B662-B3B7-0C26-5F09C6E6FD8F}"/>
              </a:ext>
            </a:extLst>
          </p:cNvPr>
          <p:cNvSpPr txBox="1"/>
          <p:nvPr/>
        </p:nvSpPr>
        <p:spPr>
          <a:xfrm>
            <a:off x="0" y="601880"/>
            <a:ext cx="12192000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Cria em mim, ó Deus, um coração puro, e renova um espírito reto dentro de mim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51:10)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4E8BE-F709-FF4C-65B6-478313B7A17E}"/>
              </a:ext>
            </a:extLst>
          </p:cNvPr>
          <p:cNvSpPr txBox="1"/>
          <p:nvPr/>
        </p:nvSpPr>
        <p:spPr>
          <a:xfrm>
            <a:off x="233082" y="1003821"/>
            <a:ext cx="8806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Salmo 51 foi escrito por Davi "quando, depois que ele veio a Bate-</a:t>
            </a:r>
            <a:r>
              <a:rPr lang="pt-BR" sz="2000" b="1" dirty="0" err="1"/>
              <a:t>Seba</a:t>
            </a:r>
            <a:r>
              <a:rPr lang="pt-BR" sz="2000" b="1" dirty="0"/>
              <a:t>, o profeta Natã veio até ele" (sobrescrito). Até então, os arrependimentos haviam devorado a alma de Davi. Agora ele abriu seu coração para Deus e confessou seu pecado sem atenuá-lo ou justificá-lo, ciente de sua incapacidade de parar de pecar </a:t>
            </a:r>
            <a:r>
              <a:rPr lang="es-ES" sz="2000" b="1" dirty="0"/>
              <a:t>(Sal. 51:3-5).</a:t>
            </a:r>
          </a:p>
        </p:txBody>
      </p:sp>
      <p:pic>
        <p:nvPicPr>
          <p:cNvPr id="4" name="Imagen 3" descr="Imagen que contiene interior, tabla, viendo, cuarto&#10;&#10;Descripción generada automáticamente">
            <a:extLst>
              <a:ext uri="{FF2B5EF4-FFF2-40B4-BE49-F238E27FC236}">
                <a16:creationId xmlns:a16="http://schemas.microsoft.com/office/drawing/2014/main" id="{37CFD0F3-99D5-096F-495D-DAF80DE2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71" y="1078260"/>
            <a:ext cx="27858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ieza, tabla, comida, pastel&#10;&#10;Descripción generada automáticamente">
            <a:extLst>
              <a:ext uri="{FF2B5EF4-FFF2-40B4-BE49-F238E27FC236}">
                <a16:creationId xmlns:a16="http://schemas.microsoft.com/office/drawing/2014/main" id="{948B9717-4E7B-8F7D-9BF6-FBEF2E575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7"/>
          <a:stretch/>
        </p:blipFill>
        <p:spPr>
          <a:xfrm>
            <a:off x="5953595" y="2448936"/>
            <a:ext cx="2946240" cy="21916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4E2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interior, cama, cortina, hombre&#10;&#10;Descripción generada automáticamente">
            <a:extLst>
              <a:ext uri="{FF2B5EF4-FFF2-40B4-BE49-F238E27FC236}">
                <a16:creationId xmlns:a16="http://schemas.microsoft.com/office/drawing/2014/main" id="{C49B2DC5-BAA2-CFA3-24F4-B5137B652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2686051"/>
            <a:ext cx="2287003" cy="39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1C1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7F86783-4B7C-3A5E-E14C-59DB922193CA}"/>
              </a:ext>
            </a:extLst>
          </p:cNvPr>
          <p:cNvSpPr txBox="1"/>
          <p:nvPr/>
        </p:nvSpPr>
        <p:spPr>
          <a:xfrm>
            <a:off x="2653905" y="2454062"/>
            <a:ext cx="325663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Sabia que, por causa de Seu grande amor, Deus limparia seu pecado e apagaria completamente sua transgressão (</a:t>
            </a:r>
            <a:r>
              <a:rPr lang="pt-BR" sz="2000" b="1" dirty="0" err="1"/>
              <a:t>Sl</a:t>
            </a:r>
            <a:r>
              <a:rPr lang="pt-BR" sz="2000" b="1" dirty="0"/>
              <a:t>. 51:1-2, 7-9) Mas, surpreendentemente, Davi vai além. Não se contenta com o perdão. Se não houver mudança em nossas vidas, seguimos incapazes de parar de pecar. Precisamos de uma transformação.</a:t>
            </a:r>
            <a:endParaRPr lang="es-ES" sz="20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B2107-1201-A8B7-2F82-87C1DC6EF44A}"/>
              </a:ext>
            </a:extLst>
          </p:cNvPr>
          <p:cNvSpPr txBox="1"/>
          <p:nvPr/>
        </p:nvSpPr>
        <p:spPr>
          <a:xfrm>
            <a:off x="5910543" y="477265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pode e quer fazer esse milagre: criar um coração limpo e um espírito reto em nós </a:t>
            </a:r>
            <a:r>
              <a:rPr lang="es-ES" sz="2000" b="1" dirty="0"/>
              <a:t>(Sal. 51:10).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4C70A6-7B62-9007-AFB4-1A90FDFC7FBD}"/>
              </a:ext>
            </a:extLst>
          </p:cNvPr>
          <p:cNvSpPr txBox="1"/>
          <p:nvPr/>
        </p:nvSpPr>
        <p:spPr>
          <a:xfrm>
            <a:off x="5955792" y="5480542"/>
            <a:ext cx="62362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perdão e a renovação do nosso ser resultam em alegria, testemunho, cântico e louvor (</a:t>
            </a:r>
            <a:r>
              <a:rPr lang="pt-BR" sz="2000" b="1" dirty="0" err="1"/>
              <a:t>Sl</a:t>
            </a:r>
            <a:r>
              <a:rPr lang="pt-BR" sz="2000" b="1" dirty="0"/>
              <a:t>. 51:12-15). E Deus se alegra em receber nosso humilde louvor de amor</a:t>
            </a:r>
            <a:r>
              <a:rPr lang="es-ES" sz="2000" b="1" dirty="0"/>
              <a:t> (Sal. 51:16-19).</a:t>
            </a:r>
          </a:p>
        </p:txBody>
      </p:sp>
    </p:spTree>
    <p:extLst>
      <p:ext uri="{BB962C8B-B14F-4D97-AF65-F5344CB8AC3E}">
        <p14:creationId xmlns:p14="http://schemas.microsoft.com/office/powerpoint/2010/main" val="1773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7" grpId="0"/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5F4F906-6A83-9083-2819-162841CF0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" name="Imagen 8" descr="Pintura de 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24ECA25E-F8A5-9D9A-598C-B41164243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F43F01-E48E-47E9-57D2-216E08C40C05}"/>
              </a:ext>
            </a:extLst>
          </p:cNvPr>
          <p:cNvSpPr txBox="1"/>
          <p:nvPr/>
        </p:nvSpPr>
        <p:spPr>
          <a:xfrm>
            <a:off x="0" y="-68096"/>
            <a:ext cx="412452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AMOR QUE PERDOA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16DA2-8EC7-C1CB-C68E-9C56E61757F1}"/>
              </a:ext>
            </a:extLst>
          </p:cNvPr>
          <p:cNvSpPr txBox="1"/>
          <p:nvPr/>
        </p:nvSpPr>
        <p:spPr>
          <a:xfrm>
            <a:off x="4011896" y="379809"/>
            <a:ext cx="80592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SENHOR, se olhares para os pecados, quem, Senhor, poderá suportar? Mas em Ti há perdão, para que sejas reverenciado</a:t>
            </a:r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b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130:3-4)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88DDD-E605-90FD-9156-B396ADD9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3318736"/>
              </p:ext>
            </p:extLst>
          </p:nvPr>
        </p:nvGraphicFramePr>
        <p:xfrm>
          <a:off x="349624" y="1348800"/>
          <a:ext cx="11632826" cy="532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3705863" y="1290960"/>
            <a:ext cx="8086087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pt-BR" sz="3200" b="1" dirty="0">
                <a:latin typeface="Constantia" panose="02030602050306030303" pitchFamily="18" charset="0"/>
              </a:rPr>
              <a:t>Devemos nos esconder em Cristo, confiar no seu amor, crer dia após dia que Ele nos ama com um amor que é infinito. Não deixe que nada o desanime e entristeça. Pense na bondade de Deus. Lembre-se de seus favores e bênçãos. [...]
Que o louvor ao Senhor esteja sempre em nossos corações, em nossas mentes e em nossos lábios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915311" y="6298266"/>
            <a:ext cx="3876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/>
              <a:t>E. G. W. (Levante seus olhos, 16 de janeiro)</a:t>
            </a:r>
          </a:p>
        </p:txBody>
      </p:sp>
    </p:spTree>
    <p:extLst>
      <p:ext uri="{BB962C8B-B14F-4D97-AF65-F5344CB8AC3E}">
        <p14:creationId xmlns:p14="http://schemas.microsoft.com/office/powerpoint/2010/main" val="2265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9AC039-E59F-7136-8629-7A6BF3600FB9}"/>
              </a:ext>
            </a:extLst>
          </p:cNvPr>
          <p:cNvSpPr txBox="1"/>
          <p:nvPr/>
        </p:nvSpPr>
        <p:spPr>
          <a:xfrm>
            <a:off x="0" y="262580"/>
            <a:ext cx="1081879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sz="4800" spc="0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RESPOSTA HUMANA AO AMOR DE DEUS</a:t>
            </a:r>
          </a:p>
        </p:txBody>
      </p:sp>
    </p:spTree>
    <p:extLst>
      <p:ext uri="{BB962C8B-B14F-4D97-AF65-F5344CB8AC3E}">
        <p14:creationId xmlns:p14="http://schemas.microsoft.com/office/powerpoint/2010/main" val="29579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1532</Words>
  <Application>Microsoft Office PowerPoint</Application>
  <PresentationFormat>Panorámica</PresentationFormat>
  <Paragraphs>81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75</cp:revision>
  <dcterms:created xsi:type="dcterms:W3CDTF">2024-01-28T15:07:00Z</dcterms:created>
  <dcterms:modified xsi:type="dcterms:W3CDTF">2024-02-16T07:27:01Z</dcterms:modified>
</cp:coreProperties>
</file>