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pt-BR" sz="1800" b="1" dirty="0"/>
            <a:t>Em </a:t>
          </a:r>
          <a:r>
            <a:rPr lang="pt-BR" sz="1800" b="1" dirty="0" err="1"/>
            <a:t>Meribá</a:t>
          </a:r>
          <a:r>
            <a:rPr lang="pt-BR" sz="1800" b="1" dirty="0"/>
            <a:t>, Israel pôs Deus à prova: "Porque eles tentaram o Senhor, dizendo: O Senhor está então entre nós, ou não?" (</a:t>
          </a:r>
          <a:r>
            <a:rPr lang="pt-BR" sz="1800" b="1" dirty="0" err="1"/>
            <a:t>Êx</a:t>
          </a:r>
          <a:r>
            <a:rPr lang="pt-BR" sz="1800" b="1" dirty="0"/>
            <a:t>. 17:7). No entanto, do ponto de vista de Deus, foi Ele quem testou Israel (</a:t>
          </a:r>
          <a:r>
            <a:rPr lang="pt-BR" sz="1800" b="1" dirty="0" err="1"/>
            <a:t>Sl</a:t>
          </a:r>
          <a:r>
            <a:rPr lang="pt-BR" sz="1800" b="1" dirty="0"/>
            <a:t>. 81:7).</a:t>
          </a:r>
          <a:endParaRPr lang="es-ES" sz="18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pt-BR" sz="1800" b="1" dirty="0"/>
            <a:t>Israel não passou na prova, mas teimosamente permaneceu em sua rebelião, pela qual tiveram que ser punidos (</a:t>
          </a:r>
          <a:r>
            <a:rPr lang="pt-BR" sz="1800" b="1" dirty="0" err="1"/>
            <a:t>Sl</a:t>
          </a:r>
          <a:r>
            <a:rPr lang="pt-BR" sz="1800" b="1" dirty="0"/>
            <a:t>. 95:8-11). Apesar de tudo, Deus lhes deu a água que eles pediram (</a:t>
          </a:r>
          <a:r>
            <a:rPr lang="pt-BR" sz="1800" b="1" dirty="0" err="1"/>
            <a:t>Êx</a:t>
          </a:r>
          <a:r>
            <a:rPr lang="pt-BR" sz="1800" b="1" dirty="0"/>
            <a:t>. 17:5-6).</a:t>
          </a:r>
          <a:endParaRPr lang="es-ES" sz="18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pt-BR" sz="1800" b="1" dirty="0"/>
            <a:t>Mas, se tivessem sido sábios, teriam passado no teste. Então Deus poderia ter feito grandes maravilhas com eles (</a:t>
          </a:r>
          <a:r>
            <a:rPr lang="pt-BR" sz="1800" b="1" dirty="0" err="1"/>
            <a:t>Sl</a:t>
          </a:r>
          <a:r>
            <a:rPr lang="pt-BR" sz="1800" b="1" dirty="0"/>
            <a:t>. 81:13-16).</a:t>
          </a: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 custLinFactNeighborY="513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2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pt-BR" sz="1800" b="1" dirty="0"/>
            <a:t>José foi amarrado em grilhões, maltratado e aflito. Mas ele havia tomado uma decisão sábia: servir a Deus, não importando as circunstâncias (</a:t>
          </a:r>
          <a:r>
            <a:rPr lang="pt-BR" sz="1800" b="1" dirty="0" err="1"/>
            <a:t>Sl</a:t>
          </a:r>
          <a:r>
            <a:rPr lang="pt-BR" sz="1800" b="1" dirty="0"/>
            <a:t>. 105:16-18; </a:t>
          </a:r>
          <a:r>
            <a:rPr lang="pt-BR" sz="1800" b="1" dirty="0" err="1"/>
            <a:t>Gn</a:t>
          </a:r>
          <a:r>
            <a:rPr lang="pt-BR" sz="1800" b="1" dirty="0"/>
            <a:t> 39:7-9).
Uma vez que ele passou no teste, Deus o exaltou (</a:t>
          </a:r>
          <a:r>
            <a:rPr lang="pt-BR" sz="1800" b="1" dirty="0" err="1"/>
            <a:t>Sl</a:t>
          </a:r>
          <a:r>
            <a:rPr lang="pt-BR" sz="1800" b="1" dirty="0"/>
            <a:t>. 105:19-21). Sua sabedoria era tão evidente que Faraó o encarregou de ensinar a seus anciãos a sabedoria com a qual Deus os havia dotado (</a:t>
          </a:r>
          <a:r>
            <a:rPr lang="pt-BR" sz="1800" b="1" dirty="0" err="1"/>
            <a:t>Sl</a:t>
          </a:r>
          <a:r>
            <a:rPr lang="pt-BR" sz="1800" b="1" dirty="0"/>
            <a:t>. 105:22). Por meio de José, Deus deu vida a toda a família de Israel (</a:t>
          </a:r>
          <a:r>
            <a:rPr lang="pt-BR" sz="1800" b="1" dirty="0" err="1"/>
            <a:t>Sl</a:t>
          </a:r>
          <a:r>
            <a:rPr lang="pt-BR" sz="1800" b="1" dirty="0"/>
            <a:t>. 105:23).</a:t>
          </a:r>
          <a:endParaRPr lang="es-ES" sz="1800" b="1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coração se inclina para o mal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"Não deixe meu coração se curvar ao mal</a:t>
          </a:r>
          <a:r>
            <a:rPr lang="es-ES" sz="2000" b="1" dirty="0"/>
            <a:t>”</a:t>
          </a:r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A </a:t>
          </a:r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pessoa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comete pecado</a:t>
          </a: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</a:t>
          </a:r>
          <a:r>
            <a:rPr lang="pt-BR" sz="2000" b="1" dirty="0"/>
            <a:t>fazer atos ímpios com aqueles que praticam a iniquidade</a:t>
          </a:r>
          <a:r>
            <a:rPr lang="es-ES" sz="2000" b="1" dirty="0"/>
            <a:t>”</a:t>
          </a:r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Se alegra no mal</a:t>
          </a: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</a:t>
          </a:r>
          <a:r>
            <a:rPr lang="pt-BR" sz="2000" b="1" dirty="0"/>
            <a:t>E não me deixe comer de suas deliciosas iguarias</a:t>
          </a:r>
          <a:r>
            <a:rPr lang="es-ES" sz="2000" b="1" dirty="0"/>
            <a:t>”</a:t>
          </a:r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</a:t>
          </a:r>
          <a:r>
            <a:rPr lang="pt-BR" sz="2000" b="1" dirty="0"/>
            <a:t>Bem-aventurado o homem que não anda no conselho dos ímpios</a:t>
          </a:r>
          <a:r>
            <a:rPr lang="es-ES" sz="2000" b="1" dirty="0"/>
            <a:t>”</a:t>
          </a:r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</a:t>
          </a:r>
          <a:r>
            <a:rPr lang="pt-BR" sz="2000" b="1" dirty="0"/>
            <a:t>nem esteve no caminho dos pecadores</a:t>
          </a:r>
          <a:r>
            <a:rPr lang="es-ES" sz="2000" b="1" dirty="0"/>
            <a:t>”</a:t>
          </a:r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“</a:t>
          </a:r>
          <a:r>
            <a:rPr lang="pt-BR" sz="2000" b="1" noProof="0" dirty="0"/>
            <a:t>nem</a:t>
          </a:r>
          <a:r>
            <a:rPr lang="pt-BR" sz="2000" b="1" dirty="0"/>
            <a:t> se assenta na roda de escarnecedores</a:t>
          </a:r>
          <a:r>
            <a:rPr lang="es-ES" sz="2000" b="1" dirty="0"/>
            <a:t>”</a:t>
          </a:r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bem-aventurados (Sal. 1:1; 112:1; 128:1)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Nossas obras prosperarão (Sal. 1:3; 128:2)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Nossa descendência será poderosa</a:t>
          </a:r>
          <a:b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112:2; 128:3)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Receberemos bens e riquezas</a:t>
          </a:r>
          <a:b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112:3)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Andaremos na luz de Deus</a:t>
          </a:r>
          <a:b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112:4)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Vamos governar bem os nossos assuntos</a:t>
          </a:r>
          <a:b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112:5)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vamos escorregar e seremos lembrados (Sal. 112:6)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Temeremos Más Notícias (Sal. 112:7)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Derrotaremos Nossos Inimigos (Sal. 112:8)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exaltados na glória</a:t>
          </a:r>
          <a:b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112:9)</a:t>
          </a:r>
          <a:endParaRPr lang="pt-BR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/>
            <a:t>Em </a:t>
          </a:r>
          <a:r>
            <a:rPr lang="pt-BR" sz="1800" b="1" kern="1200" dirty="0" err="1"/>
            <a:t>Meribá</a:t>
          </a:r>
          <a:r>
            <a:rPr lang="pt-BR" sz="1800" b="1" kern="1200" dirty="0"/>
            <a:t>, Israel pôs Deus à prova: "Porque eles tentaram o Senhor, dizendo: O Senhor está então entre nós, ou não?" (</a:t>
          </a:r>
          <a:r>
            <a:rPr lang="pt-BR" sz="1800" b="1" kern="1200" dirty="0" err="1"/>
            <a:t>Êx</a:t>
          </a:r>
          <a:r>
            <a:rPr lang="pt-BR" sz="1800" b="1" kern="1200" dirty="0"/>
            <a:t>. 17:7). No entanto, do ponto de vista de Deus, foi Ele quem testou Israel (</a:t>
          </a:r>
          <a:r>
            <a:rPr lang="pt-BR" sz="1800" b="1" kern="1200" dirty="0" err="1"/>
            <a:t>Sl</a:t>
          </a:r>
          <a:r>
            <a:rPr lang="pt-BR" sz="1800" b="1" kern="1200" dirty="0"/>
            <a:t>. 81:7).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/>
            <a:t>Israel não passou na prova, mas teimosamente permaneceu em sua rebelião, pela qual tiveram que ser punidos (</a:t>
          </a:r>
          <a:r>
            <a:rPr lang="pt-BR" sz="1800" b="1" kern="1200" dirty="0" err="1"/>
            <a:t>Sl</a:t>
          </a:r>
          <a:r>
            <a:rPr lang="pt-BR" sz="1800" b="1" kern="1200" dirty="0"/>
            <a:t>. 95:8-11). Apesar de tudo, Deus lhes deu a água que eles pediram (</a:t>
          </a:r>
          <a:r>
            <a:rPr lang="pt-BR" sz="1800" b="1" kern="1200" dirty="0" err="1"/>
            <a:t>Êx</a:t>
          </a:r>
          <a:r>
            <a:rPr lang="pt-BR" sz="1800" b="1" kern="1200" dirty="0"/>
            <a:t>. 17:5-6).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/>
            <a:t>Mas, se tivessem sido sábios, teriam passado no teste. Então Deus poderia ter feito grandes maravilhas com eles (</a:t>
          </a:r>
          <a:r>
            <a:rPr lang="pt-BR" sz="1800" b="1" kern="1200" dirty="0" err="1"/>
            <a:t>Sl</a:t>
          </a:r>
          <a:r>
            <a:rPr lang="pt-BR" sz="1800" b="1" kern="1200" dirty="0"/>
            <a:t>. 81:13-16).</a:t>
          </a: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1800" b="1" kern="1200" dirty="0"/>
            <a:t>José foi amarrado em grilhões, maltratado e aflito. Mas ele havia tomado uma decisão sábia: servir a Deus, não importando as circunstâncias (</a:t>
          </a:r>
          <a:r>
            <a:rPr lang="pt-BR" sz="1800" b="1" kern="1200" dirty="0" err="1"/>
            <a:t>Sl</a:t>
          </a:r>
          <a:r>
            <a:rPr lang="pt-BR" sz="1800" b="1" kern="1200" dirty="0"/>
            <a:t>. 105:16-18; </a:t>
          </a:r>
          <a:r>
            <a:rPr lang="pt-BR" sz="1800" b="1" kern="1200" dirty="0" err="1"/>
            <a:t>Gn</a:t>
          </a:r>
          <a:r>
            <a:rPr lang="pt-BR" sz="1800" b="1" kern="1200" dirty="0"/>
            <a:t> 39:7-9).
Uma vez que ele passou no teste, Deus o exaltou (</a:t>
          </a:r>
          <a:r>
            <a:rPr lang="pt-BR" sz="1800" b="1" kern="1200" dirty="0" err="1"/>
            <a:t>Sl</a:t>
          </a:r>
          <a:r>
            <a:rPr lang="pt-BR" sz="1800" b="1" kern="1200" dirty="0"/>
            <a:t>. 105:19-21). Sua sabedoria era tão evidente que Faraó o encarregou de ensinar a seus anciãos a sabedoria com a qual Deus os havia dotado (</a:t>
          </a:r>
          <a:r>
            <a:rPr lang="pt-BR" sz="1800" b="1" kern="1200" dirty="0" err="1"/>
            <a:t>Sl</a:t>
          </a:r>
          <a:r>
            <a:rPr lang="pt-BR" sz="1800" b="1" kern="1200" dirty="0"/>
            <a:t>. 105:22). Por meio de José, Deus deu vida a toda a família de Israel (</a:t>
          </a:r>
          <a:r>
            <a:rPr lang="pt-BR" sz="1800" b="1" kern="1200" dirty="0" err="1"/>
            <a:t>Sl</a:t>
          </a:r>
          <a:r>
            <a:rPr lang="pt-BR" sz="1800" b="1" kern="1200" dirty="0"/>
            <a:t>. 105:23).</a:t>
          </a:r>
          <a:endParaRPr lang="es-ES" sz="18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coração se inclina para o mal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"Não deixe meu coração se curvar ao mal</a:t>
          </a:r>
          <a:r>
            <a:rPr lang="es-ES" sz="2000" b="1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dirty="0"/>
            <a:t>Bem-aventurado o homem que não anda no conselho dos ímpios</a:t>
          </a:r>
          <a:r>
            <a:rPr lang="es-ES" sz="2000" b="1" kern="1200" dirty="0"/>
            <a:t>”</a:t>
          </a:r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A </a:t>
          </a: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pessoa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comete pecado</a:t>
          </a: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dirty="0"/>
            <a:t>fazer atos ímpios com aqueles que praticam a iniquidade</a:t>
          </a:r>
          <a:r>
            <a:rPr lang="es-ES" sz="2000" b="1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dirty="0"/>
            <a:t>nem esteve no caminho dos pecadores</a:t>
          </a:r>
          <a:r>
            <a:rPr lang="es-ES" sz="2000" b="1" kern="1200" dirty="0"/>
            <a:t>”</a:t>
          </a:r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Se alegra no mal</a:t>
          </a: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611105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dirty="0"/>
            <a:t>E não me deixe comer de suas deliciosas iguarias</a:t>
          </a:r>
          <a:r>
            <a:rPr lang="es-ES" sz="2000" b="1" kern="1200" dirty="0"/>
            <a:t>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pt-BR" sz="2000" b="1" kern="1200" noProof="0" dirty="0"/>
            <a:t>nem</a:t>
          </a:r>
          <a:r>
            <a:rPr lang="pt-BR" sz="2000" b="1" kern="1200" dirty="0"/>
            <a:t> se assenta na roda de escarnecedores</a:t>
          </a:r>
          <a:r>
            <a:rPr lang="es-ES" sz="2000" b="1" kern="1200" dirty="0"/>
            <a:t>”</a:t>
          </a:r>
        </a:p>
      </dsp:txBody>
      <dsp:txXfrm>
        <a:off x="4611105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bem-aventurados (Sal. 1:1; 112:1; 128:1)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Nossas obras prosperarão (Sal. 1:3; 128:2)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Nossa descendência será poderosa</a:t>
          </a:r>
          <a:b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112:2; 128:3)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Receberemos bens e riquezas</a:t>
          </a:r>
          <a:b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112:3)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Andaremos na luz de Deus</a:t>
          </a:r>
          <a:b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112:4)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Vamos governar bem os nossos assuntos</a:t>
          </a:r>
          <a:b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112:5)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vamos escorregar e seremos lembrados (Sal. 112:6)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Temeremos Más Notícias (Sal. 112:7)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Derrotaremos Nossos Inimigos (Sal. 112:8)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Seremos exaltados na glória</a:t>
          </a:r>
          <a:b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112:9)</a:t>
          </a:r>
          <a:endParaRPr lang="pt-BR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54049"/>
            <a:ext cx="5051088" cy="49065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sz="72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SABEDORIA PARA UMA VIDA JUSTA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7247422" y="6514480"/>
            <a:ext cx="3248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8 para 24 de fevereiro de 2024</a:t>
            </a:r>
            <a:endParaRPr lang="es-ES" sz="1600" b="1" dirty="0">
              <a:solidFill>
                <a:schemeClr val="bg1"/>
              </a:solidFill>
              <a:effectLst>
                <a:glow rad="114300">
                  <a:srgbClr val="47235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247089" y="651645"/>
            <a:ext cx="79377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pt-BR" sz="2800" b="1" dirty="0">
                <a:latin typeface="Constantia" panose="02030602050306030303" pitchFamily="18" charset="0"/>
              </a:rPr>
              <a:t>Quando penso na obra que Deus está fazendo pelo homem, fico maravilhado quando vejo que Deus toma os pobres seres caídos para dar-lhes poder moral, para que a obra interior de Sua graça se manifeste neles, para transformar o caráter e tornar os homens aptos para as mansões que Deus está preparando para eles,  para estar diante de Deus, ser companheiro dos anjos e ter comunhão com Deus. Oh, como meu coração anseia por estar entre aqueles que caminharão com Jesus Cristo na nova terra!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136638" y="5898578"/>
            <a:ext cx="3189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E. G. W. (Cada </a:t>
            </a:r>
            <a:r>
              <a:rPr lang="es-ES" sz="1400" b="1" dirty="0" err="1"/>
              <a:t>dia</a:t>
            </a:r>
            <a:r>
              <a:rPr lang="es-ES" sz="1400" b="1" dirty="0"/>
              <a:t> </a:t>
            </a:r>
            <a:r>
              <a:rPr lang="es-ES" sz="1400" b="1" dirty="0" err="1"/>
              <a:t>com</a:t>
            </a:r>
            <a:r>
              <a:rPr lang="es-ES" sz="1400" b="1" dirty="0"/>
              <a:t> Deus, 18 de abril)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133909" y="4201827"/>
            <a:ext cx="473336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Ensinai-nos a contar nossos dias para que nossos corações alcancem sabedoria</a:t>
            </a:r>
            <a:r>
              <a:rPr kumimoji="0" lang="es-ES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75042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4A72AC"/>
                </a:solidFill>
              </a:rPr>
              <a:t>A sabedoria dos mandamentos(Salmo 119).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A9A43D"/>
                </a:solidFill>
              </a:rPr>
              <a:t>A origem da sabedoria(Salmo 90).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AA5344"/>
                </a:solidFill>
              </a:rPr>
              <a:t>A sabedoria nas provações(Salmos 95, 81 e 105).</a:t>
            </a:r>
          </a:p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805EAE"/>
                </a:solidFill>
              </a:rPr>
              <a:t>A sabedoria prática: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pt-BR" sz="2000" b="1" dirty="0"/>
              <a:t>	O caminho para o mal (Salmo 141).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pt-BR" sz="2000" b="1" dirty="0"/>
              <a:t>	As bênçãos de fazer o bem (Salmos 1, 112 e 128).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15674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Tendemos a pensar que ser sábio implica ter um vasto conhecimento em um determinado campo da ciência, filosofia,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032376" y="278302"/>
            <a:ext cx="4034118" cy="297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57" y="6174044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557" y="5812197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301603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os benefícios de agir de acordo com a sabedoria bíblica?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61592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podemos aplicá-la em nossas vidas diárias?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1581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aprender essa sabedoria?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81570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o conceito bíblico de sabedoria?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7" y="860777"/>
            <a:ext cx="777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pessoa que tem esse conhecimento é chamada de "sábia", mas a sabedoria vai além disso. Envolve aplicar corretamente todo o conhecimento adquirido (seja pouco ou muito).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SABEDORIA DOS MANDAMENTOS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1201270" y="620635"/>
            <a:ext cx="978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Guardei as tuas palavras no meu coração, para não pecar contra ti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119:11)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tema principal do Salmo 119 são os mandamentos de Deus, expressos em Sua Palavra.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362562"/>
            <a:ext cx="3225485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 de acordo com a Palavra envolve necessariamente guardar os mandamentos de Deus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119:4). Não temos capacidade para isso, mas temos a certeza de que, meditando neles com a ajuda de Deus, seremos capazes de adquirir cada vez mais sabedoria para guardá-los e ser protegidos por eles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(Sal. 119:5-6).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554824"/>
            <a:ext cx="642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ilumina o caminho certo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119:105); purifica-o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119:9); conduz nossos passos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119:133); E nos salva dos perigos do mau caminho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(Sal. 119:101).</a:t>
            </a: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em muitos outros lugares da Bíblia, este salmo compara a vida a um caminho que cada um percorre. Esse caminho pode levá-lo à vida eterna, ou à perdição eterna. Como escolher o caminho certo?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 os mandamentos não é apenas uma atitude exterior, envolve uma disposição da mente e do coração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(Sal. 119:7, 148).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ORIGEM DA SABEDORIA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864D06"/>
                </a:solidFill>
                <a:latin typeface="Comic Sans MS" panose="030F0702030302020204" pitchFamily="66" charset="0"/>
              </a:rPr>
              <a:t>Ensinai-nos de tal modo a contar nossos dias, para que a sabedoria entre em nossos corações</a:t>
            </a:r>
            <a:r>
              <a:rPr lang="es-ES" b="1" dirty="0">
                <a:solidFill>
                  <a:srgbClr val="864D06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(Salmo 90:12)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Vivemos por um curto período de tempo que, comparado à eternidade do Criador, é apenas um sopro </a:t>
            </a:r>
            <a:r>
              <a:rPr lang="es-ES" sz="2000" b="1" dirty="0"/>
              <a:t>(Sal. 90:2, 4, 9).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3" y="4477137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nos permitimos ser ensinados por Deus, aprendemos a “contar nossos dias". Desta forma, adquirimos a verdadeira sabedoria e somos transformados à imagem do nosso Criador, a quem aprendemos a temer e reverenciar (</a:t>
            </a:r>
            <a:r>
              <a:rPr lang="es-ES" sz="2000" b="1" dirty="0"/>
              <a:t>Sal. 90:12, 16; 111:10).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Neste curto espaço de tempo, vivemos em pecado, sob a ira de Deus (</a:t>
            </a:r>
            <a:r>
              <a:rPr lang="pt-BR" sz="2000" b="1" dirty="0" err="1"/>
              <a:t>Sl</a:t>
            </a:r>
            <a:r>
              <a:rPr lang="pt-BR" sz="2000" b="1" dirty="0"/>
              <a:t>. 90:8-11). Mas Deus estende-nos a sua graça e satisfaz-nos com a sua misericórdia </a:t>
            </a:r>
            <a:r>
              <a:rPr lang="es-ES" sz="2000" b="1" dirty="0"/>
              <a:t>(Sal. 90:13-14).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2" y="5762768"/>
            <a:ext cx="808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sabedoria adquirida nos leva primeiramente ao arrependimento e, em seguida, a realizar as obras que Deus quer que realizemos</a:t>
            </a:r>
            <a:br>
              <a:rPr lang="es-ES" sz="2000" b="1" dirty="0"/>
            </a:br>
            <a:r>
              <a:rPr lang="es-ES" sz="2000" b="1" dirty="0"/>
              <a:t>(Sal. 90:3, 17).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SABEDORIA NAS PROVAÇÕES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 calamidade clamastes, e eu te livrei; te respondi no segredo do trovão; Eu provei você pelas águas de </a:t>
            </a:r>
            <a:r>
              <a:rPr lang="pt-B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Meribá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(Salmo 81:7)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311932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6">
                    <a:lumMod val="75000"/>
                  </a:schemeClr>
                </a:solidFill>
              </a:rPr>
              <a:t>ENFRENTANDO AS PROVAS SEM SABEDORIA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56840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chemeClr val="accent2">
                    <a:lumMod val="75000"/>
                  </a:schemeClr>
                </a:solidFill>
              </a:rPr>
              <a:t>ENFRENTANDO AS PROVAS COM SABEDORIA</a:t>
            </a:r>
            <a:endParaRPr lang="es-ES" sz="2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s-ES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A SABEDORIA PRÁTICA</a:t>
            </a: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CAMINHO PARA O MAL</a:t>
            </a:r>
            <a:endParaRPr lang="es-ES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Não permitas que meu coração se incline para as coisas más, para fazer obras ímpios com aqueles que praticam a iniquidade; e não me deixe comer de suas deliciosas iguarias."</a:t>
            </a:r>
            <a:r>
              <a:rPr lang="es-E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Salmo 141 é uma oração para pedir a Deus que nos livre das tentações internas e externas (</a:t>
            </a:r>
            <a:r>
              <a:rPr lang="pt-BR" sz="2000" b="1" dirty="0" err="1"/>
              <a:t>Sl</a:t>
            </a:r>
            <a:r>
              <a:rPr lang="pt-BR" sz="2000" b="1" dirty="0"/>
              <a:t>. 141:1-3, 9-10). Por nossa própria força, não podemos vencer a tentação, porque nosso próprio coração deseja o pecado. Precisamos orar continuamente para resistir à tentação.</a:t>
            </a:r>
            <a:endParaRPr lang="es-ES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138671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820026" y="4506456"/>
            <a:ext cx="4138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Os Salmos descrevem o caráter progressista, sedutor e astuto da tentação. Somente a dependência total do Senhor pode garantir a vitória (</a:t>
            </a:r>
            <a:r>
              <a:rPr lang="pt-BR" sz="2000" b="1" dirty="0" err="1"/>
              <a:t>Sl</a:t>
            </a:r>
            <a:r>
              <a:rPr lang="pt-BR" sz="2000" b="1" dirty="0"/>
              <a:t>. 141:8-10). No entanto, a vitória final sobre o pecado ainda está no futuro </a:t>
            </a:r>
            <a:r>
              <a:rPr lang="es-ES" sz="2000" b="1" dirty="0"/>
              <a:t>(Sal. 1:5-6).</a:t>
            </a:r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Salmos 141:4 e 1:1 nos mostram o processo da tentação: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 BÊNÇÃOS DE FAZER O BEM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Eis que assim será abençoado o homem que teme ao Senhor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(Salmo 128:4)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principal função da sabedoria é conduzir-nos de maneira justa, de acordo com a vontade de Deus. Que bênçãos receberemos ao fazê-lo?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741085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conflito atual entre o bem e o mal às vezes nos impede de desfrutar de todas essas bênçãos, ou de desfrutá-las apenas parcialmente. No entanto, chegará o tempo em que poderemos ser plenamente abençoados, no Reino de Deus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1351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Constantia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69</cp:revision>
  <dcterms:created xsi:type="dcterms:W3CDTF">2024-02-02T18:16:57Z</dcterms:created>
  <dcterms:modified xsi:type="dcterms:W3CDTF">2024-02-16T07:23:03Z</dcterms:modified>
</cp:coreProperties>
</file>