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10" r:id="rId4"/>
    <p:sldId id="257" r:id="rId5"/>
    <p:sldId id="258" r:id="rId6"/>
    <p:sldId id="259" r:id="rId7"/>
    <p:sldId id="260" r:id="rId8"/>
    <p:sldId id="312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491"/>
    <a:srgbClr val="906B58"/>
    <a:srgbClr val="E8DAD8"/>
    <a:srgbClr val="FEDD64"/>
    <a:srgbClr val="543732"/>
    <a:srgbClr val="FFD243"/>
    <a:srgbClr val="5D5761"/>
    <a:srgbClr val="282031"/>
    <a:srgbClr val="EBCDE1"/>
    <a:srgbClr val="E0B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microsoft.com/office/2007/relationships/hdphoto" Target="../media/hdphoto3.wdp"/><Relationship Id="rId1" Type="http://schemas.openxmlformats.org/officeDocument/2006/relationships/image" Target="../media/image34.png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.jpeg"/><Relationship Id="rId7" Type="http://schemas.openxmlformats.org/officeDocument/2006/relationships/image" Target="../media/image38.jpeg"/><Relationship Id="rId2" Type="http://schemas.microsoft.com/office/2007/relationships/hdphoto" Target="../media/hdphoto3.wdp"/><Relationship Id="rId1" Type="http://schemas.openxmlformats.org/officeDocument/2006/relationships/image" Target="../media/image34.png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8771E5-67F8-4555-B204-F92EC43D0501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F5428F8-1289-4CFF-9574-AE1712E5DCB7}">
      <dgm:prSet custT="1"/>
      <dgm:spPr/>
      <dgm:t>
        <a:bodyPr lIns="252000"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95:6-7. Deus é nosso Criador.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FAEC9B-9E8F-4CF5-975F-E1AE411B9582}" type="parTrans" cxnId="{6FA1371E-9A9E-472E-AF6C-69637A12616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B34309-970D-4D9D-A263-17C6E00A5801}" type="sibTrans" cxnId="{6FA1371E-9A9E-472E-AF6C-69637A12616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5CE543-AA3B-4B83-9C4D-E532CEA8C4D1}">
      <dgm:prSet custT="1"/>
      <dgm:spPr>
        <a:solidFill>
          <a:srgbClr val="00C441"/>
        </a:solidFill>
      </dgm:spPr>
      <dgm:t>
        <a:bodyPr lIns="252000"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28:9. Deus é nosso Salvador.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1F2D0D-5E50-4B92-BC0E-CF524DF00DE8}" type="parTrans" cxnId="{0CE9033E-9BF4-4242-99D9-3A6860217F7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C06B50-3764-4B2C-B4A7-644BBBFEA365}" type="sibTrans" cxnId="{0CE9033E-9BF4-4242-99D9-3A6860217F7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D94407-4527-4305-86D3-B3D60E42A699}">
      <dgm:prSet custT="1"/>
      <dgm:spPr/>
      <dgm:t>
        <a:bodyPr lIns="252000"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78:52. Deus é nosso Guia.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B14A3C-BB84-40DF-BFD0-41F87F6753EA}" type="parTrans" cxnId="{9D36A803-8894-44C5-916E-D2E22FE61D7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47B61A-8A6A-49CA-ACF0-484357C2CC20}" type="sibTrans" cxnId="{9D36A803-8894-44C5-916E-D2E22FE61D7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8E9D4A-8C05-4DA9-9C6B-1C535B1B3BB8}">
      <dgm:prSet custT="1"/>
      <dgm:spPr>
        <a:solidFill>
          <a:srgbClr val="FF6569"/>
        </a:solidFill>
      </dgm:spPr>
      <dgm:t>
        <a:bodyPr lIns="252000"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79:13. Nós O louvamos.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6402F9-9FF2-4CB0-9549-55D47D4E7EA4}" type="parTrans" cxnId="{D459EEB5-43EC-48C5-B737-1B866567ED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D05792-FAE3-47D1-A6EE-DD2790552975}" type="sibTrans" cxnId="{D459EEB5-43EC-48C5-B737-1B866567ED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9D2190-6616-4C9D-9088-933ECD17F7FF}" type="pres">
      <dgm:prSet presAssocID="{7C8771E5-67F8-4555-B204-F92EC43D0501}" presName="Name0" presStyleCnt="0">
        <dgm:presLayoutVars>
          <dgm:chMax val="7"/>
          <dgm:chPref val="7"/>
          <dgm:dir/>
        </dgm:presLayoutVars>
      </dgm:prSet>
      <dgm:spPr/>
    </dgm:pt>
    <dgm:pt modelId="{94B957AE-DB14-4555-991D-718E93FA5175}" type="pres">
      <dgm:prSet presAssocID="{7C8771E5-67F8-4555-B204-F92EC43D0501}" presName="Name1" presStyleCnt="0"/>
      <dgm:spPr/>
    </dgm:pt>
    <dgm:pt modelId="{4FF37B31-7B9C-4301-9C24-2D8A085C2447}" type="pres">
      <dgm:prSet presAssocID="{7C8771E5-67F8-4555-B204-F92EC43D0501}" presName="cycle" presStyleCnt="0"/>
      <dgm:spPr/>
    </dgm:pt>
    <dgm:pt modelId="{CCBD1722-F7EA-4FE1-B796-CFC7DD2AE0FB}" type="pres">
      <dgm:prSet presAssocID="{7C8771E5-67F8-4555-B204-F92EC43D0501}" presName="srcNode" presStyleLbl="node1" presStyleIdx="0" presStyleCnt="4"/>
      <dgm:spPr/>
    </dgm:pt>
    <dgm:pt modelId="{295B2CBC-2683-4857-87DA-7757F9A1629B}" type="pres">
      <dgm:prSet presAssocID="{7C8771E5-67F8-4555-B204-F92EC43D0501}" presName="conn" presStyleLbl="parChTrans1D2" presStyleIdx="0" presStyleCnt="1"/>
      <dgm:spPr/>
    </dgm:pt>
    <dgm:pt modelId="{5F1F1E32-C78C-4CFD-A08A-5DE7F0354626}" type="pres">
      <dgm:prSet presAssocID="{7C8771E5-67F8-4555-B204-F92EC43D0501}" presName="extraNode" presStyleLbl="node1" presStyleIdx="0" presStyleCnt="4"/>
      <dgm:spPr/>
    </dgm:pt>
    <dgm:pt modelId="{E777E02B-AE6B-449D-A478-E49E378CD3B2}" type="pres">
      <dgm:prSet presAssocID="{7C8771E5-67F8-4555-B204-F92EC43D0501}" presName="dstNode" presStyleLbl="node1" presStyleIdx="0" presStyleCnt="4"/>
      <dgm:spPr/>
    </dgm:pt>
    <dgm:pt modelId="{03B53C96-216E-4DBD-AB19-38BA47BC6529}" type="pres">
      <dgm:prSet presAssocID="{BF5428F8-1289-4CFF-9574-AE1712E5DCB7}" presName="text_1" presStyleLbl="node1" presStyleIdx="0" presStyleCnt="4" custScaleY="173819">
        <dgm:presLayoutVars>
          <dgm:bulletEnabled val="1"/>
        </dgm:presLayoutVars>
      </dgm:prSet>
      <dgm:spPr/>
    </dgm:pt>
    <dgm:pt modelId="{0990CF09-4F5E-4534-B10F-08D987F79F21}" type="pres">
      <dgm:prSet presAssocID="{BF5428F8-1289-4CFF-9574-AE1712E5DCB7}" presName="accent_1" presStyleCnt="0"/>
      <dgm:spPr/>
    </dgm:pt>
    <dgm:pt modelId="{790ECD21-781D-457F-A9E0-9E9F9B6AB0F6}" type="pres">
      <dgm:prSet presAssocID="{BF5428F8-1289-4CFF-9574-AE1712E5DCB7}" presName="accentRepeatNode" presStyleLbl="solidFgAcc1" presStyleIdx="0" presStyleCnt="4"/>
      <dgm:spPr/>
    </dgm:pt>
    <dgm:pt modelId="{8CB100F7-E881-49F2-AB27-7A7F53BBE6D7}" type="pres">
      <dgm:prSet presAssocID="{C15CE543-AA3B-4B83-9C4D-E532CEA8C4D1}" presName="text_2" presStyleLbl="node1" presStyleIdx="1" presStyleCnt="4" custScaleY="173819">
        <dgm:presLayoutVars>
          <dgm:bulletEnabled val="1"/>
        </dgm:presLayoutVars>
      </dgm:prSet>
      <dgm:spPr/>
    </dgm:pt>
    <dgm:pt modelId="{0A6516B0-8BC4-4A9E-8903-A8B09F7C7BE6}" type="pres">
      <dgm:prSet presAssocID="{C15CE543-AA3B-4B83-9C4D-E532CEA8C4D1}" presName="accent_2" presStyleCnt="0"/>
      <dgm:spPr/>
    </dgm:pt>
    <dgm:pt modelId="{18D8B30A-460B-416A-BAE1-E0D452CCA277}" type="pres">
      <dgm:prSet presAssocID="{C15CE543-AA3B-4B83-9C4D-E532CEA8C4D1}" presName="accentRepeatNode" presStyleLbl="solidFgAcc1" presStyleIdx="1" presStyleCnt="4"/>
      <dgm:spPr/>
    </dgm:pt>
    <dgm:pt modelId="{C373628B-9DEF-486E-87B8-6A56516FCDD8}" type="pres">
      <dgm:prSet presAssocID="{F4D94407-4527-4305-86D3-B3D60E42A699}" presName="text_3" presStyleLbl="node1" presStyleIdx="2" presStyleCnt="4" custScaleY="173819">
        <dgm:presLayoutVars>
          <dgm:bulletEnabled val="1"/>
        </dgm:presLayoutVars>
      </dgm:prSet>
      <dgm:spPr/>
    </dgm:pt>
    <dgm:pt modelId="{A3672CB3-7277-4411-B980-723384BFB631}" type="pres">
      <dgm:prSet presAssocID="{F4D94407-4527-4305-86D3-B3D60E42A699}" presName="accent_3" presStyleCnt="0"/>
      <dgm:spPr/>
    </dgm:pt>
    <dgm:pt modelId="{621CEB7E-CE15-4C7E-B7D5-4727D4D98B32}" type="pres">
      <dgm:prSet presAssocID="{F4D94407-4527-4305-86D3-B3D60E42A699}" presName="accentRepeatNode" presStyleLbl="solidFgAcc1" presStyleIdx="2" presStyleCnt="4"/>
      <dgm:spPr/>
    </dgm:pt>
    <dgm:pt modelId="{F18E7EED-1BAA-49B4-A7BD-70FA49628E11}" type="pres">
      <dgm:prSet presAssocID="{4A8E9D4A-8C05-4DA9-9C6B-1C535B1B3BB8}" presName="text_4" presStyleLbl="node1" presStyleIdx="3" presStyleCnt="4" custScaleY="173819">
        <dgm:presLayoutVars>
          <dgm:bulletEnabled val="1"/>
        </dgm:presLayoutVars>
      </dgm:prSet>
      <dgm:spPr/>
    </dgm:pt>
    <dgm:pt modelId="{C730F1D2-6D1D-40A4-8924-F800CF8509D4}" type="pres">
      <dgm:prSet presAssocID="{4A8E9D4A-8C05-4DA9-9C6B-1C535B1B3BB8}" presName="accent_4" presStyleCnt="0"/>
      <dgm:spPr/>
    </dgm:pt>
    <dgm:pt modelId="{E28B62CA-9A6E-4FBF-8DEA-146A491332B4}" type="pres">
      <dgm:prSet presAssocID="{4A8E9D4A-8C05-4DA9-9C6B-1C535B1B3BB8}" presName="accentRepeatNode" presStyleLbl="solidFgAcc1" presStyleIdx="3" presStyleCnt="4"/>
      <dgm:spPr/>
    </dgm:pt>
  </dgm:ptLst>
  <dgm:cxnLst>
    <dgm:cxn modelId="{9D36A803-8894-44C5-916E-D2E22FE61D76}" srcId="{7C8771E5-67F8-4555-B204-F92EC43D0501}" destId="{F4D94407-4527-4305-86D3-B3D60E42A699}" srcOrd="2" destOrd="0" parTransId="{08B14A3C-BB84-40DF-BFD0-41F87F6753EA}" sibTransId="{6347B61A-8A6A-49CA-ACF0-484357C2CC20}"/>
    <dgm:cxn modelId="{91C29A1D-E9A9-4176-94EA-176A389A03FA}" type="presOf" srcId="{4A8E9D4A-8C05-4DA9-9C6B-1C535B1B3BB8}" destId="{F18E7EED-1BAA-49B4-A7BD-70FA49628E11}" srcOrd="0" destOrd="0" presId="urn:microsoft.com/office/officeart/2008/layout/VerticalCurvedList"/>
    <dgm:cxn modelId="{6FA1371E-9A9E-472E-AF6C-69637A12616F}" srcId="{7C8771E5-67F8-4555-B204-F92EC43D0501}" destId="{BF5428F8-1289-4CFF-9574-AE1712E5DCB7}" srcOrd="0" destOrd="0" parTransId="{ADFAEC9B-9E8F-4CF5-975F-E1AE411B9582}" sibTransId="{87B34309-970D-4D9D-A263-17C6E00A5801}"/>
    <dgm:cxn modelId="{504EC62D-E820-49A2-8600-AD0DDB547FE5}" type="presOf" srcId="{87B34309-970D-4D9D-A263-17C6E00A5801}" destId="{295B2CBC-2683-4857-87DA-7757F9A1629B}" srcOrd="0" destOrd="0" presId="urn:microsoft.com/office/officeart/2008/layout/VerticalCurvedList"/>
    <dgm:cxn modelId="{0CE9033E-9BF4-4242-99D9-3A6860217F7B}" srcId="{7C8771E5-67F8-4555-B204-F92EC43D0501}" destId="{C15CE543-AA3B-4B83-9C4D-E532CEA8C4D1}" srcOrd="1" destOrd="0" parTransId="{481F2D0D-5E50-4B92-BC0E-CF524DF00DE8}" sibTransId="{F7C06B50-3764-4B2C-B4A7-644BBBFEA365}"/>
    <dgm:cxn modelId="{13249E6F-7D9E-4001-BA27-4DD729FC76C4}" type="presOf" srcId="{7C8771E5-67F8-4555-B204-F92EC43D0501}" destId="{569D2190-6616-4C9D-9088-933ECD17F7FF}" srcOrd="0" destOrd="0" presId="urn:microsoft.com/office/officeart/2008/layout/VerticalCurvedList"/>
    <dgm:cxn modelId="{49ACD356-B68D-4951-8F8D-1FF3F38BE2EF}" type="presOf" srcId="{BF5428F8-1289-4CFF-9574-AE1712E5DCB7}" destId="{03B53C96-216E-4DBD-AB19-38BA47BC6529}" srcOrd="0" destOrd="0" presId="urn:microsoft.com/office/officeart/2008/layout/VerticalCurvedList"/>
    <dgm:cxn modelId="{D0CCED79-0FBB-4628-BB46-23E9D0CC1933}" type="presOf" srcId="{C15CE543-AA3B-4B83-9C4D-E532CEA8C4D1}" destId="{8CB100F7-E881-49F2-AB27-7A7F53BBE6D7}" srcOrd="0" destOrd="0" presId="urn:microsoft.com/office/officeart/2008/layout/VerticalCurvedList"/>
    <dgm:cxn modelId="{0E9760B5-F7E0-4A5E-907B-45C16B68EC60}" type="presOf" srcId="{F4D94407-4527-4305-86D3-B3D60E42A699}" destId="{C373628B-9DEF-486E-87B8-6A56516FCDD8}" srcOrd="0" destOrd="0" presId="urn:microsoft.com/office/officeart/2008/layout/VerticalCurvedList"/>
    <dgm:cxn modelId="{D459EEB5-43EC-48C5-B737-1B866567ED91}" srcId="{7C8771E5-67F8-4555-B204-F92EC43D0501}" destId="{4A8E9D4A-8C05-4DA9-9C6B-1C535B1B3BB8}" srcOrd="3" destOrd="0" parTransId="{1E6402F9-9FF2-4CB0-9549-55D47D4E7EA4}" sibTransId="{44D05792-FAE3-47D1-A6EE-DD2790552975}"/>
    <dgm:cxn modelId="{9C7E4A66-CC33-479D-9698-2B579690B9F2}" type="presParOf" srcId="{569D2190-6616-4C9D-9088-933ECD17F7FF}" destId="{94B957AE-DB14-4555-991D-718E93FA5175}" srcOrd="0" destOrd="0" presId="urn:microsoft.com/office/officeart/2008/layout/VerticalCurvedList"/>
    <dgm:cxn modelId="{607D5876-E47C-4FA5-B191-BA13124B16B0}" type="presParOf" srcId="{94B957AE-DB14-4555-991D-718E93FA5175}" destId="{4FF37B31-7B9C-4301-9C24-2D8A085C2447}" srcOrd="0" destOrd="0" presId="urn:microsoft.com/office/officeart/2008/layout/VerticalCurvedList"/>
    <dgm:cxn modelId="{F1EA11B2-2318-468D-888D-0C9C94E72C54}" type="presParOf" srcId="{4FF37B31-7B9C-4301-9C24-2D8A085C2447}" destId="{CCBD1722-F7EA-4FE1-B796-CFC7DD2AE0FB}" srcOrd="0" destOrd="0" presId="urn:microsoft.com/office/officeart/2008/layout/VerticalCurvedList"/>
    <dgm:cxn modelId="{6C324F7A-2F1E-4CFA-A7DA-C367C89A47B3}" type="presParOf" srcId="{4FF37B31-7B9C-4301-9C24-2D8A085C2447}" destId="{295B2CBC-2683-4857-87DA-7757F9A1629B}" srcOrd="1" destOrd="0" presId="urn:microsoft.com/office/officeart/2008/layout/VerticalCurvedList"/>
    <dgm:cxn modelId="{19FF3037-45CD-40BB-AD0E-946D5C443FD0}" type="presParOf" srcId="{4FF37B31-7B9C-4301-9C24-2D8A085C2447}" destId="{5F1F1E32-C78C-4CFD-A08A-5DE7F0354626}" srcOrd="2" destOrd="0" presId="urn:microsoft.com/office/officeart/2008/layout/VerticalCurvedList"/>
    <dgm:cxn modelId="{6A5A5989-8E47-497E-932E-A1C5FF1D06AE}" type="presParOf" srcId="{4FF37B31-7B9C-4301-9C24-2D8A085C2447}" destId="{E777E02B-AE6B-449D-A478-E49E378CD3B2}" srcOrd="3" destOrd="0" presId="urn:microsoft.com/office/officeart/2008/layout/VerticalCurvedList"/>
    <dgm:cxn modelId="{D9EB2D34-4D40-4246-A41D-0D42B6DE5D65}" type="presParOf" srcId="{94B957AE-DB14-4555-991D-718E93FA5175}" destId="{03B53C96-216E-4DBD-AB19-38BA47BC6529}" srcOrd="1" destOrd="0" presId="urn:microsoft.com/office/officeart/2008/layout/VerticalCurvedList"/>
    <dgm:cxn modelId="{14AE45CA-9F63-4457-AC06-53DBFF09864C}" type="presParOf" srcId="{94B957AE-DB14-4555-991D-718E93FA5175}" destId="{0990CF09-4F5E-4534-B10F-08D987F79F21}" srcOrd="2" destOrd="0" presId="urn:microsoft.com/office/officeart/2008/layout/VerticalCurvedList"/>
    <dgm:cxn modelId="{685D5695-26FE-438D-919E-CAE1FC347FE7}" type="presParOf" srcId="{0990CF09-4F5E-4534-B10F-08D987F79F21}" destId="{790ECD21-781D-457F-A9E0-9E9F9B6AB0F6}" srcOrd="0" destOrd="0" presId="urn:microsoft.com/office/officeart/2008/layout/VerticalCurvedList"/>
    <dgm:cxn modelId="{E3CB20E3-0D4A-451C-ABC9-004DB538AD91}" type="presParOf" srcId="{94B957AE-DB14-4555-991D-718E93FA5175}" destId="{8CB100F7-E881-49F2-AB27-7A7F53BBE6D7}" srcOrd="3" destOrd="0" presId="urn:microsoft.com/office/officeart/2008/layout/VerticalCurvedList"/>
    <dgm:cxn modelId="{0CE766FD-4E68-44D1-92D3-3B5A5641CC03}" type="presParOf" srcId="{94B957AE-DB14-4555-991D-718E93FA5175}" destId="{0A6516B0-8BC4-4A9E-8903-A8B09F7C7BE6}" srcOrd="4" destOrd="0" presId="urn:microsoft.com/office/officeart/2008/layout/VerticalCurvedList"/>
    <dgm:cxn modelId="{D724099B-2B91-4C8E-8324-3A52A41F83F0}" type="presParOf" srcId="{0A6516B0-8BC4-4A9E-8903-A8B09F7C7BE6}" destId="{18D8B30A-460B-416A-BAE1-E0D452CCA277}" srcOrd="0" destOrd="0" presId="urn:microsoft.com/office/officeart/2008/layout/VerticalCurvedList"/>
    <dgm:cxn modelId="{675D8183-9D86-4483-9FC2-5C3763650EE6}" type="presParOf" srcId="{94B957AE-DB14-4555-991D-718E93FA5175}" destId="{C373628B-9DEF-486E-87B8-6A56516FCDD8}" srcOrd="5" destOrd="0" presId="urn:microsoft.com/office/officeart/2008/layout/VerticalCurvedList"/>
    <dgm:cxn modelId="{FC389952-0E3F-4640-8D82-C266D2F7EADF}" type="presParOf" srcId="{94B957AE-DB14-4555-991D-718E93FA5175}" destId="{A3672CB3-7277-4411-B980-723384BFB631}" srcOrd="6" destOrd="0" presId="urn:microsoft.com/office/officeart/2008/layout/VerticalCurvedList"/>
    <dgm:cxn modelId="{9C8E6175-11B6-4B67-B682-75258C52B3AE}" type="presParOf" srcId="{A3672CB3-7277-4411-B980-723384BFB631}" destId="{621CEB7E-CE15-4C7E-B7D5-4727D4D98B32}" srcOrd="0" destOrd="0" presId="urn:microsoft.com/office/officeart/2008/layout/VerticalCurvedList"/>
    <dgm:cxn modelId="{7EE2B5BF-CBB9-4EBD-873D-1C2C86D74A5C}" type="presParOf" srcId="{94B957AE-DB14-4555-991D-718E93FA5175}" destId="{F18E7EED-1BAA-49B4-A7BD-70FA49628E11}" srcOrd="7" destOrd="0" presId="urn:microsoft.com/office/officeart/2008/layout/VerticalCurvedList"/>
    <dgm:cxn modelId="{5E57CFC0-39D4-4AB7-A9C2-7A6D0F86659F}" type="presParOf" srcId="{94B957AE-DB14-4555-991D-718E93FA5175}" destId="{C730F1D2-6D1D-40A4-8924-F800CF8509D4}" srcOrd="8" destOrd="0" presId="urn:microsoft.com/office/officeart/2008/layout/VerticalCurvedList"/>
    <dgm:cxn modelId="{86A9F71D-5A02-40CA-AF4F-9F8E0084F356}" type="presParOf" srcId="{C730F1D2-6D1D-40A4-8924-F800CF8509D4}" destId="{E28B62CA-9A6E-4FBF-8DEA-146A491332B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8FD6EE-CCC2-4F4B-8338-ED065AC5577B}" type="doc">
      <dgm:prSet loTypeId="urn:microsoft.com/office/officeart/2005/8/layout/vList3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14F0F4E-D6B7-4B2A-AE98-B57933AD7B44}">
      <dgm:prSet custT="1"/>
      <dgm:spPr>
        <a:xfrm rot="10800000">
          <a:off x="742962" y="2239"/>
          <a:ext cx="6518447" cy="423443"/>
        </a:xfrm>
        <a:prstGeom prst="homePlate">
          <a:avLst/>
        </a:prstGeom>
        <a:solidFill>
          <a:srgbClr val="663300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pt-BR" sz="2000" b="1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1. Palavras de Jesus (</a:t>
          </a:r>
          <a:r>
            <a:rPr lang="pt-BR" sz="2000" b="1" noProof="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Mt</a:t>
          </a:r>
          <a:r>
            <a:rPr lang="pt-BR" sz="2000" b="1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27:46; Mr. 15:34)</a:t>
          </a:r>
          <a:endParaRPr lang="pt-BR" sz="2000" noProof="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43A8417B-6A4D-4E3F-A721-23F17EAD3801}" type="parTrans" cxnId="{507E0BC3-27F1-40D5-B3B4-9AA29AFC5E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58B37F-DBE2-4983-AF56-7D9BB839F6E9}" type="sibTrans" cxnId="{507E0BC3-27F1-40D5-B3B4-9AA29AFC5E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3BF6E3-173E-4404-A9DB-1811F3A66ABE}">
      <dgm:prSet custT="1"/>
      <dgm:spPr>
        <a:xfrm rot="10800000">
          <a:off x="742962" y="552084"/>
          <a:ext cx="6518447" cy="423443"/>
        </a:xfrm>
        <a:prstGeom prst="homePlate">
          <a:avLst/>
        </a:prstGeom>
        <a:solidFill>
          <a:srgbClr val="663300">
            <a:hueOff val="450037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pt-BR" sz="2000" b="1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2-6. Sentimentos de Jesus.</a:t>
          </a:r>
          <a:endParaRPr lang="pt-BR" sz="2000" noProof="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0F05752B-DCAA-43E5-BB8A-329895C89EC9}" type="parTrans" cxnId="{1297A0B4-9A49-41AD-A90A-69DC7F0DB6C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701C50-A99F-4E75-A1ED-1ADAD4C2952A}" type="sibTrans" cxnId="{1297A0B4-9A49-41AD-A90A-69DC7F0DB6C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6CDAE9-EC53-468D-912A-C778990D1A50}">
      <dgm:prSet custT="1"/>
      <dgm:spPr>
        <a:xfrm rot="10800000">
          <a:off x="742962" y="1101928"/>
          <a:ext cx="6518447" cy="423443"/>
        </a:xfrm>
        <a:prstGeom prst="homePlate">
          <a:avLst/>
        </a:prstGeom>
        <a:solidFill>
          <a:srgbClr val="663300">
            <a:hueOff val="900074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pt-BR" sz="2000" b="1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7. Balançam a cabeça em deboche(</a:t>
          </a:r>
          <a:r>
            <a:rPr lang="pt-BR" sz="2000" b="1" noProof="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Mt</a:t>
          </a:r>
          <a:r>
            <a:rPr lang="pt-BR" sz="2000" b="1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27:39; Mr. 15:29)</a:t>
          </a:r>
          <a:endParaRPr lang="pt-BR" sz="2000" noProof="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04FC6FB9-1EE4-4B40-BB12-662633DCAB30}" type="parTrans" cxnId="{88B520EF-C411-4B8D-9EE4-A1D4BC6AB3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CC282B-4F08-4EFE-BBBF-BA9FACA7F9DC}" type="sibTrans" cxnId="{88B520EF-C411-4B8D-9EE4-A1D4BC6AB3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D71922-7D6E-4F07-A725-83D3C3126E13}">
      <dgm:prSet custT="1"/>
      <dgm:spPr>
        <a:xfrm rot="10800000">
          <a:off x="742962" y="1651772"/>
          <a:ext cx="6518447" cy="423443"/>
        </a:xfrm>
        <a:prstGeom prst="homePlate">
          <a:avLst/>
        </a:prstGeom>
        <a:solidFill>
          <a:srgbClr val="663300">
            <a:hueOff val="1350111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pt-BR" sz="2000" b="1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8. Palavras da multidão (</a:t>
          </a:r>
          <a:r>
            <a:rPr lang="pt-BR" sz="2000" b="1" noProof="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Mt</a:t>
          </a:r>
          <a:r>
            <a:rPr lang="pt-BR" sz="2000" b="1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27:43)</a:t>
          </a:r>
          <a:endParaRPr lang="pt-BR" sz="2000" noProof="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E4186759-ED96-4EE0-86C7-485833112389}" type="parTrans" cxnId="{0B3799A8-400D-4385-8E7B-8FE2DE854F4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071B8B-3325-4467-9EB1-2DB93F6A0E68}" type="sibTrans" cxnId="{0B3799A8-400D-4385-8E7B-8FE2DE854F4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60FC9D-318C-44DB-A77A-39FA0A6E62F6}">
      <dgm:prSet custT="1"/>
      <dgm:spPr>
        <a:xfrm rot="10800000">
          <a:off x="742962" y="2201617"/>
          <a:ext cx="6518447" cy="423443"/>
        </a:xfrm>
        <a:prstGeom prst="homePlate">
          <a:avLst/>
        </a:prstGeom>
        <a:solidFill>
          <a:srgbClr val="663300">
            <a:hueOff val="1800148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pt-BR" sz="2000" b="1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9-14. Confiança e experiência de Jesus.</a:t>
          </a:r>
          <a:endParaRPr lang="pt-BR" sz="2000" noProof="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BE3D11DD-2784-42C2-BE0F-7BE4A1FE6240}" type="parTrans" cxnId="{007E2114-827E-41DE-9D5C-D73F002EBA1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2A71AB-BA55-428F-B603-2A98DE7AFA32}" type="sibTrans" cxnId="{007E2114-827E-41DE-9D5C-D73F002EBA1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9825DC-397A-4B2F-B5A4-D868C94A19A1}">
      <dgm:prSet custT="1"/>
      <dgm:spPr>
        <a:xfrm rot="10800000">
          <a:off x="742962" y="2751461"/>
          <a:ext cx="6518447" cy="423443"/>
        </a:xfrm>
        <a:prstGeom prst="homePlate">
          <a:avLst/>
        </a:prstGeom>
        <a:solidFill>
          <a:srgbClr val="663300">
            <a:hueOff val="2250185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pt-BR" sz="2000" b="1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15. Jesus tem sede (</a:t>
          </a:r>
          <a:r>
            <a:rPr lang="pt-BR" sz="2000" b="1" noProof="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Jo</a:t>
          </a:r>
          <a:r>
            <a:rPr lang="pt-BR" sz="2000" b="1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19:28)</a:t>
          </a:r>
          <a:endParaRPr lang="pt-BR" sz="2000" noProof="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94C06A5B-94C3-4134-980F-97D075B4B0C8}" type="parTrans" cxnId="{07D9062D-6ED0-4FB7-89EF-A888D35846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4BAAB7-8A6E-444C-937F-4C499E15E140}" type="sibTrans" cxnId="{07D9062D-6ED0-4FB7-89EF-A888D35846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3C1AAD-FCAF-4926-8DD5-F03853FBE0CA}">
      <dgm:prSet custT="1"/>
      <dgm:spPr>
        <a:xfrm rot="10800000">
          <a:off x="742962" y="3301305"/>
          <a:ext cx="6518447" cy="423443"/>
        </a:xfrm>
        <a:prstGeom prst="homePlate">
          <a:avLst/>
        </a:prstGeom>
        <a:solidFill>
          <a:srgbClr val="663300">
            <a:hueOff val="2700222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pt-BR" sz="2000" b="1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16. Perfuraram as mãos e os pés de Jesus (</a:t>
          </a:r>
          <a:r>
            <a:rPr lang="pt-BR" sz="2000" b="1" noProof="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Jo</a:t>
          </a:r>
          <a:r>
            <a:rPr lang="pt-BR" sz="2000" b="1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20:25)</a:t>
          </a:r>
          <a:endParaRPr lang="pt-BR" sz="2000" noProof="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DBBDD5A7-CA6C-46D1-A0C5-C1D4ED4F25C9}" type="parTrans" cxnId="{E0F22FF8-56E3-46CB-A816-70356954B70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9D3048-8FE2-4B37-ACC6-90205EAD3E30}" type="sibTrans" cxnId="{E0F22FF8-56E3-46CB-A816-70356954B70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E4A5C4-321D-428F-AAFA-8D099E8F01B7}">
      <dgm:prSet custT="1"/>
      <dgm:spPr>
        <a:xfrm rot="10800000">
          <a:off x="742962" y="3851150"/>
          <a:ext cx="6518447" cy="423443"/>
        </a:xfrm>
        <a:prstGeom prst="homePlate">
          <a:avLst/>
        </a:prstGeom>
        <a:solidFill>
          <a:srgbClr val="663300">
            <a:hueOff val="3150259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pt-BR" sz="2000" b="1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17. Não quebraram nenhum de seus ossos(</a:t>
          </a:r>
          <a:r>
            <a:rPr lang="pt-BR" sz="2000" b="1" noProof="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Jo</a:t>
          </a:r>
          <a:r>
            <a:rPr lang="pt-BR" sz="2000" b="1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19:31-37)</a:t>
          </a:r>
          <a:endParaRPr lang="pt-BR" sz="2000" noProof="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BF6835ED-36DE-4B13-8031-1D7C6C700E08}" type="parTrans" cxnId="{7DD3F88C-740C-465E-BB1B-3F14C63C3EF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999B57-5A5E-4934-98B9-C68A45BD46F1}" type="sibTrans" cxnId="{7DD3F88C-740C-465E-BB1B-3F14C63C3EF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C0D0AE-1256-43E2-960C-25A386363627}">
      <dgm:prSet custT="1"/>
      <dgm:spPr>
        <a:xfrm rot="10800000">
          <a:off x="742962" y="4400994"/>
          <a:ext cx="6518447" cy="679753"/>
        </a:xfrm>
        <a:prstGeom prst="homePlate">
          <a:avLst/>
        </a:prstGeom>
        <a:solidFill>
          <a:srgbClr val="663300">
            <a:hueOff val="3600296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pt-BR" sz="2000" b="1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18. Os soldados dividiram suas roupas (</a:t>
          </a:r>
          <a:r>
            <a:rPr lang="pt-BR" sz="2000" b="1" noProof="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Mt</a:t>
          </a:r>
          <a:r>
            <a:rPr lang="pt-BR" sz="2000" b="1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27:35; Mc. 15:24; </a:t>
          </a:r>
          <a:r>
            <a:rPr lang="pt-BR" sz="2000" b="1" noProof="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Lc</a:t>
          </a:r>
          <a:r>
            <a:rPr lang="pt-BR" sz="2000" b="1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23:34; </a:t>
          </a:r>
          <a:r>
            <a:rPr lang="pt-BR" sz="2000" b="1" noProof="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Jo</a:t>
          </a:r>
          <a:r>
            <a:rPr lang="pt-BR" sz="2000" b="1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19:23-24)</a:t>
          </a:r>
          <a:endParaRPr lang="pt-BR" sz="2000" noProof="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640F449E-3933-487C-BA97-E4482719F07C}" type="parTrans" cxnId="{CC5C0C09-CBB3-464D-9A4E-528DFE1F8E5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7106BE-DD37-45BE-918A-C8FD77003B42}" type="sibTrans" cxnId="{CC5C0C09-CBB3-464D-9A4E-528DFE1F8E5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D1327D-CAA1-44B1-9087-A5AFEF6151A8}" type="pres">
      <dgm:prSet presAssocID="{A98FD6EE-CCC2-4F4B-8338-ED065AC5577B}" presName="linearFlow" presStyleCnt="0">
        <dgm:presLayoutVars>
          <dgm:dir/>
          <dgm:resizeHandles val="exact"/>
        </dgm:presLayoutVars>
      </dgm:prSet>
      <dgm:spPr/>
    </dgm:pt>
    <dgm:pt modelId="{A4FDBA87-813C-4330-BD75-DA9E386FBA28}" type="pres">
      <dgm:prSet presAssocID="{C14F0F4E-D6B7-4B2A-AE98-B57933AD7B44}" presName="composite" presStyleCnt="0"/>
      <dgm:spPr/>
    </dgm:pt>
    <dgm:pt modelId="{CE2D8E93-2511-4040-A946-10906EFD2061}" type="pres">
      <dgm:prSet presAssocID="{C14F0F4E-D6B7-4B2A-AE98-B57933AD7B44}" presName="imgShp" presStyleLbl="fgImgPlace1" presStyleIdx="0" presStyleCnt="9" custFlipHor="1" custScaleX="215768" custLinFactX="-77312" custLinFactNeighborX="-100000"/>
      <dgm:spPr>
        <a:xfrm>
          <a:off x="61539" y="2239"/>
          <a:ext cx="913655" cy="423443"/>
        </a:xfrm>
        <a:prstGeom prst="flowChartDisplay">
          <a:avLst/>
        </a:prstGeom>
        <a:solidFill>
          <a:srgbClr val="B45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860C5BF-4DAE-4082-9603-8D541B7B922D}" type="pres">
      <dgm:prSet presAssocID="{C14F0F4E-D6B7-4B2A-AE98-B57933AD7B44}" presName="txShp" presStyleLbl="node1" presStyleIdx="0" presStyleCnt="9" custScaleX="134990" custLinFactNeighborX="9655">
        <dgm:presLayoutVars>
          <dgm:bulletEnabled val="1"/>
        </dgm:presLayoutVars>
      </dgm:prSet>
      <dgm:spPr/>
    </dgm:pt>
    <dgm:pt modelId="{0282F201-5B86-491D-9373-FE260E71F3A7}" type="pres">
      <dgm:prSet presAssocID="{C858B37F-DBE2-4983-AF56-7D9BB839F6E9}" presName="spacing" presStyleCnt="0"/>
      <dgm:spPr/>
    </dgm:pt>
    <dgm:pt modelId="{130A8D91-D219-4A44-B714-163A8AA18C47}" type="pres">
      <dgm:prSet presAssocID="{7E3BF6E3-173E-4404-A9DB-1811F3A66ABE}" presName="composite" presStyleCnt="0"/>
      <dgm:spPr/>
    </dgm:pt>
    <dgm:pt modelId="{03E20493-14A3-4F19-8011-8B36840E03EF}" type="pres">
      <dgm:prSet presAssocID="{7E3BF6E3-173E-4404-A9DB-1811F3A66ABE}" presName="imgShp" presStyleLbl="fgImgPlace1" presStyleIdx="1" presStyleCnt="9" custFlipHor="1" custScaleX="215768" custLinFactX="-77312" custLinFactNeighborX="-100000"/>
      <dgm:spPr>
        <a:xfrm>
          <a:off x="61539" y="552084"/>
          <a:ext cx="913655" cy="423443"/>
        </a:xfrm>
        <a:prstGeom prst="flowChartDisplay">
          <a:avLst/>
        </a:prstGeom>
        <a:solidFill>
          <a:srgbClr val="DE89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0BED693D-1908-40BD-B840-219FA21D76B1}" type="pres">
      <dgm:prSet presAssocID="{7E3BF6E3-173E-4404-A9DB-1811F3A66ABE}" presName="txShp" presStyleLbl="node1" presStyleIdx="1" presStyleCnt="9" custScaleX="134990" custLinFactNeighborX="9655">
        <dgm:presLayoutVars>
          <dgm:bulletEnabled val="1"/>
        </dgm:presLayoutVars>
      </dgm:prSet>
      <dgm:spPr/>
    </dgm:pt>
    <dgm:pt modelId="{A5F6AA7F-CA51-4A0E-8ECE-AE9F65F49C57}" type="pres">
      <dgm:prSet presAssocID="{3D701C50-A99F-4E75-A1ED-1ADAD4C2952A}" presName="spacing" presStyleCnt="0"/>
      <dgm:spPr/>
    </dgm:pt>
    <dgm:pt modelId="{DC1106C8-0770-4357-9DCF-179709177C9C}" type="pres">
      <dgm:prSet presAssocID="{426CDAE9-EC53-468D-912A-C778990D1A50}" presName="composite" presStyleCnt="0"/>
      <dgm:spPr/>
    </dgm:pt>
    <dgm:pt modelId="{4A18EEC9-A89A-4FF1-AF7D-7DEA1D7CE953}" type="pres">
      <dgm:prSet presAssocID="{426CDAE9-EC53-468D-912A-C778990D1A50}" presName="imgShp" presStyleLbl="fgImgPlace1" presStyleIdx="2" presStyleCnt="9" custFlipHor="1" custScaleX="215768" custLinFactX="-77312" custLinFactNeighborX="-100000"/>
      <dgm:spPr>
        <a:xfrm>
          <a:off x="61539" y="1101928"/>
          <a:ext cx="913655" cy="423443"/>
        </a:xfrm>
        <a:prstGeom prst="flowChartDisplay">
          <a:avLst/>
        </a:prstGeom>
        <a:solidFill>
          <a:srgbClr val="D29B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C3B65E45-84E0-47FC-9ABB-1DEB60DF0305}" type="pres">
      <dgm:prSet presAssocID="{426CDAE9-EC53-468D-912A-C778990D1A50}" presName="txShp" presStyleLbl="node1" presStyleIdx="2" presStyleCnt="9" custScaleX="134990" custLinFactNeighborX="9655">
        <dgm:presLayoutVars>
          <dgm:bulletEnabled val="1"/>
        </dgm:presLayoutVars>
      </dgm:prSet>
      <dgm:spPr/>
    </dgm:pt>
    <dgm:pt modelId="{E50798B0-CAD4-4B6C-A0E3-053AED0EB4AA}" type="pres">
      <dgm:prSet presAssocID="{57CC282B-4F08-4EFE-BBBF-BA9FACA7F9DC}" presName="spacing" presStyleCnt="0"/>
      <dgm:spPr/>
    </dgm:pt>
    <dgm:pt modelId="{2F6AA5C9-AFD0-4AE1-90B4-8AA4F0744D68}" type="pres">
      <dgm:prSet presAssocID="{89D71922-7D6E-4F07-A725-83D3C3126E13}" presName="composite" presStyleCnt="0"/>
      <dgm:spPr/>
    </dgm:pt>
    <dgm:pt modelId="{E0E3EE80-2BC4-4B09-A267-4761DFE2E887}" type="pres">
      <dgm:prSet presAssocID="{89D71922-7D6E-4F07-A725-83D3C3126E13}" presName="imgShp" presStyleLbl="fgImgPlace1" presStyleIdx="3" presStyleCnt="9" custFlipHor="1" custScaleX="215768" custLinFactX="-77312" custLinFactNeighborX="-100000"/>
      <dgm:spPr>
        <a:xfrm>
          <a:off x="61539" y="1651772"/>
          <a:ext cx="913655" cy="423443"/>
        </a:xfrm>
        <a:prstGeom prst="flowChartDisplay">
          <a:avLst/>
        </a:prstGeom>
        <a:solidFill>
          <a:srgbClr val="D6B7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46E5D393-1977-4DF6-9602-2462EE47597A}" type="pres">
      <dgm:prSet presAssocID="{89D71922-7D6E-4F07-A725-83D3C3126E13}" presName="txShp" presStyleLbl="node1" presStyleIdx="3" presStyleCnt="9" custScaleX="134990" custLinFactNeighborX="9655">
        <dgm:presLayoutVars>
          <dgm:bulletEnabled val="1"/>
        </dgm:presLayoutVars>
      </dgm:prSet>
      <dgm:spPr/>
    </dgm:pt>
    <dgm:pt modelId="{4A249014-4A80-4866-9F28-4588FD2E71FC}" type="pres">
      <dgm:prSet presAssocID="{2F071B8B-3325-4467-9EB1-2DB93F6A0E68}" presName="spacing" presStyleCnt="0"/>
      <dgm:spPr/>
    </dgm:pt>
    <dgm:pt modelId="{1AD59E00-A6C7-44D9-A5BD-A138CE0AC4FE}" type="pres">
      <dgm:prSet presAssocID="{A660FC9D-318C-44DB-A77A-39FA0A6E62F6}" presName="composite" presStyleCnt="0"/>
      <dgm:spPr/>
    </dgm:pt>
    <dgm:pt modelId="{3813A75C-07F4-4A54-BACF-AE1CB9A1EBAB}" type="pres">
      <dgm:prSet presAssocID="{A660FC9D-318C-44DB-A77A-39FA0A6E62F6}" presName="imgShp" presStyleLbl="fgImgPlace1" presStyleIdx="4" presStyleCnt="9" custFlipHor="1" custScaleX="215768" custLinFactX="-77312" custLinFactNeighborX="-100000"/>
      <dgm:spPr>
        <a:xfrm>
          <a:off x="61539" y="2201617"/>
          <a:ext cx="913655" cy="423443"/>
        </a:xfrm>
        <a:prstGeom prst="flowChartDisplay">
          <a:avLst/>
        </a:prstGeom>
        <a:solidFill>
          <a:srgbClr val="D1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49B90332-ED4D-43CD-9C12-41FBE4E21FAB}" type="pres">
      <dgm:prSet presAssocID="{A660FC9D-318C-44DB-A77A-39FA0A6E62F6}" presName="txShp" presStyleLbl="node1" presStyleIdx="4" presStyleCnt="9" custScaleX="134990" custLinFactNeighborX="9655">
        <dgm:presLayoutVars>
          <dgm:bulletEnabled val="1"/>
        </dgm:presLayoutVars>
      </dgm:prSet>
      <dgm:spPr/>
    </dgm:pt>
    <dgm:pt modelId="{C6111FDB-32CB-467D-95EB-BC45C8496836}" type="pres">
      <dgm:prSet presAssocID="{E22A71AB-BA55-428F-B603-2A98DE7AFA32}" presName="spacing" presStyleCnt="0"/>
      <dgm:spPr/>
    </dgm:pt>
    <dgm:pt modelId="{D740C566-418E-492A-AEC2-B869EF83C7FD}" type="pres">
      <dgm:prSet presAssocID="{1F9825DC-397A-4B2F-B5A4-D868C94A19A1}" presName="composite" presStyleCnt="0"/>
      <dgm:spPr/>
    </dgm:pt>
    <dgm:pt modelId="{66F110A8-CFD9-486B-BD7D-DD7652110283}" type="pres">
      <dgm:prSet presAssocID="{1F9825DC-397A-4B2F-B5A4-D868C94A19A1}" presName="imgShp" presStyleLbl="fgImgPlace1" presStyleIdx="5" presStyleCnt="9" custFlipHor="1" custScaleX="215768" custLinFactX="-77312" custLinFactNeighborX="-100000"/>
      <dgm:spPr>
        <a:xfrm>
          <a:off x="61539" y="2751461"/>
          <a:ext cx="913655" cy="423443"/>
        </a:xfrm>
        <a:prstGeom prst="flowChartDisplay">
          <a:avLst/>
        </a:prstGeom>
        <a:solidFill>
          <a:srgbClr val="AF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12DC2DE-1821-4ACE-B3FB-ED341CB15643}" type="pres">
      <dgm:prSet presAssocID="{1F9825DC-397A-4B2F-B5A4-D868C94A19A1}" presName="txShp" presStyleLbl="node1" presStyleIdx="5" presStyleCnt="9" custScaleX="134990" custLinFactNeighborX="9655">
        <dgm:presLayoutVars>
          <dgm:bulletEnabled val="1"/>
        </dgm:presLayoutVars>
      </dgm:prSet>
      <dgm:spPr/>
    </dgm:pt>
    <dgm:pt modelId="{598756EA-4A5E-40A0-937B-158FC91292F6}" type="pres">
      <dgm:prSet presAssocID="{854BAAB7-8A6E-444C-937F-4C499E15E140}" presName="spacing" presStyleCnt="0"/>
      <dgm:spPr/>
    </dgm:pt>
    <dgm:pt modelId="{AE2D1B86-4DE8-440D-B5D0-1BC7EF935185}" type="pres">
      <dgm:prSet presAssocID="{803C1AAD-FCAF-4926-8DD5-F03853FBE0CA}" presName="composite" presStyleCnt="0"/>
      <dgm:spPr/>
    </dgm:pt>
    <dgm:pt modelId="{0C0FAD04-28E1-4550-B9FB-35F6726DF8A8}" type="pres">
      <dgm:prSet presAssocID="{803C1AAD-FCAF-4926-8DD5-F03853FBE0CA}" presName="imgShp" presStyleLbl="fgImgPlace1" presStyleIdx="6" presStyleCnt="9" custFlipHor="1" custScaleX="215768" custLinFactX="-77312" custLinFactNeighborX="-100000"/>
      <dgm:spPr>
        <a:xfrm>
          <a:off x="61539" y="3301305"/>
          <a:ext cx="913655" cy="423443"/>
        </a:xfrm>
        <a:prstGeom prst="flowChartDisplay">
          <a:avLst/>
        </a:prstGeom>
        <a:solidFill>
          <a:srgbClr val="ADE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7EA3AEC4-1988-44A5-8F91-F49F33308F1F}" type="pres">
      <dgm:prSet presAssocID="{803C1AAD-FCAF-4926-8DD5-F03853FBE0CA}" presName="txShp" presStyleLbl="node1" presStyleIdx="6" presStyleCnt="9" custScaleX="134990" custLinFactNeighborX="9655">
        <dgm:presLayoutVars>
          <dgm:bulletEnabled val="1"/>
        </dgm:presLayoutVars>
      </dgm:prSet>
      <dgm:spPr/>
    </dgm:pt>
    <dgm:pt modelId="{0B487849-BD15-457C-B66F-3C56120CACB8}" type="pres">
      <dgm:prSet presAssocID="{B89D3048-8FE2-4B37-ACC6-90205EAD3E30}" presName="spacing" presStyleCnt="0"/>
      <dgm:spPr/>
    </dgm:pt>
    <dgm:pt modelId="{24BB0891-E885-443B-8558-F8BE10F320F2}" type="pres">
      <dgm:prSet presAssocID="{BCE4A5C4-321D-428F-AAFA-8D099E8F01B7}" presName="composite" presStyleCnt="0"/>
      <dgm:spPr/>
    </dgm:pt>
    <dgm:pt modelId="{41EEFEAC-25ED-4DF4-BD9A-62D794A5C40D}" type="pres">
      <dgm:prSet presAssocID="{BCE4A5C4-321D-428F-AAFA-8D099E8F01B7}" presName="imgShp" presStyleLbl="fgImgPlace1" presStyleIdx="7" presStyleCnt="9" custFlipHor="1" custScaleX="215768" custLinFactX="-77312" custLinFactNeighborX="-100000"/>
      <dgm:spPr>
        <a:xfrm>
          <a:off x="61539" y="3851150"/>
          <a:ext cx="913655" cy="423443"/>
        </a:xfrm>
        <a:prstGeom prst="flowChartDisplay">
          <a:avLst/>
        </a:prstGeom>
        <a:solidFill>
          <a:srgbClr val="89DE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89EBA74-0C3E-422E-8478-19F0888B4192}" type="pres">
      <dgm:prSet presAssocID="{BCE4A5C4-321D-428F-AAFA-8D099E8F01B7}" presName="txShp" presStyleLbl="node1" presStyleIdx="7" presStyleCnt="9" custScaleX="134990" custLinFactNeighborX="9655">
        <dgm:presLayoutVars>
          <dgm:bulletEnabled val="1"/>
        </dgm:presLayoutVars>
      </dgm:prSet>
      <dgm:spPr/>
    </dgm:pt>
    <dgm:pt modelId="{FDC347A7-615C-4DF8-9369-85C09296EE6A}" type="pres">
      <dgm:prSet presAssocID="{B7999B57-5A5E-4934-98B9-C68A45BD46F1}" presName="spacing" presStyleCnt="0"/>
      <dgm:spPr/>
    </dgm:pt>
    <dgm:pt modelId="{554639DB-C09F-4D97-A87E-83046B06CC05}" type="pres">
      <dgm:prSet presAssocID="{EAC0D0AE-1256-43E2-960C-25A386363627}" presName="composite" presStyleCnt="0"/>
      <dgm:spPr/>
    </dgm:pt>
    <dgm:pt modelId="{BF1B9368-0C17-44B5-B0F4-8DFCB1EBF787}" type="pres">
      <dgm:prSet presAssocID="{EAC0D0AE-1256-43E2-960C-25A386363627}" presName="imgShp" presStyleLbl="fgImgPlace1" presStyleIdx="8" presStyleCnt="9" custFlipHor="1" custScaleX="215768" custScaleY="109665" custLinFactX="-77312" custLinFactNeighborX="-100000"/>
      <dgm:spPr>
        <a:xfrm>
          <a:off x="61539" y="4508686"/>
          <a:ext cx="913655" cy="464369"/>
        </a:xfrm>
        <a:prstGeom prst="flowChartDisplay">
          <a:avLst/>
        </a:prstGeom>
        <a:solidFill>
          <a:srgbClr val="64C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1C7D8F0D-56BA-451B-A0DB-247A6E292C85}" type="pres">
      <dgm:prSet presAssocID="{EAC0D0AE-1256-43E2-960C-25A386363627}" presName="txShp" presStyleLbl="node1" presStyleIdx="8" presStyleCnt="9" custScaleX="134990" custScaleY="160530" custLinFactNeighborX="9655">
        <dgm:presLayoutVars>
          <dgm:bulletEnabled val="1"/>
        </dgm:presLayoutVars>
      </dgm:prSet>
      <dgm:spPr/>
    </dgm:pt>
  </dgm:ptLst>
  <dgm:cxnLst>
    <dgm:cxn modelId="{CC5C0C09-CBB3-464D-9A4E-528DFE1F8E50}" srcId="{A98FD6EE-CCC2-4F4B-8338-ED065AC5577B}" destId="{EAC0D0AE-1256-43E2-960C-25A386363627}" srcOrd="8" destOrd="0" parTransId="{640F449E-3933-487C-BA97-E4482719F07C}" sibTransId="{E57106BE-DD37-45BE-918A-C8FD77003B42}"/>
    <dgm:cxn modelId="{007E2114-827E-41DE-9D5C-D73F002EBA13}" srcId="{A98FD6EE-CCC2-4F4B-8338-ED065AC5577B}" destId="{A660FC9D-318C-44DB-A77A-39FA0A6E62F6}" srcOrd="4" destOrd="0" parTransId="{BE3D11DD-2784-42C2-BE0F-7BE4A1FE6240}" sibTransId="{E22A71AB-BA55-428F-B603-2A98DE7AFA32}"/>
    <dgm:cxn modelId="{07D9062D-6ED0-4FB7-89EF-A888D3584638}" srcId="{A98FD6EE-CCC2-4F4B-8338-ED065AC5577B}" destId="{1F9825DC-397A-4B2F-B5A4-D868C94A19A1}" srcOrd="5" destOrd="0" parTransId="{94C06A5B-94C3-4134-980F-97D075B4B0C8}" sibTransId="{854BAAB7-8A6E-444C-937F-4C499E15E140}"/>
    <dgm:cxn modelId="{A957DD30-0A5B-4D77-A5FB-6B648A9AE726}" type="presOf" srcId="{7E3BF6E3-173E-4404-A9DB-1811F3A66ABE}" destId="{0BED693D-1908-40BD-B840-219FA21D76B1}" srcOrd="0" destOrd="0" presId="urn:microsoft.com/office/officeart/2005/8/layout/vList3"/>
    <dgm:cxn modelId="{FCB6D034-5B2F-41B6-A155-51F2ACAF72BF}" type="presOf" srcId="{BCE4A5C4-321D-428F-AAFA-8D099E8F01B7}" destId="{389EBA74-0C3E-422E-8478-19F0888B4192}" srcOrd="0" destOrd="0" presId="urn:microsoft.com/office/officeart/2005/8/layout/vList3"/>
    <dgm:cxn modelId="{E3FF6460-FB39-4800-A9EA-708D6D19A04E}" type="presOf" srcId="{A660FC9D-318C-44DB-A77A-39FA0A6E62F6}" destId="{49B90332-ED4D-43CD-9C12-41FBE4E21FAB}" srcOrd="0" destOrd="0" presId="urn:microsoft.com/office/officeart/2005/8/layout/vList3"/>
    <dgm:cxn modelId="{5C38386E-012A-462E-ABB0-6361693FC34C}" type="presOf" srcId="{1F9825DC-397A-4B2F-B5A4-D868C94A19A1}" destId="{312DC2DE-1821-4ACE-B3FB-ED341CB15643}" srcOrd="0" destOrd="0" presId="urn:microsoft.com/office/officeart/2005/8/layout/vList3"/>
    <dgm:cxn modelId="{F5B0A055-E2AA-4C32-96D0-79694A7B02E8}" type="presOf" srcId="{89D71922-7D6E-4F07-A725-83D3C3126E13}" destId="{46E5D393-1977-4DF6-9602-2462EE47597A}" srcOrd="0" destOrd="0" presId="urn:microsoft.com/office/officeart/2005/8/layout/vList3"/>
    <dgm:cxn modelId="{26A7D058-F356-4B90-905E-432536D55302}" type="presOf" srcId="{803C1AAD-FCAF-4926-8DD5-F03853FBE0CA}" destId="{7EA3AEC4-1988-44A5-8F91-F49F33308F1F}" srcOrd="0" destOrd="0" presId="urn:microsoft.com/office/officeart/2005/8/layout/vList3"/>
    <dgm:cxn modelId="{7DD3F88C-740C-465E-BB1B-3F14C63C3EF9}" srcId="{A98FD6EE-CCC2-4F4B-8338-ED065AC5577B}" destId="{BCE4A5C4-321D-428F-AAFA-8D099E8F01B7}" srcOrd="7" destOrd="0" parTransId="{BF6835ED-36DE-4B13-8031-1D7C6C700E08}" sibTransId="{B7999B57-5A5E-4934-98B9-C68A45BD46F1}"/>
    <dgm:cxn modelId="{F6099A8D-0B51-446B-AAA2-60F0C169D202}" type="presOf" srcId="{A98FD6EE-CCC2-4F4B-8338-ED065AC5577B}" destId="{AAD1327D-CAA1-44B1-9087-A5AFEF6151A8}" srcOrd="0" destOrd="0" presId="urn:microsoft.com/office/officeart/2005/8/layout/vList3"/>
    <dgm:cxn modelId="{0B3799A8-400D-4385-8E7B-8FE2DE854F49}" srcId="{A98FD6EE-CCC2-4F4B-8338-ED065AC5577B}" destId="{89D71922-7D6E-4F07-A725-83D3C3126E13}" srcOrd="3" destOrd="0" parTransId="{E4186759-ED96-4EE0-86C7-485833112389}" sibTransId="{2F071B8B-3325-4467-9EB1-2DB93F6A0E68}"/>
    <dgm:cxn modelId="{1297A0B4-9A49-41AD-A90A-69DC7F0DB6CA}" srcId="{A98FD6EE-CCC2-4F4B-8338-ED065AC5577B}" destId="{7E3BF6E3-173E-4404-A9DB-1811F3A66ABE}" srcOrd="1" destOrd="0" parTransId="{0F05752B-DCAA-43E5-BB8A-329895C89EC9}" sibTransId="{3D701C50-A99F-4E75-A1ED-1ADAD4C2952A}"/>
    <dgm:cxn modelId="{507E0BC3-27F1-40D5-B3B4-9AA29AFC5E11}" srcId="{A98FD6EE-CCC2-4F4B-8338-ED065AC5577B}" destId="{C14F0F4E-D6B7-4B2A-AE98-B57933AD7B44}" srcOrd="0" destOrd="0" parTransId="{43A8417B-6A4D-4E3F-A721-23F17EAD3801}" sibTransId="{C858B37F-DBE2-4983-AF56-7D9BB839F6E9}"/>
    <dgm:cxn modelId="{94E5C8E3-15DA-4FE5-B093-66426EE5B9C2}" type="presOf" srcId="{C14F0F4E-D6B7-4B2A-AE98-B57933AD7B44}" destId="{3860C5BF-4DAE-4082-9603-8D541B7B922D}" srcOrd="0" destOrd="0" presId="urn:microsoft.com/office/officeart/2005/8/layout/vList3"/>
    <dgm:cxn modelId="{434940E9-38D4-4DF0-89CD-F275A575A653}" type="presOf" srcId="{426CDAE9-EC53-468D-912A-C778990D1A50}" destId="{C3B65E45-84E0-47FC-9ABB-1DEB60DF0305}" srcOrd="0" destOrd="0" presId="urn:microsoft.com/office/officeart/2005/8/layout/vList3"/>
    <dgm:cxn modelId="{CD0D18ED-B96A-4755-8DCE-C923C4187998}" type="presOf" srcId="{EAC0D0AE-1256-43E2-960C-25A386363627}" destId="{1C7D8F0D-56BA-451B-A0DB-247A6E292C85}" srcOrd="0" destOrd="0" presId="urn:microsoft.com/office/officeart/2005/8/layout/vList3"/>
    <dgm:cxn modelId="{88B520EF-C411-4B8D-9EE4-A1D4BC6AB3D5}" srcId="{A98FD6EE-CCC2-4F4B-8338-ED065AC5577B}" destId="{426CDAE9-EC53-468D-912A-C778990D1A50}" srcOrd="2" destOrd="0" parTransId="{04FC6FB9-1EE4-4B40-BB12-662633DCAB30}" sibTransId="{57CC282B-4F08-4EFE-BBBF-BA9FACA7F9DC}"/>
    <dgm:cxn modelId="{E0F22FF8-56E3-46CB-A816-70356954B707}" srcId="{A98FD6EE-CCC2-4F4B-8338-ED065AC5577B}" destId="{803C1AAD-FCAF-4926-8DD5-F03853FBE0CA}" srcOrd="6" destOrd="0" parTransId="{DBBDD5A7-CA6C-46D1-A0C5-C1D4ED4F25C9}" sibTransId="{B89D3048-8FE2-4B37-ACC6-90205EAD3E30}"/>
    <dgm:cxn modelId="{9D884549-EC3E-474A-A696-F3E48347E3C6}" type="presParOf" srcId="{AAD1327D-CAA1-44B1-9087-A5AFEF6151A8}" destId="{A4FDBA87-813C-4330-BD75-DA9E386FBA28}" srcOrd="0" destOrd="0" presId="urn:microsoft.com/office/officeart/2005/8/layout/vList3"/>
    <dgm:cxn modelId="{3D3DA71B-551B-4BA7-95FC-D233ED4C3C38}" type="presParOf" srcId="{A4FDBA87-813C-4330-BD75-DA9E386FBA28}" destId="{CE2D8E93-2511-4040-A946-10906EFD2061}" srcOrd="0" destOrd="0" presId="urn:microsoft.com/office/officeart/2005/8/layout/vList3"/>
    <dgm:cxn modelId="{651A0467-BBC0-4E6C-A0F4-195AE8117E73}" type="presParOf" srcId="{A4FDBA87-813C-4330-BD75-DA9E386FBA28}" destId="{3860C5BF-4DAE-4082-9603-8D541B7B922D}" srcOrd="1" destOrd="0" presId="urn:microsoft.com/office/officeart/2005/8/layout/vList3"/>
    <dgm:cxn modelId="{19852D02-9F15-4EA0-AD56-48521394122E}" type="presParOf" srcId="{AAD1327D-CAA1-44B1-9087-A5AFEF6151A8}" destId="{0282F201-5B86-491D-9373-FE260E71F3A7}" srcOrd="1" destOrd="0" presId="urn:microsoft.com/office/officeart/2005/8/layout/vList3"/>
    <dgm:cxn modelId="{0288D7AD-1979-484E-99DE-9143F8BDF2B3}" type="presParOf" srcId="{AAD1327D-CAA1-44B1-9087-A5AFEF6151A8}" destId="{130A8D91-D219-4A44-B714-163A8AA18C47}" srcOrd="2" destOrd="0" presId="urn:microsoft.com/office/officeart/2005/8/layout/vList3"/>
    <dgm:cxn modelId="{E682BBB6-E64C-47BC-BC2B-7BE71E131B22}" type="presParOf" srcId="{130A8D91-D219-4A44-B714-163A8AA18C47}" destId="{03E20493-14A3-4F19-8011-8B36840E03EF}" srcOrd="0" destOrd="0" presId="urn:microsoft.com/office/officeart/2005/8/layout/vList3"/>
    <dgm:cxn modelId="{89DB0DCC-31DE-4B37-92B8-318781621611}" type="presParOf" srcId="{130A8D91-D219-4A44-B714-163A8AA18C47}" destId="{0BED693D-1908-40BD-B840-219FA21D76B1}" srcOrd="1" destOrd="0" presId="urn:microsoft.com/office/officeart/2005/8/layout/vList3"/>
    <dgm:cxn modelId="{FF043B55-C649-438B-A542-07AC20027A3F}" type="presParOf" srcId="{AAD1327D-CAA1-44B1-9087-A5AFEF6151A8}" destId="{A5F6AA7F-CA51-4A0E-8ECE-AE9F65F49C57}" srcOrd="3" destOrd="0" presId="urn:microsoft.com/office/officeart/2005/8/layout/vList3"/>
    <dgm:cxn modelId="{30557F97-4265-4C7A-8679-A2FE65DF10B5}" type="presParOf" srcId="{AAD1327D-CAA1-44B1-9087-A5AFEF6151A8}" destId="{DC1106C8-0770-4357-9DCF-179709177C9C}" srcOrd="4" destOrd="0" presId="urn:microsoft.com/office/officeart/2005/8/layout/vList3"/>
    <dgm:cxn modelId="{C964B482-DB2E-4650-91D1-C1F6FE065B27}" type="presParOf" srcId="{DC1106C8-0770-4357-9DCF-179709177C9C}" destId="{4A18EEC9-A89A-4FF1-AF7D-7DEA1D7CE953}" srcOrd="0" destOrd="0" presId="urn:microsoft.com/office/officeart/2005/8/layout/vList3"/>
    <dgm:cxn modelId="{23E56466-F33F-488F-BE9A-7F9852183D54}" type="presParOf" srcId="{DC1106C8-0770-4357-9DCF-179709177C9C}" destId="{C3B65E45-84E0-47FC-9ABB-1DEB60DF0305}" srcOrd="1" destOrd="0" presId="urn:microsoft.com/office/officeart/2005/8/layout/vList3"/>
    <dgm:cxn modelId="{F8445597-3D14-4E05-80F3-F18491766F7C}" type="presParOf" srcId="{AAD1327D-CAA1-44B1-9087-A5AFEF6151A8}" destId="{E50798B0-CAD4-4B6C-A0E3-053AED0EB4AA}" srcOrd="5" destOrd="0" presId="urn:microsoft.com/office/officeart/2005/8/layout/vList3"/>
    <dgm:cxn modelId="{FA948251-311A-4C3B-83CE-5B08887ADA01}" type="presParOf" srcId="{AAD1327D-CAA1-44B1-9087-A5AFEF6151A8}" destId="{2F6AA5C9-AFD0-4AE1-90B4-8AA4F0744D68}" srcOrd="6" destOrd="0" presId="urn:microsoft.com/office/officeart/2005/8/layout/vList3"/>
    <dgm:cxn modelId="{6A6222B7-29BA-4E26-8A08-F7DFB2772895}" type="presParOf" srcId="{2F6AA5C9-AFD0-4AE1-90B4-8AA4F0744D68}" destId="{E0E3EE80-2BC4-4B09-A267-4761DFE2E887}" srcOrd="0" destOrd="0" presId="urn:microsoft.com/office/officeart/2005/8/layout/vList3"/>
    <dgm:cxn modelId="{5DECC75A-F36A-434D-A4C7-E7AD94E84124}" type="presParOf" srcId="{2F6AA5C9-AFD0-4AE1-90B4-8AA4F0744D68}" destId="{46E5D393-1977-4DF6-9602-2462EE47597A}" srcOrd="1" destOrd="0" presId="urn:microsoft.com/office/officeart/2005/8/layout/vList3"/>
    <dgm:cxn modelId="{71BF0B8E-DC90-4E8A-9D6B-B3A5E6B940A8}" type="presParOf" srcId="{AAD1327D-CAA1-44B1-9087-A5AFEF6151A8}" destId="{4A249014-4A80-4866-9F28-4588FD2E71FC}" srcOrd="7" destOrd="0" presId="urn:microsoft.com/office/officeart/2005/8/layout/vList3"/>
    <dgm:cxn modelId="{33EF6ACE-208D-4140-A8C7-AFAFC2426B8D}" type="presParOf" srcId="{AAD1327D-CAA1-44B1-9087-A5AFEF6151A8}" destId="{1AD59E00-A6C7-44D9-A5BD-A138CE0AC4FE}" srcOrd="8" destOrd="0" presId="urn:microsoft.com/office/officeart/2005/8/layout/vList3"/>
    <dgm:cxn modelId="{66077B87-60D8-4662-A488-82CAF9904EFA}" type="presParOf" srcId="{1AD59E00-A6C7-44D9-A5BD-A138CE0AC4FE}" destId="{3813A75C-07F4-4A54-BACF-AE1CB9A1EBAB}" srcOrd="0" destOrd="0" presId="urn:microsoft.com/office/officeart/2005/8/layout/vList3"/>
    <dgm:cxn modelId="{2F3B564E-96AD-49FF-8187-3D24B3B79DDD}" type="presParOf" srcId="{1AD59E00-A6C7-44D9-A5BD-A138CE0AC4FE}" destId="{49B90332-ED4D-43CD-9C12-41FBE4E21FAB}" srcOrd="1" destOrd="0" presId="urn:microsoft.com/office/officeart/2005/8/layout/vList3"/>
    <dgm:cxn modelId="{B4916AB8-BD7C-4A14-850F-8B20D2E71CC1}" type="presParOf" srcId="{AAD1327D-CAA1-44B1-9087-A5AFEF6151A8}" destId="{C6111FDB-32CB-467D-95EB-BC45C8496836}" srcOrd="9" destOrd="0" presId="urn:microsoft.com/office/officeart/2005/8/layout/vList3"/>
    <dgm:cxn modelId="{6B4F0C96-5B75-4E0F-A1E2-3DF51E558EB3}" type="presParOf" srcId="{AAD1327D-CAA1-44B1-9087-A5AFEF6151A8}" destId="{D740C566-418E-492A-AEC2-B869EF83C7FD}" srcOrd="10" destOrd="0" presId="urn:microsoft.com/office/officeart/2005/8/layout/vList3"/>
    <dgm:cxn modelId="{62C900D0-8DCC-470C-97A6-75C91C6841BE}" type="presParOf" srcId="{D740C566-418E-492A-AEC2-B869EF83C7FD}" destId="{66F110A8-CFD9-486B-BD7D-DD7652110283}" srcOrd="0" destOrd="0" presId="urn:microsoft.com/office/officeart/2005/8/layout/vList3"/>
    <dgm:cxn modelId="{408CF949-0EC3-4729-974F-DFD274A75CF5}" type="presParOf" srcId="{D740C566-418E-492A-AEC2-B869EF83C7FD}" destId="{312DC2DE-1821-4ACE-B3FB-ED341CB15643}" srcOrd="1" destOrd="0" presId="urn:microsoft.com/office/officeart/2005/8/layout/vList3"/>
    <dgm:cxn modelId="{82D918FE-8DE7-4F98-8EA2-CF6E63A750C8}" type="presParOf" srcId="{AAD1327D-CAA1-44B1-9087-A5AFEF6151A8}" destId="{598756EA-4A5E-40A0-937B-158FC91292F6}" srcOrd="11" destOrd="0" presId="urn:microsoft.com/office/officeart/2005/8/layout/vList3"/>
    <dgm:cxn modelId="{5F7E679D-EDE2-41B4-A459-D0CDCECAB7C5}" type="presParOf" srcId="{AAD1327D-CAA1-44B1-9087-A5AFEF6151A8}" destId="{AE2D1B86-4DE8-440D-B5D0-1BC7EF935185}" srcOrd="12" destOrd="0" presId="urn:microsoft.com/office/officeart/2005/8/layout/vList3"/>
    <dgm:cxn modelId="{18B58CBE-8A2D-4AE1-8E83-F6D49AA0CF21}" type="presParOf" srcId="{AE2D1B86-4DE8-440D-B5D0-1BC7EF935185}" destId="{0C0FAD04-28E1-4550-B9FB-35F6726DF8A8}" srcOrd="0" destOrd="0" presId="urn:microsoft.com/office/officeart/2005/8/layout/vList3"/>
    <dgm:cxn modelId="{4C7FB520-5B4B-4F40-9C0B-9F7A69473090}" type="presParOf" srcId="{AE2D1B86-4DE8-440D-B5D0-1BC7EF935185}" destId="{7EA3AEC4-1988-44A5-8F91-F49F33308F1F}" srcOrd="1" destOrd="0" presId="urn:microsoft.com/office/officeart/2005/8/layout/vList3"/>
    <dgm:cxn modelId="{555657BD-D730-45BE-96EF-0B76FE688963}" type="presParOf" srcId="{AAD1327D-CAA1-44B1-9087-A5AFEF6151A8}" destId="{0B487849-BD15-457C-B66F-3C56120CACB8}" srcOrd="13" destOrd="0" presId="urn:microsoft.com/office/officeart/2005/8/layout/vList3"/>
    <dgm:cxn modelId="{50A9F913-3E69-4859-8171-345324F158CF}" type="presParOf" srcId="{AAD1327D-CAA1-44B1-9087-A5AFEF6151A8}" destId="{24BB0891-E885-443B-8558-F8BE10F320F2}" srcOrd="14" destOrd="0" presId="urn:microsoft.com/office/officeart/2005/8/layout/vList3"/>
    <dgm:cxn modelId="{E25AD7A4-038F-4EAD-81BA-3EC2009F6699}" type="presParOf" srcId="{24BB0891-E885-443B-8558-F8BE10F320F2}" destId="{41EEFEAC-25ED-4DF4-BD9A-62D794A5C40D}" srcOrd="0" destOrd="0" presId="urn:microsoft.com/office/officeart/2005/8/layout/vList3"/>
    <dgm:cxn modelId="{0E74AEDF-4B10-4510-AE0C-78B8446B6EA8}" type="presParOf" srcId="{24BB0891-E885-443B-8558-F8BE10F320F2}" destId="{389EBA74-0C3E-422E-8478-19F0888B4192}" srcOrd="1" destOrd="0" presId="urn:microsoft.com/office/officeart/2005/8/layout/vList3"/>
    <dgm:cxn modelId="{BED49D7F-BCBA-4F6D-90BB-0E3493A0FF05}" type="presParOf" srcId="{AAD1327D-CAA1-44B1-9087-A5AFEF6151A8}" destId="{FDC347A7-615C-4DF8-9369-85C09296EE6A}" srcOrd="15" destOrd="0" presId="urn:microsoft.com/office/officeart/2005/8/layout/vList3"/>
    <dgm:cxn modelId="{0DF8168B-9804-478E-897F-BEC8A7438FBE}" type="presParOf" srcId="{AAD1327D-CAA1-44B1-9087-A5AFEF6151A8}" destId="{554639DB-C09F-4D97-A87E-83046B06CC05}" srcOrd="16" destOrd="0" presId="urn:microsoft.com/office/officeart/2005/8/layout/vList3"/>
    <dgm:cxn modelId="{11D69ED9-8806-4FE8-9B4B-BB3C073AD5B8}" type="presParOf" srcId="{554639DB-C09F-4D97-A87E-83046B06CC05}" destId="{BF1B9368-0C17-44B5-B0F4-8DFCB1EBF787}" srcOrd="0" destOrd="0" presId="urn:microsoft.com/office/officeart/2005/8/layout/vList3"/>
    <dgm:cxn modelId="{5655D9BD-8B95-4278-A9D0-4BAF6C5E8F41}" type="presParOf" srcId="{554639DB-C09F-4D97-A87E-83046B06CC05}" destId="{1C7D8F0D-56BA-451B-A0DB-247A6E292C8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0C0D12-F984-4A23-BDD2-CCE926938BF0}" type="doc">
      <dgm:prSet loTypeId="urn:microsoft.com/office/officeart/2005/8/layout/lProcess3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8F4900A-0C1B-428F-8961-F1C01680F849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2:9; 89:13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534017-A96E-40A3-AA28-7313B17A9ABE}" type="parTrans" cxnId="{1A732A18-8A7B-49E2-B764-6B7B984E4DF0}">
      <dgm:prSet/>
      <dgm:spPr/>
      <dgm:t>
        <a:bodyPr/>
        <a:lstStyle/>
        <a:p>
          <a:endParaRPr lang="es-ES" sz="2000"/>
        </a:p>
      </dgm:t>
    </dgm:pt>
    <dgm:pt modelId="{0A3CF847-DFE9-4862-A9D6-F06A4A806C33}" type="sibTrans" cxnId="{1A732A18-8A7B-49E2-B764-6B7B984E4DF0}">
      <dgm:prSet/>
      <dgm:spPr/>
      <dgm:t>
        <a:bodyPr/>
        <a:lstStyle/>
        <a:p>
          <a:endParaRPr lang="es-ES" sz="2000"/>
        </a:p>
      </dgm:t>
    </dgm:pt>
    <dgm:pt modelId="{4347F07F-3A04-4759-98EC-4807FA84F301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t-BR" sz="2000" b="1" dirty="0"/>
            <a:t>Ele é forte, esmaga com uma vara de ferro</a:t>
          </a:r>
          <a:endParaRPr lang="es-ES" sz="2000" dirty="0"/>
        </a:p>
      </dgm:t>
    </dgm:pt>
    <dgm:pt modelId="{6F5ED8B0-A438-42C4-AD73-9C1C339B97B4}" type="parTrans" cxnId="{997F268C-E030-44CC-A648-BE9131B360AA}">
      <dgm:prSet/>
      <dgm:spPr/>
      <dgm:t>
        <a:bodyPr/>
        <a:lstStyle/>
        <a:p>
          <a:endParaRPr lang="es-ES" sz="2000"/>
        </a:p>
      </dgm:t>
    </dgm:pt>
    <dgm:pt modelId="{AD46D94C-5CB2-4A51-AFCE-DF052B03F5B6}" type="sibTrans" cxnId="{997F268C-E030-44CC-A648-BE9131B360AA}">
      <dgm:prSet/>
      <dgm:spPr/>
      <dgm:t>
        <a:bodyPr/>
        <a:lstStyle/>
        <a:p>
          <a:endParaRPr lang="es-ES" sz="2000"/>
        </a:p>
      </dgm:t>
    </dgm:pt>
    <dgm:pt modelId="{FF9BD8E9-FDDF-4AD6-80C1-708F6B63ED0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89:14 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64C667-608A-41B3-995C-22542C36E1F5}" type="parTrans" cxnId="{3569A123-E991-4EA0-9227-62C33303A3DE}">
      <dgm:prSet/>
      <dgm:spPr/>
      <dgm:t>
        <a:bodyPr/>
        <a:lstStyle/>
        <a:p>
          <a:endParaRPr lang="es-ES" sz="2000"/>
        </a:p>
      </dgm:t>
    </dgm:pt>
    <dgm:pt modelId="{11215BEF-3D53-4272-ABD5-278CB7A97E97}" type="sibTrans" cxnId="{3569A123-E991-4EA0-9227-62C33303A3DE}">
      <dgm:prSet/>
      <dgm:spPr/>
      <dgm:t>
        <a:bodyPr/>
        <a:lstStyle/>
        <a:p>
          <a:endParaRPr lang="es-ES" sz="2000"/>
        </a:p>
      </dgm:t>
    </dgm:pt>
    <dgm:pt modelId="{88780C74-A871-4B94-8510-FDDB443DAB35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t-BR" sz="2000" b="1" dirty="0"/>
            <a:t>Ele é justo e misericordioso ao mesmo tempo</a:t>
          </a:r>
          <a:endParaRPr lang="es-ES" sz="2000" dirty="0"/>
        </a:p>
      </dgm:t>
    </dgm:pt>
    <dgm:pt modelId="{6CF3CCD5-FC87-4F68-B01B-4BD162FAFA1F}" type="parTrans" cxnId="{8AA96853-27C7-471D-A0D0-35CB69279C82}">
      <dgm:prSet/>
      <dgm:spPr/>
      <dgm:t>
        <a:bodyPr/>
        <a:lstStyle/>
        <a:p>
          <a:endParaRPr lang="es-ES" sz="2000"/>
        </a:p>
      </dgm:t>
    </dgm:pt>
    <dgm:pt modelId="{857F6CA9-C320-4576-A602-CB4CD724BAF3}" type="sibTrans" cxnId="{8AA96853-27C7-471D-A0D0-35CB69279C82}">
      <dgm:prSet/>
      <dgm:spPr/>
      <dgm:t>
        <a:bodyPr/>
        <a:lstStyle/>
        <a:p>
          <a:endParaRPr lang="es-ES" sz="2000"/>
        </a:p>
      </dgm:t>
    </dgm:pt>
    <dgm:pt modelId="{1616675A-4A4A-4423-AD15-6F6AA56A1468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89:18 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1C8DD4-FE71-423A-BA0B-D735383D15C0}" type="parTrans" cxnId="{CE4881E4-64B9-4594-ACF8-8D822B824253}">
      <dgm:prSet/>
      <dgm:spPr/>
      <dgm:t>
        <a:bodyPr/>
        <a:lstStyle/>
        <a:p>
          <a:endParaRPr lang="es-ES" sz="2000"/>
        </a:p>
      </dgm:t>
    </dgm:pt>
    <dgm:pt modelId="{FE391DA5-9C91-4AC3-9FA0-BA456512F338}" type="sibTrans" cxnId="{CE4881E4-64B9-4594-ACF8-8D822B824253}">
      <dgm:prSet/>
      <dgm:spPr/>
      <dgm:t>
        <a:bodyPr/>
        <a:lstStyle/>
        <a:p>
          <a:endParaRPr lang="es-ES" sz="2000"/>
        </a:p>
      </dgm:t>
    </dgm:pt>
    <dgm:pt modelId="{47C315F7-97D4-41E3-9E15-8A784E34F102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pt-BR" sz="2000" b="1" dirty="0"/>
            <a:t>Ele é protetor de seus súditos</a:t>
          </a:r>
          <a:endParaRPr lang="es-ES" sz="2000" dirty="0"/>
        </a:p>
      </dgm:t>
    </dgm:pt>
    <dgm:pt modelId="{2431FA84-3400-485F-8252-8AC90BCD7338}" type="parTrans" cxnId="{C7717E2F-90CE-4872-B40B-638E62F63734}">
      <dgm:prSet/>
      <dgm:spPr/>
      <dgm:t>
        <a:bodyPr/>
        <a:lstStyle/>
        <a:p>
          <a:endParaRPr lang="es-ES" sz="2000"/>
        </a:p>
      </dgm:t>
    </dgm:pt>
    <dgm:pt modelId="{CB08A99E-A64A-4118-A9C6-CC2F0414346A}" type="sibTrans" cxnId="{C7717E2F-90CE-4872-B40B-638E62F63734}">
      <dgm:prSet/>
      <dgm:spPr/>
      <dgm:t>
        <a:bodyPr/>
        <a:lstStyle/>
        <a:p>
          <a:endParaRPr lang="es-ES" sz="2000"/>
        </a:p>
      </dgm:t>
    </dgm:pt>
    <dgm:pt modelId="{D65690CB-28C8-46ED-B2F8-F465199AE593}" type="pres">
      <dgm:prSet presAssocID="{0F0C0D12-F984-4A23-BDD2-CCE926938BF0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EBBFF03-0FBA-4DF2-9D8F-70C3251CC173}" type="pres">
      <dgm:prSet presAssocID="{D8F4900A-0C1B-428F-8961-F1C01680F849}" presName="horFlow" presStyleCnt="0"/>
      <dgm:spPr/>
    </dgm:pt>
    <dgm:pt modelId="{63786721-95E0-4CBD-B134-B3D8C7B0B72C}" type="pres">
      <dgm:prSet presAssocID="{D8F4900A-0C1B-428F-8961-F1C01680F849}" presName="bigChev" presStyleLbl="node1" presStyleIdx="0" presStyleCnt="3" custScaleX="217239" custLinFactX="-12" custLinFactNeighborX="-100000"/>
      <dgm:spPr>
        <a:prstGeom prst="flowChartManualInput">
          <a:avLst/>
        </a:prstGeom>
      </dgm:spPr>
    </dgm:pt>
    <dgm:pt modelId="{8FF5AD39-0A98-4B11-B1D7-F11BE838B67F}" type="pres">
      <dgm:prSet presAssocID="{6F5ED8B0-A438-42C4-AD73-9C1C339B97B4}" presName="parTrans" presStyleCnt="0"/>
      <dgm:spPr/>
    </dgm:pt>
    <dgm:pt modelId="{EA54980A-52D8-4942-B814-5EDAE6C1AAC1}" type="pres">
      <dgm:prSet presAssocID="{4347F07F-3A04-4759-98EC-4807FA84F301}" presName="node" presStyleLbl="alignAccFollowNode1" presStyleIdx="0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  <dgm:pt modelId="{E67E8A78-0B5F-4ED9-8962-592734F29624}" type="pres">
      <dgm:prSet presAssocID="{D8F4900A-0C1B-428F-8961-F1C01680F849}" presName="vSp" presStyleCnt="0"/>
      <dgm:spPr/>
    </dgm:pt>
    <dgm:pt modelId="{AAAA5D6E-C721-4CBB-9122-05926D42BA8D}" type="pres">
      <dgm:prSet presAssocID="{FF9BD8E9-FDDF-4AD6-80C1-708F6B63ED02}" presName="horFlow" presStyleCnt="0"/>
      <dgm:spPr/>
    </dgm:pt>
    <dgm:pt modelId="{382FE28B-8780-4C52-9A2B-21736330B13C}" type="pres">
      <dgm:prSet presAssocID="{FF9BD8E9-FDDF-4AD6-80C1-708F6B63ED02}" presName="bigChev" presStyleLbl="node1" presStyleIdx="1" presStyleCnt="3" custScaleX="217239" custLinFactX="-12" custLinFactNeighborX="-100000"/>
      <dgm:spPr>
        <a:prstGeom prst="flowChartManualInput">
          <a:avLst/>
        </a:prstGeom>
      </dgm:spPr>
    </dgm:pt>
    <dgm:pt modelId="{486158D3-0F25-44AF-866F-4A75E79E2619}" type="pres">
      <dgm:prSet presAssocID="{6CF3CCD5-FC87-4F68-B01B-4BD162FAFA1F}" presName="parTrans" presStyleCnt="0"/>
      <dgm:spPr/>
    </dgm:pt>
    <dgm:pt modelId="{94F7B3F4-F7AA-4F93-AA72-D258A7D0E024}" type="pres">
      <dgm:prSet presAssocID="{88780C74-A871-4B94-8510-FDDB443DAB35}" presName="node" presStyleLbl="alignAccFollowNode1" presStyleIdx="1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  <dgm:pt modelId="{D9493628-0A7F-42F2-8792-0426DCAA973A}" type="pres">
      <dgm:prSet presAssocID="{FF9BD8E9-FDDF-4AD6-80C1-708F6B63ED02}" presName="vSp" presStyleCnt="0"/>
      <dgm:spPr/>
    </dgm:pt>
    <dgm:pt modelId="{1584C11A-AE86-4D5D-A162-C36E617AD90A}" type="pres">
      <dgm:prSet presAssocID="{1616675A-4A4A-4423-AD15-6F6AA56A1468}" presName="horFlow" presStyleCnt="0"/>
      <dgm:spPr/>
    </dgm:pt>
    <dgm:pt modelId="{DA795CA7-922E-487F-B0AA-028919097CB2}" type="pres">
      <dgm:prSet presAssocID="{1616675A-4A4A-4423-AD15-6F6AA56A1468}" presName="bigChev" presStyleLbl="node1" presStyleIdx="2" presStyleCnt="3" custScaleX="217239" custLinFactX="-12" custLinFactNeighborX="-100000"/>
      <dgm:spPr>
        <a:prstGeom prst="flowChartManualInput">
          <a:avLst/>
        </a:prstGeom>
      </dgm:spPr>
    </dgm:pt>
    <dgm:pt modelId="{1D7A4E3A-DC55-49B9-8B3A-B5DD06408636}" type="pres">
      <dgm:prSet presAssocID="{2431FA84-3400-485F-8252-8AC90BCD7338}" presName="parTrans" presStyleCnt="0"/>
      <dgm:spPr/>
    </dgm:pt>
    <dgm:pt modelId="{E1118D48-C4F9-4178-A331-A250279D03CF}" type="pres">
      <dgm:prSet presAssocID="{47C315F7-97D4-41E3-9E15-8A784E34F102}" presName="node" presStyleLbl="alignAccFollowNode1" presStyleIdx="2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</dgm:ptLst>
  <dgm:cxnLst>
    <dgm:cxn modelId="{5F44AD17-8451-450A-A190-AC564DA8F365}" type="presOf" srcId="{0F0C0D12-F984-4A23-BDD2-CCE926938BF0}" destId="{D65690CB-28C8-46ED-B2F8-F465199AE593}" srcOrd="0" destOrd="0" presId="urn:microsoft.com/office/officeart/2005/8/layout/lProcess3"/>
    <dgm:cxn modelId="{1A732A18-8A7B-49E2-B764-6B7B984E4DF0}" srcId="{0F0C0D12-F984-4A23-BDD2-CCE926938BF0}" destId="{D8F4900A-0C1B-428F-8961-F1C01680F849}" srcOrd="0" destOrd="0" parTransId="{45534017-A96E-40A3-AA28-7313B17A9ABE}" sibTransId="{0A3CF847-DFE9-4862-A9D6-F06A4A806C33}"/>
    <dgm:cxn modelId="{FBA1491D-6BFF-4582-8DDE-C8CACCDA37BD}" type="presOf" srcId="{FF9BD8E9-FDDF-4AD6-80C1-708F6B63ED02}" destId="{382FE28B-8780-4C52-9A2B-21736330B13C}" srcOrd="0" destOrd="0" presId="urn:microsoft.com/office/officeart/2005/8/layout/lProcess3"/>
    <dgm:cxn modelId="{3569A123-E991-4EA0-9227-62C33303A3DE}" srcId="{0F0C0D12-F984-4A23-BDD2-CCE926938BF0}" destId="{FF9BD8E9-FDDF-4AD6-80C1-708F6B63ED02}" srcOrd="1" destOrd="0" parTransId="{FC64C667-608A-41B3-995C-22542C36E1F5}" sibTransId="{11215BEF-3D53-4272-ABD5-278CB7A97E97}"/>
    <dgm:cxn modelId="{C7717E2F-90CE-4872-B40B-638E62F63734}" srcId="{1616675A-4A4A-4423-AD15-6F6AA56A1468}" destId="{47C315F7-97D4-41E3-9E15-8A784E34F102}" srcOrd="0" destOrd="0" parTransId="{2431FA84-3400-485F-8252-8AC90BCD7338}" sibTransId="{CB08A99E-A64A-4118-A9C6-CC2F0414346A}"/>
    <dgm:cxn modelId="{6E96B931-E8D0-4D66-9563-6772DD2981CF}" type="presOf" srcId="{88780C74-A871-4B94-8510-FDDB443DAB35}" destId="{94F7B3F4-F7AA-4F93-AA72-D258A7D0E024}" srcOrd="0" destOrd="0" presId="urn:microsoft.com/office/officeart/2005/8/layout/lProcess3"/>
    <dgm:cxn modelId="{A013AD35-5848-4EA9-8F20-F9EB27CCFA42}" type="presOf" srcId="{1616675A-4A4A-4423-AD15-6F6AA56A1468}" destId="{DA795CA7-922E-487F-B0AA-028919097CB2}" srcOrd="0" destOrd="0" presId="urn:microsoft.com/office/officeart/2005/8/layout/lProcess3"/>
    <dgm:cxn modelId="{EADF674F-93B7-4AB4-8704-9CB01F4F4BE4}" type="presOf" srcId="{47C315F7-97D4-41E3-9E15-8A784E34F102}" destId="{E1118D48-C4F9-4178-A331-A250279D03CF}" srcOrd="0" destOrd="0" presId="urn:microsoft.com/office/officeart/2005/8/layout/lProcess3"/>
    <dgm:cxn modelId="{8AA96853-27C7-471D-A0D0-35CB69279C82}" srcId="{FF9BD8E9-FDDF-4AD6-80C1-708F6B63ED02}" destId="{88780C74-A871-4B94-8510-FDDB443DAB35}" srcOrd="0" destOrd="0" parTransId="{6CF3CCD5-FC87-4F68-B01B-4BD162FAFA1F}" sibTransId="{857F6CA9-C320-4576-A602-CB4CD724BAF3}"/>
    <dgm:cxn modelId="{997F268C-E030-44CC-A648-BE9131B360AA}" srcId="{D8F4900A-0C1B-428F-8961-F1C01680F849}" destId="{4347F07F-3A04-4759-98EC-4807FA84F301}" srcOrd="0" destOrd="0" parTransId="{6F5ED8B0-A438-42C4-AD73-9C1C339B97B4}" sibTransId="{AD46D94C-5CB2-4A51-AFCE-DF052B03F5B6}"/>
    <dgm:cxn modelId="{A7DBA79E-18FE-4122-AB91-8793171FC346}" type="presOf" srcId="{4347F07F-3A04-4759-98EC-4807FA84F301}" destId="{EA54980A-52D8-4942-B814-5EDAE6C1AAC1}" srcOrd="0" destOrd="0" presId="urn:microsoft.com/office/officeart/2005/8/layout/lProcess3"/>
    <dgm:cxn modelId="{B43044A9-4723-4B36-BBF7-3A86B0DB1451}" type="presOf" srcId="{D8F4900A-0C1B-428F-8961-F1C01680F849}" destId="{63786721-95E0-4CBD-B134-B3D8C7B0B72C}" srcOrd="0" destOrd="0" presId="urn:microsoft.com/office/officeart/2005/8/layout/lProcess3"/>
    <dgm:cxn modelId="{CE4881E4-64B9-4594-ACF8-8D822B824253}" srcId="{0F0C0D12-F984-4A23-BDD2-CCE926938BF0}" destId="{1616675A-4A4A-4423-AD15-6F6AA56A1468}" srcOrd="2" destOrd="0" parTransId="{1F1C8DD4-FE71-423A-BA0B-D735383D15C0}" sibTransId="{FE391DA5-9C91-4AC3-9FA0-BA456512F338}"/>
    <dgm:cxn modelId="{C85C6FE1-0E53-4B2F-9DFE-D114581D3D83}" type="presParOf" srcId="{D65690CB-28C8-46ED-B2F8-F465199AE593}" destId="{8EBBFF03-0FBA-4DF2-9D8F-70C3251CC173}" srcOrd="0" destOrd="0" presId="urn:microsoft.com/office/officeart/2005/8/layout/lProcess3"/>
    <dgm:cxn modelId="{C6FB0FA3-6E02-40AE-A3B1-20D95128C5AE}" type="presParOf" srcId="{8EBBFF03-0FBA-4DF2-9D8F-70C3251CC173}" destId="{63786721-95E0-4CBD-B134-B3D8C7B0B72C}" srcOrd="0" destOrd="0" presId="urn:microsoft.com/office/officeart/2005/8/layout/lProcess3"/>
    <dgm:cxn modelId="{803CBE4A-0AA9-4190-9C39-8E62F214C716}" type="presParOf" srcId="{8EBBFF03-0FBA-4DF2-9D8F-70C3251CC173}" destId="{8FF5AD39-0A98-4B11-B1D7-F11BE838B67F}" srcOrd="1" destOrd="0" presId="urn:microsoft.com/office/officeart/2005/8/layout/lProcess3"/>
    <dgm:cxn modelId="{598F326A-2374-4C0D-8AE7-D06C46C927E0}" type="presParOf" srcId="{8EBBFF03-0FBA-4DF2-9D8F-70C3251CC173}" destId="{EA54980A-52D8-4942-B814-5EDAE6C1AAC1}" srcOrd="2" destOrd="0" presId="urn:microsoft.com/office/officeart/2005/8/layout/lProcess3"/>
    <dgm:cxn modelId="{77B7CBD8-3E50-4A7A-86BF-C82B2549F305}" type="presParOf" srcId="{D65690CB-28C8-46ED-B2F8-F465199AE593}" destId="{E67E8A78-0B5F-4ED9-8962-592734F29624}" srcOrd="1" destOrd="0" presId="urn:microsoft.com/office/officeart/2005/8/layout/lProcess3"/>
    <dgm:cxn modelId="{0E0734F7-E43C-44FA-9C3A-3A8883CFDFA9}" type="presParOf" srcId="{D65690CB-28C8-46ED-B2F8-F465199AE593}" destId="{AAAA5D6E-C721-4CBB-9122-05926D42BA8D}" srcOrd="2" destOrd="0" presId="urn:microsoft.com/office/officeart/2005/8/layout/lProcess3"/>
    <dgm:cxn modelId="{D1CD63A7-95D8-498E-85FE-E4F2C4C11C56}" type="presParOf" srcId="{AAAA5D6E-C721-4CBB-9122-05926D42BA8D}" destId="{382FE28B-8780-4C52-9A2B-21736330B13C}" srcOrd="0" destOrd="0" presId="urn:microsoft.com/office/officeart/2005/8/layout/lProcess3"/>
    <dgm:cxn modelId="{E7713329-FCF8-405D-ACBA-F68FA0E45765}" type="presParOf" srcId="{AAAA5D6E-C721-4CBB-9122-05926D42BA8D}" destId="{486158D3-0F25-44AF-866F-4A75E79E2619}" srcOrd="1" destOrd="0" presId="urn:microsoft.com/office/officeart/2005/8/layout/lProcess3"/>
    <dgm:cxn modelId="{E25E096C-C010-41F2-854C-7D30F9D152DC}" type="presParOf" srcId="{AAAA5D6E-C721-4CBB-9122-05926D42BA8D}" destId="{94F7B3F4-F7AA-4F93-AA72-D258A7D0E024}" srcOrd="2" destOrd="0" presId="urn:microsoft.com/office/officeart/2005/8/layout/lProcess3"/>
    <dgm:cxn modelId="{4AC22206-3D36-49F5-8E4C-4AFB10F4E7F7}" type="presParOf" srcId="{D65690CB-28C8-46ED-B2F8-F465199AE593}" destId="{D9493628-0A7F-42F2-8792-0426DCAA973A}" srcOrd="3" destOrd="0" presId="urn:microsoft.com/office/officeart/2005/8/layout/lProcess3"/>
    <dgm:cxn modelId="{E693CF0B-8BAA-4710-B8F4-3E8B2FC6023B}" type="presParOf" srcId="{D65690CB-28C8-46ED-B2F8-F465199AE593}" destId="{1584C11A-AE86-4D5D-A162-C36E617AD90A}" srcOrd="4" destOrd="0" presId="urn:microsoft.com/office/officeart/2005/8/layout/lProcess3"/>
    <dgm:cxn modelId="{A5CA8EFC-BC23-4D95-8A29-6005D0E63274}" type="presParOf" srcId="{1584C11A-AE86-4D5D-A162-C36E617AD90A}" destId="{DA795CA7-922E-487F-B0AA-028919097CB2}" srcOrd="0" destOrd="0" presId="urn:microsoft.com/office/officeart/2005/8/layout/lProcess3"/>
    <dgm:cxn modelId="{2D757A75-7F2C-4D17-8FA6-C54742BDC90D}" type="presParOf" srcId="{1584C11A-AE86-4D5D-A162-C36E617AD90A}" destId="{1D7A4E3A-DC55-49B9-8B3A-B5DD06408636}" srcOrd="1" destOrd="0" presId="urn:microsoft.com/office/officeart/2005/8/layout/lProcess3"/>
    <dgm:cxn modelId="{8C5D58B8-A39A-44AE-84F0-01390661189E}" type="presParOf" srcId="{1584C11A-AE86-4D5D-A162-C36E617AD90A}" destId="{E1118D48-C4F9-4178-A331-A250279D03CF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6EEA50-C47E-400F-8FB7-C9D0D4EE5371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2F29913-80C2-4B91-AFCC-6D413F17CAC3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7:21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14504C-A659-46D1-8E80-B3755E3F6FA0}" type="parTrans" cxnId="{433C9812-EBF5-40BB-BEF0-680FA6BF3AC5}">
      <dgm:prSet/>
      <dgm:spPr/>
      <dgm:t>
        <a:bodyPr/>
        <a:lstStyle/>
        <a:p>
          <a:endParaRPr lang="es-ES" sz="2000"/>
        </a:p>
      </dgm:t>
    </dgm:pt>
    <dgm:pt modelId="{9F4A932A-A754-4B39-9FCD-EAE48039808C}" type="sibTrans" cxnId="{433C9812-EBF5-40BB-BEF0-680FA6BF3AC5}">
      <dgm:prSet/>
      <dgm:spPr/>
      <dgm:t>
        <a:bodyPr/>
        <a:lstStyle/>
        <a:p>
          <a:endParaRPr lang="es-ES" sz="2000"/>
        </a:p>
      </dgm:t>
    </dgm:pt>
    <dgm:pt modelId="{8C37885D-04D4-4772-B969-B61CB91D9DEE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9:24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AA93EC-73C2-40C3-B1C5-CE282375977D}" type="parTrans" cxnId="{2C0848D4-0EE9-4146-92D4-D33E36C708AC}">
      <dgm:prSet/>
      <dgm:spPr/>
      <dgm:t>
        <a:bodyPr/>
        <a:lstStyle/>
        <a:p>
          <a:endParaRPr lang="es-ES" sz="2000"/>
        </a:p>
      </dgm:t>
    </dgm:pt>
    <dgm:pt modelId="{A62DFB26-107B-4623-9694-F494F2E2608D}" type="sibTrans" cxnId="{2C0848D4-0EE9-4146-92D4-D33E36C708AC}">
      <dgm:prSet/>
      <dgm:spPr/>
      <dgm:t>
        <a:bodyPr/>
        <a:lstStyle/>
        <a:p>
          <a:endParaRPr lang="es-ES" sz="2000"/>
        </a:p>
      </dgm:t>
    </dgm:pt>
    <dgm:pt modelId="{C54A4058-3425-41A4-8391-5ABA7C66F75C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7:23-24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00AC93-3AD2-42E0-8947-19366D5A4133}" type="parTrans" cxnId="{2D1A1ABE-6D57-427B-8931-AC30D0C2DB0B}">
      <dgm:prSet/>
      <dgm:spPr/>
      <dgm:t>
        <a:bodyPr/>
        <a:lstStyle/>
        <a:p>
          <a:endParaRPr lang="es-ES" sz="2000"/>
        </a:p>
      </dgm:t>
    </dgm:pt>
    <dgm:pt modelId="{F425ACBA-1AB3-4C79-A75A-6F95F748C8B2}" type="sibTrans" cxnId="{2D1A1ABE-6D57-427B-8931-AC30D0C2DB0B}">
      <dgm:prSet/>
      <dgm:spPr/>
      <dgm:t>
        <a:bodyPr/>
        <a:lstStyle/>
        <a:p>
          <a:endParaRPr lang="es-ES" sz="2000"/>
        </a:p>
      </dgm:t>
    </dgm:pt>
    <dgm:pt modelId="{3D6D251A-F5D2-4DB4-B9A1-D8F6C4C4DCF0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7:25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40CA50-BCBA-42AB-9425-8EA6F976043E}" type="parTrans" cxnId="{34E5082C-0408-49A9-A157-2FAF5CEAAE98}">
      <dgm:prSet/>
      <dgm:spPr/>
      <dgm:t>
        <a:bodyPr/>
        <a:lstStyle/>
        <a:p>
          <a:endParaRPr lang="es-ES" sz="2000"/>
        </a:p>
      </dgm:t>
    </dgm:pt>
    <dgm:pt modelId="{753D21A2-0BA9-41B7-9CA7-1D82B0E069B6}" type="sibTrans" cxnId="{34E5082C-0408-49A9-A157-2FAF5CEAAE98}">
      <dgm:prSet/>
      <dgm:spPr/>
      <dgm:t>
        <a:bodyPr/>
        <a:lstStyle/>
        <a:p>
          <a:endParaRPr lang="es-ES" sz="2000"/>
        </a:p>
      </dgm:t>
    </dgm:pt>
    <dgm:pt modelId="{E448BA9F-5509-4126-9BD6-C80E4DEBA9D2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7:26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676EB5-62E6-4583-BB0E-C0B2D3272141}" type="parTrans" cxnId="{15C545E1-7BCC-4286-BA70-1964E5296A2D}">
      <dgm:prSet/>
      <dgm:spPr/>
      <dgm:t>
        <a:bodyPr/>
        <a:lstStyle/>
        <a:p>
          <a:endParaRPr lang="es-ES" sz="2000"/>
        </a:p>
      </dgm:t>
    </dgm:pt>
    <dgm:pt modelId="{296F4AE5-C0A7-40EB-9ACB-669C6A58131F}" type="sibTrans" cxnId="{15C545E1-7BCC-4286-BA70-1964E5296A2D}">
      <dgm:prSet/>
      <dgm:spPr/>
      <dgm:t>
        <a:bodyPr/>
        <a:lstStyle/>
        <a:p>
          <a:endParaRPr lang="es-ES" sz="2000"/>
        </a:p>
      </dgm:t>
    </dgm:pt>
    <dgm:pt modelId="{AD02B981-4A87-4BD1-B080-26C3414B7A27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6:20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1BDA49-F242-4E0A-AB3E-5C3E8422B561}" type="parTrans" cxnId="{ED3DF157-5B14-432F-8A3A-3E820357DEB5}">
      <dgm:prSet/>
      <dgm:spPr/>
      <dgm:t>
        <a:bodyPr/>
        <a:lstStyle/>
        <a:p>
          <a:endParaRPr lang="es-ES" sz="2000"/>
        </a:p>
      </dgm:t>
    </dgm:pt>
    <dgm:pt modelId="{4855A3CD-2417-4106-9C4B-1035AAB6B5D0}" type="sibTrans" cxnId="{ED3DF157-5B14-432F-8A3A-3E820357DEB5}">
      <dgm:prSet/>
      <dgm:spPr/>
      <dgm:t>
        <a:bodyPr/>
        <a:lstStyle/>
        <a:p>
          <a:endParaRPr lang="es-ES" sz="2000"/>
        </a:p>
      </dgm:t>
    </dgm:pt>
    <dgm:pt modelId="{A1CBFE6E-B7A6-4DDA-AD70-092FF81C7894}">
      <dgm:prSet custT="1"/>
      <dgm:spPr/>
      <dgm:t>
        <a:bodyPr/>
        <a:lstStyle/>
        <a:p>
          <a:r>
            <a:rPr lang="pt-BR" sz="2000" b="1" noProof="0" dirty="0"/>
            <a:t>Baseia-se num juramento</a:t>
          </a:r>
          <a:endParaRPr lang="pt-BR" sz="2000" noProof="0" dirty="0"/>
        </a:p>
      </dgm:t>
    </dgm:pt>
    <dgm:pt modelId="{142857C1-8FE3-478C-81B8-79501550FB5F}" type="parTrans" cxnId="{2A3E0227-1BF0-4E6E-8162-BF23D6920153}">
      <dgm:prSet/>
      <dgm:spPr/>
      <dgm:t>
        <a:bodyPr/>
        <a:lstStyle/>
        <a:p>
          <a:endParaRPr lang="es-ES" sz="2000"/>
        </a:p>
      </dgm:t>
    </dgm:pt>
    <dgm:pt modelId="{0D806612-432E-4905-B6C2-08EA4952730C}" type="sibTrans" cxnId="{2A3E0227-1BF0-4E6E-8162-BF23D6920153}">
      <dgm:prSet/>
      <dgm:spPr/>
      <dgm:t>
        <a:bodyPr/>
        <a:lstStyle/>
        <a:p>
          <a:endParaRPr lang="es-ES" sz="2000"/>
        </a:p>
      </dgm:t>
    </dgm:pt>
    <dgm:pt modelId="{B18AE8C0-2EE0-46D7-8717-6B2E69E03750}">
      <dgm:prSet custT="1"/>
      <dgm:spPr/>
      <dgm:t>
        <a:bodyPr/>
        <a:lstStyle/>
        <a:p>
          <a:r>
            <a:rPr lang="pt-BR" sz="2000" b="1" dirty="0"/>
            <a:t>Ele ministra no santuário celestial</a:t>
          </a:r>
          <a:endParaRPr lang="es-ES" sz="2000" dirty="0"/>
        </a:p>
      </dgm:t>
    </dgm:pt>
    <dgm:pt modelId="{44BA6BA5-5A69-41BF-AC0F-EF701BC7F809}" type="parTrans" cxnId="{C82E87B9-8684-4542-A469-A5103000BB4F}">
      <dgm:prSet/>
      <dgm:spPr/>
      <dgm:t>
        <a:bodyPr/>
        <a:lstStyle/>
        <a:p>
          <a:endParaRPr lang="es-ES" sz="2000"/>
        </a:p>
      </dgm:t>
    </dgm:pt>
    <dgm:pt modelId="{673F876B-84E1-4223-9D0F-6BD96C7011BC}" type="sibTrans" cxnId="{C82E87B9-8684-4542-A469-A5103000BB4F}">
      <dgm:prSet/>
      <dgm:spPr/>
      <dgm:t>
        <a:bodyPr/>
        <a:lstStyle/>
        <a:p>
          <a:endParaRPr lang="es-ES" sz="2000"/>
        </a:p>
      </dgm:t>
    </dgm:pt>
    <dgm:pt modelId="{708F341E-26D8-48C9-965A-888C8CFB6E82}">
      <dgm:prSet custT="1"/>
      <dgm:spPr/>
      <dgm:t>
        <a:bodyPr/>
        <a:lstStyle/>
        <a:p>
          <a:r>
            <a:rPr lang="pt-BR" sz="2000" b="1" noProof="0" dirty="0"/>
            <a:t>Não é afetado pela morte</a:t>
          </a:r>
          <a:endParaRPr lang="pt-BR" sz="2000" noProof="0" dirty="0"/>
        </a:p>
      </dgm:t>
    </dgm:pt>
    <dgm:pt modelId="{CBFB19D2-E4AA-47D7-9786-5479F05D2525}" type="parTrans" cxnId="{27F66345-7001-41A6-BB12-2788D0428B6C}">
      <dgm:prSet/>
      <dgm:spPr/>
      <dgm:t>
        <a:bodyPr/>
        <a:lstStyle/>
        <a:p>
          <a:endParaRPr lang="es-ES" sz="2000"/>
        </a:p>
      </dgm:t>
    </dgm:pt>
    <dgm:pt modelId="{AEE3C23E-288A-4438-BD8B-0F2D32F4EF86}" type="sibTrans" cxnId="{27F66345-7001-41A6-BB12-2788D0428B6C}">
      <dgm:prSet/>
      <dgm:spPr/>
      <dgm:t>
        <a:bodyPr/>
        <a:lstStyle/>
        <a:p>
          <a:endParaRPr lang="es-ES" sz="2000"/>
        </a:p>
      </dgm:t>
    </dgm:pt>
    <dgm:pt modelId="{E5025E1F-04AA-475A-9E38-B82E4C354424}">
      <dgm:prSet custT="1"/>
      <dgm:spPr/>
      <dgm:t>
        <a:bodyPr/>
        <a:lstStyle/>
        <a:p>
          <a:r>
            <a:rPr lang="pt-BR" sz="2000" b="1" dirty="0"/>
            <a:t>Sua intercessão e salvação é contínua</a:t>
          </a:r>
          <a:endParaRPr lang="es-ES" sz="2000" dirty="0"/>
        </a:p>
      </dgm:t>
    </dgm:pt>
    <dgm:pt modelId="{859AFC57-F447-4E96-AEEE-505F38A83721}" type="parTrans" cxnId="{7F67F35B-427B-45A2-889A-ACC54091BAE1}">
      <dgm:prSet/>
      <dgm:spPr/>
      <dgm:t>
        <a:bodyPr/>
        <a:lstStyle/>
        <a:p>
          <a:endParaRPr lang="es-ES" sz="2000"/>
        </a:p>
      </dgm:t>
    </dgm:pt>
    <dgm:pt modelId="{9C2F7875-263F-478C-8314-04B481AA88E0}" type="sibTrans" cxnId="{7F67F35B-427B-45A2-889A-ACC54091BAE1}">
      <dgm:prSet/>
      <dgm:spPr/>
      <dgm:t>
        <a:bodyPr/>
        <a:lstStyle/>
        <a:p>
          <a:endParaRPr lang="es-ES" sz="2000"/>
        </a:p>
      </dgm:t>
    </dgm:pt>
    <dgm:pt modelId="{A35673E3-4A33-4649-B42C-9B8AD703A349}">
      <dgm:prSet custT="1"/>
      <dgm:spPr/>
      <dgm:t>
        <a:bodyPr/>
        <a:lstStyle/>
        <a:p>
          <a:r>
            <a:rPr lang="pt-BR" sz="2000" b="1" dirty="0"/>
            <a:t>É perfeito e compassivo</a:t>
          </a:r>
          <a:endParaRPr lang="es-ES" sz="2000" dirty="0"/>
        </a:p>
      </dgm:t>
    </dgm:pt>
    <dgm:pt modelId="{904459F7-923D-4BF6-A06D-E1BCE56F330E}" type="parTrans" cxnId="{EACC30E1-6A5C-42A8-943B-74DBB257834C}">
      <dgm:prSet/>
      <dgm:spPr/>
      <dgm:t>
        <a:bodyPr/>
        <a:lstStyle/>
        <a:p>
          <a:endParaRPr lang="es-ES" sz="2000"/>
        </a:p>
      </dgm:t>
    </dgm:pt>
    <dgm:pt modelId="{D13E7489-45C5-4EC6-A564-91C4BDC531BE}" type="sibTrans" cxnId="{EACC30E1-6A5C-42A8-943B-74DBB257834C}">
      <dgm:prSet/>
      <dgm:spPr/>
      <dgm:t>
        <a:bodyPr/>
        <a:lstStyle/>
        <a:p>
          <a:endParaRPr lang="es-ES" sz="2000"/>
        </a:p>
      </dgm:t>
    </dgm:pt>
    <dgm:pt modelId="{C264E4F7-3445-4B5B-BA86-5AA39534EB69}">
      <dgm:prSet custT="1"/>
      <dgm:spPr/>
      <dgm:t>
        <a:bodyPr/>
        <a:lstStyle/>
        <a:p>
          <a:r>
            <a:rPr lang="pt-BR" sz="2000" b="1" dirty="0"/>
            <a:t>Ele pode nos representar diretamente ao Pai</a:t>
          </a:r>
          <a:endParaRPr lang="es-ES" sz="2000" dirty="0"/>
        </a:p>
      </dgm:t>
    </dgm:pt>
    <dgm:pt modelId="{A305CDED-8D84-4F45-A99D-B1C0715A84DB}" type="parTrans" cxnId="{688A98A4-57AB-43E7-9EE7-FB55C3831D5F}">
      <dgm:prSet/>
      <dgm:spPr/>
      <dgm:t>
        <a:bodyPr/>
        <a:lstStyle/>
        <a:p>
          <a:endParaRPr lang="es-ES" sz="2000"/>
        </a:p>
      </dgm:t>
    </dgm:pt>
    <dgm:pt modelId="{D7827199-EF35-4A22-9DD8-965900617EEF}" type="sibTrans" cxnId="{688A98A4-57AB-43E7-9EE7-FB55C3831D5F}">
      <dgm:prSet/>
      <dgm:spPr/>
      <dgm:t>
        <a:bodyPr/>
        <a:lstStyle/>
        <a:p>
          <a:endParaRPr lang="es-ES" sz="2000"/>
        </a:p>
      </dgm:t>
    </dgm:pt>
    <dgm:pt modelId="{A05668A2-E0D5-4F8E-9378-C83E67654E48}" type="pres">
      <dgm:prSet presAssocID="{CF6EEA50-C47E-400F-8FB7-C9D0D4EE5371}" presName="Name0" presStyleCnt="0">
        <dgm:presLayoutVars>
          <dgm:dir/>
        </dgm:presLayoutVars>
      </dgm:prSet>
      <dgm:spPr/>
    </dgm:pt>
    <dgm:pt modelId="{E90AC4E0-09FE-419C-949B-D5522A98C884}" type="pres">
      <dgm:prSet presAssocID="{F2F29913-80C2-4B91-AFCC-6D413F17CAC3}" presName="composite" presStyleCnt="0"/>
      <dgm:spPr/>
    </dgm:pt>
    <dgm:pt modelId="{A28A1D69-E63F-46DB-B662-2F45E19C9C8F}" type="pres">
      <dgm:prSet presAssocID="{F2F29913-80C2-4B91-AFCC-6D413F17CAC3}" presName="Accent" presStyleLbl="alignAcc1" presStyleIdx="0" presStyleCnt="6"/>
      <dgm:spPr/>
    </dgm:pt>
    <dgm:pt modelId="{EBEBAF2A-997B-4974-96BE-42A1C73844D5}" type="pres">
      <dgm:prSet presAssocID="{F2F29913-80C2-4B91-AFCC-6D413F17CAC3}" presName="Image" presStyleLbl="node1" presStyleIdx="0" presStyleCnt="6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07C85D0-A473-4AC1-8C6D-34AEBC142A98}" type="pres">
      <dgm:prSet presAssocID="{F2F29913-80C2-4B91-AFCC-6D413F17CAC3}" presName="Child" presStyleLbl="revTx" presStyleIdx="0" presStyleCnt="6">
        <dgm:presLayoutVars>
          <dgm:bulletEnabled val="1"/>
        </dgm:presLayoutVars>
      </dgm:prSet>
      <dgm:spPr/>
    </dgm:pt>
    <dgm:pt modelId="{A14488B7-C958-4C24-AECE-20EC72A83B0C}" type="pres">
      <dgm:prSet presAssocID="{F2F29913-80C2-4B91-AFCC-6D413F17CAC3}" presName="Parent" presStyleLbl="alignNode1" presStyleIdx="0" presStyleCnt="6">
        <dgm:presLayoutVars>
          <dgm:bulletEnabled val="1"/>
        </dgm:presLayoutVars>
      </dgm:prSet>
      <dgm:spPr/>
    </dgm:pt>
    <dgm:pt modelId="{2748F826-7FEA-49A9-8592-97D5940E9605}" type="pres">
      <dgm:prSet presAssocID="{9F4A932A-A754-4B39-9FCD-EAE48039808C}" presName="sibTrans" presStyleCnt="0"/>
      <dgm:spPr/>
    </dgm:pt>
    <dgm:pt modelId="{2B85FE1B-53F7-40D8-B260-579D67B29EB0}" type="pres">
      <dgm:prSet presAssocID="{8C37885D-04D4-4772-B969-B61CB91D9DEE}" presName="composite" presStyleCnt="0"/>
      <dgm:spPr/>
    </dgm:pt>
    <dgm:pt modelId="{AD5528E7-7B25-4C42-BD97-2882295E200A}" type="pres">
      <dgm:prSet presAssocID="{8C37885D-04D4-4772-B969-B61CB91D9DEE}" presName="Accent" presStyleLbl="alignAcc1" presStyleIdx="1" presStyleCnt="6"/>
      <dgm:spPr/>
    </dgm:pt>
    <dgm:pt modelId="{4800D772-BB21-4CA1-A9CE-2105E26CB2F6}" type="pres">
      <dgm:prSet presAssocID="{8C37885D-04D4-4772-B969-B61CB91D9DEE}" presName="Image" presStyleLbl="node1" presStyleIdx="1" presStyleCnt="6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59CBAE9-11DA-4BE0-8FB8-6FE1A6D7319A}" type="pres">
      <dgm:prSet presAssocID="{8C37885D-04D4-4772-B969-B61CB91D9DEE}" presName="Child" presStyleLbl="revTx" presStyleIdx="1" presStyleCnt="6">
        <dgm:presLayoutVars>
          <dgm:bulletEnabled val="1"/>
        </dgm:presLayoutVars>
      </dgm:prSet>
      <dgm:spPr/>
    </dgm:pt>
    <dgm:pt modelId="{01D9EC32-1E24-4BC1-8881-969F83FA8B3F}" type="pres">
      <dgm:prSet presAssocID="{8C37885D-04D4-4772-B969-B61CB91D9DEE}" presName="Parent" presStyleLbl="alignNode1" presStyleIdx="1" presStyleCnt="6">
        <dgm:presLayoutVars>
          <dgm:bulletEnabled val="1"/>
        </dgm:presLayoutVars>
      </dgm:prSet>
      <dgm:spPr/>
    </dgm:pt>
    <dgm:pt modelId="{48995D21-15D2-43A9-A50C-0A6B5723F9AB}" type="pres">
      <dgm:prSet presAssocID="{A62DFB26-107B-4623-9694-F494F2E2608D}" presName="sibTrans" presStyleCnt="0"/>
      <dgm:spPr/>
    </dgm:pt>
    <dgm:pt modelId="{CB689750-53B8-4F82-8F48-68EAD77E8B39}" type="pres">
      <dgm:prSet presAssocID="{C54A4058-3425-41A4-8391-5ABA7C66F75C}" presName="composite" presStyleCnt="0"/>
      <dgm:spPr/>
    </dgm:pt>
    <dgm:pt modelId="{7F57E569-AAB7-4AF7-A0C2-4E902326AE5F}" type="pres">
      <dgm:prSet presAssocID="{C54A4058-3425-41A4-8391-5ABA7C66F75C}" presName="Accent" presStyleLbl="alignAcc1" presStyleIdx="2" presStyleCnt="6"/>
      <dgm:spPr/>
    </dgm:pt>
    <dgm:pt modelId="{F2795010-6D78-44CA-A1FF-03899ACC5683}" type="pres">
      <dgm:prSet presAssocID="{C54A4058-3425-41A4-8391-5ABA7C66F75C}" presName="Image" presStyleLbl="node1" presStyleIdx="2" presStyleCnt="6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E80A387-5374-455B-8AA9-E18DE7C8E28E}" type="pres">
      <dgm:prSet presAssocID="{C54A4058-3425-41A4-8391-5ABA7C66F75C}" presName="Child" presStyleLbl="revTx" presStyleIdx="2" presStyleCnt="6">
        <dgm:presLayoutVars>
          <dgm:bulletEnabled val="1"/>
        </dgm:presLayoutVars>
      </dgm:prSet>
      <dgm:spPr/>
    </dgm:pt>
    <dgm:pt modelId="{C4496827-74A3-4603-823F-1CC0A80982A0}" type="pres">
      <dgm:prSet presAssocID="{C54A4058-3425-41A4-8391-5ABA7C66F75C}" presName="Parent" presStyleLbl="alignNode1" presStyleIdx="2" presStyleCnt="6">
        <dgm:presLayoutVars>
          <dgm:bulletEnabled val="1"/>
        </dgm:presLayoutVars>
      </dgm:prSet>
      <dgm:spPr/>
    </dgm:pt>
    <dgm:pt modelId="{B57BF7AF-1662-497B-8DEE-49077888D5F7}" type="pres">
      <dgm:prSet presAssocID="{F425ACBA-1AB3-4C79-A75A-6F95F748C8B2}" presName="sibTrans" presStyleCnt="0"/>
      <dgm:spPr/>
    </dgm:pt>
    <dgm:pt modelId="{29475447-E8A4-4121-A0BA-36BC65A7F18D}" type="pres">
      <dgm:prSet presAssocID="{3D6D251A-F5D2-4DB4-B9A1-D8F6C4C4DCF0}" presName="composite" presStyleCnt="0"/>
      <dgm:spPr/>
    </dgm:pt>
    <dgm:pt modelId="{1C50D88C-4EB8-4BEF-B4B5-E80C280E74B0}" type="pres">
      <dgm:prSet presAssocID="{3D6D251A-F5D2-4DB4-B9A1-D8F6C4C4DCF0}" presName="Accent" presStyleLbl="alignAcc1" presStyleIdx="3" presStyleCnt="6"/>
      <dgm:spPr/>
    </dgm:pt>
    <dgm:pt modelId="{108E783A-6CD0-4DBC-BF6E-B29F61D6A1F1}" type="pres">
      <dgm:prSet presAssocID="{3D6D251A-F5D2-4DB4-B9A1-D8F6C4C4DCF0}" presName="Image" presStyleLbl="node1" presStyleIdx="3" presStyleCnt="6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6F17C10-BEF8-4E7E-B6CC-566DE474E22B}" type="pres">
      <dgm:prSet presAssocID="{3D6D251A-F5D2-4DB4-B9A1-D8F6C4C4DCF0}" presName="Child" presStyleLbl="revTx" presStyleIdx="3" presStyleCnt="6">
        <dgm:presLayoutVars>
          <dgm:bulletEnabled val="1"/>
        </dgm:presLayoutVars>
      </dgm:prSet>
      <dgm:spPr/>
    </dgm:pt>
    <dgm:pt modelId="{A3BF1DD8-D800-454E-A438-C6E53FBD685A}" type="pres">
      <dgm:prSet presAssocID="{3D6D251A-F5D2-4DB4-B9A1-D8F6C4C4DCF0}" presName="Parent" presStyleLbl="alignNode1" presStyleIdx="3" presStyleCnt="6">
        <dgm:presLayoutVars>
          <dgm:bulletEnabled val="1"/>
        </dgm:presLayoutVars>
      </dgm:prSet>
      <dgm:spPr/>
    </dgm:pt>
    <dgm:pt modelId="{D151CA37-FCEC-4C4F-B517-F416A791E1E8}" type="pres">
      <dgm:prSet presAssocID="{753D21A2-0BA9-41B7-9CA7-1D82B0E069B6}" presName="sibTrans" presStyleCnt="0"/>
      <dgm:spPr/>
    </dgm:pt>
    <dgm:pt modelId="{F12C8864-60A1-4063-BBB2-91A45CFC2A83}" type="pres">
      <dgm:prSet presAssocID="{E448BA9F-5509-4126-9BD6-C80E4DEBA9D2}" presName="composite" presStyleCnt="0"/>
      <dgm:spPr/>
    </dgm:pt>
    <dgm:pt modelId="{A468B68B-E73A-4FAD-81A2-7A4F0ADCE302}" type="pres">
      <dgm:prSet presAssocID="{E448BA9F-5509-4126-9BD6-C80E4DEBA9D2}" presName="Accent" presStyleLbl="alignAcc1" presStyleIdx="4" presStyleCnt="6"/>
      <dgm:spPr/>
    </dgm:pt>
    <dgm:pt modelId="{839DE3D9-F786-4E54-BBB9-F507D046E52D}" type="pres">
      <dgm:prSet presAssocID="{E448BA9F-5509-4126-9BD6-C80E4DEBA9D2}" presName="Image" presStyleLbl="node1" presStyleIdx="4" presStyleCnt="6"/>
      <dgm:spPr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FDDAAC3-C296-4554-9CB3-4706F2DF15C5}" type="pres">
      <dgm:prSet presAssocID="{E448BA9F-5509-4126-9BD6-C80E4DEBA9D2}" presName="Child" presStyleLbl="revTx" presStyleIdx="4" presStyleCnt="6">
        <dgm:presLayoutVars>
          <dgm:bulletEnabled val="1"/>
        </dgm:presLayoutVars>
      </dgm:prSet>
      <dgm:spPr/>
    </dgm:pt>
    <dgm:pt modelId="{21D2D581-60F8-445D-B017-EA320D44B3D8}" type="pres">
      <dgm:prSet presAssocID="{E448BA9F-5509-4126-9BD6-C80E4DEBA9D2}" presName="Parent" presStyleLbl="alignNode1" presStyleIdx="4" presStyleCnt="6">
        <dgm:presLayoutVars>
          <dgm:bulletEnabled val="1"/>
        </dgm:presLayoutVars>
      </dgm:prSet>
      <dgm:spPr/>
    </dgm:pt>
    <dgm:pt modelId="{DE8CE877-CD95-4029-BAD4-5F684A0BDC0F}" type="pres">
      <dgm:prSet presAssocID="{296F4AE5-C0A7-40EB-9ACB-669C6A58131F}" presName="sibTrans" presStyleCnt="0"/>
      <dgm:spPr/>
    </dgm:pt>
    <dgm:pt modelId="{CC8E03FE-8894-425B-BE13-672A61F07E99}" type="pres">
      <dgm:prSet presAssocID="{AD02B981-4A87-4BD1-B080-26C3414B7A27}" presName="composite" presStyleCnt="0"/>
      <dgm:spPr/>
    </dgm:pt>
    <dgm:pt modelId="{15CAEFEB-03E9-429D-9020-DB05276FF7AB}" type="pres">
      <dgm:prSet presAssocID="{AD02B981-4A87-4BD1-B080-26C3414B7A27}" presName="Accent" presStyleLbl="alignAcc1" presStyleIdx="5" presStyleCnt="6" custLinFactX="-100000" custLinFactNeighborX="-133271"/>
      <dgm:spPr/>
    </dgm:pt>
    <dgm:pt modelId="{65FE64BD-104A-4A15-9477-CF39647F4750}" type="pres">
      <dgm:prSet presAssocID="{AD02B981-4A87-4BD1-B080-26C3414B7A27}" presName="Image" presStyleLbl="node1" presStyleIdx="5" presStyleCnt="6"/>
      <dgm:spPr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4E9F0A7-906E-488E-AF8B-30481BDB0496}" type="pres">
      <dgm:prSet presAssocID="{AD02B981-4A87-4BD1-B080-26C3414B7A27}" presName="Child" presStyleLbl="revTx" presStyleIdx="5" presStyleCnt="6" custScaleX="130255">
        <dgm:presLayoutVars>
          <dgm:bulletEnabled val="1"/>
        </dgm:presLayoutVars>
      </dgm:prSet>
      <dgm:spPr/>
    </dgm:pt>
    <dgm:pt modelId="{9B069921-9818-4FF0-86C9-DD95386B996F}" type="pres">
      <dgm:prSet presAssocID="{AD02B981-4A87-4BD1-B080-26C3414B7A27}" presName="Parent" presStyleLbl="alignNode1" presStyleIdx="5" presStyleCnt="6" custScaleX="114444">
        <dgm:presLayoutVars>
          <dgm:bulletEnabled val="1"/>
        </dgm:presLayoutVars>
      </dgm:prSet>
      <dgm:spPr/>
    </dgm:pt>
  </dgm:ptLst>
  <dgm:cxnLst>
    <dgm:cxn modelId="{47DE3902-F468-4284-AD10-1F30DE3B9A59}" type="presOf" srcId="{C264E4F7-3445-4B5B-BA86-5AA39534EB69}" destId="{C4E9F0A7-906E-488E-AF8B-30481BDB0496}" srcOrd="0" destOrd="0" presId="urn:microsoft.com/office/officeart/2008/layout/TitlePictureLineup"/>
    <dgm:cxn modelId="{0F095F07-3701-4949-9612-7E38CDC59FB2}" type="presOf" srcId="{CF6EEA50-C47E-400F-8FB7-C9D0D4EE5371}" destId="{A05668A2-E0D5-4F8E-9378-C83E67654E48}" srcOrd="0" destOrd="0" presId="urn:microsoft.com/office/officeart/2008/layout/TitlePictureLineup"/>
    <dgm:cxn modelId="{C6637C0A-765E-45D8-9390-EB2AD4BE9663}" type="presOf" srcId="{A1CBFE6E-B7A6-4DDA-AD70-092FF81C7894}" destId="{D07C85D0-A473-4AC1-8C6D-34AEBC142A98}" srcOrd="0" destOrd="0" presId="urn:microsoft.com/office/officeart/2008/layout/TitlePictureLineup"/>
    <dgm:cxn modelId="{433C9812-EBF5-40BB-BEF0-680FA6BF3AC5}" srcId="{CF6EEA50-C47E-400F-8FB7-C9D0D4EE5371}" destId="{F2F29913-80C2-4B91-AFCC-6D413F17CAC3}" srcOrd="0" destOrd="0" parTransId="{B814504C-A659-46D1-8E80-B3755E3F6FA0}" sibTransId="{9F4A932A-A754-4B39-9FCD-EAE48039808C}"/>
    <dgm:cxn modelId="{60F78521-CCFE-423D-BC45-77E780FD087A}" type="presOf" srcId="{E5025E1F-04AA-475A-9E38-B82E4C354424}" destId="{96F17C10-BEF8-4E7E-B6CC-566DE474E22B}" srcOrd="0" destOrd="0" presId="urn:microsoft.com/office/officeart/2008/layout/TitlePictureLineup"/>
    <dgm:cxn modelId="{2A3E0227-1BF0-4E6E-8162-BF23D6920153}" srcId="{F2F29913-80C2-4B91-AFCC-6D413F17CAC3}" destId="{A1CBFE6E-B7A6-4DDA-AD70-092FF81C7894}" srcOrd="0" destOrd="0" parTransId="{142857C1-8FE3-478C-81B8-79501550FB5F}" sibTransId="{0D806612-432E-4905-B6C2-08EA4952730C}"/>
    <dgm:cxn modelId="{34E5082C-0408-49A9-A157-2FAF5CEAAE98}" srcId="{CF6EEA50-C47E-400F-8FB7-C9D0D4EE5371}" destId="{3D6D251A-F5D2-4DB4-B9A1-D8F6C4C4DCF0}" srcOrd="3" destOrd="0" parTransId="{1D40CA50-BCBA-42AB-9425-8EA6F976043E}" sibTransId="{753D21A2-0BA9-41B7-9CA7-1D82B0E069B6}"/>
    <dgm:cxn modelId="{7F67F35B-427B-45A2-889A-ACC54091BAE1}" srcId="{3D6D251A-F5D2-4DB4-B9A1-D8F6C4C4DCF0}" destId="{E5025E1F-04AA-475A-9E38-B82E4C354424}" srcOrd="0" destOrd="0" parTransId="{859AFC57-F447-4E96-AEEE-505F38A83721}" sibTransId="{9C2F7875-263F-478C-8314-04B481AA88E0}"/>
    <dgm:cxn modelId="{27F66345-7001-41A6-BB12-2788D0428B6C}" srcId="{C54A4058-3425-41A4-8391-5ABA7C66F75C}" destId="{708F341E-26D8-48C9-965A-888C8CFB6E82}" srcOrd="0" destOrd="0" parTransId="{CBFB19D2-E4AA-47D7-9786-5479F05D2525}" sibTransId="{AEE3C23E-288A-4438-BD8B-0F2D32F4EF86}"/>
    <dgm:cxn modelId="{110A136B-F606-4F97-B535-897D472B6F37}" type="presOf" srcId="{708F341E-26D8-48C9-965A-888C8CFB6E82}" destId="{DE80A387-5374-455B-8AA9-E18DE7C8E28E}" srcOrd="0" destOrd="0" presId="urn:microsoft.com/office/officeart/2008/layout/TitlePictureLineup"/>
    <dgm:cxn modelId="{5AAECD70-53E4-4775-A831-573826CB75DD}" type="presOf" srcId="{8C37885D-04D4-4772-B969-B61CB91D9DEE}" destId="{01D9EC32-1E24-4BC1-8881-969F83FA8B3F}" srcOrd="0" destOrd="0" presId="urn:microsoft.com/office/officeart/2008/layout/TitlePictureLineup"/>
    <dgm:cxn modelId="{ED3DF157-5B14-432F-8A3A-3E820357DEB5}" srcId="{CF6EEA50-C47E-400F-8FB7-C9D0D4EE5371}" destId="{AD02B981-4A87-4BD1-B080-26C3414B7A27}" srcOrd="5" destOrd="0" parTransId="{161BDA49-F242-4E0A-AB3E-5C3E8422B561}" sibTransId="{4855A3CD-2417-4106-9C4B-1035AAB6B5D0}"/>
    <dgm:cxn modelId="{B023357C-C01C-4BAF-BB3A-D3D00030600B}" type="presOf" srcId="{C54A4058-3425-41A4-8391-5ABA7C66F75C}" destId="{C4496827-74A3-4603-823F-1CC0A80982A0}" srcOrd="0" destOrd="0" presId="urn:microsoft.com/office/officeart/2008/layout/TitlePictureLineup"/>
    <dgm:cxn modelId="{2B3CBD90-939B-490B-98AE-FB8FBA4BC885}" type="presOf" srcId="{3D6D251A-F5D2-4DB4-B9A1-D8F6C4C4DCF0}" destId="{A3BF1DD8-D800-454E-A438-C6E53FBD685A}" srcOrd="0" destOrd="0" presId="urn:microsoft.com/office/officeart/2008/layout/TitlePictureLineup"/>
    <dgm:cxn modelId="{688A98A4-57AB-43E7-9EE7-FB55C3831D5F}" srcId="{AD02B981-4A87-4BD1-B080-26C3414B7A27}" destId="{C264E4F7-3445-4B5B-BA86-5AA39534EB69}" srcOrd="0" destOrd="0" parTransId="{A305CDED-8D84-4F45-A99D-B1C0715A84DB}" sibTransId="{D7827199-EF35-4A22-9DD8-965900617EEF}"/>
    <dgm:cxn modelId="{C82E87B9-8684-4542-A469-A5103000BB4F}" srcId="{8C37885D-04D4-4772-B969-B61CB91D9DEE}" destId="{B18AE8C0-2EE0-46D7-8717-6B2E69E03750}" srcOrd="0" destOrd="0" parTransId="{44BA6BA5-5A69-41BF-AC0F-EF701BC7F809}" sibTransId="{673F876B-84E1-4223-9D0F-6BD96C7011BC}"/>
    <dgm:cxn modelId="{2D1A1ABE-6D57-427B-8931-AC30D0C2DB0B}" srcId="{CF6EEA50-C47E-400F-8FB7-C9D0D4EE5371}" destId="{C54A4058-3425-41A4-8391-5ABA7C66F75C}" srcOrd="2" destOrd="0" parTransId="{D400AC93-3AD2-42E0-8947-19366D5A4133}" sibTransId="{F425ACBA-1AB3-4C79-A75A-6F95F748C8B2}"/>
    <dgm:cxn modelId="{8848CDC5-94B4-4C88-A76B-D2F4D3DE5015}" type="presOf" srcId="{F2F29913-80C2-4B91-AFCC-6D413F17CAC3}" destId="{A14488B7-C958-4C24-AECE-20EC72A83B0C}" srcOrd="0" destOrd="0" presId="urn:microsoft.com/office/officeart/2008/layout/TitlePictureLineup"/>
    <dgm:cxn modelId="{2C0848D4-0EE9-4146-92D4-D33E36C708AC}" srcId="{CF6EEA50-C47E-400F-8FB7-C9D0D4EE5371}" destId="{8C37885D-04D4-4772-B969-B61CB91D9DEE}" srcOrd="1" destOrd="0" parTransId="{5BAA93EC-73C2-40C3-B1C5-CE282375977D}" sibTransId="{A62DFB26-107B-4623-9694-F494F2E2608D}"/>
    <dgm:cxn modelId="{4424FEDC-39C7-4C9E-9C10-137A86559589}" type="presOf" srcId="{E448BA9F-5509-4126-9BD6-C80E4DEBA9D2}" destId="{21D2D581-60F8-445D-B017-EA320D44B3D8}" srcOrd="0" destOrd="0" presId="urn:microsoft.com/office/officeart/2008/layout/TitlePictureLineup"/>
    <dgm:cxn modelId="{EACC30E1-6A5C-42A8-943B-74DBB257834C}" srcId="{E448BA9F-5509-4126-9BD6-C80E4DEBA9D2}" destId="{A35673E3-4A33-4649-B42C-9B8AD703A349}" srcOrd="0" destOrd="0" parTransId="{904459F7-923D-4BF6-A06D-E1BCE56F330E}" sibTransId="{D13E7489-45C5-4EC6-A564-91C4BDC531BE}"/>
    <dgm:cxn modelId="{15C545E1-7BCC-4286-BA70-1964E5296A2D}" srcId="{CF6EEA50-C47E-400F-8FB7-C9D0D4EE5371}" destId="{E448BA9F-5509-4126-9BD6-C80E4DEBA9D2}" srcOrd="4" destOrd="0" parTransId="{81676EB5-62E6-4583-BB0E-C0B2D3272141}" sibTransId="{296F4AE5-C0A7-40EB-9ACB-669C6A58131F}"/>
    <dgm:cxn modelId="{61A2C8E3-737D-4741-8E46-B2A8328358B3}" type="presOf" srcId="{B18AE8C0-2EE0-46D7-8717-6B2E69E03750}" destId="{659CBAE9-11DA-4BE0-8FB8-6FE1A6D7319A}" srcOrd="0" destOrd="0" presId="urn:microsoft.com/office/officeart/2008/layout/TitlePictureLineup"/>
    <dgm:cxn modelId="{23C6D1F7-FD1B-4A2A-8A07-B0AD4ECA4165}" type="presOf" srcId="{AD02B981-4A87-4BD1-B080-26C3414B7A27}" destId="{9B069921-9818-4FF0-86C9-DD95386B996F}" srcOrd="0" destOrd="0" presId="urn:microsoft.com/office/officeart/2008/layout/TitlePictureLineup"/>
    <dgm:cxn modelId="{397F3CF8-5F9E-4A47-8F77-474C4AD2F8D1}" type="presOf" srcId="{A35673E3-4A33-4649-B42C-9B8AD703A349}" destId="{8FDDAAC3-C296-4554-9CB3-4706F2DF15C5}" srcOrd="0" destOrd="0" presId="urn:microsoft.com/office/officeart/2008/layout/TitlePictureLineup"/>
    <dgm:cxn modelId="{71061677-CE16-4747-855D-1DE808FB518F}" type="presParOf" srcId="{A05668A2-E0D5-4F8E-9378-C83E67654E48}" destId="{E90AC4E0-09FE-419C-949B-D5522A98C884}" srcOrd="0" destOrd="0" presId="urn:microsoft.com/office/officeart/2008/layout/TitlePictureLineup"/>
    <dgm:cxn modelId="{7367D707-A8AC-4EA5-94C1-471EEAFE22B6}" type="presParOf" srcId="{E90AC4E0-09FE-419C-949B-D5522A98C884}" destId="{A28A1D69-E63F-46DB-B662-2F45E19C9C8F}" srcOrd="0" destOrd="0" presId="urn:microsoft.com/office/officeart/2008/layout/TitlePictureLineup"/>
    <dgm:cxn modelId="{6B6D9294-EB61-4EA3-939A-1626C7A9F5B5}" type="presParOf" srcId="{E90AC4E0-09FE-419C-949B-D5522A98C884}" destId="{EBEBAF2A-997B-4974-96BE-42A1C73844D5}" srcOrd="1" destOrd="0" presId="urn:microsoft.com/office/officeart/2008/layout/TitlePictureLineup"/>
    <dgm:cxn modelId="{877EEB50-0075-4679-BDD2-7A5C69ECAD8D}" type="presParOf" srcId="{E90AC4E0-09FE-419C-949B-D5522A98C884}" destId="{D07C85D0-A473-4AC1-8C6D-34AEBC142A98}" srcOrd="2" destOrd="0" presId="urn:microsoft.com/office/officeart/2008/layout/TitlePictureLineup"/>
    <dgm:cxn modelId="{5685122A-064D-4168-8A5F-6AEB0CCCB937}" type="presParOf" srcId="{E90AC4E0-09FE-419C-949B-D5522A98C884}" destId="{A14488B7-C958-4C24-AECE-20EC72A83B0C}" srcOrd="3" destOrd="0" presId="urn:microsoft.com/office/officeart/2008/layout/TitlePictureLineup"/>
    <dgm:cxn modelId="{2D9FEC23-F41A-48F9-9D0B-1AEF854C9F27}" type="presParOf" srcId="{A05668A2-E0D5-4F8E-9378-C83E67654E48}" destId="{2748F826-7FEA-49A9-8592-97D5940E9605}" srcOrd="1" destOrd="0" presId="urn:microsoft.com/office/officeart/2008/layout/TitlePictureLineup"/>
    <dgm:cxn modelId="{1A84B5B0-4AD8-42F8-A9AE-1F84365C02ED}" type="presParOf" srcId="{A05668A2-E0D5-4F8E-9378-C83E67654E48}" destId="{2B85FE1B-53F7-40D8-B260-579D67B29EB0}" srcOrd="2" destOrd="0" presId="urn:microsoft.com/office/officeart/2008/layout/TitlePictureLineup"/>
    <dgm:cxn modelId="{43B9BB65-DA17-4ACE-92BE-5D12D0B0C051}" type="presParOf" srcId="{2B85FE1B-53F7-40D8-B260-579D67B29EB0}" destId="{AD5528E7-7B25-4C42-BD97-2882295E200A}" srcOrd="0" destOrd="0" presId="urn:microsoft.com/office/officeart/2008/layout/TitlePictureLineup"/>
    <dgm:cxn modelId="{30D04887-FD29-4C5C-B29A-B5636FC61853}" type="presParOf" srcId="{2B85FE1B-53F7-40D8-B260-579D67B29EB0}" destId="{4800D772-BB21-4CA1-A9CE-2105E26CB2F6}" srcOrd="1" destOrd="0" presId="urn:microsoft.com/office/officeart/2008/layout/TitlePictureLineup"/>
    <dgm:cxn modelId="{3BB7859C-74E6-40EA-B6FA-32948BED3F9C}" type="presParOf" srcId="{2B85FE1B-53F7-40D8-B260-579D67B29EB0}" destId="{659CBAE9-11DA-4BE0-8FB8-6FE1A6D7319A}" srcOrd="2" destOrd="0" presId="urn:microsoft.com/office/officeart/2008/layout/TitlePictureLineup"/>
    <dgm:cxn modelId="{4425B7DA-C166-4A42-A1B9-B96F6374732E}" type="presParOf" srcId="{2B85FE1B-53F7-40D8-B260-579D67B29EB0}" destId="{01D9EC32-1E24-4BC1-8881-969F83FA8B3F}" srcOrd="3" destOrd="0" presId="urn:microsoft.com/office/officeart/2008/layout/TitlePictureLineup"/>
    <dgm:cxn modelId="{757C0CB4-5092-4EC8-9F1A-7FEEA7621675}" type="presParOf" srcId="{A05668A2-E0D5-4F8E-9378-C83E67654E48}" destId="{48995D21-15D2-43A9-A50C-0A6B5723F9AB}" srcOrd="3" destOrd="0" presId="urn:microsoft.com/office/officeart/2008/layout/TitlePictureLineup"/>
    <dgm:cxn modelId="{EC381EB0-59B0-45D4-BFE5-AE2CCCAE5D7A}" type="presParOf" srcId="{A05668A2-E0D5-4F8E-9378-C83E67654E48}" destId="{CB689750-53B8-4F82-8F48-68EAD77E8B39}" srcOrd="4" destOrd="0" presId="urn:microsoft.com/office/officeart/2008/layout/TitlePictureLineup"/>
    <dgm:cxn modelId="{3E03A8F5-55C1-4D46-A55E-79711B62FC30}" type="presParOf" srcId="{CB689750-53B8-4F82-8F48-68EAD77E8B39}" destId="{7F57E569-AAB7-4AF7-A0C2-4E902326AE5F}" srcOrd="0" destOrd="0" presId="urn:microsoft.com/office/officeart/2008/layout/TitlePictureLineup"/>
    <dgm:cxn modelId="{599702DD-14E0-480C-BCE4-1E5B4897A430}" type="presParOf" srcId="{CB689750-53B8-4F82-8F48-68EAD77E8B39}" destId="{F2795010-6D78-44CA-A1FF-03899ACC5683}" srcOrd="1" destOrd="0" presId="urn:microsoft.com/office/officeart/2008/layout/TitlePictureLineup"/>
    <dgm:cxn modelId="{E08CD082-A3CB-459D-99CE-3260B18A9040}" type="presParOf" srcId="{CB689750-53B8-4F82-8F48-68EAD77E8B39}" destId="{DE80A387-5374-455B-8AA9-E18DE7C8E28E}" srcOrd="2" destOrd="0" presId="urn:microsoft.com/office/officeart/2008/layout/TitlePictureLineup"/>
    <dgm:cxn modelId="{6FB51D31-A4E8-483A-A64A-E97B54C7A779}" type="presParOf" srcId="{CB689750-53B8-4F82-8F48-68EAD77E8B39}" destId="{C4496827-74A3-4603-823F-1CC0A80982A0}" srcOrd="3" destOrd="0" presId="urn:microsoft.com/office/officeart/2008/layout/TitlePictureLineup"/>
    <dgm:cxn modelId="{9FDDB6DE-42F0-47D0-86A7-A18A30AF920E}" type="presParOf" srcId="{A05668A2-E0D5-4F8E-9378-C83E67654E48}" destId="{B57BF7AF-1662-497B-8DEE-49077888D5F7}" srcOrd="5" destOrd="0" presId="urn:microsoft.com/office/officeart/2008/layout/TitlePictureLineup"/>
    <dgm:cxn modelId="{E7721B6C-C302-4C6F-942E-9E2E76124F24}" type="presParOf" srcId="{A05668A2-E0D5-4F8E-9378-C83E67654E48}" destId="{29475447-E8A4-4121-A0BA-36BC65A7F18D}" srcOrd="6" destOrd="0" presId="urn:microsoft.com/office/officeart/2008/layout/TitlePictureLineup"/>
    <dgm:cxn modelId="{9492C71A-EF91-4537-B0EB-05B720FEECC5}" type="presParOf" srcId="{29475447-E8A4-4121-A0BA-36BC65A7F18D}" destId="{1C50D88C-4EB8-4BEF-B4B5-E80C280E74B0}" srcOrd="0" destOrd="0" presId="urn:microsoft.com/office/officeart/2008/layout/TitlePictureLineup"/>
    <dgm:cxn modelId="{FF27AA53-6EA2-4CCE-8A94-D6DCCCE426FE}" type="presParOf" srcId="{29475447-E8A4-4121-A0BA-36BC65A7F18D}" destId="{108E783A-6CD0-4DBC-BF6E-B29F61D6A1F1}" srcOrd="1" destOrd="0" presId="urn:microsoft.com/office/officeart/2008/layout/TitlePictureLineup"/>
    <dgm:cxn modelId="{62614C27-F52D-4A39-ACA8-7B982BE604B1}" type="presParOf" srcId="{29475447-E8A4-4121-A0BA-36BC65A7F18D}" destId="{96F17C10-BEF8-4E7E-B6CC-566DE474E22B}" srcOrd="2" destOrd="0" presId="urn:microsoft.com/office/officeart/2008/layout/TitlePictureLineup"/>
    <dgm:cxn modelId="{8AED2277-65A0-4D49-A526-55011C16BB7B}" type="presParOf" srcId="{29475447-E8A4-4121-A0BA-36BC65A7F18D}" destId="{A3BF1DD8-D800-454E-A438-C6E53FBD685A}" srcOrd="3" destOrd="0" presId="urn:microsoft.com/office/officeart/2008/layout/TitlePictureLineup"/>
    <dgm:cxn modelId="{3F0B7ED0-827B-4A7C-85AD-26C50AC99EFF}" type="presParOf" srcId="{A05668A2-E0D5-4F8E-9378-C83E67654E48}" destId="{D151CA37-FCEC-4C4F-B517-F416A791E1E8}" srcOrd="7" destOrd="0" presId="urn:microsoft.com/office/officeart/2008/layout/TitlePictureLineup"/>
    <dgm:cxn modelId="{33E30AAB-0D19-402E-9FA8-6ABF855128C9}" type="presParOf" srcId="{A05668A2-E0D5-4F8E-9378-C83E67654E48}" destId="{F12C8864-60A1-4063-BBB2-91A45CFC2A83}" srcOrd="8" destOrd="0" presId="urn:microsoft.com/office/officeart/2008/layout/TitlePictureLineup"/>
    <dgm:cxn modelId="{A82F61FC-781C-4293-9E48-E996FBDA203F}" type="presParOf" srcId="{F12C8864-60A1-4063-BBB2-91A45CFC2A83}" destId="{A468B68B-E73A-4FAD-81A2-7A4F0ADCE302}" srcOrd="0" destOrd="0" presId="urn:microsoft.com/office/officeart/2008/layout/TitlePictureLineup"/>
    <dgm:cxn modelId="{42F9172B-2074-4F69-AF38-8D4A64847BB0}" type="presParOf" srcId="{F12C8864-60A1-4063-BBB2-91A45CFC2A83}" destId="{839DE3D9-F786-4E54-BBB9-F507D046E52D}" srcOrd="1" destOrd="0" presId="urn:microsoft.com/office/officeart/2008/layout/TitlePictureLineup"/>
    <dgm:cxn modelId="{EC8AA2AF-D94F-4AB9-AC86-6E7ABFDBAC2E}" type="presParOf" srcId="{F12C8864-60A1-4063-BBB2-91A45CFC2A83}" destId="{8FDDAAC3-C296-4554-9CB3-4706F2DF15C5}" srcOrd="2" destOrd="0" presId="urn:microsoft.com/office/officeart/2008/layout/TitlePictureLineup"/>
    <dgm:cxn modelId="{0C3BD36D-495A-4A79-824B-A36BE36ED603}" type="presParOf" srcId="{F12C8864-60A1-4063-BBB2-91A45CFC2A83}" destId="{21D2D581-60F8-445D-B017-EA320D44B3D8}" srcOrd="3" destOrd="0" presId="urn:microsoft.com/office/officeart/2008/layout/TitlePictureLineup"/>
    <dgm:cxn modelId="{3B1E4D5C-2BDF-45AE-892A-B0FDE24412F8}" type="presParOf" srcId="{A05668A2-E0D5-4F8E-9378-C83E67654E48}" destId="{DE8CE877-CD95-4029-BAD4-5F684A0BDC0F}" srcOrd="9" destOrd="0" presId="urn:microsoft.com/office/officeart/2008/layout/TitlePictureLineup"/>
    <dgm:cxn modelId="{66D05F7F-66CD-4CCF-BEF1-B20B6E33D054}" type="presParOf" srcId="{A05668A2-E0D5-4F8E-9378-C83E67654E48}" destId="{CC8E03FE-8894-425B-BE13-672A61F07E99}" srcOrd="10" destOrd="0" presId="urn:microsoft.com/office/officeart/2008/layout/TitlePictureLineup"/>
    <dgm:cxn modelId="{8A7682AC-1438-460F-8A47-DB10529F38FF}" type="presParOf" srcId="{CC8E03FE-8894-425B-BE13-672A61F07E99}" destId="{15CAEFEB-03E9-429D-9020-DB05276FF7AB}" srcOrd="0" destOrd="0" presId="urn:microsoft.com/office/officeart/2008/layout/TitlePictureLineup"/>
    <dgm:cxn modelId="{05D2330A-9D69-4058-8820-4F008EB3D503}" type="presParOf" srcId="{CC8E03FE-8894-425B-BE13-672A61F07E99}" destId="{65FE64BD-104A-4A15-9477-CF39647F4750}" srcOrd="1" destOrd="0" presId="urn:microsoft.com/office/officeart/2008/layout/TitlePictureLineup"/>
    <dgm:cxn modelId="{4992CA16-17D1-4D35-9B84-F9EB340E1D06}" type="presParOf" srcId="{CC8E03FE-8894-425B-BE13-672A61F07E99}" destId="{C4E9F0A7-906E-488E-AF8B-30481BDB0496}" srcOrd="2" destOrd="0" presId="urn:microsoft.com/office/officeart/2008/layout/TitlePictureLineup"/>
    <dgm:cxn modelId="{86DA1DA5-B75A-4433-8EC5-87171D5E3A15}" type="presParOf" srcId="{CC8E03FE-8894-425B-BE13-672A61F07E99}" destId="{9B069921-9818-4FF0-86C9-DD95386B996F}" srcOrd="3" destOrd="0" presId="urn:microsoft.com/office/officeart/2008/layout/TitlePictureLineup"/>
  </dgm:cxnLst>
  <dgm:bg>
    <a:solidFill>
      <a:schemeClr val="bg1">
        <a:alpha val="56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B2CBC-2683-4857-87DA-7757F9A1629B}">
      <dsp:nvSpPr>
        <dsp:cNvPr id="0" name=""/>
        <dsp:cNvSpPr/>
      </dsp:nvSpPr>
      <dsp:spPr>
        <a:xfrm>
          <a:off x="-1661837" y="-258590"/>
          <a:ext cx="1989219" cy="1989219"/>
        </a:xfrm>
        <a:prstGeom prst="blockArc">
          <a:avLst>
            <a:gd name="adj1" fmla="val 18900000"/>
            <a:gd name="adj2" fmla="val 2700000"/>
            <a:gd name="adj3" fmla="val 108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B53C96-216E-4DBD-AB19-38BA47BC6529}">
      <dsp:nvSpPr>
        <dsp:cNvPr id="0" name=""/>
        <dsp:cNvSpPr/>
      </dsp:nvSpPr>
      <dsp:spPr>
        <a:xfrm>
          <a:off x="172405" y="29585"/>
          <a:ext cx="6058869" cy="39362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95:6-7. Deus é nosso Criador.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405" y="29585"/>
        <a:ext cx="6058869" cy="393627"/>
      </dsp:txXfrm>
    </dsp:sp>
    <dsp:sp modelId="{790ECD21-781D-457F-A9E0-9E9F9B6AB0F6}">
      <dsp:nvSpPr>
        <dsp:cNvPr id="0" name=""/>
        <dsp:cNvSpPr/>
      </dsp:nvSpPr>
      <dsp:spPr>
        <a:xfrm>
          <a:off x="30868" y="84862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100F7-E881-49F2-AB27-7A7F53BBE6D7}">
      <dsp:nvSpPr>
        <dsp:cNvPr id="0" name=""/>
        <dsp:cNvSpPr/>
      </dsp:nvSpPr>
      <dsp:spPr>
        <a:xfrm>
          <a:off x="302238" y="369332"/>
          <a:ext cx="5929035" cy="393627"/>
        </a:xfrm>
        <a:prstGeom prst="rect">
          <a:avLst/>
        </a:prstGeom>
        <a:solidFill>
          <a:srgbClr val="00C441"/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28:9. Deus é nosso Salvador.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2238" y="369332"/>
        <a:ext cx="5929035" cy="393627"/>
      </dsp:txXfrm>
    </dsp:sp>
    <dsp:sp modelId="{18D8B30A-460B-416A-BAE1-E0D452CCA277}">
      <dsp:nvSpPr>
        <dsp:cNvPr id="0" name=""/>
        <dsp:cNvSpPr/>
      </dsp:nvSpPr>
      <dsp:spPr>
        <a:xfrm>
          <a:off x="160702" y="424609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73628B-9DEF-486E-87B8-6A56516FCDD8}">
      <dsp:nvSpPr>
        <dsp:cNvPr id="0" name=""/>
        <dsp:cNvSpPr/>
      </dsp:nvSpPr>
      <dsp:spPr>
        <a:xfrm>
          <a:off x="302238" y="709078"/>
          <a:ext cx="5929035" cy="393627"/>
        </a:xfrm>
        <a:prstGeom prst="rect">
          <a:avLst/>
        </a:prstGeom>
        <a:solidFill>
          <a:schemeClr val="accent5">
            <a:hueOff val="13126735"/>
            <a:satOff val="0"/>
            <a:lumOff val="22876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78:52. Deus é nosso Guia.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2238" y="709078"/>
        <a:ext cx="5929035" cy="393627"/>
      </dsp:txXfrm>
    </dsp:sp>
    <dsp:sp modelId="{621CEB7E-CE15-4C7E-B7D5-4727D4D98B32}">
      <dsp:nvSpPr>
        <dsp:cNvPr id="0" name=""/>
        <dsp:cNvSpPr/>
      </dsp:nvSpPr>
      <dsp:spPr>
        <a:xfrm>
          <a:off x="160702" y="764355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E7EED-1BAA-49B4-A7BD-70FA49628E11}">
      <dsp:nvSpPr>
        <dsp:cNvPr id="0" name=""/>
        <dsp:cNvSpPr/>
      </dsp:nvSpPr>
      <dsp:spPr>
        <a:xfrm>
          <a:off x="172405" y="1048824"/>
          <a:ext cx="6058869" cy="393627"/>
        </a:xfrm>
        <a:prstGeom prst="rect">
          <a:avLst/>
        </a:prstGeom>
        <a:solidFill>
          <a:srgbClr val="FF6569"/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79:13. Nós O louvamos.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405" y="1048824"/>
        <a:ext cx="6058869" cy="393627"/>
      </dsp:txXfrm>
    </dsp:sp>
    <dsp:sp modelId="{E28B62CA-9A6E-4FBF-8DEA-146A491332B4}">
      <dsp:nvSpPr>
        <dsp:cNvPr id="0" name=""/>
        <dsp:cNvSpPr/>
      </dsp:nvSpPr>
      <dsp:spPr>
        <a:xfrm>
          <a:off x="30868" y="1104102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0C5BF-4DAE-4082-9603-8D541B7B922D}">
      <dsp:nvSpPr>
        <dsp:cNvPr id="0" name=""/>
        <dsp:cNvSpPr/>
      </dsp:nvSpPr>
      <dsp:spPr>
        <a:xfrm rot="10800000">
          <a:off x="742962" y="2862"/>
          <a:ext cx="6518447" cy="308228"/>
        </a:xfrm>
        <a:prstGeom prst="homePlate">
          <a:avLst/>
        </a:prstGeom>
        <a:solidFill>
          <a:srgbClr val="663300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1. Palavras de Jesus (</a:t>
          </a:r>
          <a:r>
            <a:rPr lang="pt-BR" sz="2000" b="1" kern="1200" noProof="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Mt</a:t>
          </a:r>
          <a:r>
            <a:rPr lang="pt-BR" sz="2000" b="1" kern="1200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27:46; Mr. 15:34)</a:t>
          </a:r>
          <a:endParaRPr lang="pt-BR" sz="2000" kern="1200" noProof="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862"/>
        <a:ext cx="6441390" cy="308228"/>
      </dsp:txXfrm>
    </dsp:sp>
    <dsp:sp modelId="{CE2D8E93-2511-4040-A946-10906EFD2061}">
      <dsp:nvSpPr>
        <dsp:cNvPr id="0" name=""/>
        <dsp:cNvSpPr/>
      </dsp:nvSpPr>
      <dsp:spPr>
        <a:xfrm flipH="1">
          <a:off x="337230" y="2862"/>
          <a:ext cx="665059" cy="308228"/>
        </a:xfrm>
        <a:prstGeom prst="flowChartDisplay">
          <a:avLst/>
        </a:prstGeom>
        <a:solidFill>
          <a:srgbClr val="B45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BED693D-1908-40BD-B840-219FA21D76B1}">
      <dsp:nvSpPr>
        <dsp:cNvPr id="0" name=""/>
        <dsp:cNvSpPr/>
      </dsp:nvSpPr>
      <dsp:spPr>
        <a:xfrm rot="10800000">
          <a:off x="742962" y="403100"/>
          <a:ext cx="6518447" cy="308228"/>
        </a:xfrm>
        <a:prstGeom prst="homePlate">
          <a:avLst/>
        </a:prstGeom>
        <a:solidFill>
          <a:srgbClr val="663300">
            <a:hueOff val="450037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2-6. Sentimentos de Jesus.</a:t>
          </a:r>
          <a:endParaRPr lang="pt-BR" sz="2000" kern="1200" noProof="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403100"/>
        <a:ext cx="6441390" cy="308228"/>
      </dsp:txXfrm>
    </dsp:sp>
    <dsp:sp modelId="{03E20493-14A3-4F19-8011-8B36840E03EF}">
      <dsp:nvSpPr>
        <dsp:cNvPr id="0" name=""/>
        <dsp:cNvSpPr/>
      </dsp:nvSpPr>
      <dsp:spPr>
        <a:xfrm flipH="1">
          <a:off x="337230" y="403100"/>
          <a:ext cx="665059" cy="308228"/>
        </a:xfrm>
        <a:prstGeom prst="flowChartDisplay">
          <a:avLst/>
        </a:prstGeom>
        <a:solidFill>
          <a:srgbClr val="DE89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3B65E45-84E0-47FC-9ABB-1DEB60DF0305}">
      <dsp:nvSpPr>
        <dsp:cNvPr id="0" name=""/>
        <dsp:cNvSpPr/>
      </dsp:nvSpPr>
      <dsp:spPr>
        <a:xfrm rot="10800000">
          <a:off x="742962" y="803337"/>
          <a:ext cx="6518447" cy="308228"/>
        </a:xfrm>
        <a:prstGeom prst="homePlate">
          <a:avLst/>
        </a:prstGeom>
        <a:solidFill>
          <a:srgbClr val="663300">
            <a:hueOff val="900074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7. Balançam a cabeça em deboche(</a:t>
          </a:r>
          <a:r>
            <a:rPr lang="pt-BR" sz="2000" b="1" kern="1200" noProof="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Mt</a:t>
          </a:r>
          <a:r>
            <a:rPr lang="pt-BR" sz="2000" b="1" kern="1200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27:39; Mr. 15:29)</a:t>
          </a:r>
          <a:endParaRPr lang="pt-BR" sz="2000" kern="1200" noProof="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803337"/>
        <a:ext cx="6441390" cy="308228"/>
      </dsp:txXfrm>
    </dsp:sp>
    <dsp:sp modelId="{4A18EEC9-A89A-4FF1-AF7D-7DEA1D7CE953}">
      <dsp:nvSpPr>
        <dsp:cNvPr id="0" name=""/>
        <dsp:cNvSpPr/>
      </dsp:nvSpPr>
      <dsp:spPr>
        <a:xfrm flipH="1">
          <a:off x="337230" y="803337"/>
          <a:ext cx="665059" cy="308228"/>
        </a:xfrm>
        <a:prstGeom prst="flowChartDisplay">
          <a:avLst/>
        </a:prstGeom>
        <a:solidFill>
          <a:srgbClr val="D29B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E5D393-1977-4DF6-9602-2462EE47597A}">
      <dsp:nvSpPr>
        <dsp:cNvPr id="0" name=""/>
        <dsp:cNvSpPr/>
      </dsp:nvSpPr>
      <dsp:spPr>
        <a:xfrm rot="10800000">
          <a:off x="742962" y="1203574"/>
          <a:ext cx="6518447" cy="308228"/>
        </a:xfrm>
        <a:prstGeom prst="homePlate">
          <a:avLst/>
        </a:prstGeom>
        <a:solidFill>
          <a:srgbClr val="663300">
            <a:hueOff val="1350111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8. Palavras da multidão (</a:t>
          </a:r>
          <a:r>
            <a:rPr lang="pt-BR" sz="2000" b="1" kern="1200" noProof="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Mt</a:t>
          </a:r>
          <a:r>
            <a:rPr lang="pt-BR" sz="2000" b="1" kern="1200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27:43)</a:t>
          </a:r>
          <a:endParaRPr lang="pt-BR" sz="2000" kern="1200" noProof="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1203574"/>
        <a:ext cx="6441390" cy="308228"/>
      </dsp:txXfrm>
    </dsp:sp>
    <dsp:sp modelId="{E0E3EE80-2BC4-4B09-A267-4761DFE2E887}">
      <dsp:nvSpPr>
        <dsp:cNvPr id="0" name=""/>
        <dsp:cNvSpPr/>
      </dsp:nvSpPr>
      <dsp:spPr>
        <a:xfrm flipH="1">
          <a:off x="337230" y="1203574"/>
          <a:ext cx="665059" cy="308228"/>
        </a:xfrm>
        <a:prstGeom prst="flowChartDisplay">
          <a:avLst/>
        </a:prstGeom>
        <a:solidFill>
          <a:srgbClr val="D6B7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9B90332-ED4D-43CD-9C12-41FBE4E21FAB}">
      <dsp:nvSpPr>
        <dsp:cNvPr id="0" name=""/>
        <dsp:cNvSpPr/>
      </dsp:nvSpPr>
      <dsp:spPr>
        <a:xfrm rot="10800000">
          <a:off x="742962" y="1603812"/>
          <a:ext cx="6518447" cy="308228"/>
        </a:xfrm>
        <a:prstGeom prst="homePlate">
          <a:avLst/>
        </a:prstGeom>
        <a:solidFill>
          <a:srgbClr val="663300">
            <a:hueOff val="1800148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9-14. Confiança e experiência de Jesus.</a:t>
          </a:r>
          <a:endParaRPr lang="pt-BR" sz="2000" kern="1200" noProof="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1603812"/>
        <a:ext cx="6441390" cy="308228"/>
      </dsp:txXfrm>
    </dsp:sp>
    <dsp:sp modelId="{3813A75C-07F4-4A54-BACF-AE1CB9A1EBAB}">
      <dsp:nvSpPr>
        <dsp:cNvPr id="0" name=""/>
        <dsp:cNvSpPr/>
      </dsp:nvSpPr>
      <dsp:spPr>
        <a:xfrm flipH="1">
          <a:off x="337230" y="1603812"/>
          <a:ext cx="665059" cy="308228"/>
        </a:xfrm>
        <a:prstGeom prst="flowChartDisplay">
          <a:avLst/>
        </a:prstGeom>
        <a:solidFill>
          <a:srgbClr val="D1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12DC2DE-1821-4ACE-B3FB-ED341CB15643}">
      <dsp:nvSpPr>
        <dsp:cNvPr id="0" name=""/>
        <dsp:cNvSpPr/>
      </dsp:nvSpPr>
      <dsp:spPr>
        <a:xfrm rot="10800000">
          <a:off x="742962" y="2004049"/>
          <a:ext cx="6518447" cy="308228"/>
        </a:xfrm>
        <a:prstGeom prst="homePlate">
          <a:avLst/>
        </a:prstGeom>
        <a:solidFill>
          <a:srgbClr val="663300">
            <a:hueOff val="2250185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15. Jesus tem sede (</a:t>
          </a:r>
          <a:r>
            <a:rPr lang="pt-BR" sz="2000" b="1" kern="1200" noProof="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Jo</a:t>
          </a:r>
          <a:r>
            <a:rPr lang="pt-BR" sz="2000" b="1" kern="1200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19:28)</a:t>
          </a:r>
          <a:endParaRPr lang="pt-BR" sz="2000" kern="1200" noProof="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004049"/>
        <a:ext cx="6441390" cy="308228"/>
      </dsp:txXfrm>
    </dsp:sp>
    <dsp:sp modelId="{66F110A8-CFD9-486B-BD7D-DD7652110283}">
      <dsp:nvSpPr>
        <dsp:cNvPr id="0" name=""/>
        <dsp:cNvSpPr/>
      </dsp:nvSpPr>
      <dsp:spPr>
        <a:xfrm flipH="1">
          <a:off x="337230" y="2004049"/>
          <a:ext cx="665059" cy="308228"/>
        </a:xfrm>
        <a:prstGeom prst="flowChartDisplay">
          <a:avLst/>
        </a:prstGeom>
        <a:solidFill>
          <a:srgbClr val="AF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EA3AEC4-1988-44A5-8F91-F49F33308F1F}">
      <dsp:nvSpPr>
        <dsp:cNvPr id="0" name=""/>
        <dsp:cNvSpPr/>
      </dsp:nvSpPr>
      <dsp:spPr>
        <a:xfrm rot="10800000">
          <a:off x="742962" y="2404286"/>
          <a:ext cx="6518447" cy="308228"/>
        </a:xfrm>
        <a:prstGeom prst="homePlate">
          <a:avLst/>
        </a:prstGeom>
        <a:solidFill>
          <a:srgbClr val="663300">
            <a:hueOff val="2700222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16. Perfuraram as mãos e os pés de Jesus (</a:t>
          </a:r>
          <a:r>
            <a:rPr lang="pt-BR" sz="2000" b="1" kern="1200" noProof="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Jo</a:t>
          </a:r>
          <a:r>
            <a:rPr lang="pt-BR" sz="2000" b="1" kern="1200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20:25)</a:t>
          </a:r>
          <a:endParaRPr lang="pt-BR" sz="2000" kern="1200" noProof="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404286"/>
        <a:ext cx="6441390" cy="308228"/>
      </dsp:txXfrm>
    </dsp:sp>
    <dsp:sp modelId="{0C0FAD04-28E1-4550-B9FB-35F6726DF8A8}">
      <dsp:nvSpPr>
        <dsp:cNvPr id="0" name=""/>
        <dsp:cNvSpPr/>
      </dsp:nvSpPr>
      <dsp:spPr>
        <a:xfrm flipH="1">
          <a:off x="337230" y="2404286"/>
          <a:ext cx="665059" cy="308228"/>
        </a:xfrm>
        <a:prstGeom prst="flowChartDisplay">
          <a:avLst/>
        </a:prstGeom>
        <a:solidFill>
          <a:srgbClr val="ADE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9EBA74-0C3E-422E-8478-19F0888B4192}">
      <dsp:nvSpPr>
        <dsp:cNvPr id="0" name=""/>
        <dsp:cNvSpPr/>
      </dsp:nvSpPr>
      <dsp:spPr>
        <a:xfrm rot="10800000">
          <a:off x="742962" y="2804524"/>
          <a:ext cx="6518447" cy="308228"/>
        </a:xfrm>
        <a:prstGeom prst="homePlate">
          <a:avLst/>
        </a:prstGeom>
        <a:solidFill>
          <a:srgbClr val="663300">
            <a:hueOff val="3150259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17. Não quebraram nenhum de seus ossos(</a:t>
          </a:r>
          <a:r>
            <a:rPr lang="pt-BR" sz="2000" b="1" kern="1200" noProof="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Jo</a:t>
          </a:r>
          <a:r>
            <a:rPr lang="pt-BR" sz="2000" b="1" kern="1200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19:31-37)</a:t>
          </a:r>
          <a:endParaRPr lang="pt-BR" sz="2000" kern="1200" noProof="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804524"/>
        <a:ext cx="6441390" cy="308228"/>
      </dsp:txXfrm>
    </dsp:sp>
    <dsp:sp modelId="{41EEFEAC-25ED-4DF4-BD9A-62D794A5C40D}">
      <dsp:nvSpPr>
        <dsp:cNvPr id="0" name=""/>
        <dsp:cNvSpPr/>
      </dsp:nvSpPr>
      <dsp:spPr>
        <a:xfrm flipH="1">
          <a:off x="337230" y="2804524"/>
          <a:ext cx="665059" cy="308228"/>
        </a:xfrm>
        <a:prstGeom prst="flowChartDisplay">
          <a:avLst/>
        </a:prstGeom>
        <a:solidFill>
          <a:srgbClr val="89DE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7D8F0D-56BA-451B-A0DB-247A6E292C85}">
      <dsp:nvSpPr>
        <dsp:cNvPr id="0" name=""/>
        <dsp:cNvSpPr/>
      </dsp:nvSpPr>
      <dsp:spPr>
        <a:xfrm rot="10800000">
          <a:off x="742962" y="3204761"/>
          <a:ext cx="6518447" cy="494799"/>
        </a:xfrm>
        <a:prstGeom prst="homePlate">
          <a:avLst/>
        </a:prstGeom>
        <a:solidFill>
          <a:srgbClr val="663300">
            <a:hueOff val="3600296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18. Os soldados dividiram suas roupas (</a:t>
          </a:r>
          <a:r>
            <a:rPr lang="pt-BR" sz="2000" b="1" kern="1200" noProof="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Mt</a:t>
          </a:r>
          <a:r>
            <a:rPr lang="pt-BR" sz="2000" b="1" kern="1200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27:35; Mc. 15:24; </a:t>
          </a:r>
          <a:r>
            <a:rPr lang="pt-BR" sz="2000" b="1" kern="1200" noProof="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Lc</a:t>
          </a:r>
          <a:r>
            <a:rPr lang="pt-BR" sz="2000" b="1" kern="1200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23:34; </a:t>
          </a:r>
          <a:r>
            <a:rPr lang="pt-BR" sz="2000" b="1" kern="1200" noProof="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Jo</a:t>
          </a:r>
          <a:r>
            <a:rPr lang="pt-BR" sz="2000" b="1" kern="1200" noProof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19:23-24)</a:t>
          </a:r>
          <a:endParaRPr lang="pt-BR" sz="2000" kern="1200" noProof="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66662" y="3204761"/>
        <a:ext cx="6394747" cy="494799"/>
      </dsp:txXfrm>
    </dsp:sp>
    <dsp:sp modelId="{BF1B9368-0C17-44B5-B0F4-8DFCB1EBF787}">
      <dsp:nvSpPr>
        <dsp:cNvPr id="0" name=""/>
        <dsp:cNvSpPr/>
      </dsp:nvSpPr>
      <dsp:spPr>
        <a:xfrm flipH="1">
          <a:off x="337230" y="3283151"/>
          <a:ext cx="665059" cy="338019"/>
        </a:xfrm>
        <a:prstGeom prst="flowChartDisplay">
          <a:avLst/>
        </a:prstGeom>
        <a:solidFill>
          <a:srgbClr val="64C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786721-95E0-4CBD-B134-B3D8C7B0B72C}">
      <dsp:nvSpPr>
        <dsp:cNvPr id="0" name=""/>
        <dsp:cNvSpPr/>
      </dsp:nvSpPr>
      <dsp:spPr>
        <a:xfrm>
          <a:off x="61225" y="911"/>
          <a:ext cx="2731825" cy="503008"/>
        </a:xfrm>
        <a:prstGeom prst="flowChartManualInput">
          <a:avLst/>
        </a:prstGeom>
        <a:solidFill>
          <a:schemeClr val="accent2">
            <a:lumMod val="75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2:9; 89:13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101513"/>
        <a:ext cx="2731825" cy="402406"/>
      </dsp:txXfrm>
    </dsp:sp>
    <dsp:sp modelId="{EA54980A-52D8-4942-B814-5EDAE6C1AAC1}">
      <dsp:nvSpPr>
        <dsp:cNvPr id="0" name=""/>
        <dsp:cNvSpPr/>
      </dsp:nvSpPr>
      <dsp:spPr>
        <a:xfrm>
          <a:off x="2793202" y="43666"/>
          <a:ext cx="5357237" cy="417496"/>
        </a:xfrm>
        <a:prstGeom prst="doubleWave">
          <a:avLst/>
        </a:prstGeom>
        <a:solidFill>
          <a:schemeClr val="accent2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Ele é forte, esmaga com uma vara de ferro</a:t>
          </a:r>
          <a:endParaRPr lang="es-ES" sz="2000" kern="1200" dirty="0"/>
        </a:p>
      </dsp:txBody>
      <dsp:txXfrm>
        <a:off x="2793202" y="95853"/>
        <a:ext cx="5357237" cy="313122"/>
      </dsp:txXfrm>
    </dsp:sp>
    <dsp:sp modelId="{382FE28B-8780-4C52-9A2B-21736330B13C}">
      <dsp:nvSpPr>
        <dsp:cNvPr id="0" name=""/>
        <dsp:cNvSpPr/>
      </dsp:nvSpPr>
      <dsp:spPr>
        <a:xfrm>
          <a:off x="61225" y="574340"/>
          <a:ext cx="2731825" cy="503008"/>
        </a:xfrm>
        <a:prstGeom prst="flowChartManualInput">
          <a:avLst/>
        </a:prstGeom>
        <a:solidFill>
          <a:schemeClr val="accent1">
            <a:lumMod val="75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89:14 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674942"/>
        <a:ext cx="2731825" cy="402406"/>
      </dsp:txXfrm>
    </dsp:sp>
    <dsp:sp modelId="{94F7B3F4-F7AA-4F93-AA72-D258A7D0E024}">
      <dsp:nvSpPr>
        <dsp:cNvPr id="0" name=""/>
        <dsp:cNvSpPr/>
      </dsp:nvSpPr>
      <dsp:spPr>
        <a:xfrm>
          <a:off x="2793202" y="617096"/>
          <a:ext cx="5357237" cy="417496"/>
        </a:xfrm>
        <a:prstGeom prst="doubleWave">
          <a:avLst/>
        </a:prstGeom>
        <a:solidFill>
          <a:schemeClr val="accent1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-1371939"/>
              <a:satOff val="-26569"/>
              <a:lumOff val="-2597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Ele é justo e misericordioso ao mesmo tempo</a:t>
          </a:r>
          <a:endParaRPr lang="es-ES" sz="2000" kern="1200" dirty="0"/>
        </a:p>
      </dsp:txBody>
      <dsp:txXfrm>
        <a:off x="2793202" y="669283"/>
        <a:ext cx="5357237" cy="313122"/>
      </dsp:txXfrm>
    </dsp:sp>
    <dsp:sp modelId="{DA795CA7-922E-487F-B0AA-028919097CB2}">
      <dsp:nvSpPr>
        <dsp:cNvPr id="0" name=""/>
        <dsp:cNvSpPr/>
      </dsp:nvSpPr>
      <dsp:spPr>
        <a:xfrm>
          <a:off x="61225" y="1147770"/>
          <a:ext cx="2731825" cy="503008"/>
        </a:xfrm>
        <a:prstGeom prst="flowChartManualInput">
          <a:avLst/>
        </a:prstGeom>
        <a:solidFill>
          <a:schemeClr val="accent6">
            <a:lumMod val="50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89:18 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1248372"/>
        <a:ext cx="2731825" cy="402406"/>
      </dsp:txXfrm>
    </dsp:sp>
    <dsp:sp modelId="{E1118D48-C4F9-4178-A331-A250279D03CF}">
      <dsp:nvSpPr>
        <dsp:cNvPr id="0" name=""/>
        <dsp:cNvSpPr/>
      </dsp:nvSpPr>
      <dsp:spPr>
        <a:xfrm>
          <a:off x="2793202" y="1190526"/>
          <a:ext cx="5357237" cy="417496"/>
        </a:xfrm>
        <a:prstGeom prst="doubleWave">
          <a:avLst/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-2743878"/>
              <a:satOff val="-53137"/>
              <a:lumOff val="-5194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Ele é protetor de seus súditos</a:t>
          </a:r>
          <a:endParaRPr lang="es-ES" sz="2000" kern="1200" dirty="0"/>
        </a:p>
      </dsp:txBody>
      <dsp:txXfrm>
        <a:off x="2793202" y="1242713"/>
        <a:ext cx="5357237" cy="3131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A1D69-E63F-46DB-B662-2F45E19C9C8F}">
      <dsp:nvSpPr>
        <dsp:cNvPr id="0" name=""/>
        <dsp:cNvSpPr/>
      </dsp:nvSpPr>
      <dsp:spPr>
        <a:xfrm>
          <a:off x="3313" y="376168"/>
          <a:ext cx="0" cy="262594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EBAF2A-997B-4974-96BE-42A1C73844D5}">
      <dsp:nvSpPr>
        <dsp:cNvPr id="0" name=""/>
        <dsp:cNvSpPr/>
      </dsp:nvSpPr>
      <dsp:spPr>
        <a:xfrm>
          <a:off x="76256" y="463700"/>
          <a:ext cx="1381102" cy="1181676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7C85D0-A473-4AC1-8C6D-34AEBC142A98}">
      <dsp:nvSpPr>
        <dsp:cNvPr id="0" name=""/>
        <dsp:cNvSpPr/>
      </dsp:nvSpPr>
      <dsp:spPr>
        <a:xfrm>
          <a:off x="76256" y="1645376"/>
          <a:ext cx="1381102" cy="1356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Baseia-se num juramento</a:t>
          </a:r>
          <a:endParaRPr lang="pt-BR" sz="2000" kern="1200" noProof="0" dirty="0"/>
        </a:p>
      </dsp:txBody>
      <dsp:txXfrm>
        <a:off x="76256" y="1645376"/>
        <a:ext cx="1381102" cy="1356739"/>
      </dsp:txXfrm>
    </dsp:sp>
    <dsp:sp modelId="{A14488B7-C958-4C24-AECE-20EC72A83B0C}">
      <dsp:nvSpPr>
        <dsp:cNvPr id="0" name=""/>
        <dsp:cNvSpPr/>
      </dsp:nvSpPr>
      <dsp:spPr>
        <a:xfrm>
          <a:off x="3313" y="84396"/>
          <a:ext cx="1458859" cy="291771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0"/>
                <a:satOff val="0"/>
                <a:lumOff val="0"/>
                <a:alphaOff val="0"/>
                <a:shade val="30000"/>
                <a:satMod val="115000"/>
              </a:schemeClr>
              <a:schemeClr val="accent5">
                <a:hueOff val="0"/>
                <a:satOff val="0"/>
                <a:lumOff val="0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7:21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13" y="84396"/>
        <a:ext cx="1458859" cy="291771"/>
      </dsp:txXfrm>
    </dsp:sp>
    <dsp:sp modelId="{AD5528E7-7B25-4C42-BD97-2882295E200A}">
      <dsp:nvSpPr>
        <dsp:cNvPr id="0" name=""/>
        <dsp:cNvSpPr/>
      </dsp:nvSpPr>
      <dsp:spPr>
        <a:xfrm>
          <a:off x="2025387" y="376168"/>
          <a:ext cx="0" cy="262594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3938020"/>
              <a:satOff val="0"/>
              <a:lumOff val="6863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00D772-BB21-4CA1-A9CE-2105E26CB2F6}">
      <dsp:nvSpPr>
        <dsp:cNvPr id="0" name=""/>
        <dsp:cNvSpPr/>
      </dsp:nvSpPr>
      <dsp:spPr>
        <a:xfrm>
          <a:off x="2098330" y="463700"/>
          <a:ext cx="1381102" cy="1181676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9CBAE9-11DA-4BE0-8FB8-6FE1A6D7319A}">
      <dsp:nvSpPr>
        <dsp:cNvPr id="0" name=""/>
        <dsp:cNvSpPr/>
      </dsp:nvSpPr>
      <dsp:spPr>
        <a:xfrm>
          <a:off x="2098330" y="1645376"/>
          <a:ext cx="1381102" cy="1356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Ele ministra no santuário celestial</a:t>
          </a:r>
          <a:endParaRPr lang="es-ES" sz="2000" kern="1200" dirty="0"/>
        </a:p>
      </dsp:txBody>
      <dsp:txXfrm>
        <a:off x="2098330" y="1645376"/>
        <a:ext cx="1381102" cy="1356739"/>
      </dsp:txXfrm>
    </dsp:sp>
    <dsp:sp modelId="{01D9EC32-1E24-4BC1-8881-969F83FA8B3F}">
      <dsp:nvSpPr>
        <dsp:cNvPr id="0" name=""/>
        <dsp:cNvSpPr/>
      </dsp:nvSpPr>
      <dsp:spPr>
        <a:xfrm>
          <a:off x="2025387" y="84396"/>
          <a:ext cx="1458859" cy="291771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3938020"/>
                <a:satOff val="0"/>
                <a:lumOff val="6863"/>
                <a:alphaOff val="0"/>
                <a:shade val="30000"/>
                <a:satMod val="115000"/>
              </a:schemeClr>
              <a:schemeClr val="accent5">
                <a:hueOff val="3938020"/>
                <a:satOff val="0"/>
                <a:lumOff val="6863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3938020"/>
              <a:satOff val="0"/>
              <a:lumOff val="6863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9:24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25387" y="84396"/>
        <a:ext cx="1458859" cy="291771"/>
      </dsp:txXfrm>
    </dsp:sp>
    <dsp:sp modelId="{7F57E569-AAB7-4AF7-A0C2-4E902326AE5F}">
      <dsp:nvSpPr>
        <dsp:cNvPr id="0" name=""/>
        <dsp:cNvSpPr/>
      </dsp:nvSpPr>
      <dsp:spPr>
        <a:xfrm>
          <a:off x="4047462" y="376168"/>
          <a:ext cx="0" cy="262594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7876041"/>
              <a:satOff val="0"/>
              <a:lumOff val="13726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2795010-6D78-44CA-A1FF-03899ACC5683}">
      <dsp:nvSpPr>
        <dsp:cNvPr id="0" name=""/>
        <dsp:cNvSpPr/>
      </dsp:nvSpPr>
      <dsp:spPr>
        <a:xfrm>
          <a:off x="4120405" y="463700"/>
          <a:ext cx="1381102" cy="1181676"/>
        </a:xfrm>
        <a:prstGeom prst="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E80A387-5374-455B-8AA9-E18DE7C8E28E}">
      <dsp:nvSpPr>
        <dsp:cNvPr id="0" name=""/>
        <dsp:cNvSpPr/>
      </dsp:nvSpPr>
      <dsp:spPr>
        <a:xfrm>
          <a:off x="4120405" y="1645376"/>
          <a:ext cx="1381102" cy="1356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Não é afetado pela morte</a:t>
          </a:r>
          <a:endParaRPr lang="pt-BR" sz="2000" kern="1200" noProof="0" dirty="0"/>
        </a:p>
      </dsp:txBody>
      <dsp:txXfrm>
        <a:off x="4120405" y="1645376"/>
        <a:ext cx="1381102" cy="1356739"/>
      </dsp:txXfrm>
    </dsp:sp>
    <dsp:sp modelId="{C4496827-74A3-4603-823F-1CC0A80982A0}">
      <dsp:nvSpPr>
        <dsp:cNvPr id="0" name=""/>
        <dsp:cNvSpPr/>
      </dsp:nvSpPr>
      <dsp:spPr>
        <a:xfrm>
          <a:off x="4047462" y="84396"/>
          <a:ext cx="1458859" cy="291771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7876041"/>
                <a:satOff val="0"/>
                <a:lumOff val="13726"/>
                <a:alphaOff val="0"/>
                <a:shade val="30000"/>
                <a:satMod val="115000"/>
              </a:schemeClr>
              <a:schemeClr val="accent5">
                <a:hueOff val="7876041"/>
                <a:satOff val="0"/>
                <a:lumOff val="13726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7876041"/>
              <a:satOff val="0"/>
              <a:lumOff val="13726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7:23-24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7462" y="84396"/>
        <a:ext cx="1458859" cy="291771"/>
      </dsp:txXfrm>
    </dsp:sp>
    <dsp:sp modelId="{1C50D88C-4EB8-4BEF-B4B5-E80C280E74B0}">
      <dsp:nvSpPr>
        <dsp:cNvPr id="0" name=""/>
        <dsp:cNvSpPr/>
      </dsp:nvSpPr>
      <dsp:spPr>
        <a:xfrm>
          <a:off x="6069537" y="376168"/>
          <a:ext cx="0" cy="262594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1814062"/>
              <a:satOff val="0"/>
              <a:lumOff val="20588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8E783A-6CD0-4DBC-BF6E-B29F61D6A1F1}">
      <dsp:nvSpPr>
        <dsp:cNvPr id="0" name=""/>
        <dsp:cNvSpPr/>
      </dsp:nvSpPr>
      <dsp:spPr>
        <a:xfrm>
          <a:off x="6142480" y="463700"/>
          <a:ext cx="1381102" cy="1181676"/>
        </a:xfrm>
        <a:prstGeom prst="rect">
          <a:avLst/>
        </a:prstGeom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6F17C10-BEF8-4E7E-B6CC-566DE474E22B}">
      <dsp:nvSpPr>
        <dsp:cNvPr id="0" name=""/>
        <dsp:cNvSpPr/>
      </dsp:nvSpPr>
      <dsp:spPr>
        <a:xfrm>
          <a:off x="6142480" y="1645376"/>
          <a:ext cx="1381102" cy="1356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Sua intercessão e salvação é contínua</a:t>
          </a:r>
          <a:endParaRPr lang="es-ES" sz="2000" kern="1200" dirty="0"/>
        </a:p>
      </dsp:txBody>
      <dsp:txXfrm>
        <a:off x="6142480" y="1645376"/>
        <a:ext cx="1381102" cy="1356739"/>
      </dsp:txXfrm>
    </dsp:sp>
    <dsp:sp modelId="{A3BF1DD8-D800-454E-A438-C6E53FBD685A}">
      <dsp:nvSpPr>
        <dsp:cNvPr id="0" name=""/>
        <dsp:cNvSpPr/>
      </dsp:nvSpPr>
      <dsp:spPr>
        <a:xfrm>
          <a:off x="6069537" y="84396"/>
          <a:ext cx="1458859" cy="291771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1814062"/>
                <a:satOff val="0"/>
                <a:lumOff val="20588"/>
                <a:alphaOff val="0"/>
                <a:shade val="30000"/>
                <a:satMod val="115000"/>
              </a:schemeClr>
              <a:schemeClr val="accent5">
                <a:hueOff val="11814062"/>
                <a:satOff val="0"/>
                <a:lumOff val="20588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1814062"/>
              <a:satOff val="0"/>
              <a:lumOff val="20588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7:25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9537" y="84396"/>
        <a:ext cx="1458859" cy="291771"/>
      </dsp:txXfrm>
    </dsp:sp>
    <dsp:sp modelId="{A468B68B-E73A-4FAD-81A2-7A4F0ADCE302}">
      <dsp:nvSpPr>
        <dsp:cNvPr id="0" name=""/>
        <dsp:cNvSpPr/>
      </dsp:nvSpPr>
      <dsp:spPr>
        <a:xfrm>
          <a:off x="8091612" y="376168"/>
          <a:ext cx="0" cy="262594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5752082"/>
              <a:satOff val="0"/>
              <a:lumOff val="27451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9DE3D9-F786-4E54-BBB9-F507D046E52D}">
      <dsp:nvSpPr>
        <dsp:cNvPr id="0" name=""/>
        <dsp:cNvSpPr/>
      </dsp:nvSpPr>
      <dsp:spPr>
        <a:xfrm>
          <a:off x="8164555" y="463700"/>
          <a:ext cx="1381102" cy="1181676"/>
        </a:xfrm>
        <a:prstGeom prst="rect">
          <a:avLst/>
        </a:prstGeom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FDDAAC3-C296-4554-9CB3-4706F2DF15C5}">
      <dsp:nvSpPr>
        <dsp:cNvPr id="0" name=""/>
        <dsp:cNvSpPr/>
      </dsp:nvSpPr>
      <dsp:spPr>
        <a:xfrm>
          <a:off x="8164555" y="1645376"/>
          <a:ext cx="1381102" cy="1356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É perfeito e compassivo</a:t>
          </a:r>
          <a:endParaRPr lang="es-ES" sz="2000" kern="1200" dirty="0"/>
        </a:p>
      </dsp:txBody>
      <dsp:txXfrm>
        <a:off x="8164555" y="1645376"/>
        <a:ext cx="1381102" cy="1356739"/>
      </dsp:txXfrm>
    </dsp:sp>
    <dsp:sp modelId="{21D2D581-60F8-445D-B017-EA320D44B3D8}">
      <dsp:nvSpPr>
        <dsp:cNvPr id="0" name=""/>
        <dsp:cNvSpPr/>
      </dsp:nvSpPr>
      <dsp:spPr>
        <a:xfrm>
          <a:off x="8091612" y="84396"/>
          <a:ext cx="1458859" cy="291771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5752082"/>
                <a:satOff val="0"/>
                <a:lumOff val="27451"/>
                <a:alphaOff val="0"/>
                <a:shade val="30000"/>
                <a:satMod val="115000"/>
              </a:schemeClr>
              <a:schemeClr val="accent5">
                <a:hueOff val="15752082"/>
                <a:satOff val="0"/>
                <a:lumOff val="27451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5752082"/>
              <a:satOff val="0"/>
              <a:lumOff val="27451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7:26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91612" y="84396"/>
        <a:ext cx="1458859" cy="291771"/>
      </dsp:txXfrm>
    </dsp:sp>
    <dsp:sp modelId="{15CAEFEB-03E9-429D-9020-DB05276FF7AB}">
      <dsp:nvSpPr>
        <dsp:cNvPr id="0" name=""/>
        <dsp:cNvSpPr/>
      </dsp:nvSpPr>
      <dsp:spPr>
        <a:xfrm>
          <a:off x="10165692" y="376168"/>
          <a:ext cx="0" cy="262594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9690102"/>
              <a:satOff val="0"/>
              <a:lumOff val="34314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5FE64BD-104A-4A15-9477-CF39647F4750}">
      <dsp:nvSpPr>
        <dsp:cNvPr id="0" name=""/>
        <dsp:cNvSpPr/>
      </dsp:nvSpPr>
      <dsp:spPr>
        <a:xfrm>
          <a:off x="10322613" y="463700"/>
          <a:ext cx="1381102" cy="1181676"/>
        </a:xfrm>
        <a:prstGeom prst="rect">
          <a:avLst/>
        </a:prstGeom>
        <a:blipFill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4E9F0A7-906E-488E-AF8B-30481BDB0496}">
      <dsp:nvSpPr>
        <dsp:cNvPr id="0" name=""/>
        <dsp:cNvSpPr/>
      </dsp:nvSpPr>
      <dsp:spPr>
        <a:xfrm>
          <a:off x="10113686" y="1645376"/>
          <a:ext cx="1798954" cy="1356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Ele pode nos representar diretamente ao Pai</a:t>
          </a:r>
          <a:endParaRPr lang="es-ES" sz="2000" kern="1200" dirty="0"/>
        </a:p>
      </dsp:txBody>
      <dsp:txXfrm>
        <a:off x="10113686" y="1645376"/>
        <a:ext cx="1798954" cy="1356739"/>
      </dsp:txXfrm>
    </dsp:sp>
    <dsp:sp modelId="{9B069921-9818-4FF0-86C9-DD95386B996F}">
      <dsp:nvSpPr>
        <dsp:cNvPr id="0" name=""/>
        <dsp:cNvSpPr/>
      </dsp:nvSpPr>
      <dsp:spPr>
        <a:xfrm>
          <a:off x="10144311" y="84396"/>
          <a:ext cx="1669577" cy="291771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9690102"/>
                <a:satOff val="0"/>
                <a:lumOff val="34314"/>
                <a:alphaOff val="0"/>
                <a:shade val="30000"/>
                <a:satMod val="115000"/>
              </a:schemeClr>
              <a:schemeClr val="accent5">
                <a:hueOff val="19690102"/>
                <a:satOff val="0"/>
                <a:lumOff val="34314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9690102"/>
              <a:satOff val="0"/>
              <a:lumOff val="34314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6:20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44311" y="84396"/>
        <a:ext cx="1669577" cy="2917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68D492-74D7-3F24-722D-CFF6B012A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5A6A80-1A14-1344-7888-53DBCF1A3B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8D5B62-B1F8-656C-5BFA-2717D2450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D983E6-CC7E-1C8D-CCED-12D84BC4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5D81EC-2536-51E1-DE96-5E5C44193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11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E03038-7A88-0FE5-CE30-0552DEF3D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2F5FC1-47D2-06FC-0967-4E34B5559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963310-1E87-4CC3-33FF-0EDE694F1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5264A8-B666-4916-0737-F8B8FB83D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F626F7-D2DE-D023-1D3F-36F46A961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59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FBADA83-7E32-7EE8-A79E-B6C328B0FC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5518B2-9877-B516-72CE-05E212C96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01D115-AE05-DC74-C83C-CD7A03E83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2F8A80-BF0D-F151-B2AA-DF6A9D18C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EDD56D-142C-D114-A73B-80A8162AE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91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112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04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10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369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10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319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388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441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8768D7-9EC3-B596-70D4-2763340FD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E88DB8-33A5-0BEF-8274-8B78477F9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1C16ED-BDD3-D7C6-1F32-46BB165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52F629-A559-8FDB-A0BD-BB0404064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5A16F0-515B-75BB-33DD-293D9ACA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4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581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378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88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3227B2-9FCF-1422-DD5A-05DBAEBF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9D47CD-FC09-EF6F-2174-805183751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3B9EDF-1B48-D7C1-4A40-B83D497F7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50283F-07D0-FAC2-2A9F-DD08074E5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70A179-3855-92E8-0A01-F1ADD1575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315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2E6F3-F91C-6A99-CF4D-DFE45A7B8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05FD0A-ED18-74BD-9811-72B7B4FAD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089A609-7FBB-71E9-BC88-B68679070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DAB0D7-2275-88B7-C804-F94EF3FA3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11E997-E6D7-6840-AD9A-1AF93F969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927122-D015-06E7-274E-AA683CE3B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26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B5FC23-26DF-2FC2-C1B2-E7A34A3F1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616A1A-8E92-D1C3-3E60-3F99F9851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C65AFF-5FF6-A35F-AD94-80A0717A6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0FEC7D-7A47-034B-2594-D3D2539FB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FFE1481-3E42-9EE3-7303-04A078AB57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8FC18F3-27E3-5391-AADF-3FF1A9EE3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4EADA1B-9011-54B7-B0E0-F3DCE7904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79114F1-B7D8-26B2-D6D4-7CF439CF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080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70DBDE-C1C9-AE3D-013B-5C0D913CD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E40AC30-5B86-1E5A-B4B5-40D2E0A54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5182E60-FFF1-9EF9-1FBD-C624EF34F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616D305-7D88-D173-2559-6AA06609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45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39FF7FF-658E-9736-71B2-F7EDBA5F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AED1D6C-E455-2DD4-1EDC-6A7B9107D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6CF632-CF7C-FAB8-67E3-1AC1A52EC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497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544219-DA48-EF5F-1188-367F8190A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7A3EBA-F4B7-AC42-A4A7-7BAADA11A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980130-245F-85AE-07DC-2DC506143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441316-AA49-4396-1F83-997E6AC81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46D45A-7667-EB7F-4D12-25E13CFC7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839BF92-328A-B529-E2CC-48B24E313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340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E83608-D812-7CE5-9058-58C846FB3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001E25E-2A0E-6ACE-6D86-7E6176F06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805BD1-575C-691F-D871-389590177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E8CC49-9F33-8359-8E24-12C00122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78BEB2D-74ED-CEB9-A986-0C5D217B9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0F3237-845A-6A0F-4E22-AE40DC62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94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92B9E48-F3A8-8086-20BC-EE1B6A10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B4F89EA-2017-59C9-E561-9F1F02117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165B5D-FAC0-2670-843D-92DCD6845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DBC42-EB51-42C7-88B8-0C774A534321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8A9940-8CBA-7BE4-18E8-9D197F297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F8D360-97AC-DF07-0913-FE4A408B6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00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775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g"/><Relationship Id="rId7" Type="http://schemas.microsoft.com/office/2007/relationships/hdphoto" Target="../media/hdphoto1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6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5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24.jpeg"/><Relationship Id="rId3" Type="http://schemas.openxmlformats.org/officeDocument/2006/relationships/image" Target="../media/image20.jpg"/><Relationship Id="rId7" Type="http://schemas.openxmlformats.org/officeDocument/2006/relationships/diagramColors" Target="../diagrams/colors2.xml"/><Relationship Id="rId12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2.jpeg"/><Relationship Id="rId5" Type="http://schemas.openxmlformats.org/officeDocument/2006/relationships/diagramLayout" Target="../diagrams/layout2.xml"/><Relationship Id="rId10" Type="http://schemas.microsoft.com/office/2007/relationships/hdphoto" Target="../media/hdphoto2.wdp"/><Relationship Id="rId4" Type="http://schemas.openxmlformats.org/officeDocument/2006/relationships/diagramData" Target="../diagrams/data2.xml"/><Relationship Id="rId9" Type="http://schemas.openxmlformats.org/officeDocument/2006/relationships/image" Target="../media/image21.png"/><Relationship Id="rId1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ED657EB-BBAE-A5E7-C123-5E7FE6756792}"/>
              </a:ext>
            </a:extLst>
          </p:cNvPr>
          <p:cNvSpPr txBox="1"/>
          <p:nvPr/>
        </p:nvSpPr>
        <p:spPr>
          <a:xfrm>
            <a:off x="6662057" y="152106"/>
            <a:ext cx="53156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BENDITO O QUE VEM EM NOME DO SENHOR!</a:t>
            </a:r>
            <a:endParaRPr lang="es-E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2D8947-4FEA-6816-4DEA-3AD3FE6CC80F}"/>
              </a:ext>
            </a:extLst>
          </p:cNvPr>
          <p:cNvSpPr txBox="1"/>
          <p:nvPr/>
        </p:nvSpPr>
        <p:spPr>
          <a:xfrm>
            <a:off x="0" y="6519446"/>
            <a:ext cx="2911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>
                <a:solidFill>
                  <a:srgbClr val="F9E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Lição 9 para 2 de março de 2024</a:t>
            </a:r>
            <a:endParaRPr lang="es-ES" sz="1600" b="1" dirty="0">
              <a:solidFill>
                <a:srgbClr val="F9E4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728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rgbClr val="F9A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A29A97C-0C3C-4F06-9CA4-68DFD1CE4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08317" y="393192"/>
            <a:ext cx="6583680" cy="6464807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01292C1-8B12-4AF2-9B59-8851A132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40" y="-494776"/>
            <a:ext cx="6583680" cy="4490704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 descr="Imagen que contiene ladrillo, tabla, caja, luz&#10;&#10;Descripción generada automáticamente">
            <a:extLst>
              <a:ext uri="{FF2B5EF4-FFF2-40B4-BE49-F238E27FC236}">
                <a16:creationId xmlns:a16="http://schemas.microsoft.com/office/drawing/2014/main" id="{F957EA41-FD78-9024-2F8C-417D337EF5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322" y="265636"/>
            <a:ext cx="4389678" cy="3588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EA1D2ED-5488-FD1B-6038-9ADF916C5125}"/>
              </a:ext>
            </a:extLst>
          </p:cNvPr>
          <p:cNvSpPr txBox="1"/>
          <p:nvPr/>
        </p:nvSpPr>
        <p:spPr>
          <a:xfrm>
            <a:off x="91440" y="4139684"/>
            <a:ext cx="5865431" cy="224676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pt-BR" sz="2800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A pedra rejeitada pelos construtores se tornou a pedra angular. Esta é a obra do Senhor, é uma maravilha aos nossos olhos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(Salmo 118:22-23)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CC660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33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E44164D-4695-9119-3087-3691046094F1}"/>
              </a:ext>
            </a:extLst>
          </p:cNvPr>
          <p:cNvSpPr txBox="1"/>
          <p:nvPr/>
        </p:nvSpPr>
        <p:spPr>
          <a:xfrm>
            <a:off x="7548975" y="4054066"/>
            <a:ext cx="446560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800"/>
              </a:spcBef>
            </a:pPr>
            <a:r>
              <a:rPr lang="pt-BR" sz="2000" b="1" dirty="0">
                <a:solidFill>
                  <a:srgbClr val="5CA25C"/>
                </a:solidFill>
              </a:rPr>
              <a:t>O Pastor (Salmo 23).</a:t>
            </a:r>
          </a:p>
          <a:p>
            <a:pPr>
              <a:spcBef>
                <a:spcPts val="1800"/>
              </a:spcBef>
            </a:pPr>
            <a:r>
              <a:rPr lang="pt-BR" sz="2000" b="1" dirty="0">
                <a:solidFill>
                  <a:srgbClr val="A6585C"/>
                </a:solidFill>
              </a:rPr>
              <a:t>O Messias Sofredor (Salmo 22).</a:t>
            </a:r>
          </a:p>
          <a:p>
            <a:pPr>
              <a:spcBef>
                <a:spcPts val="1800"/>
              </a:spcBef>
            </a:pPr>
            <a:r>
              <a:rPr lang="pt-BR" sz="2000" b="1" dirty="0">
                <a:solidFill>
                  <a:srgbClr val="AF886D"/>
                </a:solidFill>
              </a:rPr>
              <a:t>O Filho de Davi (Salmos 89 e 132).</a:t>
            </a:r>
          </a:p>
          <a:p>
            <a:pPr>
              <a:spcBef>
                <a:spcPts val="1800"/>
              </a:spcBef>
            </a:pPr>
            <a:r>
              <a:rPr lang="pt-BR" sz="2000" b="1" dirty="0">
                <a:solidFill>
                  <a:srgbClr val="6090C0"/>
                </a:solidFill>
              </a:rPr>
              <a:t>O Rei Eterno (Salmo 2).</a:t>
            </a:r>
          </a:p>
          <a:p>
            <a:pPr>
              <a:spcBef>
                <a:spcPts val="1800"/>
              </a:spcBef>
            </a:pPr>
            <a:r>
              <a:rPr lang="pt-BR" sz="2000" b="1" dirty="0">
                <a:solidFill>
                  <a:srgbClr val="A04A83"/>
                </a:solidFill>
              </a:rPr>
              <a:t>O Sacerdote celestial (Salmo 110).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3DAFA8-A827-6FB3-CE09-ADD1E2BECCE4}"/>
              </a:ext>
            </a:extLst>
          </p:cNvPr>
          <p:cNvSpPr txBox="1"/>
          <p:nvPr/>
        </p:nvSpPr>
        <p:spPr>
          <a:xfrm>
            <a:off x="142913" y="191823"/>
            <a:ext cx="4855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Os Salmos nos falam sobre os sentimentos de seus autores e sobre seu relacionamento com Deus. Mas não param por aí.</a:t>
            </a:r>
            <a:endParaRPr lang="es-ES" sz="2000" b="1" dirty="0"/>
          </a:p>
        </p:txBody>
      </p:sp>
      <p:pic>
        <p:nvPicPr>
          <p:cNvPr id="7" name="Imagen 6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A74E0557-33C6-CCDF-6882-34DC212E1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843" y="249389"/>
            <a:ext cx="6981740" cy="3549051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22967349-5CE3-3C73-2203-6084560B4975}"/>
              </a:ext>
            </a:extLst>
          </p:cNvPr>
          <p:cNvGrpSpPr/>
          <p:nvPr/>
        </p:nvGrpSpPr>
        <p:grpSpPr>
          <a:xfrm>
            <a:off x="328967" y="4054066"/>
            <a:ext cx="5767033" cy="2632267"/>
            <a:chOff x="500332" y="3967114"/>
            <a:chExt cx="5767033" cy="2632267"/>
          </a:xfrm>
        </p:grpSpPr>
        <p:pic>
          <p:nvPicPr>
            <p:cNvPr id="5" name="Imagen 4" descr="Interfaz de usuario gráfica, Sitio web&#10;&#10;Descripción generada automáticamente">
              <a:extLst>
                <a:ext uri="{FF2B5EF4-FFF2-40B4-BE49-F238E27FC236}">
                  <a16:creationId xmlns:a16="http://schemas.microsoft.com/office/drawing/2014/main" id="{88BE46C8-1E55-5071-DCE8-D2505D347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332" y="3972465"/>
              <a:ext cx="4378194" cy="2626916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Imagen 8" descr="Un grupo de personas en un escenario&#10;&#10;Descripción generada automáticamente con confianza media">
              <a:extLst>
                <a:ext uri="{FF2B5EF4-FFF2-40B4-BE49-F238E27FC236}">
                  <a16:creationId xmlns:a16="http://schemas.microsoft.com/office/drawing/2014/main" id="{2C7CB776-390D-444F-FDFE-AD688827B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8526" y="3967114"/>
              <a:ext cx="1388839" cy="2626917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2" name="Imagen 11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128F2C3-0EBA-C6DA-9CBA-D9EBFF2FC4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5" y="4558731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Imagen 1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650D77F3-5953-9BE5-23E7-190F7CBD81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4" y="5634153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Imagen 1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0481D960-6194-8BDB-4CAC-20897DB9DF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4" y="4021020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Imagen 1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131287B7-5A2D-3AEE-D239-94DA238B79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4" y="5096442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6" name="Imagen 1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EC970135-FB1E-58E2-0EC5-BC9AA88426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5" y="6171863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2A1EDE0-33DE-AF7E-EDC2-B82A42FBD67A}"/>
              </a:ext>
            </a:extLst>
          </p:cNvPr>
          <p:cNvSpPr txBox="1"/>
          <p:nvPr/>
        </p:nvSpPr>
        <p:spPr>
          <a:xfrm>
            <a:off x="142913" y="2207759"/>
            <a:ext cx="48554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Graças aos Salmos, podemos ver como Deus organizou os eventos da vida, morte, ressurreição, ascensão e glorificação de nosso Senhor Jesus Cristo, o Messias, nosso Salvador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617257F-4319-A62A-546F-8107105F77A6}"/>
              </a:ext>
            </a:extLst>
          </p:cNvPr>
          <p:cNvSpPr txBox="1"/>
          <p:nvPr/>
        </p:nvSpPr>
        <p:spPr>
          <a:xfrm>
            <a:off x="142913" y="1212125"/>
            <a:ext cx="48554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Espírito Santo inspirou seus autores a expressar claramente vários aspectos essenciais do Plano de Redenção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070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EAAE1A9B-28F6-5267-9491-0672DCEFA5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77025"/>
          </a:xfrm>
          <a:prstGeom prst="rect">
            <a:avLst/>
          </a:prstGeom>
          <a:solidFill>
            <a:schemeClr val="accent6">
              <a:lumMod val="75000"/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5BA7318-FBD4-DA94-8AE3-CAAC4B143FAF}"/>
              </a:ext>
            </a:extLst>
          </p:cNvPr>
          <p:cNvSpPr txBox="1"/>
          <p:nvPr/>
        </p:nvSpPr>
        <p:spPr>
          <a:xfrm>
            <a:off x="2998879" y="-56562"/>
            <a:ext cx="63269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b="1" spc="300" dirty="0">
                <a:ln w="6600">
                  <a:solidFill>
                    <a:schemeClr val="bg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bg2"/>
                  </a:outerShdw>
                </a:effectLst>
              </a:rPr>
              <a:t>O PASTOR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F69599-D37F-7A10-2E6A-17B7917B0256}"/>
              </a:ext>
            </a:extLst>
          </p:cNvPr>
          <p:cNvSpPr txBox="1"/>
          <p:nvPr/>
        </p:nvSpPr>
        <p:spPr>
          <a:xfrm>
            <a:off x="2935378" y="610653"/>
            <a:ext cx="6428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“O Senhor é o meu pastor; nada me faltará” </a:t>
            </a:r>
            <a:r>
              <a:rPr lang="pt-BR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(Salmo 23:1)</a:t>
            </a:r>
            <a:endParaRPr lang="pt-BR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E79D2B4-F6E5-5610-CE3D-E68B2CF3C798}"/>
              </a:ext>
            </a:extLst>
          </p:cNvPr>
          <p:cNvSpPr txBox="1"/>
          <p:nvPr/>
        </p:nvSpPr>
        <p:spPr>
          <a:xfrm>
            <a:off x="5882326" y="1058171"/>
            <a:ext cx="6177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Durante a primeira parte de sua vida, Davi — o autor de grande parte dos Salmos — pastoreava o gado de seu pai (1 Sam. 16:11-13; 2 Sam. 7:8). Aprendeu a amar suas ovelhas e defendê-las do perigo </a:t>
            </a:r>
            <a:r>
              <a:rPr lang="es-ES" sz="2000" b="1" dirty="0"/>
              <a:t>(1S. 17:34-35).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19033693-1FC2-7F82-F297-8D4EA7E5D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4771986"/>
              </p:ext>
            </p:extLst>
          </p:nvPr>
        </p:nvGraphicFramePr>
        <p:xfrm>
          <a:off x="224287" y="4046871"/>
          <a:ext cx="6245524" cy="1472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9DF36CDA-67BA-5402-A895-DED6F5A9BFA2}"/>
              </a:ext>
            </a:extLst>
          </p:cNvPr>
          <p:cNvSpPr txBox="1"/>
          <p:nvPr/>
        </p:nvSpPr>
        <p:spPr>
          <a:xfrm>
            <a:off x="177152" y="5477548"/>
            <a:ext cx="7090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Jesus é o Bom Pastor. Pertencemos a Ele porque Ele nos criou, nos salvou e nos guiou</a:t>
            </a:r>
            <a:r>
              <a:rPr lang="es-ES" sz="2000" b="1" dirty="0"/>
              <a:t>(Jo. 10:4, 11-12).</a:t>
            </a:r>
          </a:p>
        </p:txBody>
      </p:sp>
      <p:pic>
        <p:nvPicPr>
          <p:cNvPr id="4" name="Imagen 3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736204F5-F56A-E86C-2D91-F811FAEF58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82" y="1147438"/>
            <a:ext cx="5658039" cy="28290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agen 12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19974847-3BBE-202E-2193-B464424BE4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614" y="4197603"/>
            <a:ext cx="4416843" cy="248447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8" name="Imagen 17" descr="Un hombre parado en un cuerpo de agua&#10;&#10;Descripción generada automáticamente con confianza media">
            <a:extLst>
              <a:ext uri="{FF2B5EF4-FFF2-40B4-BE49-F238E27FC236}">
                <a16:creationId xmlns:a16="http://schemas.microsoft.com/office/drawing/2014/main" id="{D6C56D5E-50E1-3667-7141-3876FC1A5A5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974" y="95866"/>
            <a:ext cx="1387697" cy="890363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n 21" descr="Imagen que contiene animal, mamífero, cama, mujer&#10;&#10;Descripción generada automáticamente">
            <a:extLst>
              <a:ext uri="{FF2B5EF4-FFF2-40B4-BE49-F238E27FC236}">
                <a16:creationId xmlns:a16="http://schemas.microsoft.com/office/drawing/2014/main" id="{951B1913-6E1D-3D09-FF1E-2E89A6D4CDB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8"/>
          <a:stretch/>
        </p:blipFill>
        <p:spPr>
          <a:xfrm>
            <a:off x="10891530" y="88093"/>
            <a:ext cx="1168288" cy="891892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n 23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61B3626C-23DB-96DA-52F2-D615B3198A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362" y="95866"/>
            <a:ext cx="1473531" cy="884119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Imagen 25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2F4C95C5-C1BD-BD91-47D3-7F21E3D0955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2574" y="95866"/>
            <a:ext cx="1386305" cy="895528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BA4783D-4C85-4C6B-40FB-7CC65395566B}"/>
              </a:ext>
            </a:extLst>
          </p:cNvPr>
          <p:cNvSpPr txBox="1"/>
          <p:nvPr/>
        </p:nvSpPr>
        <p:spPr>
          <a:xfrm>
            <a:off x="5887170" y="3381884"/>
            <a:ext cx="63048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Qual é a relação entre Deus (nosso Pastor) e nós (as ovelhas do seu pasto)?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B9635DC-4EEC-989A-CC75-07D6A40184F2}"/>
              </a:ext>
            </a:extLst>
          </p:cNvPr>
          <p:cNvSpPr txBox="1"/>
          <p:nvPr/>
        </p:nvSpPr>
        <p:spPr>
          <a:xfrm>
            <a:off x="5882326" y="2381610"/>
            <a:ext cx="6309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Ao compor seus salmos, Davi viu a si mesmo, e ao povo de Israel, como ovelhas sob os cuidados pessoais do divino Pastor </a:t>
            </a:r>
            <a:r>
              <a:rPr lang="es-ES" sz="2000" b="1" dirty="0"/>
              <a:t>(Sal. 23:1-4).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B5285F5-A434-D09B-A3C4-FE19FAF91287}"/>
              </a:ext>
            </a:extLst>
          </p:cNvPr>
          <p:cNvSpPr txBox="1"/>
          <p:nvPr/>
        </p:nvSpPr>
        <p:spPr>
          <a:xfrm>
            <a:off x="177152" y="6181083"/>
            <a:ext cx="70909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 entramos em um relacionamento íntimo com Ele, sua voz será familiar e nos tornaremos parte de Seu rebanho </a:t>
            </a:r>
            <a:r>
              <a:rPr lang="es-ES" sz="2000" b="1" dirty="0"/>
              <a:t>(Jo. 10:4-5, 16).</a:t>
            </a:r>
          </a:p>
        </p:txBody>
      </p:sp>
    </p:spTree>
    <p:extLst>
      <p:ext uri="{BB962C8B-B14F-4D97-AF65-F5344CB8AC3E}">
        <p14:creationId xmlns:p14="http://schemas.microsoft.com/office/powerpoint/2010/main" val="30369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95B2CBC-2683-4857-87DA-7757F9A16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">
                                            <p:graphicEl>
                                              <a:dgm id="{295B2CBC-2683-4857-87DA-7757F9A162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B53C96-216E-4DBD-AB19-38BA47BC6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>
                                            <p:graphicEl>
                                              <a:dgm id="{03B53C96-216E-4DBD-AB19-38BA47BC65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B100F7-E881-49F2-AB27-7A7F53BBE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">
                                            <p:graphicEl>
                                              <a:dgm id="{8CB100F7-E881-49F2-AB27-7A7F53BBE6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73628B-9DEF-486E-87B8-6A56516FCD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">
                                            <p:graphicEl>
                                              <a:dgm id="{C373628B-9DEF-486E-87B8-6A56516FCD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18E7EED-1BAA-49B4-A7BD-70FA49628E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">
                                            <p:graphicEl>
                                              <a:dgm id="{F18E7EED-1BAA-49B4-A7BD-70FA49628E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Graphic spid="5" grpId="0" uiExpand="1">
        <p:bldSub>
          <a:bldDgm bld="one"/>
        </p:bldSub>
      </p:bldGraphic>
      <p:bldP spid="9" grpId="0"/>
      <p:bldP spid="8" grpId="0"/>
      <p:bldP spid="11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4F6792CB-DC00-2627-4CDA-66D9F5DAD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882" y="1271492"/>
            <a:ext cx="6987901" cy="3818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50A209A1-05AF-1BAA-957A-9A9B543CF2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18997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1622E6F-6B64-2284-58F5-4D95454AECEA}"/>
              </a:ext>
            </a:extLst>
          </p:cNvPr>
          <p:cNvSpPr txBox="1"/>
          <p:nvPr/>
        </p:nvSpPr>
        <p:spPr>
          <a:xfrm>
            <a:off x="-3" y="221384"/>
            <a:ext cx="6593699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>
                <a:rot lat="780000" lon="20039998" rev="0"/>
              </a:camera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800" b="1" spc="300" dirty="0">
                <a:ln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O MESSIAS SOFREDOR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DBF603-34B5-B2A9-64CF-5EF08E3163A3}"/>
              </a:ext>
            </a:extLst>
          </p:cNvPr>
          <p:cNvSpPr txBox="1"/>
          <p:nvPr/>
        </p:nvSpPr>
        <p:spPr>
          <a:xfrm>
            <a:off x="6593696" y="56541"/>
            <a:ext cx="5408042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4A0D4"/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rgbClr val="54A0D4"/>
                </a:solidFill>
                <a:latin typeface="Comic Sans MS" panose="030F0702030302020204" pitchFamily="66" charset="0"/>
              </a:rPr>
              <a:t>Fui derramado como águas, e todos os meus ossos foram desarticulados; Meu coração era como cera, derretendo no meio das minhas entranhas</a:t>
            </a:r>
            <a:r>
              <a:rPr lang="es-ES" b="1" dirty="0">
                <a:solidFill>
                  <a:srgbClr val="54A0D4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54A0D4"/>
                </a:solidFill>
                <a:latin typeface="Comic Sans MS" panose="030F0702030302020204" pitchFamily="66" charset="0"/>
              </a:rPr>
              <a:t>(Salmo 22:14)</a:t>
            </a:r>
            <a:endParaRPr lang="es-ES" b="1" dirty="0">
              <a:solidFill>
                <a:srgbClr val="54A0D4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6E31DC-0093-6DBC-5494-7F8F3B8B4A56}"/>
              </a:ext>
            </a:extLst>
          </p:cNvPr>
          <p:cNvSpPr txBox="1"/>
          <p:nvPr/>
        </p:nvSpPr>
        <p:spPr>
          <a:xfrm>
            <a:off x="29749" y="1318997"/>
            <a:ext cx="5202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Salmo 22 é uma predição dos sofrimentos do Messias. Cumpriu-se exatamente na crucificação de Jesus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29D90158-242D-936E-84B2-B15C53F603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4481919"/>
              </p:ext>
            </p:extLst>
          </p:nvPr>
        </p:nvGraphicFramePr>
        <p:xfrm>
          <a:off x="4809952" y="1318997"/>
          <a:ext cx="7261410" cy="3702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 descr="Una pared de piedra&#10;&#10;Descripción generada automáticamente con confianza media">
            <a:extLst>
              <a:ext uri="{FF2B5EF4-FFF2-40B4-BE49-F238E27FC236}">
                <a16:creationId xmlns:a16="http://schemas.microsoft.com/office/drawing/2014/main" id="{6222325C-0C77-B412-DE57-DE16EBFA91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75" y="3642710"/>
            <a:ext cx="4613525" cy="186715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2D9F55E-DD5E-8DA5-0A21-146A81E4B78B}"/>
              </a:ext>
            </a:extLst>
          </p:cNvPr>
          <p:cNvSpPr txBox="1"/>
          <p:nvPr/>
        </p:nvSpPr>
        <p:spPr>
          <a:xfrm>
            <a:off x="101542" y="5509869"/>
            <a:ext cx="53565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nos deixarmos cair sobre esta "pedra" seremos quebrantados e obteremos a salvação; Mas se a rejeitarmos, seremos despedaçados e estaremos perdidos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Lc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20:17-18)</a:t>
            </a:r>
          </a:p>
        </p:txBody>
      </p:sp>
      <p:pic>
        <p:nvPicPr>
          <p:cNvPr id="13" name="Imagen 12" descr="Man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B002241E-A653-D86F-253B-159A26584B3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2589" y="5185768"/>
            <a:ext cx="1146128" cy="1567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E9982AE-09E1-E4D2-1C16-5183147A1ED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6002" y="5185072"/>
            <a:ext cx="1177359" cy="1567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Dibujo de un hombre&#10;&#10;Descripción generada automáticamente con confianza baja">
            <a:extLst>
              <a:ext uri="{FF2B5EF4-FFF2-40B4-BE49-F238E27FC236}">
                <a16:creationId xmlns:a16="http://schemas.microsoft.com/office/drawing/2014/main" id="{C7AF55D5-5651-F855-E3F7-FED5742ABD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302" y="5187873"/>
            <a:ext cx="2089346" cy="1567009"/>
          </a:xfrm>
          <a:prstGeom prst="snip2DiagRect">
            <a:avLst>
              <a:gd name="adj1" fmla="val 11671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Imagen 22" descr="Imagen que contiene interior, hombre, pequeño, mujer&#10;&#10;Descripción generada automáticamente">
            <a:extLst>
              <a:ext uri="{FF2B5EF4-FFF2-40B4-BE49-F238E27FC236}">
                <a16:creationId xmlns:a16="http://schemas.microsoft.com/office/drawing/2014/main" id="{B9F582A2-9601-24BF-6553-BCA2F0A8A5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03657" y="5185072"/>
            <a:ext cx="1567705" cy="1567705"/>
          </a:xfrm>
          <a:prstGeom prst="snip2DiagRect">
            <a:avLst>
              <a:gd name="adj1" fmla="val 0"/>
              <a:gd name="adj2" fmla="val 1175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39E7D45-BBA1-F704-4C21-1CA9FB4A2AE2}"/>
              </a:ext>
            </a:extLst>
          </p:cNvPr>
          <p:cNvSpPr txBox="1"/>
          <p:nvPr/>
        </p:nvSpPr>
        <p:spPr>
          <a:xfrm>
            <a:off x="29749" y="2295518"/>
            <a:ext cx="52021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Apesar da rejeição de seu povo e do sofrimento a que foi submetido, Deus fez de Jesus a "pedra angular" do Templo espiritual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(Sal. 118:22; Ef. 2:20-22; 1P. 2:4).</a:t>
            </a:r>
          </a:p>
        </p:txBody>
      </p:sp>
    </p:spTree>
    <p:extLst>
      <p:ext uri="{BB962C8B-B14F-4D97-AF65-F5344CB8AC3E}">
        <p14:creationId xmlns:p14="http://schemas.microsoft.com/office/powerpoint/2010/main" val="409760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E2D8E93-2511-4040-A946-10906EFD2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CE2D8E93-2511-4040-A946-10906EFD2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60C5BF-4DAE-4082-9603-8D541B7B9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3860C5BF-4DAE-4082-9603-8D541B7B9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3E20493-14A3-4F19-8011-8B36840E03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03E20493-14A3-4F19-8011-8B36840E03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ED693D-1908-40BD-B840-219FA21D76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>
                                            <p:graphicEl>
                                              <a:dgm id="{0BED693D-1908-40BD-B840-219FA21D76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A18EEC9-A89A-4FF1-AF7D-7DEA1D7CE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dgm id="{4A18EEC9-A89A-4FF1-AF7D-7DEA1D7CE9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3B65E45-84E0-47FC-9ABB-1DEB60DF0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C3B65E45-84E0-47FC-9ABB-1DEB60DF03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0E3EE80-2BC4-4B09-A267-4761DFE2E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dgm id="{E0E3EE80-2BC4-4B09-A267-4761DFE2E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6E5D393-1977-4DF6-9602-2462EE475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>
                                            <p:graphicEl>
                                              <a:dgm id="{46E5D393-1977-4DF6-9602-2462EE4759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13A75C-07F4-4A54-BACF-AE1CB9A1EB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">
                                            <p:graphicEl>
                                              <a:dgm id="{3813A75C-07F4-4A54-BACF-AE1CB9A1EB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9B90332-ED4D-43CD-9C12-41FBE4E21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49B90332-ED4D-43CD-9C12-41FBE4E21F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6F110A8-CFD9-486B-BD7D-DD76521102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66F110A8-CFD9-486B-BD7D-DD76521102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2DC2DE-1821-4ACE-B3FB-ED341CB15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">
                                            <p:graphicEl>
                                              <a:dgm id="{312DC2DE-1821-4ACE-B3FB-ED341CB156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0FAD04-28E1-4550-B9FB-35F6726DF8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">
                                            <p:graphicEl>
                                              <a:dgm id="{0C0FAD04-28E1-4550-B9FB-35F6726DF8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A3AEC4-1988-44A5-8F91-F49F33308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">
                                            <p:graphicEl>
                                              <a:dgm id="{7EA3AEC4-1988-44A5-8F91-F49F33308F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EEFEAC-25ED-4DF4-BD9A-62D794A5C4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7">
                                            <p:graphicEl>
                                              <a:dgm id="{41EEFEAC-25ED-4DF4-BD9A-62D794A5C4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9EBA74-0C3E-422E-8478-19F0888B4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7">
                                            <p:graphicEl>
                                              <a:dgm id="{389EBA74-0C3E-422E-8478-19F0888B41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F1B9368-0C17-44B5-B0F4-8DFCB1EBF7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">
                                            <p:graphicEl>
                                              <a:dgm id="{BF1B9368-0C17-44B5-B0F4-8DFCB1EBF7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7D8F0D-56BA-451B-A0DB-247A6E292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">
                                            <p:graphicEl>
                                              <a:dgm id="{1C7D8F0D-56BA-451B-A0DB-247A6E292C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Graphic spid="7" grpId="0" uiExpand="1">
        <p:bldSub>
          <a:bldDgm bld="one"/>
        </p:bldSub>
      </p:bldGraphic>
      <p:bldP spid="11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C64A3F39-D942-ACD3-D889-87282470E2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23439"/>
          </a:xfrm>
          <a:prstGeom prst="rect">
            <a:avLst/>
          </a:prstGeom>
          <a:blipFill dpi="0" rotWithShape="1">
            <a:blip r:embed="rId3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1BF66B-174E-32A7-85E5-5296A68D848E}"/>
              </a:ext>
            </a:extLst>
          </p:cNvPr>
          <p:cNvSpPr txBox="1"/>
          <p:nvPr/>
        </p:nvSpPr>
        <p:spPr>
          <a:xfrm>
            <a:off x="0" y="-6737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FILHO DE DAVI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DBAF419-B2C1-AA74-BFE7-A059F4CB66D9}"/>
              </a:ext>
            </a:extLst>
          </p:cNvPr>
          <p:cNvSpPr txBox="1"/>
          <p:nvPr/>
        </p:nvSpPr>
        <p:spPr>
          <a:xfrm>
            <a:off x="734518" y="581298"/>
            <a:ext cx="105980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Fiz uma aliança com o meu escolhido; Jurei ao meu servo Davi, dizendo: "Estabelecerei seus descendentes para sempre e edificarei seu trono para todas as gerações</a:t>
            </a:r>
            <a:r>
              <a:rPr lang="es-E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 89:3-4)</a:t>
            </a:r>
            <a:endParaRPr lang="es-ES" b="1" dirty="0">
              <a:solidFill>
                <a:srgbClr val="EBCD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891F5F6-F19E-8076-20F5-935AC39521F2}"/>
              </a:ext>
            </a:extLst>
          </p:cNvPr>
          <p:cNvSpPr txBox="1"/>
          <p:nvPr/>
        </p:nvSpPr>
        <p:spPr>
          <a:xfrm>
            <a:off x="301925" y="1388853"/>
            <a:ext cx="6503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Deus fez um pacto com Davi e o declarou o "primogênito", isto é, o maior entre os reis da terra</a:t>
            </a:r>
            <a:r>
              <a:rPr lang="es-ES" sz="2000" b="1" dirty="0"/>
              <a:t> (Sal. 89:27).</a:t>
            </a:r>
          </a:p>
        </p:txBody>
      </p:sp>
      <p:pic>
        <p:nvPicPr>
          <p:cNvPr id="4" name="Imagen 3" descr="Un hombre con un turbante en la cabeza&#10;&#10;Descripción generada automáticamente con confianza media">
            <a:extLst>
              <a:ext uri="{FF2B5EF4-FFF2-40B4-BE49-F238E27FC236}">
                <a16:creationId xmlns:a16="http://schemas.microsoft.com/office/drawing/2014/main" id="{E607B45D-57DD-1504-C5D8-A7C72058EC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5061" y="1407325"/>
            <a:ext cx="5085013" cy="4080294"/>
          </a:xfrm>
          <a:prstGeom prst="ellipse">
            <a:avLst/>
          </a:prstGeom>
          <a:ln w="63500" cap="rnd">
            <a:solidFill>
              <a:schemeClr val="tx2">
                <a:lumMod val="5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F3DE368-F775-F432-8F36-9DB3B9DC6E39}"/>
              </a:ext>
            </a:extLst>
          </p:cNvPr>
          <p:cNvSpPr txBox="1"/>
          <p:nvPr/>
        </p:nvSpPr>
        <p:spPr>
          <a:xfrm>
            <a:off x="3320716" y="5469147"/>
            <a:ext cx="88712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aliança de Deus com Davi pertence a todos nós. Embora, como seres humanos fracos, falhemos repetidamente em cumprir as exigências da aliança, Deus, em Sua misericórdia, honrará todos nós que, pela fé, nos apegamos ao Salvador, declarando-nos "reis e sacerdotes“ </a:t>
            </a:r>
            <a:r>
              <a:rPr lang="es-ES" sz="2000" b="1" dirty="0"/>
              <a:t>(Ap. 1:5-6).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16D546A-9652-4BD8-EF52-C22861572572}"/>
              </a:ext>
            </a:extLst>
          </p:cNvPr>
          <p:cNvSpPr txBox="1"/>
          <p:nvPr/>
        </p:nvSpPr>
        <p:spPr>
          <a:xfrm>
            <a:off x="3320716" y="4268080"/>
            <a:ext cx="34843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Jesus, o filho de Davi, o ungido, cingiu-se para sempre com a coroa real</a:t>
            </a:r>
            <a:r>
              <a:rPr lang="es-ES" sz="2000" b="1" dirty="0"/>
              <a:t> (Sal. 132:17-18).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11FFD29-DAFC-2968-9888-20587FA80D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88" y="4320972"/>
            <a:ext cx="3061798" cy="2296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EDD64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8561F84-090C-7E64-DFA4-B047A4293113}"/>
              </a:ext>
            </a:extLst>
          </p:cNvPr>
          <p:cNvSpPr txBox="1"/>
          <p:nvPr/>
        </p:nvSpPr>
        <p:spPr>
          <a:xfrm>
            <a:off x="301925" y="3481734"/>
            <a:ext cx="65031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parte humana da aliança falhou (</a:t>
            </a:r>
            <a:r>
              <a:rPr lang="pt-BR" sz="2000" b="1" dirty="0" err="1"/>
              <a:t>Sl</a:t>
            </a:r>
            <a:r>
              <a:rPr lang="pt-BR" sz="2000" b="1" dirty="0"/>
              <a:t>. 132:11-12). No entanto, Deus manteve a Sua aliança</a:t>
            </a:r>
            <a:r>
              <a:rPr lang="es-ES" sz="2000" b="1" dirty="0"/>
              <a:t> (Sal. 89:30-37).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B2A42CF-C269-29D4-FB80-12CB2387A553}"/>
              </a:ext>
            </a:extLst>
          </p:cNvPr>
          <p:cNvSpPr txBox="1"/>
          <p:nvPr/>
        </p:nvSpPr>
        <p:spPr>
          <a:xfrm>
            <a:off x="301924" y="2789236"/>
            <a:ext cx="65031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 entanto, Deus rejeitou Seu ungido e tirou o reino dele (</a:t>
            </a:r>
            <a:r>
              <a:rPr lang="pt-BR" sz="2000" b="1" dirty="0" err="1"/>
              <a:t>Sl</a:t>
            </a:r>
            <a:r>
              <a:rPr lang="pt-BR" sz="2000" b="1" dirty="0"/>
              <a:t>. 89:38-39). Por que?</a:t>
            </a:r>
            <a:endParaRPr lang="es-ES" sz="20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AD6800B-8C9A-56EB-E77A-5BB1C3F80CBB}"/>
              </a:ext>
            </a:extLst>
          </p:cNvPr>
          <p:cNvSpPr txBox="1"/>
          <p:nvPr/>
        </p:nvSpPr>
        <p:spPr>
          <a:xfrm>
            <a:off x="301922" y="2096738"/>
            <a:ext cx="65031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Prometeu sob juramento que os descendentes de Davi se sentariam para sempre no trono de Israel</a:t>
            </a:r>
            <a:r>
              <a:rPr lang="es-ES" sz="2000" b="1" dirty="0"/>
              <a:t> (Sal. 89:3-4).</a:t>
            </a:r>
          </a:p>
        </p:txBody>
      </p:sp>
    </p:spTree>
    <p:extLst>
      <p:ext uri="{BB962C8B-B14F-4D97-AF65-F5344CB8AC3E}">
        <p14:creationId xmlns:p14="http://schemas.microsoft.com/office/powerpoint/2010/main" val="243649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10" grpId="0"/>
      <p:bldP spid="5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3E6796-8A62-BCF9-C02D-7C138501B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81357A42-00D2-6E39-5700-C27D25F4A7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000757"/>
          </a:xfrm>
          <a:prstGeom prst="rect">
            <a:avLst/>
          </a:prstGeom>
          <a:solidFill>
            <a:srgbClr val="543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E4EA0B1-CA50-CB35-BA24-6F68A3F8716B}"/>
              </a:ext>
            </a:extLst>
          </p:cNvPr>
          <p:cNvSpPr txBox="1"/>
          <p:nvPr/>
        </p:nvSpPr>
        <p:spPr>
          <a:xfrm>
            <a:off x="-1" y="39476"/>
            <a:ext cx="5736657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>
                <a:rot lat="780000" lon="20039998" rev="0"/>
              </a:camera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4800" b="1" spc="300">
                <a:ln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s-ES" dirty="0">
                <a:solidFill>
                  <a:srgbClr val="FFD243"/>
                </a:solidFill>
              </a:rPr>
              <a:t>O REI ETERNO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E2195B-0FAC-D028-E0E6-78E17D9699BC}"/>
              </a:ext>
            </a:extLst>
          </p:cNvPr>
          <p:cNvSpPr txBox="1"/>
          <p:nvPr/>
        </p:nvSpPr>
        <p:spPr>
          <a:xfrm>
            <a:off x="5842750" y="84879"/>
            <a:ext cx="59131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 coloquei meu rei sobre Sião, meu monte santo</a:t>
            </a:r>
            <a:r>
              <a:rPr lang="es-E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 2:6)</a:t>
            </a:r>
            <a:endParaRPr lang="es-ES" sz="2400" b="1" dirty="0">
              <a:solidFill>
                <a:srgbClr val="E8DAD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BC0815-1A9D-72E6-BF72-9314D126E197}"/>
              </a:ext>
            </a:extLst>
          </p:cNvPr>
          <p:cNvSpPr txBox="1"/>
          <p:nvPr/>
        </p:nvSpPr>
        <p:spPr>
          <a:xfrm>
            <a:off x="3069403" y="1129082"/>
            <a:ext cx="55466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Na ressurreição, Deus declarou Jesus Seu Filho gerado (</a:t>
            </a:r>
            <a:r>
              <a:rPr lang="pt-BR" sz="2000" b="1" dirty="0" err="1"/>
              <a:t>Sl</a:t>
            </a:r>
            <a:r>
              <a:rPr lang="pt-BR" sz="2000" b="1" dirty="0"/>
              <a:t>. 2:7; Atos 13:32-33). Essa expressão indica que Jesus assumiu a aliança davídica e se tornou o Rei Eterno</a:t>
            </a:r>
            <a:r>
              <a:rPr lang="es-ES" sz="2000" b="1" dirty="0"/>
              <a:t> (Sal. 2:8-12).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06D2D0F-3DA9-9036-F9CA-A99D5BC862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6628040"/>
              </p:ext>
            </p:extLst>
          </p:nvPr>
        </p:nvGraphicFramePr>
        <p:xfrm>
          <a:off x="204289" y="5095619"/>
          <a:ext cx="8375294" cy="1651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 descr="Imagen que contiene exterior, persona, hombre, parado&#10;&#10;Descripción generada automáticamente">
            <a:extLst>
              <a:ext uri="{FF2B5EF4-FFF2-40B4-BE49-F238E27FC236}">
                <a16:creationId xmlns:a16="http://schemas.microsoft.com/office/drawing/2014/main" id="{0C4D3797-0B09-55F2-002C-BA82D2B965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37" y="1143188"/>
            <a:ext cx="2857500" cy="3810000"/>
          </a:xfrm>
          <a:prstGeom prst="round2DiagRect">
            <a:avLst>
              <a:gd name="adj1" fmla="val 0"/>
              <a:gd name="adj2" fmla="val 16505"/>
            </a:avLst>
          </a:prstGeom>
          <a:ln w="57150" cap="sq">
            <a:solidFill>
              <a:srgbClr val="E8DAD8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8402F3FD-9480-08C1-68BD-87C51EADD31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1463" y="1129081"/>
            <a:ext cx="3363999" cy="5618227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EDD6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68B64D5-0D96-D4E5-E74F-4C142B106EC6}"/>
              </a:ext>
            </a:extLst>
          </p:cNvPr>
          <p:cNvSpPr txBox="1"/>
          <p:nvPr/>
        </p:nvSpPr>
        <p:spPr>
          <a:xfrm>
            <a:off x="3069402" y="4683901"/>
            <a:ext cx="55466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Como é o reinado de Jesus?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378E851-4B82-237C-094E-4A08A764F086}"/>
              </a:ext>
            </a:extLst>
          </p:cNvPr>
          <p:cNvSpPr txBox="1"/>
          <p:nvPr/>
        </p:nvSpPr>
        <p:spPr>
          <a:xfrm>
            <a:off x="3069402" y="2452521"/>
            <a:ext cx="554669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Satanás desejava usurpar o trono, acusando Jesus de ser um rei injusto. Mas, a partir da ressurreição, Jesus se senta novamente no trono de Deus (</a:t>
            </a:r>
            <a:r>
              <a:rPr lang="pt-BR" sz="2000" b="1" dirty="0" err="1"/>
              <a:t>Sl</a:t>
            </a:r>
            <a:r>
              <a:rPr lang="pt-BR" sz="2000" b="1" dirty="0"/>
              <a:t>. 110:1). Uma vez provada a falsidade das acusações, Jesus é adorado no Céu e na Terra, aguardando a destruição final do pecado e da rebelião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470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54980A-52D8-4942-B814-5EDAE6C1AA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EA54980A-52D8-4942-B814-5EDAE6C1AA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F7B3F4-F7AA-4F93-AA72-D258A7D0E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94F7B3F4-F7AA-4F93-AA72-D258A7D0E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118D48-C4F9-4178-A331-A250279D0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graphicEl>
                                              <a:dgm id="{E1118D48-C4F9-4178-A331-A250279D03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09CC3B3-290D-3EB8-C46F-4A7D16E1B6D8}"/>
              </a:ext>
            </a:extLst>
          </p:cNvPr>
          <p:cNvSpPr txBox="1"/>
          <p:nvPr/>
        </p:nvSpPr>
        <p:spPr>
          <a:xfrm>
            <a:off x="1" y="-48125"/>
            <a:ext cx="78327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 SACERDOTE CELESTIAL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8B339CC-81C4-BAE9-ABED-45288A3AD790}"/>
              </a:ext>
            </a:extLst>
          </p:cNvPr>
          <p:cNvSpPr txBox="1"/>
          <p:nvPr/>
        </p:nvSpPr>
        <p:spPr>
          <a:xfrm>
            <a:off x="-1" y="614170"/>
            <a:ext cx="783278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906B58"/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rgbClr val="906B58"/>
                </a:solidFill>
                <a:latin typeface="Comic Sans MS" panose="030F0702030302020204" pitchFamily="66" charset="0"/>
              </a:rPr>
              <a:t>O SENHOR jurou, e não se arrependerá: Tu és sacerdote para sempre segundo a ordem de Melquisedeque</a:t>
            </a:r>
            <a:r>
              <a:rPr lang="es-ES" b="1" dirty="0">
                <a:solidFill>
                  <a:srgbClr val="906B58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906B58"/>
                </a:solidFill>
                <a:latin typeface="Comic Sans MS" panose="030F0702030302020204" pitchFamily="66" charset="0"/>
              </a:rPr>
              <a:t>(Salmo 110:4)</a:t>
            </a:r>
            <a:endParaRPr lang="es-ES" b="1" dirty="0">
              <a:solidFill>
                <a:srgbClr val="906B58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B10C32C-8823-054B-F943-1ED19251BB84}"/>
              </a:ext>
            </a:extLst>
          </p:cNvPr>
          <p:cNvSpPr txBox="1"/>
          <p:nvPr/>
        </p:nvSpPr>
        <p:spPr>
          <a:xfrm>
            <a:off x="293299" y="1260501"/>
            <a:ext cx="7714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Um juramento estabelece Jesus como rei (132:11), e um juramento o estabelece como sacerdote</a:t>
            </a:r>
            <a:r>
              <a:rPr lang="es-ES" sz="2000" b="1" dirty="0"/>
              <a:t> (Sal. 110:4).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452AC76-8461-17B8-CD51-F6EFB9F9A6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5143591"/>
              </p:ext>
            </p:extLst>
          </p:nvPr>
        </p:nvGraphicFramePr>
        <p:xfrm>
          <a:off x="138023" y="3353382"/>
          <a:ext cx="11915955" cy="3086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EF7B3259-D5A2-8369-1B83-5C7B7B15A96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8219" y="125128"/>
            <a:ext cx="3890481" cy="3086513"/>
          </a:xfrm>
          <a:prstGeom prst="rect">
            <a:avLst/>
          </a:prstGeom>
          <a:ln w="88900" cap="sq" cmpd="thickThin">
            <a:solidFill>
              <a:srgbClr val="906B58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99A47EF-19FF-BBA8-D8E7-CE27A749D695}"/>
              </a:ext>
            </a:extLst>
          </p:cNvPr>
          <p:cNvSpPr txBox="1"/>
          <p:nvPr/>
        </p:nvSpPr>
        <p:spPr>
          <a:xfrm>
            <a:off x="293298" y="2968661"/>
            <a:ext cx="77149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 que aspectos o sacerdócio de Jesus é superior?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4965BEE-9F88-B1F9-A634-061D97633E1D}"/>
              </a:ext>
            </a:extLst>
          </p:cNvPr>
          <p:cNvSpPr txBox="1"/>
          <p:nvPr/>
        </p:nvSpPr>
        <p:spPr>
          <a:xfrm>
            <a:off x="293296" y="1968387"/>
            <a:ext cx="77149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Como membro da tribo de Judá, Jesus foi excluído do sacerdócio. No entanto, o próprio Deus o declarou sacerdote de acordo com um ministério superior (e anterior ao) sacerdócio levítico</a:t>
            </a:r>
            <a:r>
              <a:rPr lang="es-ES" sz="2000" b="1" dirty="0"/>
              <a:t> (Heb. 7:14-15).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FF8F11-1211-F2A6-3FFC-F5AF41B67A83}"/>
              </a:ext>
            </a:extLst>
          </p:cNvPr>
          <p:cNvSpPr txBox="1"/>
          <p:nvPr/>
        </p:nvSpPr>
        <p:spPr>
          <a:xfrm>
            <a:off x="0" y="6439895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maravilhoso sacerdócio real de Jesus exige nossa obediência e confiança absolutas</a:t>
            </a:r>
            <a:r>
              <a:rPr lang="es-E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60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900" decel="100000" fill="hold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decel="100000" fill="hold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decel="100000" fill="hold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900" decel="100000" fill="hold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900" decel="100000" fill="hold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decel="100000" fill="hold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900" decel="100000" fill="hold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900" decel="100000" fill="hold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900" decel="100000" fill="hold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900" decel="100000" fill="hold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900" decel="100000" fill="hold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900" decel="100000" fill="hold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/>
      <p:bldP spid="11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82F3AF1-CA01-E670-CFB8-6179A66A740C}"/>
              </a:ext>
            </a:extLst>
          </p:cNvPr>
          <p:cNvSpPr txBox="1"/>
          <p:nvPr/>
        </p:nvSpPr>
        <p:spPr>
          <a:xfrm>
            <a:off x="2730311" y="1732108"/>
            <a:ext cx="925952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pt-BR" sz="2800" b="1" dirty="0">
                <a:latin typeface="Constantia" panose="02030602050306030303" pitchFamily="18" charset="0"/>
              </a:rPr>
              <a:t>Depois da queda do homem, [Cristo] viu Suas ovelhas condenadas a perecer nos caminhos escuros do pecado. Para salvar esses rebeldes, Ele deixou as honras e a glória da casa de Seu Pai. [...] Sua voz é ouvida chamando-os ao seu aprisco: "E haverá um abrigo de sombra do calor do dia, e um abrigo e esconderijo da tempestade e da chuva". Seu cuidado com o rebanho é incansável. Ele fortalece as ovelhas fracas, livra os sofredores, reúne os cordeiros em seus braços e os carrega em seu seio. Suas ovelhas o amam</a:t>
            </a:r>
            <a:r>
              <a:rPr lang="es-ES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5A8D30-4865-6BF7-2B2A-FB9D28A43640}"/>
              </a:ext>
            </a:extLst>
          </p:cNvPr>
          <p:cNvSpPr txBox="1"/>
          <p:nvPr/>
        </p:nvSpPr>
        <p:spPr>
          <a:xfrm>
            <a:off x="2484930" y="393946"/>
            <a:ext cx="3472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(Patriarcas e profetas, pg. 169)</a:t>
            </a:r>
          </a:p>
        </p:txBody>
      </p:sp>
    </p:spTree>
    <p:extLst>
      <p:ext uri="{BB962C8B-B14F-4D97-AF65-F5344CB8AC3E}">
        <p14:creationId xmlns:p14="http://schemas.microsoft.com/office/powerpoint/2010/main" val="91290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xtura grung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1266</Words>
  <Application>Microsoft Office PowerPoint</Application>
  <PresentationFormat>Panorámica</PresentationFormat>
  <Paragraphs>75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Calibri</vt:lpstr>
      <vt:lpstr>Constantia</vt:lpstr>
      <vt:lpstr>Comic Sans MS</vt:lpstr>
      <vt:lpstr>Arial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61</cp:revision>
  <dcterms:created xsi:type="dcterms:W3CDTF">2024-02-09T18:45:21Z</dcterms:created>
  <dcterms:modified xsi:type="dcterms:W3CDTF">2024-02-16T15:48:24Z</dcterms:modified>
</cp:coreProperties>
</file>