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2" r:id="rId3"/>
    <p:sldId id="309" r:id="rId4"/>
    <p:sldId id="257" r:id="rId5"/>
    <p:sldId id="258" r:id="rId6"/>
    <p:sldId id="259" r:id="rId7"/>
    <p:sldId id="313" r:id="rId8"/>
    <p:sldId id="261" r:id="rId9"/>
    <p:sldId id="262" r:id="rId10"/>
    <p:sldId id="31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EB8"/>
    <a:srgbClr val="C5F0FF"/>
    <a:srgbClr val="543389"/>
    <a:srgbClr val="5F3A9D"/>
    <a:srgbClr val="28C646"/>
    <a:srgbClr val="E0B2F4"/>
    <a:srgbClr val="002F8E"/>
    <a:srgbClr val="FFDDCE"/>
    <a:srgbClr val="963200"/>
    <a:srgbClr val="E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115AB8-4FE8-4EB5-9BCA-13FE923D84C4}" type="doc">
      <dgm:prSet loTypeId="urn:microsoft.com/office/officeart/2008/layout/TitlePictureLineup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8329057-9AE9-4022-BA25-8606C272AF5D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92:10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68625B-41F9-46E4-91FB-B4EE8A2335A1}" type="parTrans" cxnId="{8144DB88-BB5A-4AC4-9C86-B2D805B258D2}">
      <dgm:prSet/>
      <dgm:spPr/>
      <dgm:t>
        <a:bodyPr/>
        <a:lstStyle/>
        <a:p>
          <a:endParaRPr lang="es-ES" sz="2000"/>
        </a:p>
      </dgm:t>
    </dgm:pt>
    <dgm:pt modelId="{753E18C3-BB09-454B-9271-CF73C3293A18}" type="sibTrans" cxnId="{8144DB88-BB5A-4AC4-9C86-B2D805B258D2}">
      <dgm:prSet/>
      <dgm:spPr/>
      <dgm:t>
        <a:bodyPr/>
        <a:lstStyle/>
        <a:p>
          <a:endParaRPr lang="es-ES" sz="2000"/>
        </a:p>
      </dgm:t>
    </dgm:pt>
    <dgm:pt modelId="{BB35305A-EDE9-410F-87D7-18B58237182A}">
      <dgm:prSet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92:15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0C2368-E22E-4F55-B63A-E53465E872FE}" type="parTrans" cxnId="{2550C6E3-2012-4E69-B616-8C2FB1298DAA}">
      <dgm:prSet/>
      <dgm:spPr/>
      <dgm:t>
        <a:bodyPr/>
        <a:lstStyle/>
        <a:p>
          <a:endParaRPr lang="es-ES" sz="2000"/>
        </a:p>
      </dgm:t>
    </dgm:pt>
    <dgm:pt modelId="{72C4B9AC-0AD4-48A0-B59F-F141F17D9BA0}" type="sibTrans" cxnId="{2550C6E3-2012-4E69-B616-8C2FB1298DAA}">
      <dgm:prSet/>
      <dgm:spPr/>
      <dgm:t>
        <a:bodyPr/>
        <a:lstStyle/>
        <a:p>
          <a:endParaRPr lang="es-ES" sz="2000"/>
        </a:p>
      </dgm:t>
    </dgm:pt>
    <dgm:pt modelId="{17EDF1CF-2070-4792-9850-494359F780B6}">
      <dgm:prSet custT="1"/>
      <dgm:spPr/>
      <dgm:t>
        <a:bodyPr/>
        <a:lstStyle/>
        <a:p>
          <a:r>
            <a:rPr lang="pt-BR" sz="2000" b="1" dirty="0"/>
            <a:t>Somos "ungidos". Usa-se uma palavra especial referindo-se ao óleo que se mistura ao sacrifício</a:t>
          </a:r>
          <a:br>
            <a:rPr lang="pt-BR" sz="2000" b="1" dirty="0"/>
          </a:br>
          <a:r>
            <a:rPr lang="pt-BR" sz="2000" b="1" dirty="0"/>
            <a:t>(Lev. 2:5). Somos Sacrifício a Deus </a:t>
          </a:r>
          <a:r>
            <a:rPr lang="es-ES" sz="2000" b="1" dirty="0"/>
            <a:t>(Ro. 12:1).</a:t>
          </a:r>
          <a:endParaRPr lang="es-ES" sz="2000" dirty="0"/>
        </a:p>
      </dgm:t>
    </dgm:pt>
    <dgm:pt modelId="{00E2ACF3-D45E-4B18-AB62-6B54B884733D}" type="parTrans" cxnId="{18A14105-0EE6-4224-8757-B94997F0024E}">
      <dgm:prSet/>
      <dgm:spPr/>
      <dgm:t>
        <a:bodyPr/>
        <a:lstStyle/>
        <a:p>
          <a:endParaRPr lang="es-ES" sz="2000"/>
        </a:p>
      </dgm:t>
    </dgm:pt>
    <dgm:pt modelId="{632546BD-5F6D-4C77-8FC5-E7EF783E5043}" type="sibTrans" cxnId="{18A14105-0EE6-4224-8757-B94997F0024E}">
      <dgm:prSet/>
      <dgm:spPr/>
      <dgm:t>
        <a:bodyPr/>
        <a:lstStyle/>
        <a:p>
          <a:endParaRPr lang="es-ES" sz="2000"/>
        </a:p>
      </dgm:t>
    </dgm:pt>
    <dgm:pt modelId="{3C687ED6-DA14-446F-8860-DF354B0A046B}">
      <dgm:prSet custT="1"/>
      <dgm:spPr/>
      <dgm:t>
        <a:bodyPr/>
        <a:lstStyle/>
        <a:p>
          <a:pPr marL="0" indent="0" algn="ctr">
            <a:buNone/>
          </a:pPr>
          <a:r>
            <a:rPr lang="pt-BR" sz="2000" b="1" dirty="0"/>
            <a:t>Compartilhamos nossa esperança com os outros</a:t>
          </a:r>
          <a:r>
            <a:rPr lang="es-ES" sz="2000" b="1" dirty="0"/>
            <a:t>. </a:t>
          </a:r>
          <a:endParaRPr lang="es-ES" sz="2000" dirty="0"/>
        </a:p>
      </dgm:t>
    </dgm:pt>
    <dgm:pt modelId="{7DE3A95B-C876-4F00-A1DE-1E66184E91DC}" type="parTrans" cxnId="{48B37791-BC0A-44F2-B6D4-DF6E4EEF45AD}">
      <dgm:prSet/>
      <dgm:spPr/>
      <dgm:t>
        <a:bodyPr/>
        <a:lstStyle/>
        <a:p>
          <a:endParaRPr lang="es-ES" sz="2000"/>
        </a:p>
      </dgm:t>
    </dgm:pt>
    <dgm:pt modelId="{B87311EB-14BB-4716-B596-078CDD70BA4A}" type="sibTrans" cxnId="{48B37791-BC0A-44F2-B6D4-DF6E4EEF45AD}">
      <dgm:prSet/>
      <dgm:spPr/>
      <dgm:t>
        <a:bodyPr/>
        <a:lstStyle/>
        <a:p>
          <a:endParaRPr lang="es-ES" sz="2000"/>
        </a:p>
      </dgm:t>
    </dgm:pt>
    <dgm:pt modelId="{5FB1904A-F465-4028-A9C5-A759B34C47E7}">
      <dgm:prSet custT="1"/>
      <dgm:spPr/>
      <dgm:t>
        <a:bodyPr/>
        <a:lstStyle/>
        <a:p>
          <a:pPr marL="0" indent="0" algn="ctr">
            <a:buNone/>
          </a:pPr>
          <a:r>
            <a:rPr lang="es-ES" sz="2000" b="1" dirty="0"/>
            <a:t>“</a:t>
          </a:r>
          <a:r>
            <a:rPr lang="pt-BR" sz="2000" b="1" dirty="0"/>
            <a:t>para proclamar: "O SENHOR é justo; ele é a minha Rocha, e nele não há injustiça</a:t>
          </a:r>
          <a:r>
            <a:rPr lang="es-ES" sz="2000" b="1" dirty="0"/>
            <a:t>.»”</a:t>
          </a:r>
          <a:br>
            <a:rPr lang="es-ES" sz="2000" b="1" dirty="0"/>
          </a:br>
          <a:r>
            <a:rPr lang="es-ES" sz="1600" b="1" dirty="0"/>
            <a:t>(Salmo 92:15 </a:t>
          </a:r>
          <a:r>
            <a:rPr lang="es-ES" sz="1200" b="1" dirty="0"/>
            <a:t>NVI</a:t>
          </a:r>
          <a:r>
            <a:rPr lang="es-ES" sz="1600" b="1" dirty="0"/>
            <a:t>)</a:t>
          </a:r>
          <a:endParaRPr lang="es-ES" sz="2000" dirty="0"/>
        </a:p>
      </dgm:t>
    </dgm:pt>
    <dgm:pt modelId="{CD9538F7-78D5-4D75-A0BA-19257CCCD488}" type="parTrans" cxnId="{7E7E4A7A-24B1-448A-A877-86F4DD24B681}">
      <dgm:prSet/>
      <dgm:spPr/>
      <dgm:t>
        <a:bodyPr/>
        <a:lstStyle/>
        <a:p>
          <a:endParaRPr lang="es-ES"/>
        </a:p>
      </dgm:t>
    </dgm:pt>
    <dgm:pt modelId="{E950115A-2F57-461A-844E-CFEE8ED947C0}" type="sibTrans" cxnId="{7E7E4A7A-24B1-448A-A877-86F4DD24B681}">
      <dgm:prSet/>
      <dgm:spPr/>
      <dgm:t>
        <a:bodyPr/>
        <a:lstStyle/>
        <a:p>
          <a:endParaRPr lang="es-ES"/>
        </a:p>
      </dgm:t>
    </dgm:pt>
    <dgm:pt modelId="{3DEF1EA9-D604-41CD-AB0E-CFE4622B442C}" type="pres">
      <dgm:prSet presAssocID="{24115AB8-4FE8-4EB5-9BCA-13FE923D84C4}" presName="Name0" presStyleCnt="0">
        <dgm:presLayoutVars>
          <dgm:dir/>
        </dgm:presLayoutVars>
      </dgm:prSet>
      <dgm:spPr/>
    </dgm:pt>
    <dgm:pt modelId="{0C3B485B-F45A-44C6-B25E-FA08324A5F5C}" type="pres">
      <dgm:prSet presAssocID="{A8329057-9AE9-4022-BA25-8606C272AF5D}" presName="composite" presStyleCnt="0"/>
      <dgm:spPr/>
    </dgm:pt>
    <dgm:pt modelId="{B7016AC9-A596-4F4F-A22D-86E0FFA71454}" type="pres">
      <dgm:prSet presAssocID="{A8329057-9AE9-4022-BA25-8606C272AF5D}" presName="Accent" presStyleLbl="alignAcc1" presStyleIdx="0" presStyleCnt="2"/>
      <dgm:spPr/>
    </dgm:pt>
    <dgm:pt modelId="{ECC18239-12E4-48F2-B2B5-D045282FB753}" type="pres">
      <dgm:prSet presAssocID="{A8329057-9AE9-4022-BA25-8606C272AF5D}" presName="Image" presStyleLbl="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0A8D73-E9AB-4084-81E3-3D016385E6BE}" type="pres">
      <dgm:prSet presAssocID="{A8329057-9AE9-4022-BA25-8606C272AF5D}" presName="Child" presStyleLbl="revTx" presStyleIdx="0" presStyleCnt="2">
        <dgm:presLayoutVars>
          <dgm:bulletEnabled val="1"/>
        </dgm:presLayoutVars>
      </dgm:prSet>
      <dgm:spPr/>
    </dgm:pt>
    <dgm:pt modelId="{84558AA3-C098-455A-B404-0EEC16954F1D}" type="pres">
      <dgm:prSet presAssocID="{A8329057-9AE9-4022-BA25-8606C272AF5D}" presName="Parent" presStyleLbl="alignNode1" presStyleIdx="0" presStyleCnt="2">
        <dgm:presLayoutVars>
          <dgm:bulletEnabled val="1"/>
        </dgm:presLayoutVars>
      </dgm:prSet>
      <dgm:spPr/>
    </dgm:pt>
    <dgm:pt modelId="{C511C773-634C-45A7-992C-4CE2DE2AD307}" type="pres">
      <dgm:prSet presAssocID="{753E18C3-BB09-454B-9271-CF73C3293A18}" presName="sibTrans" presStyleCnt="0"/>
      <dgm:spPr/>
    </dgm:pt>
    <dgm:pt modelId="{D107165B-18BD-42B8-AF3A-2B7DC2110CA9}" type="pres">
      <dgm:prSet presAssocID="{BB35305A-EDE9-410F-87D7-18B58237182A}" presName="composite" presStyleCnt="0"/>
      <dgm:spPr/>
    </dgm:pt>
    <dgm:pt modelId="{389BD8E6-28DF-491E-BFC3-C806AD482421}" type="pres">
      <dgm:prSet presAssocID="{BB35305A-EDE9-410F-87D7-18B58237182A}" presName="Accent" presStyleLbl="alignAcc1" presStyleIdx="1" presStyleCnt="2"/>
      <dgm:spPr/>
    </dgm:pt>
    <dgm:pt modelId="{FABAD5CE-A0BA-403E-A065-559426E7D7F8}" type="pres">
      <dgm:prSet presAssocID="{BB35305A-EDE9-410F-87D7-18B58237182A}" presName="Image" presStyleLbl="node1" presStyleIdx="1" presStyleCnt="2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88324E7-C2A0-49F7-AA83-B993CAC7C3BA}" type="pres">
      <dgm:prSet presAssocID="{BB35305A-EDE9-410F-87D7-18B58237182A}" presName="Child" presStyleLbl="revTx" presStyleIdx="1" presStyleCnt="2">
        <dgm:presLayoutVars>
          <dgm:bulletEnabled val="1"/>
        </dgm:presLayoutVars>
      </dgm:prSet>
      <dgm:spPr/>
    </dgm:pt>
    <dgm:pt modelId="{8AC2DEEC-C2DC-435C-9636-6D87B1B74708}" type="pres">
      <dgm:prSet presAssocID="{BB35305A-EDE9-410F-87D7-18B58237182A}" presName="Parent" presStyleLbl="alignNode1" presStyleIdx="1" presStyleCnt="2">
        <dgm:presLayoutVars>
          <dgm:bulletEnabled val="1"/>
        </dgm:presLayoutVars>
      </dgm:prSet>
      <dgm:spPr/>
    </dgm:pt>
  </dgm:ptLst>
  <dgm:cxnLst>
    <dgm:cxn modelId="{18A14105-0EE6-4224-8757-B94997F0024E}" srcId="{A8329057-9AE9-4022-BA25-8606C272AF5D}" destId="{17EDF1CF-2070-4792-9850-494359F780B6}" srcOrd="0" destOrd="0" parTransId="{00E2ACF3-D45E-4B18-AB62-6B54B884733D}" sibTransId="{632546BD-5F6D-4C77-8FC5-E7EF783E5043}"/>
    <dgm:cxn modelId="{9C57BD1F-1949-4F27-980F-3D43CD614F6A}" type="presOf" srcId="{BB35305A-EDE9-410F-87D7-18B58237182A}" destId="{8AC2DEEC-C2DC-435C-9636-6D87B1B74708}" srcOrd="0" destOrd="0" presId="urn:microsoft.com/office/officeart/2008/layout/TitlePictureLineup"/>
    <dgm:cxn modelId="{4C0EDD74-E504-4F29-B36E-D46FFAAD928C}" type="presOf" srcId="{17EDF1CF-2070-4792-9850-494359F780B6}" destId="{480A8D73-E9AB-4084-81E3-3D016385E6BE}" srcOrd="0" destOrd="0" presId="urn:microsoft.com/office/officeart/2008/layout/TitlePictureLineup"/>
    <dgm:cxn modelId="{5B100C58-0056-46CF-8628-B54857C0EB00}" type="presOf" srcId="{5FB1904A-F465-4028-A9C5-A759B34C47E7}" destId="{D88324E7-C2A0-49F7-AA83-B993CAC7C3BA}" srcOrd="0" destOrd="1" presId="urn:microsoft.com/office/officeart/2008/layout/TitlePictureLineup"/>
    <dgm:cxn modelId="{7E7E4A7A-24B1-448A-A877-86F4DD24B681}" srcId="{BB35305A-EDE9-410F-87D7-18B58237182A}" destId="{5FB1904A-F465-4028-A9C5-A759B34C47E7}" srcOrd="1" destOrd="0" parTransId="{CD9538F7-78D5-4D75-A0BA-19257CCCD488}" sibTransId="{E950115A-2F57-461A-844E-CFEE8ED947C0}"/>
    <dgm:cxn modelId="{8144DB88-BB5A-4AC4-9C86-B2D805B258D2}" srcId="{24115AB8-4FE8-4EB5-9BCA-13FE923D84C4}" destId="{A8329057-9AE9-4022-BA25-8606C272AF5D}" srcOrd="0" destOrd="0" parTransId="{E568625B-41F9-46E4-91FB-B4EE8A2335A1}" sibTransId="{753E18C3-BB09-454B-9271-CF73C3293A18}"/>
    <dgm:cxn modelId="{48B37791-BC0A-44F2-B6D4-DF6E4EEF45AD}" srcId="{BB35305A-EDE9-410F-87D7-18B58237182A}" destId="{3C687ED6-DA14-446F-8860-DF354B0A046B}" srcOrd="0" destOrd="0" parTransId="{7DE3A95B-C876-4F00-A1DE-1E66184E91DC}" sibTransId="{B87311EB-14BB-4716-B596-078CDD70BA4A}"/>
    <dgm:cxn modelId="{2550C6E3-2012-4E69-B616-8C2FB1298DAA}" srcId="{24115AB8-4FE8-4EB5-9BCA-13FE923D84C4}" destId="{BB35305A-EDE9-410F-87D7-18B58237182A}" srcOrd="1" destOrd="0" parTransId="{020C2368-E22E-4F55-B63A-E53465E872FE}" sibTransId="{72C4B9AC-0AD4-48A0-B59F-F141F17D9BA0}"/>
    <dgm:cxn modelId="{51C155F3-A073-4EDD-85DC-5FFC1FF03E21}" type="presOf" srcId="{24115AB8-4FE8-4EB5-9BCA-13FE923D84C4}" destId="{3DEF1EA9-D604-41CD-AB0E-CFE4622B442C}" srcOrd="0" destOrd="0" presId="urn:microsoft.com/office/officeart/2008/layout/TitlePictureLineup"/>
    <dgm:cxn modelId="{8EC3F0F8-451A-4C95-A519-2B897185DB99}" type="presOf" srcId="{3C687ED6-DA14-446F-8860-DF354B0A046B}" destId="{D88324E7-C2A0-49F7-AA83-B993CAC7C3BA}" srcOrd="0" destOrd="0" presId="urn:microsoft.com/office/officeart/2008/layout/TitlePictureLineup"/>
    <dgm:cxn modelId="{A3FC1FFD-3DA7-4F2C-8B41-CFF3DC321BDA}" type="presOf" srcId="{A8329057-9AE9-4022-BA25-8606C272AF5D}" destId="{84558AA3-C098-455A-B404-0EEC16954F1D}" srcOrd="0" destOrd="0" presId="urn:microsoft.com/office/officeart/2008/layout/TitlePictureLineup"/>
    <dgm:cxn modelId="{3ECBFF66-8440-45F9-8898-342CED0DF192}" type="presParOf" srcId="{3DEF1EA9-D604-41CD-AB0E-CFE4622B442C}" destId="{0C3B485B-F45A-44C6-B25E-FA08324A5F5C}" srcOrd="0" destOrd="0" presId="urn:microsoft.com/office/officeart/2008/layout/TitlePictureLineup"/>
    <dgm:cxn modelId="{1255966E-CFFD-49E3-9D4E-8EF445ADBB50}" type="presParOf" srcId="{0C3B485B-F45A-44C6-B25E-FA08324A5F5C}" destId="{B7016AC9-A596-4F4F-A22D-86E0FFA71454}" srcOrd="0" destOrd="0" presId="urn:microsoft.com/office/officeart/2008/layout/TitlePictureLineup"/>
    <dgm:cxn modelId="{8045F51E-7570-4451-AB0E-C545B4261DB7}" type="presParOf" srcId="{0C3B485B-F45A-44C6-B25E-FA08324A5F5C}" destId="{ECC18239-12E4-48F2-B2B5-D045282FB753}" srcOrd="1" destOrd="0" presId="urn:microsoft.com/office/officeart/2008/layout/TitlePictureLineup"/>
    <dgm:cxn modelId="{D57F6926-8398-4F96-9981-42DA28FCC3E8}" type="presParOf" srcId="{0C3B485B-F45A-44C6-B25E-FA08324A5F5C}" destId="{480A8D73-E9AB-4084-81E3-3D016385E6BE}" srcOrd="2" destOrd="0" presId="urn:microsoft.com/office/officeart/2008/layout/TitlePictureLineup"/>
    <dgm:cxn modelId="{7390AE9B-00E6-4854-A20A-03EBAADD5F3C}" type="presParOf" srcId="{0C3B485B-F45A-44C6-B25E-FA08324A5F5C}" destId="{84558AA3-C098-455A-B404-0EEC16954F1D}" srcOrd="3" destOrd="0" presId="urn:microsoft.com/office/officeart/2008/layout/TitlePictureLineup"/>
    <dgm:cxn modelId="{82302377-A141-4207-9EB9-D5E800319ABF}" type="presParOf" srcId="{3DEF1EA9-D604-41CD-AB0E-CFE4622B442C}" destId="{C511C773-634C-45A7-992C-4CE2DE2AD307}" srcOrd="1" destOrd="0" presId="urn:microsoft.com/office/officeart/2008/layout/TitlePictureLineup"/>
    <dgm:cxn modelId="{3FB53E52-6A54-431C-AF07-7428A3E9014D}" type="presParOf" srcId="{3DEF1EA9-D604-41CD-AB0E-CFE4622B442C}" destId="{D107165B-18BD-42B8-AF3A-2B7DC2110CA9}" srcOrd="2" destOrd="0" presId="urn:microsoft.com/office/officeart/2008/layout/TitlePictureLineup"/>
    <dgm:cxn modelId="{B24E0D30-C560-4CD8-BD60-FEF59E5CC72C}" type="presParOf" srcId="{D107165B-18BD-42B8-AF3A-2B7DC2110CA9}" destId="{389BD8E6-28DF-491E-BFC3-C806AD482421}" srcOrd="0" destOrd="0" presId="urn:microsoft.com/office/officeart/2008/layout/TitlePictureLineup"/>
    <dgm:cxn modelId="{017BA0A3-0F88-43AF-B905-E98F6E4D1DA8}" type="presParOf" srcId="{D107165B-18BD-42B8-AF3A-2B7DC2110CA9}" destId="{FABAD5CE-A0BA-403E-A065-559426E7D7F8}" srcOrd="1" destOrd="0" presId="urn:microsoft.com/office/officeart/2008/layout/TitlePictureLineup"/>
    <dgm:cxn modelId="{8DB67289-560C-4116-B77A-7DE913D8F12D}" type="presParOf" srcId="{D107165B-18BD-42B8-AF3A-2B7DC2110CA9}" destId="{D88324E7-C2A0-49F7-AA83-B993CAC7C3BA}" srcOrd="2" destOrd="0" presId="urn:microsoft.com/office/officeart/2008/layout/TitlePictureLineup"/>
    <dgm:cxn modelId="{81442542-259D-48CD-9A96-E616CDEE093D}" type="presParOf" srcId="{D107165B-18BD-42B8-AF3A-2B7DC2110CA9}" destId="{8AC2DEEC-C2DC-435C-9636-6D87B1B7470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BEC960-6108-4389-BA24-3C54CCBA6372}" type="doc">
      <dgm:prSet loTypeId="urn:microsoft.com/office/officeart/2005/8/layout/process1" loCatId="process" qsTypeId="urn:microsoft.com/office/officeart/2005/8/quickstyle/simple5" qsCatId="simple" csTypeId="urn:microsoft.com/office/officeart/2005/8/colors/colorful2" csCatId="colorful" phldr="1"/>
      <dgm:spPr/>
    </dgm:pt>
    <dgm:pt modelId="{275BE7A2-4D59-4957-87F4-7376CB282A41}">
      <dgm:prSet phldrT="[Texto]" custT="1"/>
      <dgm:spPr>
        <a:ln w="19050"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 trevas da morte(v. 3)</a:t>
          </a:r>
        </a:p>
      </dgm:t>
    </dgm:pt>
    <dgm:pt modelId="{304BEB73-2602-4EC9-85D0-EA6224FFE244}" type="parTrans" cxnId="{8EF8EA82-2A5A-491E-A7EC-4920F861857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DF0B48-63BA-4247-A3FB-BEB0FF04CB81}" type="sibTrans" cxnId="{8EF8EA82-2A5A-491E-A7EC-4920F8618575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3776F2-8706-4567-89A4-6D3DDE984148}">
      <dgm:prSet phldrT="[Texto]" custT="1"/>
      <dgm:spPr>
        <a:ln w="19050"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convertem em</a:t>
          </a:r>
        </a:p>
      </dgm:t>
    </dgm:pt>
    <dgm:pt modelId="{4851BF10-0CB4-41FB-913D-1F9BD3242B19}" type="parTrans" cxnId="{46366D61-F5A1-4667-9A14-3115AEA191E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F46D44-9293-4BEB-8626-FEB33394F1BA}" type="sibTrans" cxnId="{46366D61-F5A1-4667-9A14-3115AEA191E9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FABEA7-72DF-4C2C-A2B0-902298062AF3}">
      <dgm:prSet phldrT="[Texto]" custT="1"/>
      <dgm:spPr>
        <a:ln w="19050"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caminho em que estou confiante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8)</a:t>
          </a:r>
        </a:p>
      </dgm:t>
    </dgm:pt>
    <dgm:pt modelId="{A3E25D37-E045-4520-B376-9FC48CAC7475}" type="parTrans" cxnId="{AB528E43-A626-4FAA-8A3F-09311E52B03C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B252CF-B964-40D3-BD10-D00F11D3B98A}" type="sibTrans" cxnId="{AB528E43-A626-4FAA-8A3F-09311E52B03C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2527D0-4138-4351-98CF-AA12CE6508DA}" type="pres">
      <dgm:prSet presAssocID="{33BEC960-6108-4389-BA24-3C54CCBA6372}" presName="Name0" presStyleCnt="0">
        <dgm:presLayoutVars>
          <dgm:dir/>
          <dgm:resizeHandles val="exact"/>
        </dgm:presLayoutVars>
      </dgm:prSet>
      <dgm:spPr/>
    </dgm:pt>
    <dgm:pt modelId="{A4094E4D-4948-49AC-98C7-336C4F60F397}" type="pres">
      <dgm:prSet presAssocID="{275BE7A2-4D59-4957-87F4-7376CB282A41}" presName="node" presStyleLbl="node1" presStyleIdx="0" presStyleCnt="3">
        <dgm:presLayoutVars>
          <dgm:bulletEnabled val="1"/>
        </dgm:presLayoutVars>
      </dgm:prSet>
      <dgm:spPr/>
    </dgm:pt>
    <dgm:pt modelId="{152A0168-E456-41F6-9BC6-87A23B7D65CD}" type="pres">
      <dgm:prSet presAssocID="{D7DF0B48-63BA-4247-A3FB-BEB0FF04CB81}" presName="sibTrans" presStyleLbl="sibTrans2D1" presStyleIdx="0" presStyleCnt="2"/>
      <dgm:spPr/>
    </dgm:pt>
    <dgm:pt modelId="{63ED1F8C-211F-4B60-BC00-51AD8443E2E6}" type="pres">
      <dgm:prSet presAssocID="{D7DF0B48-63BA-4247-A3FB-BEB0FF04CB81}" presName="connectorText" presStyleLbl="sibTrans2D1" presStyleIdx="0" presStyleCnt="2"/>
      <dgm:spPr/>
    </dgm:pt>
    <dgm:pt modelId="{2AB4E602-081D-429E-832F-B5D4E7C5F1E7}" type="pres">
      <dgm:prSet presAssocID="{4E3776F2-8706-4567-89A4-6D3DDE984148}" presName="node" presStyleLbl="node1" presStyleIdx="1" presStyleCnt="3">
        <dgm:presLayoutVars>
          <dgm:bulletEnabled val="1"/>
        </dgm:presLayoutVars>
      </dgm:prSet>
      <dgm:spPr/>
    </dgm:pt>
    <dgm:pt modelId="{3357F889-68B2-467D-AC02-7D68DE6036D0}" type="pres">
      <dgm:prSet presAssocID="{79F46D44-9293-4BEB-8626-FEB33394F1BA}" presName="sibTrans" presStyleLbl="sibTrans2D1" presStyleIdx="1" presStyleCnt="2"/>
      <dgm:spPr/>
    </dgm:pt>
    <dgm:pt modelId="{7033EEB4-6778-4A2F-8609-FFA3A72E0C73}" type="pres">
      <dgm:prSet presAssocID="{79F46D44-9293-4BEB-8626-FEB33394F1BA}" presName="connectorText" presStyleLbl="sibTrans2D1" presStyleIdx="1" presStyleCnt="2"/>
      <dgm:spPr/>
    </dgm:pt>
    <dgm:pt modelId="{C44F5C69-98E0-4390-8CD2-B2149400AF4A}" type="pres">
      <dgm:prSet presAssocID="{88FABEA7-72DF-4C2C-A2B0-902298062AF3}" presName="node" presStyleLbl="node1" presStyleIdx="2" presStyleCnt="3">
        <dgm:presLayoutVars>
          <dgm:bulletEnabled val="1"/>
        </dgm:presLayoutVars>
      </dgm:prSet>
      <dgm:spPr/>
    </dgm:pt>
  </dgm:ptLst>
  <dgm:cxnLst>
    <dgm:cxn modelId="{DCF0010C-975A-4BAD-837C-F733E984D431}" type="presOf" srcId="{D7DF0B48-63BA-4247-A3FB-BEB0FF04CB81}" destId="{63ED1F8C-211F-4B60-BC00-51AD8443E2E6}" srcOrd="1" destOrd="0" presId="urn:microsoft.com/office/officeart/2005/8/layout/process1"/>
    <dgm:cxn modelId="{1D407B32-3789-4095-88FC-890E6BAE64CB}" type="presOf" srcId="{D7DF0B48-63BA-4247-A3FB-BEB0FF04CB81}" destId="{152A0168-E456-41F6-9BC6-87A23B7D65CD}" srcOrd="0" destOrd="0" presId="urn:microsoft.com/office/officeart/2005/8/layout/process1"/>
    <dgm:cxn modelId="{1C7EC340-B22B-42D5-B020-CF4EEC1440B8}" type="presOf" srcId="{4E3776F2-8706-4567-89A4-6D3DDE984148}" destId="{2AB4E602-081D-429E-832F-B5D4E7C5F1E7}" srcOrd="0" destOrd="0" presId="urn:microsoft.com/office/officeart/2005/8/layout/process1"/>
    <dgm:cxn modelId="{46366D61-F5A1-4667-9A14-3115AEA191E9}" srcId="{33BEC960-6108-4389-BA24-3C54CCBA6372}" destId="{4E3776F2-8706-4567-89A4-6D3DDE984148}" srcOrd="1" destOrd="0" parTransId="{4851BF10-0CB4-41FB-913D-1F9BD3242B19}" sibTransId="{79F46D44-9293-4BEB-8626-FEB33394F1BA}"/>
    <dgm:cxn modelId="{AB528E43-A626-4FAA-8A3F-09311E52B03C}" srcId="{33BEC960-6108-4389-BA24-3C54CCBA6372}" destId="{88FABEA7-72DF-4C2C-A2B0-902298062AF3}" srcOrd="2" destOrd="0" parTransId="{A3E25D37-E045-4520-B376-9FC48CAC7475}" sibTransId="{77B252CF-B964-40D3-BD10-D00F11D3B98A}"/>
    <dgm:cxn modelId="{D97A294B-22FC-4D99-9FD0-B585E5A7DC64}" type="presOf" srcId="{79F46D44-9293-4BEB-8626-FEB33394F1BA}" destId="{3357F889-68B2-467D-AC02-7D68DE6036D0}" srcOrd="0" destOrd="0" presId="urn:microsoft.com/office/officeart/2005/8/layout/process1"/>
    <dgm:cxn modelId="{8EF8EA82-2A5A-491E-A7EC-4920F8618575}" srcId="{33BEC960-6108-4389-BA24-3C54CCBA6372}" destId="{275BE7A2-4D59-4957-87F4-7376CB282A41}" srcOrd="0" destOrd="0" parTransId="{304BEB73-2602-4EC9-85D0-EA6224FFE244}" sibTransId="{D7DF0B48-63BA-4247-A3FB-BEB0FF04CB81}"/>
    <dgm:cxn modelId="{AF5A1B9E-DE77-42ED-BAC5-EE1A49C08FBD}" type="presOf" srcId="{79F46D44-9293-4BEB-8626-FEB33394F1BA}" destId="{7033EEB4-6778-4A2F-8609-FFA3A72E0C73}" srcOrd="1" destOrd="0" presId="urn:microsoft.com/office/officeart/2005/8/layout/process1"/>
    <dgm:cxn modelId="{01961E9E-1B08-4C69-8038-4873511DA8A0}" type="presOf" srcId="{88FABEA7-72DF-4C2C-A2B0-902298062AF3}" destId="{C44F5C69-98E0-4390-8CD2-B2149400AF4A}" srcOrd="0" destOrd="0" presId="urn:microsoft.com/office/officeart/2005/8/layout/process1"/>
    <dgm:cxn modelId="{FDD1C8CD-FEB8-4B09-A55A-071B96E6E68D}" type="presOf" srcId="{275BE7A2-4D59-4957-87F4-7376CB282A41}" destId="{A4094E4D-4948-49AC-98C7-336C4F60F397}" srcOrd="0" destOrd="0" presId="urn:microsoft.com/office/officeart/2005/8/layout/process1"/>
    <dgm:cxn modelId="{FAAD62D6-AFCE-46FB-8D22-6FB399A19589}" type="presOf" srcId="{33BEC960-6108-4389-BA24-3C54CCBA6372}" destId="{5F2527D0-4138-4351-98CF-AA12CE6508DA}" srcOrd="0" destOrd="0" presId="urn:microsoft.com/office/officeart/2005/8/layout/process1"/>
    <dgm:cxn modelId="{E9A2B5D9-E8D2-46D4-A3AF-CDDA7DF64A3E}" type="presParOf" srcId="{5F2527D0-4138-4351-98CF-AA12CE6508DA}" destId="{A4094E4D-4948-49AC-98C7-336C4F60F397}" srcOrd="0" destOrd="0" presId="urn:microsoft.com/office/officeart/2005/8/layout/process1"/>
    <dgm:cxn modelId="{A2C23630-D2C1-4987-BB6D-748AA3B18FE6}" type="presParOf" srcId="{5F2527D0-4138-4351-98CF-AA12CE6508DA}" destId="{152A0168-E456-41F6-9BC6-87A23B7D65CD}" srcOrd="1" destOrd="0" presId="urn:microsoft.com/office/officeart/2005/8/layout/process1"/>
    <dgm:cxn modelId="{54C46D0B-14A2-4952-96AE-07894648EEAB}" type="presParOf" srcId="{152A0168-E456-41F6-9BC6-87A23B7D65CD}" destId="{63ED1F8C-211F-4B60-BC00-51AD8443E2E6}" srcOrd="0" destOrd="0" presId="urn:microsoft.com/office/officeart/2005/8/layout/process1"/>
    <dgm:cxn modelId="{C6B52EF2-C2CF-43B1-9605-198F5A2DCA98}" type="presParOf" srcId="{5F2527D0-4138-4351-98CF-AA12CE6508DA}" destId="{2AB4E602-081D-429E-832F-B5D4E7C5F1E7}" srcOrd="2" destOrd="0" presId="urn:microsoft.com/office/officeart/2005/8/layout/process1"/>
    <dgm:cxn modelId="{829B3A20-6D0F-4F87-86B9-DF0F3358CA44}" type="presParOf" srcId="{5F2527D0-4138-4351-98CF-AA12CE6508DA}" destId="{3357F889-68B2-467D-AC02-7D68DE6036D0}" srcOrd="3" destOrd="0" presId="urn:microsoft.com/office/officeart/2005/8/layout/process1"/>
    <dgm:cxn modelId="{7ECC2FF6-9F28-4351-B40F-6542A4190468}" type="presParOf" srcId="{3357F889-68B2-467D-AC02-7D68DE6036D0}" destId="{7033EEB4-6778-4A2F-8609-FFA3A72E0C73}" srcOrd="0" destOrd="0" presId="urn:microsoft.com/office/officeart/2005/8/layout/process1"/>
    <dgm:cxn modelId="{9A5F7916-F9C4-4AA5-9053-F8057BDBBAFD}" type="presParOf" srcId="{5F2527D0-4138-4351-98CF-AA12CE6508DA}" destId="{C44F5C69-98E0-4390-8CD2-B2149400AF4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BEC960-6108-4389-BA24-3C54CCBA6372}" type="doc">
      <dgm:prSet loTypeId="urn:microsoft.com/office/officeart/2005/8/layout/process1" loCatId="process" qsTypeId="urn:microsoft.com/office/officeart/2005/8/quickstyle/simple5" qsCatId="simple" csTypeId="urn:microsoft.com/office/officeart/2005/8/colors/colorful2" csCatId="colorful" phldr="1"/>
      <dgm:spPr/>
    </dgm:pt>
    <dgm:pt modelId="{275BE7A2-4D59-4957-87F4-7376CB282A41}">
      <dgm:prSet phldrT="[Texto]" custT="1"/>
      <dgm:spPr>
        <a:gradFill rotWithShape="0">
          <a:gsLst>
            <a:gs pos="0">
              <a:srgbClr val="CC99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C99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C99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9050">
          <a:solidFill>
            <a:srgbClr val="CC9900">
              <a:lumMod val="60000"/>
              <a:lumOff val="40000"/>
            </a:srgb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 lugar da sepultura (v. 7)</a:t>
          </a:r>
        </a:p>
      </dgm:t>
    </dgm:pt>
    <dgm:pt modelId="{304BEB73-2602-4EC9-85D0-EA6224FFE244}" type="parTrans" cxnId="{8EF8EA82-2A5A-491E-A7EC-4920F861857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DF0B48-63BA-4247-A3FB-BEB0FF04CB81}" type="sibTrans" cxnId="{8EF8EA82-2A5A-491E-A7EC-4920F8618575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3776F2-8706-4567-89A4-6D3DDE984148}">
      <dgm:prSet phldrT="[Texto]" custT="1"/>
      <dgm:spPr>
        <a:gradFill rotWithShape="0">
          <a:gsLst>
            <a:gs pos="0">
              <a:srgbClr val="CC9900">
                <a:hueOff val="7087515"/>
                <a:satOff val="0"/>
                <a:lumOff val="-7451"/>
                <a:alphaOff val="0"/>
                <a:satMod val="103000"/>
                <a:lumMod val="102000"/>
                <a:tint val="94000"/>
              </a:srgbClr>
            </a:gs>
            <a:gs pos="50000">
              <a:srgbClr val="CC9900">
                <a:hueOff val="7087515"/>
                <a:satOff val="0"/>
                <a:lumOff val="-7451"/>
                <a:alphaOff val="0"/>
                <a:satMod val="110000"/>
                <a:lumMod val="100000"/>
                <a:shade val="100000"/>
              </a:srgbClr>
            </a:gs>
            <a:gs pos="100000">
              <a:srgbClr val="CC9900">
                <a:hueOff val="7087515"/>
                <a:satOff val="0"/>
                <a:lumOff val="-745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9050">
          <a:solidFill>
            <a:srgbClr val="177329">
              <a:lumMod val="40000"/>
              <a:lumOff val="60000"/>
            </a:srgb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se converte em</a:t>
          </a:r>
        </a:p>
      </dgm:t>
    </dgm:pt>
    <dgm:pt modelId="{4851BF10-0CB4-41FB-913D-1F9BD3242B19}" type="parTrans" cxnId="{46366D61-F5A1-4667-9A14-3115AEA191E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F46D44-9293-4BEB-8626-FEB33394F1BA}" type="sibTrans" cxnId="{46366D61-F5A1-4667-9A14-3115AEA191E9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FABEA7-72DF-4C2C-A2B0-902298062AF3}">
      <dgm:prSet phldrT="[Texto]" custT="1"/>
      <dgm:spPr>
        <a:gradFill rotWithShape="0">
          <a:gsLst>
            <a:gs pos="0">
              <a:srgbClr val="CC9900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rgbClr>
            </a:gs>
            <a:gs pos="50000">
              <a:srgbClr val="CC9900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rgbClr>
            </a:gs>
            <a:gs pos="100000">
              <a:srgbClr val="CC9900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9050">
          <a:solidFill>
            <a:srgbClr val="580080">
              <a:lumMod val="20000"/>
              <a:lumOff val="80000"/>
            </a:srgb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Uma Terra de Justiça(v. 10)</a:t>
          </a:r>
        </a:p>
      </dgm:t>
    </dgm:pt>
    <dgm:pt modelId="{A3E25D37-E045-4520-B376-9FC48CAC7475}" type="parTrans" cxnId="{AB528E43-A626-4FAA-8A3F-09311E52B03C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B252CF-B964-40D3-BD10-D00F11D3B98A}" type="sibTrans" cxnId="{AB528E43-A626-4FAA-8A3F-09311E52B03C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2527D0-4138-4351-98CF-AA12CE6508DA}" type="pres">
      <dgm:prSet presAssocID="{33BEC960-6108-4389-BA24-3C54CCBA6372}" presName="Name0" presStyleCnt="0">
        <dgm:presLayoutVars>
          <dgm:dir/>
          <dgm:resizeHandles val="exact"/>
        </dgm:presLayoutVars>
      </dgm:prSet>
      <dgm:spPr/>
    </dgm:pt>
    <dgm:pt modelId="{A4094E4D-4948-49AC-98C7-336C4F60F397}" type="pres">
      <dgm:prSet presAssocID="{275BE7A2-4D59-4957-87F4-7376CB282A41}" presName="node" presStyleLbl="node1" presStyleIdx="0" presStyleCnt="3">
        <dgm:presLayoutVars>
          <dgm:bulletEnabled val="1"/>
        </dgm:presLayoutVars>
      </dgm:prSet>
      <dgm:spPr>
        <a:xfrm>
          <a:off x="6823" y="0"/>
          <a:ext cx="2039418" cy="1014568"/>
        </a:xfrm>
        <a:prstGeom prst="roundRect">
          <a:avLst>
            <a:gd name="adj" fmla="val 10000"/>
          </a:avLst>
        </a:prstGeom>
      </dgm:spPr>
    </dgm:pt>
    <dgm:pt modelId="{152A0168-E456-41F6-9BC6-87A23B7D65CD}" type="pres">
      <dgm:prSet presAssocID="{D7DF0B48-63BA-4247-A3FB-BEB0FF04CB81}" presName="sibTrans" presStyleLbl="sibTrans2D1" presStyleIdx="0" presStyleCnt="2"/>
      <dgm:spPr/>
    </dgm:pt>
    <dgm:pt modelId="{63ED1F8C-211F-4B60-BC00-51AD8443E2E6}" type="pres">
      <dgm:prSet presAssocID="{D7DF0B48-63BA-4247-A3FB-BEB0FF04CB81}" presName="connectorText" presStyleLbl="sibTrans2D1" presStyleIdx="0" presStyleCnt="2"/>
      <dgm:spPr/>
    </dgm:pt>
    <dgm:pt modelId="{2AB4E602-081D-429E-832F-B5D4E7C5F1E7}" type="pres">
      <dgm:prSet presAssocID="{4E3776F2-8706-4567-89A4-6D3DDE984148}" presName="node" presStyleLbl="node1" presStyleIdx="1" presStyleCnt="3">
        <dgm:presLayoutVars>
          <dgm:bulletEnabled val="1"/>
        </dgm:presLayoutVars>
      </dgm:prSet>
      <dgm:spPr>
        <a:xfrm>
          <a:off x="2862008" y="0"/>
          <a:ext cx="2039418" cy="1014568"/>
        </a:xfrm>
        <a:prstGeom prst="roundRect">
          <a:avLst>
            <a:gd name="adj" fmla="val 10000"/>
          </a:avLst>
        </a:prstGeom>
      </dgm:spPr>
    </dgm:pt>
    <dgm:pt modelId="{3357F889-68B2-467D-AC02-7D68DE6036D0}" type="pres">
      <dgm:prSet presAssocID="{79F46D44-9293-4BEB-8626-FEB33394F1BA}" presName="sibTrans" presStyleLbl="sibTrans2D1" presStyleIdx="1" presStyleCnt="2"/>
      <dgm:spPr/>
    </dgm:pt>
    <dgm:pt modelId="{7033EEB4-6778-4A2F-8609-FFA3A72E0C73}" type="pres">
      <dgm:prSet presAssocID="{79F46D44-9293-4BEB-8626-FEB33394F1BA}" presName="connectorText" presStyleLbl="sibTrans2D1" presStyleIdx="1" presStyleCnt="2"/>
      <dgm:spPr/>
    </dgm:pt>
    <dgm:pt modelId="{C44F5C69-98E0-4390-8CD2-B2149400AF4A}" type="pres">
      <dgm:prSet presAssocID="{88FABEA7-72DF-4C2C-A2B0-902298062AF3}" presName="node" presStyleLbl="node1" presStyleIdx="2" presStyleCnt="3">
        <dgm:presLayoutVars>
          <dgm:bulletEnabled val="1"/>
        </dgm:presLayoutVars>
      </dgm:prSet>
      <dgm:spPr>
        <a:xfrm>
          <a:off x="5717194" y="0"/>
          <a:ext cx="2039418" cy="1014568"/>
        </a:xfrm>
        <a:prstGeom prst="roundRect">
          <a:avLst>
            <a:gd name="adj" fmla="val 10000"/>
          </a:avLst>
        </a:prstGeom>
      </dgm:spPr>
    </dgm:pt>
  </dgm:ptLst>
  <dgm:cxnLst>
    <dgm:cxn modelId="{DCF0010C-975A-4BAD-837C-F733E984D431}" type="presOf" srcId="{D7DF0B48-63BA-4247-A3FB-BEB0FF04CB81}" destId="{63ED1F8C-211F-4B60-BC00-51AD8443E2E6}" srcOrd="1" destOrd="0" presId="urn:microsoft.com/office/officeart/2005/8/layout/process1"/>
    <dgm:cxn modelId="{1D407B32-3789-4095-88FC-890E6BAE64CB}" type="presOf" srcId="{D7DF0B48-63BA-4247-A3FB-BEB0FF04CB81}" destId="{152A0168-E456-41F6-9BC6-87A23B7D65CD}" srcOrd="0" destOrd="0" presId="urn:microsoft.com/office/officeart/2005/8/layout/process1"/>
    <dgm:cxn modelId="{1C7EC340-B22B-42D5-B020-CF4EEC1440B8}" type="presOf" srcId="{4E3776F2-8706-4567-89A4-6D3DDE984148}" destId="{2AB4E602-081D-429E-832F-B5D4E7C5F1E7}" srcOrd="0" destOrd="0" presId="urn:microsoft.com/office/officeart/2005/8/layout/process1"/>
    <dgm:cxn modelId="{46366D61-F5A1-4667-9A14-3115AEA191E9}" srcId="{33BEC960-6108-4389-BA24-3C54CCBA6372}" destId="{4E3776F2-8706-4567-89A4-6D3DDE984148}" srcOrd="1" destOrd="0" parTransId="{4851BF10-0CB4-41FB-913D-1F9BD3242B19}" sibTransId="{79F46D44-9293-4BEB-8626-FEB33394F1BA}"/>
    <dgm:cxn modelId="{AB528E43-A626-4FAA-8A3F-09311E52B03C}" srcId="{33BEC960-6108-4389-BA24-3C54CCBA6372}" destId="{88FABEA7-72DF-4C2C-A2B0-902298062AF3}" srcOrd="2" destOrd="0" parTransId="{A3E25D37-E045-4520-B376-9FC48CAC7475}" sibTransId="{77B252CF-B964-40D3-BD10-D00F11D3B98A}"/>
    <dgm:cxn modelId="{D97A294B-22FC-4D99-9FD0-B585E5A7DC64}" type="presOf" srcId="{79F46D44-9293-4BEB-8626-FEB33394F1BA}" destId="{3357F889-68B2-467D-AC02-7D68DE6036D0}" srcOrd="0" destOrd="0" presId="urn:microsoft.com/office/officeart/2005/8/layout/process1"/>
    <dgm:cxn modelId="{8EF8EA82-2A5A-491E-A7EC-4920F8618575}" srcId="{33BEC960-6108-4389-BA24-3C54CCBA6372}" destId="{275BE7A2-4D59-4957-87F4-7376CB282A41}" srcOrd="0" destOrd="0" parTransId="{304BEB73-2602-4EC9-85D0-EA6224FFE244}" sibTransId="{D7DF0B48-63BA-4247-A3FB-BEB0FF04CB81}"/>
    <dgm:cxn modelId="{AF5A1B9E-DE77-42ED-BAC5-EE1A49C08FBD}" type="presOf" srcId="{79F46D44-9293-4BEB-8626-FEB33394F1BA}" destId="{7033EEB4-6778-4A2F-8609-FFA3A72E0C73}" srcOrd="1" destOrd="0" presId="urn:microsoft.com/office/officeart/2005/8/layout/process1"/>
    <dgm:cxn modelId="{01961E9E-1B08-4C69-8038-4873511DA8A0}" type="presOf" srcId="{88FABEA7-72DF-4C2C-A2B0-902298062AF3}" destId="{C44F5C69-98E0-4390-8CD2-B2149400AF4A}" srcOrd="0" destOrd="0" presId="urn:microsoft.com/office/officeart/2005/8/layout/process1"/>
    <dgm:cxn modelId="{FDD1C8CD-FEB8-4B09-A55A-071B96E6E68D}" type="presOf" srcId="{275BE7A2-4D59-4957-87F4-7376CB282A41}" destId="{A4094E4D-4948-49AC-98C7-336C4F60F397}" srcOrd="0" destOrd="0" presId="urn:microsoft.com/office/officeart/2005/8/layout/process1"/>
    <dgm:cxn modelId="{FAAD62D6-AFCE-46FB-8D22-6FB399A19589}" type="presOf" srcId="{33BEC960-6108-4389-BA24-3C54CCBA6372}" destId="{5F2527D0-4138-4351-98CF-AA12CE6508DA}" srcOrd="0" destOrd="0" presId="urn:microsoft.com/office/officeart/2005/8/layout/process1"/>
    <dgm:cxn modelId="{E9A2B5D9-E8D2-46D4-A3AF-CDDA7DF64A3E}" type="presParOf" srcId="{5F2527D0-4138-4351-98CF-AA12CE6508DA}" destId="{A4094E4D-4948-49AC-98C7-336C4F60F397}" srcOrd="0" destOrd="0" presId="urn:microsoft.com/office/officeart/2005/8/layout/process1"/>
    <dgm:cxn modelId="{A2C23630-D2C1-4987-BB6D-748AA3B18FE6}" type="presParOf" srcId="{5F2527D0-4138-4351-98CF-AA12CE6508DA}" destId="{152A0168-E456-41F6-9BC6-87A23B7D65CD}" srcOrd="1" destOrd="0" presId="urn:microsoft.com/office/officeart/2005/8/layout/process1"/>
    <dgm:cxn modelId="{54C46D0B-14A2-4952-96AE-07894648EEAB}" type="presParOf" srcId="{152A0168-E456-41F6-9BC6-87A23B7D65CD}" destId="{63ED1F8C-211F-4B60-BC00-51AD8443E2E6}" srcOrd="0" destOrd="0" presId="urn:microsoft.com/office/officeart/2005/8/layout/process1"/>
    <dgm:cxn modelId="{C6B52EF2-C2CF-43B1-9605-198F5A2DCA98}" type="presParOf" srcId="{5F2527D0-4138-4351-98CF-AA12CE6508DA}" destId="{2AB4E602-081D-429E-832F-B5D4E7C5F1E7}" srcOrd="2" destOrd="0" presId="urn:microsoft.com/office/officeart/2005/8/layout/process1"/>
    <dgm:cxn modelId="{829B3A20-6D0F-4F87-86B9-DF0F3358CA44}" type="presParOf" srcId="{5F2527D0-4138-4351-98CF-AA12CE6508DA}" destId="{3357F889-68B2-467D-AC02-7D68DE6036D0}" srcOrd="3" destOrd="0" presId="urn:microsoft.com/office/officeart/2005/8/layout/process1"/>
    <dgm:cxn modelId="{7ECC2FF6-9F28-4351-B40F-6542A4190468}" type="presParOf" srcId="{3357F889-68B2-467D-AC02-7D68DE6036D0}" destId="{7033EEB4-6778-4A2F-8609-FFA3A72E0C73}" srcOrd="0" destOrd="0" presId="urn:microsoft.com/office/officeart/2005/8/layout/process1"/>
    <dgm:cxn modelId="{9A5F7916-F9C4-4AA5-9053-F8057BDBBAFD}" type="presParOf" srcId="{5F2527D0-4138-4351-98CF-AA12CE6508DA}" destId="{C44F5C69-98E0-4390-8CD2-B2149400AF4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16AC9-A596-4F4F-A22D-86E0FFA71454}">
      <dsp:nvSpPr>
        <dsp:cNvPr id="0" name=""/>
        <dsp:cNvSpPr/>
      </dsp:nvSpPr>
      <dsp:spPr>
        <a:xfrm>
          <a:off x="604" y="944997"/>
          <a:ext cx="0" cy="420304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C18239-12E4-48F2-B2B5-D045282FB753}">
      <dsp:nvSpPr>
        <dsp:cNvPr id="0" name=""/>
        <dsp:cNvSpPr/>
      </dsp:nvSpPr>
      <dsp:spPr>
        <a:xfrm>
          <a:off x="117355" y="1085098"/>
          <a:ext cx="2210566" cy="1891368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0A8D73-E9AB-4084-81E3-3D016385E6BE}">
      <dsp:nvSpPr>
        <dsp:cNvPr id="0" name=""/>
        <dsp:cNvSpPr/>
      </dsp:nvSpPr>
      <dsp:spPr>
        <a:xfrm>
          <a:off x="117355" y="2976467"/>
          <a:ext cx="2210566" cy="2171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Somos "ungidos". Usa-se uma palavra especial referindo-se ao óleo que se mistura ao sacrifício</a:t>
          </a:r>
          <a:br>
            <a:rPr lang="pt-BR" sz="2000" b="1" kern="1200" dirty="0"/>
          </a:br>
          <a:r>
            <a:rPr lang="pt-BR" sz="2000" b="1" kern="1200" dirty="0"/>
            <a:t>(Lev. 2:5). Somos Sacrifício a Deus </a:t>
          </a:r>
          <a:r>
            <a:rPr lang="es-ES" sz="2000" b="1" kern="1200" dirty="0"/>
            <a:t>(Ro. 12:1).</a:t>
          </a:r>
          <a:endParaRPr lang="es-ES" sz="2000" kern="1200" dirty="0"/>
        </a:p>
      </dsp:txBody>
      <dsp:txXfrm>
        <a:off x="117355" y="2976467"/>
        <a:ext cx="2210566" cy="2171571"/>
      </dsp:txXfrm>
    </dsp:sp>
    <dsp:sp modelId="{84558AA3-C098-455A-B404-0EEC16954F1D}">
      <dsp:nvSpPr>
        <dsp:cNvPr id="0" name=""/>
        <dsp:cNvSpPr/>
      </dsp:nvSpPr>
      <dsp:spPr>
        <a:xfrm>
          <a:off x="604" y="477992"/>
          <a:ext cx="2335023" cy="46700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92:10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4" y="477992"/>
        <a:ext cx="2335023" cy="467004"/>
      </dsp:txXfrm>
    </dsp:sp>
    <dsp:sp modelId="{389BD8E6-28DF-491E-BFC3-C806AD482421}">
      <dsp:nvSpPr>
        <dsp:cNvPr id="0" name=""/>
        <dsp:cNvSpPr/>
      </dsp:nvSpPr>
      <dsp:spPr>
        <a:xfrm>
          <a:off x="2537898" y="944997"/>
          <a:ext cx="0" cy="420304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BAD5CE-A0BA-403E-A065-559426E7D7F8}">
      <dsp:nvSpPr>
        <dsp:cNvPr id="0" name=""/>
        <dsp:cNvSpPr/>
      </dsp:nvSpPr>
      <dsp:spPr>
        <a:xfrm>
          <a:off x="2654649" y="1085098"/>
          <a:ext cx="2210566" cy="1891368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8324E7-C2A0-49F7-AA83-B993CAC7C3BA}">
      <dsp:nvSpPr>
        <dsp:cNvPr id="0" name=""/>
        <dsp:cNvSpPr/>
      </dsp:nvSpPr>
      <dsp:spPr>
        <a:xfrm>
          <a:off x="2654649" y="2976467"/>
          <a:ext cx="2210566" cy="2171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dirty="0"/>
            <a:t>Compartilhamos nossa esperança com os outros</a:t>
          </a:r>
          <a:r>
            <a:rPr lang="es-ES" sz="2000" b="1" kern="1200" dirty="0"/>
            <a:t>. </a:t>
          </a:r>
          <a:endParaRPr lang="es-ES" sz="2000" kern="1200" dirty="0"/>
        </a:p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“</a:t>
          </a:r>
          <a:r>
            <a:rPr lang="pt-BR" sz="2000" b="1" kern="1200" dirty="0"/>
            <a:t>para proclamar: "O SENHOR é justo; ele é a minha Rocha, e nele não há injustiça</a:t>
          </a:r>
          <a:r>
            <a:rPr lang="es-ES" sz="2000" b="1" kern="1200" dirty="0"/>
            <a:t>.»”</a:t>
          </a:r>
          <a:br>
            <a:rPr lang="es-ES" sz="2000" b="1" kern="1200" dirty="0"/>
          </a:br>
          <a:r>
            <a:rPr lang="es-ES" sz="1600" b="1" kern="1200" dirty="0"/>
            <a:t>(Salmo 92:15 </a:t>
          </a:r>
          <a:r>
            <a:rPr lang="es-ES" sz="1200" b="1" kern="1200" dirty="0"/>
            <a:t>NVI</a:t>
          </a:r>
          <a:r>
            <a:rPr lang="es-ES" sz="1600" b="1" kern="1200" dirty="0"/>
            <a:t>)</a:t>
          </a:r>
          <a:endParaRPr lang="es-ES" sz="2000" kern="1200" dirty="0"/>
        </a:p>
      </dsp:txBody>
      <dsp:txXfrm>
        <a:off x="2654649" y="2976467"/>
        <a:ext cx="2210566" cy="2171571"/>
      </dsp:txXfrm>
    </dsp:sp>
    <dsp:sp modelId="{8AC2DEEC-C2DC-435C-9636-6D87B1B74708}">
      <dsp:nvSpPr>
        <dsp:cNvPr id="0" name=""/>
        <dsp:cNvSpPr/>
      </dsp:nvSpPr>
      <dsp:spPr>
        <a:xfrm>
          <a:off x="2537898" y="477992"/>
          <a:ext cx="2335023" cy="467004"/>
        </a:xfrm>
        <a:prstGeom prst="rect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704184"/>
                <a:satOff val="-33337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Salmo 92:15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37898" y="477992"/>
        <a:ext cx="2335023" cy="467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94E4D-4948-49AC-98C7-336C4F60F397}">
      <dsp:nvSpPr>
        <dsp:cNvPr id="0" name=""/>
        <dsp:cNvSpPr/>
      </dsp:nvSpPr>
      <dsp:spPr>
        <a:xfrm>
          <a:off x="10607" y="0"/>
          <a:ext cx="2037426" cy="1014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9050">
          <a:solidFill>
            <a:schemeClr val="accent2">
              <a:lumMod val="60000"/>
              <a:lumOff val="4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 trevas da morte(v. 3)</a:t>
          </a:r>
        </a:p>
      </dsp:txBody>
      <dsp:txXfrm>
        <a:off x="40323" y="29716"/>
        <a:ext cx="1977994" cy="955136"/>
      </dsp:txXfrm>
    </dsp:sp>
    <dsp:sp modelId="{152A0168-E456-41F6-9BC6-87A23B7D65CD}">
      <dsp:nvSpPr>
        <dsp:cNvPr id="0" name=""/>
        <dsp:cNvSpPr/>
      </dsp:nvSpPr>
      <dsp:spPr>
        <a:xfrm>
          <a:off x="2251776" y="254643"/>
          <a:ext cx="431934" cy="5052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1776" y="355699"/>
        <a:ext cx="302354" cy="303169"/>
      </dsp:txXfrm>
    </dsp:sp>
    <dsp:sp modelId="{2AB4E602-081D-429E-832F-B5D4E7C5F1E7}">
      <dsp:nvSpPr>
        <dsp:cNvPr id="0" name=""/>
        <dsp:cNvSpPr/>
      </dsp:nvSpPr>
      <dsp:spPr>
        <a:xfrm>
          <a:off x="2863004" y="0"/>
          <a:ext cx="2037426" cy="1014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087515"/>
                <a:satOff val="0"/>
                <a:lumOff val="-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9050">
          <a:solidFill>
            <a:schemeClr val="accent6">
              <a:lumMod val="40000"/>
              <a:lumOff val="6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convertem em</a:t>
          </a:r>
        </a:p>
      </dsp:txBody>
      <dsp:txXfrm>
        <a:off x="2892720" y="29716"/>
        <a:ext cx="1977994" cy="955136"/>
      </dsp:txXfrm>
    </dsp:sp>
    <dsp:sp modelId="{3357F889-68B2-467D-AC02-7D68DE6036D0}">
      <dsp:nvSpPr>
        <dsp:cNvPr id="0" name=""/>
        <dsp:cNvSpPr/>
      </dsp:nvSpPr>
      <dsp:spPr>
        <a:xfrm>
          <a:off x="5104173" y="254643"/>
          <a:ext cx="431934" cy="5052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04173" y="355699"/>
        <a:ext cx="302354" cy="303169"/>
      </dsp:txXfrm>
    </dsp:sp>
    <dsp:sp modelId="{C44F5C69-98E0-4390-8CD2-B2149400AF4A}">
      <dsp:nvSpPr>
        <dsp:cNvPr id="0" name=""/>
        <dsp:cNvSpPr/>
      </dsp:nvSpPr>
      <dsp:spPr>
        <a:xfrm>
          <a:off x="5715401" y="0"/>
          <a:ext cx="2037426" cy="1014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9050">
          <a:solidFill>
            <a:schemeClr val="accent3">
              <a:lumMod val="20000"/>
              <a:lumOff val="8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caminho em que estou confiante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8)</a:t>
          </a:r>
        </a:p>
      </dsp:txBody>
      <dsp:txXfrm>
        <a:off x="5745117" y="29716"/>
        <a:ext cx="1977994" cy="9551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94E4D-4948-49AC-98C7-336C4F60F397}">
      <dsp:nvSpPr>
        <dsp:cNvPr id="0" name=""/>
        <dsp:cNvSpPr/>
      </dsp:nvSpPr>
      <dsp:spPr>
        <a:xfrm>
          <a:off x="6823" y="0"/>
          <a:ext cx="2039418" cy="10145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C99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C99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C99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9050">
          <a:solidFill>
            <a:srgbClr val="CC9900">
              <a:lumMod val="60000"/>
              <a:lumOff val="40000"/>
            </a:srgb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 lugar da sepultura (v. 7)</a:t>
          </a:r>
        </a:p>
      </dsp:txBody>
      <dsp:txXfrm>
        <a:off x="36539" y="29716"/>
        <a:ext cx="1979986" cy="955136"/>
      </dsp:txXfrm>
    </dsp:sp>
    <dsp:sp modelId="{152A0168-E456-41F6-9BC6-87A23B7D65CD}">
      <dsp:nvSpPr>
        <dsp:cNvPr id="0" name=""/>
        <dsp:cNvSpPr/>
      </dsp:nvSpPr>
      <dsp:spPr>
        <a:xfrm>
          <a:off x="2250183" y="254396"/>
          <a:ext cx="432356" cy="5057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0183" y="355551"/>
        <a:ext cx="302649" cy="303465"/>
      </dsp:txXfrm>
    </dsp:sp>
    <dsp:sp modelId="{2AB4E602-081D-429E-832F-B5D4E7C5F1E7}">
      <dsp:nvSpPr>
        <dsp:cNvPr id="0" name=""/>
        <dsp:cNvSpPr/>
      </dsp:nvSpPr>
      <dsp:spPr>
        <a:xfrm>
          <a:off x="2862008" y="0"/>
          <a:ext cx="2039418" cy="10145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C9900">
                <a:hueOff val="7087515"/>
                <a:satOff val="0"/>
                <a:lumOff val="-7451"/>
                <a:alphaOff val="0"/>
                <a:satMod val="103000"/>
                <a:lumMod val="102000"/>
                <a:tint val="94000"/>
              </a:srgbClr>
            </a:gs>
            <a:gs pos="50000">
              <a:srgbClr val="CC9900">
                <a:hueOff val="7087515"/>
                <a:satOff val="0"/>
                <a:lumOff val="-7451"/>
                <a:alphaOff val="0"/>
                <a:satMod val="110000"/>
                <a:lumMod val="100000"/>
                <a:shade val="100000"/>
              </a:srgbClr>
            </a:gs>
            <a:gs pos="100000">
              <a:srgbClr val="CC9900">
                <a:hueOff val="7087515"/>
                <a:satOff val="0"/>
                <a:lumOff val="-745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9050">
          <a:solidFill>
            <a:srgbClr val="177329">
              <a:lumMod val="40000"/>
              <a:lumOff val="60000"/>
            </a:srgb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se converte em</a:t>
          </a:r>
        </a:p>
      </dsp:txBody>
      <dsp:txXfrm>
        <a:off x="2891724" y="29716"/>
        <a:ext cx="1979986" cy="955136"/>
      </dsp:txXfrm>
    </dsp:sp>
    <dsp:sp modelId="{3357F889-68B2-467D-AC02-7D68DE6036D0}">
      <dsp:nvSpPr>
        <dsp:cNvPr id="0" name=""/>
        <dsp:cNvSpPr/>
      </dsp:nvSpPr>
      <dsp:spPr>
        <a:xfrm>
          <a:off x="5105368" y="254396"/>
          <a:ext cx="432356" cy="5057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05368" y="355551"/>
        <a:ext cx="302649" cy="303465"/>
      </dsp:txXfrm>
    </dsp:sp>
    <dsp:sp modelId="{C44F5C69-98E0-4390-8CD2-B2149400AF4A}">
      <dsp:nvSpPr>
        <dsp:cNvPr id="0" name=""/>
        <dsp:cNvSpPr/>
      </dsp:nvSpPr>
      <dsp:spPr>
        <a:xfrm>
          <a:off x="5717194" y="0"/>
          <a:ext cx="2039418" cy="101456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C9900">
                <a:hueOff val="14175029"/>
                <a:satOff val="0"/>
                <a:lumOff val="-14902"/>
                <a:alphaOff val="0"/>
                <a:satMod val="103000"/>
                <a:lumMod val="102000"/>
                <a:tint val="94000"/>
              </a:srgbClr>
            </a:gs>
            <a:gs pos="50000">
              <a:srgbClr val="CC9900">
                <a:hueOff val="14175029"/>
                <a:satOff val="0"/>
                <a:lumOff val="-14902"/>
                <a:alphaOff val="0"/>
                <a:satMod val="110000"/>
                <a:lumMod val="100000"/>
                <a:shade val="100000"/>
              </a:srgbClr>
            </a:gs>
            <a:gs pos="100000">
              <a:srgbClr val="CC9900">
                <a:hueOff val="14175029"/>
                <a:satOff val="0"/>
                <a:lumOff val="-1490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9050">
          <a:solidFill>
            <a:srgbClr val="580080">
              <a:lumMod val="20000"/>
              <a:lumOff val="80000"/>
            </a:srgb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Uma Terra de Justiça(v. 10)</a:t>
          </a:r>
        </a:p>
      </dsp:txBody>
      <dsp:txXfrm>
        <a:off x="5746910" y="29716"/>
        <a:ext cx="1979986" cy="955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529F7-10F9-0E56-C8C7-DF4CD9F33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C73616-832C-46B9-A45A-069ADBFF6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89FBD4-62BE-856A-5945-32EC81FE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71458-5C4A-2512-8498-E0ACBBCF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7F4BDC-511E-1B12-514B-C742A175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04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40B15-E5E9-1424-24AB-7A644DA0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8E29B7-2CBF-4AA1-9D8B-92F4BB099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16FE67-3253-8FDA-A6C9-0FBDDDE1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93800-0811-C33E-EF8F-AAA6C11C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71FE9A-5103-DC99-1A81-947471A4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3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6CAC451-B0AA-5F41-A860-342825DB0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3F564C-D22B-73F9-2F3D-DAFFCA4F2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45B51-9612-B0D2-E478-9CCF86C4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01506-B9E5-00E3-36EB-77A5215E0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AD2DEF-435E-2FF4-135D-95A26D34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11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5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5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1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7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8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15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0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F3163B-8792-6D40-1524-67230AC88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793948-9129-7C1A-200C-12AAC9505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F1A8B9-AE66-0C57-8EEE-62D264122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BC8A8-B65A-9D8F-3808-B0C3E7FF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9AFB7-98A2-7245-A73B-E0405ED61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0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51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7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63ADB-5016-80E7-1BAB-AF7867D6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F24C52-55EB-2DBC-C616-A490789AD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979EE3-C0DD-203C-BE9B-7520198B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BC97F4-E246-A920-91A7-DFD507DD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8C94CB-3611-3F04-AFC7-16DACAD5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5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8E4B6-028D-9397-77D1-4EA927A9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557396-61B6-6DD5-72DC-864D40ECE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9B40AB-8D7B-A1C4-23F1-208C10C5A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C4F331-28F6-9AF5-548E-B0CF72AE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E6C9B0-E5AB-82D1-30A8-CC1A667A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B2A073-53F0-6AEC-FFB5-B0C3CB06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6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1DE52-FBC1-AC75-A607-6FB23625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646BE9-3007-ED3E-1A25-02DCB8B6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8773EA-E1F4-4BBE-6EFE-5B5175766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E40D66-D1AF-5ED3-103F-2C07B026E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E278BB-F563-F4B2-CD5C-C2A1ACB56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58D39B-456E-F83F-8AAC-B1CA8A669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3A2929C-DF1C-7080-26DA-CF7C81B0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4C23CE-BBB0-839D-1301-EDD672C1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4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E4C6C-81B2-9B12-550B-24F8A23B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756034A-E288-0271-D7F2-2F884A37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0303838-131E-70C2-F610-4C748F07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19668D3-E6CC-9EE9-B36A-81E6D461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35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FDA073-19E1-6D99-D7D9-5A33383EF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B786D01-0673-8ECD-FF8B-588C3B36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878D57-660A-7D65-67F7-DE9F5E0D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09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9347B-1A29-47F5-3EA7-521A39E4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96F66C-C45E-715C-E775-CE7C6E344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A171D4-C157-1B0A-E65E-6ECEF572B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7B3CE1-9765-35DE-7E95-09A874F1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A35470-B290-8369-1E16-FD214D69B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19C63-459A-D691-B22E-AE7C1373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1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21A93-3212-7F66-F1BC-3EED2F5FC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2C5E61-100E-18FF-1FB6-C406F47C7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D02E31-277C-A9F2-6F43-5A0175CFC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6BF478-30E7-56AF-5B30-8053FB40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73380F-B848-EB0C-8826-BFFD16E0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EA6DC2-0056-E284-E273-9177C986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54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EAD675-56D8-176D-EC99-C860D81E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7C5878-B097-B684-9059-48EDBF858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1DA051-B364-180A-D60D-364B53763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5335A3-53AE-404A-8EF3-0D7C27C948BD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DD28A-4F03-D298-2E56-ECF5C54DB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919302-1BDB-4944-1753-A765A84B6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B20504-69B3-430B-A1D0-EF206125BD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99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09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1.xml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44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image" Target="../media/image47.jpeg"/><Relationship Id="rId2" Type="http://schemas.openxmlformats.org/officeDocument/2006/relationships/image" Target="../media/image43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45.jpg"/><Relationship Id="rId10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ior, azul, vivo, cuarto&#10;&#10;Descripción generada automáticamente">
            <a:extLst>
              <a:ext uri="{FF2B5EF4-FFF2-40B4-BE49-F238E27FC236}">
                <a16:creationId xmlns:a16="http://schemas.microsoft.com/office/drawing/2014/main" id="{2FF9B2C0-E7AE-91D7-7C56-3A88732024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flipH="1">
            <a:off x="6458822" y="888451"/>
            <a:ext cx="5161156" cy="5607882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649872" y="3601043"/>
            <a:ext cx="3291840" cy="3200400"/>
          </a:xfrm>
          <a:prstGeom prst="rtTriangle">
            <a:avLst/>
          </a:prstGeom>
          <a:solidFill>
            <a:srgbClr val="0F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8353" y="888451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B990EA3-C153-CD08-122C-53A95A45D7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2" y="888449"/>
            <a:ext cx="5627411" cy="5607881"/>
          </a:xfrm>
          <a:prstGeom prst="rect">
            <a:avLst/>
          </a:prstGeom>
          <a:ln w="19050">
            <a:noFill/>
          </a:ln>
        </p:spPr>
      </p:pic>
      <p:sp>
        <p:nvSpPr>
          <p:cNvPr id="6" name="Right Triangle 10">
            <a:extLst>
              <a:ext uri="{FF2B5EF4-FFF2-40B4-BE49-F238E27FC236}">
                <a16:creationId xmlns:a16="http://schemas.microsoft.com/office/drawing/2014/main" id="{1529B1C2-6CF5-B32A-DC1E-B0DDA577D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7894" y="5750903"/>
            <a:ext cx="1080554" cy="1050539"/>
          </a:xfrm>
          <a:prstGeom prst="rtTriangle">
            <a:avLst/>
          </a:prstGeom>
          <a:solidFill>
            <a:srgbClr val="DD8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6DEEB78-74A4-E85A-D337-15917D055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592" y="888448"/>
            <a:ext cx="5627411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E919EC-137C-08DC-86C1-CB3D03A652F8}"/>
              </a:ext>
            </a:extLst>
          </p:cNvPr>
          <p:cNvSpPr txBox="1"/>
          <p:nvPr/>
        </p:nvSpPr>
        <p:spPr>
          <a:xfrm>
            <a:off x="0" y="505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2700000" algn="tl" rotWithShape="0">
                    <a:srgbClr val="9C95C1"/>
                  </a:outerShdw>
                </a:effectLst>
              </a:rPr>
              <a:t>ESPERE NO SENHOR!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FD0635D-7EC1-B2BA-5390-92600E4A1E76}"/>
              </a:ext>
            </a:extLst>
          </p:cNvPr>
          <p:cNvSpPr txBox="1"/>
          <p:nvPr/>
        </p:nvSpPr>
        <p:spPr>
          <a:xfrm>
            <a:off x="1298448" y="6507886"/>
            <a:ext cx="735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375D72"/>
                </a:solidFill>
              </a:rPr>
              <a:t>Lição 13 para 30 de março de 2024</a:t>
            </a:r>
            <a:endParaRPr lang="es-ES" sz="1600" b="1" dirty="0">
              <a:solidFill>
                <a:srgbClr val="375D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96539ED3-5D04-92CA-1EA9-0811C891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219222" y="1080192"/>
            <a:ext cx="2446384" cy="5777808"/>
            <a:chOff x="329184" y="1"/>
            <a:chExt cx="524256" cy="5777808"/>
          </a:xfrm>
        </p:grpSpPr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49EA8AE0-A15D-0201-6DDC-99E7DF1D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F1E2721-82A0-DF4D-CE3B-CF82A6CAB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edificio, persona, mujer, reloj&#10;&#10;Descripción generada automáticamente">
            <a:extLst>
              <a:ext uri="{FF2B5EF4-FFF2-40B4-BE49-F238E27FC236}">
                <a16:creationId xmlns:a16="http://schemas.microsoft.com/office/drawing/2014/main" id="{2F6A5A22-F818-5A29-6E71-851FA33C78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F95CEF05-C1D8-0C25-4ED3-18B9E3AB43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C7BF53-58E4-35B7-1070-7F86C4320E34}"/>
              </a:ext>
            </a:extLst>
          </p:cNvPr>
          <p:cNvSpPr txBox="1"/>
          <p:nvPr/>
        </p:nvSpPr>
        <p:spPr>
          <a:xfrm>
            <a:off x="8709757" y="1018180"/>
            <a:ext cx="3442595" cy="49859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pt-BR" sz="4000" b="1" dirty="0">
                <a:ln/>
                <a:solidFill>
                  <a:srgbClr val="FFFF66"/>
                </a:solidFill>
                <a:latin typeface="Comic Sans MS" panose="030F0702030302020204" pitchFamily="66" charset="0"/>
              </a:rPr>
              <a:t>"Espera no Senhor! Esforce-se e encoraje seu coração! Espera no Senhor!</a:t>
            </a: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FFFF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FF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27:14)</a:t>
            </a:r>
            <a:endParaRPr kumimoji="0" lang="es-ES" sz="4000" b="1" i="0" u="none" strike="noStrike" kern="1200" cap="none" spc="0" normalizeH="0" baseline="0" noProof="0" dirty="0">
              <a:ln/>
              <a:solidFill>
                <a:srgbClr val="FFFF6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29724A2-4BDA-6555-02B7-E1D3E0B3349D}"/>
              </a:ext>
            </a:extLst>
          </p:cNvPr>
          <p:cNvSpPr txBox="1"/>
          <p:nvPr/>
        </p:nvSpPr>
        <p:spPr>
          <a:xfrm>
            <a:off x="7239894" y="3943950"/>
            <a:ext cx="49521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2000" b="1" dirty="0">
                <a:solidFill>
                  <a:srgbClr val="127043"/>
                </a:solidFill>
              </a:rPr>
              <a:t>Esperar no Senhor.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2000" b="1" dirty="0">
                <a:solidFill>
                  <a:srgbClr val="7A543E"/>
                </a:solidFill>
              </a:rPr>
              <a:t>Esperar com humildade (Salmo 131).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2000" b="1" dirty="0">
                <a:solidFill>
                  <a:srgbClr val="814456"/>
                </a:solidFill>
              </a:rPr>
              <a:t>Esperar mm tempos difíceis (Salmo 126).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2000" b="1" dirty="0">
                <a:solidFill>
                  <a:srgbClr val="784574"/>
                </a:solidFill>
              </a:rPr>
              <a:t>Esperar a redenção (Salmo 92).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2000" b="1" dirty="0">
                <a:solidFill>
                  <a:srgbClr val="484575"/>
                </a:solidFill>
              </a:rPr>
              <a:t>Esperar a manhã gloriosa (Salmo 143).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A16F6E9-7892-8A0C-1329-EDFDD3E0BE49}"/>
              </a:ext>
            </a:extLst>
          </p:cNvPr>
          <p:cNvSpPr txBox="1"/>
          <p:nvPr/>
        </p:nvSpPr>
        <p:spPr>
          <a:xfrm>
            <a:off x="157778" y="89708"/>
            <a:ext cx="7082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esperança é o que nos mantém em frente quando ficamos sem forças</a:t>
            </a:r>
            <a:r>
              <a:rPr lang="es-ES" sz="2000" b="1" dirty="0"/>
              <a:t>.</a:t>
            </a:r>
          </a:p>
        </p:txBody>
      </p:sp>
      <p:sp>
        <p:nvSpPr>
          <p:cNvPr id="8" name="Diagrama de flujo: retraso 7">
            <a:extLst>
              <a:ext uri="{FF2B5EF4-FFF2-40B4-BE49-F238E27FC236}">
                <a16:creationId xmlns:a16="http://schemas.microsoft.com/office/drawing/2014/main" id="{753D7AF3-7CB8-AD3C-B0FE-43BEDE33B1D1}"/>
              </a:ext>
            </a:extLst>
          </p:cNvPr>
          <p:cNvSpPr/>
          <p:nvPr/>
        </p:nvSpPr>
        <p:spPr>
          <a:xfrm>
            <a:off x="7467600" y="127808"/>
            <a:ext cx="4566644" cy="3323987"/>
          </a:xfrm>
          <a:custGeom>
            <a:avLst/>
            <a:gdLst>
              <a:gd name="connsiteX0" fmla="*/ 0 w 4566622"/>
              <a:gd name="connsiteY0" fmla="*/ 0 h 3323987"/>
              <a:gd name="connsiteX1" fmla="*/ 2283311 w 4566622"/>
              <a:gd name="connsiteY1" fmla="*/ 0 h 3323987"/>
              <a:gd name="connsiteX2" fmla="*/ 4566622 w 4566622"/>
              <a:gd name="connsiteY2" fmla="*/ 1661994 h 3323987"/>
              <a:gd name="connsiteX3" fmla="*/ 2283311 w 4566622"/>
              <a:gd name="connsiteY3" fmla="*/ 3323988 h 3323987"/>
              <a:gd name="connsiteX4" fmla="*/ 0 w 4566622"/>
              <a:gd name="connsiteY4" fmla="*/ 3323987 h 3323987"/>
              <a:gd name="connsiteX5" fmla="*/ 0 w 4566622"/>
              <a:gd name="connsiteY5" fmla="*/ 0 h 3323987"/>
              <a:gd name="connsiteX0" fmla="*/ 0 w 4583081"/>
              <a:gd name="connsiteY0" fmla="*/ 0 h 3323988"/>
              <a:gd name="connsiteX1" fmla="*/ 2959586 w 4583081"/>
              <a:gd name="connsiteY1" fmla="*/ 19050 h 3323988"/>
              <a:gd name="connsiteX2" fmla="*/ 4566622 w 4583081"/>
              <a:gd name="connsiteY2" fmla="*/ 1661994 h 3323988"/>
              <a:gd name="connsiteX3" fmla="*/ 2283311 w 4583081"/>
              <a:gd name="connsiteY3" fmla="*/ 3323988 h 3323988"/>
              <a:gd name="connsiteX4" fmla="*/ 0 w 4583081"/>
              <a:gd name="connsiteY4" fmla="*/ 3323987 h 3323988"/>
              <a:gd name="connsiteX5" fmla="*/ 0 w 4583081"/>
              <a:gd name="connsiteY5" fmla="*/ 0 h 3323988"/>
              <a:gd name="connsiteX0" fmla="*/ 0 w 4566644"/>
              <a:gd name="connsiteY0" fmla="*/ 0 h 3323987"/>
              <a:gd name="connsiteX1" fmla="*/ 2959586 w 4566644"/>
              <a:gd name="connsiteY1" fmla="*/ 19050 h 3323987"/>
              <a:gd name="connsiteX2" fmla="*/ 4566622 w 4566644"/>
              <a:gd name="connsiteY2" fmla="*/ 1661994 h 3323987"/>
              <a:gd name="connsiteX3" fmla="*/ 2978636 w 4566644"/>
              <a:gd name="connsiteY3" fmla="*/ 3304938 h 3323987"/>
              <a:gd name="connsiteX4" fmla="*/ 0 w 4566644"/>
              <a:gd name="connsiteY4" fmla="*/ 3323987 h 3323987"/>
              <a:gd name="connsiteX5" fmla="*/ 0 w 4566644"/>
              <a:gd name="connsiteY5" fmla="*/ 0 h 332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6644" h="3323987">
                <a:moveTo>
                  <a:pt x="0" y="0"/>
                </a:moveTo>
                <a:lnTo>
                  <a:pt x="2959586" y="19050"/>
                </a:lnTo>
                <a:cubicBezTo>
                  <a:pt x="4220624" y="19050"/>
                  <a:pt x="4563447" y="1114346"/>
                  <a:pt x="4566622" y="1661994"/>
                </a:cubicBezTo>
                <a:cubicBezTo>
                  <a:pt x="4569797" y="2209642"/>
                  <a:pt x="4239674" y="3304938"/>
                  <a:pt x="2978636" y="3304938"/>
                </a:cubicBezTo>
                <a:lnTo>
                  <a:pt x="0" y="3323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57150">
            <a:solidFill>
              <a:srgbClr val="DBE9C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Diagrama de flujo: retraso 9">
            <a:extLst>
              <a:ext uri="{FF2B5EF4-FFF2-40B4-BE49-F238E27FC236}">
                <a16:creationId xmlns:a16="http://schemas.microsoft.com/office/drawing/2014/main" id="{1053ACEB-289D-C953-A22B-E47E29FFDD4C}"/>
              </a:ext>
            </a:extLst>
          </p:cNvPr>
          <p:cNvSpPr/>
          <p:nvPr/>
        </p:nvSpPr>
        <p:spPr>
          <a:xfrm flipH="1">
            <a:off x="154873" y="3762375"/>
            <a:ext cx="6188777" cy="2962275"/>
          </a:xfrm>
          <a:custGeom>
            <a:avLst/>
            <a:gdLst>
              <a:gd name="connsiteX0" fmla="*/ 0 w 6185872"/>
              <a:gd name="connsiteY0" fmla="*/ 0 h 2952750"/>
              <a:gd name="connsiteX1" fmla="*/ 3092936 w 6185872"/>
              <a:gd name="connsiteY1" fmla="*/ 0 h 2952750"/>
              <a:gd name="connsiteX2" fmla="*/ 6185872 w 6185872"/>
              <a:gd name="connsiteY2" fmla="*/ 1476375 h 2952750"/>
              <a:gd name="connsiteX3" fmla="*/ 3092936 w 6185872"/>
              <a:gd name="connsiteY3" fmla="*/ 2952750 h 2952750"/>
              <a:gd name="connsiteX4" fmla="*/ 0 w 6185872"/>
              <a:gd name="connsiteY4" fmla="*/ 2952750 h 2952750"/>
              <a:gd name="connsiteX5" fmla="*/ 0 w 6185872"/>
              <a:gd name="connsiteY5" fmla="*/ 0 h 2952750"/>
              <a:gd name="connsiteX0" fmla="*/ 0 w 6268774"/>
              <a:gd name="connsiteY0" fmla="*/ 9525 h 2962275"/>
              <a:gd name="connsiteX1" fmla="*/ 4521686 w 6268774"/>
              <a:gd name="connsiteY1" fmla="*/ 0 h 2962275"/>
              <a:gd name="connsiteX2" fmla="*/ 6185872 w 6268774"/>
              <a:gd name="connsiteY2" fmla="*/ 1485900 h 2962275"/>
              <a:gd name="connsiteX3" fmla="*/ 3092936 w 6268774"/>
              <a:gd name="connsiteY3" fmla="*/ 2962275 h 2962275"/>
              <a:gd name="connsiteX4" fmla="*/ 0 w 6268774"/>
              <a:gd name="connsiteY4" fmla="*/ 2962275 h 2962275"/>
              <a:gd name="connsiteX5" fmla="*/ 0 w 6268774"/>
              <a:gd name="connsiteY5" fmla="*/ 9525 h 2962275"/>
              <a:gd name="connsiteX0" fmla="*/ 0 w 6188777"/>
              <a:gd name="connsiteY0" fmla="*/ 9525 h 2962275"/>
              <a:gd name="connsiteX1" fmla="*/ 4521686 w 6188777"/>
              <a:gd name="connsiteY1" fmla="*/ 0 h 2962275"/>
              <a:gd name="connsiteX2" fmla="*/ 6185872 w 6188777"/>
              <a:gd name="connsiteY2" fmla="*/ 1485900 h 2962275"/>
              <a:gd name="connsiteX3" fmla="*/ 4569311 w 6188777"/>
              <a:gd name="connsiteY3" fmla="*/ 2886075 h 2962275"/>
              <a:gd name="connsiteX4" fmla="*/ 0 w 6188777"/>
              <a:gd name="connsiteY4" fmla="*/ 2962275 h 2962275"/>
              <a:gd name="connsiteX5" fmla="*/ 0 w 6188777"/>
              <a:gd name="connsiteY5" fmla="*/ 9525 h 2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8777" h="2962275">
                <a:moveTo>
                  <a:pt x="0" y="9525"/>
                </a:moveTo>
                <a:lnTo>
                  <a:pt x="4521686" y="0"/>
                </a:lnTo>
                <a:cubicBezTo>
                  <a:pt x="6229867" y="0"/>
                  <a:pt x="6177935" y="1004888"/>
                  <a:pt x="6185872" y="1485900"/>
                </a:cubicBezTo>
                <a:cubicBezTo>
                  <a:pt x="6193809" y="1966912"/>
                  <a:pt x="6277492" y="2886075"/>
                  <a:pt x="4569311" y="2886075"/>
                </a:cubicBezTo>
                <a:lnTo>
                  <a:pt x="0" y="2962275"/>
                </a:lnTo>
                <a:lnTo>
                  <a:pt x="0" y="952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57150">
            <a:solidFill>
              <a:srgbClr val="E3939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1B02A94D-A49E-7304-BFD5-9188E5EB9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11244" y="6174052"/>
            <a:ext cx="628650" cy="226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DC81C1A4-EC9B-E939-BE8D-B1F039E2E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11244" y="5640943"/>
            <a:ext cx="628650" cy="226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ADF4FBBA-713F-5F2A-8572-EF0E0E8C0D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11244" y="5107834"/>
            <a:ext cx="628650" cy="226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7" name="Imagen 16" descr="Icono&#10;&#10;Descripción generada automáticamente con confianza media">
            <a:extLst>
              <a:ext uri="{FF2B5EF4-FFF2-40B4-BE49-F238E27FC236}">
                <a16:creationId xmlns:a16="http://schemas.microsoft.com/office/drawing/2014/main" id="{E44D1359-8837-94D2-D37A-A48C8B294F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11244" y="4574725"/>
            <a:ext cx="628650" cy="226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9D132F8C-D656-413D-739E-D60B581285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11244" y="4041616"/>
            <a:ext cx="628650" cy="226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027D3FA-CC5C-D66A-02B6-B27439FD1E7A}"/>
              </a:ext>
            </a:extLst>
          </p:cNvPr>
          <p:cNvSpPr txBox="1"/>
          <p:nvPr/>
        </p:nvSpPr>
        <p:spPr>
          <a:xfrm>
            <a:off x="154873" y="2105644"/>
            <a:ext cx="70821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por isso que os salmistas nos encorajam a esperar. Esperar durante esta noite de aflição em que vivemos, até que chegue a gloriosa manhã, quando "não haverá mais morte, nem mais luto, nem choro, nem dor" (Apocalipse 21:4)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BC429A-CDE5-9DB9-B565-1020B69549DA}"/>
              </a:ext>
            </a:extLst>
          </p:cNvPr>
          <p:cNvSpPr txBox="1"/>
          <p:nvPr/>
        </p:nvSpPr>
        <p:spPr>
          <a:xfrm>
            <a:off x="154873" y="797594"/>
            <a:ext cx="70821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Neste mundo atolado no pecado e na miséria não há esperança de uma vida melhor, livre da doença, da dor e da morte. Isso porque somente Deus tem o poder de remover o pecado, que é a raiz de todos esses males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008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8" grpId="0" animBg="1"/>
      <p:bldP spid="10" grpId="0" animBg="1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615FF7BA-BACC-77CD-A0DA-B24377565B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4479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FB28BD-429D-9EA5-81A2-5BAB6B7EAB1B}"/>
              </a:ext>
            </a:extLst>
          </p:cNvPr>
          <p:cNvSpPr txBox="1"/>
          <p:nvPr/>
        </p:nvSpPr>
        <p:spPr>
          <a:xfrm>
            <a:off x="0" y="-3770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2000"/>
                    </a:srgbClr>
                  </a:outerShdw>
                </a:effectLst>
              </a:rPr>
              <a:t>ESPERAR NO SENHOR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DD41E0-4461-9B89-1CF6-1D252082CB85}"/>
              </a:ext>
            </a:extLst>
          </p:cNvPr>
          <p:cNvSpPr txBox="1"/>
          <p:nvPr/>
        </p:nvSpPr>
        <p:spPr>
          <a:xfrm>
            <a:off x="1604682" y="667435"/>
            <a:ext cx="8982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agora, Senhor, o que esperarei? Minha esperança está em Ti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39:7)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CC4EC6-5180-8BF4-8F1A-073F9102A391}"/>
              </a:ext>
            </a:extLst>
          </p:cNvPr>
          <p:cNvSpPr txBox="1"/>
          <p:nvPr/>
        </p:nvSpPr>
        <p:spPr>
          <a:xfrm>
            <a:off x="153104" y="1144794"/>
            <a:ext cx="603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Nossas vidas são cheias de pequenas ou grandes esperas. Estamos esperando o nascimento de um bebê, o resultado de um exame, a cura de uma doença</a:t>
            </a:r>
            <a:r>
              <a:rPr lang="es-ES" sz="2000" b="1" dirty="0"/>
              <a:t>…</a:t>
            </a:r>
          </a:p>
        </p:txBody>
      </p:sp>
      <p:pic>
        <p:nvPicPr>
          <p:cNvPr id="4" name="Imagen 3" descr="Mujer sentada en un sillón&#10;&#10;Descripción generada automáticamente">
            <a:extLst>
              <a:ext uri="{FF2B5EF4-FFF2-40B4-BE49-F238E27FC236}">
                <a16:creationId xmlns:a16="http://schemas.microsoft.com/office/drawing/2014/main" id="{7B4040EF-CA77-1798-2FE7-94EDBF60E3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739" y="1294180"/>
            <a:ext cx="1860706" cy="1257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A5B3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86F87A60-B0A5-570D-7992-41AAAA7D2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349" y="1294180"/>
            <a:ext cx="1720694" cy="1257300"/>
          </a:xfrm>
          <a:prstGeom prst="snip2DiagRect">
            <a:avLst>
              <a:gd name="adj1" fmla="val 15745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A5B3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par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9DD15AC5-254D-544D-2005-6CF5A4E306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946" y="1294180"/>
            <a:ext cx="1885950" cy="1257932"/>
          </a:xfrm>
          <a:prstGeom prst="snip2DiagRect">
            <a:avLst>
              <a:gd name="adj1" fmla="val 1573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A5B3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0E4D4A8-04D9-6672-DE63-8041E0E35899}"/>
              </a:ext>
            </a:extLst>
          </p:cNvPr>
          <p:cNvSpPr txBox="1"/>
          <p:nvPr/>
        </p:nvSpPr>
        <p:spPr>
          <a:xfrm>
            <a:off x="6095999" y="2671356"/>
            <a:ext cx="6095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a espera no Senhor vai além desse tipo de espera. Em primeiro lugar, é uma expectativa positiva. O resultado do exame pode ser uma reprovação; Ou a cura pode nunca vir. No entanto, esperar em Deus certamente resultará em uma vida feliz e sem pecado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Un grupo de personas junto a un florero con flores&#10;&#10;Descripción generada automáticamente con confianza media">
            <a:extLst>
              <a:ext uri="{FF2B5EF4-FFF2-40B4-BE49-F238E27FC236}">
                <a16:creationId xmlns:a16="http://schemas.microsoft.com/office/drawing/2014/main" id="{C64ACBEF-2A30-526E-8F4B-3AC06CC638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325" y="2532102"/>
            <a:ext cx="2769384" cy="19865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7889B9C-2CF2-02A4-C956-CD2A04A303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23" y="2532102"/>
            <a:ext cx="2648719" cy="19865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464B5E7-F3D8-A9FF-C9B8-8A188DE33E41}"/>
              </a:ext>
            </a:extLst>
          </p:cNvPr>
          <p:cNvSpPr txBox="1"/>
          <p:nvPr/>
        </p:nvSpPr>
        <p:spPr>
          <a:xfrm>
            <a:off x="137831" y="4750512"/>
            <a:ext cx="6412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essa espera implica perseverança. A espera é longa, mas não podemos sucumbir ao desespero</a:t>
            </a:r>
            <a:r>
              <a:rPr lang="es-ES" sz="2000" b="1" dirty="0"/>
              <a:t> (Hab. 2:3).</a:t>
            </a:r>
          </a:p>
        </p:txBody>
      </p:sp>
      <p:pic>
        <p:nvPicPr>
          <p:cNvPr id="22" name="Imagen 21" descr="Un grupo de personas junto a un niño con un perro&#10;&#10;Descripción generada automáticamente con confianza baja">
            <a:extLst>
              <a:ext uri="{FF2B5EF4-FFF2-40B4-BE49-F238E27FC236}">
                <a16:creationId xmlns:a16="http://schemas.microsoft.com/office/drawing/2014/main" id="{E8143678-996B-323A-8A32-F2C59A7BE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0040" y="4869796"/>
            <a:ext cx="2388856" cy="1791642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620F4B5-14C8-B749-989D-28579F99B1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151" y="4869795"/>
            <a:ext cx="2559320" cy="1794163"/>
          </a:xfrm>
          <a:prstGeom prst="rect">
            <a:avLst/>
          </a:prstGeom>
          <a:ln w="88900" cap="sq" cmpd="thickThin">
            <a:solidFill>
              <a:srgbClr val="86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49700A5-43D7-D425-3C1C-42AD3242D67C}"/>
              </a:ext>
            </a:extLst>
          </p:cNvPr>
          <p:cNvSpPr txBox="1"/>
          <p:nvPr/>
        </p:nvSpPr>
        <p:spPr>
          <a:xfrm>
            <a:off x="137830" y="5458398"/>
            <a:ext cx="64120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esperamos sozinhos. Toda a Criação aguarda ansiosamente a nossa libertação (</a:t>
            </a:r>
            <a:r>
              <a:rPr lang="pt-BR" sz="2000" b="1" dirty="0" err="1"/>
              <a:t>Rm</a:t>
            </a:r>
            <a:r>
              <a:rPr lang="pt-BR" sz="2000" b="1" dirty="0"/>
              <a:t> 8:18-25). Não é uma espera passiva, mas ativa. Devemos ansiar por ela e nos esforçar para mantê-la</a:t>
            </a:r>
            <a:r>
              <a:rPr lang="es-ES" sz="2000" b="1" dirty="0"/>
              <a:t> (Sal. 63:1; 27:14).</a:t>
            </a:r>
          </a:p>
        </p:txBody>
      </p:sp>
    </p:spTree>
    <p:extLst>
      <p:ext uri="{BB962C8B-B14F-4D97-AF65-F5344CB8AC3E}">
        <p14:creationId xmlns:p14="http://schemas.microsoft.com/office/powerpoint/2010/main" val="21158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2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7D1B4C-ACD2-92D3-C23F-6212B4203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5803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44BBB85-4F59-09B4-0250-4E72404C2C1C}"/>
              </a:ext>
            </a:extLst>
          </p:cNvPr>
          <p:cNvSpPr txBox="1"/>
          <p:nvPr/>
        </p:nvSpPr>
        <p:spPr>
          <a:xfrm>
            <a:off x="152399" y="3530202"/>
            <a:ext cx="50863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Sentia-se como uma "criança desmamada" diante do Senhor. O desmame espontâneo ocorre em uma criança entre 2 e 7 anos. Consciente de sua fraqueza e ignorância, a criança ainda busca os braços ternos de sua mãe para encontrar neles conforto e proteção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E6961D-B80B-3BC9-1AE1-8A603AE55962}"/>
              </a:ext>
            </a:extLst>
          </p:cNvPr>
          <p:cNvSpPr txBox="1"/>
          <p:nvPr/>
        </p:nvSpPr>
        <p:spPr>
          <a:xfrm>
            <a:off x="-209860" y="46166"/>
            <a:ext cx="4007223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ESPERAR COM HUMILDADE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CD08E7-4978-69DC-A884-E140BC1C4FC9}"/>
              </a:ext>
            </a:extLst>
          </p:cNvPr>
          <p:cNvSpPr txBox="1"/>
          <p:nvPr/>
        </p:nvSpPr>
        <p:spPr>
          <a:xfrm>
            <a:off x="3387777" y="-29183"/>
            <a:ext cx="88042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115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1"/>
                </a:solidFill>
                <a:effectLst>
                  <a:glow rad="88900">
                    <a:srgbClr val="00115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Senhor, não é soberbo o meu coração, nem altivo o meu olhar; não ando à procura de grandes coisas, nem de coisas maravilhosas demais para mim. Pelo contrário, fiz calar e sossegar a minha alma; como a criança desmamada se aquieta nos braços de sua mãe, como essa criança é a minha alma para comigo. Espera, ó Israel, no Senhor, desde agora e para sempre</a:t>
            </a:r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115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115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131)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115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93F3D6-19D7-6C8A-CDD1-EBA13A457668}"/>
              </a:ext>
            </a:extLst>
          </p:cNvPr>
          <p:cNvSpPr txBox="1"/>
          <p:nvPr/>
        </p:nvSpPr>
        <p:spPr>
          <a:xfrm>
            <a:off x="5076479" y="1593830"/>
            <a:ext cx="7115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Davi, o autor do Salmo 131, foi ungido como futuro rei quando era um humilde pastor. Ele derrotou um gigante, venceu mil batalhas e finalmente foi aclamado rei sobre Israel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a caricatura de un hombre con un perro&#10;&#10;Descripción generada automáticamente con confianza baja">
            <a:extLst>
              <a:ext uri="{FF2B5EF4-FFF2-40B4-BE49-F238E27FC236}">
                <a16:creationId xmlns:a16="http://schemas.microsoft.com/office/drawing/2014/main" id="{7ABFEF8B-9560-22E2-88D8-0F9EED60D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1702415"/>
            <a:ext cx="1269063" cy="169261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hombre, montaña, perro, parado&#10;&#10;Descripción generada automáticamente">
            <a:extLst>
              <a:ext uri="{FF2B5EF4-FFF2-40B4-BE49-F238E27FC236}">
                <a16:creationId xmlns:a16="http://schemas.microsoft.com/office/drawing/2014/main" id="{921A37D4-DD31-BF1B-6593-712341A84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147" y="1702415"/>
            <a:ext cx="1139181" cy="1692613"/>
          </a:xfrm>
          <a:prstGeom prst="round2DiagRect">
            <a:avLst>
              <a:gd name="adj1" fmla="val 16667"/>
              <a:gd name="adj2" fmla="val 16723"/>
            </a:avLst>
          </a:prstGeom>
          <a:ln w="190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sentado en una mesa&#10;&#10;Descripción generada automáticamente con confianza baja">
            <a:extLst>
              <a:ext uri="{FF2B5EF4-FFF2-40B4-BE49-F238E27FC236}">
                <a16:creationId xmlns:a16="http://schemas.microsoft.com/office/drawing/2014/main" id="{A2B66E5A-ABB8-E622-C2FA-E1A7B4CF1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012" y="1693208"/>
            <a:ext cx="2267783" cy="1701820"/>
          </a:xfrm>
          <a:prstGeom prst="round2DiagRect">
            <a:avLst>
              <a:gd name="adj1" fmla="val 0"/>
              <a:gd name="adj2" fmla="val 12313"/>
            </a:avLst>
          </a:prstGeom>
          <a:ln w="190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roca, naturaleza, montaña, piedra&#10;&#10;Descripción generada automáticamente">
            <a:extLst>
              <a:ext uri="{FF2B5EF4-FFF2-40B4-BE49-F238E27FC236}">
                <a16:creationId xmlns:a16="http://schemas.microsoft.com/office/drawing/2014/main" id="{FAB4E043-AF6D-BBB6-7289-4CD0F1E4B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168" y="3701531"/>
            <a:ext cx="1763057" cy="2904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589FE89-9482-5BE2-AE40-1BF1283CC2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022" y="3701531"/>
            <a:ext cx="1763057" cy="2904381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Hombre y mujer sentados en una cama&#10;&#10;Descripción generada automáticamente con confianza media">
            <a:extLst>
              <a:ext uri="{FF2B5EF4-FFF2-40B4-BE49-F238E27FC236}">
                <a16:creationId xmlns:a16="http://schemas.microsoft.com/office/drawing/2014/main" id="{07B02BA0-B19E-175A-717F-E566A130DA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6875" y="3701531"/>
            <a:ext cx="2752726" cy="2904381"/>
          </a:xfrm>
          <a:prstGeom prst="rect">
            <a:avLst/>
          </a:prstGeom>
          <a:ln w="38100" cap="sq">
            <a:solidFill>
              <a:srgbClr val="8A3CC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47FCD13-9A9A-2D01-01CE-5BA7BE429814}"/>
              </a:ext>
            </a:extLst>
          </p:cNvPr>
          <p:cNvSpPr txBox="1"/>
          <p:nvPr/>
        </p:nvSpPr>
        <p:spPr>
          <a:xfrm>
            <a:off x="5076479" y="2544118"/>
            <a:ext cx="7115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Apesar de sua ascensão gradual, Davi manteve sua humildade. Ele não tentou tomar para si honras que Deus não lhe concedera, mesmo quando as circunstâncias pareciam favoráveis </a:t>
            </a:r>
            <a:r>
              <a:rPr lang="es-ES" sz="2000" b="1" dirty="0"/>
              <a:t>(1S. 24:6).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7D951BC-260E-687B-E33C-8EA701256CC0}"/>
              </a:ext>
            </a:extLst>
          </p:cNvPr>
          <p:cNvSpPr txBox="1"/>
          <p:nvPr/>
        </p:nvSpPr>
        <p:spPr>
          <a:xfrm>
            <a:off x="152399" y="5469194"/>
            <a:ext cx="50863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Da mesma forma, somos convidados a ser como aquela criancinha, esperando confiante e humildemente nos braços eternos de nosso Pai</a:t>
            </a:r>
            <a:r>
              <a:rPr lang="es-ES" sz="2000" b="1" dirty="0"/>
              <a:t> (Mt. 18:3; </a:t>
            </a:r>
            <a:r>
              <a:rPr lang="es-ES" sz="2000" b="1" dirty="0" err="1"/>
              <a:t>Dt</a:t>
            </a:r>
            <a:r>
              <a:rPr lang="es-ES" sz="2000" b="1" dirty="0"/>
              <a:t>. 33:27; Sal. 131:3).</a:t>
            </a:r>
          </a:p>
        </p:txBody>
      </p:sp>
    </p:spTree>
    <p:extLst>
      <p:ext uri="{BB962C8B-B14F-4D97-AF65-F5344CB8AC3E}">
        <p14:creationId xmlns:p14="http://schemas.microsoft.com/office/powerpoint/2010/main" val="25936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5" grpId="0"/>
      <p:bldP spid="6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1803E0B3-45C7-C8ED-FAFF-3544088750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1999" cy="108333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CE24CD-FC5C-DC67-2484-E6A56CC1A017}"/>
              </a:ext>
            </a:extLst>
          </p:cNvPr>
          <p:cNvSpPr txBox="1"/>
          <p:nvPr/>
        </p:nvSpPr>
        <p:spPr>
          <a:xfrm>
            <a:off x="0" y="39328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rgbClr val="E69900"/>
                  </a:outerShdw>
                </a:effectLst>
              </a:rPr>
              <a:t>ESPERAR EM TEMPOS DIFÍCEIS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DB9CE3-C707-5ACD-1065-BA060B1AC8D5}"/>
              </a:ext>
            </a:extLst>
          </p:cNvPr>
          <p:cNvSpPr txBox="1"/>
          <p:nvPr/>
        </p:nvSpPr>
        <p:spPr>
          <a:xfrm>
            <a:off x="200701" y="704478"/>
            <a:ext cx="1153659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63200"/>
                </a:solidFill>
                <a:effectLst>
                  <a:glow rad="127000">
                    <a:srgbClr val="FFDDCE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963200"/>
                </a:solidFill>
                <a:effectLst>
                  <a:glow rad="127000">
                    <a:srgbClr val="FFDDCE"/>
                  </a:glow>
                </a:effectLst>
                <a:latin typeface="Comic Sans MS" panose="030F0702030302020204" pitchFamily="66" charset="0"/>
              </a:rPr>
              <a:t>Quando Jeová trazer de volta o cativeiro de Sião, seremos como aqueles que sonham</a:t>
            </a:r>
            <a:r>
              <a:rPr lang="es-ES" b="1" dirty="0">
                <a:solidFill>
                  <a:srgbClr val="963200"/>
                </a:solidFill>
                <a:effectLst>
                  <a:glow rad="127000">
                    <a:srgbClr val="FFDDCE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63200"/>
                </a:solidFill>
                <a:effectLst>
                  <a:glow rad="127000">
                    <a:srgbClr val="FFDDCE"/>
                  </a:glow>
                </a:effectLst>
                <a:latin typeface="Comic Sans MS" panose="030F0702030302020204" pitchFamily="66" charset="0"/>
              </a:rPr>
              <a:t>(Salmo 126:1)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F5D72-E70D-BA26-84E0-C20F79BE100A}"/>
              </a:ext>
            </a:extLst>
          </p:cNvPr>
          <p:cNvSpPr txBox="1"/>
          <p:nvPr/>
        </p:nvSpPr>
        <p:spPr>
          <a:xfrm>
            <a:off x="148780" y="1110108"/>
            <a:ext cx="6409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contexto em que o Salmo 126 foi escrito é muito desanimador: Israel foi mantido em cativeiro na Babilônia, enquanto Jerusalém e o Templo estavam destruídos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081489-7880-516A-F0A5-3C48369F35DE}"/>
              </a:ext>
            </a:extLst>
          </p:cNvPr>
          <p:cNvSpPr txBox="1"/>
          <p:nvPr/>
        </p:nvSpPr>
        <p:spPr>
          <a:xfrm>
            <a:off x="148780" y="2818268"/>
            <a:ext cx="6409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Alegre no cativeiro? Regozijar-se com a dor? Podemos nos alegrar hoje em um mundo cativo sob o pecado?</a:t>
            </a:r>
            <a:endParaRPr lang="es-ES" sz="2000" b="1" dirty="0"/>
          </a:p>
        </p:txBody>
      </p:sp>
      <p:pic>
        <p:nvPicPr>
          <p:cNvPr id="10" name="Imagen 9" descr="Un grupo de personas en frente de edificio&#10;&#10;Descripción generada automáticamente">
            <a:extLst>
              <a:ext uri="{FF2B5EF4-FFF2-40B4-BE49-F238E27FC236}">
                <a16:creationId xmlns:a16="http://schemas.microsoft.com/office/drawing/2014/main" id="{4A2E79B5-E161-EE5B-A1AD-A3CEC5A91E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7"/>
          <a:stretch/>
        </p:blipFill>
        <p:spPr>
          <a:xfrm>
            <a:off x="6580636" y="1229032"/>
            <a:ext cx="5462587" cy="2735359"/>
          </a:xfrm>
          <a:prstGeom prst="rect">
            <a:avLst/>
          </a:prstGeom>
          <a:ln w="762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AEB193A4-E96A-665C-AD57-0F987AE7F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01" y="3565483"/>
            <a:ext cx="2247223" cy="3151746"/>
          </a:xfrm>
          <a:prstGeom prst="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F967AB76-999F-2A09-3876-1FB32D255E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5"/>
          <a:stretch/>
        </p:blipFill>
        <p:spPr>
          <a:xfrm>
            <a:off x="2590800" y="3565483"/>
            <a:ext cx="2600325" cy="315174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002F8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54ADDC6-68A8-2764-C659-971095F6E83D}"/>
              </a:ext>
            </a:extLst>
          </p:cNvPr>
          <p:cNvSpPr txBox="1"/>
          <p:nvPr/>
        </p:nvSpPr>
        <p:spPr>
          <a:xfrm>
            <a:off x="5270460" y="4072323"/>
            <a:ext cx="46260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Sim, alegre. Alegre porque não olhamos para o sofrimento atual. Nosso olhar olha para trás para ver as grandes coisas que Deus fez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Un grupo de personas posando para la cámara con un fondo de colores&#10;&#10;Descripción generada automáticamente con confianza media">
            <a:extLst>
              <a:ext uri="{FF2B5EF4-FFF2-40B4-BE49-F238E27FC236}">
                <a16:creationId xmlns:a16="http://schemas.microsoft.com/office/drawing/2014/main" id="{90A7DB88-3A8B-2588-90AF-2674AE2894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10" y="4153702"/>
            <a:ext cx="2067409" cy="257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0B2F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64D8748-6A41-C920-846F-710C1B37EE74}"/>
              </a:ext>
            </a:extLst>
          </p:cNvPr>
          <p:cNvSpPr txBox="1"/>
          <p:nvPr/>
        </p:nvSpPr>
        <p:spPr>
          <a:xfrm>
            <a:off x="148776" y="2125771"/>
            <a:ext cx="6409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o salmista canta: "Jeová fez grandes coisas por nós; Estaremos alegres".</a:t>
            </a:r>
            <a:r>
              <a:rPr lang="es-ES" sz="2000" b="1" dirty="0"/>
              <a:t> (Sal. 126:3).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4E392AE-822B-205A-4773-B12F771B1B30}"/>
              </a:ext>
            </a:extLst>
          </p:cNvPr>
          <p:cNvSpPr txBox="1"/>
          <p:nvPr/>
        </p:nvSpPr>
        <p:spPr>
          <a:xfrm>
            <a:off x="5270460" y="5395762"/>
            <a:ext cx="46260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Então, olharemos para o futuro com alegria. Quando Jesus vier, o choro se transformará em regozijo (</a:t>
            </a:r>
            <a:r>
              <a:rPr lang="pt-BR" sz="2000" b="1" dirty="0" err="1"/>
              <a:t>Sl</a:t>
            </a:r>
            <a:r>
              <a:rPr lang="pt-BR" sz="2000" b="1" dirty="0"/>
              <a:t>. 126:6). "Seremos como quem sonha"</a:t>
            </a:r>
            <a:r>
              <a:rPr lang="es-ES" sz="2000" b="1" dirty="0"/>
              <a:t> (Sal. 126:1).</a:t>
            </a:r>
          </a:p>
        </p:txBody>
      </p:sp>
    </p:spTree>
    <p:extLst>
      <p:ext uri="{BB962C8B-B14F-4D97-AF65-F5344CB8AC3E}">
        <p14:creationId xmlns:p14="http://schemas.microsoft.com/office/powerpoint/2010/main" val="21950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4" grpId="0"/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palma de una planta&#10;&#10;Descripción generada automáticamente">
            <a:extLst>
              <a:ext uri="{FF2B5EF4-FFF2-40B4-BE49-F238E27FC236}">
                <a16:creationId xmlns:a16="http://schemas.microsoft.com/office/drawing/2014/main" id="{08372B75-B3DC-484B-DAAE-DD7BF7BC5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163" y="0"/>
            <a:ext cx="2274069" cy="372642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4B0F72A-C0F8-B52D-7024-AEAA69A47304}"/>
              </a:ext>
            </a:extLst>
          </p:cNvPr>
          <p:cNvSpPr txBox="1"/>
          <p:nvPr/>
        </p:nvSpPr>
        <p:spPr>
          <a:xfrm>
            <a:off x="83193" y="5010449"/>
            <a:ext cx="6789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aqueles de nós que aceitarem o Salvador serão criados novamente. Como palmeiras, floresceremos, frutificaremos, seremos vigorosos</a:t>
            </a:r>
            <a:r>
              <a:rPr lang="es-ES" sz="2000" b="1" dirty="0"/>
              <a:t> (Sal. 92:12-14).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E01F6E-CB66-C752-6D2C-14E372354008}"/>
              </a:ext>
            </a:extLst>
          </p:cNvPr>
          <p:cNvSpPr txBox="1"/>
          <p:nvPr/>
        </p:nvSpPr>
        <p:spPr>
          <a:xfrm>
            <a:off x="2002598" y="0"/>
            <a:ext cx="1018940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contourW="19050" prstMaterial="matte">
              <a:bevelT w="63500" h="12700" prst="angle"/>
              <a:contourClr>
                <a:schemeClr val="accent6"/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rgbClr val="28C646"/>
                </a:solidFill>
              </a:rPr>
              <a:t>ESPERAR A REDENÇÃO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747441C-EE55-1C21-DE8F-3E152428E132}"/>
              </a:ext>
            </a:extLst>
          </p:cNvPr>
          <p:cNvSpPr txBox="1"/>
          <p:nvPr/>
        </p:nvSpPr>
        <p:spPr>
          <a:xfrm>
            <a:off x="2050168" y="584775"/>
            <a:ext cx="10094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Os justos florescerão como a palmeira; crescerá como um cedro no Líbano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(Salmo 92:12)</a:t>
            </a:r>
            <a:endParaRPr lang="es-ES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EC8D2D-2FF1-2A9A-05F3-D5A51B45F8FD}"/>
              </a:ext>
            </a:extLst>
          </p:cNvPr>
          <p:cNvSpPr txBox="1"/>
          <p:nvPr/>
        </p:nvSpPr>
        <p:spPr>
          <a:xfrm>
            <a:off x="1923941" y="948947"/>
            <a:ext cx="9963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sobrescrito do Salmo 92 podemos ler: "Cântico para o sábado". Podemos encontrar nele os dois aspectos do sábado: Criação e Redenção</a:t>
            </a:r>
            <a:r>
              <a:rPr lang="es-ES" sz="2000" b="1" dirty="0"/>
              <a:t>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18A58B16-B617-FB96-7C29-CBAD94AFE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3951222"/>
              </p:ext>
            </p:extLst>
          </p:nvPr>
        </p:nvGraphicFramePr>
        <p:xfrm>
          <a:off x="7013675" y="1163109"/>
          <a:ext cx="4873526" cy="5626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Imagen que contiene agua, pelota, hombre, competencia de atletismo&#10;&#10;Descripción generada automáticamente">
            <a:extLst>
              <a:ext uri="{FF2B5EF4-FFF2-40B4-BE49-F238E27FC236}">
                <a16:creationId xmlns:a16="http://schemas.microsoft.com/office/drawing/2014/main" id="{CDC942F0-A867-0C83-BB03-BADADEA570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760" y="1725907"/>
            <a:ext cx="2744387" cy="1946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4">
                <a:alpha val="70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9FADDB8-AA84-2E09-DF74-A662BF17F1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446" y="1750870"/>
            <a:ext cx="1927373" cy="1927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4">
                <a:alpha val="70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Imagen 12" descr="Un dibujo de una vaca&#10;&#10;Descripción generada automáticamente con confianza media">
            <a:extLst>
              <a:ext uri="{FF2B5EF4-FFF2-40B4-BE49-F238E27FC236}">
                <a16:creationId xmlns:a16="http://schemas.microsoft.com/office/drawing/2014/main" id="{75A9A738-9375-BA73-FB4D-A78B18963B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46" y="3909182"/>
            <a:ext cx="1665231" cy="103244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38A7A9D-8D00-539B-B7DA-FB3DE841BB20}"/>
              </a:ext>
            </a:extLst>
          </p:cNvPr>
          <p:cNvSpPr txBox="1"/>
          <p:nvPr/>
        </p:nvSpPr>
        <p:spPr>
          <a:xfrm>
            <a:off x="1923941" y="3706674"/>
            <a:ext cx="49488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Alegramo-nos com a contemplação do que Deus criou (</a:t>
            </a:r>
            <a:r>
              <a:rPr lang="pt-BR" sz="2000" b="1" dirty="0" err="1"/>
              <a:t>Sl</a:t>
            </a:r>
            <a:r>
              <a:rPr lang="pt-BR" sz="2000" b="1" dirty="0"/>
              <a:t>. 92:4-5). Mas muitos não aceitam o Criador, nem a redenção que Ele oferece</a:t>
            </a:r>
            <a:r>
              <a:rPr lang="es-ES" sz="2000" b="1" dirty="0"/>
              <a:t> (Sal. 92:6-7).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00C9F4-CFBC-8AAE-054C-C698347C665D}"/>
              </a:ext>
            </a:extLst>
          </p:cNvPr>
          <p:cNvSpPr txBox="1"/>
          <p:nvPr/>
        </p:nvSpPr>
        <p:spPr>
          <a:xfrm>
            <a:off x="83192" y="6026112"/>
            <a:ext cx="67895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Enquanto esperamos por esse momento, a cada sábado renovamos nossa esperança de duas maneiras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503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CC18239-12E4-48F2-B2B5-D045282FB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>
                                            <p:graphicEl>
                                              <a:dgm id="{ECC18239-12E4-48F2-B2B5-D045282FB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>
                                            <p:graphicEl>
                                              <a:dgm id="{ECC18239-12E4-48F2-B2B5-D045282FB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graphicEl>
                                              <a:dgm id="{ECC18239-12E4-48F2-B2B5-D045282FB7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>
                                            <p:graphicEl>
                                              <a:dgm id="{ECC18239-12E4-48F2-B2B5-D045282FB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>
                                            <p:graphicEl>
                                              <a:dgm id="{ECC18239-12E4-48F2-B2B5-D045282FB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7016AC9-A596-4F4F-A22D-86E0FFA71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>
                                            <p:graphicEl>
                                              <a:dgm id="{B7016AC9-A596-4F4F-A22D-86E0FFA71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>
                                            <p:graphicEl>
                                              <a:dgm id="{B7016AC9-A596-4F4F-A22D-86E0FFA71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>
                                            <p:graphicEl>
                                              <a:dgm id="{B7016AC9-A596-4F4F-A22D-86E0FFA714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>
                                            <p:graphicEl>
                                              <a:dgm id="{B7016AC9-A596-4F4F-A22D-86E0FFA71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>
                                            <p:graphicEl>
                                              <a:dgm id="{B7016AC9-A596-4F4F-A22D-86E0FFA71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4558AA3-C098-455A-B404-0EEC16954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>
                                            <p:graphicEl>
                                              <a:dgm id="{84558AA3-C098-455A-B404-0EEC16954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>
                                            <p:graphicEl>
                                              <a:dgm id="{84558AA3-C098-455A-B404-0EEC16954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>
                                            <p:graphicEl>
                                              <a:dgm id="{84558AA3-C098-455A-B404-0EEC16954F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>
                                            <p:graphicEl>
                                              <a:dgm id="{84558AA3-C098-455A-B404-0EEC16954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>
                                            <p:graphicEl>
                                              <a:dgm id="{84558AA3-C098-455A-B404-0EEC16954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80A8D73-E9AB-4084-81E3-3D016385E6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>
                                            <p:graphicEl>
                                              <a:dgm id="{480A8D73-E9AB-4084-81E3-3D016385E6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>
                                            <p:graphicEl>
                                              <a:dgm id="{480A8D73-E9AB-4084-81E3-3D016385E6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graphicEl>
                                              <a:dgm id="{480A8D73-E9AB-4084-81E3-3D016385E6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ABAD5CE-A0BA-403E-A065-559426E7D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>
                                            <p:graphicEl>
                                              <a:dgm id="{FABAD5CE-A0BA-403E-A065-559426E7D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">
                                            <p:graphicEl>
                                              <a:dgm id="{FABAD5CE-A0BA-403E-A065-559426E7D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>
                                            <p:graphicEl>
                                              <a:dgm id="{FABAD5CE-A0BA-403E-A065-559426E7D7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>
                                            <p:graphicEl>
                                              <a:dgm id="{FABAD5CE-A0BA-403E-A065-559426E7D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">
                                            <p:graphicEl>
                                              <a:dgm id="{FABAD5CE-A0BA-403E-A065-559426E7D7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89BD8E6-28DF-491E-BFC3-C806AD482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>
                                            <p:graphicEl>
                                              <a:dgm id="{389BD8E6-28DF-491E-BFC3-C806AD482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>
                                            <p:graphicEl>
                                              <a:dgm id="{389BD8E6-28DF-491E-BFC3-C806AD482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>
                                            <p:graphicEl>
                                              <a:dgm id="{389BD8E6-28DF-491E-BFC3-C806AD482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5">
                                            <p:graphicEl>
                                              <a:dgm id="{389BD8E6-28DF-491E-BFC3-C806AD482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5">
                                            <p:graphicEl>
                                              <a:dgm id="{389BD8E6-28DF-491E-BFC3-C806AD482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AC2DEEC-C2DC-435C-9636-6D87B1B74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>
                                            <p:graphicEl>
                                              <a:dgm id="{8AC2DEEC-C2DC-435C-9636-6D87B1B74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>
                                            <p:graphicEl>
                                              <a:dgm id="{8AC2DEEC-C2DC-435C-9636-6D87B1B74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">
                                            <p:graphicEl>
                                              <a:dgm id="{8AC2DEEC-C2DC-435C-9636-6D87B1B747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">
                                            <p:graphicEl>
                                              <a:dgm id="{8AC2DEEC-C2DC-435C-9636-6D87B1B74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">
                                            <p:graphicEl>
                                              <a:dgm id="{8AC2DEEC-C2DC-435C-9636-6D87B1B74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88324E7-C2A0-49F7-AA83-B993CAC7C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">
                                            <p:graphicEl>
                                              <a:dgm id="{D88324E7-C2A0-49F7-AA83-B993CAC7C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">
                                            <p:graphicEl>
                                              <a:dgm id="{D88324E7-C2A0-49F7-AA83-B993CAC7C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>
                                            <p:graphicEl>
                                              <a:dgm id="{D88324E7-C2A0-49F7-AA83-B993CAC7C3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5" grpId="0"/>
      <p:bldP spid="6" grpId="0"/>
      <p:bldGraphic spid="15" grpId="0" uiExpand="1">
        <p:bldSub>
          <a:bldDgm bld="one"/>
        </p:bldSub>
      </p:bldGraphic>
      <p:bldP spid="1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5FD13D05-3BBC-92E4-7E21-75B1B31D7C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1998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5AE7CA-4C78-E0F0-DB5B-7D54275F04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contourW="12700">
              <a:bevelT w="38100" h="38100" prst="convex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ESPERAR A MANHÃ GLORIOSA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C96E39-8DB7-DFD4-41F7-0B8C84C6E696}"/>
              </a:ext>
            </a:extLst>
          </p:cNvPr>
          <p:cNvSpPr txBox="1"/>
          <p:nvPr/>
        </p:nvSpPr>
        <p:spPr>
          <a:xfrm>
            <a:off x="0" y="69693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5F0FF"/>
                </a:solidFill>
                <a:effectLst>
                  <a:glow rad="203200">
                    <a:srgbClr val="54338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C5F0FF"/>
                </a:solidFill>
                <a:effectLst>
                  <a:glow rad="203200">
                    <a:srgbClr val="54338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Ó SENHOR, pela manhã ouvirás a minha voz; Amanhã estarei diante de Ti e esperarei</a:t>
            </a:r>
            <a:r>
              <a:rPr lang="es-ES" b="1" dirty="0">
                <a:solidFill>
                  <a:srgbClr val="C5F0FF"/>
                </a:solidFill>
                <a:effectLst>
                  <a:glow rad="203200">
                    <a:srgbClr val="54338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5F0FF"/>
                </a:solidFill>
                <a:effectLst>
                  <a:glow rad="203200">
                    <a:srgbClr val="54338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5:3)</a:t>
            </a:r>
            <a:endParaRPr lang="es-ES" b="1" dirty="0">
              <a:solidFill>
                <a:srgbClr val="C5F0FF"/>
              </a:solidFill>
              <a:effectLst>
                <a:glow rad="203200">
                  <a:srgbClr val="54338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A5E054-1BAC-E399-82B2-294AB3A2081E}"/>
              </a:ext>
            </a:extLst>
          </p:cNvPr>
          <p:cNvSpPr txBox="1"/>
          <p:nvPr/>
        </p:nvSpPr>
        <p:spPr>
          <a:xfrm>
            <a:off x="2369574" y="1292142"/>
            <a:ext cx="5909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manhã encerrará a noite de desespero e angústia (</a:t>
            </a:r>
            <a:r>
              <a:rPr lang="pt-BR" sz="2000" b="1" dirty="0" err="1"/>
              <a:t>Sl</a:t>
            </a:r>
            <a:r>
              <a:rPr lang="pt-BR" sz="2000" b="1" dirty="0"/>
              <a:t>. 130:5-6; 30:5b). A transformação que a manhã provoca está descrita no Salmo 143</a:t>
            </a:r>
            <a:r>
              <a:rPr lang="es-ES" sz="2000" b="1" dirty="0"/>
              <a:t>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9800E8F-8D37-13FC-4314-BB8C0AAAD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8442580"/>
              </p:ext>
            </p:extLst>
          </p:nvPr>
        </p:nvGraphicFramePr>
        <p:xfrm>
          <a:off x="251012" y="2402721"/>
          <a:ext cx="7763436" cy="101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EB4DC46-D883-A674-3B80-06E1552A54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1636645"/>
              </p:ext>
            </p:extLst>
          </p:nvPr>
        </p:nvGraphicFramePr>
        <p:xfrm>
          <a:off x="251012" y="3512205"/>
          <a:ext cx="7763436" cy="101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7C47DCE-F048-2547-54EF-3AEF1CDA2D9A}"/>
              </a:ext>
            </a:extLst>
          </p:cNvPr>
          <p:cNvSpPr txBox="1"/>
          <p:nvPr/>
        </p:nvSpPr>
        <p:spPr>
          <a:xfrm>
            <a:off x="2871020" y="4723439"/>
            <a:ext cx="5407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Pedro nos encoraja a confiar na Palavra de Deus para nos guiar até o amanhecer (2 Pedro 1:19). Mas quando virá a manhã?</a:t>
            </a:r>
            <a:r>
              <a:rPr lang="es-ES" sz="2000" b="1" dirty="0"/>
              <a:t> </a:t>
            </a:r>
          </a:p>
        </p:txBody>
      </p:sp>
      <p:pic>
        <p:nvPicPr>
          <p:cNvPr id="4" name="Imagen 3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2AAC3E6-A6FC-8FF2-A3DC-0E6F293EC1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252" y="1347994"/>
            <a:ext cx="3573736" cy="4341804"/>
          </a:xfrm>
          <a:prstGeom prst="roundRect">
            <a:avLst>
              <a:gd name="adj" fmla="val 1033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9DDDF70-64ED-F3A6-BD8B-37F68463E76E}"/>
              </a:ext>
            </a:extLst>
          </p:cNvPr>
          <p:cNvSpPr txBox="1"/>
          <p:nvPr/>
        </p:nvSpPr>
        <p:spPr>
          <a:xfrm>
            <a:off x="2871020" y="5837447"/>
            <a:ext cx="9320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é "a brilhante estrela da manhã" (</a:t>
            </a:r>
            <a:r>
              <a:rPr lang="pt-BR" sz="2000" b="1" dirty="0" err="1"/>
              <a:t>Ap</a:t>
            </a:r>
            <a:r>
              <a:rPr lang="pt-BR" sz="2000" b="1" dirty="0"/>
              <a:t> 22:16). Quando Ele vier, "Não haverá mais noite ali; e não têm necessidade da luz da lâmpada, nem da luz do sol, porque o Senhor Deus lhes dará luz" (</a:t>
            </a:r>
            <a:r>
              <a:rPr lang="pt-BR" sz="2000" b="1" dirty="0" err="1"/>
              <a:t>Ap</a:t>
            </a:r>
            <a:r>
              <a:rPr lang="pt-BR" sz="2000" b="1" dirty="0"/>
              <a:t> 22:5). Vale a pena esperar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F1EC59F7-B319-CBE3-EC59-006A2B864C0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11" y="4708012"/>
            <a:ext cx="2393866" cy="2007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3B0E679-DF5E-8B05-794E-0C977188CAE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10" y="1292142"/>
            <a:ext cx="2030073" cy="984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30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094E4D-4948-49AC-98C7-336C4F60F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A4094E4D-4948-49AC-98C7-336C4F60F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2A0168-E456-41F6-9BC6-87A23B7D6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52A0168-E456-41F6-9BC6-87A23B7D6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B4E602-081D-429E-832F-B5D4E7C5F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2AB4E602-081D-429E-832F-B5D4E7C5F1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57F889-68B2-467D-AC02-7D68DE603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3357F889-68B2-467D-AC02-7D68DE6036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44F5C69-98E0-4390-8CD2-B2149400A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44F5C69-98E0-4390-8CD2-B2149400AF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4094E4D-4948-49AC-98C7-336C4F60F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A4094E4D-4948-49AC-98C7-336C4F60F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2A0168-E456-41F6-9BC6-87A23B7D6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>
                                            <p:graphicEl>
                                              <a:dgm id="{152A0168-E456-41F6-9BC6-87A23B7D6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B4E602-081D-429E-832F-B5D4E7C5F1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2AB4E602-081D-429E-832F-B5D4E7C5F1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357F889-68B2-467D-AC02-7D68DE603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">
                                            <p:graphicEl>
                                              <a:dgm id="{3357F889-68B2-467D-AC02-7D68DE6036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4F5C69-98E0-4390-8CD2-B2149400A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C44F5C69-98E0-4390-8CD2-B2149400AF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  <p:bldGraphic spid="8" grpId="0">
        <p:bldSub>
          <a:bldDgm bld="one"/>
        </p:bldSub>
      </p:bldGraphic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CD2054-EBBC-7B9A-1AD8-92A2E7F8FE4A}"/>
              </a:ext>
            </a:extLst>
          </p:cNvPr>
          <p:cNvSpPr txBox="1"/>
          <p:nvPr/>
        </p:nvSpPr>
        <p:spPr>
          <a:xfrm>
            <a:off x="1452060" y="820671"/>
            <a:ext cx="9186443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pt-BR" sz="2400" b="1" dirty="0">
                <a:latin typeface="Constantia" panose="02030602050306030303" pitchFamily="18" charset="0"/>
              </a:rPr>
              <a:t>Estamos esperando a segunda vinda de Cristo. Nossa esperança de Seu breve retorno nas nuvens do céu com poder e grande glória enche nossos corações de alegria. Quando o Salvador voltar, aqueles que estiverem preparados para encontrá-Lo exclamarão: "Eis que este é o nosso Deus! O esperamos e nos salvará. Este é Jeová, por quem esperamos! Gozaremos e alegrar-nos-emos com a sua salvação" [</a:t>
            </a:r>
            <a:r>
              <a:rPr lang="pt-BR" sz="2400" b="1" dirty="0" err="1">
                <a:latin typeface="Constantia" panose="02030602050306030303" pitchFamily="18" charset="0"/>
              </a:rPr>
              <a:t>Is</a:t>
            </a:r>
            <a:r>
              <a:rPr lang="pt-BR" sz="2400" b="1" dirty="0">
                <a:latin typeface="Constantia" panose="02030602050306030303" pitchFamily="18" charset="0"/>
              </a:rPr>
              <a:t>. 25:9] [...]
Uma coroa de vida que não se apaga é reservada no céu para os redimidos, que no céu serão reis e sacerdotes de Deus. Essa é a esperança que está diante de nós. Que grande esperança é essa! Que todos estejam prontos para a vinda de Cristo! Que Deus nos conceda fazer parte dos vencedores!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D1B5FA-CA5E-41FB-98B6-EA74EBAF469F}"/>
              </a:ext>
            </a:extLst>
          </p:cNvPr>
          <p:cNvSpPr txBox="1"/>
          <p:nvPr/>
        </p:nvSpPr>
        <p:spPr>
          <a:xfrm>
            <a:off x="7209174" y="6519446"/>
            <a:ext cx="413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D8D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G. W. (Mensagens Escolhidas, </a:t>
            </a:r>
            <a:r>
              <a:rPr lang="pt-BR" sz="1600" b="1" dirty="0" err="1">
                <a:solidFill>
                  <a:srgbClr val="D8D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</a:t>
            </a:r>
            <a:r>
              <a:rPr lang="pt-BR" sz="1600" b="1" dirty="0">
                <a:solidFill>
                  <a:srgbClr val="D8D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2, pg. 228)</a:t>
            </a:r>
          </a:p>
        </p:txBody>
      </p:sp>
    </p:spTree>
    <p:extLst>
      <p:ext uri="{BB962C8B-B14F-4D97-AF65-F5344CB8AC3E}">
        <p14:creationId xmlns:p14="http://schemas.microsoft.com/office/powerpoint/2010/main" val="22066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1282</Words>
  <Application>Microsoft Office PowerPoint</Application>
  <PresentationFormat>Panorámica</PresentationFormat>
  <Paragraphs>55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Constantia</vt:lpstr>
      <vt:lpstr>Arial</vt:lpstr>
      <vt:lpstr>Calibri Light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70</cp:revision>
  <dcterms:created xsi:type="dcterms:W3CDTF">2024-03-16T08:41:41Z</dcterms:created>
  <dcterms:modified xsi:type="dcterms:W3CDTF">2024-03-22T20:39:25Z</dcterms:modified>
</cp:coreProperties>
</file>