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59" r:id="rId4"/>
    <p:sldId id="260" r:id="rId5"/>
    <p:sldId id="264" r:id="rId6"/>
    <p:sldId id="262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A6B727"/>
    <a:srgbClr val="DF5327"/>
    <a:srgbClr val="33CCCC"/>
    <a:srgbClr val="3E3E3E"/>
    <a:srgbClr val="FEC306"/>
    <a:srgbClr val="238900"/>
    <a:srgbClr val="007EC0"/>
    <a:srgbClr val="D14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6" autoAdjust="0"/>
    <p:restoredTop sz="84625" autoAdjust="0"/>
  </p:normalViewPr>
  <p:slideViewPr>
    <p:cSldViewPr snapToGrid="0">
      <p:cViewPr varScale="1">
        <p:scale>
          <a:sx n="107" d="100"/>
          <a:sy n="107" d="100"/>
        </p:scale>
        <p:origin x="6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A1783E-919D-4310-939D-8DF74E9F5D94}" type="doc">
      <dgm:prSet loTypeId="urn:microsoft.com/office/officeart/2005/8/layout/process4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790B34A-15DB-49E6-A1D5-01491BCF25A8}">
      <dgm:prSet phldrT="[Texto]" custT="1"/>
      <dgm:spPr/>
      <dgm:t>
        <a:bodyPr/>
        <a:lstStyle/>
        <a:p>
          <a:r>
            <a: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Lamentação pela desolação de Jerusalém e do Templo</a:t>
          </a:r>
          <a:endParaRPr lang="es-E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21A54F-B003-4FE6-97C8-1D5EB5B10474}" type="parTrans" cxnId="{39EBF007-B7BB-4524-AC0B-D56A7853167F}">
      <dgm:prSet/>
      <dgm:spPr/>
      <dgm:t>
        <a:bodyPr/>
        <a:lstStyle/>
        <a:p>
          <a:endParaRPr lang="es-ES" sz="2400" b="1"/>
        </a:p>
      </dgm:t>
    </dgm:pt>
    <dgm:pt modelId="{C677110B-F22D-4DDD-B541-E6EA8A8C29B4}" type="sibTrans" cxnId="{39EBF007-B7BB-4524-AC0B-D56A7853167F}">
      <dgm:prSet/>
      <dgm:spPr/>
      <dgm:t>
        <a:bodyPr/>
        <a:lstStyle/>
        <a:p>
          <a:endParaRPr lang="es-ES" sz="2400" b="1"/>
        </a:p>
      </dgm:t>
    </dgm:pt>
    <dgm:pt modelId="{339DD756-302D-426C-9731-240B5FF4B4F3}">
      <dgm:prSet phldrT="[Texto]" custT="1"/>
      <dgm:spPr/>
      <dgm:t>
        <a:bodyPr/>
        <a:lstStyle/>
        <a:p>
          <a:r>
            <a:rPr lang="es-ES" sz="2400" b="1" dirty="0"/>
            <a:t>Salmo 74:1-9</a:t>
          </a:r>
        </a:p>
      </dgm:t>
    </dgm:pt>
    <dgm:pt modelId="{D79971C6-A932-4D64-8154-4AE69385F925}" type="parTrans" cxnId="{95DFD889-BDEF-485A-8A31-97D2F81920FD}">
      <dgm:prSet/>
      <dgm:spPr/>
      <dgm:t>
        <a:bodyPr/>
        <a:lstStyle/>
        <a:p>
          <a:endParaRPr lang="es-ES" sz="2400" b="1"/>
        </a:p>
      </dgm:t>
    </dgm:pt>
    <dgm:pt modelId="{145186E0-21D8-440E-A37B-30C97AF9C73E}" type="sibTrans" cxnId="{95DFD889-BDEF-485A-8A31-97D2F81920FD}">
      <dgm:prSet/>
      <dgm:spPr/>
      <dgm:t>
        <a:bodyPr/>
        <a:lstStyle/>
        <a:p>
          <a:endParaRPr lang="es-ES" sz="2400" b="1"/>
        </a:p>
      </dgm:t>
    </dgm:pt>
    <dgm:pt modelId="{1970B273-FA41-4DAA-878A-AB6A02C93078}">
      <dgm:prSet phldrT="[Texto]" custT="1"/>
      <dgm:spPr/>
      <dgm:t>
        <a:bodyPr/>
        <a:lstStyle/>
        <a:p>
          <a:r>
            <a:rPr lang="es-ES" sz="2400" b="1" dirty="0"/>
            <a:t>Salmo 79:1-4</a:t>
          </a:r>
        </a:p>
      </dgm:t>
    </dgm:pt>
    <dgm:pt modelId="{2E2E1FC9-FC83-440F-B000-95DD04B8E2E2}" type="parTrans" cxnId="{E42500D2-C6B9-436D-ABBF-49E030860F00}">
      <dgm:prSet/>
      <dgm:spPr/>
      <dgm:t>
        <a:bodyPr/>
        <a:lstStyle/>
        <a:p>
          <a:endParaRPr lang="es-ES" sz="2400" b="1"/>
        </a:p>
      </dgm:t>
    </dgm:pt>
    <dgm:pt modelId="{46A0D85E-0ACC-401C-99F0-8EF4304F94D9}" type="sibTrans" cxnId="{E42500D2-C6B9-436D-ABBF-49E030860F00}">
      <dgm:prSet/>
      <dgm:spPr/>
      <dgm:t>
        <a:bodyPr/>
        <a:lstStyle/>
        <a:p>
          <a:endParaRPr lang="es-ES" sz="2400" b="1"/>
        </a:p>
      </dgm:t>
    </dgm:pt>
    <dgm:pt modelId="{E351049F-CC1D-4813-9300-C7AA45CF7DBA}">
      <dgm:prSet phldrT="[Texto]" custT="1"/>
      <dgm:spPr/>
      <dgm:t>
        <a:bodyPr/>
        <a:lstStyle/>
        <a:p>
          <a:r>
            <a: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Lamento pela aparente inatividade de Deus</a:t>
          </a:r>
          <a:endParaRPr lang="es-E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02597C-9356-4470-B8DE-47869BB67FCD}" type="parTrans" cxnId="{E903B41A-8A50-4AC2-9E09-FE17DF8C129A}">
      <dgm:prSet/>
      <dgm:spPr/>
      <dgm:t>
        <a:bodyPr/>
        <a:lstStyle/>
        <a:p>
          <a:endParaRPr lang="es-ES" sz="2400" b="1"/>
        </a:p>
      </dgm:t>
    </dgm:pt>
    <dgm:pt modelId="{013C72F0-DF5D-4520-8A94-7FDE47559431}" type="sibTrans" cxnId="{E903B41A-8A50-4AC2-9E09-FE17DF8C129A}">
      <dgm:prSet/>
      <dgm:spPr/>
      <dgm:t>
        <a:bodyPr/>
        <a:lstStyle/>
        <a:p>
          <a:endParaRPr lang="es-ES" sz="2400" b="1"/>
        </a:p>
      </dgm:t>
    </dgm:pt>
    <dgm:pt modelId="{2A74933E-0D05-4BD4-9E8C-1B0D6AD4EE3E}">
      <dgm:prSet phldrT="[Texto]" custT="1"/>
      <dgm:spPr/>
      <dgm:t>
        <a:bodyPr/>
        <a:lstStyle/>
        <a:p>
          <a:r>
            <a:rPr lang="es-ES" sz="2400" b="1" dirty="0"/>
            <a:t>Salmo 74:10-11</a:t>
          </a:r>
        </a:p>
      </dgm:t>
    </dgm:pt>
    <dgm:pt modelId="{C8C737B0-C9F7-4A35-8565-33CB9A37E77D}" type="parTrans" cxnId="{255DCEBC-8B74-4322-8A04-CDD3E1763AAF}">
      <dgm:prSet/>
      <dgm:spPr/>
      <dgm:t>
        <a:bodyPr/>
        <a:lstStyle/>
        <a:p>
          <a:endParaRPr lang="es-ES" sz="2400" b="1"/>
        </a:p>
      </dgm:t>
    </dgm:pt>
    <dgm:pt modelId="{B27CFECB-63BB-438C-B529-86B117FC94C6}" type="sibTrans" cxnId="{255DCEBC-8B74-4322-8A04-CDD3E1763AAF}">
      <dgm:prSet/>
      <dgm:spPr/>
      <dgm:t>
        <a:bodyPr/>
        <a:lstStyle/>
        <a:p>
          <a:endParaRPr lang="es-ES" sz="2400" b="1"/>
        </a:p>
      </dgm:t>
    </dgm:pt>
    <dgm:pt modelId="{851926E9-762E-4EAA-BCDB-395D88AC89E2}">
      <dgm:prSet phldrT="[Texto]" custT="1"/>
      <dgm:spPr/>
      <dgm:t>
        <a:bodyPr/>
        <a:lstStyle/>
        <a:p>
          <a:r>
            <a:rPr lang="es-ES" sz="2400" b="1" dirty="0"/>
            <a:t>Salmo 79:5-7</a:t>
          </a:r>
        </a:p>
      </dgm:t>
    </dgm:pt>
    <dgm:pt modelId="{17FD127F-3233-4D15-85F5-042C2B5FB791}" type="parTrans" cxnId="{E6A5E073-7565-4F07-9E13-007B07DCC95C}">
      <dgm:prSet/>
      <dgm:spPr/>
      <dgm:t>
        <a:bodyPr/>
        <a:lstStyle/>
        <a:p>
          <a:endParaRPr lang="es-ES" sz="2400" b="1"/>
        </a:p>
      </dgm:t>
    </dgm:pt>
    <dgm:pt modelId="{64B32809-CF98-424F-88EE-F15BFAC09515}" type="sibTrans" cxnId="{E6A5E073-7565-4F07-9E13-007B07DCC95C}">
      <dgm:prSet/>
      <dgm:spPr/>
      <dgm:t>
        <a:bodyPr/>
        <a:lstStyle/>
        <a:p>
          <a:endParaRPr lang="es-ES" sz="2400" b="1"/>
        </a:p>
      </dgm:t>
    </dgm:pt>
    <dgm:pt modelId="{760D83A4-76D2-470D-B44C-A29082F14B1B}">
      <dgm:prSet phldrT="[Texto]" custT="1"/>
      <dgm:spPr/>
      <dgm:t>
        <a:bodyPr/>
        <a:lstStyle/>
        <a:p>
          <a:r>
            <a: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Reconhecendo o Pecado de Israel e Pedindo Perdão</a:t>
          </a:r>
          <a:endParaRPr lang="es-E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A90E2-699F-4F6C-9A56-9D1489BD0BC2}" type="parTrans" cxnId="{CA9734D6-EB1D-4E30-B030-013817687B76}">
      <dgm:prSet/>
      <dgm:spPr/>
      <dgm:t>
        <a:bodyPr/>
        <a:lstStyle/>
        <a:p>
          <a:endParaRPr lang="es-ES" sz="2400" b="1"/>
        </a:p>
      </dgm:t>
    </dgm:pt>
    <dgm:pt modelId="{961FC219-2553-43F4-A820-57405146C9B5}" type="sibTrans" cxnId="{CA9734D6-EB1D-4E30-B030-013817687B76}">
      <dgm:prSet/>
      <dgm:spPr/>
      <dgm:t>
        <a:bodyPr/>
        <a:lstStyle/>
        <a:p>
          <a:endParaRPr lang="es-ES" sz="2400" b="1"/>
        </a:p>
      </dgm:t>
    </dgm:pt>
    <dgm:pt modelId="{89C8A5EB-456E-4302-9046-E44431F5E220}">
      <dgm:prSet phldrT="[Texto]" custT="1"/>
      <dgm:spPr/>
      <dgm:t>
        <a:bodyPr/>
        <a:lstStyle/>
        <a:p>
          <a:r>
            <a:rPr lang="es-ES" sz="2400" b="1" dirty="0"/>
            <a:t> </a:t>
          </a:r>
        </a:p>
      </dgm:t>
    </dgm:pt>
    <dgm:pt modelId="{E82EABED-3AA9-4FFF-B626-384C319F06A8}" type="parTrans" cxnId="{37F5D3DC-9A1C-4C5D-B23D-C1EB91C6F2D2}">
      <dgm:prSet/>
      <dgm:spPr/>
      <dgm:t>
        <a:bodyPr/>
        <a:lstStyle/>
        <a:p>
          <a:endParaRPr lang="es-ES" sz="2400" b="1"/>
        </a:p>
      </dgm:t>
    </dgm:pt>
    <dgm:pt modelId="{48057BC8-5474-47BB-B414-9A9C2F1C1CEB}" type="sibTrans" cxnId="{37F5D3DC-9A1C-4C5D-B23D-C1EB91C6F2D2}">
      <dgm:prSet/>
      <dgm:spPr/>
      <dgm:t>
        <a:bodyPr/>
        <a:lstStyle/>
        <a:p>
          <a:endParaRPr lang="es-ES" sz="2400" b="1"/>
        </a:p>
      </dgm:t>
    </dgm:pt>
    <dgm:pt modelId="{A0B1D6F2-58F7-4E74-9176-3162EA0512F5}">
      <dgm:prSet phldrT="[Texto]" custT="1"/>
      <dgm:spPr/>
      <dgm:t>
        <a:bodyPr/>
        <a:lstStyle/>
        <a:p>
          <a:r>
            <a:rPr lang="es-ES" sz="2400" b="1" dirty="0"/>
            <a:t>Salmo 79:8-10</a:t>
          </a:r>
        </a:p>
      </dgm:t>
    </dgm:pt>
    <dgm:pt modelId="{1B891025-AC13-4C8E-860A-59A12CA01F3E}" type="parTrans" cxnId="{94D88689-B00F-4EAD-8B26-8257033A38E6}">
      <dgm:prSet/>
      <dgm:spPr/>
      <dgm:t>
        <a:bodyPr/>
        <a:lstStyle/>
        <a:p>
          <a:endParaRPr lang="es-ES" sz="2400" b="1"/>
        </a:p>
      </dgm:t>
    </dgm:pt>
    <dgm:pt modelId="{9F5ED034-3C9E-4F5F-AC1F-D82D1B887814}" type="sibTrans" cxnId="{94D88689-B00F-4EAD-8B26-8257033A38E6}">
      <dgm:prSet/>
      <dgm:spPr/>
      <dgm:t>
        <a:bodyPr/>
        <a:lstStyle/>
        <a:p>
          <a:endParaRPr lang="es-ES" sz="2400" b="1"/>
        </a:p>
      </dgm:t>
    </dgm:pt>
    <dgm:pt modelId="{42DFB51C-96BE-4B4A-B0AF-29BF02619F31}">
      <dgm:prSet phldrT="[Texto]" custT="1"/>
      <dgm:spPr/>
      <dgm:t>
        <a:bodyPr/>
        <a:lstStyle/>
        <a:p>
          <a:r>
            <a: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Reconhecendo o Poder de Deus, o Grande Rei</a:t>
          </a:r>
          <a:endParaRPr lang="es-E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A8E601-1085-4A7C-95CD-A8D0A24C952B}" type="parTrans" cxnId="{B30A9B6E-2D0E-441B-B5B5-59E3D9EC700B}">
      <dgm:prSet/>
      <dgm:spPr/>
      <dgm:t>
        <a:bodyPr/>
        <a:lstStyle/>
        <a:p>
          <a:endParaRPr lang="es-ES" sz="2400" b="1"/>
        </a:p>
      </dgm:t>
    </dgm:pt>
    <dgm:pt modelId="{5DFD03BF-77E1-4CA5-B41E-00973FB0B712}" type="sibTrans" cxnId="{B30A9B6E-2D0E-441B-B5B5-59E3D9EC700B}">
      <dgm:prSet/>
      <dgm:spPr/>
      <dgm:t>
        <a:bodyPr/>
        <a:lstStyle/>
        <a:p>
          <a:endParaRPr lang="es-ES" sz="2400" b="1"/>
        </a:p>
      </dgm:t>
    </dgm:pt>
    <dgm:pt modelId="{6547DD94-13E2-4470-A9CC-75E015C074E1}">
      <dgm:prSet phldrT="[Texto]" custT="1"/>
      <dgm:spPr/>
      <dgm:t>
        <a:bodyPr/>
        <a:lstStyle/>
        <a:p>
          <a:r>
            <a:rPr lang="es-ES" sz="2400" b="1" dirty="0"/>
            <a:t>Salmo 74:12-17</a:t>
          </a:r>
        </a:p>
      </dgm:t>
    </dgm:pt>
    <dgm:pt modelId="{A79450BC-3DDE-4BFE-8778-A01A76276498}" type="parTrans" cxnId="{820AF65B-2012-4C03-AE08-710CD6CD608B}">
      <dgm:prSet/>
      <dgm:spPr/>
      <dgm:t>
        <a:bodyPr/>
        <a:lstStyle/>
        <a:p>
          <a:endParaRPr lang="es-ES" sz="2400" b="1"/>
        </a:p>
      </dgm:t>
    </dgm:pt>
    <dgm:pt modelId="{E02076A9-FE74-461C-9E5C-7A4B254741DC}" type="sibTrans" cxnId="{820AF65B-2012-4C03-AE08-710CD6CD608B}">
      <dgm:prSet/>
      <dgm:spPr/>
      <dgm:t>
        <a:bodyPr/>
        <a:lstStyle/>
        <a:p>
          <a:endParaRPr lang="es-ES" sz="2400" b="1"/>
        </a:p>
      </dgm:t>
    </dgm:pt>
    <dgm:pt modelId="{524DD9B1-24C1-4356-B3D8-2BD7EBB1E85E}">
      <dgm:prSet phldrT="[Texto]" custT="1"/>
      <dgm:spPr/>
      <dgm:t>
        <a:bodyPr/>
        <a:lstStyle/>
        <a:p>
          <a:r>
            <a:rPr lang="es-ES" sz="2400" b="1" dirty="0"/>
            <a:t>Salmo 79:11</a:t>
          </a:r>
        </a:p>
      </dgm:t>
    </dgm:pt>
    <dgm:pt modelId="{365BEF99-46C9-4009-9620-2A9D0BC42FBE}" type="parTrans" cxnId="{9D92A171-ABD4-4BE4-ADEF-3FF873A2F0EB}">
      <dgm:prSet/>
      <dgm:spPr/>
      <dgm:t>
        <a:bodyPr/>
        <a:lstStyle/>
        <a:p>
          <a:endParaRPr lang="es-ES" sz="2400" b="1"/>
        </a:p>
      </dgm:t>
    </dgm:pt>
    <dgm:pt modelId="{5AE30765-C33F-4304-BE38-A5ACA920D4EE}" type="sibTrans" cxnId="{9D92A171-ABD4-4BE4-ADEF-3FF873A2F0EB}">
      <dgm:prSet/>
      <dgm:spPr/>
      <dgm:t>
        <a:bodyPr/>
        <a:lstStyle/>
        <a:p>
          <a:endParaRPr lang="es-ES" sz="2400" b="1"/>
        </a:p>
      </dgm:t>
    </dgm:pt>
    <dgm:pt modelId="{1EF7264C-715D-47B1-9D21-14E4E27A7C38}">
      <dgm:prSet phldrT="[Texto]" custT="1"/>
      <dgm:spPr/>
      <dgm:t>
        <a:bodyPr/>
        <a:lstStyle/>
        <a:p>
          <a:r>
            <a: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Certeza de que Deus reverterá a situação</a:t>
          </a:r>
          <a:endParaRPr lang="es-E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0E61C0-E783-4449-9D79-A070E842BBEA}" type="parTrans" cxnId="{A5D13092-442A-42D0-ABF2-5CFD3D9696D6}">
      <dgm:prSet/>
      <dgm:spPr/>
      <dgm:t>
        <a:bodyPr/>
        <a:lstStyle/>
        <a:p>
          <a:endParaRPr lang="es-ES" sz="2400" b="1"/>
        </a:p>
      </dgm:t>
    </dgm:pt>
    <dgm:pt modelId="{657E0322-DE81-49C3-AFB5-183E57165768}" type="sibTrans" cxnId="{A5D13092-442A-42D0-ABF2-5CFD3D9696D6}">
      <dgm:prSet/>
      <dgm:spPr/>
      <dgm:t>
        <a:bodyPr/>
        <a:lstStyle/>
        <a:p>
          <a:endParaRPr lang="es-ES" sz="2400" b="1"/>
        </a:p>
      </dgm:t>
    </dgm:pt>
    <dgm:pt modelId="{9B0C9F9E-2B67-4DCC-956C-76335C5B3257}">
      <dgm:prSet phldrT="[Texto]" custT="1"/>
      <dgm:spPr/>
      <dgm:t>
        <a:bodyPr/>
        <a:lstStyle/>
        <a:p>
          <a:r>
            <a:rPr lang="es-ES" sz="2400" b="1" dirty="0"/>
            <a:t>Salmo 74:18-23</a:t>
          </a:r>
        </a:p>
      </dgm:t>
    </dgm:pt>
    <dgm:pt modelId="{F41B4544-0B4E-4719-8E05-3CDB11371698}" type="parTrans" cxnId="{415FD509-2DE6-4188-BD80-534275759BA4}">
      <dgm:prSet/>
      <dgm:spPr/>
      <dgm:t>
        <a:bodyPr/>
        <a:lstStyle/>
        <a:p>
          <a:endParaRPr lang="es-ES" sz="2400" b="1"/>
        </a:p>
      </dgm:t>
    </dgm:pt>
    <dgm:pt modelId="{09AB450A-AC06-4582-898A-5048BF70949C}" type="sibTrans" cxnId="{415FD509-2DE6-4188-BD80-534275759BA4}">
      <dgm:prSet/>
      <dgm:spPr/>
      <dgm:t>
        <a:bodyPr/>
        <a:lstStyle/>
        <a:p>
          <a:endParaRPr lang="es-ES" sz="2400" b="1"/>
        </a:p>
      </dgm:t>
    </dgm:pt>
    <dgm:pt modelId="{2B4E4D6D-0097-42D4-83B5-4E442BD543B7}">
      <dgm:prSet phldrT="[Texto]" custT="1"/>
      <dgm:spPr/>
      <dgm:t>
        <a:bodyPr/>
        <a:lstStyle/>
        <a:p>
          <a:r>
            <a:rPr lang="es-ES" sz="2400" b="1" dirty="0"/>
            <a:t>Salmo 79:12-13</a:t>
          </a:r>
        </a:p>
      </dgm:t>
    </dgm:pt>
    <dgm:pt modelId="{F581CA52-9C62-497E-8223-5FC7B2DDFBD6}" type="parTrans" cxnId="{3FBAEA54-A1FB-4B18-9BCC-A6598AD7E743}">
      <dgm:prSet/>
      <dgm:spPr/>
      <dgm:t>
        <a:bodyPr/>
        <a:lstStyle/>
        <a:p>
          <a:endParaRPr lang="es-ES" sz="2400" b="1"/>
        </a:p>
      </dgm:t>
    </dgm:pt>
    <dgm:pt modelId="{02EBFB98-5C52-45CA-BC58-938B63A45220}" type="sibTrans" cxnId="{3FBAEA54-A1FB-4B18-9BCC-A6598AD7E743}">
      <dgm:prSet/>
      <dgm:spPr/>
      <dgm:t>
        <a:bodyPr/>
        <a:lstStyle/>
        <a:p>
          <a:endParaRPr lang="es-ES" sz="2400" b="1"/>
        </a:p>
      </dgm:t>
    </dgm:pt>
    <dgm:pt modelId="{28B35558-0BDE-4954-A8AD-9C2070A093B4}" type="pres">
      <dgm:prSet presAssocID="{D5A1783E-919D-4310-939D-8DF74E9F5D94}" presName="Name0" presStyleCnt="0">
        <dgm:presLayoutVars>
          <dgm:dir/>
          <dgm:animLvl val="lvl"/>
          <dgm:resizeHandles val="exact"/>
        </dgm:presLayoutVars>
      </dgm:prSet>
      <dgm:spPr/>
    </dgm:pt>
    <dgm:pt modelId="{33106F69-80AF-4BC6-8CCC-73B8839D8B97}" type="pres">
      <dgm:prSet presAssocID="{1EF7264C-715D-47B1-9D21-14E4E27A7C38}" presName="boxAndChildren" presStyleCnt="0"/>
      <dgm:spPr/>
    </dgm:pt>
    <dgm:pt modelId="{5D113D41-1195-43F8-B987-81ADB9AFC9D3}" type="pres">
      <dgm:prSet presAssocID="{1EF7264C-715D-47B1-9D21-14E4E27A7C38}" presName="parentTextBox" presStyleLbl="node1" presStyleIdx="0" presStyleCnt="5"/>
      <dgm:spPr/>
    </dgm:pt>
    <dgm:pt modelId="{07EF7040-3CD2-4E26-82A2-57FE70E6877E}" type="pres">
      <dgm:prSet presAssocID="{1EF7264C-715D-47B1-9D21-14E4E27A7C38}" presName="entireBox" presStyleLbl="node1" presStyleIdx="0" presStyleCnt="5"/>
      <dgm:spPr/>
    </dgm:pt>
    <dgm:pt modelId="{266F5861-A202-4B1E-A37D-56D94D46BA32}" type="pres">
      <dgm:prSet presAssocID="{1EF7264C-715D-47B1-9D21-14E4E27A7C38}" presName="descendantBox" presStyleCnt="0"/>
      <dgm:spPr/>
    </dgm:pt>
    <dgm:pt modelId="{BC62360D-4759-4AE9-A97B-AA0C6B0D001B}" type="pres">
      <dgm:prSet presAssocID="{9B0C9F9E-2B67-4DCC-956C-76335C5B3257}" presName="childTextBox" presStyleLbl="fgAccFollowNode1" presStyleIdx="0" presStyleCnt="10">
        <dgm:presLayoutVars>
          <dgm:bulletEnabled val="1"/>
        </dgm:presLayoutVars>
      </dgm:prSet>
      <dgm:spPr/>
    </dgm:pt>
    <dgm:pt modelId="{FD9EAA25-97CE-4CB5-B000-E817B2431E0A}" type="pres">
      <dgm:prSet presAssocID="{2B4E4D6D-0097-42D4-83B5-4E442BD543B7}" presName="childTextBox" presStyleLbl="fgAccFollowNode1" presStyleIdx="1" presStyleCnt="10">
        <dgm:presLayoutVars>
          <dgm:bulletEnabled val="1"/>
        </dgm:presLayoutVars>
      </dgm:prSet>
      <dgm:spPr/>
    </dgm:pt>
    <dgm:pt modelId="{09824549-0662-4BEA-9A32-5335E6B73BC0}" type="pres">
      <dgm:prSet presAssocID="{5DFD03BF-77E1-4CA5-B41E-00973FB0B712}" presName="sp" presStyleCnt="0"/>
      <dgm:spPr/>
    </dgm:pt>
    <dgm:pt modelId="{E494F68F-C60B-4812-8CB1-3D6D74BCEF01}" type="pres">
      <dgm:prSet presAssocID="{42DFB51C-96BE-4B4A-B0AF-29BF02619F31}" presName="arrowAndChildren" presStyleCnt="0"/>
      <dgm:spPr/>
    </dgm:pt>
    <dgm:pt modelId="{3CB62F55-C5F0-410F-905C-EAA66F9078AF}" type="pres">
      <dgm:prSet presAssocID="{42DFB51C-96BE-4B4A-B0AF-29BF02619F31}" presName="parentTextArrow" presStyleLbl="node1" presStyleIdx="0" presStyleCnt="5"/>
      <dgm:spPr/>
    </dgm:pt>
    <dgm:pt modelId="{15E4C8A0-DCB9-4FCF-BEBB-D9BB33F0B42C}" type="pres">
      <dgm:prSet presAssocID="{42DFB51C-96BE-4B4A-B0AF-29BF02619F31}" presName="arrow" presStyleLbl="node1" presStyleIdx="1" presStyleCnt="5"/>
      <dgm:spPr/>
    </dgm:pt>
    <dgm:pt modelId="{C1FB0179-0DCA-4055-A521-1F0970DB8475}" type="pres">
      <dgm:prSet presAssocID="{42DFB51C-96BE-4B4A-B0AF-29BF02619F31}" presName="descendantArrow" presStyleCnt="0"/>
      <dgm:spPr/>
    </dgm:pt>
    <dgm:pt modelId="{BD4B4E8A-6BA4-4ECC-A510-A926CE4631DB}" type="pres">
      <dgm:prSet presAssocID="{6547DD94-13E2-4470-A9CC-75E015C074E1}" presName="childTextArrow" presStyleLbl="fgAccFollowNode1" presStyleIdx="2" presStyleCnt="10">
        <dgm:presLayoutVars>
          <dgm:bulletEnabled val="1"/>
        </dgm:presLayoutVars>
      </dgm:prSet>
      <dgm:spPr/>
    </dgm:pt>
    <dgm:pt modelId="{9A07B044-CF1E-4E28-B098-50C7C3A1A0B7}" type="pres">
      <dgm:prSet presAssocID="{524DD9B1-24C1-4356-B3D8-2BD7EBB1E85E}" presName="childTextArrow" presStyleLbl="fgAccFollowNode1" presStyleIdx="3" presStyleCnt="10">
        <dgm:presLayoutVars>
          <dgm:bulletEnabled val="1"/>
        </dgm:presLayoutVars>
      </dgm:prSet>
      <dgm:spPr/>
    </dgm:pt>
    <dgm:pt modelId="{3C266BE1-63A1-4DB2-AA91-CACECEC1D51C}" type="pres">
      <dgm:prSet presAssocID="{961FC219-2553-43F4-A820-57405146C9B5}" presName="sp" presStyleCnt="0"/>
      <dgm:spPr/>
    </dgm:pt>
    <dgm:pt modelId="{618AA516-4C38-4E36-AAC0-857C70D5EB2D}" type="pres">
      <dgm:prSet presAssocID="{760D83A4-76D2-470D-B44C-A29082F14B1B}" presName="arrowAndChildren" presStyleCnt="0"/>
      <dgm:spPr/>
    </dgm:pt>
    <dgm:pt modelId="{4E1E06C9-84B0-4D17-BE19-4458F28F2C29}" type="pres">
      <dgm:prSet presAssocID="{760D83A4-76D2-470D-B44C-A29082F14B1B}" presName="parentTextArrow" presStyleLbl="node1" presStyleIdx="1" presStyleCnt="5"/>
      <dgm:spPr/>
    </dgm:pt>
    <dgm:pt modelId="{443827E4-6DC5-48F4-B018-020B8D030814}" type="pres">
      <dgm:prSet presAssocID="{760D83A4-76D2-470D-B44C-A29082F14B1B}" presName="arrow" presStyleLbl="node1" presStyleIdx="2" presStyleCnt="5"/>
      <dgm:spPr/>
    </dgm:pt>
    <dgm:pt modelId="{BAC9AB63-CDD0-462C-BEFA-910907AA6445}" type="pres">
      <dgm:prSet presAssocID="{760D83A4-76D2-470D-B44C-A29082F14B1B}" presName="descendantArrow" presStyleCnt="0"/>
      <dgm:spPr/>
    </dgm:pt>
    <dgm:pt modelId="{E7BA82E8-64C4-4579-9742-4BBADFB0C351}" type="pres">
      <dgm:prSet presAssocID="{89C8A5EB-456E-4302-9046-E44431F5E220}" presName="childTextArrow" presStyleLbl="fgAccFollowNode1" presStyleIdx="4" presStyleCnt="10">
        <dgm:presLayoutVars>
          <dgm:bulletEnabled val="1"/>
        </dgm:presLayoutVars>
      </dgm:prSet>
      <dgm:spPr/>
    </dgm:pt>
    <dgm:pt modelId="{F33625B2-B16C-4F71-A2F4-4B0FBD0185E0}" type="pres">
      <dgm:prSet presAssocID="{A0B1D6F2-58F7-4E74-9176-3162EA0512F5}" presName="childTextArrow" presStyleLbl="fgAccFollowNode1" presStyleIdx="5" presStyleCnt="10">
        <dgm:presLayoutVars>
          <dgm:bulletEnabled val="1"/>
        </dgm:presLayoutVars>
      </dgm:prSet>
      <dgm:spPr/>
    </dgm:pt>
    <dgm:pt modelId="{776E82CE-73F7-4FB9-BE9B-E74C44E839F0}" type="pres">
      <dgm:prSet presAssocID="{013C72F0-DF5D-4520-8A94-7FDE47559431}" presName="sp" presStyleCnt="0"/>
      <dgm:spPr/>
    </dgm:pt>
    <dgm:pt modelId="{8F476E89-6767-43E9-B7EC-75CA1D30E84D}" type="pres">
      <dgm:prSet presAssocID="{E351049F-CC1D-4813-9300-C7AA45CF7DBA}" presName="arrowAndChildren" presStyleCnt="0"/>
      <dgm:spPr/>
    </dgm:pt>
    <dgm:pt modelId="{EEBB8587-B308-4E4B-96D8-A64820FF67BF}" type="pres">
      <dgm:prSet presAssocID="{E351049F-CC1D-4813-9300-C7AA45CF7DBA}" presName="parentTextArrow" presStyleLbl="node1" presStyleIdx="2" presStyleCnt="5"/>
      <dgm:spPr/>
    </dgm:pt>
    <dgm:pt modelId="{7F539A89-68BB-4C9D-AD01-B76CA2BDF0A9}" type="pres">
      <dgm:prSet presAssocID="{E351049F-CC1D-4813-9300-C7AA45CF7DBA}" presName="arrow" presStyleLbl="node1" presStyleIdx="3" presStyleCnt="5"/>
      <dgm:spPr/>
    </dgm:pt>
    <dgm:pt modelId="{E178ECA6-8DC5-45DE-9BE1-45FC8B7773A6}" type="pres">
      <dgm:prSet presAssocID="{E351049F-CC1D-4813-9300-C7AA45CF7DBA}" presName="descendantArrow" presStyleCnt="0"/>
      <dgm:spPr/>
    </dgm:pt>
    <dgm:pt modelId="{BAF3CC4C-FF65-457C-AAED-13264D2F4B94}" type="pres">
      <dgm:prSet presAssocID="{2A74933E-0D05-4BD4-9E8C-1B0D6AD4EE3E}" presName="childTextArrow" presStyleLbl="fgAccFollowNode1" presStyleIdx="6" presStyleCnt="10">
        <dgm:presLayoutVars>
          <dgm:bulletEnabled val="1"/>
        </dgm:presLayoutVars>
      </dgm:prSet>
      <dgm:spPr/>
    </dgm:pt>
    <dgm:pt modelId="{D0AE27E3-4B75-4F98-B21B-9362AE23A053}" type="pres">
      <dgm:prSet presAssocID="{851926E9-762E-4EAA-BCDB-395D88AC89E2}" presName="childTextArrow" presStyleLbl="fgAccFollowNode1" presStyleIdx="7" presStyleCnt="10">
        <dgm:presLayoutVars>
          <dgm:bulletEnabled val="1"/>
        </dgm:presLayoutVars>
      </dgm:prSet>
      <dgm:spPr/>
    </dgm:pt>
    <dgm:pt modelId="{8B00A5CA-9A1D-4F8F-A6E1-03432C158A7B}" type="pres">
      <dgm:prSet presAssocID="{C677110B-F22D-4DDD-B541-E6EA8A8C29B4}" presName="sp" presStyleCnt="0"/>
      <dgm:spPr/>
    </dgm:pt>
    <dgm:pt modelId="{48C09EFC-08DF-4FBC-9990-3F9CDB49392A}" type="pres">
      <dgm:prSet presAssocID="{F790B34A-15DB-49E6-A1D5-01491BCF25A8}" presName="arrowAndChildren" presStyleCnt="0"/>
      <dgm:spPr/>
    </dgm:pt>
    <dgm:pt modelId="{9BFC6A0C-CCAA-4541-8CB8-2E51A7D8EC42}" type="pres">
      <dgm:prSet presAssocID="{F790B34A-15DB-49E6-A1D5-01491BCF25A8}" presName="parentTextArrow" presStyleLbl="node1" presStyleIdx="3" presStyleCnt="5"/>
      <dgm:spPr/>
    </dgm:pt>
    <dgm:pt modelId="{45472CC2-D339-4C5F-B68C-6DCA26D6D435}" type="pres">
      <dgm:prSet presAssocID="{F790B34A-15DB-49E6-A1D5-01491BCF25A8}" presName="arrow" presStyleLbl="node1" presStyleIdx="4" presStyleCnt="5"/>
      <dgm:spPr/>
    </dgm:pt>
    <dgm:pt modelId="{A1CA3D22-B4BC-4AA1-8386-1531652A721B}" type="pres">
      <dgm:prSet presAssocID="{F790B34A-15DB-49E6-A1D5-01491BCF25A8}" presName="descendantArrow" presStyleCnt="0"/>
      <dgm:spPr/>
    </dgm:pt>
    <dgm:pt modelId="{19FEE792-9684-4C22-A8F1-BE0D697E70D1}" type="pres">
      <dgm:prSet presAssocID="{339DD756-302D-426C-9731-240B5FF4B4F3}" presName="childTextArrow" presStyleLbl="fgAccFollowNode1" presStyleIdx="8" presStyleCnt="10">
        <dgm:presLayoutVars>
          <dgm:bulletEnabled val="1"/>
        </dgm:presLayoutVars>
      </dgm:prSet>
      <dgm:spPr/>
    </dgm:pt>
    <dgm:pt modelId="{EAA0606A-CD18-418E-B03E-DBAED081EA36}" type="pres">
      <dgm:prSet presAssocID="{1970B273-FA41-4DAA-878A-AB6A02C93078}" presName="childTextArrow" presStyleLbl="fgAccFollowNode1" presStyleIdx="9" presStyleCnt="10">
        <dgm:presLayoutVars>
          <dgm:bulletEnabled val="1"/>
        </dgm:presLayoutVars>
      </dgm:prSet>
      <dgm:spPr/>
    </dgm:pt>
  </dgm:ptLst>
  <dgm:cxnLst>
    <dgm:cxn modelId="{39EBF007-B7BB-4524-AC0B-D56A7853167F}" srcId="{D5A1783E-919D-4310-939D-8DF74E9F5D94}" destId="{F790B34A-15DB-49E6-A1D5-01491BCF25A8}" srcOrd="0" destOrd="0" parTransId="{E921A54F-B003-4FE6-97C8-1D5EB5B10474}" sibTransId="{C677110B-F22D-4DDD-B541-E6EA8A8C29B4}"/>
    <dgm:cxn modelId="{697F5508-F2BA-4CDB-83E4-5B7A97CCB196}" type="presOf" srcId="{524DD9B1-24C1-4356-B3D8-2BD7EBB1E85E}" destId="{9A07B044-CF1E-4E28-B098-50C7C3A1A0B7}" srcOrd="0" destOrd="0" presId="urn:microsoft.com/office/officeart/2005/8/layout/process4"/>
    <dgm:cxn modelId="{6CE69D08-FF24-46A0-8850-4456C16A367A}" type="presOf" srcId="{1EF7264C-715D-47B1-9D21-14E4E27A7C38}" destId="{5D113D41-1195-43F8-B987-81ADB9AFC9D3}" srcOrd="0" destOrd="0" presId="urn:microsoft.com/office/officeart/2005/8/layout/process4"/>
    <dgm:cxn modelId="{415FD509-2DE6-4188-BD80-534275759BA4}" srcId="{1EF7264C-715D-47B1-9D21-14E4E27A7C38}" destId="{9B0C9F9E-2B67-4DCC-956C-76335C5B3257}" srcOrd="0" destOrd="0" parTransId="{F41B4544-0B4E-4719-8E05-3CDB11371698}" sibTransId="{09AB450A-AC06-4582-898A-5048BF70949C}"/>
    <dgm:cxn modelId="{E903B41A-8A50-4AC2-9E09-FE17DF8C129A}" srcId="{D5A1783E-919D-4310-939D-8DF74E9F5D94}" destId="{E351049F-CC1D-4813-9300-C7AA45CF7DBA}" srcOrd="1" destOrd="0" parTransId="{2302597C-9356-4470-B8DE-47869BB67FCD}" sibTransId="{013C72F0-DF5D-4520-8A94-7FDE47559431}"/>
    <dgm:cxn modelId="{30535C2D-07F1-4602-9FCE-E3F8B906828D}" type="presOf" srcId="{1970B273-FA41-4DAA-878A-AB6A02C93078}" destId="{EAA0606A-CD18-418E-B03E-DBAED081EA36}" srcOrd="0" destOrd="0" presId="urn:microsoft.com/office/officeart/2005/8/layout/process4"/>
    <dgm:cxn modelId="{C74B1B32-47B3-450F-B7C5-1A889CEFBF17}" type="presOf" srcId="{339DD756-302D-426C-9731-240B5FF4B4F3}" destId="{19FEE792-9684-4C22-A8F1-BE0D697E70D1}" srcOrd="0" destOrd="0" presId="urn:microsoft.com/office/officeart/2005/8/layout/process4"/>
    <dgm:cxn modelId="{64739040-7468-40D0-8619-128CC5BC4607}" type="presOf" srcId="{760D83A4-76D2-470D-B44C-A29082F14B1B}" destId="{4E1E06C9-84B0-4D17-BE19-4458F28F2C29}" srcOrd="0" destOrd="0" presId="urn:microsoft.com/office/officeart/2005/8/layout/process4"/>
    <dgm:cxn modelId="{A703B240-1D85-4289-AC45-1DD36DD7EA20}" type="presOf" srcId="{42DFB51C-96BE-4B4A-B0AF-29BF02619F31}" destId="{15E4C8A0-DCB9-4FCF-BEBB-D9BB33F0B42C}" srcOrd="1" destOrd="0" presId="urn:microsoft.com/office/officeart/2005/8/layout/process4"/>
    <dgm:cxn modelId="{820AF65B-2012-4C03-AE08-710CD6CD608B}" srcId="{42DFB51C-96BE-4B4A-B0AF-29BF02619F31}" destId="{6547DD94-13E2-4470-A9CC-75E015C074E1}" srcOrd="0" destOrd="0" parTransId="{A79450BC-3DDE-4BFE-8778-A01A76276498}" sibTransId="{E02076A9-FE74-461C-9E5C-7A4B254741DC}"/>
    <dgm:cxn modelId="{B89D395D-0D39-4600-90EA-B61CA8250351}" type="presOf" srcId="{760D83A4-76D2-470D-B44C-A29082F14B1B}" destId="{443827E4-6DC5-48F4-B018-020B8D030814}" srcOrd="1" destOrd="0" presId="urn:microsoft.com/office/officeart/2005/8/layout/process4"/>
    <dgm:cxn modelId="{22593346-8EB3-4F81-A1A6-0FAF4F7BF524}" type="presOf" srcId="{42DFB51C-96BE-4B4A-B0AF-29BF02619F31}" destId="{3CB62F55-C5F0-410F-905C-EAA66F9078AF}" srcOrd="0" destOrd="0" presId="urn:microsoft.com/office/officeart/2005/8/layout/process4"/>
    <dgm:cxn modelId="{C4DF9F67-4197-433B-85FE-6103BF513108}" type="presOf" srcId="{2B4E4D6D-0097-42D4-83B5-4E442BD543B7}" destId="{FD9EAA25-97CE-4CB5-B000-E817B2431E0A}" srcOrd="0" destOrd="0" presId="urn:microsoft.com/office/officeart/2005/8/layout/process4"/>
    <dgm:cxn modelId="{5BBB684A-38E0-4B69-B3C4-E91067B3CFBC}" type="presOf" srcId="{E351049F-CC1D-4813-9300-C7AA45CF7DBA}" destId="{7F539A89-68BB-4C9D-AD01-B76CA2BDF0A9}" srcOrd="1" destOrd="0" presId="urn:microsoft.com/office/officeart/2005/8/layout/process4"/>
    <dgm:cxn modelId="{E8D11B6C-9C99-4BDC-B177-479E6A803B34}" type="presOf" srcId="{2A74933E-0D05-4BD4-9E8C-1B0D6AD4EE3E}" destId="{BAF3CC4C-FF65-457C-AAED-13264D2F4B94}" srcOrd="0" destOrd="0" presId="urn:microsoft.com/office/officeart/2005/8/layout/process4"/>
    <dgm:cxn modelId="{B30A9B6E-2D0E-441B-B5B5-59E3D9EC700B}" srcId="{D5A1783E-919D-4310-939D-8DF74E9F5D94}" destId="{42DFB51C-96BE-4B4A-B0AF-29BF02619F31}" srcOrd="3" destOrd="0" parTransId="{A5A8E601-1085-4A7C-95CD-A8D0A24C952B}" sibTransId="{5DFD03BF-77E1-4CA5-B41E-00973FB0B712}"/>
    <dgm:cxn modelId="{991AE24E-31AA-4C2D-B93C-96603EA555E8}" type="presOf" srcId="{6547DD94-13E2-4470-A9CC-75E015C074E1}" destId="{BD4B4E8A-6BA4-4ECC-A510-A926CE4631DB}" srcOrd="0" destOrd="0" presId="urn:microsoft.com/office/officeart/2005/8/layout/process4"/>
    <dgm:cxn modelId="{F014666F-EEBE-46AD-95E8-C5CA004DE4BD}" type="presOf" srcId="{1EF7264C-715D-47B1-9D21-14E4E27A7C38}" destId="{07EF7040-3CD2-4E26-82A2-57FE70E6877E}" srcOrd="1" destOrd="0" presId="urn:microsoft.com/office/officeart/2005/8/layout/process4"/>
    <dgm:cxn modelId="{9D92A171-ABD4-4BE4-ADEF-3FF873A2F0EB}" srcId="{42DFB51C-96BE-4B4A-B0AF-29BF02619F31}" destId="{524DD9B1-24C1-4356-B3D8-2BD7EBB1E85E}" srcOrd="1" destOrd="0" parTransId="{365BEF99-46C9-4009-9620-2A9D0BC42FBE}" sibTransId="{5AE30765-C33F-4304-BE38-A5ACA920D4EE}"/>
    <dgm:cxn modelId="{B2517753-4119-42C1-9747-60A495B59BC0}" type="presOf" srcId="{D5A1783E-919D-4310-939D-8DF74E9F5D94}" destId="{28B35558-0BDE-4954-A8AD-9C2070A093B4}" srcOrd="0" destOrd="0" presId="urn:microsoft.com/office/officeart/2005/8/layout/process4"/>
    <dgm:cxn modelId="{E6A5E073-7565-4F07-9E13-007B07DCC95C}" srcId="{E351049F-CC1D-4813-9300-C7AA45CF7DBA}" destId="{851926E9-762E-4EAA-BCDB-395D88AC89E2}" srcOrd="1" destOrd="0" parTransId="{17FD127F-3233-4D15-85F5-042C2B5FB791}" sibTransId="{64B32809-CF98-424F-88EE-F15BFAC09515}"/>
    <dgm:cxn modelId="{3FBAEA54-A1FB-4B18-9BCC-A6598AD7E743}" srcId="{1EF7264C-715D-47B1-9D21-14E4E27A7C38}" destId="{2B4E4D6D-0097-42D4-83B5-4E442BD543B7}" srcOrd="1" destOrd="0" parTransId="{F581CA52-9C62-497E-8223-5FC7B2DDFBD6}" sibTransId="{02EBFB98-5C52-45CA-BC58-938B63A45220}"/>
    <dgm:cxn modelId="{D4881E56-698C-4004-91BD-157E3D7117D8}" type="presOf" srcId="{89C8A5EB-456E-4302-9046-E44431F5E220}" destId="{E7BA82E8-64C4-4579-9742-4BBADFB0C351}" srcOrd="0" destOrd="0" presId="urn:microsoft.com/office/officeart/2005/8/layout/process4"/>
    <dgm:cxn modelId="{94D88689-B00F-4EAD-8B26-8257033A38E6}" srcId="{760D83A4-76D2-470D-B44C-A29082F14B1B}" destId="{A0B1D6F2-58F7-4E74-9176-3162EA0512F5}" srcOrd="1" destOrd="0" parTransId="{1B891025-AC13-4C8E-860A-59A12CA01F3E}" sibTransId="{9F5ED034-3C9E-4F5F-AC1F-D82D1B887814}"/>
    <dgm:cxn modelId="{95DFD889-BDEF-485A-8A31-97D2F81920FD}" srcId="{F790B34A-15DB-49E6-A1D5-01491BCF25A8}" destId="{339DD756-302D-426C-9731-240B5FF4B4F3}" srcOrd="0" destOrd="0" parTransId="{D79971C6-A932-4D64-8154-4AE69385F925}" sibTransId="{145186E0-21D8-440E-A37B-30C97AF9C73E}"/>
    <dgm:cxn modelId="{A5D13092-442A-42D0-ABF2-5CFD3D9696D6}" srcId="{D5A1783E-919D-4310-939D-8DF74E9F5D94}" destId="{1EF7264C-715D-47B1-9D21-14E4E27A7C38}" srcOrd="4" destOrd="0" parTransId="{5E0E61C0-E783-4449-9D79-A070E842BBEA}" sibTransId="{657E0322-DE81-49C3-AFB5-183E57165768}"/>
    <dgm:cxn modelId="{D32717AC-F8E9-42B9-B3E5-4328292ED4D6}" type="presOf" srcId="{F790B34A-15DB-49E6-A1D5-01491BCF25A8}" destId="{9BFC6A0C-CCAA-4541-8CB8-2E51A7D8EC42}" srcOrd="0" destOrd="0" presId="urn:microsoft.com/office/officeart/2005/8/layout/process4"/>
    <dgm:cxn modelId="{8E91F4B6-788C-48F2-A9C4-0B01E156C1BE}" type="presOf" srcId="{851926E9-762E-4EAA-BCDB-395D88AC89E2}" destId="{D0AE27E3-4B75-4F98-B21B-9362AE23A053}" srcOrd="0" destOrd="0" presId="urn:microsoft.com/office/officeart/2005/8/layout/process4"/>
    <dgm:cxn modelId="{BE306CB9-00CD-4AD0-A399-408817529139}" type="presOf" srcId="{A0B1D6F2-58F7-4E74-9176-3162EA0512F5}" destId="{F33625B2-B16C-4F71-A2F4-4B0FBD0185E0}" srcOrd="0" destOrd="0" presId="urn:microsoft.com/office/officeart/2005/8/layout/process4"/>
    <dgm:cxn modelId="{255DCEBC-8B74-4322-8A04-CDD3E1763AAF}" srcId="{E351049F-CC1D-4813-9300-C7AA45CF7DBA}" destId="{2A74933E-0D05-4BD4-9E8C-1B0D6AD4EE3E}" srcOrd="0" destOrd="0" parTransId="{C8C737B0-C9F7-4A35-8565-33CB9A37E77D}" sibTransId="{B27CFECB-63BB-438C-B529-86B117FC94C6}"/>
    <dgm:cxn modelId="{E42500D2-C6B9-436D-ABBF-49E030860F00}" srcId="{F790B34A-15DB-49E6-A1D5-01491BCF25A8}" destId="{1970B273-FA41-4DAA-878A-AB6A02C93078}" srcOrd="1" destOrd="0" parTransId="{2E2E1FC9-FC83-440F-B000-95DD04B8E2E2}" sibTransId="{46A0D85E-0ACC-401C-99F0-8EF4304F94D9}"/>
    <dgm:cxn modelId="{CA9734D6-EB1D-4E30-B030-013817687B76}" srcId="{D5A1783E-919D-4310-939D-8DF74E9F5D94}" destId="{760D83A4-76D2-470D-B44C-A29082F14B1B}" srcOrd="2" destOrd="0" parTransId="{F6BA90E2-699F-4F6C-9A56-9D1489BD0BC2}" sibTransId="{961FC219-2553-43F4-A820-57405146C9B5}"/>
    <dgm:cxn modelId="{990F17DA-E005-4E70-9376-6BB5030D1230}" type="presOf" srcId="{E351049F-CC1D-4813-9300-C7AA45CF7DBA}" destId="{EEBB8587-B308-4E4B-96D8-A64820FF67BF}" srcOrd="0" destOrd="0" presId="urn:microsoft.com/office/officeart/2005/8/layout/process4"/>
    <dgm:cxn modelId="{37F5D3DC-9A1C-4C5D-B23D-C1EB91C6F2D2}" srcId="{760D83A4-76D2-470D-B44C-A29082F14B1B}" destId="{89C8A5EB-456E-4302-9046-E44431F5E220}" srcOrd="0" destOrd="0" parTransId="{E82EABED-3AA9-4FFF-B626-384C319F06A8}" sibTransId="{48057BC8-5474-47BB-B414-9A9C2F1C1CEB}"/>
    <dgm:cxn modelId="{73B3E3F0-63EC-4288-892D-BA317196361D}" type="presOf" srcId="{F790B34A-15DB-49E6-A1D5-01491BCF25A8}" destId="{45472CC2-D339-4C5F-B68C-6DCA26D6D435}" srcOrd="1" destOrd="0" presId="urn:microsoft.com/office/officeart/2005/8/layout/process4"/>
    <dgm:cxn modelId="{273C35F2-BE84-4D51-BCAE-B4E463DEB462}" type="presOf" srcId="{9B0C9F9E-2B67-4DCC-956C-76335C5B3257}" destId="{BC62360D-4759-4AE9-A97B-AA0C6B0D001B}" srcOrd="0" destOrd="0" presId="urn:microsoft.com/office/officeart/2005/8/layout/process4"/>
    <dgm:cxn modelId="{36AD0918-F5AD-433F-A33B-2F9BEBF680FD}" type="presParOf" srcId="{28B35558-0BDE-4954-A8AD-9C2070A093B4}" destId="{33106F69-80AF-4BC6-8CCC-73B8839D8B97}" srcOrd="0" destOrd="0" presId="urn:microsoft.com/office/officeart/2005/8/layout/process4"/>
    <dgm:cxn modelId="{A9B6BE16-E9C8-43F4-929A-FAD7A5B508C4}" type="presParOf" srcId="{33106F69-80AF-4BC6-8CCC-73B8839D8B97}" destId="{5D113D41-1195-43F8-B987-81ADB9AFC9D3}" srcOrd="0" destOrd="0" presId="urn:microsoft.com/office/officeart/2005/8/layout/process4"/>
    <dgm:cxn modelId="{975A21F7-CCFD-4761-97BA-39BD781C6EF7}" type="presParOf" srcId="{33106F69-80AF-4BC6-8CCC-73B8839D8B97}" destId="{07EF7040-3CD2-4E26-82A2-57FE70E6877E}" srcOrd="1" destOrd="0" presId="urn:microsoft.com/office/officeart/2005/8/layout/process4"/>
    <dgm:cxn modelId="{34A12E61-D8D5-4504-B107-5B55AB206B85}" type="presParOf" srcId="{33106F69-80AF-4BC6-8CCC-73B8839D8B97}" destId="{266F5861-A202-4B1E-A37D-56D94D46BA32}" srcOrd="2" destOrd="0" presId="urn:microsoft.com/office/officeart/2005/8/layout/process4"/>
    <dgm:cxn modelId="{44D8E20C-8B94-4A4B-BB94-ED9C4DB5CA22}" type="presParOf" srcId="{266F5861-A202-4B1E-A37D-56D94D46BA32}" destId="{BC62360D-4759-4AE9-A97B-AA0C6B0D001B}" srcOrd="0" destOrd="0" presId="urn:microsoft.com/office/officeart/2005/8/layout/process4"/>
    <dgm:cxn modelId="{DDA0EB75-26E3-4364-A98F-86FE007D48F8}" type="presParOf" srcId="{266F5861-A202-4B1E-A37D-56D94D46BA32}" destId="{FD9EAA25-97CE-4CB5-B000-E817B2431E0A}" srcOrd="1" destOrd="0" presId="urn:microsoft.com/office/officeart/2005/8/layout/process4"/>
    <dgm:cxn modelId="{0828ABC3-4B8E-4F32-BA7B-6D242BA6224F}" type="presParOf" srcId="{28B35558-0BDE-4954-A8AD-9C2070A093B4}" destId="{09824549-0662-4BEA-9A32-5335E6B73BC0}" srcOrd="1" destOrd="0" presId="urn:microsoft.com/office/officeart/2005/8/layout/process4"/>
    <dgm:cxn modelId="{3B469DC4-E132-4631-87DC-F2446ED8F0D4}" type="presParOf" srcId="{28B35558-0BDE-4954-A8AD-9C2070A093B4}" destId="{E494F68F-C60B-4812-8CB1-3D6D74BCEF01}" srcOrd="2" destOrd="0" presId="urn:microsoft.com/office/officeart/2005/8/layout/process4"/>
    <dgm:cxn modelId="{9F1C8A6A-2680-449C-A964-B85DE16176BF}" type="presParOf" srcId="{E494F68F-C60B-4812-8CB1-3D6D74BCEF01}" destId="{3CB62F55-C5F0-410F-905C-EAA66F9078AF}" srcOrd="0" destOrd="0" presId="urn:microsoft.com/office/officeart/2005/8/layout/process4"/>
    <dgm:cxn modelId="{C20AF7CA-A8D1-43FA-B30E-B090659DA06A}" type="presParOf" srcId="{E494F68F-C60B-4812-8CB1-3D6D74BCEF01}" destId="{15E4C8A0-DCB9-4FCF-BEBB-D9BB33F0B42C}" srcOrd="1" destOrd="0" presId="urn:microsoft.com/office/officeart/2005/8/layout/process4"/>
    <dgm:cxn modelId="{A3FA91B0-9C93-41B1-859F-EF18BDF916EE}" type="presParOf" srcId="{E494F68F-C60B-4812-8CB1-3D6D74BCEF01}" destId="{C1FB0179-0DCA-4055-A521-1F0970DB8475}" srcOrd="2" destOrd="0" presId="urn:microsoft.com/office/officeart/2005/8/layout/process4"/>
    <dgm:cxn modelId="{D71D5F4C-BAEF-4F92-88CE-A87931501604}" type="presParOf" srcId="{C1FB0179-0DCA-4055-A521-1F0970DB8475}" destId="{BD4B4E8A-6BA4-4ECC-A510-A926CE4631DB}" srcOrd="0" destOrd="0" presId="urn:microsoft.com/office/officeart/2005/8/layout/process4"/>
    <dgm:cxn modelId="{4D3DED5E-9D73-4DE9-BAC3-B4530009B584}" type="presParOf" srcId="{C1FB0179-0DCA-4055-A521-1F0970DB8475}" destId="{9A07B044-CF1E-4E28-B098-50C7C3A1A0B7}" srcOrd="1" destOrd="0" presId="urn:microsoft.com/office/officeart/2005/8/layout/process4"/>
    <dgm:cxn modelId="{06D641EC-CCFD-4FFF-8CB5-72A53345302A}" type="presParOf" srcId="{28B35558-0BDE-4954-A8AD-9C2070A093B4}" destId="{3C266BE1-63A1-4DB2-AA91-CACECEC1D51C}" srcOrd="3" destOrd="0" presId="urn:microsoft.com/office/officeart/2005/8/layout/process4"/>
    <dgm:cxn modelId="{8CCCB0A0-8E33-4FAA-A0F0-56DED5A926F5}" type="presParOf" srcId="{28B35558-0BDE-4954-A8AD-9C2070A093B4}" destId="{618AA516-4C38-4E36-AAC0-857C70D5EB2D}" srcOrd="4" destOrd="0" presId="urn:microsoft.com/office/officeart/2005/8/layout/process4"/>
    <dgm:cxn modelId="{11EB6430-CBDE-4825-94EB-A1111E63B6F9}" type="presParOf" srcId="{618AA516-4C38-4E36-AAC0-857C70D5EB2D}" destId="{4E1E06C9-84B0-4D17-BE19-4458F28F2C29}" srcOrd="0" destOrd="0" presId="urn:microsoft.com/office/officeart/2005/8/layout/process4"/>
    <dgm:cxn modelId="{2EA9A023-A18D-4E5E-9223-7864B308E36B}" type="presParOf" srcId="{618AA516-4C38-4E36-AAC0-857C70D5EB2D}" destId="{443827E4-6DC5-48F4-B018-020B8D030814}" srcOrd="1" destOrd="0" presId="urn:microsoft.com/office/officeart/2005/8/layout/process4"/>
    <dgm:cxn modelId="{91C1F7BC-B4C9-4A00-B83D-AB703BF3505F}" type="presParOf" srcId="{618AA516-4C38-4E36-AAC0-857C70D5EB2D}" destId="{BAC9AB63-CDD0-462C-BEFA-910907AA6445}" srcOrd="2" destOrd="0" presId="urn:microsoft.com/office/officeart/2005/8/layout/process4"/>
    <dgm:cxn modelId="{476E2E85-6F25-4E54-AE6A-26C5E8C0DFA8}" type="presParOf" srcId="{BAC9AB63-CDD0-462C-BEFA-910907AA6445}" destId="{E7BA82E8-64C4-4579-9742-4BBADFB0C351}" srcOrd="0" destOrd="0" presId="urn:microsoft.com/office/officeart/2005/8/layout/process4"/>
    <dgm:cxn modelId="{34BF9779-918E-4DC3-9863-CE6946BD0472}" type="presParOf" srcId="{BAC9AB63-CDD0-462C-BEFA-910907AA6445}" destId="{F33625B2-B16C-4F71-A2F4-4B0FBD0185E0}" srcOrd="1" destOrd="0" presId="urn:microsoft.com/office/officeart/2005/8/layout/process4"/>
    <dgm:cxn modelId="{FEAC5A6A-C759-4EFF-A78A-7329961D12CD}" type="presParOf" srcId="{28B35558-0BDE-4954-A8AD-9C2070A093B4}" destId="{776E82CE-73F7-4FB9-BE9B-E74C44E839F0}" srcOrd="5" destOrd="0" presId="urn:microsoft.com/office/officeart/2005/8/layout/process4"/>
    <dgm:cxn modelId="{72DB745E-79CF-4714-ABFE-1C6A2F612B2A}" type="presParOf" srcId="{28B35558-0BDE-4954-A8AD-9C2070A093B4}" destId="{8F476E89-6767-43E9-B7EC-75CA1D30E84D}" srcOrd="6" destOrd="0" presId="urn:microsoft.com/office/officeart/2005/8/layout/process4"/>
    <dgm:cxn modelId="{908018C7-352C-4A7C-A692-ED969D196567}" type="presParOf" srcId="{8F476E89-6767-43E9-B7EC-75CA1D30E84D}" destId="{EEBB8587-B308-4E4B-96D8-A64820FF67BF}" srcOrd="0" destOrd="0" presId="urn:microsoft.com/office/officeart/2005/8/layout/process4"/>
    <dgm:cxn modelId="{960041E4-9703-49B7-90C2-BCD8447B15DE}" type="presParOf" srcId="{8F476E89-6767-43E9-B7EC-75CA1D30E84D}" destId="{7F539A89-68BB-4C9D-AD01-B76CA2BDF0A9}" srcOrd="1" destOrd="0" presId="urn:microsoft.com/office/officeart/2005/8/layout/process4"/>
    <dgm:cxn modelId="{BB283D1B-5A50-4B35-B069-CD501441F667}" type="presParOf" srcId="{8F476E89-6767-43E9-B7EC-75CA1D30E84D}" destId="{E178ECA6-8DC5-45DE-9BE1-45FC8B7773A6}" srcOrd="2" destOrd="0" presId="urn:microsoft.com/office/officeart/2005/8/layout/process4"/>
    <dgm:cxn modelId="{74283AFA-3EAD-411B-A813-3A3EB9850877}" type="presParOf" srcId="{E178ECA6-8DC5-45DE-9BE1-45FC8B7773A6}" destId="{BAF3CC4C-FF65-457C-AAED-13264D2F4B94}" srcOrd="0" destOrd="0" presId="urn:microsoft.com/office/officeart/2005/8/layout/process4"/>
    <dgm:cxn modelId="{4F065D87-32A7-4FBA-97C9-F064721C9E03}" type="presParOf" srcId="{E178ECA6-8DC5-45DE-9BE1-45FC8B7773A6}" destId="{D0AE27E3-4B75-4F98-B21B-9362AE23A053}" srcOrd="1" destOrd="0" presId="urn:microsoft.com/office/officeart/2005/8/layout/process4"/>
    <dgm:cxn modelId="{C7735977-98B2-4031-B7E9-842F38A30866}" type="presParOf" srcId="{28B35558-0BDE-4954-A8AD-9C2070A093B4}" destId="{8B00A5CA-9A1D-4F8F-A6E1-03432C158A7B}" srcOrd="7" destOrd="0" presId="urn:microsoft.com/office/officeart/2005/8/layout/process4"/>
    <dgm:cxn modelId="{8F94F391-6CE8-47B9-98D3-82226FFD5F1B}" type="presParOf" srcId="{28B35558-0BDE-4954-A8AD-9C2070A093B4}" destId="{48C09EFC-08DF-4FBC-9990-3F9CDB49392A}" srcOrd="8" destOrd="0" presId="urn:microsoft.com/office/officeart/2005/8/layout/process4"/>
    <dgm:cxn modelId="{7B193714-5003-43BF-B436-87267A45C43B}" type="presParOf" srcId="{48C09EFC-08DF-4FBC-9990-3F9CDB49392A}" destId="{9BFC6A0C-CCAA-4541-8CB8-2E51A7D8EC42}" srcOrd="0" destOrd="0" presId="urn:microsoft.com/office/officeart/2005/8/layout/process4"/>
    <dgm:cxn modelId="{42AF28F7-AECA-4759-A0E9-89768C7AA9F9}" type="presParOf" srcId="{48C09EFC-08DF-4FBC-9990-3F9CDB49392A}" destId="{45472CC2-D339-4C5F-B68C-6DCA26D6D435}" srcOrd="1" destOrd="0" presId="urn:microsoft.com/office/officeart/2005/8/layout/process4"/>
    <dgm:cxn modelId="{1F149219-7FBD-4D61-88AE-C06ED52C2AAE}" type="presParOf" srcId="{48C09EFC-08DF-4FBC-9990-3F9CDB49392A}" destId="{A1CA3D22-B4BC-4AA1-8386-1531652A721B}" srcOrd="2" destOrd="0" presId="urn:microsoft.com/office/officeart/2005/8/layout/process4"/>
    <dgm:cxn modelId="{D0CB6CDD-5BBC-4F18-8970-2F6B0B6A65DD}" type="presParOf" srcId="{A1CA3D22-B4BC-4AA1-8386-1531652A721B}" destId="{19FEE792-9684-4C22-A8F1-BE0D697E70D1}" srcOrd="0" destOrd="0" presId="urn:microsoft.com/office/officeart/2005/8/layout/process4"/>
    <dgm:cxn modelId="{C7984CDC-0738-4039-BF1B-F223E0E3B262}" type="presParOf" srcId="{A1CA3D22-B4BC-4AA1-8386-1531652A721B}" destId="{EAA0606A-CD18-418E-B03E-DBAED081EA3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D392FA-8EDC-42F8-9DD4-0D49255E60BA}" type="doc">
      <dgm:prSet loTypeId="urn:microsoft.com/office/officeart/2005/8/layout/vList6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04AE47B-03AD-45FF-BE22-C988C3E38F92}">
      <dgm:prSet/>
      <dgm:spPr/>
      <dgm:t>
        <a:bodyPr/>
        <a:lstStyle/>
        <a:p>
          <a:r>
            <a:rPr lang="es-ES" b="1" dirty="0"/>
            <a:t>Salmo 88:1-2</a:t>
          </a:r>
          <a:endParaRPr lang="es-ES" dirty="0"/>
        </a:p>
      </dgm:t>
    </dgm:pt>
    <dgm:pt modelId="{2D446084-9F50-424E-B84E-675E5B2572E0}" type="parTrans" cxnId="{CE017FFD-712C-4BB9-866E-5C071550BE5E}">
      <dgm:prSet/>
      <dgm:spPr/>
      <dgm:t>
        <a:bodyPr/>
        <a:lstStyle/>
        <a:p>
          <a:endParaRPr lang="es-ES"/>
        </a:p>
      </dgm:t>
    </dgm:pt>
    <dgm:pt modelId="{02980E85-60FD-4B9B-A3CC-C768B0BDF5E4}" type="sibTrans" cxnId="{CE017FFD-712C-4BB9-866E-5C071550BE5E}">
      <dgm:prSet/>
      <dgm:spPr/>
      <dgm:t>
        <a:bodyPr/>
        <a:lstStyle/>
        <a:p>
          <a:endParaRPr lang="es-ES"/>
        </a:p>
      </dgm:t>
    </dgm:pt>
    <dgm:pt modelId="{49CED3B5-2048-4F24-BC35-F5E439A09F38}">
      <dgm:prSet/>
      <dgm:spPr/>
      <dgm:t>
        <a:bodyPr/>
        <a:lstStyle/>
        <a:p>
          <a:r>
            <a:rPr lang="es-ES" b="1" dirty="0"/>
            <a:t>Salmo 88:3-5</a:t>
          </a:r>
          <a:endParaRPr lang="es-ES" dirty="0"/>
        </a:p>
      </dgm:t>
    </dgm:pt>
    <dgm:pt modelId="{7C3CC4F3-E72A-4E5D-89A0-E9B1C6D01AC8}" type="parTrans" cxnId="{1AAECC2D-955C-4ACC-A00E-8A9419306A3D}">
      <dgm:prSet/>
      <dgm:spPr/>
      <dgm:t>
        <a:bodyPr/>
        <a:lstStyle/>
        <a:p>
          <a:endParaRPr lang="es-ES"/>
        </a:p>
      </dgm:t>
    </dgm:pt>
    <dgm:pt modelId="{C031A50B-A347-4EF2-90F8-65F68E58D269}" type="sibTrans" cxnId="{1AAECC2D-955C-4ACC-A00E-8A9419306A3D}">
      <dgm:prSet/>
      <dgm:spPr/>
      <dgm:t>
        <a:bodyPr/>
        <a:lstStyle/>
        <a:p>
          <a:endParaRPr lang="es-ES"/>
        </a:p>
      </dgm:t>
    </dgm:pt>
    <dgm:pt modelId="{1C691EEA-7BB2-420B-B47E-D5A6249B20D4}">
      <dgm:prSet/>
      <dgm:spPr/>
      <dgm:t>
        <a:bodyPr/>
        <a:lstStyle/>
        <a:p>
          <a:r>
            <a:rPr lang="es-ES" b="1" dirty="0"/>
            <a:t>Salmo 88:6-8</a:t>
          </a:r>
          <a:endParaRPr lang="es-ES" dirty="0"/>
        </a:p>
      </dgm:t>
    </dgm:pt>
    <dgm:pt modelId="{2D30616F-C500-4D82-BD47-C2127185EB31}" type="parTrans" cxnId="{205DEBEF-95F3-45F5-8B44-3180FA38992B}">
      <dgm:prSet/>
      <dgm:spPr/>
      <dgm:t>
        <a:bodyPr/>
        <a:lstStyle/>
        <a:p>
          <a:endParaRPr lang="es-ES"/>
        </a:p>
      </dgm:t>
    </dgm:pt>
    <dgm:pt modelId="{EA5384D6-35A5-4F46-96BE-D48D096CCD8C}" type="sibTrans" cxnId="{205DEBEF-95F3-45F5-8B44-3180FA38992B}">
      <dgm:prSet/>
      <dgm:spPr/>
      <dgm:t>
        <a:bodyPr/>
        <a:lstStyle/>
        <a:p>
          <a:endParaRPr lang="es-ES"/>
        </a:p>
      </dgm:t>
    </dgm:pt>
    <dgm:pt modelId="{DFFC2D34-945C-4C2D-A164-BC5B69DAECBD}">
      <dgm:prSet/>
      <dgm:spPr/>
      <dgm:t>
        <a:bodyPr/>
        <a:lstStyle/>
        <a:p>
          <a:r>
            <a:rPr lang="es-ES" b="1" dirty="0"/>
            <a:t>Salmo 88:9</a:t>
          </a:r>
          <a:endParaRPr lang="es-ES" dirty="0"/>
        </a:p>
      </dgm:t>
    </dgm:pt>
    <dgm:pt modelId="{8EF0C0EB-7350-4AA0-8630-78ED76CF935D}" type="parTrans" cxnId="{FB0F1952-60B3-42A3-A88F-FBB37F234E3F}">
      <dgm:prSet/>
      <dgm:spPr/>
      <dgm:t>
        <a:bodyPr/>
        <a:lstStyle/>
        <a:p>
          <a:endParaRPr lang="es-ES"/>
        </a:p>
      </dgm:t>
    </dgm:pt>
    <dgm:pt modelId="{8447D8CF-9B7F-4825-90A0-9844E2AFC4D8}" type="sibTrans" cxnId="{FB0F1952-60B3-42A3-A88F-FBB37F234E3F}">
      <dgm:prSet/>
      <dgm:spPr/>
      <dgm:t>
        <a:bodyPr/>
        <a:lstStyle/>
        <a:p>
          <a:endParaRPr lang="es-ES"/>
        </a:p>
      </dgm:t>
    </dgm:pt>
    <dgm:pt modelId="{04389774-70B3-4406-95B7-9844A595D3D9}">
      <dgm:prSet/>
      <dgm:spPr/>
      <dgm:t>
        <a:bodyPr/>
        <a:lstStyle/>
        <a:p>
          <a:r>
            <a:rPr lang="es-ES" b="1" dirty="0"/>
            <a:t>Salmo 88:10-12</a:t>
          </a:r>
          <a:endParaRPr lang="es-ES" dirty="0"/>
        </a:p>
      </dgm:t>
    </dgm:pt>
    <dgm:pt modelId="{70611B39-E19E-4007-919D-CDA1FD4CE086}" type="parTrans" cxnId="{78CE2803-4BCB-45C9-996C-2065D618BF52}">
      <dgm:prSet/>
      <dgm:spPr/>
      <dgm:t>
        <a:bodyPr/>
        <a:lstStyle/>
        <a:p>
          <a:endParaRPr lang="es-ES"/>
        </a:p>
      </dgm:t>
    </dgm:pt>
    <dgm:pt modelId="{E1215F06-4099-4F87-9310-FDDCF3562050}" type="sibTrans" cxnId="{78CE2803-4BCB-45C9-996C-2065D618BF52}">
      <dgm:prSet/>
      <dgm:spPr/>
      <dgm:t>
        <a:bodyPr/>
        <a:lstStyle/>
        <a:p>
          <a:endParaRPr lang="es-ES"/>
        </a:p>
      </dgm:t>
    </dgm:pt>
    <dgm:pt modelId="{196B41E7-E1FC-4404-8954-CEE8C8CBF74D}">
      <dgm:prSet/>
      <dgm:spPr/>
      <dgm:t>
        <a:bodyPr/>
        <a:lstStyle/>
        <a:p>
          <a:r>
            <a:rPr lang="es-ES" b="1" dirty="0"/>
            <a:t>Salmo 88:13</a:t>
          </a:r>
          <a:endParaRPr lang="es-ES" dirty="0"/>
        </a:p>
      </dgm:t>
    </dgm:pt>
    <dgm:pt modelId="{4412E90E-5112-49A6-97DD-2BBB9612EF9B}" type="parTrans" cxnId="{401F2C5D-8A1F-4B5E-BD0F-1FA467BD9C99}">
      <dgm:prSet/>
      <dgm:spPr/>
      <dgm:t>
        <a:bodyPr/>
        <a:lstStyle/>
        <a:p>
          <a:endParaRPr lang="es-ES"/>
        </a:p>
      </dgm:t>
    </dgm:pt>
    <dgm:pt modelId="{ED39C6F0-2325-4A8B-B4EF-4B4A31E2C65C}" type="sibTrans" cxnId="{401F2C5D-8A1F-4B5E-BD0F-1FA467BD9C99}">
      <dgm:prSet/>
      <dgm:spPr/>
      <dgm:t>
        <a:bodyPr/>
        <a:lstStyle/>
        <a:p>
          <a:endParaRPr lang="es-ES"/>
        </a:p>
      </dgm:t>
    </dgm:pt>
    <dgm:pt modelId="{B548A811-58D8-41C2-862E-2D51772C0518}">
      <dgm:prSet/>
      <dgm:spPr/>
      <dgm:t>
        <a:bodyPr/>
        <a:lstStyle/>
        <a:p>
          <a:r>
            <a:rPr lang="es-ES" b="1" dirty="0"/>
            <a:t>Salmo 88:14</a:t>
          </a:r>
          <a:endParaRPr lang="es-ES" dirty="0"/>
        </a:p>
      </dgm:t>
    </dgm:pt>
    <dgm:pt modelId="{A5BB349F-8E19-413C-8E6F-25E7B4EF24FF}" type="parTrans" cxnId="{5EC9F5A3-69D3-4D4B-8FE4-9E7DEA1A6FFB}">
      <dgm:prSet/>
      <dgm:spPr/>
      <dgm:t>
        <a:bodyPr/>
        <a:lstStyle/>
        <a:p>
          <a:endParaRPr lang="es-ES"/>
        </a:p>
      </dgm:t>
    </dgm:pt>
    <dgm:pt modelId="{B5E20284-D45B-4C6E-A58C-66713CC828F7}" type="sibTrans" cxnId="{5EC9F5A3-69D3-4D4B-8FE4-9E7DEA1A6FFB}">
      <dgm:prSet/>
      <dgm:spPr/>
      <dgm:t>
        <a:bodyPr/>
        <a:lstStyle/>
        <a:p>
          <a:endParaRPr lang="es-ES"/>
        </a:p>
      </dgm:t>
    </dgm:pt>
    <dgm:pt modelId="{0D60730F-27FB-4771-8259-18F88468B7AF}">
      <dgm:prSet/>
      <dgm:spPr/>
      <dgm:t>
        <a:bodyPr/>
        <a:lstStyle/>
        <a:p>
          <a:r>
            <a:rPr lang="es-ES" b="1" dirty="0"/>
            <a:t>Salmo 88:15-18</a:t>
          </a:r>
          <a:endParaRPr lang="es-ES" dirty="0"/>
        </a:p>
      </dgm:t>
    </dgm:pt>
    <dgm:pt modelId="{2877FE68-E424-453E-8E98-9875051D8DA6}" type="parTrans" cxnId="{290CA98E-06E5-45A1-87FF-15C1841DA31D}">
      <dgm:prSet/>
      <dgm:spPr/>
      <dgm:t>
        <a:bodyPr/>
        <a:lstStyle/>
        <a:p>
          <a:endParaRPr lang="es-ES"/>
        </a:p>
      </dgm:t>
    </dgm:pt>
    <dgm:pt modelId="{379488F9-BD09-4127-81E7-4260A28EDE4C}" type="sibTrans" cxnId="{290CA98E-06E5-45A1-87FF-15C1841DA31D}">
      <dgm:prSet/>
      <dgm:spPr/>
      <dgm:t>
        <a:bodyPr/>
        <a:lstStyle/>
        <a:p>
          <a:endParaRPr lang="es-ES"/>
        </a:p>
      </dgm:t>
    </dgm:pt>
    <dgm:pt modelId="{A70E0621-54AD-4DF8-B433-733632E1F140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</dgm:spPr>
      <dgm:t>
        <a:bodyPr lIns="108000" anchor="ctr" anchorCtr="0"/>
        <a:lstStyle/>
        <a:p>
          <a:pPr>
            <a:buNone/>
          </a:pPr>
          <a:r>
            <a:rPr lang="pt-BR" sz="2400" b="1" dirty="0"/>
            <a:t>Oração clamando por uma resposta de Deus</a:t>
          </a:r>
          <a:r>
            <a:rPr lang="es-ES" sz="2400" b="1" dirty="0"/>
            <a:t>.</a:t>
          </a:r>
          <a:endParaRPr lang="es-ES" sz="2400" dirty="0"/>
        </a:p>
      </dgm:t>
    </dgm:pt>
    <dgm:pt modelId="{6E873536-7CD9-4A0F-ADFA-57D458747FB5}" type="parTrans" cxnId="{D6D97F09-7E78-4678-A079-7EF920882C9A}">
      <dgm:prSet/>
      <dgm:spPr/>
      <dgm:t>
        <a:bodyPr/>
        <a:lstStyle/>
        <a:p>
          <a:endParaRPr lang="es-ES"/>
        </a:p>
      </dgm:t>
    </dgm:pt>
    <dgm:pt modelId="{7541133D-8D7B-46CF-A603-0CC327299E74}" type="sibTrans" cxnId="{D6D97F09-7E78-4678-A079-7EF920882C9A}">
      <dgm:prSet/>
      <dgm:spPr/>
      <dgm:t>
        <a:bodyPr/>
        <a:lstStyle/>
        <a:p>
          <a:endParaRPr lang="es-ES"/>
        </a:p>
      </dgm:t>
    </dgm:pt>
    <dgm:pt modelId="{2FBC5D6C-1509-4310-ADEE-C3FF789D0FCE}">
      <dgm:prSet custT="1"/>
      <dgm:spPr>
        <a:solidFill>
          <a:schemeClr val="accent2">
            <a:tint val="40000"/>
            <a:hueOff val="962103"/>
            <a:satOff val="-8890"/>
            <a:lumOff val="-1002"/>
          </a:schemeClr>
        </a:solidFill>
      </dgm:spPr>
      <dgm:t>
        <a:bodyPr lIns="108000" anchor="ctr" anchorCtr="0"/>
        <a:lstStyle/>
        <a:p>
          <a:pPr>
            <a:buNone/>
          </a:pPr>
          <a:r>
            <a:rPr lang="pt-BR" sz="2400" b="1" dirty="0"/>
            <a:t>Um relato de uma situação angustiante, próxima da morte</a:t>
          </a:r>
          <a:endParaRPr lang="es-ES" sz="2400" dirty="0"/>
        </a:p>
      </dgm:t>
    </dgm:pt>
    <dgm:pt modelId="{A4137354-F4E2-4ED2-9BE2-E6C55562D0E4}" type="parTrans" cxnId="{3D3D07DE-AACB-4688-8B36-204842163EAF}">
      <dgm:prSet/>
      <dgm:spPr/>
      <dgm:t>
        <a:bodyPr/>
        <a:lstStyle/>
        <a:p>
          <a:endParaRPr lang="es-ES"/>
        </a:p>
      </dgm:t>
    </dgm:pt>
    <dgm:pt modelId="{D1E812AA-6715-4E82-B5BE-30BC0982550A}" type="sibTrans" cxnId="{3D3D07DE-AACB-4688-8B36-204842163EAF}">
      <dgm:prSet/>
      <dgm:spPr/>
      <dgm:t>
        <a:bodyPr/>
        <a:lstStyle/>
        <a:p>
          <a:endParaRPr lang="es-ES"/>
        </a:p>
      </dgm:t>
    </dgm:pt>
    <dgm:pt modelId="{8FEA9ABD-9C1C-4509-A03A-E959CA8AADF4}">
      <dgm:prSet custT="1"/>
      <dgm:spPr>
        <a:solidFill>
          <a:schemeClr val="accent2">
            <a:tint val="40000"/>
            <a:hueOff val="1924205"/>
            <a:satOff val="-17781"/>
            <a:lumOff val="-2004"/>
          </a:schemeClr>
        </a:solidFill>
      </dgm:spPr>
      <dgm:t>
        <a:bodyPr lIns="108000" anchor="ctr" anchorCtr="0"/>
        <a:lstStyle/>
        <a:p>
          <a:pPr>
            <a:buNone/>
          </a:pPr>
          <a:r>
            <a:rPr lang="pt-BR" sz="2400" b="1" dirty="0"/>
            <a:t>A responsabilidade de Deus por esta situação</a:t>
          </a:r>
          <a:endParaRPr lang="es-ES" sz="2400" dirty="0"/>
        </a:p>
      </dgm:t>
    </dgm:pt>
    <dgm:pt modelId="{D956C860-D597-4AA6-83E3-C6D8970D6A04}" type="parTrans" cxnId="{71AC8A4B-246B-4888-99F8-AF6D093783ED}">
      <dgm:prSet/>
      <dgm:spPr/>
      <dgm:t>
        <a:bodyPr/>
        <a:lstStyle/>
        <a:p>
          <a:endParaRPr lang="es-ES"/>
        </a:p>
      </dgm:t>
    </dgm:pt>
    <dgm:pt modelId="{D8E7F871-DC6D-4257-A46E-E88F42D83612}" type="sibTrans" cxnId="{71AC8A4B-246B-4888-99F8-AF6D093783ED}">
      <dgm:prSet/>
      <dgm:spPr/>
      <dgm:t>
        <a:bodyPr/>
        <a:lstStyle/>
        <a:p>
          <a:endParaRPr lang="es-ES"/>
        </a:p>
      </dgm:t>
    </dgm:pt>
    <dgm:pt modelId="{BAB52E60-B1A6-4608-BF62-7CB1C0BBEFD6}">
      <dgm:prSet custT="1"/>
      <dgm:spPr>
        <a:solidFill>
          <a:schemeClr val="accent2">
            <a:tint val="40000"/>
            <a:hueOff val="2886308"/>
            <a:satOff val="-26671"/>
            <a:lumOff val="-3006"/>
          </a:schemeClr>
        </a:solidFill>
      </dgm:spPr>
      <dgm:t>
        <a:bodyPr lIns="108000" anchor="ctr" anchorCtr="0"/>
        <a:lstStyle/>
        <a:p>
          <a:pPr>
            <a:buNone/>
          </a:pPr>
          <a:r>
            <a:rPr lang="pt-BR" sz="2400" b="1" noProof="0" dirty="0"/>
            <a:t>Oração desesperada</a:t>
          </a:r>
          <a:endParaRPr lang="pt-BR" sz="2400" noProof="0" dirty="0"/>
        </a:p>
      </dgm:t>
    </dgm:pt>
    <dgm:pt modelId="{544D6388-1CB0-485C-AC37-443DE183F8DC}" type="parTrans" cxnId="{7D9F2054-BEE8-485C-B486-C3BBC269DB9B}">
      <dgm:prSet/>
      <dgm:spPr/>
      <dgm:t>
        <a:bodyPr/>
        <a:lstStyle/>
        <a:p>
          <a:endParaRPr lang="es-ES"/>
        </a:p>
      </dgm:t>
    </dgm:pt>
    <dgm:pt modelId="{8EEAAC81-199D-4053-9DEB-603E52CB4037}" type="sibTrans" cxnId="{7D9F2054-BEE8-485C-B486-C3BBC269DB9B}">
      <dgm:prSet/>
      <dgm:spPr/>
      <dgm:t>
        <a:bodyPr/>
        <a:lstStyle/>
        <a:p>
          <a:endParaRPr lang="es-ES"/>
        </a:p>
      </dgm:t>
    </dgm:pt>
    <dgm:pt modelId="{4FFD223A-43DA-4560-BDF3-8C4A75FD5F37}">
      <dgm:prSet custT="1"/>
      <dgm:spPr>
        <a:solidFill>
          <a:schemeClr val="accent2">
            <a:tint val="40000"/>
            <a:hueOff val="3848410"/>
            <a:satOff val="-35561"/>
            <a:lumOff val="-4009"/>
          </a:schemeClr>
        </a:solidFill>
      </dgm:spPr>
      <dgm:t>
        <a:bodyPr lIns="108000" anchor="ctr" anchorCtr="0"/>
        <a:lstStyle/>
        <a:p>
          <a:pPr>
            <a:buNone/>
          </a:pPr>
          <a:r>
            <a:rPr lang="pt-BR" sz="2400" b="1" dirty="0"/>
            <a:t>Que benefício Deus pode obter se eu morrer?</a:t>
          </a:r>
          <a:endParaRPr lang="es-ES" sz="2400" dirty="0"/>
        </a:p>
      </dgm:t>
    </dgm:pt>
    <dgm:pt modelId="{5BCDA5E6-608D-4785-A0D2-E7918DE4AE3C}" type="parTrans" cxnId="{FFB9F1FA-BDD4-47A1-8501-41B5C2B60CEF}">
      <dgm:prSet/>
      <dgm:spPr/>
      <dgm:t>
        <a:bodyPr/>
        <a:lstStyle/>
        <a:p>
          <a:endParaRPr lang="es-ES"/>
        </a:p>
      </dgm:t>
    </dgm:pt>
    <dgm:pt modelId="{DE9E867B-E2D0-4C9D-A16B-870011D84F56}" type="sibTrans" cxnId="{FFB9F1FA-BDD4-47A1-8501-41B5C2B60CEF}">
      <dgm:prSet/>
      <dgm:spPr/>
      <dgm:t>
        <a:bodyPr/>
        <a:lstStyle/>
        <a:p>
          <a:endParaRPr lang="es-ES"/>
        </a:p>
      </dgm:t>
    </dgm:pt>
    <dgm:pt modelId="{D7DBCDA8-4AE0-41A6-AC92-93D7D883638D}">
      <dgm:prSet custT="1"/>
      <dgm:spPr>
        <a:solidFill>
          <a:schemeClr val="accent2">
            <a:tint val="40000"/>
            <a:hueOff val="4810513"/>
            <a:satOff val="-44451"/>
            <a:lumOff val="-5011"/>
          </a:schemeClr>
        </a:solidFill>
      </dgm:spPr>
      <dgm:t>
        <a:bodyPr lIns="108000" anchor="ctr" anchorCtr="0"/>
        <a:lstStyle/>
        <a:p>
          <a:pPr>
            <a:buNone/>
          </a:pPr>
          <a:r>
            <a:rPr lang="pt-BR" sz="2400" b="1" noProof="0" dirty="0"/>
            <a:t>Oração contínua</a:t>
          </a:r>
          <a:endParaRPr lang="pt-BR" sz="2400" noProof="0" dirty="0"/>
        </a:p>
      </dgm:t>
    </dgm:pt>
    <dgm:pt modelId="{0E893066-51EF-45E0-A339-9D3CDF0EF892}" type="parTrans" cxnId="{2022163B-7B3F-45A5-8460-45F6D0F5BB4D}">
      <dgm:prSet/>
      <dgm:spPr/>
      <dgm:t>
        <a:bodyPr/>
        <a:lstStyle/>
        <a:p>
          <a:endParaRPr lang="es-ES"/>
        </a:p>
      </dgm:t>
    </dgm:pt>
    <dgm:pt modelId="{1F69493C-8A11-47DB-AD20-F52D77C809C0}" type="sibTrans" cxnId="{2022163B-7B3F-45A5-8460-45F6D0F5BB4D}">
      <dgm:prSet/>
      <dgm:spPr/>
      <dgm:t>
        <a:bodyPr/>
        <a:lstStyle/>
        <a:p>
          <a:endParaRPr lang="es-ES"/>
        </a:p>
      </dgm:t>
    </dgm:pt>
    <dgm:pt modelId="{CC867D55-78F2-45ED-827C-C34DF9EDFFE6}">
      <dgm:prSet custT="1"/>
      <dgm:spPr>
        <a:solidFill>
          <a:schemeClr val="accent2">
            <a:tint val="40000"/>
            <a:hueOff val="5772616"/>
            <a:satOff val="-53342"/>
            <a:lumOff val="-6013"/>
          </a:schemeClr>
        </a:solidFill>
      </dgm:spPr>
      <dgm:t>
        <a:bodyPr lIns="108000" anchor="ctr" anchorCtr="0"/>
        <a:lstStyle/>
        <a:p>
          <a:pPr>
            <a:buNone/>
          </a:pPr>
          <a:r>
            <a:rPr lang="pt-BR" sz="2400" b="1" dirty="0"/>
            <a:t>Um sentimento de abandono divino diante do sofrimento</a:t>
          </a:r>
          <a:endParaRPr lang="es-ES" sz="2400" dirty="0"/>
        </a:p>
      </dgm:t>
    </dgm:pt>
    <dgm:pt modelId="{F399BCF5-B436-4DF2-8D00-E1433D5F1F00}" type="parTrans" cxnId="{E503A280-2080-443B-9196-36D1DB962957}">
      <dgm:prSet/>
      <dgm:spPr/>
      <dgm:t>
        <a:bodyPr/>
        <a:lstStyle/>
        <a:p>
          <a:endParaRPr lang="es-ES"/>
        </a:p>
      </dgm:t>
    </dgm:pt>
    <dgm:pt modelId="{CE037C45-F579-41EB-AF08-78660C9E5925}" type="sibTrans" cxnId="{E503A280-2080-443B-9196-36D1DB962957}">
      <dgm:prSet/>
      <dgm:spPr/>
      <dgm:t>
        <a:bodyPr/>
        <a:lstStyle/>
        <a:p>
          <a:endParaRPr lang="es-ES"/>
        </a:p>
      </dgm:t>
    </dgm:pt>
    <dgm:pt modelId="{43BA1B70-FF0E-4DAE-B74F-FC21C0B4E388}">
      <dgm:prSet custT="1"/>
      <dgm:spPr>
        <a:solidFill>
          <a:schemeClr val="accent2">
            <a:tint val="40000"/>
            <a:hueOff val="6734718"/>
            <a:satOff val="-62232"/>
            <a:lumOff val="-7015"/>
          </a:schemeClr>
        </a:solidFill>
      </dgm:spPr>
      <dgm:t>
        <a:bodyPr lIns="108000" anchor="ctr" anchorCtr="0"/>
        <a:lstStyle/>
        <a:p>
          <a:pPr>
            <a:buNone/>
          </a:pPr>
          <a:r>
            <a:rPr lang="pt-BR" sz="2400" b="1" dirty="0"/>
            <a:t>A responsabilidade de Deus por esta situação</a:t>
          </a:r>
          <a:endParaRPr lang="es-ES" sz="2400" dirty="0"/>
        </a:p>
      </dgm:t>
    </dgm:pt>
    <dgm:pt modelId="{3AA92A53-CE6D-43F5-9E1E-207562666403}" type="parTrans" cxnId="{6452237D-E46A-4D3A-9BB5-E0D11667A21C}">
      <dgm:prSet/>
      <dgm:spPr/>
      <dgm:t>
        <a:bodyPr/>
        <a:lstStyle/>
        <a:p>
          <a:endParaRPr lang="es-ES"/>
        </a:p>
      </dgm:t>
    </dgm:pt>
    <dgm:pt modelId="{1AD82EE2-3286-42B3-8378-17890865EBE7}" type="sibTrans" cxnId="{6452237D-E46A-4D3A-9BB5-E0D11667A21C}">
      <dgm:prSet/>
      <dgm:spPr/>
      <dgm:t>
        <a:bodyPr/>
        <a:lstStyle/>
        <a:p>
          <a:endParaRPr lang="es-ES"/>
        </a:p>
      </dgm:t>
    </dgm:pt>
    <dgm:pt modelId="{537FEF42-F040-49AD-91BD-CD817709428A}" type="pres">
      <dgm:prSet presAssocID="{06D392FA-8EDC-42F8-9DD4-0D49255E60BA}" presName="Name0" presStyleCnt="0">
        <dgm:presLayoutVars>
          <dgm:dir/>
          <dgm:animLvl val="lvl"/>
          <dgm:resizeHandles/>
        </dgm:presLayoutVars>
      </dgm:prSet>
      <dgm:spPr/>
    </dgm:pt>
    <dgm:pt modelId="{F882C2CA-11F6-4C7C-800A-6D2939D1CB87}" type="pres">
      <dgm:prSet presAssocID="{404AE47B-03AD-45FF-BE22-C988C3E38F92}" presName="linNode" presStyleCnt="0"/>
      <dgm:spPr/>
    </dgm:pt>
    <dgm:pt modelId="{BDC1EFB5-4C52-40A5-9202-DB375A82039B}" type="pres">
      <dgm:prSet presAssocID="{404AE47B-03AD-45FF-BE22-C988C3E38F92}" presName="parentShp" presStyleLbl="node1" presStyleIdx="0" presStyleCnt="8" custScaleX="70607">
        <dgm:presLayoutVars>
          <dgm:bulletEnabled val="1"/>
        </dgm:presLayoutVars>
      </dgm:prSet>
      <dgm:spPr/>
    </dgm:pt>
    <dgm:pt modelId="{EC1C7A38-0EC8-44A2-A7DB-C4BF38D2663F}" type="pres">
      <dgm:prSet presAssocID="{404AE47B-03AD-45FF-BE22-C988C3E38F92}" presName="childShp" presStyleLbl="bgAccFollowNode1" presStyleIdx="0" presStyleCnt="8" custScaleX="118707">
        <dgm:presLayoutVars>
          <dgm:bulletEnabled val="1"/>
        </dgm:presLayoutVars>
      </dgm:prSet>
      <dgm:spPr>
        <a:prstGeom prst="doubleWave">
          <a:avLst/>
        </a:prstGeom>
      </dgm:spPr>
    </dgm:pt>
    <dgm:pt modelId="{0FB721F1-E419-421C-83D6-D49631DE6E98}" type="pres">
      <dgm:prSet presAssocID="{02980E85-60FD-4B9B-A3CC-C768B0BDF5E4}" presName="spacing" presStyleCnt="0"/>
      <dgm:spPr/>
    </dgm:pt>
    <dgm:pt modelId="{4F5B0272-6056-4938-AC16-EECA54D17B57}" type="pres">
      <dgm:prSet presAssocID="{49CED3B5-2048-4F24-BC35-F5E439A09F38}" presName="linNode" presStyleCnt="0"/>
      <dgm:spPr/>
    </dgm:pt>
    <dgm:pt modelId="{79891EF0-CEAA-44DD-B5CA-5A198C5CF53B}" type="pres">
      <dgm:prSet presAssocID="{49CED3B5-2048-4F24-BC35-F5E439A09F38}" presName="parentShp" presStyleLbl="node1" presStyleIdx="1" presStyleCnt="8" custScaleX="70607">
        <dgm:presLayoutVars>
          <dgm:bulletEnabled val="1"/>
        </dgm:presLayoutVars>
      </dgm:prSet>
      <dgm:spPr/>
    </dgm:pt>
    <dgm:pt modelId="{42934A9A-50D1-4845-B6BD-8DDC87ECD144}" type="pres">
      <dgm:prSet presAssocID="{49CED3B5-2048-4F24-BC35-F5E439A09F38}" presName="childShp" presStyleLbl="bgAccFollowNode1" presStyleIdx="1" presStyleCnt="8" custScaleX="118707">
        <dgm:presLayoutVars>
          <dgm:bulletEnabled val="1"/>
        </dgm:presLayoutVars>
      </dgm:prSet>
      <dgm:spPr>
        <a:prstGeom prst="doubleWave">
          <a:avLst/>
        </a:prstGeom>
      </dgm:spPr>
    </dgm:pt>
    <dgm:pt modelId="{87F3F3DE-8781-4314-AA30-4DA4CEBE8172}" type="pres">
      <dgm:prSet presAssocID="{C031A50B-A347-4EF2-90F8-65F68E58D269}" presName="spacing" presStyleCnt="0"/>
      <dgm:spPr/>
    </dgm:pt>
    <dgm:pt modelId="{E451F571-BB7F-4DD1-8C1A-2EB5C146B1EC}" type="pres">
      <dgm:prSet presAssocID="{1C691EEA-7BB2-420B-B47E-D5A6249B20D4}" presName="linNode" presStyleCnt="0"/>
      <dgm:spPr/>
    </dgm:pt>
    <dgm:pt modelId="{55DCA3D7-58F0-4279-96B4-5DADB9A3F4C3}" type="pres">
      <dgm:prSet presAssocID="{1C691EEA-7BB2-420B-B47E-D5A6249B20D4}" presName="parentShp" presStyleLbl="node1" presStyleIdx="2" presStyleCnt="8" custScaleX="70607">
        <dgm:presLayoutVars>
          <dgm:bulletEnabled val="1"/>
        </dgm:presLayoutVars>
      </dgm:prSet>
      <dgm:spPr/>
    </dgm:pt>
    <dgm:pt modelId="{983B2415-B89F-4453-B0D9-0F5AE9A2F390}" type="pres">
      <dgm:prSet presAssocID="{1C691EEA-7BB2-420B-B47E-D5A6249B20D4}" presName="childShp" presStyleLbl="bgAccFollowNode1" presStyleIdx="2" presStyleCnt="8" custScaleX="118707">
        <dgm:presLayoutVars>
          <dgm:bulletEnabled val="1"/>
        </dgm:presLayoutVars>
      </dgm:prSet>
      <dgm:spPr>
        <a:prstGeom prst="doubleWave">
          <a:avLst/>
        </a:prstGeom>
      </dgm:spPr>
    </dgm:pt>
    <dgm:pt modelId="{C3046866-F8FF-4E46-A13A-85D47DBD548D}" type="pres">
      <dgm:prSet presAssocID="{EA5384D6-35A5-4F46-96BE-D48D096CCD8C}" presName="spacing" presStyleCnt="0"/>
      <dgm:spPr/>
    </dgm:pt>
    <dgm:pt modelId="{FBC314F9-FD6D-41E0-ABDB-3686F6741D7B}" type="pres">
      <dgm:prSet presAssocID="{DFFC2D34-945C-4C2D-A164-BC5B69DAECBD}" presName="linNode" presStyleCnt="0"/>
      <dgm:spPr/>
    </dgm:pt>
    <dgm:pt modelId="{78934D02-C425-4756-98E9-73DB02931964}" type="pres">
      <dgm:prSet presAssocID="{DFFC2D34-945C-4C2D-A164-BC5B69DAECBD}" presName="parentShp" presStyleLbl="node1" presStyleIdx="3" presStyleCnt="8" custScaleX="70607">
        <dgm:presLayoutVars>
          <dgm:bulletEnabled val="1"/>
        </dgm:presLayoutVars>
      </dgm:prSet>
      <dgm:spPr/>
    </dgm:pt>
    <dgm:pt modelId="{85660FC3-5E96-42C5-BC36-DCC332731F28}" type="pres">
      <dgm:prSet presAssocID="{DFFC2D34-945C-4C2D-A164-BC5B69DAECBD}" presName="childShp" presStyleLbl="bgAccFollowNode1" presStyleIdx="3" presStyleCnt="8" custScaleX="118707">
        <dgm:presLayoutVars>
          <dgm:bulletEnabled val="1"/>
        </dgm:presLayoutVars>
      </dgm:prSet>
      <dgm:spPr>
        <a:prstGeom prst="doubleWave">
          <a:avLst/>
        </a:prstGeom>
      </dgm:spPr>
    </dgm:pt>
    <dgm:pt modelId="{CB625136-79B6-4980-B2B5-31F975FAFED8}" type="pres">
      <dgm:prSet presAssocID="{8447D8CF-9B7F-4825-90A0-9844E2AFC4D8}" presName="spacing" presStyleCnt="0"/>
      <dgm:spPr/>
    </dgm:pt>
    <dgm:pt modelId="{01CB2104-35A0-46E8-BB16-87A98C59A916}" type="pres">
      <dgm:prSet presAssocID="{04389774-70B3-4406-95B7-9844A595D3D9}" presName="linNode" presStyleCnt="0"/>
      <dgm:spPr/>
    </dgm:pt>
    <dgm:pt modelId="{2BE7E12A-8334-441B-BE33-99E2D739099D}" type="pres">
      <dgm:prSet presAssocID="{04389774-70B3-4406-95B7-9844A595D3D9}" presName="parentShp" presStyleLbl="node1" presStyleIdx="4" presStyleCnt="8" custScaleX="70607">
        <dgm:presLayoutVars>
          <dgm:bulletEnabled val="1"/>
        </dgm:presLayoutVars>
      </dgm:prSet>
      <dgm:spPr/>
    </dgm:pt>
    <dgm:pt modelId="{06BBDF1B-CCA0-4FA5-8346-F38A75E8CFF6}" type="pres">
      <dgm:prSet presAssocID="{04389774-70B3-4406-95B7-9844A595D3D9}" presName="childShp" presStyleLbl="bgAccFollowNode1" presStyleIdx="4" presStyleCnt="8" custScaleX="118707">
        <dgm:presLayoutVars>
          <dgm:bulletEnabled val="1"/>
        </dgm:presLayoutVars>
      </dgm:prSet>
      <dgm:spPr>
        <a:prstGeom prst="doubleWave">
          <a:avLst/>
        </a:prstGeom>
      </dgm:spPr>
    </dgm:pt>
    <dgm:pt modelId="{8EADB79F-D071-45FA-9E74-3687E0F8BBF5}" type="pres">
      <dgm:prSet presAssocID="{E1215F06-4099-4F87-9310-FDDCF3562050}" presName="spacing" presStyleCnt="0"/>
      <dgm:spPr/>
    </dgm:pt>
    <dgm:pt modelId="{17E78FE4-179F-4299-B9DF-9D4212A41DF8}" type="pres">
      <dgm:prSet presAssocID="{196B41E7-E1FC-4404-8954-CEE8C8CBF74D}" presName="linNode" presStyleCnt="0"/>
      <dgm:spPr/>
    </dgm:pt>
    <dgm:pt modelId="{63591226-3342-4026-A9C1-9756FC774005}" type="pres">
      <dgm:prSet presAssocID="{196B41E7-E1FC-4404-8954-CEE8C8CBF74D}" presName="parentShp" presStyleLbl="node1" presStyleIdx="5" presStyleCnt="8" custScaleX="70607">
        <dgm:presLayoutVars>
          <dgm:bulletEnabled val="1"/>
        </dgm:presLayoutVars>
      </dgm:prSet>
      <dgm:spPr/>
    </dgm:pt>
    <dgm:pt modelId="{CD9A9531-883B-4FF2-A3CE-164191D35195}" type="pres">
      <dgm:prSet presAssocID="{196B41E7-E1FC-4404-8954-CEE8C8CBF74D}" presName="childShp" presStyleLbl="bgAccFollowNode1" presStyleIdx="5" presStyleCnt="8" custScaleX="118707">
        <dgm:presLayoutVars>
          <dgm:bulletEnabled val="1"/>
        </dgm:presLayoutVars>
      </dgm:prSet>
      <dgm:spPr>
        <a:prstGeom prst="doubleWave">
          <a:avLst/>
        </a:prstGeom>
      </dgm:spPr>
    </dgm:pt>
    <dgm:pt modelId="{DB55F632-B019-4BB7-8056-56CF00A96C63}" type="pres">
      <dgm:prSet presAssocID="{ED39C6F0-2325-4A8B-B4EF-4B4A31E2C65C}" presName="spacing" presStyleCnt="0"/>
      <dgm:spPr/>
    </dgm:pt>
    <dgm:pt modelId="{F812A740-6C8F-4B23-8567-DBB64CEF3D28}" type="pres">
      <dgm:prSet presAssocID="{B548A811-58D8-41C2-862E-2D51772C0518}" presName="linNode" presStyleCnt="0"/>
      <dgm:spPr/>
    </dgm:pt>
    <dgm:pt modelId="{DCD41553-10C0-4D24-845F-154422D6248D}" type="pres">
      <dgm:prSet presAssocID="{B548A811-58D8-41C2-862E-2D51772C0518}" presName="parentShp" presStyleLbl="node1" presStyleIdx="6" presStyleCnt="8" custScaleX="70607">
        <dgm:presLayoutVars>
          <dgm:bulletEnabled val="1"/>
        </dgm:presLayoutVars>
      </dgm:prSet>
      <dgm:spPr/>
    </dgm:pt>
    <dgm:pt modelId="{667379B6-581B-4C0F-9556-1608D1A2FB4E}" type="pres">
      <dgm:prSet presAssocID="{B548A811-58D8-41C2-862E-2D51772C0518}" presName="childShp" presStyleLbl="bgAccFollowNode1" presStyleIdx="6" presStyleCnt="8" custScaleX="118707">
        <dgm:presLayoutVars>
          <dgm:bulletEnabled val="1"/>
        </dgm:presLayoutVars>
      </dgm:prSet>
      <dgm:spPr>
        <a:prstGeom prst="doubleWave">
          <a:avLst/>
        </a:prstGeom>
      </dgm:spPr>
    </dgm:pt>
    <dgm:pt modelId="{F08953BA-0F56-470E-B5E7-E980D224D6F3}" type="pres">
      <dgm:prSet presAssocID="{B5E20284-D45B-4C6E-A58C-66713CC828F7}" presName="spacing" presStyleCnt="0"/>
      <dgm:spPr/>
    </dgm:pt>
    <dgm:pt modelId="{6AAA3DFA-993B-4080-872C-CE444AAC2F69}" type="pres">
      <dgm:prSet presAssocID="{0D60730F-27FB-4771-8259-18F88468B7AF}" presName="linNode" presStyleCnt="0"/>
      <dgm:spPr/>
    </dgm:pt>
    <dgm:pt modelId="{FD128221-C451-4C77-B256-BC92FD0A82C6}" type="pres">
      <dgm:prSet presAssocID="{0D60730F-27FB-4771-8259-18F88468B7AF}" presName="parentShp" presStyleLbl="node1" presStyleIdx="7" presStyleCnt="8" custScaleX="70607">
        <dgm:presLayoutVars>
          <dgm:bulletEnabled val="1"/>
        </dgm:presLayoutVars>
      </dgm:prSet>
      <dgm:spPr/>
    </dgm:pt>
    <dgm:pt modelId="{0F505E03-3812-4427-981D-D8B27501A32F}" type="pres">
      <dgm:prSet presAssocID="{0D60730F-27FB-4771-8259-18F88468B7AF}" presName="childShp" presStyleLbl="bgAccFollowNode1" presStyleIdx="7" presStyleCnt="8" custScaleX="118707">
        <dgm:presLayoutVars>
          <dgm:bulletEnabled val="1"/>
        </dgm:presLayoutVars>
      </dgm:prSet>
      <dgm:spPr>
        <a:prstGeom prst="doubleWave">
          <a:avLst/>
        </a:prstGeom>
      </dgm:spPr>
    </dgm:pt>
  </dgm:ptLst>
  <dgm:cxnLst>
    <dgm:cxn modelId="{56206000-C276-4192-BE09-23EA6AEEEE57}" type="presOf" srcId="{DFFC2D34-945C-4C2D-A164-BC5B69DAECBD}" destId="{78934D02-C425-4756-98E9-73DB02931964}" srcOrd="0" destOrd="0" presId="urn:microsoft.com/office/officeart/2005/8/layout/vList6"/>
    <dgm:cxn modelId="{301E3202-4DF8-47FA-AE81-E32C20069C64}" type="presOf" srcId="{D7DBCDA8-4AE0-41A6-AC92-93D7D883638D}" destId="{CD9A9531-883B-4FF2-A3CE-164191D35195}" srcOrd="0" destOrd="0" presId="urn:microsoft.com/office/officeart/2005/8/layout/vList6"/>
    <dgm:cxn modelId="{78CE2803-4BCB-45C9-996C-2065D618BF52}" srcId="{06D392FA-8EDC-42F8-9DD4-0D49255E60BA}" destId="{04389774-70B3-4406-95B7-9844A595D3D9}" srcOrd="4" destOrd="0" parTransId="{70611B39-E19E-4007-919D-CDA1FD4CE086}" sibTransId="{E1215F06-4099-4F87-9310-FDDCF3562050}"/>
    <dgm:cxn modelId="{D6D97F09-7E78-4678-A079-7EF920882C9A}" srcId="{404AE47B-03AD-45FF-BE22-C988C3E38F92}" destId="{A70E0621-54AD-4DF8-B433-733632E1F140}" srcOrd="0" destOrd="0" parTransId="{6E873536-7CD9-4A0F-ADFA-57D458747FB5}" sibTransId="{7541133D-8D7B-46CF-A603-0CC327299E74}"/>
    <dgm:cxn modelId="{2DCA8826-769F-4CDF-BAFB-7A5679619099}" type="presOf" srcId="{4FFD223A-43DA-4560-BDF3-8C4A75FD5F37}" destId="{06BBDF1B-CCA0-4FA5-8346-F38A75E8CFF6}" srcOrd="0" destOrd="0" presId="urn:microsoft.com/office/officeart/2005/8/layout/vList6"/>
    <dgm:cxn modelId="{1AAECC2D-955C-4ACC-A00E-8A9419306A3D}" srcId="{06D392FA-8EDC-42F8-9DD4-0D49255E60BA}" destId="{49CED3B5-2048-4F24-BC35-F5E439A09F38}" srcOrd="1" destOrd="0" parTransId="{7C3CC4F3-E72A-4E5D-89A0-E9B1C6D01AC8}" sibTransId="{C031A50B-A347-4EF2-90F8-65F68E58D269}"/>
    <dgm:cxn modelId="{0262E731-B596-4F53-B5E3-9E7D004C01D5}" type="presOf" srcId="{BAB52E60-B1A6-4608-BF62-7CB1C0BBEFD6}" destId="{85660FC3-5E96-42C5-BC36-DCC332731F28}" srcOrd="0" destOrd="0" presId="urn:microsoft.com/office/officeart/2005/8/layout/vList6"/>
    <dgm:cxn modelId="{D03FBB38-6BFE-4CD4-85CF-291221916330}" type="presOf" srcId="{43BA1B70-FF0E-4DAE-B74F-FC21C0B4E388}" destId="{0F505E03-3812-4427-981D-D8B27501A32F}" srcOrd="0" destOrd="0" presId="urn:microsoft.com/office/officeart/2005/8/layout/vList6"/>
    <dgm:cxn modelId="{2022163B-7B3F-45A5-8460-45F6D0F5BB4D}" srcId="{196B41E7-E1FC-4404-8954-CEE8C8CBF74D}" destId="{D7DBCDA8-4AE0-41A6-AC92-93D7D883638D}" srcOrd="0" destOrd="0" parTransId="{0E893066-51EF-45E0-A339-9D3CDF0EF892}" sibTransId="{1F69493C-8A11-47DB-AD20-F52D77C809C0}"/>
    <dgm:cxn modelId="{09486F3E-F392-4863-AD13-B21EEDF1F5E9}" type="presOf" srcId="{06D392FA-8EDC-42F8-9DD4-0D49255E60BA}" destId="{537FEF42-F040-49AD-91BD-CD817709428A}" srcOrd="0" destOrd="0" presId="urn:microsoft.com/office/officeart/2005/8/layout/vList6"/>
    <dgm:cxn modelId="{401F2C5D-8A1F-4B5E-BD0F-1FA467BD9C99}" srcId="{06D392FA-8EDC-42F8-9DD4-0D49255E60BA}" destId="{196B41E7-E1FC-4404-8954-CEE8C8CBF74D}" srcOrd="5" destOrd="0" parTransId="{4412E90E-5112-49A6-97DD-2BBB9612EF9B}" sibTransId="{ED39C6F0-2325-4A8B-B4EF-4B4A31E2C65C}"/>
    <dgm:cxn modelId="{FC740041-89F1-4025-BBB1-081917B87402}" type="presOf" srcId="{8FEA9ABD-9C1C-4509-A03A-E959CA8AADF4}" destId="{983B2415-B89F-4453-B0D9-0F5AE9A2F390}" srcOrd="0" destOrd="0" presId="urn:microsoft.com/office/officeart/2005/8/layout/vList6"/>
    <dgm:cxn modelId="{84DD0248-691F-4293-90E9-E94ABB4E93E5}" type="presOf" srcId="{0D60730F-27FB-4771-8259-18F88468B7AF}" destId="{FD128221-C451-4C77-B256-BC92FD0A82C6}" srcOrd="0" destOrd="0" presId="urn:microsoft.com/office/officeart/2005/8/layout/vList6"/>
    <dgm:cxn modelId="{055ED96A-5D91-4AED-81CB-532DC2125FE3}" type="presOf" srcId="{2FBC5D6C-1509-4310-ADEE-C3FF789D0FCE}" destId="{42934A9A-50D1-4845-B6BD-8DDC87ECD144}" srcOrd="0" destOrd="0" presId="urn:microsoft.com/office/officeart/2005/8/layout/vList6"/>
    <dgm:cxn modelId="{71AC8A4B-246B-4888-99F8-AF6D093783ED}" srcId="{1C691EEA-7BB2-420B-B47E-D5A6249B20D4}" destId="{8FEA9ABD-9C1C-4509-A03A-E959CA8AADF4}" srcOrd="0" destOrd="0" parTransId="{D956C860-D597-4AA6-83E3-C6D8970D6A04}" sibTransId="{D8E7F871-DC6D-4257-A46E-E88F42D83612}"/>
    <dgm:cxn modelId="{387E9A6D-4439-46A0-8A06-EAE8CC8575B1}" type="presOf" srcId="{04389774-70B3-4406-95B7-9844A595D3D9}" destId="{2BE7E12A-8334-441B-BE33-99E2D739099D}" srcOrd="0" destOrd="0" presId="urn:microsoft.com/office/officeart/2005/8/layout/vList6"/>
    <dgm:cxn modelId="{FB0F1952-60B3-42A3-A88F-FBB37F234E3F}" srcId="{06D392FA-8EDC-42F8-9DD4-0D49255E60BA}" destId="{DFFC2D34-945C-4C2D-A164-BC5B69DAECBD}" srcOrd="3" destOrd="0" parTransId="{8EF0C0EB-7350-4AA0-8630-78ED76CF935D}" sibTransId="{8447D8CF-9B7F-4825-90A0-9844E2AFC4D8}"/>
    <dgm:cxn modelId="{88911A53-5FE0-4CB3-B988-24219834A420}" type="presOf" srcId="{A70E0621-54AD-4DF8-B433-733632E1F140}" destId="{EC1C7A38-0EC8-44A2-A7DB-C4BF38D2663F}" srcOrd="0" destOrd="0" presId="urn:microsoft.com/office/officeart/2005/8/layout/vList6"/>
    <dgm:cxn modelId="{7D9F2054-BEE8-485C-B486-C3BBC269DB9B}" srcId="{DFFC2D34-945C-4C2D-A164-BC5B69DAECBD}" destId="{BAB52E60-B1A6-4608-BF62-7CB1C0BBEFD6}" srcOrd="0" destOrd="0" parTransId="{544D6388-1CB0-485C-AC37-443DE183F8DC}" sibTransId="{8EEAAC81-199D-4053-9DEB-603E52CB4037}"/>
    <dgm:cxn modelId="{6452237D-E46A-4D3A-9BB5-E0D11667A21C}" srcId="{0D60730F-27FB-4771-8259-18F88468B7AF}" destId="{43BA1B70-FF0E-4DAE-B74F-FC21C0B4E388}" srcOrd="0" destOrd="0" parTransId="{3AA92A53-CE6D-43F5-9E1E-207562666403}" sibTransId="{1AD82EE2-3286-42B3-8378-17890865EBE7}"/>
    <dgm:cxn modelId="{841F227E-817F-489A-9482-A07B3E2A58AA}" type="presOf" srcId="{49CED3B5-2048-4F24-BC35-F5E439A09F38}" destId="{79891EF0-CEAA-44DD-B5CA-5A198C5CF53B}" srcOrd="0" destOrd="0" presId="urn:microsoft.com/office/officeart/2005/8/layout/vList6"/>
    <dgm:cxn modelId="{E503A280-2080-443B-9196-36D1DB962957}" srcId="{B548A811-58D8-41C2-862E-2D51772C0518}" destId="{CC867D55-78F2-45ED-827C-C34DF9EDFFE6}" srcOrd="0" destOrd="0" parTransId="{F399BCF5-B436-4DF2-8D00-E1433D5F1F00}" sibTransId="{CE037C45-F579-41EB-AF08-78660C9E5925}"/>
    <dgm:cxn modelId="{F392FA80-22BC-45E4-8AEB-883976558525}" type="presOf" srcId="{196B41E7-E1FC-4404-8954-CEE8C8CBF74D}" destId="{63591226-3342-4026-A9C1-9756FC774005}" srcOrd="0" destOrd="0" presId="urn:microsoft.com/office/officeart/2005/8/layout/vList6"/>
    <dgm:cxn modelId="{290CA98E-06E5-45A1-87FF-15C1841DA31D}" srcId="{06D392FA-8EDC-42F8-9DD4-0D49255E60BA}" destId="{0D60730F-27FB-4771-8259-18F88468B7AF}" srcOrd="7" destOrd="0" parTransId="{2877FE68-E424-453E-8E98-9875051D8DA6}" sibTransId="{379488F9-BD09-4127-81E7-4260A28EDE4C}"/>
    <dgm:cxn modelId="{7596EF9E-0821-4097-A0ED-B459936C6A4D}" type="presOf" srcId="{404AE47B-03AD-45FF-BE22-C988C3E38F92}" destId="{BDC1EFB5-4C52-40A5-9202-DB375A82039B}" srcOrd="0" destOrd="0" presId="urn:microsoft.com/office/officeart/2005/8/layout/vList6"/>
    <dgm:cxn modelId="{5EC9F5A3-69D3-4D4B-8FE4-9E7DEA1A6FFB}" srcId="{06D392FA-8EDC-42F8-9DD4-0D49255E60BA}" destId="{B548A811-58D8-41C2-862E-2D51772C0518}" srcOrd="6" destOrd="0" parTransId="{A5BB349F-8E19-413C-8E6F-25E7B4EF24FF}" sibTransId="{B5E20284-D45B-4C6E-A58C-66713CC828F7}"/>
    <dgm:cxn modelId="{A57C0CBC-46A1-4803-B4F9-37E5F23EC69A}" type="presOf" srcId="{CC867D55-78F2-45ED-827C-C34DF9EDFFE6}" destId="{667379B6-581B-4C0F-9556-1608D1A2FB4E}" srcOrd="0" destOrd="0" presId="urn:microsoft.com/office/officeart/2005/8/layout/vList6"/>
    <dgm:cxn modelId="{335202CA-85CD-4499-87E0-5025DCCD46BE}" type="presOf" srcId="{1C691EEA-7BB2-420B-B47E-D5A6249B20D4}" destId="{55DCA3D7-58F0-4279-96B4-5DADB9A3F4C3}" srcOrd="0" destOrd="0" presId="urn:microsoft.com/office/officeart/2005/8/layout/vList6"/>
    <dgm:cxn modelId="{754CBACF-30B3-43FD-BF73-FE9C2B7D0708}" type="presOf" srcId="{B548A811-58D8-41C2-862E-2D51772C0518}" destId="{DCD41553-10C0-4D24-845F-154422D6248D}" srcOrd="0" destOrd="0" presId="urn:microsoft.com/office/officeart/2005/8/layout/vList6"/>
    <dgm:cxn modelId="{3D3D07DE-AACB-4688-8B36-204842163EAF}" srcId="{49CED3B5-2048-4F24-BC35-F5E439A09F38}" destId="{2FBC5D6C-1509-4310-ADEE-C3FF789D0FCE}" srcOrd="0" destOrd="0" parTransId="{A4137354-F4E2-4ED2-9BE2-E6C55562D0E4}" sibTransId="{D1E812AA-6715-4E82-B5BE-30BC0982550A}"/>
    <dgm:cxn modelId="{205DEBEF-95F3-45F5-8B44-3180FA38992B}" srcId="{06D392FA-8EDC-42F8-9DD4-0D49255E60BA}" destId="{1C691EEA-7BB2-420B-B47E-D5A6249B20D4}" srcOrd="2" destOrd="0" parTransId="{2D30616F-C500-4D82-BD47-C2127185EB31}" sibTransId="{EA5384D6-35A5-4F46-96BE-D48D096CCD8C}"/>
    <dgm:cxn modelId="{FFB9F1FA-BDD4-47A1-8501-41B5C2B60CEF}" srcId="{04389774-70B3-4406-95B7-9844A595D3D9}" destId="{4FFD223A-43DA-4560-BDF3-8C4A75FD5F37}" srcOrd="0" destOrd="0" parTransId="{5BCDA5E6-608D-4785-A0D2-E7918DE4AE3C}" sibTransId="{DE9E867B-E2D0-4C9D-A16B-870011D84F56}"/>
    <dgm:cxn modelId="{CE017FFD-712C-4BB9-866E-5C071550BE5E}" srcId="{06D392FA-8EDC-42F8-9DD4-0D49255E60BA}" destId="{404AE47B-03AD-45FF-BE22-C988C3E38F92}" srcOrd="0" destOrd="0" parTransId="{2D446084-9F50-424E-B84E-675E5B2572E0}" sibTransId="{02980E85-60FD-4B9B-A3CC-C768B0BDF5E4}"/>
    <dgm:cxn modelId="{5B8A5A63-3B14-4C6C-B6D8-659D7AE8CA85}" type="presParOf" srcId="{537FEF42-F040-49AD-91BD-CD817709428A}" destId="{F882C2CA-11F6-4C7C-800A-6D2939D1CB87}" srcOrd="0" destOrd="0" presId="urn:microsoft.com/office/officeart/2005/8/layout/vList6"/>
    <dgm:cxn modelId="{E4E98D5C-D391-470C-839B-CD6EC12967E0}" type="presParOf" srcId="{F882C2CA-11F6-4C7C-800A-6D2939D1CB87}" destId="{BDC1EFB5-4C52-40A5-9202-DB375A82039B}" srcOrd="0" destOrd="0" presId="urn:microsoft.com/office/officeart/2005/8/layout/vList6"/>
    <dgm:cxn modelId="{4CC3A351-B1AE-41A5-A7FC-83569348268A}" type="presParOf" srcId="{F882C2CA-11F6-4C7C-800A-6D2939D1CB87}" destId="{EC1C7A38-0EC8-44A2-A7DB-C4BF38D2663F}" srcOrd="1" destOrd="0" presId="urn:microsoft.com/office/officeart/2005/8/layout/vList6"/>
    <dgm:cxn modelId="{7EF35E2C-4EAE-461B-B212-B8BA47EB2250}" type="presParOf" srcId="{537FEF42-F040-49AD-91BD-CD817709428A}" destId="{0FB721F1-E419-421C-83D6-D49631DE6E98}" srcOrd="1" destOrd="0" presId="urn:microsoft.com/office/officeart/2005/8/layout/vList6"/>
    <dgm:cxn modelId="{58DE955B-CE60-41AD-82D4-DE778E4EA04C}" type="presParOf" srcId="{537FEF42-F040-49AD-91BD-CD817709428A}" destId="{4F5B0272-6056-4938-AC16-EECA54D17B57}" srcOrd="2" destOrd="0" presId="urn:microsoft.com/office/officeart/2005/8/layout/vList6"/>
    <dgm:cxn modelId="{ACBB129A-6FF9-4BCD-A8B0-93C3C0E5B2C0}" type="presParOf" srcId="{4F5B0272-6056-4938-AC16-EECA54D17B57}" destId="{79891EF0-CEAA-44DD-B5CA-5A198C5CF53B}" srcOrd="0" destOrd="0" presId="urn:microsoft.com/office/officeart/2005/8/layout/vList6"/>
    <dgm:cxn modelId="{25E8C9FA-5CE1-4B61-9DFF-3F2DBB7478BC}" type="presParOf" srcId="{4F5B0272-6056-4938-AC16-EECA54D17B57}" destId="{42934A9A-50D1-4845-B6BD-8DDC87ECD144}" srcOrd="1" destOrd="0" presId="urn:microsoft.com/office/officeart/2005/8/layout/vList6"/>
    <dgm:cxn modelId="{8715B1A3-B61B-4BB0-9370-77F51C16035C}" type="presParOf" srcId="{537FEF42-F040-49AD-91BD-CD817709428A}" destId="{87F3F3DE-8781-4314-AA30-4DA4CEBE8172}" srcOrd="3" destOrd="0" presId="urn:microsoft.com/office/officeart/2005/8/layout/vList6"/>
    <dgm:cxn modelId="{C7603984-4E32-41CF-8AAF-5E910B18943D}" type="presParOf" srcId="{537FEF42-F040-49AD-91BD-CD817709428A}" destId="{E451F571-BB7F-4DD1-8C1A-2EB5C146B1EC}" srcOrd="4" destOrd="0" presId="urn:microsoft.com/office/officeart/2005/8/layout/vList6"/>
    <dgm:cxn modelId="{96DCF847-06CC-4C28-982A-6E23FA8604D6}" type="presParOf" srcId="{E451F571-BB7F-4DD1-8C1A-2EB5C146B1EC}" destId="{55DCA3D7-58F0-4279-96B4-5DADB9A3F4C3}" srcOrd="0" destOrd="0" presId="urn:microsoft.com/office/officeart/2005/8/layout/vList6"/>
    <dgm:cxn modelId="{CF3FECD3-43A5-4698-942A-E83FACB5028E}" type="presParOf" srcId="{E451F571-BB7F-4DD1-8C1A-2EB5C146B1EC}" destId="{983B2415-B89F-4453-B0D9-0F5AE9A2F390}" srcOrd="1" destOrd="0" presId="urn:microsoft.com/office/officeart/2005/8/layout/vList6"/>
    <dgm:cxn modelId="{8B774ABA-832F-478E-8EE5-FFD9601B6901}" type="presParOf" srcId="{537FEF42-F040-49AD-91BD-CD817709428A}" destId="{C3046866-F8FF-4E46-A13A-85D47DBD548D}" srcOrd="5" destOrd="0" presId="urn:microsoft.com/office/officeart/2005/8/layout/vList6"/>
    <dgm:cxn modelId="{25440CD8-28AE-4858-8782-ACB6B285E6BA}" type="presParOf" srcId="{537FEF42-F040-49AD-91BD-CD817709428A}" destId="{FBC314F9-FD6D-41E0-ABDB-3686F6741D7B}" srcOrd="6" destOrd="0" presId="urn:microsoft.com/office/officeart/2005/8/layout/vList6"/>
    <dgm:cxn modelId="{8C7BDA89-9553-4521-B351-479FADD1E4B9}" type="presParOf" srcId="{FBC314F9-FD6D-41E0-ABDB-3686F6741D7B}" destId="{78934D02-C425-4756-98E9-73DB02931964}" srcOrd="0" destOrd="0" presId="urn:microsoft.com/office/officeart/2005/8/layout/vList6"/>
    <dgm:cxn modelId="{36FACFD4-85CC-43CE-887C-D0E047C31F65}" type="presParOf" srcId="{FBC314F9-FD6D-41E0-ABDB-3686F6741D7B}" destId="{85660FC3-5E96-42C5-BC36-DCC332731F28}" srcOrd="1" destOrd="0" presId="urn:microsoft.com/office/officeart/2005/8/layout/vList6"/>
    <dgm:cxn modelId="{F2A40E58-8B53-4CE6-BD56-434094812A96}" type="presParOf" srcId="{537FEF42-F040-49AD-91BD-CD817709428A}" destId="{CB625136-79B6-4980-B2B5-31F975FAFED8}" srcOrd="7" destOrd="0" presId="urn:microsoft.com/office/officeart/2005/8/layout/vList6"/>
    <dgm:cxn modelId="{0A298451-0936-412F-95AB-640D2511BDEA}" type="presParOf" srcId="{537FEF42-F040-49AD-91BD-CD817709428A}" destId="{01CB2104-35A0-46E8-BB16-87A98C59A916}" srcOrd="8" destOrd="0" presId="urn:microsoft.com/office/officeart/2005/8/layout/vList6"/>
    <dgm:cxn modelId="{2E08D075-1183-41AE-AA5F-633AB3C0D5B3}" type="presParOf" srcId="{01CB2104-35A0-46E8-BB16-87A98C59A916}" destId="{2BE7E12A-8334-441B-BE33-99E2D739099D}" srcOrd="0" destOrd="0" presId="urn:microsoft.com/office/officeart/2005/8/layout/vList6"/>
    <dgm:cxn modelId="{499144E6-54A1-49F6-91E3-A376876A9865}" type="presParOf" srcId="{01CB2104-35A0-46E8-BB16-87A98C59A916}" destId="{06BBDF1B-CCA0-4FA5-8346-F38A75E8CFF6}" srcOrd="1" destOrd="0" presId="urn:microsoft.com/office/officeart/2005/8/layout/vList6"/>
    <dgm:cxn modelId="{EBE0D31C-F6C4-4076-A0AD-19EE0560E2F2}" type="presParOf" srcId="{537FEF42-F040-49AD-91BD-CD817709428A}" destId="{8EADB79F-D071-45FA-9E74-3687E0F8BBF5}" srcOrd="9" destOrd="0" presId="urn:microsoft.com/office/officeart/2005/8/layout/vList6"/>
    <dgm:cxn modelId="{EE0591AB-B48F-4007-A1CB-4FDE47C71348}" type="presParOf" srcId="{537FEF42-F040-49AD-91BD-CD817709428A}" destId="{17E78FE4-179F-4299-B9DF-9D4212A41DF8}" srcOrd="10" destOrd="0" presId="urn:microsoft.com/office/officeart/2005/8/layout/vList6"/>
    <dgm:cxn modelId="{8824A57A-2A75-419A-90BA-8284F702765D}" type="presParOf" srcId="{17E78FE4-179F-4299-B9DF-9D4212A41DF8}" destId="{63591226-3342-4026-A9C1-9756FC774005}" srcOrd="0" destOrd="0" presId="urn:microsoft.com/office/officeart/2005/8/layout/vList6"/>
    <dgm:cxn modelId="{CD0D82DE-2F6B-46CC-AB87-C5273A539E2F}" type="presParOf" srcId="{17E78FE4-179F-4299-B9DF-9D4212A41DF8}" destId="{CD9A9531-883B-4FF2-A3CE-164191D35195}" srcOrd="1" destOrd="0" presId="urn:microsoft.com/office/officeart/2005/8/layout/vList6"/>
    <dgm:cxn modelId="{B3CF10EE-EF35-4DC9-9489-1E868FEC3155}" type="presParOf" srcId="{537FEF42-F040-49AD-91BD-CD817709428A}" destId="{DB55F632-B019-4BB7-8056-56CF00A96C63}" srcOrd="11" destOrd="0" presId="urn:microsoft.com/office/officeart/2005/8/layout/vList6"/>
    <dgm:cxn modelId="{802A7A0E-DB2A-4B16-898B-608474B8F0CD}" type="presParOf" srcId="{537FEF42-F040-49AD-91BD-CD817709428A}" destId="{F812A740-6C8F-4B23-8567-DBB64CEF3D28}" srcOrd="12" destOrd="0" presId="urn:microsoft.com/office/officeart/2005/8/layout/vList6"/>
    <dgm:cxn modelId="{5AEC0C87-6BDF-4477-A6D6-7160E23AD3AB}" type="presParOf" srcId="{F812A740-6C8F-4B23-8567-DBB64CEF3D28}" destId="{DCD41553-10C0-4D24-845F-154422D6248D}" srcOrd="0" destOrd="0" presId="urn:microsoft.com/office/officeart/2005/8/layout/vList6"/>
    <dgm:cxn modelId="{78CA5469-0EA7-47EF-8669-462006347987}" type="presParOf" srcId="{F812A740-6C8F-4B23-8567-DBB64CEF3D28}" destId="{667379B6-581B-4C0F-9556-1608D1A2FB4E}" srcOrd="1" destOrd="0" presId="urn:microsoft.com/office/officeart/2005/8/layout/vList6"/>
    <dgm:cxn modelId="{5E3B8CDE-EC0D-4219-B2D7-3BBD6DE6B0EE}" type="presParOf" srcId="{537FEF42-F040-49AD-91BD-CD817709428A}" destId="{F08953BA-0F56-470E-B5E7-E980D224D6F3}" srcOrd="13" destOrd="0" presId="urn:microsoft.com/office/officeart/2005/8/layout/vList6"/>
    <dgm:cxn modelId="{76226D57-C5A4-4CEA-B3A6-ABC90D8BD0EB}" type="presParOf" srcId="{537FEF42-F040-49AD-91BD-CD817709428A}" destId="{6AAA3DFA-993B-4080-872C-CE444AAC2F69}" srcOrd="14" destOrd="0" presId="urn:microsoft.com/office/officeart/2005/8/layout/vList6"/>
    <dgm:cxn modelId="{4E82F9D2-84DB-4BFB-BB51-D22A95F8F396}" type="presParOf" srcId="{6AAA3DFA-993B-4080-872C-CE444AAC2F69}" destId="{FD128221-C451-4C77-B256-BC92FD0A82C6}" srcOrd="0" destOrd="0" presId="urn:microsoft.com/office/officeart/2005/8/layout/vList6"/>
    <dgm:cxn modelId="{486CE807-0ECB-4EA5-87FB-9C4D44823577}" type="presParOf" srcId="{6AAA3DFA-993B-4080-872C-CE444AAC2F69}" destId="{0F505E03-3812-4427-981D-D8B27501A32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A2AEA1-AD18-42F2-A0AA-8FED7A68643B}" type="doc">
      <dgm:prSet loTypeId="urn:microsoft.com/office/officeart/2005/8/layout/bProcess3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EA8431E-D713-4884-8A30-DBA40EC0FE74}">
      <dgm:prSet custT="1"/>
      <dgm:spPr/>
      <dgm:t>
        <a:bodyPr/>
        <a:lstStyle/>
        <a:p>
          <a:r>
            <a:rPr lang="es-ES" sz="2000" b="1" dirty="0"/>
            <a:t>Salmo 69:1-2 </a:t>
          </a:r>
          <a:r>
            <a:rPr lang="es-ES" sz="2000" b="1" dirty="0">
              <a:sym typeface="Wingdings" panose="05000000000000000000" pitchFamily="2" charset="2"/>
            </a:rPr>
            <a:t></a:t>
          </a:r>
          <a:r>
            <a:rPr lang="es-ES" sz="2000" b="1" dirty="0"/>
            <a:t> </a:t>
          </a:r>
          <a:r>
            <a:rPr lang="pt-BR" sz="2000" b="1" dirty="0"/>
            <a:t>Breve descrição do sofrimento do salmista</a:t>
          </a:r>
          <a:endParaRPr lang="es-ES" sz="2000" b="1" dirty="0"/>
        </a:p>
      </dgm:t>
    </dgm:pt>
    <dgm:pt modelId="{80847367-106B-4384-A8B0-D488D16B1273}" type="parTrans" cxnId="{BF4F7984-7A9A-4AC5-8CC7-1507BE5B20C4}">
      <dgm:prSet/>
      <dgm:spPr/>
      <dgm:t>
        <a:bodyPr/>
        <a:lstStyle/>
        <a:p>
          <a:endParaRPr lang="es-ES" sz="2000" b="1"/>
        </a:p>
      </dgm:t>
    </dgm:pt>
    <dgm:pt modelId="{B19E2286-B886-49E3-B5C2-6BBC2B951739}" type="sibTrans" cxnId="{BF4F7984-7A9A-4AC5-8CC7-1507BE5B20C4}">
      <dgm:prSet custT="1"/>
      <dgm:spPr>
        <a:noFill/>
        <a:ln w="38100" cap="flat" cmpd="sng" algn="ctr">
          <a:solidFill>
            <a:srgbClr val="A6B727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gm:t>
    </dgm:pt>
    <dgm:pt modelId="{015CBA68-066D-48AD-88ED-56AA2C6462D6}">
      <dgm:prSet custT="1"/>
      <dgm:spPr/>
      <dgm:t>
        <a:bodyPr/>
        <a:lstStyle/>
        <a:p>
          <a:r>
            <a:rPr lang="es-ES" sz="2000" b="1" dirty="0"/>
            <a:t>Salmo 69:3 </a:t>
          </a:r>
          <a:r>
            <a:rPr lang="es-ES" sz="2000" b="1" dirty="0">
              <a:sym typeface="Wingdings" panose="05000000000000000000" pitchFamily="2" charset="2"/>
            </a:rPr>
            <a:t> </a:t>
          </a:r>
          <a:r>
            <a:rPr lang="pt-BR" sz="2000" b="1" dirty="0"/>
            <a:t>Clama a Deus, mas não obtém resposta</a:t>
          </a:r>
          <a:endParaRPr lang="es-ES" sz="2000" b="1" dirty="0"/>
        </a:p>
      </dgm:t>
    </dgm:pt>
    <dgm:pt modelId="{7486648E-6980-4BAF-940D-91FB88DB6A36}" type="parTrans" cxnId="{FBDFFFD5-B729-45C0-82D9-E9977E4E0737}">
      <dgm:prSet/>
      <dgm:spPr/>
      <dgm:t>
        <a:bodyPr/>
        <a:lstStyle/>
        <a:p>
          <a:endParaRPr lang="es-ES" sz="2000" b="1"/>
        </a:p>
      </dgm:t>
    </dgm:pt>
    <dgm:pt modelId="{4F891AD6-2F2F-423F-AFEB-12FB9063BF67}" type="sibTrans" cxnId="{FBDFFFD5-B729-45C0-82D9-E9977E4E0737}">
      <dgm:prSet custT="1"/>
      <dgm:spPr>
        <a:noFill/>
        <a:ln w="38100" cap="flat" cmpd="sng" algn="ctr">
          <a:solidFill>
            <a:srgbClr val="7030A0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gm:t>
    </dgm:pt>
    <dgm:pt modelId="{2055B07E-D872-4BA8-9869-C0276F3252CA}">
      <dgm:prSet custT="1"/>
      <dgm:spPr/>
      <dgm:t>
        <a:bodyPr/>
        <a:lstStyle/>
        <a:p>
          <a:r>
            <a:rPr lang="es-ES" sz="2000" b="1" dirty="0"/>
            <a:t>Salmo 69:4 </a:t>
          </a:r>
          <a:r>
            <a:rPr lang="es-ES" sz="2000" b="1" dirty="0">
              <a:sym typeface="Wingdings" panose="05000000000000000000" pitchFamily="2" charset="2"/>
            </a:rPr>
            <a:t> </a:t>
          </a:r>
          <a:r>
            <a:rPr lang="pt-BR" sz="2000" b="1" dirty="0"/>
            <a:t>Sofrendo com o tratamento injusto dos ímpios</a:t>
          </a:r>
          <a:endParaRPr lang="es-ES" sz="2000" b="1" dirty="0"/>
        </a:p>
      </dgm:t>
    </dgm:pt>
    <dgm:pt modelId="{B5A018D7-8B3F-4FBF-93F9-43E9C8F58BE7}" type="parTrans" cxnId="{15AB7713-0445-4390-A2A1-31107690DFA3}">
      <dgm:prSet/>
      <dgm:spPr/>
      <dgm:t>
        <a:bodyPr/>
        <a:lstStyle/>
        <a:p>
          <a:endParaRPr lang="es-ES" sz="2000" b="1"/>
        </a:p>
      </dgm:t>
    </dgm:pt>
    <dgm:pt modelId="{472E47E3-073B-4A50-B47B-F9E3F492E848}" type="sibTrans" cxnId="{15AB7713-0445-4390-A2A1-31107690DFA3}">
      <dgm:prSet custT="1"/>
      <dgm:spPr>
        <a:noFill/>
        <a:ln w="38100" cap="flat" cmpd="sng" algn="ctr">
          <a:solidFill>
            <a:srgbClr val="33CCCC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gm:t>
    </dgm:pt>
    <dgm:pt modelId="{E19377B8-708F-4873-AF50-81BF625CD00E}">
      <dgm:prSet custT="1"/>
      <dgm:spPr/>
      <dgm:t>
        <a:bodyPr/>
        <a:lstStyle/>
        <a:p>
          <a:r>
            <a:rPr lang="es-ES" sz="2000" b="1" dirty="0"/>
            <a:t>Salmo 69:5 </a:t>
          </a:r>
          <a:r>
            <a:rPr lang="es-ES" sz="2000" b="1" dirty="0">
              <a:sym typeface="Wingdings" panose="05000000000000000000" pitchFamily="2" charset="2"/>
            </a:rPr>
            <a:t> </a:t>
          </a:r>
          <a:r>
            <a:rPr lang="pt-BR" sz="2000" b="1" noProof="0" dirty="0"/>
            <a:t>Sofrimento</a:t>
          </a:r>
          <a:r>
            <a:rPr lang="es-ES" sz="2000" b="1" dirty="0"/>
            <a:t> pelo </a:t>
          </a:r>
          <a:r>
            <a:rPr lang="pt-BR" sz="2000" b="1" noProof="0" dirty="0"/>
            <a:t>próprio</a:t>
          </a:r>
          <a:r>
            <a:rPr lang="es-ES" sz="2000" b="1" dirty="0"/>
            <a:t> pecado</a:t>
          </a:r>
        </a:p>
      </dgm:t>
    </dgm:pt>
    <dgm:pt modelId="{47E1A26D-EDF5-41F4-AD88-1A4A229EC980}" type="parTrans" cxnId="{C2F6C768-0A38-48D1-93EC-1B2F4017E174}">
      <dgm:prSet/>
      <dgm:spPr/>
      <dgm:t>
        <a:bodyPr/>
        <a:lstStyle/>
        <a:p>
          <a:endParaRPr lang="es-ES" sz="2000" b="1"/>
        </a:p>
      </dgm:t>
    </dgm:pt>
    <dgm:pt modelId="{915F50DB-9FD2-4C41-AF49-02E8D843E99F}" type="sibTrans" cxnId="{C2F6C768-0A38-48D1-93EC-1B2F4017E174}">
      <dgm:prSet custT="1"/>
      <dgm:spPr>
        <a:ln w="38100">
          <a:solidFill>
            <a:srgbClr val="FEC30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/>
        </a:p>
      </dgm:t>
    </dgm:pt>
    <dgm:pt modelId="{0D230171-C994-41A2-95DF-F28299E52C7B}">
      <dgm:prSet custT="1"/>
      <dgm:spPr/>
      <dgm:t>
        <a:bodyPr/>
        <a:lstStyle/>
        <a:p>
          <a:r>
            <a:rPr lang="es-ES" sz="2000" b="1" dirty="0"/>
            <a:t>Salmo 69:6 </a:t>
          </a:r>
          <a:r>
            <a:rPr lang="es-ES" sz="2000" b="1" dirty="0">
              <a:sym typeface="Wingdings" panose="05000000000000000000" pitchFamily="2" charset="2"/>
            </a:rPr>
            <a:t> </a:t>
          </a:r>
          <a:r>
            <a:rPr lang="pt-BR" sz="2000" b="1" dirty="0"/>
            <a:t>Sofrer com o medo de não ser uma boa testemunha da verdade</a:t>
          </a:r>
          <a:endParaRPr lang="es-ES" sz="2000" b="1" dirty="0"/>
        </a:p>
      </dgm:t>
    </dgm:pt>
    <dgm:pt modelId="{B4842BAC-9136-4C3A-BF8A-0C81AE6DCE1E}" type="parTrans" cxnId="{009FA030-67CD-433A-B997-0152548A78FC}">
      <dgm:prSet/>
      <dgm:spPr/>
      <dgm:t>
        <a:bodyPr/>
        <a:lstStyle/>
        <a:p>
          <a:endParaRPr lang="es-ES" sz="2000" b="1"/>
        </a:p>
      </dgm:t>
    </dgm:pt>
    <dgm:pt modelId="{3A3D5DD3-C340-4946-9F36-55EF400DE748}" type="sibTrans" cxnId="{009FA030-67CD-433A-B997-0152548A78FC}">
      <dgm:prSet custT="1"/>
      <dgm:spPr>
        <a:noFill/>
        <a:ln w="38100" cap="flat" cmpd="sng" algn="ctr">
          <a:solidFill>
            <a:srgbClr val="DF5327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gm:t>
    </dgm:pt>
    <dgm:pt modelId="{BDB99D68-7892-4169-9B1B-89972E9DF84C}">
      <dgm:prSet custT="1"/>
      <dgm:spPr/>
      <dgm:t>
        <a:bodyPr/>
        <a:lstStyle/>
        <a:p>
          <a:r>
            <a:rPr lang="es-ES" sz="2000" b="1" dirty="0"/>
            <a:t>Salmo 69:7-13 </a:t>
          </a:r>
          <a:r>
            <a:rPr lang="es-ES" sz="2000" b="1" dirty="0">
              <a:sym typeface="Wingdings" panose="05000000000000000000" pitchFamily="2" charset="2"/>
            </a:rPr>
            <a:t> </a:t>
          </a:r>
          <a:r>
            <a:rPr lang="pt-BR" sz="2000" b="1" dirty="0"/>
            <a:t>Declaração de seu profundo amor por Deus</a:t>
          </a:r>
          <a:endParaRPr lang="es-ES" sz="2000" b="1" dirty="0"/>
        </a:p>
      </dgm:t>
    </dgm:pt>
    <dgm:pt modelId="{625EBA08-34F4-40B2-8104-5B5260443F60}" type="parTrans" cxnId="{4D58C7EE-977B-434A-A444-D0EF97EB176E}">
      <dgm:prSet/>
      <dgm:spPr/>
      <dgm:t>
        <a:bodyPr/>
        <a:lstStyle/>
        <a:p>
          <a:endParaRPr lang="es-ES" sz="2000" b="1"/>
        </a:p>
      </dgm:t>
    </dgm:pt>
    <dgm:pt modelId="{924C5FA1-D899-4451-ABCD-6F954045F868}" type="sibTrans" cxnId="{4D58C7EE-977B-434A-A444-D0EF97EB176E}">
      <dgm:prSet custT="1"/>
      <dgm:spPr>
        <a:noFill/>
        <a:ln w="38100" cap="flat" cmpd="sng" algn="ctr">
          <a:solidFill>
            <a:srgbClr val="A6B727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gm:t>
    </dgm:pt>
    <dgm:pt modelId="{34E78866-0AA0-49A0-AC27-051448E10561}">
      <dgm:prSet custT="1"/>
      <dgm:spPr/>
      <dgm:t>
        <a:bodyPr/>
        <a:lstStyle/>
        <a:p>
          <a:r>
            <a:rPr lang="es-ES" sz="2000" b="1" dirty="0"/>
            <a:t>Salmo 69:14-18 </a:t>
          </a:r>
          <a:r>
            <a:rPr lang="es-ES" sz="2000" b="1" dirty="0">
              <a:sym typeface="Wingdings" panose="05000000000000000000" pitchFamily="2" charset="2"/>
            </a:rPr>
            <a:t> </a:t>
          </a:r>
          <a:r>
            <a:rPr lang="pt-BR" sz="2000" b="1" dirty="0"/>
            <a:t>Clamor a Deus por restauração e perdão</a:t>
          </a:r>
          <a:endParaRPr lang="es-ES" sz="2000" b="1" dirty="0"/>
        </a:p>
      </dgm:t>
    </dgm:pt>
    <dgm:pt modelId="{70233573-E831-4C64-BCB8-D23FDBF97FD3}" type="parTrans" cxnId="{2824C699-4820-4B3C-B484-2B09036BEF84}">
      <dgm:prSet/>
      <dgm:spPr/>
      <dgm:t>
        <a:bodyPr/>
        <a:lstStyle/>
        <a:p>
          <a:endParaRPr lang="es-ES" sz="2000" b="1"/>
        </a:p>
      </dgm:t>
    </dgm:pt>
    <dgm:pt modelId="{765606D8-A12F-49A7-BCA1-E60072CC7EE6}" type="sibTrans" cxnId="{2824C699-4820-4B3C-B484-2B09036BEF84}">
      <dgm:prSet custT="1"/>
      <dgm:spPr>
        <a:noFill/>
        <a:ln w="38100" cap="flat" cmpd="sng" algn="ctr">
          <a:solidFill>
            <a:srgbClr val="7030A0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gm:t>
    </dgm:pt>
    <dgm:pt modelId="{DC4CF55E-A2D0-43F2-BC4A-19E26D7659EB}">
      <dgm:prSet custT="1"/>
      <dgm:spPr/>
      <dgm:t>
        <a:bodyPr/>
        <a:lstStyle/>
        <a:p>
          <a:r>
            <a:rPr lang="es-ES" sz="2000" b="1" dirty="0"/>
            <a:t>Salmo 69:19 </a:t>
          </a:r>
          <a:r>
            <a:rPr lang="es-ES" sz="2000" b="1" dirty="0">
              <a:sym typeface="Wingdings" panose="05000000000000000000" pitchFamily="2" charset="2"/>
            </a:rPr>
            <a:t> </a:t>
          </a:r>
          <a:r>
            <a:rPr lang="pt-BR" sz="2000" b="1" dirty="0"/>
            <a:t>Deus não é alheio ao sofrimento. Ele conhece meus problemas</a:t>
          </a:r>
          <a:endParaRPr lang="es-ES" sz="2000" b="1" dirty="0"/>
        </a:p>
      </dgm:t>
    </dgm:pt>
    <dgm:pt modelId="{42FFD6BA-0D5B-4FE7-A9F9-0102175E00AC}" type="parTrans" cxnId="{8785A4D9-F8F1-4BA4-A84E-CE6CC81C6A66}">
      <dgm:prSet/>
      <dgm:spPr/>
      <dgm:t>
        <a:bodyPr/>
        <a:lstStyle/>
        <a:p>
          <a:endParaRPr lang="es-ES" sz="2000" b="1"/>
        </a:p>
      </dgm:t>
    </dgm:pt>
    <dgm:pt modelId="{9ECCEDA9-14FD-41DA-8863-F3CFA61B1BD4}" type="sibTrans" cxnId="{8785A4D9-F8F1-4BA4-A84E-CE6CC81C6A66}">
      <dgm:prSet custT="1"/>
      <dgm:spPr>
        <a:noFill/>
        <a:ln w="38100" cap="flat" cmpd="sng" algn="ctr">
          <a:solidFill>
            <a:srgbClr val="33CCCC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gm:t>
    </dgm:pt>
    <dgm:pt modelId="{F13B8AE8-DF52-45D9-8C12-5C32E56D6A54}">
      <dgm:prSet custT="1"/>
      <dgm:spPr/>
      <dgm:t>
        <a:bodyPr/>
        <a:lstStyle/>
        <a:p>
          <a:r>
            <a:rPr lang="es-ES" sz="2000" b="1" dirty="0"/>
            <a:t>Salmo 69:20-28 </a:t>
          </a:r>
          <a:r>
            <a:rPr lang="es-ES" sz="2000" b="1" dirty="0">
              <a:sym typeface="Wingdings" panose="05000000000000000000" pitchFamily="2" charset="2"/>
            </a:rPr>
            <a:t> </a:t>
          </a:r>
          <a:r>
            <a:rPr lang="pt-BR" sz="2000" b="1" dirty="0"/>
            <a:t>Pedido a Deus que puna a maldade daqueles que O fazem sofrer</a:t>
          </a:r>
          <a:endParaRPr lang="es-ES" sz="2000" b="1" dirty="0"/>
        </a:p>
      </dgm:t>
    </dgm:pt>
    <dgm:pt modelId="{0FAC1264-AFA8-4B36-8A32-9DC711031242}" type="parTrans" cxnId="{846C9B4B-E934-4E4A-A6CA-8906B39777D5}">
      <dgm:prSet/>
      <dgm:spPr/>
      <dgm:t>
        <a:bodyPr/>
        <a:lstStyle/>
        <a:p>
          <a:endParaRPr lang="es-ES" sz="2000" b="1"/>
        </a:p>
      </dgm:t>
    </dgm:pt>
    <dgm:pt modelId="{06D9C4C5-BEDF-40C7-AD24-DB72550F02FB}" type="sibTrans" cxnId="{846C9B4B-E934-4E4A-A6CA-8906B39777D5}">
      <dgm:prSet custT="1"/>
      <dgm:spPr>
        <a:noFill/>
        <a:ln w="38100" cap="flat" cmpd="sng" algn="ctr">
          <a:solidFill>
            <a:srgbClr val="FEC306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gm:t>
    </dgm:pt>
    <dgm:pt modelId="{1AAC0523-71C8-4C4D-AA17-DCEE8F13E45D}">
      <dgm:prSet custT="1"/>
      <dgm:spPr/>
      <dgm:t>
        <a:bodyPr/>
        <a:lstStyle/>
        <a:p>
          <a:r>
            <a:rPr lang="es-ES" sz="2000" b="1" dirty="0"/>
            <a:t>Salmo 69:29 </a:t>
          </a:r>
          <a:r>
            <a:rPr lang="es-ES" sz="2000" b="1" dirty="0">
              <a:sym typeface="Wingdings" panose="05000000000000000000" pitchFamily="2" charset="2"/>
            </a:rPr>
            <a:t> </a:t>
          </a:r>
          <a:r>
            <a:rPr lang="pt-BR" sz="2000" b="1" dirty="0"/>
            <a:t>Pedindo a Deus para salvá-lo</a:t>
          </a:r>
          <a:endParaRPr lang="es-ES" sz="2000" b="1" dirty="0"/>
        </a:p>
      </dgm:t>
    </dgm:pt>
    <dgm:pt modelId="{27E4BF4F-5F1C-4587-BC74-C86B5BB9AE77}" type="parTrans" cxnId="{496FC7EF-8D59-4159-8D75-29342AB7EED4}">
      <dgm:prSet/>
      <dgm:spPr/>
      <dgm:t>
        <a:bodyPr/>
        <a:lstStyle/>
        <a:p>
          <a:endParaRPr lang="es-ES" sz="2000" b="1"/>
        </a:p>
      </dgm:t>
    </dgm:pt>
    <dgm:pt modelId="{539CC17E-9002-4300-BA70-642F07B241B2}" type="sibTrans" cxnId="{496FC7EF-8D59-4159-8D75-29342AB7EED4}">
      <dgm:prSet custT="1"/>
      <dgm:spPr>
        <a:noFill/>
        <a:ln w="38100" cap="flat" cmpd="sng" algn="ctr">
          <a:solidFill>
            <a:srgbClr val="DF5327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gm:t>
    </dgm:pt>
    <dgm:pt modelId="{867A41A3-8F70-48D9-A80F-C000040A64A2}">
      <dgm:prSet custT="1"/>
      <dgm:spPr/>
      <dgm:t>
        <a:bodyPr/>
        <a:lstStyle/>
        <a:p>
          <a:r>
            <a:rPr lang="es-ES" sz="1600" b="1" dirty="0"/>
            <a:t>Salmo 69:30-33 </a:t>
          </a:r>
          <a:r>
            <a:rPr lang="es-ES" sz="1600" b="1" dirty="0">
              <a:sym typeface="Wingdings" panose="05000000000000000000" pitchFamily="2" charset="2"/>
            </a:rPr>
            <a:t> </a:t>
          </a:r>
          <a:r>
            <a:rPr lang="pt-BR" sz="1600" b="1" dirty="0"/>
            <a:t>Resultado da ação divina: Louvor e testemunho que convidam outras pessoas a adorar a Deus</a:t>
          </a:r>
          <a:endParaRPr lang="es-ES" sz="1600" b="1" dirty="0"/>
        </a:p>
      </dgm:t>
    </dgm:pt>
    <dgm:pt modelId="{265601BE-2BB6-45D2-8A07-5E32163DC8B2}" type="parTrans" cxnId="{C3A6FE03-CAE5-4BBA-8E25-425A95DDB95A}">
      <dgm:prSet/>
      <dgm:spPr/>
      <dgm:t>
        <a:bodyPr/>
        <a:lstStyle/>
        <a:p>
          <a:endParaRPr lang="es-ES" sz="2000" b="1"/>
        </a:p>
      </dgm:t>
    </dgm:pt>
    <dgm:pt modelId="{EB1E96E4-2052-4FF6-BF48-E1756B230719}" type="sibTrans" cxnId="{C3A6FE03-CAE5-4BBA-8E25-425A95DDB95A}">
      <dgm:prSet custT="1"/>
      <dgm:spPr>
        <a:noFill/>
        <a:ln w="38100" cap="flat" cmpd="sng" algn="ctr">
          <a:solidFill>
            <a:srgbClr val="A6B727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gm:t>
    </dgm:pt>
    <dgm:pt modelId="{EE66F18C-CA57-4889-97D6-9FF41270E1E1}">
      <dgm:prSet custT="1"/>
      <dgm:spPr/>
      <dgm:t>
        <a:bodyPr/>
        <a:lstStyle/>
        <a:p>
          <a:r>
            <a:rPr lang="es-ES" sz="2000" b="1" dirty="0"/>
            <a:t>Salmo 69:34-36 </a:t>
          </a:r>
          <a:r>
            <a:rPr lang="es-ES" sz="2000" b="1" dirty="0">
              <a:sym typeface="Wingdings" panose="05000000000000000000" pitchFamily="2" charset="2"/>
            </a:rPr>
            <a:t> </a:t>
          </a:r>
          <a:r>
            <a:rPr lang="pt-BR" sz="2000" b="1" dirty="0"/>
            <a:t>Quando Deus finalmente agir, Ele será louvado por Seus filhos</a:t>
          </a:r>
          <a:endParaRPr lang="es-ES" sz="2000" b="1" dirty="0"/>
        </a:p>
      </dgm:t>
    </dgm:pt>
    <dgm:pt modelId="{94B68064-7E89-4D30-965F-0A3D527E552F}" type="parTrans" cxnId="{CBF403BF-4E8C-4E63-AB14-6BEEE5D4A39F}">
      <dgm:prSet/>
      <dgm:spPr/>
      <dgm:t>
        <a:bodyPr/>
        <a:lstStyle/>
        <a:p>
          <a:endParaRPr lang="es-ES" sz="2000" b="1"/>
        </a:p>
      </dgm:t>
    </dgm:pt>
    <dgm:pt modelId="{86C148E2-41E1-412B-81E5-7E4CBB238EAA}" type="sibTrans" cxnId="{CBF403BF-4E8C-4E63-AB14-6BEEE5D4A39F}">
      <dgm:prSet/>
      <dgm:spPr/>
      <dgm:t>
        <a:bodyPr/>
        <a:lstStyle/>
        <a:p>
          <a:endParaRPr lang="es-ES" sz="2000" b="1"/>
        </a:p>
      </dgm:t>
    </dgm:pt>
    <dgm:pt modelId="{6B7D4CF5-613E-42C1-BE5F-F100FDAEB79F}" type="pres">
      <dgm:prSet presAssocID="{CEA2AEA1-AD18-42F2-A0AA-8FED7A68643B}" presName="Name0" presStyleCnt="0">
        <dgm:presLayoutVars>
          <dgm:dir/>
          <dgm:resizeHandles val="exact"/>
        </dgm:presLayoutVars>
      </dgm:prSet>
      <dgm:spPr/>
    </dgm:pt>
    <dgm:pt modelId="{97C1A67D-EC60-44E5-8ACA-B20CA970DC8E}" type="pres">
      <dgm:prSet presAssocID="{EEA8431E-D713-4884-8A30-DBA40EC0FE74}" presName="node" presStyleLbl="node1" presStyleIdx="0" presStyleCnt="12">
        <dgm:presLayoutVars>
          <dgm:bulletEnabled val="1"/>
        </dgm:presLayoutVars>
      </dgm:prSet>
      <dgm:spPr/>
    </dgm:pt>
    <dgm:pt modelId="{B186419D-E2BC-4F9D-A356-421EB1A0FA71}" type="pres">
      <dgm:prSet presAssocID="{B19E2286-B886-49E3-B5C2-6BBC2B951739}" presName="sibTrans" presStyleLbl="sibTrans1D1" presStyleIdx="0" presStyleCnt="11"/>
      <dgm:spPr>
        <a:xfrm>
          <a:off x="2493167" y="920835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</dgm:spPr>
    </dgm:pt>
    <dgm:pt modelId="{31216EC5-A4D3-42BC-9DC5-F9066ACDCB14}" type="pres">
      <dgm:prSet presAssocID="{B19E2286-B886-49E3-B5C2-6BBC2B951739}" presName="connectorText" presStyleLbl="sibTrans1D1" presStyleIdx="0" presStyleCnt="11"/>
      <dgm:spPr/>
    </dgm:pt>
    <dgm:pt modelId="{7ACB0BA6-3225-415B-9FE2-234430158757}" type="pres">
      <dgm:prSet presAssocID="{015CBA68-066D-48AD-88ED-56AA2C6462D6}" presName="node" presStyleLbl="node1" presStyleIdx="1" presStyleCnt="12">
        <dgm:presLayoutVars>
          <dgm:bulletEnabled val="1"/>
        </dgm:presLayoutVars>
      </dgm:prSet>
      <dgm:spPr/>
    </dgm:pt>
    <dgm:pt modelId="{75B8485D-608E-4759-9441-4D44C5BD5B5B}" type="pres">
      <dgm:prSet presAssocID="{4F891AD6-2F2F-423F-AFEB-12FB9063BF67}" presName="sibTrans" presStyleLbl="sibTrans1D1" presStyleIdx="1" presStyleCnt="11"/>
      <dgm:spPr>
        <a:xfrm>
          <a:off x="5552107" y="920835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</dgm:spPr>
    </dgm:pt>
    <dgm:pt modelId="{9859EABB-6638-4B9E-9FC5-0EE40A5745BB}" type="pres">
      <dgm:prSet presAssocID="{4F891AD6-2F2F-423F-AFEB-12FB9063BF67}" presName="connectorText" presStyleLbl="sibTrans1D1" presStyleIdx="1" presStyleCnt="11"/>
      <dgm:spPr/>
    </dgm:pt>
    <dgm:pt modelId="{1BE65114-6308-479F-B7AE-C8E090E88529}" type="pres">
      <dgm:prSet presAssocID="{2055B07E-D872-4BA8-9869-C0276F3252CA}" presName="node" presStyleLbl="node1" presStyleIdx="2" presStyleCnt="12">
        <dgm:presLayoutVars>
          <dgm:bulletEnabled val="1"/>
        </dgm:presLayoutVars>
      </dgm:prSet>
      <dgm:spPr/>
    </dgm:pt>
    <dgm:pt modelId="{493C5A6C-EC36-44F5-8018-E74526F518EB}" type="pres">
      <dgm:prSet presAssocID="{472E47E3-073B-4A50-B47B-F9E3F492E848}" presName="sibTrans" presStyleLbl="sibTrans1D1" presStyleIdx="2" presStyleCnt="11"/>
      <dgm:spPr>
        <a:xfrm>
          <a:off x="8611046" y="920835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</dgm:spPr>
    </dgm:pt>
    <dgm:pt modelId="{23C2F8C3-2EFE-477B-92CF-E0202720EEB4}" type="pres">
      <dgm:prSet presAssocID="{472E47E3-073B-4A50-B47B-F9E3F492E848}" presName="connectorText" presStyleLbl="sibTrans1D1" presStyleIdx="2" presStyleCnt="11"/>
      <dgm:spPr/>
    </dgm:pt>
    <dgm:pt modelId="{D9D498F5-0B4D-4E2F-950B-6A88B308F034}" type="pres">
      <dgm:prSet presAssocID="{E19377B8-708F-4873-AF50-81BF625CD00E}" presName="node" presStyleLbl="node1" presStyleIdx="3" presStyleCnt="12">
        <dgm:presLayoutVars>
          <dgm:bulletEnabled val="1"/>
        </dgm:presLayoutVars>
      </dgm:prSet>
      <dgm:spPr/>
    </dgm:pt>
    <dgm:pt modelId="{D17194D7-F9AD-4BAA-8339-C220B4D812F0}" type="pres">
      <dgm:prSet presAssocID="{915F50DB-9FD2-4C41-AF49-02E8D843E99F}" presName="sibTrans" presStyleLbl="sibTrans1D1" presStyleIdx="3" presStyleCnt="11"/>
      <dgm:spPr/>
    </dgm:pt>
    <dgm:pt modelId="{70DE42FD-2571-43B0-9B04-02D408E7F288}" type="pres">
      <dgm:prSet presAssocID="{915F50DB-9FD2-4C41-AF49-02E8D843E99F}" presName="connectorText" presStyleLbl="sibTrans1D1" presStyleIdx="3" presStyleCnt="11"/>
      <dgm:spPr/>
    </dgm:pt>
    <dgm:pt modelId="{ADD7EB03-15AF-40A8-9F55-E4962E14B28F}" type="pres">
      <dgm:prSet presAssocID="{0D230171-C994-41A2-95DF-F28299E52C7B}" presName="node" presStyleLbl="node1" presStyleIdx="4" presStyleCnt="12">
        <dgm:presLayoutVars>
          <dgm:bulletEnabled val="1"/>
        </dgm:presLayoutVars>
      </dgm:prSet>
      <dgm:spPr/>
    </dgm:pt>
    <dgm:pt modelId="{8B927584-B23D-4655-A45F-F058375E2424}" type="pres">
      <dgm:prSet presAssocID="{3A3D5DD3-C340-4946-9F36-55EF400DE748}" presName="sibTrans" presStyleLbl="sibTrans1D1" presStyleIdx="4" presStyleCnt="11"/>
      <dgm:spPr>
        <a:xfrm>
          <a:off x="2493167" y="2984997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</dgm:spPr>
    </dgm:pt>
    <dgm:pt modelId="{D26872E6-EEBA-4278-823C-EA5F2DC3FFE4}" type="pres">
      <dgm:prSet presAssocID="{3A3D5DD3-C340-4946-9F36-55EF400DE748}" presName="connectorText" presStyleLbl="sibTrans1D1" presStyleIdx="4" presStyleCnt="11"/>
      <dgm:spPr/>
    </dgm:pt>
    <dgm:pt modelId="{47420B90-B2C6-4E71-A7B2-86DEFE3991EB}" type="pres">
      <dgm:prSet presAssocID="{BDB99D68-7892-4169-9B1B-89972E9DF84C}" presName="node" presStyleLbl="node1" presStyleIdx="5" presStyleCnt="12">
        <dgm:presLayoutVars>
          <dgm:bulletEnabled val="1"/>
        </dgm:presLayoutVars>
      </dgm:prSet>
      <dgm:spPr/>
    </dgm:pt>
    <dgm:pt modelId="{42A68B20-C3B7-41BB-B802-1EE3EF99DDAF}" type="pres">
      <dgm:prSet presAssocID="{924C5FA1-D899-4451-ABCD-6F954045F868}" presName="sibTrans" presStyleLbl="sibTrans1D1" presStyleIdx="5" presStyleCnt="11"/>
      <dgm:spPr>
        <a:xfrm>
          <a:off x="5552107" y="2984997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</dgm:spPr>
    </dgm:pt>
    <dgm:pt modelId="{98BF4E7E-2E3C-424D-9D0B-969531B50D81}" type="pres">
      <dgm:prSet presAssocID="{924C5FA1-D899-4451-ABCD-6F954045F868}" presName="connectorText" presStyleLbl="sibTrans1D1" presStyleIdx="5" presStyleCnt="11"/>
      <dgm:spPr/>
    </dgm:pt>
    <dgm:pt modelId="{3184A44A-02C6-4C04-9FD7-021FD63CE791}" type="pres">
      <dgm:prSet presAssocID="{34E78866-0AA0-49A0-AC27-051448E10561}" presName="node" presStyleLbl="node1" presStyleIdx="6" presStyleCnt="12">
        <dgm:presLayoutVars>
          <dgm:bulletEnabled val="1"/>
        </dgm:presLayoutVars>
      </dgm:prSet>
      <dgm:spPr/>
    </dgm:pt>
    <dgm:pt modelId="{30D0BA64-4ADC-4A56-8B7D-DBEC73345831}" type="pres">
      <dgm:prSet presAssocID="{765606D8-A12F-49A7-BCA1-E60072CC7EE6}" presName="sibTrans" presStyleLbl="sibTrans1D1" presStyleIdx="6" presStyleCnt="11"/>
      <dgm:spPr>
        <a:xfrm>
          <a:off x="8611046" y="2984997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</dgm:spPr>
    </dgm:pt>
    <dgm:pt modelId="{D22DAEF2-924D-47F7-AE65-8F1C39405CFF}" type="pres">
      <dgm:prSet presAssocID="{765606D8-A12F-49A7-BCA1-E60072CC7EE6}" presName="connectorText" presStyleLbl="sibTrans1D1" presStyleIdx="6" presStyleCnt="11"/>
      <dgm:spPr/>
    </dgm:pt>
    <dgm:pt modelId="{155B0CD4-CB2D-4617-BD60-2AB426327F28}" type="pres">
      <dgm:prSet presAssocID="{DC4CF55E-A2D0-43F2-BC4A-19E26D7659EB}" presName="node" presStyleLbl="node1" presStyleIdx="7" presStyleCnt="12">
        <dgm:presLayoutVars>
          <dgm:bulletEnabled val="1"/>
        </dgm:presLayoutVars>
      </dgm:prSet>
      <dgm:spPr/>
    </dgm:pt>
    <dgm:pt modelId="{6CF42820-7559-4B93-B8A9-164A18A8269D}" type="pres">
      <dgm:prSet presAssocID="{9ECCEDA9-14FD-41DA-8863-F3CFA61B1BD4}" presName="sibTrans" presStyleLbl="sibTrans1D1" presStyleIdx="7" presStyleCnt="11"/>
      <dgm:spPr>
        <a:xfrm>
          <a:off x="1251496" y="3775000"/>
          <a:ext cx="9176818" cy="541396"/>
        </a:xfrm>
        <a:custGeom>
          <a:avLst/>
          <a:gdLst/>
          <a:ahLst/>
          <a:cxnLst/>
          <a:rect l="0" t="0" r="0" b="0"/>
          <a:pathLst>
            <a:path>
              <a:moveTo>
                <a:pt x="9176818" y="0"/>
              </a:moveTo>
              <a:lnTo>
                <a:pt x="9176818" y="287798"/>
              </a:lnTo>
              <a:lnTo>
                <a:pt x="0" y="287798"/>
              </a:lnTo>
              <a:lnTo>
                <a:pt x="0" y="541396"/>
              </a:lnTo>
            </a:path>
          </a:pathLst>
        </a:custGeom>
      </dgm:spPr>
    </dgm:pt>
    <dgm:pt modelId="{90D80B2F-FE2C-4650-89FF-283984691C97}" type="pres">
      <dgm:prSet presAssocID="{9ECCEDA9-14FD-41DA-8863-F3CFA61B1BD4}" presName="connectorText" presStyleLbl="sibTrans1D1" presStyleIdx="7" presStyleCnt="11"/>
      <dgm:spPr/>
    </dgm:pt>
    <dgm:pt modelId="{058F6B52-6001-4CCC-A804-0823EC40CB91}" type="pres">
      <dgm:prSet presAssocID="{F13B8AE8-DF52-45D9-8C12-5C32E56D6A54}" presName="node" presStyleLbl="node1" presStyleIdx="8" presStyleCnt="12">
        <dgm:presLayoutVars>
          <dgm:bulletEnabled val="1"/>
        </dgm:presLayoutVars>
      </dgm:prSet>
      <dgm:spPr/>
    </dgm:pt>
    <dgm:pt modelId="{634E2C5E-987B-47D9-928F-181F646BBC0C}" type="pres">
      <dgm:prSet presAssocID="{06D9C4C5-BEDF-40C7-AD24-DB72550F02FB}" presName="sibTrans" presStyleLbl="sibTrans1D1" presStyleIdx="8" presStyleCnt="11"/>
      <dgm:spPr>
        <a:xfrm>
          <a:off x="2493167" y="5049159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</dgm:spPr>
    </dgm:pt>
    <dgm:pt modelId="{55115975-9915-4DD7-8D06-AFEF2A44CBC9}" type="pres">
      <dgm:prSet presAssocID="{06D9C4C5-BEDF-40C7-AD24-DB72550F02FB}" presName="connectorText" presStyleLbl="sibTrans1D1" presStyleIdx="8" presStyleCnt="11"/>
      <dgm:spPr/>
    </dgm:pt>
    <dgm:pt modelId="{3C4B32FC-2C31-4095-98C1-BCEA86639CD5}" type="pres">
      <dgm:prSet presAssocID="{1AAC0523-71C8-4C4D-AA17-DCEE8F13E45D}" presName="node" presStyleLbl="node1" presStyleIdx="9" presStyleCnt="12">
        <dgm:presLayoutVars>
          <dgm:bulletEnabled val="1"/>
        </dgm:presLayoutVars>
      </dgm:prSet>
      <dgm:spPr/>
    </dgm:pt>
    <dgm:pt modelId="{9F3E04D4-6F75-43C1-983E-738B03A57148}" type="pres">
      <dgm:prSet presAssocID="{539CC17E-9002-4300-BA70-642F07B241B2}" presName="sibTrans" presStyleLbl="sibTrans1D1" presStyleIdx="9" presStyleCnt="11"/>
      <dgm:spPr>
        <a:xfrm>
          <a:off x="5552107" y="5049159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</dgm:spPr>
    </dgm:pt>
    <dgm:pt modelId="{CAD93A10-3770-48B0-8123-5C4E18D2EC7B}" type="pres">
      <dgm:prSet presAssocID="{539CC17E-9002-4300-BA70-642F07B241B2}" presName="connectorText" presStyleLbl="sibTrans1D1" presStyleIdx="9" presStyleCnt="11"/>
      <dgm:spPr/>
    </dgm:pt>
    <dgm:pt modelId="{FDA0FF05-2D90-4B62-870E-00B20B870358}" type="pres">
      <dgm:prSet presAssocID="{867A41A3-8F70-48D9-A80F-C000040A64A2}" presName="node" presStyleLbl="node1" presStyleIdx="10" presStyleCnt="12">
        <dgm:presLayoutVars>
          <dgm:bulletEnabled val="1"/>
        </dgm:presLayoutVars>
      </dgm:prSet>
      <dgm:spPr/>
    </dgm:pt>
    <dgm:pt modelId="{30F173F5-43ED-4FA4-91C1-D3A47EF3577D}" type="pres">
      <dgm:prSet presAssocID="{EB1E96E4-2052-4FF6-BF48-E1756B230719}" presName="sibTrans" presStyleLbl="sibTrans1D1" presStyleIdx="10" presStyleCnt="11"/>
      <dgm:spPr>
        <a:xfrm>
          <a:off x="8611046" y="5049159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</dgm:spPr>
    </dgm:pt>
    <dgm:pt modelId="{B29E5935-65D8-400F-AD68-200A4F5C1B61}" type="pres">
      <dgm:prSet presAssocID="{EB1E96E4-2052-4FF6-BF48-E1756B230719}" presName="connectorText" presStyleLbl="sibTrans1D1" presStyleIdx="10" presStyleCnt="11"/>
      <dgm:spPr/>
    </dgm:pt>
    <dgm:pt modelId="{889214FE-3942-4F6F-B298-B41C57E69F37}" type="pres">
      <dgm:prSet presAssocID="{EE66F18C-CA57-4889-97D6-9FF41270E1E1}" presName="node" presStyleLbl="node1" presStyleIdx="11" presStyleCnt="12">
        <dgm:presLayoutVars>
          <dgm:bulletEnabled val="1"/>
        </dgm:presLayoutVars>
      </dgm:prSet>
      <dgm:spPr/>
    </dgm:pt>
  </dgm:ptLst>
  <dgm:cxnLst>
    <dgm:cxn modelId="{9CCF1001-DDB4-420B-B096-4A28833870E9}" type="presOf" srcId="{0D230171-C994-41A2-95DF-F28299E52C7B}" destId="{ADD7EB03-15AF-40A8-9F55-E4962E14B28F}" srcOrd="0" destOrd="0" presId="urn:microsoft.com/office/officeart/2005/8/layout/bProcess3"/>
    <dgm:cxn modelId="{C3A6FE03-CAE5-4BBA-8E25-425A95DDB95A}" srcId="{CEA2AEA1-AD18-42F2-A0AA-8FED7A68643B}" destId="{867A41A3-8F70-48D9-A80F-C000040A64A2}" srcOrd="10" destOrd="0" parTransId="{265601BE-2BB6-45D2-8A07-5E32163DC8B2}" sibTransId="{EB1E96E4-2052-4FF6-BF48-E1756B230719}"/>
    <dgm:cxn modelId="{5929AC04-B85C-4C42-BB96-33EC55B03295}" type="presOf" srcId="{915F50DB-9FD2-4C41-AF49-02E8D843E99F}" destId="{70DE42FD-2571-43B0-9B04-02D408E7F288}" srcOrd="1" destOrd="0" presId="urn:microsoft.com/office/officeart/2005/8/layout/bProcess3"/>
    <dgm:cxn modelId="{EB9F250A-B914-48AE-8AA6-4ECAF74DA602}" type="presOf" srcId="{EEA8431E-D713-4884-8A30-DBA40EC0FE74}" destId="{97C1A67D-EC60-44E5-8ACA-B20CA970DC8E}" srcOrd="0" destOrd="0" presId="urn:microsoft.com/office/officeart/2005/8/layout/bProcess3"/>
    <dgm:cxn modelId="{C6D8A112-5F4E-404E-AB22-DAB597104D45}" type="presOf" srcId="{4F891AD6-2F2F-423F-AFEB-12FB9063BF67}" destId="{9859EABB-6638-4B9E-9FC5-0EE40A5745BB}" srcOrd="1" destOrd="0" presId="urn:microsoft.com/office/officeart/2005/8/layout/bProcess3"/>
    <dgm:cxn modelId="{15AB7713-0445-4390-A2A1-31107690DFA3}" srcId="{CEA2AEA1-AD18-42F2-A0AA-8FED7A68643B}" destId="{2055B07E-D872-4BA8-9869-C0276F3252CA}" srcOrd="2" destOrd="0" parTransId="{B5A018D7-8B3F-4FBF-93F9-43E9C8F58BE7}" sibTransId="{472E47E3-073B-4A50-B47B-F9E3F492E848}"/>
    <dgm:cxn modelId="{8D183615-EDC6-44EB-AF06-9D79754C8A01}" type="presOf" srcId="{539CC17E-9002-4300-BA70-642F07B241B2}" destId="{9F3E04D4-6F75-43C1-983E-738B03A57148}" srcOrd="0" destOrd="0" presId="urn:microsoft.com/office/officeart/2005/8/layout/bProcess3"/>
    <dgm:cxn modelId="{555DBB1E-00CF-4F3E-9780-7B8B82D7F7BD}" type="presOf" srcId="{F13B8AE8-DF52-45D9-8C12-5C32E56D6A54}" destId="{058F6B52-6001-4CCC-A804-0823EC40CB91}" srcOrd="0" destOrd="0" presId="urn:microsoft.com/office/officeart/2005/8/layout/bProcess3"/>
    <dgm:cxn modelId="{9680CF2A-6360-43D9-9D2A-1C261CADE463}" type="presOf" srcId="{867A41A3-8F70-48D9-A80F-C000040A64A2}" destId="{FDA0FF05-2D90-4B62-870E-00B20B870358}" srcOrd="0" destOrd="0" presId="urn:microsoft.com/office/officeart/2005/8/layout/bProcess3"/>
    <dgm:cxn modelId="{FEBE5B2B-9DC5-44CF-9A74-03DB3925A714}" type="presOf" srcId="{2055B07E-D872-4BA8-9869-C0276F3252CA}" destId="{1BE65114-6308-479F-B7AE-C8E090E88529}" srcOrd="0" destOrd="0" presId="urn:microsoft.com/office/officeart/2005/8/layout/bProcess3"/>
    <dgm:cxn modelId="{6BD49B2C-E6D2-4894-ACC8-70491A08E24C}" type="presOf" srcId="{34E78866-0AA0-49A0-AC27-051448E10561}" destId="{3184A44A-02C6-4C04-9FD7-021FD63CE791}" srcOrd="0" destOrd="0" presId="urn:microsoft.com/office/officeart/2005/8/layout/bProcess3"/>
    <dgm:cxn modelId="{009FA030-67CD-433A-B997-0152548A78FC}" srcId="{CEA2AEA1-AD18-42F2-A0AA-8FED7A68643B}" destId="{0D230171-C994-41A2-95DF-F28299E52C7B}" srcOrd="4" destOrd="0" parTransId="{B4842BAC-9136-4C3A-BF8A-0C81AE6DCE1E}" sibTransId="{3A3D5DD3-C340-4946-9F36-55EF400DE748}"/>
    <dgm:cxn modelId="{4B880131-8480-4A35-8731-5B62F29A588E}" type="presOf" srcId="{915F50DB-9FD2-4C41-AF49-02E8D843E99F}" destId="{D17194D7-F9AD-4BAA-8339-C220B4D812F0}" srcOrd="0" destOrd="0" presId="urn:microsoft.com/office/officeart/2005/8/layout/bProcess3"/>
    <dgm:cxn modelId="{63D0FD40-70C3-470B-8BC0-1FF53F882696}" type="presOf" srcId="{06D9C4C5-BEDF-40C7-AD24-DB72550F02FB}" destId="{55115975-9915-4DD7-8D06-AFEF2A44CBC9}" srcOrd="1" destOrd="0" presId="urn:microsoft.com/office/officeart/2005/8/layout/bProcess3"/>
    <dgm:cxn modelId="{CA37D55F-D6FD-45B1-A676-BDFAB08C23FD}" type="presOf" srcId="{015CBA68-066D-48AD-88ED-56AA2C6462D6}" destId="{7ACB0BA6-3225-415B-9FE2-234430158757}" srcOrd="0" destOrd="0" presId="urn:microsoft.com/office/officeart/2005/8/layout/bProcess3"/>
    <dgm:cxn modelId="{26C35A62-C3EF-44DE-944D-6C4CA63DCD90}" type="presOf" srcId="{EE66F18C-CA57-4889-97D6-9FF41270E1E1}" destId="{889214FE-3942-4F6F-B298-B41C57E69F37}" srcOrd="0" destOrd="0" presId="urn:microsoft.com/office/officeart/2005/8/layout/bProcess3"/>
    <dgm:cxn modelId="{C8C18062-DF27-4543-B5F6-6973EC69F319}" type="presOf" srcId="{539CC17E-9002-4300-BA70-642F07B241B2}" destId="{CAD93A10-3770-48B0-8123-5C4E18D2EC7B}" srcOrd="1" destOrd="0" presId="urn:microsoft.com/office/officeart/2005/8/layout/bProcess3"/>
    <dgm:cxn modelId="{C2F6C768-0A38-48D1-93EC-1B2F4017E174}" srcId="{CEA2AEA1-AD18-42F2-A0AA-8FED7A68643B}" destId="{E19377B8-708F-4873-AF50-81BF625CD00E}" srcOrd="3" destOrd="0" parTransId="{47E1A26D-EDF5-41F4-AD88-1A4A229EC980}" sibTransId="{915F50DB-9FD2-4C41-AF49-02E8D843E99F}"/>
    <dgm:cxn modelId="{00BC646A-8469-4C92-ADB2-AFBF945436B0}" type="presOf" srcId="{DC4CF55E-A2D0-43F2-BC4A-19E26D7659EB}" destId="{155B0CD4-CB2D-4617-BD60-2AB426327F28}" srcOrd="0" destOrd="0" presId="urn:microsoft.com/office/officeart/2005/8/layout/bProcess3"/>
    <dgm:cxn modelId="{846C9B4B-E934-4E4A-A6CA-8906B39777D5}" srcId="{CEA2AEA1-AD18-42F2-A0AA-8FED7A68643B}" destId="{F13B8AE8-DF52-45D9-8C12-5C32E56D6A54}" srcOrd="8" destOrd="0" parTransId="{0FAC1264-AFA8-4B36-8A32-9DC711031242}" sibTransId="{06D9C4C5-BEDF-40C7-AD24-DB72550F02FB}"/>
    <dgm:cxn modelId="{7495656D-EE44-40BA-B931-6F0D82FD53F2}" type="presOf" srcId="{4F891AD6-2F2F-423F-AFEB-12FB9063BF67}" destId="{75B8485D-608E-4759-9441-4D44C5BD5B5B}" srcOrd="0" destOrd="0" presId="urn:microsoft.com/office/officeart/2005/8/layout/bProcess3"/>
    <dgm:cxn modelId="{5C8D014E-C269-4F45-B1B2-BB39E040E829}" type="presOf" srcId="{06D9C4C5-BEDF-40C7-AD24-DB72550F02FB}" destId="{634E2C5E-987B-47D9-928F-181F646BBC0C}" srcOrd="0" destOrd="0" presId="urn:microsoft.com/office/officeart/2005/8/layout/bProcess3"/>
    <dgm:cxn modelId="{AE51BB6E-7645-48E7-B624-CC4AC5780228}" type="presOf" srcId="{1AAC0523-71C8-4C4D-AA17-DCEE8F13E45D}" destId="{3C4B32FC-2C31-4095-98C1-BCEA86639CD5}" srcOrd="0" destOrd="0" presId="urn:microsoft.com/office/officeart/2005/8/layout/bProcess3"/>
    <dgm:cxn modelId="{A1521952-B4D3-4217-A4B0-2E81EA1D82D6}" type="presOf" srcId="{3A3D5DD3-C340-4946-9F36-55EF400DE748}" destId="{8B927584-B23D-4655-A45F-F058375E2424}" srcOrd="0" destOrd="0" presId="urn:microsoft.com/office/officeart/2005/8/layout/bProcess3"/>
    <dgm:cxn modelId="{92E98A7A-3C4B-4C47-8E5E-EC8BAF9B7B8C}" type="presOf" srcId="{765606D8-A12F-49A7-BCA1-E60072CC7EE6}" destId="{D22DAEF2-924D-47F7-AE65-8F1C39405CFF}" srcOrd="1" destOrd="0" presId="urn:microsoft.com/office/officeart/2005/8/layout/bProcess3"/>
    <dgm:cxn modelId="{4F581B7F-9CBE-4877-9408-336EE31967C4}" type="presOf" srcId="{472E47E3-073B-4A50-B47B-F9E3F492E848}" destId="{23C2F8C3-2EFE-477B-92CF-E0202720EEB4}" srcOrd="1" destOrd="0" presId="urn:microsoft.com/office/officeart/2005/8/layout/bProcess3"/>
    <dgm:cxn modelId="{BF4F7984-7A9A-4AC5-8CC7-1507BE5B20C4}" srcId="{CEA2AEA1-AD18-42F2-A0AA-8FED7A68643B}" destId="{EEA8431E-D713-4884-8A30-DBA40EC0FE74}" srcOrd="0" destOrd="0" parTransId="{80847367-106B-4384-A8B0-D488D16B1273}" sibTransId="{B19E2286-B886-49E3-B5C2-6BBC2B951739}"/>
    <dgm:cxn modelId="{8CB83E8D-7FA5-4040-AA4C-6A97C4BD0FE1}" type="presOf" srcId="{BDB99D68-7892-4169-9B1B-89972E9DF84C}" destId="{47420B90-B2C6-4E71-A7B2-86DEFE3991EB}" srcOrd="0" destOrd="0" presId="urn:microsoft.com/office/officeart/2005/8/layout/bProcess3"/>
    <dgm:cxn modelId="{A2601E99-5FC0-4615-A163-DB727DBA46C4}" type="presOf" srcId="{924C5FA1-D899-4451-ABCD-6F954045F868}" destId="{42A68B20-C3B7-41BB-B802-1EE3EF99DDAF}" srcOrd="0" destOrd="0" presId="urn:microsoft.com/office/officeart/2005/8/layout/bProcess3"/>
    <dgm:cxn modelId="{2824C699-4820-4B3C-B484-2B09036BEF84}" srcId="{CEA2AEA1-AD18-42F2-A0AA-8FED7A68643B}" destId="{34E78866-0AA0-49A0-AC27-051448E10561}" srcOrd="6" destOrd="0" parTransId="{70233573-E831-4C64-BCB8-D23FDBF97FD3}" sibTransId="{765606D8-A12F-49A7-BCA1-E60072CC7EE6}"/>
    <dgm:cxn modelId="{90EC5AA3-ADB9-4771-9A88-CEA063282096}" type="presOf" srcId="{3A3D5DD3-C340-4946-9F36-55EF400DE748}" destId="{D26872E6-EEBA-4278-823C-EA5F2DC3FFE4}" srcOrd="1" destOrd="0" presId="urn:microsoft.com/office/officeart/2005/8/layout/bProcess3"/>
    <dgm:cxn modelId="{3499C6A4-041A-4075-9965-2AD29676D1F8}" type="presOf" srcId="{472E47E3-073B-4A50-B47B-F9E3F492E848}" destId="{493C5A6C-EC36-44F5-8018-E74526F518EB}" srcOrd="0" destOrd="0" presId="urn:microsoft.com/office/officeart/2005/8/layout/bProcess3"/>
    <dgm:cxn modelId="{5989D1B3-5509-497D-94C8-471404130C59}" type="presOf" srcId="{9ECCEDA9-14FD-41DA-8863-F3CFA61B1BD4}" destId="{90D80B2F-FE2C-4650-89FF-283984691C97}" srcOrd="1" destOrd="0" presId="urn:microsoft.com/office/officeart/2005/8/layout/bProcess3"/>
    <dgm:cxn modelId="{F0AFD0BC-AA96-4184-AA97-C71E89B052E5}" type="presOf" srcId="{CEA2AEA1-AD18-42F2-A0AA-8FED7A68643B}" destId="{6B7D4CF5-613E-42C1-BE5F-F100FDAEB79F}" srcOrd="0" destOrd="0" presId="urn:microsoft.com/office/officeart/2005/8/layout/bProcess3"/>
    <dgm:cxn modelId="{CBF403BF-4E8C-4E63-AB14-6BEEE5D4A39F}" srcId="{CEA2AEA1-AD18-42F2-A0AA-8FED7A68643B}" destId="{EE66F18C-CA57-4889-97D6-9FF41270E1E1}" srcOrd="11" destOrd="0" parTransId="{94B68064-7E89-4D30-965F-0A3D527E552F}" sibTransId="{86C148E2-41E1-412B-81E5-7E4CBB238EAA}"/>
    <dgm:cxn modelId="{672FD1D0-6DCD-42CF-9962-06E25D33F9D0}" type="presOf" srcId="{9ECCEDA9-14FD-41DA-8863-F3CFA61B1BD4}" destId="{6CF42820-7559-4B93-B8A9-164A18A8269D}" srcOrd="0" destOrd="0" presId="urn:microsoft.com/office/officeart/2005/8/layout/bProcess3"/>
    <dgm:cxn modelId="{7ED4BAD1-A3D7-4402-BBC0-43E6B1EABD4A}" type="presOf" srcId="{B19E2286-B886-49E3-B5C2-6BBC2B951739}" destId="{31216EC5-A4D3-42BC-9DC5-F9066ACDCB14}" srcOrd="1" destOrd="0" presId="urn:microsoft.com/office/officeart/2005/8/layout/bProcess3"/>
    <dgm:cxn modelId="{FBDFFFD5-B729-45C0-82D9-E9977E4E0737}" srcId="{CEA2AEA1-AD18-42F2-A0AA-8FED7A68643B}" destId="{015CBA68-066D-48AD-88ED-56AA2C6462D6}" srcOrd="1" destOrd="0" parTransId="{7486648E-6980-4BAF-940D-91FB88DB6A36}" sibTransId="{4F891AD6-2F2F-423F-AFEB-12FB9063BF67}"/>
    <dgm:cxn modelId="{1B5C27D9-1CE6-4AD8-AD86-78385C7CC872}" type="presOf" srcId="{EB1E96E4-2052-4FF6-BF48-E1756B230719}" destId="{B29E5935-65D8-400F-AD68-200A4F5C1B61}" srcOrd="1" destOrd="0" presId="urn:microsoft.com/office/officeart/2005/8/layout/bProcess3"/>
    <dgm:cxn modelId="{8785A4D9-F8F1-4BA4-A84E-CE6CC81C6A66}" srcId="{CEA2AEA1-AD18-42F2-A0AA-8FED7A68643B}" destId="{DC4CF55E-A2D0-43F2-BC4A-19E26D7659EB}" srcOrd="7" destOrd="0" parTransId="{42FFD6BA-0D5B-4FE7-A9F9-0102175E00AC}" sibTransId="{9ECCEDA9-14FD-41DA-8863-F3CFA61B1BD4}"/>
    <dgm:cxn modelId="{F5C9A6DD-A8C3-49A8-8E8D-C9E309E8D136}" type="presOf" srcId="{924C5FA1-D899-4451-ABCD-6F954045F868}" destId="{98BF4E7E-2E3C-424D-9D0B-969531B50D81}" srcOrd="1" destOrd="0" presId="urn:microsoft.com/office/officeart/2005/8/layout/bProcess3"/>
    <dgm:cxn modelId="{4D58C7EE-977B-434A-A444-D0EF97EB176E}" srcId="{CEA2AEA1-AD18-42F2-A0AA-8FED7A68643B}" destId="{BDB99D68-7892-4169-9B1B-89972E9DF84C}" srcOrd="5" destOrd="0" parTransId="{625EBA08-34F4-40B2-8104-5B5260443F60}" sibTransId="{924C5FA1-D899-4451-ABCD-6F954045F868}"/>
    <dgm:cxn modelId="{496FC7EF-8D59-4159-8D75-29342AB7EED4}" srcId="{CEA2AEA1-AD18-42F2-A0AA-8FED7A68643B}" destId="{1AAC0523-71C8-4C4D-AA17-DCEE8F13E45D}" srcOrd="9" destOrd="0" parTransId="{27E4BF4F-5F1C-4587-BC74-C86B5BB9AE77}" sibTransId="{539CC17E-9002-4300-BA70-642F07B241B2}"/>
    <dgm:cxn modelId="{95B7B5F4-9F63-428D-8E8F-73806D4922C7}" type="presOf" srcId="{765606D8-A12F-49A7-BCA1-E60072CC7EE6}" destId="{30D0BA64-4ADC-4A56-8B7D-DBEC73345831}" srcOrd="0" destOrd="0" presId="urn:microsoft.com/office/officeart/2005/8/layout/bProcess3"/>
    <dgm:cxn modelId="{7D7741F7-67D2-4309-9BE4-740D475731E1}" type="presOf" srcId="{E19377B8-708F-4873-AF50-81BF625CD00E}" destId="{D9D498F5-0B4D-4E2F-950B-6A88B308F034}" srcOrd="0" destOrd="0" presId="urn:microsoft.com/office/officeart/2005/8/layout/bProcess3"/>
    <dgm:cxn modelId="{DB5A23FD-EA31-477D-9799-BC0A4E32BCE9}" type="presOf" srcId="{B19E2286-B886-49E3-B5C2-6BBC2B951739}" destId="{B186419D-E2BC-4F9D-A356-421EB1A0FA71}" srcOrd="0" destOrd="0" presId="urn:microsoft.com/office/officeart/2005/8/layout/bProcess3"/>
    <dgm:cxn modelId="{E4C759FE-A33C-4C8C-878E-1BDD0D7EAB91}" type="presOf" srcId="{EB1E96E4-2052-4FF6-BF48-E1756B230719}" destId="{30F173F5-43ED-4FA4-91C1-D3A47EF3577D}" srcOrd="0" destOrd="0" presId="urn:microsoft.com/office/officeart/2005/8/layout/bProcess3"/>
    <dgm:cxn modelId="{2547C6BC-BF85-4F51-8B76-EB479984D2DE}" type="presParOf" srcId="{6B7D4CF5-613E-42C1-BE5F-F100FDAEB79F}" destId="{97C1A67D-EC60-44E5-8ACA-B20CA970DC8E}" srcOrd="0" destOrd="0" presId="urn:microsoft.com/office/officeart/2005/8/layout/bProcess3"/>
    <dgm:cxn modelId="{AD6E611E-BD05-4884-84FA-7C9EA2415EFC}" type="presParOf" srcId="{6B7D4CF5-613E-42C1-BE5F-F100FDAEB79F}" destId="{B186419D-E2BC-4F9D-A356-421EB1A0FA71}" srcOrd="1" destOrd="0" presId="urn:microsoft.com/office/officeart/2005/8/layout/bProcess3"/>
    <dgm:cxn modelId="{0174A839-3DFA-44DD-B4B0-4A379D66F6D3}" type="presParOf" srcId="{B186419D-E2BC-4F9D-A356-421EB1A0FA71}" destId="{31216EC5-A4D3-42BC-9DC5-F9066ACDCB14}" srcOrd="0" destOrd="0" presId="urn:microsoft.com/office/officeart/2005/8/layout/bProcess3"/>
    <dgm:cxn modelId="{0A4DCB89-6097-4AD9-B0AC-8197098E5160}" type="presParOf" srcId="{6B7D4CF5-613E-42C1-BE5F-F100FDAEB79F}" destId="{7ACB0BA6-3225-415B-9FE2-234430158757}" srcOrd="2" destOrd="0" presId="urn:microsoft.com/office/officeart/2005/8/layout/bProcess3"/>
    <dgm:cxn modelId="{7BB22CF4-6661-440B-A8B0-1A5C4DBBFE14}" type="presParOf" srcId="{6B7D4CF5-613E-42C1-BE5F-F100FDAEB79F}" destId="{75B8485D-608E-4759-9441-4D44C5BD5B5B}" srcOrd="3" destOrd="0" presId="urn:microsoft.com/office/officeart/2005/8/layout/bProcess3"/>
    <dgm:cxn modelId="{0DE958CC-5474-4654-AD0B-8904424740BC}" type="presParOf" srcId="{75B8485D-608E-4759-9441-4D44C5BD5B5B}" destId="{9859EABB-6638-4B9E-9FC5-0EE40A5745BB}" srcOrd="0" destOrd="0" presId="urn:microsoft.com/office/officeart/2005/8/layout/bProcess3"/>
    <dgm:cxn modelId="{8846AE33-7485-4D8B-862A-281AA7DA6616}" type="presParOf" srcId="{6B7D4CF5-613E-42C1-BE5F-F100FDAEB79F}" destId="{1BE65114-6308-479F-B7AE-C8E090E88529}" srcOrd="4" destOrd="0" presId="urn:microsoft.com/office/officeart/2005/8/layout/bProcess3"/>
    <dgm:cxn modelId="{076EE45D-B9AC-414D-9493-8D954AF30F62}" type="presParOf" srcId="{6B7D4CF5-613E-42C1-BE5F-F100FDAEB79F}" destId="{493C5A6C-EC36-44F5-8018-E74526F518EB}" srcOrd="5" destOrd="0" presId="urn:microsoft.com/office/officeart/2005/8/layout/bProcess3"/>
    <dgm:cxn modelId="{A29DCDDB-355B-4305-BF0B-FAF6F4FC48AB}" type="presParOf" srcId="{493C5A6C-EC36-44F5-8018-E74526F518EB}" destId="{23C2F8C3-2EFE-477B-92CF-E0202720EEB4}" srcOrd="0" destOrd="0" presId="urn:microsoft.com/office/officeart/2005/8/layout/bProcess3"/>
    <dgm:cxn modelId="{B9F8720F-AC1B-4A2A-8199-6648E4844A6C}" type="presParOf" srcId="{6B7D4CF5-613E-42C1-BE5F-F100FDAEB79F}" destId="{D9D498F5-0B4D-4E2F-950B-6A88B308F034}" srcOrd="6" destOrd="0" presId="urn:microsoft.com/office/officeart/2005/8/layout/bProcess3"/>
    <dgm:cxn modelId="{282A47A4-36B1-4B2C-A35F-D59DAB250BAB}" type="presParOf" srcId="{6B7D4CF5-613E-42C1-BE5F-F100FDAEB79F}" destId="{D17194D7-F9AD-4BAA-8339-C220B4D812F0}" srcOrd="7" destOrd="0" presId="urn:microsoft.com/office/officeart/2005/8/layout/bProcess3"/>
    <dgm:cxn modelId="{15F0EE50-97B0-4867-BACA-465490325C77}" type="presParOf" srcId="{D17194D7-F9AD-4BAA-8339-C220B4D812F0}" destId="{70DE42FD-2571-43B0-9B04-02D408E7F288}" srcOrd="0" destOrd="0" presId="urn:microsoft.com/office/officeart/2005/8/layout/bProcess3"/>
    <dgm:cxn modelId="{99D670E7-0525-43D8-962C-C1D006278F1A}" type="presParOf" srcId="{6B7D4CF5-613E-42C1-BE5F-F100FDAEB79F}" destId="{ADD7EB03-15AF-40A8-9F55-E4962E14B28F}" srcOrd="8" destOrd="0" presId="urn:microsoft.com/office/officeart/2005/8/layout/bProcess3"/>
    <dgm:cxn modelId="{09100D6D-239B-4796-9C5B-1DCA3FA4FFC0}" type="presParOf" srcId="{6B7D4CF5-613E-42C1-BE5F-F100FDAEB79F}" destId="{8B927584-B23D-4655-A45F-F058375E2424}" srcOrd="9" destOrd="0" presId="urn:microsoft.com/office/officeart/2005/8/layout/bProcess3"/>
    <dgm:cxn modelId="{6B86197D-0E1E-42A9-AD6D-D358E0FD3D64}" type="presParOf" srcId="{8B927584-B23D-4655-A45F-F058375E2424}" destId="{D26872E6-EEBA-4278-823C-EA5F2DC3FFE4}" srcOrd="0" destOrd="0" presId="urn:microsoft.com/office/officeart/2005/8/layout/bProcess3"/>
    <dgm:cxn modelId="{141801C6-DE8B-4E47-A558-EF06EB0DC66C}" type="presParOf" srcId="{6B7D4CF5-613E-42C1-BE5F-F100FDAEB79F}" destId="{47420B90-B2C6-4E71-A7B2-86DEFE3991EB}" srcOrd="10" destOrd="0" presId="urn:microsoft.com/office/officeart/2005/8/layout/bProcess3"/>
    <dgm:cxn modelId="{A4DCBA62-D910-4B91-9B3A-954B725EA144}" type="presParOf" srcId="{6B7D4CF5-613E-42C1-BE5F-F100FDAEB79F}" destId="{42A68B20-C3B7-41BB-B802-1EE3EF99DDAF}" srcOrd="11" destOrd="0" presId="urn:microsoft.com/office/officeart/2005/8/layout/bProcess3"/>
    <dgm:cxn modelId="{D096B5F3-6273-435F-A52E-959160D10F4F}" type="presParOf" srcId="{42A68B20-C3B7-41BB-B802-1EE3EF99DDAF}" destId="{98BF4E7E-2E3C-424D-9D0B-969531B50D81}" srcOrd="0" destOrd="0" presId="urn:microsoft.com/office/officeart/2005/8/layout/bProcess3"/>
    <dgm:cxn modelId="{D1705E77-3CEE-47C8-9B45-CFFEC9286891}" type="presParOf" srcId="{6B7D4CF5-613E-42C1-BE5F-F100FDAEB79F}" destId="{3184A44A-02C6-4C04-9FD7-021FD63CE791}" srcOrd="12" destOrd="0" presId="urn:microsoft.com/office/officeart/2005/8/layout/bProcess3"/>
    <dgm:cxn modelId="{E6034E17-EEDE-48C7-9E54-6627352B7CD7}" type="presParOf" srcId="{6B7D4CF5-613E-42C1-BE5F-F100FDAEB79F}" destId="{30D0BA64-4ADC-4A56-8B7D-DBEC73345831}" srcOrd="13" destOrd="0" presId="urn:microsoft.com/office/officeart/2005/8/layout/bProcess3"/>
    <dgm:cxn modelId="{8694995A-3B2F-4251-85C0-E8A19C7CA294}" type="presParOf" srcId="{30D0BA64-4ADC-4A56-8B7D-DBEC73345831}" destId="{D22DAEF2-924D-47F7-AE65-8F1C39405CFF}" srcOrd="0" destOrd="0" presId="urn:microsoft.com/office/officeart/2005/8/layout/bProcess3"/>
    <dgm:cxn modelId="{ACC2A917-40C0-41BA-B917-E0E47274EB50}" type="presParOf" srcId="{6B7D4CF5-613E-42C1-BE5F-F100FDAEB79F}" destId="{155B0CD4-CB2D-4617-BD60-2AB426327F28}" srcOrd="14" destOrd="0" presId="urn:microsoft.com/office/officeart/2005/8/layout/bProcess3"/>
    <dgm:cxn modelId="{A069581D-BFAF-465F-9DAD-586D9FF49EB1}" type="presParOf" srcId="{6B7D4CF5-613E-42C1-BE5F-F100FDAEB79F}" destId="{6CF42820-7559-4B93-B8A9-164A18A8269D}" srcOrd="15" destOrd="0" presId="urn:microsoft.com/office/officeart/2005/8/layout/bProcess3"/>
    <dgm:cxn modelId="{B72D69D1-727D-4A0D-A158-99D95F778DD3}" type="presParOf" srcId="{6CF42820-7559-4B93-B8A9-164A18A8269D}" destId="{90D80B2F-FE2C-4650-89FF-283984691C97}" srcOrd="0" destOrd="0" presId="urn:microsoft.com/office/officeart/2005/8/layout/bProcess3"/>
    <dgm:cxn modelId="{7AD4C65F-81D8-447F-A8B4-F59B2E7EAA9D}" type="presParOf" srcId="{6B7D4CF5-613E-42C1-BE5F-F100FDAEB79F}" destId="{058F6B52-6001-4CCC-A804-0823EC40CB91}" srcOrd="16" destOrd="0" presId="urn:microsoft.com/office/officeart/2005/8/layout/bProcess3"/>
    <dgm:cxn modelId="{45FD1A28-ED93-472F-8E15-32717459ED53}" type="presParOf" srcId="{6B7D4CF5-613E-42C1-BE5F-F100FDAEB79F}" destId="{634E2C5E-987B-47D9-928F-181F646BBC0C}" srcOrd="17" destOrd="0" presId="urn:microsoft.com/office/officeart/2005/8/layout/bProcess3"/>
    <dgm:cxn modelId="{6F3B1FE5-57A6-477A-84E3-771C7C599A7C}" type="presParOf" srcId="{634E2C5E-987B-47D9-928F-181F646BBC0C}" destId="{55115975-9915-4DD7-8D06-AFEF2A44CBC9}" srcOrd="0" destOrd="0" presId="urn:microsoft.com/office/officeart/2005/8/layout/bProcess3"/>
    <dgm:cxn modelId="{673E79C9-DA1A-494C-BB65-7BBC9D7A227D}" type="presParOf" srcId="{6B7D4CF5-613E-42C1-BE5F-F100FDAEB79F}" destId="{3C4B32FC-2C31-4095-98C1-BCEA86639CD5}" srcOrd="18" destOrd="0" presId="urn:microsoft.com/office/officeart/2005/8/layout/bProcess3"/>
    <dgm:cxn modelId="{2B788371-5E26-4158-BF07-C645DFDEB778}" type="presParOf" srcId="{6B7D4CF5-613E-42C1-BE5F-F100FDAEB79F}" destId="{9F3E04D4-6F75-43C1-983E-738B03A57148}" srcOrd="19" destOrd="0" presId="urn:microsoft.com/office/officeart/2005/8/layout/bProcess3"/>
    <dgm:cxn modelId="{835EFE9C-7962-4B58-B147-5BBD209D0AF8}" type="presParOf" srcId="{9F3E04D4-6F75-43C1-983E-738B03A57148}" destId="{CAD93A10-3770-48B0-8123-5C4E18D2EC7B}" srcOrd="0" destOrd="0" presId="urn:microsoft.com/office/officeart/2005/8/layout/bProcess3"/>
    <dgm:cxn modelId="{E2B54799-57DE-49EC-9DA3-173102FBAB5A}" type="presParOf" srcId="{6B7D4CF5-613E-42C1-BE5F-F100FDAEB79F}" destId="{FDA0FF05-2D90-4B62-870E-00B20B870358}" srcOrd="20" destOrd="0" presId="urn:microsoft.com/office/officeart/2005/8/layout/bProcess3"/>
    <dgm:cxn modelId="{1283E7D1-4630-41E7-8855-DF6DE0C29DBD}" type="presParOf" srcId="{6B7D4CF5-613E-42C1-BE5F-F100FDAEB79F}" destId="{30F173F5-43ED-4FA4-91C1-D3A47EF3577D}" srcOrd="21" destOrd="0" presId="urn:microsoft.com/office/officeart/2005/8/layout/bProcess3"/>
    <dgm:cxn modelId="{57BECC97-F2D9-4A5D-82C6-3E3B2279CDD6}" type="presParOf" srcId="{30F173F5-43ED-4FA4-91C1-D3A47EF3577D}" destId="{B29E5935-65D8-400F-AD68-200A4F5C1B61}" srcOrd="0" destOrd="0" presId="urn:microsoft.com/office/officeart/2005/8/layout/bProcess3"/>
    <dgm:cxn modelId="{67B9F27F-C0A8-4640-8CF4-52343F0EDE1A}" type="presParOf" srcId="{6B7D4CF5-613E-42C1-BE5F-F100FDAEB79F}" destId="{889214FE-3942-4F6F-B298-B41C57E69F37}" srcOrd="2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D7212E-0D80-4431-96DC-0513A9689131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410CD8B-1259-444F-BC88-D8FA2E2EB53A}">
      <dgm:prSet phldrT="[Texto]" custT="1"/>
      <dgm:spPr/>
      <dgm:t>
        <a:bodyPr/>
        <a:lstStyle/>
        <a:p>
          <a:pPr marL="0">
            <a:buNone/>
          </a:pPr>
          <a:r>
            <a:rPr lang="es-ES" sz="2800" b="1" dirty="0">
              <a:solidFill>
                <a:srgbClr val="D14000"/>
              </a:solidFill>
            </a:rPr>
            <a:t>Salmo 77:1-6</a:t>
          </a:r>
        </a:p>
      </dgm:t>
    </dgm:pt>
    <dgm:pt modelId="{778F7477-95BD-4225-9AB8-2F604DA81EC8}" type="parTrans" cxnId="{DCCC6E55-BE5E-4D7C-A65D-06BF770BE962}">
      <dgm:prSet/>
      <dgm:spPr/>
      <dgm:t>
        <a:bodyPr/>
        <a:lstStyle/>
        <a:p>
          <a:endParaRPr lang="es-ES" b="1"/>
        </a:p>
      </dgm:t>
    </dgm:pt>
    <dgm:pt modelId="{5EA2CF33-E31B-41D3-B91B-C52404E21985}" type="sibTrans" cxnId="{DCCC6E55-BE5E-4D7C-A65D-06BF770BE962}">
      <dgm:prSet/>
      <dgm:spPr/>
      <dgm:t>
        <a:bodyPr/>
        <a:lstStyle/>
        <a:p>
          <a:endParaRPr lang="es-ES" b="1"/>
        </a:p>
      </dgm:t>
    </dgm:pt>
    <dgm:pt modelId="{99F8A51B-AE56-4791-96A5-81761DCCA042}">
      <dgm:prSet phldrT="[Texto]" custT="1"/>
      <dgm:spPr/>
      <dgm:t>
        <a:bodyPr/>
        <a:lstStyle/>
        <a:p>
          <a:pPr marL="0" indent="0">
            <a:buNone/>
          </a:pPr>
          <a:r>
            <a:rPr lang="pt-BR" sz="2000" b="1" dirty="0"/>
            <a:t>Durante muitos dias, o salmista procura respostas para suas dúvidas sobre Deus</a:t>
          </a:r>
          <a:endParaRPr lang="es-ES" sz="2000" b="1" dirty="0"/>
        </a:p>
      </dgm:t>
    </dgm:pt>
    <dgm:pt modelId="{DE82357A-D023-45EC-9527-86BAEAE81DE4}" type="parTrans" cxnId="{346A5A66-1B93-4EE1-9EF7-F06C5587C026}">
      <dgm:prSet/>
      <dgm:spPr/>
      <dgm:t>
        <a:bodyPr/>
        <a:lstStyle/>
        <a:p>
          <a:endParaRPr lang="es-ES" b="1"/>
        </a:p>
      </dgm:t>
    </dgm:pt>
    <dgm:pt modelId="{500D7C9C-F831-4875-8A21-2A7D4979494A}" type="sibTrans" cxnId="{346A5A66-1B93-4EE1-9EF7-F06C5587C026}">
      <dgm:prSet/>
      <dgm:spPr/>
      <dgm:t>
        <a:bodyPr/>
        <a:lstStyle/>
        <a:p>
          <a:endParaRPr lang="es-ES" b="1"/>
        </a:p>
      </dgm:t>
    </dgm:pt>
    <dgm:pt modelId="{8EE7C2D9-9BE9-432B-A5E8-2BFAFF66C154}">
      <dgm:prSet phldrT="[Texto]" custT="1"/>
      <dgm:spPr/>
      <dgm:t>
        <a:bodyPr/>
        <a:lstStyle/>
        <a:p>
          <a:pPr marL="0">
            <a:buNone/>
          </a:pPr>
          <a:r>
            <a:rPr lang="es-ES" sz="2800" b="1" dirty="0">
              <a:solidFill>
                <a:srgbClr val="007EC0"/>
              </a:solidFill>
            </a:rPr>
            <a:t>Salmo 77:7-9</a:t>
          </a:r>
        </a:p>
      </dgm:t>
    </dgm:pt>
    <dgm:pt modelId="{9B1E3009-B084-4570-8AC3-AE8E8BB44A0A}" type="parTrans" cxnId="{3F9D7517-6393-4D56-AC98-6E515FBD8206}">
      <dgm:prSet/>
      <dgm:spPr/>
      <dgm:t>
        <a:bodyPr/>
        <a:lstStyle/>
        <a:p>
          <a:endParaRPr lang="es-ES" b="1"/>
        </a:p>
      </dgm:t>
    </dgm:pt>
    <dgm:pt modelId="{97406D16-B9CF-4C37-B25E-148AD38ED4C1}" type="sibTrans" cxnId="{3F9D7517-6393-4D56-AC98-6E515FBD8206}">
      <dgm:prSet/>
      <dgm:spPr/>
      <dgm:t>
        <a:bodyPr/>
        <a:lstStyle/>
        <a:p>
          <a:endParaRPr lang="es-ES" b="1"/>
        </a:p>
      </dgm:t>
    </dgm:pt>
    <dgm:pt modelId="{694E44B0-599E-4193-A9EB-F140B2377F24}">
      <dgm:prSet phldrT="[Texto]" custT="1"/>
      <dgm:spPr/>
      <dgm:t>
        <a:bodyPr/>
        <a:lstStyle/>
        <a:p>
          <a:pPr marL="0" indent="0">
            <a:buNone/>
          </a:pPr>
          <a:r>
            <a:rPr lang="pt-BR" sz="2000" b="1" dirty="0"/>
            <a:t>Por fim, ele levanta abertamente suas dúvidas</a:t>
          </a:r>
          <a:endParaRPr lang="es-ES" sz="2000" b="1" dirty="0"/>
        </a:p>
      </dgm:t>
    </dgm:pt>
    <dgm:pt modelId="{523550FB-EEC6-49CB-A401-D3EA25F7D835}" type="parTrans" cxnId="{98BAFE9C-5ECF-452C-8108-4D6CFDEF6C14}">
      <dgm:prSet/>
      <dgm:spPr/>
      <dgm:t>
        <a:bodyPr/>
        <a:lstStyle/>
        <a:p>
          <a:endParaRPr lang="es-ES" b="1"/>
        </a:p>
      </dgm:t>
    </dgm:pt>
    <dgm:pt modelId="{A1F8E71E-AC31-46E2-B5CE-47B89C3ABFB9}" type="sibTrans" cxnId="{98BAFE9C-5ECF-452C-8108-4D6CFDEF6C14}">
      <dgm:prSet/>
      <dgm:spPr/>
      <dgm:t>
        <a:bodyPr/>
        <a:lstStyle/>
        <a:p>
          <a:endParaRPr lang="es-ES" b="1"/>
        </a:p>
      </dgm:t>
    </dgm:pt>
    <dgm:pt modelId="{53DF07E8-ED05-4188-A68C-B6C389A6A582}">
      <dgm:prSet phldrT="[Texto]" custT="1"/>
      <dgm:spPr/>
      <dgm:t>
        <a:bodyPr/>
        <a:lstStyle/>
        <a:p>
          <a:pPr marL="0">
            <a:buNone/>
          </a:pPr>
          <a:r>
            <a:rPr lang="es-ES" sz="2800" b="1" dirty="0">
              <a:solidFill>
                <a:srgbClr val="238900"/>
              </a:solidFill>
            </a:rPr>
            <a:t>Salmo 77:10-20</a:t>
          </a:r>
        </a:p>
      </dgm:t>
    </dgm:pt>
    <dgm:pt modelId="{CD710CC1-DC56-404B-9C0E-59E538C5C2D4}" type="parTrans" cxnId="{0BF2B089-0076-47F0-9B80-C8422920E4E3}">
      <dgm:prSet/>
      <dgm:spPr/>
      <dgm:t>
        <a:bodyPr/>
        <a:lstStyle/>
        <a:p>
          <a:endParaRPr lang="es-ES" b="1"/>
        </a:p>
      </dgm:t>
    </dgm:pt>
    <dgm:pt modelId="{85729B1B-6E87-4822-A511-EB8FB6CE21C7}" type="sibTrans" cxnId="{0BF2B089-0076-47F0-9B80-C8422920E4E3}">
      <dgm:prSet/>
      <dgm:spPr/>
      <dgm:t>
        <a:bodyPr/>
        <a:lstStyle/>
        <a:p>
          <a:endParaRPr lang="es-ES" b="1"/>
        </a:p>
      </dgm:t>
    </dgm:pt>
    <dgm:pt modelId="{D18C815C-36B1-4695-A87E-92DEE3C6D6FA}">
      <dgm:prSet phldrT="[Texto]" custT="1"/>
      <dgm:spPr/>
      <dgm:t>
        <a:bodyPr/>
        <a:lstStyle/>
        <a:p>
          <a:pPr marL="0" indent="0">
            <a:buNone/>
          </a:pPr>
          <a:r>
            <a:rPr lang="pt-BR" sz="2000" b="1" dirty="0"/>
            <a:t>Resolva suas dúvidas lembrando-se de como Deus cumpriu Suas promessas no passado</a:t>
          </a:r>
          <a:endParaRPr lang="es-ES" sz="2000" b="1" dirty="0"/>
        </a:p>
      </dgm:t>
    </dgm:pt>
    <dgm:pt modelId="{6905FA2F-DEDE-4825-B5EC-EC1E79664807}" type="parTrans" cxnId="{B90941B1-A9AB-4E68-A525-E1DC989A39CD}">
      <dgm:prSet/>
      <dgm:spPr/>
      <dgm:t>
        <a:bodyPr/>
        <a:lstStyle/>
        <a:p>
          <a:endParaRPr lang="es-ES" b="1"/>
        </a:p>
      </dgm:t>
    </dgm:pt>
    <dgm:pt modelId="{579E2FE6-971A-43FA-BE62-643570CF7209}" type="sibTrans" cxnId="{B90941B1-A9AB-4E68-A525-E1DC989A39CD}">
      <dgm:prSet/>
      <dgm:spPr/>
      <dgm:t>
        <a:bodyPr/>
        <a:lstStyle/>
        <a:p>
          <a:endParaRPr lang="es-ES" b="1"/>
        </a:p>
      </dgm:t>
    </dgm:pt>
    <dgm:pt modelId="{C88ADB02-09D3-4C89-A45E-E87CE90BCF37}" type="pres">
      <dgm:prSet presAssocID="{0BD7212E-0D80-4431-96DC-0513A9689131}" presName="rootnode" presStyleCnt="0">
        <dgm:presLayoutVars>
          <dgm:chMax/>
          <dgm:chPref/>
          <dgm:dir/>
          <dgm:animLvl val="lvl"/>
        </dgm:presLayoutVars>
      </dgm:prSet>
      <dgm:spPr/>
    </dgm:pt>
    <dgm:pt modelId="{B2CA7F34-7F1E-4928-B3E7-B986D08371A6}" type="pres">
      <dgm:prSet presAssocID="{A410CD8B-1259-444F-BC88-D8FA2E2EB53A}" presName="composite" presStyleCnt="0"/>
      <dgm:spPr/>
    </dgm:pt>
    <dgm:pt modelId="{5635FDDF-7C56-4968-A22C-8BC973333BDA}" type="pres">
      <dgm:prSet presAssocID="{A410CD8B-1259-444F-BC88-D8FA2E2EB53A}" presName="LShape" presStyleLbl="alignNode1" presStyleIdx="0" presStyleCnt="5" custLinFactY="-31936" custLinFactNeighborY="-100000"/>
      <dgm:spPr/>
    </dgm:pt>
    <dgm:pt modelId="{269BC05A-9FC5-407A-917E-EAE1A38DB989}" type="pres">
      <dgm:prSet presAssocID="{A410CD8B-1259-444F-BC88-D8FA2E2EB53A}" presName="ParentText" presStyleLbl="revTx" presStyleIdx="0" presStyleCnt="3" custScaleX="117144" custLinFactY="-184" custLinFactNeighborX="9099" custLinFactNeighborY="-100000">
        <dgm:presLayoutVars>
          <dgm:chMax val="0"/>
          <dgm:chPref val="0"/>
          <dgm:bulletEnabled val="1"/>
        </dgm:presLayoutVars>
      </dgm:prSet>
      <dgm:spPr/>
    </dgm:pt>
    <dgm:pt modelId="{709EF12B-E1D9-4677-99FE-25995DE0E977}" type="pres">
      <dgm:prSet presAssocID="{A410CD8B-1259-444F-BC88-D8FA2E2EB53A}" presName="Triangle" presStyleLbl="alignNode1" presStyleIdx="1" presStyleCnt="5" custLinFactY="-200000" custLinFactNeighborY="-265479"/>
      <dgm:spPr/>
    </dgm:pt>
    <dgm:pt modelId="{3B0A353B-01EB-48EE-A4A1-7CEC4A0ED915}" type="pres">
      <dgm:prSet presAssocID="{5EA2CF33-E31B-41D3-B91B-C52404E21985}" presName="sibTrans" presStyleCnt="0"/>
      <dgm:spPr/>
    </dgm:pt>
    <dgm:pt modelId="{BF2A6053-58A1-4044-BA44-A05C03B01E81}" type="pres">
      <dgm:prSet presAssocID="{5EA2CF33-E31B-41D3-B91B-C52404E21985}" presName="space" presStyleCnt="0"/>
      <dgm:spPr/>
    </dgm:pt>
    <dgm:pt modelId="{E171EB07-7A39-4DEC-9F64-EA68680C4966}" type="pres">
      <dgm:prSet presAssocID="{8EE7C2D9-9BE9-432B-A5E8-2BFAFF66C154}" presName="composite" presStyleCnt="0"/>
      <dgm:spPr/>
    </dgm:pt>
    <dgm:pt modelId="{C1521BBF-E85B-4183-BE58-BCB59D9F8D12}" type="pres">
      <dgm:prSet presAssocID="{8EE7C2D9-9BE9-432B-A5E8-2BFAFF66C154}" presName="LShape" presStyleLbl="alignNode1" presStyleIdx="2" presStyleCnt="5" custLinFactY="-31936" custLinFactNeighborY="-100000"/>
      <dgm:spPr/>
    </dgm:pt>
    <dgm:pt modelId="{27EBBF86-44BD-4A61-AFF1-65FEB79119D1}" type="pres">
      <dgm:prSet presAssocID="{8EE7C2D9-9BE9-432B-A5E8-2BFAFF66C154}" presName="ParentText" presStyleLbl="revTx" presStyleIdx="1" presStyleCnt="3" custScaleX="109762" custLinFactY="-184" custLinFactNeighborX="5420" custLinFactNeighborY="-100000">
        <dgm:presLayoutVars>
          <dgm:chMax val="0"/>
          <dgm:chPref val="0"/>
          <dgm:bulletEnabled val="1"/>
        </dgm:presLayoutVars>
      </dgm:prSet>
      <dgm:spPr/>
    </dgm:pt>
    <dgm:pt modelId="{E63DA425-8F51-4CCE-B259-A584908CCF14}" type="pres">
      <dgm:prSet presAssocID="{8EE7C2D9-9BE9-432B-A5E8-2BFAFF66C154}" presName="Triangle" presStyleLbl="alignNode1" presStyleIdx="3" presStyleCnt="5" custLinFactY="-200000" custLinFactNeighborY="-265479"/>
      <dgm:spPr/>
    </dgm:pt>
    <dgm:pt modelId="{59C87A9B-B6D0-452C-9B06-ED1FE1E7C99D}" type="pres">
      <dgm:prSet presAssocID="{97406D16-B9CF-4C37-B25E-148AD38ED4C1}" presName="sibTrans" presStyleCnt="0"/>
      <dgm:spPr/>
    </dgm:pt>
    <dgm:pt modelId="{A92ADE7E-CB0B-4268-88D5-99493537ED63}" type="pres">
      <dgm:prSet presAssocID="{97406D16-B9CF-4C37-B25E-148AD38ED4C1}" presName="space" presStyleCnt="0"/>
      <dgm:spPr/>
    </dgm:pt>
    <dgm:pt modelId="{059595BC-AE1B-4CD3-968A-87A8C937340A}" type="pres">
      <dgm:prSet presAssocID="{53DF07E8-ED05-4188-A68C-B6C389A6A582}" presName="composite" presStyleCnt="0"/>
      <dgm:spPr/>
    </dgm:pt>
    <dgm:pt modelId="{4642ABB5-BAFB-4B6B-82DE-D54E4B3D420E}" type="pres">
      <dgm:prSet presAssocID="{53DF07E8-ED05-4188-A68C-B6C389A6A582}" presName="LShape" presStyleLbl="alignNode1" presStyleIdx="4" presStyleCnt="5" custLinFactY="-31936" custLinFactNeighborY="-100000"/>
      <dgm:spPr/>
    </dgm:pt>
    <dgm:pt modelId="{C8503314-4CD9-45DA-911F-03BEE67057A6}" type="pres">
      <dgm:prSet presAssocID="{53DF07E8-ED05-4188-A68C-B6C389A6A582}" presName="ParentText" presStyleLbl="revTx" presStyleIdx="2" presStyleCnt="3" custLinFactY="-184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3F9D7517-6393-4D56-AC98-6E515FBD8206}" srcId="{0BD7212E-0D80-4431-96DC-0513A9689131}" destId="{8EE7C2D9-9BE9-432B-A5E8-2BFAFF66C154}" srcOrd="1" destOrd="0" parTransId="{9B1E3009-B084-4570-8AC3-AE8E8BB44A0A}" sibTransId="{97406D16-B9CF-4C37-B25E-148AD38ED4C1}"/>
    <dgm:cxn modelId="{EE999227-4A08-4D30-8A11-08EA13906A3E}" type="presOf" srcId="{D18C815C-36B1-4695-A87E-92DEE3C6D6FA}" destId="{C8503314-4CD9-45DA-911F-03BEE67057A6}" srcOrd="0" destOrd="1" presId="urn:microsoft.com/office/officeart/2009/3/layout/StepUpProcess"/>
    <dgm:cxn modelId="{346A5A66-1B93-4EE1-9EF7-F06C5587C026}" srcId="{A410CD8B-1259-444F-BC88-D8FA2E2EB53A}" destId="{99F8A51B-AE56-4791-96A5-81761DCCA042}" srcOrd="0" destOrd="0" parTransId="{DE82357A-D023-45EC-9527-86BAEAE81DE4}" sibTransId="{500D7C9C-F831-4875-8A21-2A7D4979494A}"/>
    <dgm:cxn modelId="{A5206C70-BEA7-4781-8AFC-170BA925F081}" type="presOf" srcId="{694E44B0-599E-4193-A9EB-F140B2377F24}" destId="{27EBBF86-44BD-4A61-AFF1-65FEB79119D1}" srcOrd="0" destOrd="1" presId="urn:microsoft.com/office/officeart/2009/3/layout/StepUpProcess"/>
    <dgm:cxn modelId="{DCCC6E55-BE5E-4D7C-A65D-06BF770BE962}" srcId="{0BD7212E-0D80-4431-96DC-0513A9689131}" destId="{A410CD8B-1259-444F-BC88-D8FA2E2EB53A}" srcOrd="0" destOrd="0" parTransId="{778F7477-95BD-4225-9AB8-2F604DA81EC8}" sibTransId="{5EA2CF33-E31B-41D3-B91B-C52404E21985}"/>
    <dgm:cxn modelId="{E30CEA78-E64E-4FC6-B6A0-9B670C2EEE00}" type="presOf" srcId="{53DF07E8-ED05-4188-A68C-B6C389A6A582}" destId="{C8503314-4CD9-45DA-911F-03BEE67057A6}" srcOrd="0" destOrd="0" presId="urn:microsoft.com/office/officeart/2009/3/layout/StepUpProcess"/>
    <dgm:cxn modelId="{0BF2B089-0076-47F0-9B80-C8422920E4E3}" srcId="{0BD7212E-0D80-4431-96DC-0513A9689131}" destId="{53DF07E8-ED05-4188-A68C-B6C389A6A582}" srcOrd="2" destOrd="0" parTransId="{CD710CC1-DC56-404B-9C0E-59E538C5C2D4}" sibTransId="{85729B1B-6E87-4822-A511-EB8FB6CE21C7}"/>
    <dgm:cxn modelId="{98BAFE9C-5ECF-452C-8108-4D6CFDEF6C14}" srcId="{8EE7C2D9-9BE9-432B-A5E8-2BFAFF66C154}" destId="{694E44B0-599E-4193-A9EB-F140B2377F24}" srcOrd="0" destOrd="0" parTransId="{523550FB-EEC6-49CB-A401-D3EA25F7D835}" sibTransId="{A1F8E71E-AC31-46E2-B5CE-47B89C3ABFB9}"/>
    <dgm:cxn modelId="{323DD9A0-4571-4FFA-8982-55331C157D11}" type="presOf" srcId="{0BD7212E-0D80-4431-96DC-0513A9689131}" destId="{C88ADB02-09D3-4C89-A45E-E87CE90BCF37}" srcOrd="0" destOrd="0" presId="urn:microsoft.com/office/officeart/2009/3/layout/StepUpProcess"/>
    <dgm:cxn modelId="{D9B6D7A2-1CDE-4F9D-958A-0BBA430F602B}" type="presOf" srcId="{A410CD8B-1259-444F-BC88-D8FA2E2EB53A}" destId="{269BC05A-9FC5-407A-917E-EAE1A38DB989}" srcOrd="0" destOrd="0" presId="urn:microsoft.com/office/officeart/2009/3/layout/StepUpProcess"/>
    <dgm:cxn modelId="{B90941B1-A9AB-4E68-A525-E1DC989A39CD}" srcId="{53DF07E8-ED05-4188-A68C-B6C389A6A582}" destId="{D18C815C-36B1-4695-A87E-92DEE3C6D6FA}" srcOrd="0" destOrd="0" parTransId="{6905FA2F-DEDE-4825-B5EC-EC1E79664807}" sibTransId="{579E2FE6-971A-43FA-BE62-643570CF7209}"/>
    <dgm:cxn modelId="{16B4A5B5-61F0-4A7D-AF71-5C82C8C9CC27}" type="presOf" srcId="{99F8A51B-AE56-4791-96A5-81761DCCA042}" destId="{269BC05A-9FC5-407A-917E-EAE1A38DB989}" srcOrd="0" destOrd="1" presId="urn:microsoft.com/office/officeart/2009/3/layout/StepUpProcess"/>
    <dgm:cxn modelId="{097599E6-6FFB-48D4-9C5B-DDB2A69D87F2}" type="presOf" srcId="{8EE7C2D9-9BE9-432B-A5E8-2BFAFF66C154}" destId="{27EBBF86-44BD-4A61-AFF1-65FEB79119D1}" srcOrd="0" destOrd="0" presId="urn:microsoft.com/office/officeart/2009/3/layout/StepUpProcess"/>
    <dgm:cxn modelId="{8590CBE7-B3BD-4320-B67A-803843FF1E25}" type="presParOf" srcId="{C88ADB02-09D3-4C89-A45E-E87CE90BCF37}" destId="{B2CA7F34-7F1E-4928-B3E7-B986D08371A6}" srcOrd="0" destOrd="0" presId="urn:microsoft.com/office/officeart/2009/3/layout/StepUpProcess"/>
    <dgm:cxn modelId="{216B14AD-F95F-4868-A071-0D41CF23AB8B}" type="presParOf" srcId="{B2CA7F34-7F1E-4928-B3E7-B986D08371A6}" destId="{5635FDDF-7C56-4968-A22C-8BC973333BDA}" srcOrd="0" destOrd="0" presId="urn:microsoft.com/office/officeart/2009/3/layout/StepUpProcess"/>
    <dgm:cxn modelId="{7378AD30-9B47-4CFB-8A0C-A187F4C8A4BE}" type="presParOf" srcId="{B2CA7F34-7F1E-4928-B3E7-B986D08371A6}" destId="{269BC05A-9FC5-407A-917E-EAE1A38DB989}" srcOrd="1" destOrd="0" presId="urn:microsoft.com/office/officeart/2009/3/layout/StepUpProcess"/>
    <dgm:cxn modelId="{537040D7-9024-4048-A85A-3CF28621502E}" type="presParOf" srcId="{B2CA7F34-7F1E-4928-B3E7-B986D08371A6}" destId="{709EF12B-E1D9-4677-99FE-25995DE0E977}" srcOrd="2" destOrd="0" presId="urn:microsoft.com/office/officeart/2009/3/layout/StepUpProcess"/>
    <dgm:cxn modelId="{B170EE66-36A5-4819-9FDD-DFE469847DD8}" type="presParOf" srcId="{C88ADB02-09D3-4C89-A45E-E87CE90BCF37}" destId="{3B0A353B-01EB-48EE-A4A1-7CEC4A0ED915}" srcOrd="1" destOrd="0" presId="urn:microsoft.com/office/officeart/2009/3/layout/StepUpProcess"/>
    <dgm:cxn modelId="{182C063A-F3C8-4ECC-BBE3-8640E7234E74}" type="presParOf" srcId="{3B0A353B-01EB-48EE-A4A1-7CEC4A0ED915}" destId="{BF2A6053-58A1-4044-BA44-A05C03B01E81}" srcOrd="0" destOrd="0" presId="urn:microsoft.com/office/officeart/2009/3/layout/StepUpProcess"/>
    <dgm:cxn modelId="{919B4F7C-DFC9-4F84-AE4B-A758F854850F}" type="presParOf" srcId="{C88ADB02-09D3-4C89-A45E-E87CE90BCF37}" destId="{E171EB07-7A39-4DEC-9F64-EA68680C4966}" srcOrd="2" destOrd="0" presId="urn:microsoft.com/office/officeart/2009/3/layout/StepUpProcess"/>
    <dgm:cxn modelId="{14F2E011-FB94-42EC-82B4-A53D8F72C887}" type="presParOf" srcId="{E171EB07-7A39-4DEC-9F64-EA68680C4966}" destId="{C1521BBF-E85B-4183-BE58-BCB59D9F8D12}" srcOrd="0" destOrd="0" presId="urn:microsoft.com/office/officeart/2009/3/layout/StepUpProcess"/>
    <dgm:cxn modelId="{F4B137B6-3894-4339-AD2C-78C492C699BE}" type="presParOf" srcId="{E171EB07-7A39-4DEC-9F64-EA68680C4966}" destId="{27EBBF86-44BD-4A61-AFF1-65FEB79119D1}" srcOrd="1" destOrd="0" presId="urn:microsoft.com/office/officeart/2009/3/layout/StepUpProcess"/>
    <dgm:cxn modelId="{89075981-336B-4DC5-831F-AEBBA6BA9D78}" type="presParOf" srcId="{E171EB07-7A39-4DEC-9F64-EA68680C4966}" destId="{E63DA425-8F51-4CCE-B259-A584908CCF14}" srcOrd="2" destOrd="0" presId="urn:microsoft.com/office/officeart/2009/3/layout/StepUpProcess"/>
    <dgm:cxn modelId="{1E3FA77C-8C6B-4565-B685-8F558050C11E}" type="presParOf" srcId="{C88ADB02-09D3-4C89-A45E-E87CE90BCF37}" destId="{59C87A9B-B6D0-452C-9B06-ED1FE1E7C99D}" srcOrd="3" destOrd="0" presId="urn:microsoft.com/office/officeart/2009/3/layout/StepUpProcess"/>
    <dgm:cxn modelId="{69312FB1-1D53-43D3-853F-5CFF50FB542E}" type="presParOf" srcId="{59C87A9B-B6D0-452C-9B06-ED1FE1E7C99D}" destId="{A92ADE7E-CB0B-4268-88D5-99493537ED63}" srcOrd="0" destOrd="0" presId="urn:microsoft.com/office/officeart/2009/3/layout/StepUpProcess"/>
    <dgm:cxn modelId="{92FFDA8F-1756-441B-B54C-828E9BF8F12C}" type="presParOf" srcId="{C88ADB02-09D3-4C89-A45E-E87CE90BCF37}" destId="{059595BC-AE1B-4CD3-968A-87A8C937340A}" srcOrd="4" destOrd="0" presId="urn:microsoft.com/office/officeart/2009/3/layout/StepUpProcess"/>
    <dgm:cxn modelId="{6C46503B-7441-4BE7-892F-E0031C85B13D}" type="presParOf" srcId="{059595BC-AE1B-4CD3-968A-87A8C937340A}" destId="{4642ABB5-BAFB-4B6B-82DE-D54E4B3D420E}" srcOrd="0" destOrd="0" presId="urn:microsoft.com/office/officeart/2009/3/layout/StepUpProcess"/>
    <dgm:cxn modelId="{8436D820-E6A7-4F04-8189-466481D8395B}" type="presParOf" srcId="{059595BC-AE1B-4CD3-968A-87A8C937340A}" destId="{C8503314-4CD9-45DA-911F-03BEE67057A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9EEFAC-5D85-43B2-974B-ABBF63C4CC1B}" type="doc">
      <dgm:prSet loTypeId="urn:microsoft.com/office/officeart/2005/8/layout/vList4" loCatId="picture" qsTypeId="urn:microsoft.com/office/officeart/2005/8/quickstyle/3d1" qsCatId="3D" csTypeId="urn:microsoft.com/office/officeart/2005/8/colors/colorful4" csCatId="colorful" phldr="1"/>
      <dgm:spPr/>
    </dgm:pt>
    <dgm:pt modelId="{44AD5BD8-31C6-4493-A3F5-7E2706C11655}">
      <dgm:prSet phldrT="[Texto]" custT="1"/>
      <dgm:spPr/>
      <dgm:t>
        <a:bodyPr lIns="1080000"/>
        <a:lstStyle/>
        <a:p>
          <a:r>
            <a: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 enviou pragas para libertar Israel do Egito</a:t>
          </a:r>
          <a:br>
            <a: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(v. 13-15)</a:t>
          </a:r>
        </a:p>
      </dgm:t>
    </dgm:pt>
    <dgm:pt modelId="{BF5AF630-C62F-4CD9-AF1F-AF8E362C86E7}" type="parTrans" cxnId="{8E354446-C2A2-4D42-B4CA-45E36528661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66BE4F-FCB1-468A-BD84-3628644083BF}" type="sibTrans" cxnId="{8E354446-C2A2-4D42-B4CA-45E36528661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6180C7-6ED2-4669-BED5-9D3B813B2C61}">
      <dgm:prSet phldrT="[Texto]" custT="1"/>
      <dgm:spPr/>
      <dgm:t>
        <a:bodyPr lIns="1080000"/>
        <a:lstStyle/>
        <a:p>
          <a:r>
            <a:rPr lang="pt-BR" sz="2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Abriu o Mar Vermelho (v. 16-19)</a:t>
          </a:r>
        </a:p>
      </dgm:t>
    </dgm:pt>
    <dgm:pt modelId="{6F558095-81AC-43A1-807C-41C1E95D9856}" type="parTrans" cxnId="{E16727A9-2CC3-4126-96C3-0A2169E22A63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97D63F-DC8F-4C61-B77E-2ED12C7D311D}" type="sibTrans" cxnId="{E16727A9-2CC3-4126-96C3-0A2169E22A63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6B8643-19FB-443E-9C6A-CA3F470EE10F}">
      <dgm:prSet phldrT="[Texto]" custT="1"/>
      <dgm:spPr/>
      <dgm:t>
        <a:bodyPr lIns="1080000"/>
        <a:lstStyle/>
        <a:p>
          <a:r>
            <a: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Conduziu o povo pela mão de Moisés e Arão </a:t>
          </a:r>
          <a:r>
            <a: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(v. 20)</a:t>
          </a:r>
        </a:p>
      </dgm:t>
    </dgm:pt>
    <dgm:pt modelId="{18BEA6EE-C5D6-43A5-9CF4-4480B3E8BF71}" type="parTrans" cxnId="{65DD4B49-208D-4602-BF32-3B5996397FA3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31B2EA-9EED-4769-A226-6311F6EC803E}" type="sibTrans" cxnId="{65DD4B49-208D-4602-BF32-3B5996397FA3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038561-70C1-41DF-B20F-3FCD10798DD8}" type="pres">
      <dgm:prSet presAssocID="{DD9EEFAC-5D85-43B2-974B-ABBF63C4CC1B}" presName="linear" presStyleCnt="0">
        <dgm:presLayoutVars>
          <dgm:dir/>
          <dgm:resizeHandles val="exact"/>
        </dgm:presLayoutVars>
      </dgm:prSet>
      <dgm:spPr/>
    </dgm:pt>
    <dgm:pt modelId="{FDA0D297-E761-497A-92DC-EB88AFE70FC4}" type="pres">
      <dgm:prSet presAssocID="{44AD5BD8-31C6-4493-A3F5-7E2706C11655}" presName="comp" presStyleCnt="0"/>
      <dgm:spPr/>
    </dgm:pt>
    <dgm:pt modelId="{83D6E4B1-3BAD-40A5-AF82-D041191582D7}" type="pres">
      <dgm:prSet presAssocID="{44AD5BD8-31C6-4493-A3F5-7E2706C11655}" presName="box" presStyleLbl="node1" presStyleIdx="0" presStyleCnt="3" custLinFactNeighborX="-2735"/>
      <dgm:spPr/>
    </dgm:pt>
    <dgm:pt modelId="{4F078D9E-3342-4958-8AFF-ED71455BEDBA}" type="pres">
      <dgm:prSet presAssocID="{44AD5BD8-31C6-4493-A3F5-7E2706C11655}" presName="img" presStyleLbl="fgImgPlace1" presStyleIdx="0" presStyleCnt="3" custScaleX="192095" custLinFactNeighborX="26850"/>
      <dgm:spPr>
        <a:blipFill rotWithShape="1">
          <a:blip xmlns:r="http://schemas.openxmlformats.org/officeDocument/2006/relationships" r:embed="rId1"/>
          <a:srcRect/>
          <a:stretch>
            <a:fillRect t="-3000" b="-3000"/>
          </a:stretch>
        </a:blipFill>
      </dgm:spPr>
    </dgm:pt>
    <dgm:pt modelId="{15E5D1EE-A924-40BE-A798-6558D6A4EDBC}" type="pres">
      <dgm:prSet presAssocID="{44AD5BD8-31C6-4493-A3F5-7E2706C11655}" presName="text" presStyleLbl="node1" presStyleIdx="0" presStyleCnt="3">
        <dgm:presLayoutVars>
          <dgm:bulletEnabled val="1"/>
        </dgm:presLayoutVars>
      </dgm:prSet>
      <dgm:spPr/>
    </dgm:pt>
    <dgm:pt modelId="{E1849B42-BCB5-4DBD-A7F8-D9EA3CAB7A2E}" type="pres">
      <dgm:prSet presAssocID="{7B66BE4F-FCB1-468A-BD84-3628644083BF}" presName="spacer" presStyleCnt="0"/>
      <dgm:spPr/>
    </dgm:pt>
    <dgm:pt modelId="{3EB96551-EE8F-4EF0-8783-315EF5D61A40}" type="pres">
      <dgm:prSet presAssocID="{476180C7-6ED2-4669-BED5-9D3B813B2C61}" presName="comp" presStyleCnt="0"/>
      <dgm:spPr/>
    </dgm:pt>
    <dgm:pt modelId="{1B96906F-000F-4A54-A89B-E2AE9D558B85}" type="pres">
      <dgm:prSet presAssocID="{476180C7-6ED2-4669-BED5-9D3B813B2C61}" presName="box" presStyleLbl="node1" presStyleIdx="1" presStyleCnt="3" custLinFactNeighborX="-2735"/>
      <dgm:spPr/>
    </dgm:pt>
    <dgm:pt modelId="{786FC633-361F-4C39-9152-0EE091CE6039}" type="pres">
      <dgm:prSet presAssocID="{476180C7-6ED2-4669-BED5-9D3B813B2C61}" presName="img" presStyleLbl="fgImgPlace1" presStyleIdx="1" presStyleCnt="3" custScaleX="192095" custLinFactNeighborX="26850"/>
      <dgm:spPr>
        <a:blipFill rotWithShape="1">
          <a:blip xmlns:r="http://schemas.openxmlformats.org/officeDocument/2006/relationships" r:embed="rId2"/>
          <a:srcRect/>
          <a:stretch>
            <a:fillRect l="-11000" r="-11000"/>
          </a:stretch>
        </a:blipFill>
      </dgm:spPr>
    </dgm:pt>
    <dgm:pt modelId="{59319757-1314-4CB1-B025-F970E4AC7E73}" type="pres">
      <dgm:prSet presAssocID="{476180C7-6ED2-4669-BED5-9D3B813B2C61}" presName="text" presStyleLbl="node1" presStyleIdx="1" presStyleCnt="3">
        <dgm:presLayoutVars>
          <dgm:bulletEnabled val="1"/>
        </dgm:presLayoutVars>
      </dgm:prSet>
      <dgm:spPr/>
    </dgm:pt>
    <dgm:pt modelId="{716C2464-7FD4-467D-AEBC-60FF79F1AC27}" type="pres">
      <dgm:prSet presAssocID="{0997D63F-DC8F-4C61-B77E-2ED12C7D311D}" presName="spacer" presStyleCnt="0"/>
      <dgm:spPr/>
    </dgm:pt>
    <dgm:pt modelId="{863016C1-481A-4488-997D-E2FD23EDFB15}" type="pres">
      <dgm:prSet presAssocID="{2F6B8643-19FB-443E-9C6A-CA3F470EE10F}" presName="comp" presStyleCnt="0"/>
      <dgm:spPr/>
    </dgm:pt>
    <dgm:pt modelId="{10AA9657-A2FC-4EB6-B3AE-71141812C6CD}" type="pres">
      <dgm:prSet presAssocID="{2F6B8643-19FB-443E-9C6A-CA3F470EE10F}" presName="box" presStyleLbl="node1" presStyleIdx="2" presStyleCnt="3" custLinFactNeighborX="-2735"/>
      <dgm:spPr/>
    </dgm:pt>
    <dgm:pt modelId="{9AE31C85-7553-4C99-BDED-EB0DD2A44345}" type="pres">
      <dgm:prSet presAssocID="{2F6B8643-19FB-443E-9C6A-CA3F470EE10F}" presName="img" presStyleLbl="fgImgPlace1" presStyleIdx="2" presStyleCnt="3" custScaleX="192095" custLinFactNeighborX="26850"/>
      <dgm:spPr>
        <a:blipFill rotWithShape="1">
          <a:blip xmlns:r="http://schemas.openxmlformats.org/officeDocument/2006/relationships" r:embed="rId3"/>
          <a:srcRect/>
          <a:stretch>
            <a:fillRect l="-13000" r="-13000"/>
          </a:stretch>
        </a:blipFill>
      </dgm:spPr>
    </dgm:pt>
    <dgm:pt modelId="{1F9588B1-70F2-475B-9781-2DADDA9F9B8B}" type="pres">
      <dgm:prSet presAssocID="{2F6B8643-19FB-443E-9C6A-CA3F470EE10F}" presName="text" presStyleLbl="node1" presStyleIdx="2" presStyleCnt="3">
        <dgm:presLayoutVars>
          <dgm:bulletEnabled val="1"/>
        </dgm:presLayoutVars>
      </dgm:prSet>
      <dgm:spPr/>
    </dgm:pt>
  </dgm:ptLst>
  <dgm:cxnLst>
    <dgm:cxn modelId="{9DC34706-AF85-4C05-976C-EA1A7946C302}" type="presOf" srcId="{2F6B8643-19FB-443E-9C6A-CA3F470EE10F}" destId="{1F9588B1-70F2-475B-9781-2DADDA9F9B8B}" srcOrd="1" destOrd="0" presId="urn:microsoft.com/office/officeart/2005/8/layout/vList4"/>
    <dgm:cxn modelId="{6B69531D-D759-4357-9E13-CE738EEC77EB}" type="presOf" srcId="{476180C7-6ED2-4669-BED5-9D3B813B2C61}" destId="{59319757-1314-4CB1-B025-F970E4AC7E73}" srcOrd="1" destOrd="0" presId="urn:microsoft.com/office/officeart/2005/8/layout/vList4"/>
    <dgm:cxn modelId="{595A782C-7465-4412-B067-0DD21697E8DF}" type="presOf" srcId="{44AD5BD8-31C6-4493-A3F5-7E2706C11655}" destId="{83D6E4B1-3BAD-40A5-AF82-D041191582D7}" srcOrd="0" destOrd="0" presId="urn:microsoft.com/office/officeart/2005/8/layout/vList4"/>
    <dgm:cxn modelId="{3C85F534-2565-4826-8D3B-6B76D1DE30A6}" type="presOf" srcId="{2F6B8643-19FB-443E-9C6A-CA3F470EE10F}" destId="{10AA9657-A2FC-4EB6-B3AE-71141812C6CD}" srcOrd="0" destOrd="0" presId="urn:microsoft.com/office/officeart/2005/8/layout/vList4"/>
    <dgm:cxn modelId="{4127405E-7C67-488F-A8F7-B1F3622168AD}" type="presOf" srcId="{44AD5BD8-31C6-4493-A3F5-7E2706C11655}" destId="{15E5D1EE-A924-40BE-A798-6558D6A4EDBC}" srcOrd="1" destOrd="0" presId="urn:microsoft.com/office/officeart/2005/8/layout/vList4"/>
    <dgm:cxn modelId="{8E354446-C2A2-4D42-B4CA-45E36528661E}" srcId="{DD9EEFAC-5D85-43B2-974B-ABBF63C4CC1B}" destId="{44AD5BD8-31C6-4493-A3F5-7E2706C11655}" srcOrd="0" destOrd="0" parTransId="{BF5AF630-C62F-4CD9-AF1F-AF8E362C86E7}" sibTransId="{7B66BE4F-FCB1-468A-BD84-3628644083BF}"/>
    <dgm:cxn modelId="{65DD4B49-208D-4602-BF32-3B5996397FA3}" srcId="{DD9EEFAC-5D85-43B2-974B-ABBF63C4CC1B}" destId="{2F6B8643-19FB-443E-9C6A-CA3F470EE10F}" srcOrd="2" destOrd="0" parTransId="{18BEA6EE-C5D6-43A5-9CF4-4480B3E8BF71}" sibTransId="{6931B2EA-9EED-4769-A226-6311F6EC803E}"/>
    <dgm:cxn modelId="{B2B33783-19EA-44D0-B82B-B3AE1EAA5857}" type="presOf" srcId="{476180C7-6ED2-4669-BED5-9D3B813B2C61}" destId="{1B96906F-000F-4A54-A89B-E2AE9D558B85}" srcOrd="0" destOrd="0" presId="urn:microsoft.com/office/officeart/2005/8/layout/vList4"/>
    <dgm:cxn modelId="{E16727A9-2CC3-4126-96C3-0A2169E22A63}" srcId="{DD9EEFAC-5D85-43B2-974B-ABBF63C4CC1B}" destId="{476180C7-6ED2-4669-BED5-9D3B813B2C61}" srcOrd="1" destOrd="0" parTransId="{6F558095-81AC-43A1-807C-41C1E95D9856}" sibTransId="{0997D63F-DC8F-4C61-B77E-2ED12C7D311D}"/>
    <dgm:cxn modelId="{C015ECCD-6FAE-4021-9D38-4DF00B3A6D63}" type="presOf" srcId="{DD9EEFAC-5D85-43B2-974B-ABBF63C4CC1B}" destId="{39038561-70C1-41DF-B20F-3FCD10798DD8}" srcOrd="0" destOrd="0" presId="urn:microsoft.com/office/officeart/2005/8/layout/vList4"/>
    <dgm:cxn modelId="{EFAFCBF3-CB91-46DE-91DC-73EA07661DB8}" type="presParOf" srcId="{39038561-70C1-41DF-B20F-3FCD10798DD8}" destId="{FDA0D297-E761-497A-92DC-EB88AFE70FC4}" srcOrd="0" destOrd="0" presId="urn:microsoft.com/office/officeart/2005/8/layout/vList4"/>
    <dgm:cxn modelId="{01EAB4C7-6695-474E-AA6F-3DEB3E822BB8}" type="presParOf" srcId="{FDA0D297-E761-497A-92DC-EB88AFE70FC4}" destId="{83D6E4B1-3BAD-40A5-AF82-D041191582D7}" srcOrd="0" destOrd="0" presId="urn:microsoft.com/office/officeart/2005/8/layout/vList4"/>
    <dgm:cxn modelId="{36EA8990-7074-4538-B5CA-33A0B045B342}" type="presParOf" srcId="{FDA0D297-E761-497A-92DC-EB88AFE70FC4}" destId="{4F078D9E-3342-4958-8AFF-ED71455BEDBA}" srcOrd="1" destOrd="0" presId="urn:microsoft.com/office/officeart/2005/8/layout/vList4"/>
    <dgm:cxn modelId="{FED22CDC-B84D-4AB8-BF91-722FE422623E}" type="presParOf" srcId="{FDA0D297-E761-497A-92DC-EB88AFE70FC4}" destId="{15E5D1EE-A924-40BE-A798-6558D6A4EDBC}" srcOrd="2" destOrd="0" presId="urn:microsoft.com/office/officeart/2005/8/layout/vList4"/>
    <dgm:cxn modelId="{EA14817E-190A-42F3-8634-1F6D7E8AD5E7}" type="presParOf" srcId="{39038561-70C1-41DF-B20F-3FCD10798DD8}" destId="{E1849B42-BCB5-4DBD-A7F8-D9EA3CAB7A2E}" srcOrd="1" destOrd="0" presId="urn:microsoft.com/office/officeart/2005/8/layout/vList4"/>
    <dgm:cxn modelId="{D223103D-5041-42C4-8B26-BFE27051F31B}" type="presParOf" srcId="{39038561-70C1-41DF-B20F-3FCD10798DD8}" destId="{3EB96551-EE8F-4EF0-8783-315EF5D61A40}" srcOrd="2" destOrd="0" presId="urn:microsoft.com/office/officeart/2005/8/layout/vList4"/>
    <dgm:cxn modelId="{FAEBEEDA-E299-4EA3-826F-4634C7BDB682}" type="presParOf" srcId="{3EB96551-EE8F-4EF0-8783-315EF5D61A40}" destId="{1B96906F-000F-4A54-A89B-E2AE9D558B85}" srcOrd="0" destOrd="0" presId="urn:microsoft.com/office/officeart/2005/8/layout/vList4"/>
    <dgm:cxn modelId="{C697DB8D-1120-4205-9EEA-50C8DD395C87}" type="presParOf" srcId="{3EB96551-EE8F-4EF0-8783-315EF5D61A40}" destId="{786FC633-361F-4C39-9152-0EE091CE6039}" srcOrd="1" destOrd="0" presId="urn:microsoft.com/office/officeart/2005/8/layout/vList4"/>
    <dgm:cxn modelId="{C33DBDEB-4575-4C40-920E-4AA565FED061}" type="presParOf" srcId="{3EB96551-EE8F-4EF0-8783-315EF5D61A40}" destId="{59319757-1314-4CB1-B025-F970E4AC7E73}" srcOrd="2" destOrd="0" presId="urn:microsoft.com/office/officeart/2005/8/layout/vList4"/>
    <dgm:cxn modelId="{62336C8B-22E4-449E-AD6A-F4C568EEB859}" type="presParOf" srcId="{39038561-70C1-41DF-B20F-3FCD10798DD8}" destId="{716C2464-7FD4-467D-AEBC-60FF79F1AC27}" srcOrd="3" destOrd="0" presId="urn:microsoft.com/office/officeart/2005/8/layout/vList4"/>
    <dgm:cxn modelId="{96CD13CC-2FE1-48BD-B44D-6A0EA5208706}" type="presParOf" srcId="{39038561-70C1-41DF-B20F-3FCD10798DD8}" destId="{863016C1-481A-4488-997D-E2FD23EDFB15}" srcOrd="4" destOrd="0" presId="urn:microsoft.com/office/officeart/2005/8/layout/vList4"/>
    <dgm:cxn modelId="{72CF5F21-1F71-47C7-9DED-A55B3E013C85}" type="presParOf" srcId="{863016C1-481A-4488-997D-E2FD23EDFB15}" destId="{10AA9657-A2FC-4EB6-B3AE-71141812C6CD}" srcOrd="0" destOrd="0" presId="urn:microsoft.com/office/officeart/2005/8/layout/vList4"/>
    <dgm:cxn modelId="{E10A8C6F-5D5D-46DD-B34D-05CE82E67E92}" type="presParOf" srcId="{863016C1-481A-4488-997D-E2FD23EDFB15}" destId="{9AE31C85-7553-4C99-BDED-EB0DD2A44345}" srcOrd="1" destOrd="0" presId="urn:microsoft.com/office/officeart/2005/8/layout/vList4"/>
    <dgm:cxn modelId="{EBD8C2EC-1049-4C73-AFC9-B37ADB4A4A49}" type="presParOf" srcId="{863016C1-481A-4488-997D-E2FD23EDFB15}" destId="{1F9588B1-70F2-475B-9781-2DADDA9F9B8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781AA1-57FF-4ACE-883F-4970F4CEBD4C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E5A0EDF-D0C1-4F3E-8FF5-73D66963BFE9}">
      <dgm:prSet custT="1"/>
      <dgm:spPr/>
      <dgm:t>
        <a:bodyPr/>
        <a:lstStyle/>
        <a:p>
          <a:r>
            <a:rPr lang="pt-BR" sz="2000" b="1" dirty="0"/>
            <a:t>Não sejas impacientes com as causas dos maus</a:t>
          </a:r>
          <a:r>
            <a:rPr lang="es-ES" sz="2000" b="1" dirty="0"/>
            <a:t>(v. 1-2)</a:t>
          </a:r>
        </a:p>
      </dgm:t>
    </dgm:pt>
    <dgm:pt modelId="{9D5608F5-03E9-49FE-91B5-D1C90B0A1089}" type="parTrans" cxnId="{5D19E47A-F9CB-4BD5-932A-47F78944DC65}">
      <dgm:prSet/>
      <dgm:spPr/>
      <dgm:t>
        <a:bodyPr/>
        <a:lstStyle/>
        <a:p>
          <a:endParaRPr lang="es-ES" sz="2000" b="1"/>
        </a:p>
      </dgm:t>
    </dgm:pt>
    <dgm:pt modelId="{C1F5A321-3E7C-42A5-8B75-EB94B87436B8}" type="sibTrans" cxnId="{5D19E47A-F9CB-4BD5-932A-47F78944DC65}">
      <dgm:prSet/>
      <dgm:spPr/>
      <dgm:t>
        <a:bodyPr/>
        <a:lstStyle/>
        <a:p>
          <a:endParaRPr lang="es-ES" sz="2000" b="1"/>
        </a:p>
      </dgm:t>
    </dgm:pt>
    <dgm:pt modelId="{DE798CE6-4E5E-43D9-B2D3-E387AAE00D2C}">
      <dgm:prSet custT="1"/>
      <dgm:spPr/>
      <dgm:t>
        <a:bodyPr/>
        <a:lstStyle/>
        <a:p>
          <a:r>
            <a:rPr lang="pt-BR" sz="2000" b="1" dirty="0"/>
            <a:t>Confie em Deus e faça o bem</a:t>
          </a:r>
          <a:r>
            <a:rPr lang="es-ES" sz="2000" b="1" dirty="0"/>
            <a:t> (v. 3)</a:t>
          </a:r>
        </a:p>
      </dgm:t>
    </dgm:pt>
    <dgm:pt modelId="{ACC1D320-F94D-4B8E-A175-B62CFE39ABE2}" type="parTrans" cxnId="{338E4E67-9CEB-45FA-B683-96B1CD4F5003}">
      <dgm:prSet/>
      <dgm:spPr/>
      <dgm:t>
        <a:bodyPr/>
        <a:lstStyle/>
        <a:p>
          <a:endParaRPr lang="es-ES" sz="2000" b="1"/>
        </a:p>
      </dgm:t>
    </dgm:pt>
    <dgm:pt modelId="{6E114196-DD36-49AF-974C-BC28CF382C77}" type="sibTrans" cxnId="{338E4E67-9CEB-45FA-B683-96B1CD4F5003}">
      <dgm:prSet/>
      <dgm:spPr/>
      <dgm:t>
        <a:bodyPr/>
        <a:lstStyle/>
        <a:p>
          <a:endParaRPr lang="es-ES" sz="2000" b="1"/>
        </a:p>
      </dgm:t>
    </dgm:pt>
    <dgm:pt modelId="{546EA8CB-F2E9-416B-A11E-AB6F06F6AA66}">
      <dgm:prSet custT="1"/>
      <dgm:spPr/>
      <dgm:t>
        <a:bodyPr/>
        <a:lstStyle/>
        <a:p>
          <a:r>
            <a:rPr lang="pt-BR" sz="2000" b="1" noProof="0" dirty="0"/>
            <a:t>Deleite-se no Senhor (v. 4)</a:t>
          </a:r>
        </a:p>
      </dgm:t>
    </dgm:pt>
    <dgm:pt modelId="{53D2C3D4-A2E2-42B9-BB18-47330A82E585}" type="parTrans" cxnId="{4C11BE26-CDB2-4FAB-8CF9-56A50A9C53A8}">
      <dgm:prSet/>
      <dgm:spPr/>
      <dgm:t>
        <a:bodyPr/>
        <a:lstStyle/>
        <a:p>
          <a:endParaRPr lang="es-ES" sz="2000" b="1"/>
        </a:p>
      </dgm:t>
    </dgm:pt>
    <dgm:pt modelId="{B7428C77-4104-44A6-BCCC-F129CBFA2EE7}" type="sibTrans" cxnId="{4C11BE26-CDB2-4FAB-8CF9-56A50A9C53A8}">
      <dgm:prSet/>
      <dgm:spPr/>
      <dgm:t>
        <a:bodyPr/>
        <a:lstStyle/>
        <a:p>
          <a:endParaRPr lang="es-ES" sz="2000" b="1"/>
        </a:p>
      </dgm:t>
    </dgm:pt>
    <dgm:pt modelId="{99673E62-83A9-4C82-B0A0-2632AB65977A}">
      <dgm:prSet custT="1"/>
      <dgm:spPr/>
      <dgm:t>
        <a:bodyPr/>
        <a:lstStyle/>
        <a:p>
          <a:r>
            <a:rPr lang="pt-BR" sz="2000" b="1" dirty="0"/>
            <a:t>Entregue o teu caminho ao Senhor </a:t>
          </a:r>
          <a:r>
            <a:rPr lang="es-ES" sz="2000" b="1" dirty="0"/>
            <a:t>(v. 5)</a:t>
          </a:r>
        </a:p>
      </dgm:t>
    </dgm:pt>
    <dgm:pt modelId="{50C4F354-0980-449F-BA1B-7A006B03132D}" type="parTrans" cxnId="{8B394714-219F-45ED-8C5C-B975CE97FD94}">
      <dgm:prSet/>
      <dgm:spPr/>
      <dgm:t>
        <a:bodyPr/>
        <a:lstStyle/>
        <a:p>
          <a:endParaRPr lang="es-ES" sz="2000" b="1"/>
        </a:p>
      </dgm:t>
    </dgm:pt>
    <dgm:pt modelId="{C49C7B5A-AE9D-4F9D-98FB-E7848E36020E}" type="sibTrans" cxnId="{8B394714-219F-45ED-8C5C-B975CE97FD94}">
      <dgm:prSet/>
      <dgm:spPr/>
      <dgm:t>
        <a:bodyPr/>
        <a:lstStyle/>
        <a:p>
          <a:endParaRPr lang="es-ES" sz="2000" b="1"/>
        </a:p>
      </dgm:t>
    </dgm:pt>
    <dgm:pt modelId="{EDE5C2CB-4316-4A7B-B106-4852E133E118}">
      <dgm:prSet custT="1"/>
      <dgm:spPr/>
      <dgm:t>
        <a:bodyPr/>
        <a:lstStyle/>
        <a:p>
          <a:r>
            <a:rPr lang="pt-BR" sz="2000" b="1" dirty="0"/>
            <a:t>Confie em Deus e Ele o fará </a:t>
          </a:r>
          <a:r>
            <a:rPr lang="es-ES" sz="2000" b="1" dirty="0"/>
            <a:t>(v. 6)</a:t>
          </a:r>
        </a:p>
      </dgm:t>
    </dgm:pt>
    <dgm:pt modelId="{14207E3A-F09E-4244-B220-2492ED534849}" type="parTrans" cxnId="{3292A8BC-A008-412E-BEC6-642DB5037EC9}">
      <dgm:prSet/>
      <dgm:spPr/>
      <dgm:t>
        <a:bodyPr/>
        <a:lstStyle/>
        <a:p>
          <a:endParaRPr lang="es-ES" sz="2000" b="1"/>
        </a:p>
      </dgm:t>
    </dgm:pt>
    <dgm:pt modelId="{203D648B-8268-4317-8B19-32E72E38C6B4}" type="sibTrans" cxnId="{3292A8BC-A008-412E-BEC6-642DB5037EC9}">
      <dgm:prSet/>
      <dgm:spPr/>
      <dgm:t>
        <a:bodyPr/>
        <a:lstStyle/>
        <a:p>
          <a:endParaRPr lang="es-ES" sz="2000" b="1"/>
        </a:p>
      </dgm:t>
    </dgm:pt>
    <dgm:pt modelId="{44D17A0A-FC28-4299-8F08-386FF3CF1647}">
      <dgm:prSet custT="1"/>
      <dgm:spPr/>
      <dgm:t>
        <a:bodyPr/>
        <a:lstStyle/>
        <a:p>
          <a:r>
            <a:rPr lang="pt-BR" sz="2000" b="1" dirty="0"/>
            <a:t>Espere em tranquilamente em Deus </a:t>
          </a:r>
          <a:r>
            <a:rPr lang="es-ES" sz="2000" b="1" dirty="0"/>
            <a:t>(v. 7a)</a:t>
          </a:r>
        </a:p>
      </dgm:t>
    </dgm:pt>
    <dgm:pt modelId="{2BCB0EB4-F498-429C-A672-97D56DC3019C}" type="parTrans" cxnId="{5D58A679-C7ED-407F-B11B-3E3384C945BE}">
      <dgm:prSet/>
      <dgm:spPr/>
      <dgm:t>
        <a:bodyPr/>
        <a:lstStyle/>
        <a:p>
          <a:endParaRPr lang="es-ES" sz="2000" b="1"/>
        </a:p>
      </dgm:t>
    </dgm:pt>
    <dgm:pt modelId="{9EF55136-013D-47FE-AEF8-453727E37624}" type="sibTrans" cxnId="{5D58A679-C7ED-407F-B11B-3E3384C945BE}">
      <dgm:prSet/>
      <dgm:spPr/>
      <dgm:t>
        <a:bodyPr/>
        <a:lstStyle/>
        <a:p>
          <a:endParaRPr lang="es-ES" sz="2000" b="1"/>
        </a:p>
      </dgm:t>
    </dgm:pt>
    <dgm:pt modelId="{8196758E-F320-4E46-939E-4FD63B09FF3D}">
      <dgm:prSet custT="1"/>
      <dgm:spPr/>
      <dgm:t>
        <a:bodyPr/>
        <a:lstStyle/>
        <a:p>
          <a:r>
            <a:rPr lang="pt-BR" sz="2000" b="1" dirty="0"/>
            <a:t>Não fique chateado se os maus prosperaram </a:t>
          </a:r>
          <a:r>
            <a:rPr lang="es-ES" sz="2000" b="1" dirty="0"/>
            <a:t>(v. 7b)</a:t>
          </a:r>
        </a:p>
      </dgm:t>
    </dgm:pt>
    <dgm:pt modelId="{1A69ECF8-850D-4A4B-BAB8-271FCB7A47D7}" type="parTrans" cxnId="{90624393-28D9-42B9-BA86-FE0AA776DC64}">
      <dgm:prSet/>
      <dgm:spPr/>
      <dgm:t>
        <a:bodyPr/>
        <a:lstStyle/>
        <a:p>
          <a:endParaRPr lang="es-ES" sz="2000" b="1"/>
        </a:p>
      </dgm:t>
    </dgm:pt>
    <dgm:pt modelId="{10EEFF4C-4F20-4FC8-AFE3-51E726349023}" type="sibTrans" cxnId="{90624393-28D9-42B9-BA86-FE0AA776DC64}">
      <dgm:prSet/>
      <dgm:spPr/>
      <dgm:t>
        <a:bodyPr/>
        <a:lstStyle/>
        <a:p>
          <a:endParaRPr lang="es-ES" sz="2000" b="1"/>
        </a:p>
      </dgm:t>
    </dgm:pt>
    <dgm:pt modelId="{B5EA959C-5255-46F6-ABB0-4CAF103AF5F8}">
      <dgm:prSet custT="1"/>
      <dgm:spPr/>
      <dgm:t>
        <a:bodyPr/>
        <a:lstStyle/>
        <a:p>
          <a:r>
            <a:rPr lang="it-IT" sz="2000" b="1" dirty="0"/>
            <a:t>Deixe a ira e abandone o furor</a:t>
          </a:r>
          <a:r>
            <a:rPr lang="es-ES" sz="2000" b="1" dirty="0"/>
            <a:t> (v. 8a)</a:t>
          </a:r>
        </a:p>
      </dgm:t>
    </dgm:pt>
    <dgm:pt modelId="{567A8DAF-95E6-47D7-A491-8B7D5F8FCBBD}" type="parTrans" cxnId="{0E13D61A-3F37-417C-8F9D-33000645F37F}">
      <dgm:prSet/>
      <dgm:spPr/>
      <dgm:t>
        <a:bodyPr/>
        <a:lstStyle/>
        <a:p>
          <a:endParaRPr lang="es-ES" sz="2000" b="1"/>
        </a:p>
      </dgm:t>
    </dgm:pt>
    <dgm:pt modelId="{79417C07-5562-4644-B666-D31D561A0B50}" type="sibTrans" cxnId="{0E13D61A-3F37-417C-8F9D-33000645F37F}">
      <dgm:prSet/>
      <dgm:spPr/>
      <dgm:t>
        <a:bodyPr/>
        <a:lstStyle/>
        <a:p>
          <a:endParaRPr lang="es-ES" sz="2000" b="1"/>
        </a:p>
      </dgm:t>
    </dgm:pt>
    <dgm:pt modelId="{175F3AF2-E8B2-439E-834A-7EBABBBB3589}">
      <dgm:prSet custT="1"/>
      <dgm:spPr/>
      <dgm:t>
        <a:bodyPr/>
        <a:lstStyle/>
        <a:p>
          <a:r>
            <a:rPr lang="pt-BR" sz="2000" b="1" dirty="0"/>
            <a:t>Não fique impaciente e acabe fazendo o mal </a:t>
          </a:r>
          <a:r>
            <a:rPr lang="es-ES" sz="2000" b="1" dirty="0"/>
            <a:t>(v. 8b)</a:t>
          </a:r>
        </a:p>
      </dgm:t>
    </dgm:pt>
    <dgm:pt modelId="{476A0B7B-D36E-4B28-B4AF-C6F6E8F5322C}" type="parTrans" cxnId="{F6FF67FA-73E2-4A1B-9083-5901CE6A9DC0}">
      <dgm:prSet/>
      <dgm:spPr/>
      <dgm:t>
        <a:bodyPr/>
        <a:lstStyle/>
        <a:p>
          <a:endParaRPr lang="es-ES" sz="2000" b="1"/>
        </a:p>
      </dgm:t>
    </dgm:pt>
    <dgm:pt modelId="{14466E22-98BA-4BAF-8BFF-FBB15B9C97C3}" type="sibTrans" cxnId="{F6FF67FA-73E2-4A1B-9083-5901CE6A9DC0}">
      <dgm:prSet/>
      <dgm:spPr/>
      <dgm:t>
        <a:bodyPr/>
        <a:lstStyle/>
        <a:p>
          <a:endParaRPr lang="es-ES" sz="2000" b="1"/>
        </a:p>
      </dgm:t>
    </dgm:pt>
    <dgm:pt modelId="{EAD069A7-561B-4823-AD95-56EFAEB52F86}">
      <dgm:prSet custT="1"/>
      <dgm:spPr/>
      <dgm:t>
        <a:bodyPr/>
        <a:lstStyle/>
        <a:p>
          <a:r>
            <a:rPr lang="pt-BR" sz="2000" b="1" dirty="0"/>
            <a:t>Pense que os maus serão destruídos </a:t>
          </a:r>
          <a:r>
            <a:rPr lang="es-ES" sz="2000" b="1" dirty="0"/>
            <a:t>(v. 9a)</a:t>
          </a:r>
        </a:p>
      </dgm:t>
    </dgm:pt>
    <dgm:pt modelId="{76FA18EB-7B43-493E-9D94-4FC5B0F9A686}" type="parTrans" cxnId="{60D665B8-ED80-489D-81D0-6F759D8EBAA4}">
      <dgm:prSet/>
      <dgm:spPr/>
      <dgm:t>
        <a:bodyPr/>
        <a:lstStyle/>
        <a:p>
          <a:endParaRPr lang="es-ES" sz="2000" b="1"/>
        </a:p>
      </dgm:t>
    </dgm:pt>
    <dgm:pt modelId="{3D2F278D-A593-4F06-849C-0D90CCEA5961}" type="sibTrans" cxnId="{60D665B8-ED80-489D-81D0-6F759D8EBAA4}">
      <dgm:prSet/>
      <dgm:spPr/>
      <dgm:t>
        <a:bodyPr/>
        <a:lstStyle/>
        <a:p>
          <a:endParaRPr lang="es-ES" sz="2000" b="1"/>
        </a:p>
      </dgm:t>
    </dgm:pt>
    <dgm:pt modelId="{57F81FC9-F9B7-43BB-9DDE-706421D43CFA}">
      <dgm:prSet custT="1"/>
      <dgm:spPr/>
      <dgm:t>
        <a:bodyPr/>
        <a:lstStyle/>
        <a:p>
          <a:r>
            <a:rPr lang="pt-BR" sz="2000" b="1" dirty="0"/>
            <a:t>Pense que os justos herdarão a Terra </a:t>
          </a:r>
          <a:r>
            <a:rPr lang="es-ES" sz="2000" b="1" dirty="0"/>
            <a:t>(v. 9b)</a:t>
          </a:r>
        </a:p>
      </dgm:t>
    </dgm:pt>
    <dgm:pt modelId="{B8C7D827-C57F-48AC-A870-2D1040822021}" type="parTrans" cxnId="{81722601-6CC1-4BC4-B159-D73EADDC424A}">
      <dgm:prSet/>
      <dgm:spPr/>
      <dgm:t>
        <a:bodyPr/>
        <a:lstStyle/>
        <a:p>
          <a:endParaRPr lang="es-ES" sz="2000" b="1"/>
        </a:p>
      </dgm:t>
    </dgm:pt>
    <dgm:pt modelId="{710E9FF3-6574-42BB-BFFE-25E3BC87E800}" type="sibTrans" cxnId="{81722601-6CC1-4BC4-B159-D73EADDC424A}">
      <dgm:prSet/>
      <dgm:spPr/>
      <dgm:t>
        <a:bodyPr/>
        <a:lstStyle/>
        <a:p>
          <a:endParaRPr lang="es-ES" sz="2000" b="1"/>
        </a:p>
      </dgm:t>
    </dgm:pt>
    <dgm:pt modelId="{AEE412A4-1706-4B03-AE1A-AA705CE77118}" type="pres">
      <dgm:prSet presAssocID="{D2781AA1-57FF-4ACE-883F-4970F4CEBD4C}" presName="linear" presStyleCnt="0">
        <dgm:presLayoutVars>
          <dgm:animLvl val="lvl"/>
          <dgm:resizeHandles val="exact"/>
        </dgm:presLayoutVars>
      </dgm:prSet>
      <dgm:spPr/>
    </dgm:pt>
    <dgm:pt modelId="{0B9FF635-9EFB-459C-A587-1CABB8E5B357}" type="pres">
      <dgm:prSet presAssocID="{5E5A0EDF-D0C1-4F3E-8FF5-73D66963BFE9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100319A0-8F75-47DA-AE68-AB3438810769}" type="pres">
      <dgm:prSet presAssocID="{C1F5A321-3E7C-42A5-8B75-EB94B87436B8}" presName="spacer" presStyleCnt="0"/>
      <dgm:spPr/>
    </dgm:pt>
    <dgm:pt modelId="{4A34DF65-3098-4440-B701-9A5B79F1E1B1}" type="pres">
      <dgm:prSet presAssocID="{DE798CE6-4E5E-43D9-B2D3-E387AAE00D2C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A7BC1B09-309C-443B-AD3F-C289136D7909}" type="pres">
      <dgm:prSet presAssocID="{6E114196-DD36-49AF-974C-BC28CF382C77}" presName="spacer" presStyleCnt="0"/>
      <dgm:spPr/>
    </dgm:pt>
    <dgm:pt modelId="{77553FB9-8F35-419B-BD0A-D7408B6501FD}" type="pres">
      <dgm:prSet presAssocID="{546EA8CB-F2E9-416B-A11E-AB6F06F6AA66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269B3170-5435-42F3-BBDD-CEFDA00F2E41}" type="pres">
      <dgm:prSet presAssocID="{B7428C77-4104-44A6-BCCC-F129CBFA2EE7}" presName="spacer" presStyleCnt="0"/>
      <dgm:spPr/>
    </dgm:pt>
    <dgm:pt modelId="{861061B3-DABF-4911-8045-233040F89656}" type="pres">
      <dgm:prSet presAssocID="{99673E62-83A9-4C82-B0A0-2632AB65977A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5F3ACB70-2C56-4AB5-95F2-A64B3468927B}" type="pres">
      <dgm:prSet presAssocID="{C49C7B5A-AE9D-4F9D-98FB-E7848E36020E}" presName="spacer" presStyleCnt="0"/>
      <dgm:spPr/>
    </dgm:pt>
    <dgm:pt modelId="{B97CF482-8E65-45CF-B03B-9A5EACB58466}" type="pres">
      <dgm:prSet presAssocID="{EDE5C2CB-4316-4A7B-B106-4852E133E118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D97B7E59-9067-4573-B370-4BA34DD4B3F2}" type="pres">
      <dgm:prSet presAssocID="{203D648B-8268-4317-8B19-32E72E38C6B4}" presName="spacer" presStyleCnt="0"/>
      <dgm:spPr/>
    </dgm:pt>
    <dgm:pt modelId="{1D06EB19-B58F-43E9-BF19-257004E9BC38}" type="pres">
      <dgm:prSet presAssocID="{44D17A0A-FC28-4299-8F08-386FF3CF1647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E41B0901-C5C2-415D-BE33-F2F2A1EEDFC4}" type="pres">
      <dgm:prSet presAssocID="{9EF55136-013D-47FE-AEF8-453727E37624}" presName="spacer" presStyleCnt="0"/>
      <dgm:spPr/>
    </dgm:pt>
    <dgm:pt modelId="{19945E03-8495-4DC1-BEA6-3350B6DAACE2}" type="pres">
      <dgm:prSet presAssocID="{8196758E-F320-4E46-939E-4FD63B09FF3D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4256D6C2-2FF4-4024-BE47-66FC5691ED95}" type="pres">
      <dgm:prSet presAssocID="{10EEFF4C-4F20-4FC8-AFE3-51E726349023}" presName="spacer" presStyleCnt="0"/>
      <dgm:spPr/>
    </dgm:pt>
    <dgm:pt modelId="{3FC4194E-78CA-45C4-A7E7-951475A68FA3}" type="pres">
      <dgm:prSet presAssocID="{B5EA959C-5255-46F6-ABB0-4CAF103AF5F8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613EAAF0-2089-4E9F-8999-D692E77E4DA1}" type="pres">
      <dgm:prSet presAssocID="{79417C07-5562-4644-B666-D31D561A0B50}" presName="spacer" presStyleCnt="0"/>
      <dgm:spPr/>
    </dgm:pt>
    <dgm:pt modelId="{80F40BEA-06B8-42EA-A745-07415BB1EDEF}" type="pres">
      <dgm:prSet presAssocID="{175F3AF2-E8B2-439E-834A-7EBABBBB3589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030BC711-BD9F-4307-A35B-E51DD6F76B62}" type="pres">
      <dgm:prSet presAssocID="{14466E22-98BA-4BAF-8BFF-FBB15B9C97C3}" presName="spacer" presStyleCnt="0"/>
      <dgm:spPr/>
    </dgm:pt>
    <dgm:pt modelId="{6BCF324E-8CDA-4E8D-AE85-93CF2CF3E55C}" type="pres">
      <dgm:prSet presAssocID="{EAD069A7-561B-4823-AD95-56EFAEB52F86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E9F88C9D-1EE8-4F4C-90F6-F9DBC9D0A8B3}" type="pres">
      <dgm:prSet presAssocID="{3D2F278D-A593-4F06-849C-0D90CCEA5961}" presName="spacer" presStyleCnt="0"/>
      <dgm:spPr/>
    </dgm:pt>
    <dgm:pt modelId="{D21C56ED-2ABD-4D25-AA24-90CF9F0E74FA}" type="pres">
      <dgm:prSet presAssocID="{57F81FC9-F9B7-43BB-9DDE-706421D43CFA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81722601-6CC1-4BC4-B159-D73EADDC424A}" srcId="{D2781AA1-57FF-4ACE-883F-4970F4CEBD4C}" destId="{57F81FC9-F9B7-43BB-9DDE-706421D43CFA}" srcOrd="10" destOrd="0" parTransId="{B8C7D827-C57F-48AC-A870-2D1040822021}" sibTransId="{710E9FF3-6574-42BB-BFFE-25E3BC87E800}"/>
    <dgm:cxn modelId="{377C4810-4D8D-400A-A0E9-13389F18CC48}" type="presOf" srcId="{B5EA959C-5255-46F6-ABB0-4CAF103AF5F8}" destId="{3FC4194E-78CA-45C4-A7E7-951475A68FA3}" srcOrd="0" destOrd="0" presId="urn:microsoft.com/office/officeart/2005/8/layout/vList2"/>
    <dgm:cxn modelId="{8B394714-219F-45ED-8C5C-B975CE97FD94}" srcId="{D2781AA1-57FF-4ACE-883F-4970F4CEBD4C}" destId="{99673E62-83A9-4C82-B0A0-2632AB65977A}" srcOrd="3" destOrd="0" parTransId="{50C4F354-0980-449F-BA1B-7A006B03132D}" sibTransId="{C49C7B5A-AE9D-4F9D-98FB-E7848E36020E}"/>
    <dgm:cxn modelId="{2AC12916-EF6B-4F90-AC55-63438962C308}" type="presOf" srcId="{99673E62-83A9-4C82-B0A0-2632AB65977A}" destId="{861061B3-DABF-4911-8045-233040F89656}" srcOrd="0" destOrd="0" presId="urn:microsoft.com/office/officeart/2005/8/layout/vList2"/>
    <dgm:cxn modelId="{0E13D61A-3F37-417C-8F9D-33000645F37F}" srcId="{D2781AA1-57FF-4ACE-883F-4970F4CEBD4C}" destId="{B5EA959C-5255-46F6-ABB0-4CAF103AF5F8}" srcOrd="7" destOrd="0" parTransId="{567A8DAF-95E6-47D7-A491-8B7D5F8FCBBD}" sibTransId="{79417C07-5562-4644-B666-D31D561A0B50}"/>
    <dgm:cxn modelId="{4C11BE26-CDB2-4FAB-8CF9-56A50A9C53A8}" srcId="{D2781AA1-57FF-4ACE-883F-4970F4CEBD4C}" destId="{546EA8CB-F2E9-416B-A11E-AB6F06F6AA66}" srcOrd="2" destOrd="0" parTransId="{53D2C3D4-A2E2-42B9-BB18-47330A82E585}" sibTransId="{B7428C77-4104-44A6-BCCC-F129CBFA2EE7}"/>
    <dgm:cxn modelId="{83BBC638-0E75-4184-B1F2-0A04F897A266}" type="presOf" srcId="{57F81FC9-F9B7-43BB-9DDE-706421D43CFA}" destId="{D21C56ED-2ABD-4D25-AA24-90CF9F0E74FA}" srcOrd="0" destOrd="0" presId="urn:microsoft.com/office/officeart/2005/8/layout/vList2"/>
    <dgm:cxn modelId="{72876A40-CE52-4A7B-AE9D-54F055E620E4}" type="presOf" srcId="{DE798CE6-4E5E-43D9-B2D3-E387AAE00D2C}" destId="{4A34DF65-3098-4440-B701-9A5B79F1E1B1}" srcOrd="0" destOrd="0" presId="urn:microsoft.com/office/officeart/2005/8/layout/vList2"/>
    <dgm:cxn modelId="{338E4E67-9CEB-45FA-B683-96B1CD4F5003}" srcId="{D2781AA1-57FF-4ACE-883F-4970F4CEBD4C}" destId="{DE798CE6-4E5E-43D9-B2D3-E387AAE00D2C}" srcOrd="1" destOrd="0" parTransId="{ACC1D320-F94D-4B8E-A175-B62CFE39ABE2}" sibTransId="{6E114196-DD36-49AF-974C-BC28CF382C77}"/>
    <dgm:cxn modelId="{D8F0CC53-14C0-4F50-B64B-02562E035260}" type="presOf" srcId="{44D17A0A-FC28-4299-8F08-386FF3CF1647}" destId="{1D06EB19-B58F-43E9-BF19-257004E9BC38}" srcOrd="0" destOrd="0" presId="urn:microsoft.com/office/officeart/2005/8/layout/vList2"/>
    <dgm:cxn modelId="{5D58A679-C7ED-407F-B11B-3E3384C945BE}" srcId="{D2781AA1-57FF-4ACE-883F-4970F4CEBD4C}" destId="{44D17A0A-FC28-4299-8F08-386FF3CF1647}" srcOrd="5" destOrd="0" parTransId="{2BCB0EB4-F498-429C-A672-97D56DC3019C}" sibTransId="{9EF55136-013D-47FE-AEF8-453727E37624}"/>
    <dgm:cxn modelId="{E58D205A-55D8-4CB4-81B1-6E2AB5B184EC}" type="presOf" srcId="{EAD069A7-561B-4823-AD95-56EFAEB52F86}" destId="{6BCF324E-8CDA-4E8D-AE85-93CF2CF3E55C}" srcOrd="0" destOrd="0" presId="urn:microsoft.com/office/officeart/2005/8/layout/vList2"/>
    <dgm:cxn modelId="{5D19E47A-F9CB-4BD5-932A-47F78944DC65}" srcId="{D2781AA1-57FF-4ACE-883F-4970F4CEBD4C}" destId="{5E5A0EDF-D0C1-4F3E-8FF5-73D66963BFE9}" srcOrd="0" destOrd="0" parTransId="{9D5608F5-03E9-49FE-91B5-D1C90B0A1089}" sibTransId="{C1F5A321-3E7C-42A5-8B75-EB94B87436B8}"/>
    <dgm:cxn modelId="{BE18477E-62A0-4A84-957D-311A2C28752F}" type="presOf" srcId="{5E5A0EDF-D0C1-4F3E-8FF5-73D66963BFE9}" destId="{0B9FF635-9EFB-459C-A587-1CABB8E5B357}" srcOrd="0" destOrd="0" presId="urn:microsoft.com/office/officeart/2005/8/layout/vList2"/>
    <dgm:cxn modelId="{1C86D18E-8029-42A0-9A84-1FF0E7BFAAE1}" type="presOf" srcId="{175F3AF2-E8B2-439E-834A-7EBABBBB3589}" destId="{80F40BEA-06B8-42EA-A745-07415BB1EDEF}" srcOrd="0" destOrd="0" presId="urn:microsoft.com/office/officeart/2005/8/layout/vList2"/>
    <dgm:cxn modelId="{90624393-28D9-42B9-BA86-FE0AA776DC64}" srcId="{D2781AA1-57FF-4ACE-883F-4970F4CEBD4C}" destId="{8196758E-F320-4E46-939E-4FD63B09FF3D}" srcOrd="6" destOrd="0" parTransId="{1A69ECF8-850D-4A4B-BAB8-271FCB7A47D7}" sibTransId="{10EEFF4C-4F20-4FC8-AFE3-51E726349023}"/>
    <dgm:cxn modelId="{60D665B8-ED80-489D-81D0-6F759D8EBAA4}" srcId="{D2781AA1-57FF-4ACE-883F-4970F4CEBD4C}" destId="{EAD069A7-561B-4823-AD95-56EFAEB52F86}" srcOrd="9" destOrd="0" parTransId="{76FA18EB-7B43-493E-9D94-4FC5B0F9A686}" sibTransId="{3D2F278D-A593-4F06-849C-0D90CCEA5961}"/>
    <dgm:cxn modelId="{3292A8BC-A008-412E-BEC6-642DB5037EC9}" srcId="{D2781AA1-57FF-4ACE-883F-4970F4CEBD4C}" destId="{EDE5C2CB-4316-4A7B-B106-4852E133E118}" srcOrd="4" destOrd="0" parTransId="{14207E3A-F09E-4244-B220-2492ED534849}" sibTransId="{203D648B-8268-4317-8B19-32E72E38C6B4}"/>
    <dgm:cxn modelId="{03AD89E7-FDF8-403A-B1C8-8B285CDB52CD}" type="presOf" srcId="{D2781AA1-57FF-4ACE-883F-4970F4CEBD4C}" destId="{AEE412A4-1706-4B03-AE1A-AA705CE77118}" srcOrd="0" destOrd="0" presId="urn:microsoft.com/office/officeart/2005/8/layout/vList2"/>
    <dgm:cxn modelId="{18253DF1-3AB8-4163-9D56-6D7D34ED217D}" type="presOf" srcId="{546EA8CB-F2E9-416B-A11E-AB6F06F6AA66}" destId="{77553FB9-8F35-419B-BD0A-D7408B6501FD}" srcOrd="0" destOrd="0" presId="urn:microsoft.com/office/officeart/2005/8/layout/vList2"/>
    <dgm:cxn modelId="{BFFE26F3-964E-4756-886B-DC3CFC4FC1D0}" type="presOf" srcId="{8196758E-F320-4E46-939E-4FD63B09FF3D}" destId="{19945E03-8495-4DC1-BEA6-3350B6DAACE2}" srcOrd="0" destOrd="0" presId="urn:microsoft.com/office/officeart/2005/8/layout/vList2"/>
    <dgm:cxn modelId="{1EC3F0F9-65CE-4FAE-926B-19A80D080C08}" type="presOf" srcId="{EDE5C2CB-4316-4A7B-B106-4852E133E118}" destId="{B97CF482-8E65-45CF-B03B-9A5EACB58466}" srcOrd="0" destOrd="0" presId="urn:microsoft.com/office/officeart/2005/8/layout/vList2"/>
    <dgm:cxn modelId="{F6FF67FA-73E2-4A1B-9083-5901CE6A9DC0}" srcId="{D2781AA1-57FF-4ACE-883F-4970F4CEBD4C}" destId="{175F3AF2-E8B2-439E-834A-7EBABBBB3589}" srcOrd="8" destOrd="0" parTransId="{476A0B7B-D36E-4B28-B4AF-C6F6E8F5322C}" sibTransId="{14466E22-98BA-4BAF-8BFF-FBB15B9C97C3}"/>
    <dgm:cxn modelId="{1C7BE477-4843-4FA7-9FFA-E247E86A1221}" type="presParOf" srcId="{AEE412A4-1706-4B03-AE1A-AA705CE77118}" destId="{0B9FF635-9EFB-459C-A587-1CABB8E5B357}" srcOrd="0" destOrd="0" presId="urn:microsoft.com/office/officeart/2005/8/layout/vList2"/>
    <dgm:cxn modelId="{42BBEC18-BFB7-4D7B-972D-D13E5E119749}" type="presParOf" srcId="{AEE412A4-1706-4B03-AE1A-AA705CE77118}" destId="{100319A0-8F75-47DA-AE68-AB3438810769}" srcOrd="1" destOrd="0" presId="urn:microsoft.com/office/officeart/2005/8/layout/vList2"/>
    <dgm:cxn modelId="{21B1E479-E97E-47B7-9A1F-4C6D5B6E14E3}" type="presParOf" srcId="{AEE412A4-1706-4B03-AE1A-AA705CE77118}" destId="{4A34DF65-3098-4440-B701-9A5B79F1E1B1}" srcOrd="2" destOrd="0" presId="urn:microsoft.com/office/officeart/2005/8/layout/vList2"/>
    <dgm:cxn modelId="{1A95E9EB-863B-499C-90FF-B570F37BB921}" type="presParOf" srcId="{AEE412A4-1706-4B03-AE1A-AA705CE77118}" destId="{A7BC1B09-309C-443B-AD3F-C289136D7909}" srcOrd="3" destOrd="0" presId="urn:microsoft.com/office/officeart/2005/8/layout/vList2"/>
    <dgm:cxn modelId="{FE63FC7D-7078-46D9-AB5F-5CA6A3052236}" type="presParOf" srcId="{AEE412A4-1706-4B03-AE1A-AA705CE77118}" destId="{77553FB9-8F35-419B-BD0A-D7408B6501FD}" srcOrd="4" destOrd="0" presId="urn:microsoft.com/office/officeart/2005/8/layout/vList2"/>
    <dgm:cxn modelId="{2CE1E39C-6808-4D4B-BE19-60A2D7A9FB3B}" type="presParOf" srcId="{AEE412A4-1706-4B03-AE1A-AA705CE77118}" destId="{269B3170-5435-42F3-BBDD-CEFDA00F2E41}" srcOrd="5" destOrd="0" presId="urn:microsoft.com/office/officeart/2005/8/layout/vList2"/>
    <dgm:cxn modelId="{C902F21C-F2FE-44D9-B6A2-59DDF4ED0B44}" type="presParOf" srcId="{AEE412A4-1706-4B03-AE1A-AA705CE77118}" destId="{861061B3-DABF-4911-8045-233040F89656}" srcOrd="6" destOrd="0" presId="urn:microsoft.com/office/officeart/2005/8/layout/vList2"/>
    <dgm:cxn modelId="{9865A91F-9FD3-4BB4-B8AA-A4F33A0BF505}" type="presParOf" srcId="{AEE412A4-1706-4B03-AE1A-AA705CE77118}" destId="{5F3ACB70-2C56-4AB5-95F2-A64B3468927B}" srcOrd="7" destOrd="0" presId="urn:microsoft.com/office/officeart/2005/8/layout/vList2"/>
    <dgm:cxn modelId="{11ADB6EE-1407-4C1E-8EB0-3B20F4D92F5C}" type="presParOf" srcId="{AEE412A4-1706-4B03-AE1A-AA705CE77118}" destId="{B97CF482-8E65-45CF-B03B-9A5EACB58466}" srcOrd="8" destOrd="0" presId="urn:microsoft.com/office/officeart/2005/8/layout/vList2"/>
    <dgm:cxn modelId="{52BC0D86-8533-4FE6-ACD8-BAB214DBB8CF}" type="presParOf" srcId="{AEE412A4-1706-4B03-AE1A-AA705CE77118}" destId="{D97B7E59-9067-4573-B370-4BA34DD4B3F2}" srcOrd="9" destOrd="0" presId="urn:microsoft.com/office/officeart/2005/8/layout/vList2"/>
    <dgm:cxn modelId="{6BF4FB27-B06D-47BD-91E7-B950E9954E42}" type="presParOf" srcId="{AEE412A4-1706-4B03-AE1A-AA705CE77118}" destId="{1D06EB19-B58F-43E9-BF19-257004E9BC38}" srcOrd="10" destOrd="0" presId="urn:microsoft.com/office/officeart/2005/8/layout/vList2"/>
    <dgm:cxn modelId="{A3F1D247-2C85-4FAD-B784-FEB88968A7D0}" type="presParOf" srcId="{AEE412A4-1706-4B03-AE1A-AA705CE77118}" destId="{E41B0901-C5C2-415D-BE33-F2F2A1EEDFC4}" srcOrd="11" destOrd="0" presId="urn:microsoft.com/office/officeart/2005/8/layout/vList2"/>
    <dgm:cxn modelId="{64BD92CC-6EE5-4AA5-89C9-92327BD185C5}" type="presParOf" srcId="{AEE412A4-1706-4B03-AE1A-AA705CE77118}" destId="{19945E03-8495-4DC1-BEA6-3350B6DAACE2}" srcOrd="12" destOrd="0" presId="urn:microsoft.com/office/officeart/2005/8/layout/vList2"/>
    <dgm:cxn modelId="{C28C953F-FEF0-4831-A755-A984D7C923DC}" type="presParOf" srcId="{AEE412A4-1706-4B03-AE1A-AA705CE77118}" destId="{4256D6C2-2FF4-4024-BE47-66FC5691ED95}" srcOrd="13" destOrd="0" presId="urn:microsoft.com/office/officeart/2005/8/layout/vList2"/>
    <dgm:cxn modelId="{7D3CF74A-F4D3-4E7F-AFDF-AD875C5D747C}" type="presParOf" srcId="{AEE412A4-1706-4B03-AE1A-AA705CE77118}" destId="{3FC4194E-78CA-45C4-A7E7-951475A68FA3}" srcOrd="14" destOrd="0" presId="urn:microsoft.com/office/officeart/2005/8/layout/vList2"/>
    <dgm:cxn modelId="{9F1EADFB-02F0-450C-A80C-F3F5E3F46528}" type="presParOf" srcId="{AEE412A4-1706-4B03-AE1A-AA705CE77118}" destId="{613EAAF0-2089-4E9F-8999-D692E77E4DA1}" srcOrd="15" destOrd="0" presId="urn:microsoft.com/office/officeart/2005/8/layout/vList2"/>
    <dgm:cxn modelId="{17D71E5D-6DD4-4354-9246-BDF2A2E7F8D7}" type="presParOf" srcId="{AEE412A4-1706-4B03-AE1A-AA705CE77118}" destId="{80F40BEA-06B8-42EA-A745-07415BB1EDEF}" srcOrd="16" destOrd="0" presId="urn:microsoft.com/office/officeart/2005/8/layout/vList2"/>
    <dgm:cxn modelId="{98D607D9-D495-4AED-B39F-ACD6789247E3}" type="presParOf" srcId="{AEE412A4-1706-4B03-AE1A-AA705CE77118}" destId="{030BC711-BD9F-4307-A35B-E51DD6F76B62}" srcOrd="17" destOrd="0" presId="urn:microsoft.com/office/officeart/2005/8/layout/vList2"/>
    <dgm:cxn modelId="{8A82B2B6-0561-4349-907B-EDC4DEFF7DAE}" type="presParOf" srcId="{AEE412A4-1706-4B03-AE1A-AA705CE77118}" destId="{6BCF324E-8CDA-4E8D-AE85-93CF2CF3E55C}" srcOrd="18" destOrd="0" presId="urn:microsoft.com/office/officeart/2005/8/layout/vList2"/>
    <dgm:cxn modelId="{1C884D74-3295-4086-B964-B20C336583D2}" type="presParOf" srcId="{AEE412A4-1706-4B03-AE1A-AA705CE77118}" destId="{E9F88C9D-1EE8-4F4C-90F6-F9DBC9D0A8B3}" srcOrd="19" destOrd="0" presId="urn:microsoft.com/office/officeart/2005/8/layout/vList2"/>
    <dgm:cxn modelId="{30852EEC-CF84-437A-971D-D1848A60BC2D}" type="presParOf" srcId="{AEE412A4-1706-4B03-AE1A-AA705CE77118}" destId="{D21C56ED-2ABD-4D25-AA24-90CF9F0E74FA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F7040-3CD2-4E26-82A2-57FE70E6877E}">
      <dsp:nvSpPr>
        <dsp:cNvPr id="0" name=""/>
        <dsp:cNvSpPr/>
      </dsp:nvSpPr>
      <dsp:spPr>
        <a:xfrm>
          <a:off x="0" y="4451810"/>
          <a:ext cx="11558493" cy="7303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Certeza de que Deus reverterá a situação</a:t>
          </a:r>
          <a:endParaRPr lang="es-E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451810"/>
        <a:ext cx="11558493" cy="394392"/>
      </dsp:txXfrm>
    </dsp:sp>
    <dsp:sp modelId="{BC62360D-4759-4AE9-A97B-AA0C6B0D001B}">
      <dsp:nvSpPr>
        <dsp:cNvPr id="0" name=""/>
        <dsp:cNvSpPr/>
      </dsp:nvSpPr>
      <dsp:spPr>
        <a:xfrm>
          <a:off x="0" y="4831595"/>
          <a:ext cx="5779246" cy="33596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Salmo 74:18-23</a:t>
          </a:r>
        </a:p>
      </dsp:txBody>
      <dsp:txXfrm>
        <a:off x="0" y="4831595"/>
        <a:ext cx="5779246" cy="335963"/>
      </dsp:txXfrm>
    </dsp:sp>
    <dsp:sp modelId="{FD9EAA25-97CE-4CB5-B000-E817B2431E0A}">
      <dsp:nvSpPr>
        <dsp:cNvPr id="0" name=""/>
        <dsp:cNvSpPr/>
      </dsp:nvSpPr>
      <dsp:spPr>
        <a:xfrm>
          <a:off x="5779246" y="4831595"/>
          <a:ext cx="5779246" cy="335963"/>
        </a:xfrm>
        <a:prstGeom prst="rect">
          <a:avLst/>
        </a:prstGeom>
        <a:solidFill>
          <a:schemeClr val="accent4">
            <a:tint val="40000"/>
            <a:alpha val="90000"/>
            <a:hueOff val="684393"/>
            <a:satOff val="-3408"/>
            <a:lumOff val="-32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Salmo 79:12-13</a:t>
          </a:r>
        </a:p>
      </dsp:txBody>
      <dsp:txXfrm>
        <a:off x="5779246" y="4831595"/>
        <a:ext cx="5779246" cy="335963"/>
      </dsp:txXfrm>
    </dsp:sp>
    <dsp:sp modelId="{15E4C8A0-DCB9-4FCF-BEBB-D9BB33F0B42C}">
      <dsp:nvSpPr>
        <dsp:cNvPr id="0" name=""/>
        <dsp:cNvSpPr/>
      </dsp:nvSpPr>
      <dsp:spPr>
        <a:xfrm rot="10800000">
          <a:off x="0" y="3339477"/>
          <a:ext cx="11558493" cy="1123288"/>
        </a:xfrm>
        <a:prstGeom prst="upArrowCallout">
          <a:avLst/>
        </a:prstGeom>
        <a:solidFill>
          <a:schemeClr val="accent4">
            <a:hueOff val="1649984"/>
            <a:satOff val="-7300"/>
            <a:lumOff val="-122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Reconhecendo o Poder de Deus, o Grande Rei</a:t>
          </a:r>
          <a:endParaRPr lang="es-E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3339477"/>
        <a:ext cx="11558493" cy="394274"/>
      </dsp:txXfrm>
    </dsp:sp>
    <dsp:sp modelId="{BD4B4E8A-6BA4-4ECC-A510-A926CE4631DB}">
      <dsp:nvSpPr>
        <dsp:cNvPr id="0" name=""/>
        <dsp:cNvSpPr/>
      </dsp:nvSpPr>
      <dsp:spPr>
        <a:xfrm>
          <a:off x="0" y="3733751"/>
          <a:ext cx="5779246" cy="335863"/>
        </a:xfrm>
        <a:prstGeom prst="rect">
          <a:avLst/>
        </a:prstGeom>
        <a:solidFill>
          <a:schemeClr val="accent4">
            <a:tint val="40000"/>
            <a:alpha val="90000"/>
            <a:hueOff val="1368786"/>
            <a:satOff val="-6815"/>
            <a:lumOff val="-64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Salmo 74:12-17</a:t>
          </a:r>
        </a:p>
      </dsp:txBody>
      <dsp:txXfrm>
        <a:off x="0" y="3733751"/>
        <a:ext cx="5779246" cy="335863"/>
      </dsp:txXfrm>
    </dsp:sp>
    <dsp:sp modelId="{9A07B044-CF1E-4E28-B098-50C7C3A1A0B7}">
      <dsp:nvSpPr>
        <dsp:cNvPr id="0" name=""/>
        <dsp:cNvSpPr/>
      </dsp:nvSpPr>
      <dsp:spPr>
        <a:xfrm>
          <a:off x="5779246" y="3733751"/>
          <a:ext cx="5779246" cy="335863"/>
        </a:xfrm>
        <a:prstGeom prst="rect">
          <a:avLst/>
        </a:prstGeom>
        <a:solidFill>
          <a:schemeClr val="accent4">
            <a:tint val="40000"/>
            <a:alpha val="90000"/>
            <a:hueOff val="2053179"/>
            <a:satOff val="-10223"/>
            <a:lumOff val="-97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Salmo 79:11</a:t>
          </a:r>
        </a:p>
      </dsp:txBody>
      <dsp:txXfrm>
        <a:off x="5779246" y="3733751"/>
        <a:ext cx="5779246" cy="335863"/>
      </dsp:txXfrm>
    </dsp:sp>
    <dsp:sp modelId="{443827E4-6DC5-48F4-B018-020B8D030814}">
      <dsp:nvSpPr>
        <dsp:cNvPr id="0" name=""/>
        <dsp:cNvSpPr/>
      </dsp:nvSpPr>
      <dsp:spPr>
        <a:xfrm rot="10800000">
          <a:off x="0" y="2227144"/>
          <a:ext cx="11558493" cy="1123288"/>
        </a:xfrm>
        <a:prstGeom prst="upArrowCallout">
          <a:avLst/>
        </a:prstGeom>
        <a:solidFill>
          <a:schemeClr val="accent4">
            <a:hueOff val="3299968"/>
            <a:satOff val="-14601"/>
            <a:lumOff val="-2452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Reconhecendo o Pecado de Israel e Pedindo Perdão</a:t>
          </a:r>
          <a:endParaRPr lang="es-E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2227144"/>
        <a:ext cx="11558493" cy="394274"/>
      </dsp:txXfrm>
    </dsp:sp>
    <dsp:sp modelId="{E7BA82E8-64C4-4579-9742-4BBADFB0C351}">
      <dsp:nvSpPr>
        <dsp:cNvPr id="0" name=""/>
        <dsp:cNvSpPr/>
      </dsp:nvSpPr>
      <dsp:spPr>
        <a:xfrm>
          <a:off x="0" y="2621418"/>
          <a:ext cx="5779246" cy="335863"/>
        </a:xfrm>
        <a:prstGeom prst="rect">
          <a:avLst/>
        </a:prstGeom>
        <a:solidFill>
          <a:schemeClr val="accent4">
            <a:tint val="40000"/>
            <a:alpha val="90000"/>
            <a:hueOff val="2737571"/>
            <a:satOff val="-13631"/>
            <a:lumOff val="-129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 </a:t>
          </a:r>
        </a:p>
      </dsp:txBody>
      <dsp:txXfrm>
        <a:off x="0" y="2621418"/>
        <a:ext cx="5779246" cy="335863"/>
      </dsp:txXfrm>
    </dsp:sp>
    <dsp:sp modelId="{F33625B2-B16C-4F71-A2F4-4B0FBD0185E0}">
      <dsp:nvSpPr>
        <dsp:cNvPr id="0" name=""/>
        <dsp:cNvSpPr/>
      </dsp:nvSpPr>
      <dsp:spPr>
        <a:xfrm>
          <a:off x="5779246" y="2621418"/>
          <a:ext cx="5779246" cy="335863"/>
        </a:xfrm>
        <a:prstGeom prst="rect">
          <a:avLst/>
        </a:prstGeom>
        <a:solidFill>
          <a:schemeClr val="accent4">
            <a:tint val="40000"/>
            <a:alpha val="90000"/>
            <a:hueOff val="3421964"/>
            <a:satOff val="-17038"/>
            <a:lumOff val="-16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Salmo 79:8-10</a:t>
          </a:r>
        </a:p>
      </dsp:txBody>
      <dsp:txXfrm>
        <a:off x="5779246" y="2621418"/>
        <a:ext cx="5779246" cy="335863"/>
      </dsp:txXfrm>
    </dsp:sp>
    <dsp:sp modelId="{7F539A89-68BB-4C9D-AD01-B76CA2BDF0A9}">
      <dsp:nvSpPr>
        <dsp:cNvPr id="0" name=""/>
        <dsp:cNvSpPr/>
      </dsp:nvSpPr>
      <dsp:spPr>
        <a:xfrm rot="10800000">
          <a:off x="0" y="1114811"/>
          <a:ext cx="11558493" cy="1123288"/>
        </a:xfrm>
        <a:prstGeom prst="upArrowCallout">
          <a:avLst/>
        </a:prstGeom>
        <a:solidFill>
          <a:schemeClr val="accent4">
            <a:hueOff val="4949952"/>
            <a:satOff val="-21901"/>
            <a:lumOff val="-3677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Lamento pela aparente inatividade de Deus</a:t>
          </a:r>
          <a:endParaRPr lang="es-E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114811"/>
        <a:ext cx="11558493" cy="394274"/>
      </dsp:txXfrm>
    </dsp:sp>
    <dsp:sp modelId="{BAF3CC4C-FF65-457C-AAED-13264D2F4B94}">
      <dsp:nvSpPr>
        <dsp:cNvPr id="0" name=""/>
        <dsp:cNvSpPr/>
      </dsp:nvSpPr>
      <dsp:spPr>
        <a:xfrm>
          <a:off x="0" y="1509085"/>
          <a:ext cx="5779246" cy="335863"/>
        </a:xfrm>
        <a:prstGeom prst="rect">
          <a:avLst/>
        </a:prstGeom>
        <a:solidFill>
          <a:schemeClr val="accent4">
            <a:tint val="40000"/>
            <a:alpha val="90000"/>
            <a:hueOff val="4106357"/>
            <a:satOff val="-20446"/>
            <a:lumOff val="-194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Salmo 74:10-11</a:t>
          </a:r>
        </a:p>
      </dsp:txBody>
      <dsp:txXfrm>
        <a:off x="0" y="1509085"/>
        <a:ext cx="5779246" cy="335863"/>
      </dsp:txXfrm>
    </dsp:sp>
    <dsp:sp modelId="{D0AE27E3-4B75-4F98-B21B-9362AE23A053}">
      <dsp:nvSpPr>
        <dsp:cNvPr id="0" name=""/>
        <dsp:cNvSpPr/>
      </dsp:nvSpPr>
      <dsp:spPr>
        <a:xfrm>
          <a:off x="5779246" y="1509085"/>
          <a:ext cx="5779246" cy="335863"/>
        </a:xfrm>
        <a:prstGeom prst="rect">
          <a:avLst/>
        </a:prstGeom>
        <a:solidFill>
          <a:schemeClr val="accent4">
            <a:tint val="40000"/>
            <a:alpha val="90000"/>
            <a:hueOff val="4790750"/>
            <a:satOff val="-23854"/>
            <a:lumOff val="-226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Salmo 79:5-7</a:t>
          </a:r>
        </a:p>
      </dsp:txBody>
      <dsp:txXfrm>
        <a:off x="5779246" y="1509085"/>
        <a:ext cx="5779246" cy="335863"/>
      </dsp:txXfrm>
    </dsp:sp>
    <dsp:sp modelId="{45472CC2-D339-4C5F-B68C-6DCA26D6D435}">
      <dsp:nvSpPr>
        <dsp:cNvPr id="0" name=""/>
        <dsp:cNvSpPr/>
      </dsp:nvSpPr>
      <dsp:spPr>
        <a:xfrm rot="10800000">
          <a:off x="0" y="2478"/>
          <a:ext cx="11558493" cy="1123288"/>
        </a:xfrm>
        <a:prstGeom prst="upArrowCallout">
          <a:avLst/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Lamentação pela desolação de Jerusalém e do Templo</a:t>
          </a:r>
          <a:endParaRPr lang="es-E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2478"/>
        <a:ext cx="11558493" cy="394274"/>
      </dsp:txXfrm>
    </dsp:sp>
    <dsp:sp modelId="{19FEE792-9684-4C22-A8F1-BE0D697E70D1}">
      <dsp:nvSpPr>
        <dsp:cNvPr id="0" name=""/>
        <dsp:cNvSpPr/>
      </dsp:nvSpPr>
      <dsp:spPr>
        <a:xfrm>
          <a:off x="0" y="396752"/>
          <a:ext cx="5779246" cy="335863"/>
        </a:xfrm>
        <a:prstGeom prst="rect">
          <a:avLst/>
        </a:prstGeom>
        <a:solidFill>
          <a:schemeClr val="accent4">
            <a:tint val="40000"/>
            <a:alpha val="90000"/>
            <a:hueOff val="5475142"/>
            <a:satOff val="-27261"/>
            <a:lumOff val="-258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Salmo 74:1-9</a:t>
          </a:r>
        </a:p>
      </dsp:txBody>
      <dsp:txXfrm>
        <a:off x="0" y="396752"/>
        <a:ext cx="5779246" cy="335863"/>
      </dsp:txXfrm>
    </dsp:sp>
    <dsp:sp modelId="{EAA0606A-CD18-418E-B03E-DBAED081EA36}">
      <dsp:nvSpPr>
        <dsp:cNvPr id="0" name=""/>
        <dsp:cNvSpPr/>
      </dsp:nvSpPr>
      <dsp:spPr>
        <a:xfrm>
          <a:off x="5779246" y="396752"/>
          <a:ext cx="5779246" cy="335863"/>
        </a:xfrm>
        <a:prstGeom prst="rect">
          <a:avLst/>
        </a:prstGeom>
        <a:solidFill>
          <a:schemeClr val="accent4">
            <a:tint val="40000"/>
            <a:alpha val="90000"/>
            <a:hueOff val="6159535"/>
            <a:satOff val="-30669"/>
            <a:lumOff val="-291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Salmo 79:1-4</a:t>
          </a:r>
        </a:p>
      </dsp:txBody>
      <dsp:txXfrm>
        <a:off x="5779246" y="396752"/>
        <a:ext cx="5779246" cy="3358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C7A38-0EC8-44A2-A7DB-C4BF38D2663F}">
      <dsp:nvSpPr>
        <dsp:cNvPr id="0" name=""/>
        <dsp:cNvSpPr/>
      </dsp:nvSpPr>
      <dsp:spPr>
        <a:xfrm>
          <a:off x="3346511" y="1768"/>
          <a:ext cx="8360520" cy="628153"/>
        </a:xfrm>
        <a:prstGeom prst="doubleWave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400" b="1" kern="1200" dirty="0"/>
            <a:t>Oração clamando por uma resposta de Deus</a:t>
          </a:r>
          <a:r>
            <a:rPr lang="es-ES" sz="2400" b="1" kern="1200" dirty="0"/>
            <a:t>.</a:t>
          </a:r>
          <a:endParaRPr lang="es-ES" sz="2400" kern="1200" dirty="0"/>
        </a:p>
      </dsp:txBody>
      <dsp:txXfrm>
        <a:off x="3346511" y="80287"/>
        <a:ext cx="8360520" cy="471115"/>
      </dsp:txXfrm>
    </dsp:sp>
    <dsp:sp modelId="{BDC1EFB5-4C52-40A5-9202-DB375A82039B}">
      <dsp:nvSpPr>
        <dsp:cNvPr id="0" name=""/>
        <dsp:cNvSpPr/>
      </dsp:nvSpPr>
      <dsp:spPr>
        <a:xfrm>
          <a:off x="31282" y="1768"/>
          <a:ext cx="3315228" cy="6281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b="1" kern="1200" dirty="0"/>
            <a:t>Salmo 88:1-2</a:t>
          </a:r>
          <a:endParaRPr lang="es-ES" sz="3100" kern="1200" dirty="0"/>
        </a:p>
      </dsp:txBody>
      <dsp:txXfrm>
        <a:off x="61946" y="32432"/>
        <a:ext cx="3253900" cy="566825"/>
      </dsp:txXfrm>
    </dsp:sp>
    <dsp:sp modelId="{42934A9A-50D1-4845-B6BD-8DDC87ECD144}">
      <dsp:nvSpPr>
        <dsp:cNvPr id="0" name=""/>
        <dsp:cNvSpPr/>
      </dsp:nvSpPr>
      <dsp:spPr>
        <a:xfrm>
          <a:off x="3346511" y="692737"/>
          <a:ext cx="8360520" cy="628153"/>
        </a:xfrm>
        <a:prstGeom prst="doubleWave">
          <a:avLst/>
        </a:prstGeom>
        <a:solidFill>
          <a:schemeClr val="accent2">
            <a:tint val="40000"/>
            <a:hueOff val="962103"/>
            <a:satOff val="-8890"/>
            <a:lumOff val="-1002"/>
          </a:schemeClr>
        </a:solidFill>
        <a:ln w="12700" cap="flat" cmpd="sng" algn="ctr">
          <a:solidFill>
            <a:schemeClr val="accent2">
              <a:tint val="40000"/>
              <a:alpha val="90000"/>
              <a:hueOff val="962103"/>
              <a:satOff val="-8890"/>
              <a:lumOff val="-1002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400" b="1" kern="1200" dirty="0"/>
            <a:t>Um relato de uma situação angustiante, próxima da morte</a:t>
          </a:r>
          <a:endParaRPr lang="es-ES" sz="2400" kern="1200" dirty="0"/>
        </a:p>
      </dsp:txBody>
      <dsp:txXfrm>
        <a:off x="3346511" y="771256"/>
        <a:ext cx="8360520" cy="471115"/>
      </dsp:txXfrm>
    </dsp:sp>
    <dsp:sp modelId="{79891EF0-CEAA-44DD-B5CA-5A198C5CF53B}">
      <dsp:nvSpPr>
        <dsp:cNvPr id="0" name=""/>
        <dsp:cNvSpPr/>
      </dsp:nvSpPr>
      <dsp:spPr>
        <a:xfrm>
          <a:off x="31282" y="692737"/>
          <a:ext cx="3315228" cy="628153"/>
        </a:xfrm>
        <a:prstGeom prst="roundRect">
          <a:avLst/>
        </a:prstGeom>
        <a:gradFill rotWithShape="0">
          <a:gsLst>
            <a:gs pos="0">
              <a:schemeClr val="accent2">
                <a:hueOff val="920516"/>
                <a:satOff val="-2642"/>
                <a:lumOff val="-4230"/>
                <a:alphaOff val="0"/>
                <a:shade val="15000"/>
                <a:satMod val="180000"/>
              </a:schemeClr>
            </a:gs>
            <a:gs pos="50000">
              <a:schemeClr val="accent2">
                <a:hueOff val="920516"/>
                <a:satOff val="-2642"/>
                <a:lumOff val="-4230"/>
                <a:alphaOff val="0"/>
                <a:shade val="45000"/>
                <a:satMod val="170000"/>
              </a:schemeClr>
            </a:gs>
            <a:gs pos="70000">
              <a:schemeClr val="accent2">
                <a:hueOff val="920516"/>
                <a:satOff val="-2642"/>
                <a:lumOff val="-423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920516"/>
                <a:satOff val="-2642"/>
                <a:lumOff val="-423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920516"/>
              <a:satOff val="-2642"/>
              <a:lumOff val="-423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b="1" kern="1200" dirty="0"/>
            <a:t>Salmo 88:3-5</a:t>
          </a:r>
          <a:endParaRPr lang="es-ES" sz="3100" kern="1200" dirty="0"/>
        </a:p>
      </dsp:txBody>
      <dsp:txXfrm>
        <a:off x="61946" y="723401"/>
        <a:ext cx="3253900" cy="566825"/>
      </dsp:txXfrm>
    </dsp:sp>
    <dsp:sp modelId="{983B2415-B89F-4453-B0D9-0F5AE9A2F390}">
      <dsp:nvSpPr>
        <dsp:cNvPr id="0" name=""/>
        <dsp:cNvSpPr/>
      </dsp:nvSpPr>
      <dsp:spPr>
        <a:xfrm>
          <a:off x="3346511" y="1383706"/>
          <a:ext cx="8360520" cy="628153"/>
        </a:xfrm>
        <a:prstGeom prst="doubleWave">
          <a:avLst/>
        </a:prstGeom>
        <a:solidFill>
          <a:schemeClr val="accent2">
            <a:tint val="40000"/>
            <a:hueOff val="1924205"/>
            <a:satOff val="-17781"/>
            <a:lumOff val="-2004"/>
          </a:schemeClr>
        </a:solidFill>
        <a:ln w="12700" cap="flat" cmpd="sng" algn="ctr">
          <a:solidFill>
            <a:schemeClr val="accent2">
              <a:tint val="40000"/>
              <a:alpha val="90000"/>
              <a:hueOff val="1924205"/>
              <a:satOff val="-17781"/>
              <a:lumOff val="-200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400" b="1" kern="1200" dirty="0"/>
            <a:t>A responsabilidade de Deus por esta situação</a:t>
          </a:r>
          <a:endParaRPr lang="es-ES" sz="2400" kern="1200" dirty="0"/>
        </a:p>
      </dsp:txBody>
      <dsp:txXfrm>
        <a:off x="3346511" y="1462225"/>
        <a:ext cx="8360520" cy="471115"/>
      </dsp:txXfrm>
    </dsp:sp>
    <dsp:sp modelId="{55DCA3D7-58F0-4279-96B4-5DADB9A3F4C3}">
      <dsp:nvSpPr>
        <dsp:cNvPr id="0" name=""/>
        <dsp:cNvSpPr/>
      </dsp:nvSpPr>
      <dsp:spPr>
        <a:xfrm>
          <a:off x="31282" y="1383706"/>
          <a:ext cx="3315228" cy="628153"/>
        </a:xfrm>
        <a:prstGeom prst="roundRect">
          <a:avLst/>
        </a:prstGeom>
        <a:gradFill rotWithShape="0">
          <a:gsLst>
            <a:gs pos="0">
              <a:schemeClr val="accent2">
                <a:hueOff val="1841033"/>
                <a:satOff val="-5284"/>
                <a:lumOff val="-8460"/>
                <a:alphaOff val="0"/>
                <a:shade val="15000"/>
                <a:satMod val="180000"/>
              </a:schemeClr>
            </a:gs>
            <a:gs pos="50000">
              <a:schemeClr val="accent2">
                <a:hueOff val="1841033"/>
                <a:satOff val="-5284"/>
                <a:lumOff val="-8460"/>
                <a:alphaOff val="0"/>
                <a:shade val="45000"/>
                <a:satMod val="170000"/>
              </a:schemeClr>
            </a:gs>
            <a:gs pos="70000">
              <a:schemeClr val="accent2">
                <a:hueOff val="1841033"/>
                <a:satOff val="-5284"/>
                <a:lumOff val="-846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1841033"/>
                <a:satOff val="-5284"/>
                <a:lumOff val="-846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1841033"/>
              <a:satOff val="-5284"/>
              <a:lumOff val="-846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b="1" kern="1200" dirty="0"/>
            <a:t>Salmo 88:6-8</a:t>
          </a:r>
          <a:endParaRPr lang="es-ES" sz="3100" kern="1200" dirty="0"/>
        </a:p>
      </dsp:txBody>
      <dsp:txXfrm>
        <a:off x="61946" y="1414370"/>
        <a:ext cx="3253900" cy="566825"/>
      </dsp:txXfrm>
    </dsp:sp>
    <dsp:sp modelId="{85660FC3-5E96-42C5-BC36-DCC332731F28}">
      <dsp:nvSpPr>
        <dsp:cNvPr id="0" name=""/>
        <dsp:cNvSpPr/>
      </dsp:nvSpPr>
      <dsp:spPr>
        <a:xfrm>
          <a:off x="3346511" y="2074674"/>
          <a:ext cx="8360520" cy="628153"/>
        </a:xfrm>
        <a:prstGeom prst="doubleWave">
          <a:avLst/>
        </a:prstGeom>
        <a:solidFill>
          <a:schemeClr val="accent2">
            <a:tint val="40000"/>
            <a:hueOff val="2886308"/>
            <a:satOff val="-26671"/>
            <a:lumOff val="-3006"/>
          </a:schemeClr>
        </a:solidFill>
        <a:ln w="12700" cap="flat" cmpd="sng" algn="ctr">
          <a:solidFill>
            <a:schemeClr val="accent2">
              <a:tint val="40000"/>
              <a:alpha val="90000"/>
              <a:hueOff val="2886308"/>
              <a:satOff val="-26671"/>
              <a:lumOff val="-3006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400" b="1" kern="1200" noProof="0" dirty="0"/>
            <a:t>Oração desesperada</a:t>
          </a:r>
          <a:endParaRPr lang="pt-BR" sz="2400" kern="1200" noProof="0" dirty="0"/>
        </a:p>
      </dsp:txBody>
      <dsp:txXfrm>
        <a:off x="3346511" y="2153193"/>
        <a:ext cx="8360520" cy="471115"/>
      </dsp:txXfrm>
    </dsp:sp>
    <dsp:sp modelId="{78934D02-C425-4756-98E9-73DB02931964}">
      <dsp:nvSpPr>
        <dsp:cNvPr id="0" name=""/>
        <dsp:cNvSpPr/>
      </dsp:nvSpPr>
      <dsp:spPr>
        <a:xfrm>
          <a:off x="31282" y="2074674"/>
          <a:ext cx="3315228" cy="628153"/>
        </a:xfrm>
        <a:prstGeom prst="roundRect">
          <a:avLst/>
        </a:prstGeom>
        <a:gradFill rotWithShape="0">
          <a:gsLst>
            <a:gs pos="0">
              <a:schemeClr val="accent2">
                <a:hueOff val="2761549"/>
                <a:satOff val="-7926"/>
                <a:lumOff val="-12690"/>
                <a:alphaOff val="0"/>
                <a:shade val="15000"/>
                <a:satMod val="180000"/>
              </a:schemeClr>
            </a:gs>
            <a:gs pos="50000">
              <a:schemeClr val="accent2">
                <a:hueOff val="2761549"/>
                <a:satOff val="-7926"/>
                <a:lumOff val="-12690"/>
                <a:alphaOff val="0"/>
                <a:shade val="45000"/>
                <a:satMod val="170000"/>
              </a:schemeClr>
            </a:gs>
            <a:gs pos="70000">
              <a:schemeClr val="accent2">
                <a:hueOff val="2761549"/>
                <a:satOff val="-7926"/>
                <a:lumOff val="-1269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2761549"/>
                <a:satOff val="-7926"/>
                <a:lumOff val="-1269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2761549"/>
              <a:satOff val="-7926"/>
              <a:lumOff val="-1269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b="1" kern="1200" dirty="0"/>
            <a:t>Salmo 88:9</a:t>
          </a:r>
          <a:endParaRPr lang="es-ES" sz="3100" kern="1200" dirty="0"/>
        </a:p>
      </dsp:txBody>
      <dsp:txXfrm>
        <a:off x="61946" y="2105338"/>
        <a:ext cx="3253900" cy="566825"/>
      </dsp:txXfrm>
    </dsp:sp>
    <dsp:sp modelId="{06BBDF1B-CCA0-4FA5-8346-F38A75E8CFF6}">
      <dsp:nvSpPr>
        <dsp:cNvPr id="0" name=""/>
        <dsp:cNvSpPr/>
      </dsp:nvSpPr>
      <dsp:spPr>
        <a:xfrm>
          <a:off x="3346511" y="2765643"/>
          <a:ext cx="8360520" cy="628153"/>
        </a:xfrm>
        <a:prstGeom prst="doubleWave">
          <a:avLst/>
        </a:prstGeom>
        <a:solidFill>
          <a:schemeClr val="accent2">
            <a:tint val="40000"/>
            <a:hueOff val="3848410"/>
            <a:satOff val="-35561"/>
            <a:lumOff val="-4009"/>
          </a:schemeClr>
        </a:solidFill>
        <a:ln w="12700" cap="flat" cmpd="sng" algn="ctr">
          <a:solidFill>
            <a:schemeClr val="accent2">
              <a:tint val="40000"/>
              <a:alpha val="90000"/>
              <a:hueOff val="3848410"/>
              <a:satOff val="-35561"/>
              <a:lumOff val="-4009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400" b="1" kern="1200" dirty="0"/>
            <a:t>Que benefício Deus pode obter se eu morrer?</a:t>
          </a:r>
          <a:endParaRPr lang="es-ES" sz="2400" kern="1200" dirty="0"/>
        </a:p>
      </dsp:txBody>
      <dsp:txXfrm>
        <a:off x="3346511" y="2844162"/>
        <a:ext cx="8360520" cy="471115"/>
      </dsp:txXfrm>
    </dsp:sp>
    <dsp:sp modelId="{2BE7E12A-8334-441B-BE33-99E2D739099D}">
      <dsp:nvSpPr>
        <dsp:cNvPr id="0" name=""/>
        <dsp:cNvSpPr/>
      </dsp:nvSpPr>
      <dsp:spPr>
        <a:xfrm>
          <a:off x="31282" y="2765643"/>
          <a:ext cx="3315228" cy="628153"/>
        </a:xfrm>
        <a:prstGeom prst="roundRect">
          <a:avLst/>
        </a:prstGeom>
        <a:gradFill rotWithShape="0">
          <a:gsLst>
            <a:gs pos="0">
              <a:schemeClr val="accent2">
                <a:hueOff val="3682065"/>
                <a:satOff val="-10567"/>
                <a:lumOff val="-16919"/>
                <a:alphaOff val="0"/>
                <a:shade val="15000"/>
                <a:satMod val="180000"/>
              </a:schemeClr>
            </a:gs>
            <a:gs pos="50000">
              <a:schemeClr val="accent2">
                <a:hueOff val="3682065"/>
                <a:satOff val="-10567"/>
                <a:lumOff val="-16919"/>
                <a:alphaOff val="0"/>
                <a:shade val="45000"/>
                <a:satMod val="170000"/>
              </a:schemeClr>
            </a:gs>
            <a:gs pos="70000">
              <a:schemeClr val="accent2">
                <a:hueOff val="3682065"/>
                <a:satOff val="-10567"/>
                <a:lumOff val="-1691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3682065"/>
                <a:satOff val="-10567"/>
                <a:lumOff val="-1691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3682065"/>
              <a:satOff val="-10567"/>
              <a:lumOff val="-16919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b="1" kern="1200" dirty="0"/>
            <a:t>Salmo 88:10-12</a:t>
          </a:r>
          <a:endParaRPr lang="es-ES" sz="3100" kern="1200" dirty="0"/>
        </a:p>
      </dsp:txBody>
      <dsp:txXfrm>
        <a:off x="61946" y="2796307"/>
        <a:ext cx="3253900" cy="566825"/>
      </dsp:txXfrm>
    </dsp:sp>
    <dsp:sp modelId="{CD9A9531-883B-4FF2-A3CE-164191D35195}">
      <dsp:nvSpPr>
        <dsp:cNvPr id="0" name=""/>
        <dsp:cNvSpPr/>
      </dsp:nvSpPr>
      <dsp:spPr>
        <a:xfrm>
          <a:off x="3346511" y="3456611"/>
          <a:ext cx="8360520" cy="628153"/>
        </a:xfrm>
        <a:prstGeom prst="doubleWave">
          <a:avLst/>
        </a:prstGeom>
        <a:solidFill>
          <a:schemeClr val="accent2">
            <a:tint val="40000"/>
            <a:hueOff val="4810513"/>
            <a:satOff val="-44451"/>
            <a:lumOff val="-5011"/>
          </a:schemeClr>
        </a:solidFill>
        <a:ln w="12700" cap="flat" cmpd="sng" algn="ctr">
          <a:solidFill>
            <a:schemeClr val="accent2">
              <a:tint val="40000"/>
              <a:alpha val="90000"/>
              <a:hueOff val="4810513"/>
              <a:satOff val="-44451"/>
              <a:lumOff val="-5011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400" b="1" kern="1200" noProof="0" dirty="0"/>
            <a:t>Oração contínua</a:t>
          </a:r>
          <a:endParaRPr lang="pt-BR" sz="2400" kern="1200" noProof="0" dirty="0"/>
        </a:p>
      </dsp:txBody>
      <dsp:txXfrm>
        <a:off x="3346511" y="3535130"/>
        <a:ext cx="8360520" cy="471115"/>
      </dsp:txXfrm>
    </dsp:sp>
    <dsp:sp modelId="{63591226-3342-4026-A9C1-9756FC774005}">
      <dsp:nvSpPr>
        <dsp:cNvPr id="0" name=""/>
        <dsp:cNvSpPr/>
      </dsp:nvSpPr>
      <dsp:spPr>
        <a:xfrm>
          <a:off x="31282" y="3456611"/>
          <a:ext cx="3315228" cy="628153"/>
        </a:xfrm>
        <a:prstGeom prst="roundRect">
          <a:avLst/>
        </a:prstGeom>
        <a:gradFill rotWithShape="0">
          <a:gsLst>
            <a:gs pos="0">
              <a:schemeClr val="accent2">
                <a:hueOff val="4602581"/>
                <a:satOff val="-13209"/>
                <a:lumOff val="-21149"/>
                <a:alphaOff val="0"/>
                <a:shade val="15000"/>
                <a:satMod val="180000"/>
              </a:schemeClr>
            </a:gs>
            <a:gs pos="50000">
              <a:schemeClr val="accent2">
                <a:hueOff val="4602581"/>
                <a:satOff val="-13209"/>
                <a:lumOff val="-21149"/>
                <a:alphaOff val="0"/>
                <a:shade val="45000"/>
                <a:satMod val="170000"/>
              </a:schemeClr>
            </a:gs>
            <a:gs pos="70000">
              <a:schemeClr val="accent2">
                <a:hueOff val="4602581"/>
                <a:satOff val="-13209"/>
                <a:lumOff val="-2114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4602581"/>
                <a:satOff val="-13209"/>
                <a:lumOff val="-2114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4602581"/>
              <a:satOff val="-13209"/>
              <a:lumOff val="-21149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b="1" kern="1200" dirty="0"/>
            <a:t>Salmo 88:13</a:t>
          </a:r>
          <a:endParaRPr lang="es-ES" sz="3100" kern="1200" dirty="0"/>
        </a:p>
      </dsp:txBody>
      <dsp:txXfrm>
        <a:off x="61946" y="3487275"/>
        <a:ext cx="3253900" cy="566825"/>
      </dsp:txXfrm>
    </dsp:sp>
    <dsp:sp modelId="{667379B6-581B-4C0F-9556-1608D1A2FB4E}">
      <dsp:nvSpPr>
        <dsp:cNvPr id="0" name=""/>
        <dsp:cNvSpPr/>
      </dsp:nvSpPr>
      <dsp:spPr>
        <a:xfrm>
          <a:off x="3346511" y="4147580"/>
          <a:ext cx="8360520" cy="628153"/>
        </a:xfrm>
        <a:prstGeom prst="doubleWave">
          <a:avLst/>
        </a:prstGeom>
        <a:solidFill>
          <a:schemeClr val="accent2">
            <a:tint val="40000"/>
            <a:hueOff val="5772616"/>
            <a:satOff val="-53342"/>
            <a:lumOff val="-6013"/>
          </a:schemeClr>
        </a:solidFill>
        <a:ln w="12700" cap="flat" cmpd="sng" algn="ctr">
          <a:solidFill>
            <a:schemeClr val="accent2">
              <a:tint val="40000"/>
              <a:alpha val="90000"/>
              <a:hueOff val="5772616"/>
              <a:satOff val="-53342"/>
              <a:lumOff val="-6013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400" b="1" kern="1200" dirty="0"/>
            <a:t>Um sentimento de abandono divino diante do sofrimento</a:t>
          </a:r>
          <a:endParaRPr lang="es-ES" sz="2400" kern="1200" dirty="0"/>
        </a:p>
      </dsp:txBody>
      <dsp:txXfrm>
        <a:off x="3346511" y="4226099"/>
        <a:ext cx="8360520" cy="471115"/>
      </dsp:txXfrm>
    </dsp:sp>
    <dsp:sp modelId="{DCD41553-10C0-4D24-845F-154422D6248D}">
      <dsp:nvSpPr>
        <dsp:cNvPr id="0" name=""/>
        <dsp:cNvSpPr/>
      </dsp:nvSpPr>
      <dsp:spPr>
        <a:xfrm>
          <a:off x="31282" y="4147580"/>
          <a:ext cx="3315228" cy="628153"/>
        </a:xfrm>
        <a:prstGeom prst="roundRect">
          <a:avLst/>
        </a:prstGeom>
        <a:gradFill rotWithShape="0">
          <a:gsLst>
            <a:gs pos="0">
              <a:schemeClr val="accent2">
                <a:hueOff val="5523098"/>
                <a:satOff val="-15851"/>
                <a:lumOff val="-25379"/>
                <a:alphaOff val="0"/>
                <a:shade val="15000"/>
                <a:satMod val="180000"/>
              </a:schemeClr>
            </a:gs>
            <a:gs pos="50000">
              <a:schemeClr val="accent2">
                <a:hueOff val="5523098"/>
                <a:satOff val="-15851"/>
                <a:lumOff val="-25379"/>
                <a:alphaOff val="0"/>
                <a:shade val="45000"/>
                <a:satMod val="170000"/>
              </a:schemeClr>
            </a:gs>
            <a:gs pos="70000">
              <a:schemeClr val="accent2">
                <a:hueOff val="5523098"/>
                <a:satOff val="-15851"/>
                <a:lumOff val="-2537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5523098"/>
                <a:satOff val="-15851"/>
                <a:lumOff val="-2537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5523098"/>
              <a:satOff val="-15851"/>
              <a:lumOff val="-25379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b="1" kern="1200" dirty="0"/>
            <a:t>Salmo 88:14</a:t>
          </a:r>
          <a:endParaRPr lang="es-ES" sz="3100" kern="1200" dirty="0"/>
        </a:p>
      </dsp:txBody>
      <dsp:txXfrm>
        <a:off x="61946" y="4178244"/>
        <a:ext cx="3253900" cy="566825"/>
      </dsp:txXfrm>
    </dsp:sp>
    <dsp:sp modelId="{0F505E03-3812-4427-981D-D8B27501A32F}">
      <dsp:nvSpPr>
        <dsp:cNvPr id="0" name=""/>
        <dsp:cNvSpPr/>
      </dsp:nvSpPr>
      <dsp:spPr>
        <a:xfrm>
          <a:off x="3346511" y="4838548"/>
          <a:ext cx="8360520" cy="628153"/>
        </a:xfrm>
        <a:prstGeom prst="doubleWave">
          <a:avLst/>
        </a:prstGeom>
        <a:solidFill>
          <a:schemeClr val="accent2">
            <a:tint val="40000"/>
            <a:hueOff val="6734718"/>
            <a:satOff val="-62232"/>
            <a:lumOff val="-7015"/>
          </a:schemeClr>
        </a:solidFill>
        <a:ln w="1270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400" b="1" kern="1200" dirty="0"/>
            <a:t>A responsabilidade de Deus por esta situação</a:t>
          </a:r>
          <a:endParaRPr lang="es-ES" sz="2400" kern="1200" dirty="0"/>
        </a:p>
      </dsp:txBody>
      <dsp:txXfrm>
        <a:off x="3346511" y="4917067"/>
        <a:ext cx="8360520" cy="471115"/>
      </dsp:txXfrm>
    </dsp:sp>
    <dsp:sp modelId="{FD128221-C451-4C77-B256-BC92FD0A82C6}">
      <dsp:nvSpPr>
        <dsp:cNvPr id="0" name=""/>
        <dsp:cNvSpPr/>
      </dsp:nvSpPr>
      <dsp:spPr>
        <a:xfrm>
          <a:off x="31282" y="4838548"/>
          <a:ext cx="3315228" cy="628153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hade val="15000"/>
                <a:satMod val="180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hade val="45000"/>
                <a:satMod val="170000"/>
              </a:schemeClr>
            </a:gs>
            <a:gs pos="70000">
              <a:schemeClr val="accent2">
                <a:hueOff val="6443614"/>
                <a:satOff val="-18493"/>
                <a:lumOff val="-2960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6443614"/>
              <a:satOff val="-18493"/>
              <a:lumOff val="-29609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b="1" kern="1200" dirty="0"/>
            <a:t>Salmo 88:15-18</a:t>
          </a:r>
          <a:endParaRPr lang="es-ES" sz="3100" kern="1200" dirty="0"/>
        </a:p>
      </dsp:txBody>
      <dsp:txXfrm>
        <a:off x="61946" y="4869212"/>
        <a:ext cx="3253900" cy="5668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6419D-E2BC-4F9D-A356-421EB1A0FA71}">
      <dsp:nvSpPr>
        <dsp:cNvPr id="0" name=""/>
        <dsp:cNvSpPr/>
      </dsp:nvSpPr>
      <dsp:spPr>
        <a:xfrm>
          <a:off x="2493167" y="920835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  <a:noFill/>
        <a:ln w="38100" cap="flat" cmpd="sng" algn="ctr">
          <a:solidFill>
            <a:srgbClr val="A6B727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sp:txBody>
      <dsp:txXfrm>
        <a:off x="2749565" y="963692"/>
        <a:ext cx="28599" cy="5725"/>
      </dsp:txXfrm>
    </dsp:sp>
    <dsp:sp modelId="{97C1A67D-EC60-44E5-8ACA-B20CA970DC8E}">
      <dsp:nvSpPr>
        <dsp:cNvPr id="0" name=""/>
        <dsp:cNvSpPr/>
      </dsp:nvSpPr>
      <dsp:spPr>
        <a:xfrm>
          <a:off x="8024" y="220472"/>
          <a:ext cx="2486942" cy="14921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Salmo 69:1-2 </a:t>
          </a:r>
          <a:r>
            <a:rPr lang="es-ES" sz="2000" b="1" kern="1200" dirty="0">
              <a:sym typeface="Wingdings" panose="05000000000000000000" pitchFamily="2" charset="2"/>
            </a:rPr>
            <a:t></a:t>
          </a:r>
          <a:r>
            <a:rPr lang="es-ES" sz="2000" b="1" kern="1200" dirty="0"/>
            <a:t> </a:t>
          </a:r>
          <a:r>
            <a:rPr lang="pt-BR" sz="2000" b="1" kern="1200" dirty="0"/>
            <a:t>Breve descrição do sofrimento do salmista</a:t>
          </a:r>
          <a:endParaRPr lang="es-ES" sz="2000" b="1" kern="1200" dirty="0"/>
        </a:p>
      </dsp:txBody>
      <dsp:txXfrm>
        <a:off x="8024" y="220472"/>
        <a:ext cx="2486942" cy="1492165"/>
      </dsp:txXfrm>
    </dsp:sp>
    <dsp:sp modelId="{75B8485D-608E-4759-9441-4D44C5BD5B5B}">
      <dsp:nvSpPr>
        <dsp:cNvPr id="0" name=""/>
        <dsp:cNvSpPr/>
      </dsp:nvSpPr>
      <dsp:spPr>
        <a:xfrm>
          <a:off x="5552107" y="920835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  <a:noFill/>
        <a:ln w="38100" cap="flat" cmpd="sng" algn="ctr">
          <a:solidFill>
            <a:srgbClr val="7030A0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sp:txBody>
      <dsp:txXfrm>
        <a:off x="5808505" y="963692"/>
        <a:ext cx="28599" cy="5725"/>
      </dsp:txXfrm>
    </dsp:sp>
    <dsp:sp modelId="{7ACB0BA6-3225-415B-9FE2-234430158757}">
      <dsp:nvSpPr>
        <dsp:cNvPr id="0" name=""/>
        <dsp:cNvSpPr/>
      </dsp:nvSpPr>
      <dsp:spPr>
        <a:xfrm>
          <a:off x="3066964" y="220472"/>
          <a:ext cx="2486942" cy="149216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Salmo 69:3 </a:t>
          </a:r>
          <a:r>
            <a:rPr lang="es-ES" sz="2000" b="1" kern="1200" dirty="0">
              <a:sym typeface="Wingdings" panose="05000000000000000000" pitchFamily="2" charset="2"/>
            </a:rPr>
            <a:t> </a:t>
          </a:r>
          <a:r>
            <a:rPr lang="pt-BR" sz="2000" b="1" kern="1200" dirty="0"/>
            <a:t>Clama a Deus, mas não obtém resposta</a:t>
          </a:r>
          <a:endParaRPr lang="es-ES" sz="2000" b="1" kern="1200" dirty="0"/>
        </a:p>
      </dsp:txBody>
      <dsp:txXfrm>
        <a:off x="3066964" y="220472"/>
        <a:ext cx="2486942" cy="1492165"/>
      </dsp:txXfrm>
    </dsp:sp>
    <dsp:sp modelId="{493C5A6C-EC36-44F5-8018-E74526F518EB}">
      <dsp:nvSpPr>
        <dsp:cNvPr id="0" name=""/>
        <dsp:cNvSpPr/>
      </dsp:nvSpPr>
      <dsp:spPr>
        <a:xfrm>
          <a:off x="8611046" y="920835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  <a:noFill/>
        <a:ln w="38100" cap="flat" cmpd="sng" algn="ctr">
          <a:solidFill>
            <a:srgbClr val="33CCCC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sp:txBody>
      <dsp:txXfrm>
        <a:off x="8867445" y="963692"/>
        <a:ext cx="28599" cy="5725"/>
      </dsp:txXfrm>
    </dsp:sp>
    <dsp:sp modelId="{1BE65114-6308-479F-B7AE-C8E090E88529}">
      <dsp:nvSpPr>
        <dsp:cNvPr id="0" name=""/>
        <dsp:cNvSpPr/>
      </dsp:nvSpPr>
      <dsp:spPr>
        <a:xfrm>
          <a:off x="6125903" y="220472"/>
          <a:ext cx="2486942" cy="14921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Salmo 69:4 </a:t>
          </a:r>
          <a:r>
            <a:rPr lang="es-ES" sz="2000" b="1" kern="1200" dirty="0">
              <a:sym typeface="Wingdings" panose="05000000000000000000" pitchFamily="2" charset="2"/>
            </a:rPr>
            <a:t> </a:t>
          </a:r>
          <a:r>
            <a:rPr lang="pt-BR" sz="2000" b="1" kern="1200" dirty="0"/>
            <a:t>Sofrendo com o tratamento injusto dos ímpios</a:t>
          </a:r>
          <a:endParaRPr lang="es-ES" sz="2000" b="1" kern="1200" dirty="0"/>
        </a:p>
      </dsp:txBody>
      <dsp:txXfrm>
        <a:off x="6125903" y="220472"/>
        <a:ext cx="2486942" cy="1492165"/>
      </dsp:txXfrm>
    </dsp:sp>
    <dsp:sp modelId="{D17194D7-F9AD-4BAA-8339-C220B4D812F0}">
      <dsp:nvSpPr>
        <dsp:cNvPr id="0" name=""/>
        <dsp:cNvSpPr/>
      </dsp:nvSpPr>
      <dsp:spPr>
        <a:xfrm>
          <a:off x="1251496" y="1710837"/>
          <a:ext cx="9176818" cy="541396"/>
        </a:xfrm>
        <a:custGeom>
          <a:avLst/>
          <a:gdLst/>
          <a:ahLst/>
          <a:cxnLst/>
          <a:rect l="0" t="0" r="0" b="0"/>
          <a:pathLst>
            <a:path>
              <a:moveTo>
                <a:pt x="9176818" y="0"/>
              </a:moveTo>
              <a:lnTo>
                <a:pt x="9176818" y="287798"/>
              </a:lnTo>
              <a:lnTo>
                <a:pt x="0" y="287798"/>
              </a:lnTo>
              <a:lnTo>
                <a:pt x="0" y="541396"/>
              </a:lnTo>
            </a:path>
          </a:pathLst>
        </a:custGeom>
        <a:noFill/>
        <a:ln w="38100" cap="flat" cmpd="sng" algn="ctr">
          <a:solidFill>
            <a:srgbClr val="FEC306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5610039" y="1978673"/>
        <a:ext cx="459731" cy="5725"/>
      </dsp:txXfrm>
    </dsp:sp>
    <dsp:sp modelId="{D9D498F5-0B4D-4E2F-950B-6A88B308F034}">
      <dsp:nvSpPr>
        <dsp:cNvPr id="0" name=""/>
        <dsp:cNvSpPr/>
      </dsp:nvSpPr>
      <dsp:spPr>
        <a:xfrm>
          <a:off x="9184843" y="220472"/>
          <a:ext cx="2486942" cy="149216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Salmo 69:5 </a:t>
          </a:r>
          <a:r>
            <a:rPr lang="es-ES" sz="2000" b="1" kern="1200" dirty="0">
              <a:sym typeface="Wingdings" panose="05000000000000000000" pitchFamily="2" charset="2"/>
            </a:rPr>
            <a:t> </a:t>
          </a:r>
          <a:r>
            <a:rPr lang="pt-BR" sz="2000" b="1" kern="1200" noProof="0" dirty="0"/>
            <a:t>Sofrimento</a:t>
          </a:r>
          <a:r>
            <a:rPr lang="es-ES" sz="2000" b="1" kern="1200" dirty="0"/>
            <a:t> pelo </a:t>
          </a:r>
          <a:r>
            <a:rPr lang="pt-BR" sz="2000" b="1" kern="1200" noProof="0" dirty="0"/>
            <a:t>próprio</a:t>
          </a:r>
          <a:r>
            <a:rPr lang="es-ES" sz="2000" b="1" kern="1200" dirty="0"/>
            <a:t> pecado</a:t>
          </a:r>
        </a:p>
      </dsp:txBody>
      <dsp:txXfrm>
        <a:off x="9184843" y="220472"/>
        <a:ext cx="2486942" cy="1492165"/>
      </dsp:txXfrm>
    </dsp:sp>
    <dsp:sp modelId="{8B927584-B23D-4655-A45F-F058375E2424}">
      <dsp:nvSpPr>
        <dsp:cNvPr id="0" name=""/>
        <dsp:cNvSpPr/>
      </dsp:nvSpPr>
      <dsp:spPr>
        <a:xfrm>
          <a:off x="2493167" y="2984997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  <a:noFill/>
        <a:ln w="38100" cap="flat" cmpd="sng" algn="ctr">
          <a:solidFill>
            <a:srgbClr val="DF5327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sp:txBody>
      <dsp:txXfrm>
        <a:off x="2749565" y="3027854"/>
        <a:ext cx="28599" cy="5725"/>
      </dsp:txXfrm>
    </dsp:sp>
    <dsp:sp modelId="{ADD7EB03-15AF-40A8-9F55-E4962E14B28F}">
      <dsp:nvSpPr>
        <dsp:cNvPr id="0" name=""/>
        <dsp:cNvSpPr/>
      </dsp:nvSpPr>
      <dsp:spPr>
        <a:xfrm>
          <a:off x="8024" y="2284634"/>
          <a:ext cx="2486942" cy="149216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Salmo 69:6 </a:t>
          </a:r>
          <a:r>
            <a:rPr lang="es-ES" sz="2000" b="1" kern="1200" dirty="0">
              <a:sym typeface="Wingdings" panose="05000000000000000000" pitchFamily="2" charset="2"/>
            </a:rPr>
            <a:t> </a:t>
          </a:r>
          <a:r>
            <a:rPr lang="pt-BR" sz="2000" b="1" kern="1200" dirty="0"/>
            <a:t>Sofrer com o medo de não ser uma boa testemunha da verdade</a:t>
          </a:r>
          <a:endParaRPr lang="es-ES" sz="2000" b="1" kern="1200" dirty="0"/>
        </a:p>
      </dsp:txBody>
      <dsp:txXfrm>
        <a:off x="8024" y="2284634"/>
        <a:ext cx="2486942" cy="1492165"/>
      </dsp:txXfrm>
    </dsp:sp>
    <dsp:sp modelId="{42A68B20-C3B7-41BB-B802-1EE3EF99DDAF}">
      <dsp:nvSpPr>
        <dsp:cNvPr id="0" name=""/>
        <dsp:cNvSpPr/>
      </dsp:nvSpPr>
      <dsp:spPr>
        <a:xfrm>
          <a:off x="5552107" y="2984997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  <a:noFill/>
        <a:ln w="38100" cap="flat" cmpd="sng" algn="ctr">
          <a:solidFill>
            <a:srgbClr val="A6B727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sp:txBody>
      <dsp:txXfrm>
        <a:off x="5808505" y="3027854"/>
        <a:ext cx="28599" cy="5725"/>
      </dsp:txXfrm>
    </dsp:sp>
    <dsp:sp modelId="{47420B90-B2C6-4E71-A7B2-86DEFE3991EB}">
      <dsp:nvSpPr>
        <dsp:cNvPr id="0" name=""/>
        <dsp:cNvSpPr/>
      </dsp:nvSpPr>
      <dsp:spPr>
        <a:xfrm>
          <a:off x="3066964" y="2284634"/>
          <a:ext cx="2486942" cy="14921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Salmo 69:7-13 </a:t>
          </a:r>
          <a:r>
            <a:rPr lang="es-ES" sz="2000" b="1" kern="1200" dirty="0">
              <a:sym typeface="Wingdings" panose="05000000000000000000" pitchFamily="2" charset="2"/>
            </a:rPr>
            <a:t> </a:t>
          </a:r>
          <a:r>
            <a:rPr lang="pt-BR" sz="2000" b="1" kern="1200" dirty="0"/>
            <a:t>Declaração de seu profundo amor por Deus</a:t>
          </a:r>
          <a:endParaRPr lang="es-ES" sz="2000" b="1" kern="1200" dirty="0"/>
        </a:p>
      </dsp:txBody>
      <dsp:txXfrm>
        <a:off x="3066964" y="2284634"/>
        <a:ext cx="2486942" cy="1492165"/>
      </dsp:txXfrm>
    </dsp:sp>
    <dsp:sp modelId="{30D0BA64-4ADC-4A56-8B7D-DBEC73345831}">
      <dsp:nvSpPr>
        <dsp:cNvPr id="0" name=""/>
        <dsp:cNvSpPr/>
      </dsp:nvSpPr>
      <dsp:spPr>
        <a:xfrm>
          <a:off x="8611046" y="2984997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  <a:noFill/>
        <a:ln w="38100" cap="flat" cmpd="sng" algn="ctr">
          <a:solidFill>
            <a:srgbClr val="7030A0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sp:txBody>
      <dsp:txXfrm>
        <a:off x="8867445" y="3027854"/>
        <a:ext cx="28599" cy="5725"/>
      </dsp:txXfrm>
    </dsp:sp>
    <dsp:sp modelId="{3184A44A-02C6-4C04-9FD7-021FD63CE791}">
      <dsp:nvSpPr>
        <dsp:cNvPr id="0" name=""/>
        <dsp:cNvSpPr/>
      </dsp:nvSpPr>
      <dsp:spPr>
        <a:xfrm>
          <a:off x="6125903" y="2284634"/>
          <a:ext cx="2486942" cy="149216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Salmo 69:14-18 </a:t>
          </a:r>
          <a:r>
            <a:rPr lang="es-ES" sz="2000" b="1" kern="1200" dirty="0">
              <a:sym typeface="Wingdings" panose="05000000000000000000" pitchFamily="2" charset="2"/>
            </a:rPr>
            <a:t> </a:t>
          </a:r>
          <a:r>
            <a:rPr lang="pt-BR" sz="2000" b="1" kern="1200" dirty="0"/>
            <a:t>Clamor a Deus por restauração e perdão</a:t>
          </a:r>
          <a:endParaRPr lang="es-ES" sz="2000" b="1" kern="1200" dirty="0"/>
        </a:p>
      </dsp:txBody>
      <dsp:txXfrm>
        <a:off x="6125903" y="2284634"/>
        <a:ext cx="2486942" cy="1492165"/>
      </dsp:txXfrm>
    </dsp:sp>
    <dsp:sp modelId="{6CF42820-7559-4B93-B8A9-164A18A8269D}">
      <dsp:nvSpPr>
        <dsp:cNvPr id="0" name=""/>
        <dsp:cNvSpPr/>
      </dsp:nvSpPr>
      <dsp:spPr>
        <a:xfrm>
          <a:off x="1251496" y="3775000"/>
          <a:ext cx="9176818" cy="541396"/>
        </a:xfrm>
        <a:custGeom>
          <a:avLst/>
          <a:gdLst/>
          <a:ahLst/>
          <a:cxnLst/>
          <a:rect l="0" t="0" r="0" b="0"/>
          <a:pathLst>
            <a:path>
              <a:moveTo>
                <a:pt x="9176818" y="0"/>
              </a:moveTo>
              <a:lnTo>
                <a:pt x="9176818" y="287798"/>
              </a:lnTo>
              <a:lnTo>
                <a:pt x="0" y="287798"/>
              </a:lnTo>
              <a:lnTo>
                <a:pt x="0" y="541396"/>
              </a:lnTo>
            </a:path>
          </a:pathLst>
        </a:custGeom>
        <a:noFill/>
        <a:ln w="38100" cap="flat" cmpd="sng" algn="ctr">
          <a:solidFill>
            <a:srgbClr val="33CCCC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sp:txBody>
      <dsp:txXfrm>
        <a:off x="5610039" y="4042835"/>
        <a:ext cx="459731" cy="5725"/>
      </dsp:txXfrm>
    </dsp:sp>
    <dsp:sp modelId="{155B0CD4-CB2D-4617-BD60-2AB426327F28}">
      <dsp:nvSpPr>
        <dsp:cNvPr id="0" name=""/>
        <dsp:cNvSpPr/>
      </dsp:nvSpPr>
      <dsp:spPr>
        <a:xfrm>
          <a:off x="9184843" y="2284634"/>
          <a:ext cx="2486942" cy="14921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Salmo 69:19 </a:t>
          </a:r>
          <a:r>
            <a:rPr lang="es-ES" sz="2000" b="1" kern="1200" dirty="0">
              <a:sym typeface="Wingdings" panose="05000000000000000000" pitchFamily="2" charset="2"/>
            </a:rPr>
            <a:t> </a:t>
          </a:r>
          <a:r>
            <a:rPr lang="pt-BR" sz="2000" b="1" kern="1200" dirty="0"/>
            <a:t>Deus não é alheio ao sofrimento. Ele conhece meus problemas</a:t>
          </a:r>
          <a:endParaRPr lang="es-ES" sz="2000" b="1" kern="1200" dirty="0"/>
        </a:p>
      </dsp:txBody>
      <dsp:txXfrm>
        <a:off x="9184843" y="2284634"/>
        <a:ext cx="2486942" cy="1492165"/>
      </dsp:txXfrm>
    </dsp:sp>
    <dsp:sp modelId="{634E2C5E-987B-47D9-928F-181F646BBC0C}">
      <dsp:nvSpPr>
        <dsp:cNvPr id="0" name=""/>
        <dsp:cNvSpPr/>
      </dsp:nvSpPr>
      <dsp:spPr>
        <a:xfrm>
          <a:off x="2493167" y="5049159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  <a:noFill/>
        <a:ln w="38100" cap="flat" cmpd="sng" algn="ctr">
          <a:solidFill>
            <a:srgbClr val="FEC306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sp:txBody>
      <dsp:txXfrm>
        <a:off x="2749565" y="5092017"/>
        <a:ext cx="28599" cy="5725"/>
      </dsp:txXfrm>
    </dsp:sp>
    <dsp:sp modelId="{058F6B52-6001-4CCC-A804-0823EC40CB91}">
      <dsp:nvSpPr>
        <dsp:cNvPr id="0" name=""/>
        <dsp:cNvSpPr/>
      </dsp:nvSpPr>
      <dsp:spPr>
        <a:xfrm>
          <a:off x="8024" y="4348797"/>
          <a:ext cx="2486942" cy="149216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Salmo 69:20-28 </a:t>
          </a:r>
          <a:r>
            <a:rPr lang="es-ES" sz="2000" b="1" kern="1200" dirty="0">
              <a:sym typeface="Wingdings" panose="05000000000000000000" pitchFamily="2" charset="2"/>
            </a:rPr>
            <a:t> </a:t>
          </a:r>
          <a:r>
            <a:rPr lang="pt-BR" sz="2000" b="1" kern="1200" dirty="0"/>
            <a:t>Pedido a Deus que puna a maldade daqueles que O fazem sofrer</a:t>
          </a:r>
          <a:endParaRPr lang="es-ES" sz="2000" b="1" kern="1200" dirty="0"/>
        </a:p>
      </dsp:txBody>
      <dsp:txXfrm>
        <a:off x="8024" y="4348797"/>
        <a:ext cx="2486942" cy="1492165"/>
      </dsp:txXfrm>
    </dsp:sp>
    <dsp:sp modelId="{9F3E04D4-6F75-43C1-983E-738B03A57148}">
      <dsp:nvSpPr>
        <dsp:cNvPr id="0" name=""/>
        <dsp:cNvSpPr/>
      </dsp:nvSpPr>
      <dsp:spPr>
        <a:xfrm>
          <a:off x="5552107" y="5049159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  <a:noFill/>
        <a:ln w="38100" cap="flat" cmpd="sng" algn="ctr">
          <a:solidFill>
            <a:srgbClr val="DF5327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sp:txBody>
      <dsp:txXfrm>
        <a:off x="5808505" y="5092017"/>
        <a:ext cx="28599" cy="5725"/>
      </dsp:txXfrm>
    </dsp:sp>
    <dsp:sp modelId="{3C4B32FC-2C31-4095-98C1-BCEA86639CD5}">
      <dsp:nvSpPr>
        <dsp:cNvPr id="0" name=""/>
        <dsp:cNvSpPr/>
      </dsp:nvSpPr>
      <dsp:spPr>
        <a:xfrm>
          <a:off x="3066964" y="4348797"/>
          <a:ext cx="2486942" cy="149216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Salmo 69:29 </a:t>
          </a:r>
          <a:r>
            <a:rPr lang="es-ES" sz="2000" b="1" kern="1200" dirty="0">
              <a:sym typeface="Wingdings" panose="05000000000000000000" pitchFamily="2" charset="2"/>
            </a:rPr>
            <a:t> </a:t>
          </a:r>
          <a:r>
            <a:rPr lang="pt-BR" sz="2000" b="1" kern="1200" dirty="0"/>
            <a:t>Pedindo a Deus para salvá-lo</a:t>
          </a:r>
          <a:endParaRPr lang="es-ES" sz="2000" b="1" kern="1200" dirty="0"/>
        </a:p>
      </dsp:txBody>
      <dsp:txXfrm>
        <a:off x="3066964" y="4348797"/>
        <a:ext cx="2486942" cy="1492165"/>
      </dsp:txXfrm>
    </dsp:sp>
    <dsp:sp modelId="{30F173F5-43ED-4FA4-91C1-D3A47EF3577D}">
      <dsp:nvSpPr>
        <dsp:cNvPr id="0" name=""/>
        <dsp:cNvSpPr/>
      </dsp:nvSpPr>
      <dsp:spPr>
        <a:xfrm>
          <a:off x="8611046" y="5049159"/>
          <a:ext cx="54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396" y="45720"/>
              </a:lnTo>
            </a:path>
          </a:pathLst>
        </a:custGeom>
        <a:noFill/>
        <a:ln w="38100" cap="flat" cmpd="sng" algn="ctr">
          <a:solidFill>
            <a:srgbClr val="A6B727"/>
          </a:solidFill>
          <a:prstDash val="solid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sp:txBody>
      <dsp:txXfrm>
        <a:off x="8867445" y="5092017"/>
        <a:ext cx="28599" cy="5725"/>
      </dsp:txXfrm>
    </dsp:sp>
    <dsp:sp modelId="{FDA0FF05-2D90-4B62-870E-00B20B870358}">
      <dsp:nvSpPr>
        <dsp:cNvPr id="0" name=""/>
        <dsp:cNvSpPr/>
      </dsp:nvSpPr>
      <dsp:spPr>
        <a:xfrm>
          <a:off x="6125903" y="4348797"/>
          <a:ext cx="2486942" cy="14921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Salmo 69:30-33 </a:t>
          </a:r>
          <a:r>
            <a:rPr lang="es-ES" sz="1600" b="1" kern="1200" dirty="0">
              <a:sym typeface="Wingdings" panose="05000000000000000000" pitchFamily="2" charset="2"/>
            </a:rPr>
            <a:t> </a:t>
          </a:r>
          <a:r>
            <a:rPr lang="pt-BR" sz="1600" b="1" kern="1200" dirty="0"/>
            <a:t>Resultado da ação divina: Louvor e testemunho que convidam outras pessoas a adorar a Deus</a:t>
          </a:r>
          <a:endParaRPr lang="es-ES" sz="1600" b="1" kern="1200" dirty="0"/>
        </a:p>
      </dsp:txBody>
      <dsp:txXfrm>
        <a:off x="6125903" y="4348797"/>
        <a:ext cx="2486942" cy="1492165"/>
      </dsp:txXfrm>
    </dsp:sp>
    <dsp:sp modelId="{889214FE-3942-4F6F-B298-B41C57E69F37}">
      <dsp:nvSpPr>
        <dsp:cNvPr id="0" name=""/>
        <dsp:cNvSpPr/>
      </dsp:nvSpPr>
      <dsp:spPr>
        <a:xfrm>
          <a:off x="9184843" y="4348797"/>
          <a:ext cx="2486942" cy="149216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Salmo 69:34-36 </a:t>
          </a:r>
          <a:r>
            <a:rPr lang="es-ES" sz="2000" b="1" kern="1200" dirty="0">
              <a:sym typeface="Wingdings" panose="05000000000000000000" pitchFamily="2" charset="2"/>
            </a:rPr>
            <a:t> </a:t>
          </a:r>
          <a:r>
            <a:rPr lang="pt-BR" sz="2000" b="1" kern="1200" dirty="0"/>
            <a:t>Quando Deus finalmente agir, Ele será louvado por Seus filhos</a:t>
          </a:r>
          <a:endParaRPr lang="es-ES" sz="2000" b="1" kern="1200" dirty="0"/>
        </a:p>
      </dsp:txBody>
      <dsp:txXfrm>
        <a:off x="9184843" y="4348797"/>
        <a:ext cx="2486942" cy="14921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5FDDF-7C56-4968-A22C-8BC973333BDA}">
      <dsp:nvSpPr>
        <dsp:cNvPr id="0" name=""/>
        <dsp:cNvSpPr/>
      </dsp:nvSpPr>
      <dsp:spPr>
        <a:xfrm rot="5400000">
          <a:off x="373861" y="835978"/>
          <a:ext cx="1115134" cy="185555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9BC05A-9FC5-407A-917E-EAE1A38DB989}">
      <dsp:nvSpPr>
        <dsp:cNvPr id="0" name=""/>
        <dsp:cNvSpPr/>
      </dsp:nvSpPr>
      <dsp:spPr>
        <a:xfrm>
          <a:off x="196545" y="1390534"/>
          <a:ext cx="1962407" cy="1468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rgbClr val="D14000"/>
              </a:solidFill>
            </a:rPr>
            <a:t>Salmo 77:1-6</a:t>
          </a:r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000" b="1" kern="1200" dirty="0"/>
            <a:t>Durante muitos dias, o salmista procura respostas para suas dúvidas sobre Deus</a:t>
          </a:r>
          <a:endParaRPr lang="es-ES" sz="2000" b="1" kern="1200" dirty="0"/>
        </a:p>
      </dsp:txBody>
      <dsp:txXfrm>
        <a:off x="196545" y="1390534"/>
        <a:ext cx="1962407" cy="1468419"/>
      </dsp:txXfrm>
    </dsp:sp>
    <dsp:sp modelId="{709EF12B-E1D9-4677-99FE-25995DE0E977}">
      <dsp:nvSpPr>
        <dsp:cNvPr id="0" name=""/>
        <dsp:cNvSpPr/>
      </dsp:nvSpPr>
      <dsp:spPr>
        <a:xfrm>
          <a:off x="1546849" y="699361"/>
          <a:ext cx="316077" cy="31607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521BBF-E85B-4183-BE58-BCB59D9F8D12}">
      <dsp:nvSpPr>
        <dsp:cNvPr id="0" name=""/>
        <dsp:cNvSpPr/>
      </dsp:nvSpPr>
      <dsp:spPr>
        <a:xfrm rot="5400000">
          <a:off x="2568243" y="328509"/>
          <a:ext cx="1115134" cy="185555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7EBBF86-44BD-4A61-AFF1-65FEB79119D1}">
      <dsp:nvSpPr>
        <dsp:cNvPr id="0" name=""/>
        <dsp:cNvSpPr/>
      </dsp:nvSpPr>
      <dsp:spPr>
        <a:xfrm>
          <a:off x="2391129" y="883065"/>
          <a:ext cx="1838743" cy="1468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rgbClr val="007EC0"/>
              </a:solidFill>
            </a:rPr>
            <a:t>Salmo 77:7-9</a:t>
          </a:r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000" b="1" kern="1200" dirty="0"/>
            <a:t>Por fim, ele levanta abertamente suas dúvidas</a:t>
          </a:r>
          <a:endParaRPr lang="es-ES" sz="2000" b="1" kern="1200" dirty="0"/>
        </a:p>
      </dsp:txBody>
      <dsp:txXfrm>
        <a:off x="2391129" y="883065"/>
        <a:ext cx="1838743" cy="1468419"/>
      </dsp:txXfrm>
    </dsp:sp>
    <dsp:sp modelId="{E63DA425-8F51-4CCE-B259-A584908CCF14}">
      <dsp:nvSpPr>
        <dsp:cNvPr id="0" name=""/>
        <dsp:cNvSpPr/>
      </dsp:nvSpPr>
      <dsp:spPr>
        <a:xfrm>
          <a:off x="3741232" y="191892"/>
          <a:ext cx="316077" cy="31607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42ABB5-BAFB-4B6B-82DE-D54E4B3D420E}">
      <dsp:nvSpPr>
        <dsp:cNvPr id="0" name=""/>
        <dsp:cNvSpPr/>
      </dsp:nvSpPr>
      <dsp:spPr>
        <a:xfrm rot="5400000">
          <a:off x="4762626" y="-178958"/>
          <a:ext cx="1115134" cy="185555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6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503314-4CD9-45DA-911F-03BEE67057A6}">
      <dsp:nvSpPr>
        <dsp:cNvPr id="0" name=""/>
        <dsp:cNvSpPr/>
      </dsp:nvSpPr>
      <dsp:spPr>
        <a:xfrm>
          <a:off x="4576482" y="375597"/>
          <a:ext cx="1675209" cy="1468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rgbClr val="238900"/>
              </a:solidFill>
            </a:rPr>
            <a:t>Salmo 77:10-20</a:t>
          </a:r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000" b="1" kern="1200" dirty="0"/>
            <a:t>Resolva suas dúvidas lembrando-se de como Deus cumpriu Suas promessas no passado</a:t>
          </a:r>
          <a:endParaRPr lang="es-ES" sz="2000" b="1" kern="1200" dirty="0"/>
        </a:p>
      </dsp:txBody>
      <dsp:txXfrm>
        <a:off x="4576482" y="375597"/>
        <a:ext cx="1675209" cy="14684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6E4B1-3BAD-40A5-AF82-D041191582D7}">
      <dsp:nvSpPr>
        <dsp:cNvPr id="0" name=""/>
        <dsp:cNvSpPr/>
      </dsp:nvSpPr>
      <dsp:spPr>
        <a:xfrm>
          <a:off x="9550" y="0"/>
          <a:ext cx="5320712" cy="17986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00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 enviou pragas para libertar Israel do Egito</a:t>
          </a:r>
          <a:br>
            <a:rPr lang="es-E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(v. 13-15)</a:t>
          </a:r>
        </a:p>
      </dsp:txBody>
      <dsp:txXfrm>
        <a:off x="1253560" y="0"/>
        <a:ext cx="4076701" cy="1798677"/>
      </dsp:txXfrm>
    </dsp:sp>
    <dsp:sp modelId="{4F078D9E-3342-4958-8AFF-ED71455BEDBA}">
      <dsp:nvSpPr>
        <dsp:cNvPr id="0" name=""/>
        <dsp:cNvSpPr/>
      </dsp:nvSpPr>
      <dsp:spPr>
        <a:xfrm>
          <a:off x="130650" y="179867"/>
          <a:ext cx="2044164" cy="143894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3000" b="-3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B96906F-000F-4A54-A89B-E2AE9D558B85}">
      <dsp:nvSpPr>
        <dsp:cNvPr id="0" name=""/>
        <dsp:cNvSpPr/>
      </dsp:nvSpPr>
      <dsp:spPr>
        <a:xfrm>
          <a:off x="9550" y="1978545"/>
          <a:ext cx="5320712" cy="17986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299968"/>
                <a:satOff val="-14601"/>
                <a:lumOff val="-2452"/>
                <a:alphaOff val="0"/>
                <a:shade val="15000"/>
                <a:satMod val="180000"/>
              </a:schemeClr>
            </a:gs>
            <a:gs pos="50000">
              <a:schemeClr val="accent4">
                <a:hueOff val="3299968"/>
                <a:satOff val="-14601"/>
                <a:lumOff val="-2452"/>
                <a:alphaOff val="0"/>
                <a:shade val="45000"/>
                <a:satMod val="170000"/>
              </a:schemeClr>
            </a:gs>
            <a:gs pos="70000">
              <a:schemeClr val="accent4">
                <a:hueOff val="3299968"/>
                <a:satOff val="-14601"/>
                <a:lumOff val="-245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3299968"/>
                <a:satOff val="-14601"/>
                <a:lumOff val="-245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00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Abriu o Mar Vermelho (v. 16-19)</a:t>
          </a:r>
        </a:p>
      </dsp:txBody>
      <dsp:txXfrm>
        <a:off x="1253560" y="1978545"/>
        <a:ext cx="4076701" cy="1798677"/>
      </dsp:txXfrm>
    </dsp:sp>
    <dsp:sp modelId="{786FC633-361F-4C39-9152-0EE091CE6039}">
      <dsp:nvSpPr>
        <dsp:cNvPr id="0" name=""/>
        <dsp:cNvSpPr/>
      </dsp:nvSpPr>
      <dsp:spPr>
        <a:xfrm>
          <a:off x="130650" y="2158413"/>
          <a:ext cx="2044164" cy="143894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11000" r="-11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0AA9657-A2FC-4EB6-B3AE-71141812C6CD}">
      <dsp:nvSpPr>
        <dsp:cNvPr id="0" name=""/>
        <dsp:cNvSpPr/>
      </dsp:nvSpPr>
      <dsp:spPr>
        <a:xfrm>
          <a:off x="9550" y="3957091"/>
          <a:ext cx="5320712" cy="17986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599937"/>
                <a:satOff val="-29202"/>
                <a:lumOff val="-4903"/>
                <a:alphaOff val="0"/>
                <a:shade val="15000"/>
                <a:satMod val="180000"/>
              </a:schemeClr>
            </a:gs>
            <a:gs pos="50000">
              <a:schemeClr val="accent4">
                <a:hueOff val="6599937"/>
                <a:satOff val="-29202"/>
                <a:lumOff val="-4903"/>
                <a:alphaOff val="0"/>
                <a:shade val="45000"/>
                <a:satMod val="170000"/>
              </a:schemeClr>
            </a:gs>
            <a:gs pos="70000">
              <a:schemeClr val="accent4">
                <a:hueOff val="6599937"/>
                <a:satOff val="-29202"/>
                <a:lumOff val="-4903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6599937"/>
                <a:satOff val="-29202"/>
                <a:lumOff val="-4903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00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Conduziu o povo pela mão de Moisés e Arão </a:t>
          </a:r>
          <a:r>
            <a:rPr lang="es-E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(v. 20)</a:t>
          </a:r>
        </a:p>
      </dsp:txBody>
      <dsp:txXfrm>
        <a:off x="1253560" y="3957091"/>
        <a:ext cx="4076701" cy="1798677"/>
      </dsp:txXfrm>
    </dsp:sp>
    <dsp:sp modelId="{9AE31C85-7553-4C99-BDED-EB0DD2A44345}">
      <dsp:nvSpPr>
        <dsp:cNvPr id="0" name=""/>
        <dsp:cNvSpPr/>
      </dsp:nvSpPr>
      <dsp:spPr>
        <a:xfrm>
          <a:off x="130650" y="4136958"/>
          <a:ext cx="2044164" cy="143894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13000" r="-13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FF635-9EFB-459C-A587-1CABB8E5B357}">
      <dsp:nvSpPr>
        <dsp:cNvPr id="0" name=""/>
        <dsp:cNvSpPr/>
      </dsp:nvSpPr>
      <dsp:spPr>
        <a:xfrm>
          <a:off x="0" y="2527"/>
          <a:ext cx="7461316" cy="408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Não sejas impacientes com as causas dos maus</a:t>
          </a:r>
          <a:r>
            <a:rPr lang="es-ES" sz="2000" b="1" kern="1200" dirty="0"/>
            <a:t>(v. 1-2)</a:t>
          </a:r>
        </a:p>
      </dsp:txBody>
      <dsp:txXfrm>
        <a:off x="19936" y="22463"/>
        <a:ext cx="7421444" cy="368528"/>
      </dsp:txXfrm>
    </dsp:sp>
    <dsp:sp modelId="{4A34DF65-3098-4440-B701-9A5B79F1E1B1}">
      <dsp:nvSpPr>
        <dsp:cNvPr id="0" name=""/>
        <dsp:cNvSpPr/>
      </dsp:nvSpPr>
      <dsp:spPr>
        <a:xfrm>
          <a:off x="0" y="423021"/>
          <a:ext cx="7461316" cy="408400"/>
        </a:xfrm>
        <a:prstGeom prst="roundRect">
          <a:avLst/>
        </a:prstGeom>
        <a:gradFill rotWithShape="0">
          <a:gsLst>
            <a:gs pos="0">
              <a:schemeClr val="accent2">
                <a:hueOff val="644361"/>
                <a:satOff val="-1849"/>
                <a:lumOff val="-2961"/>
                <a:alphaOff val="0"/>
                <a:tint val="62000"/>
                <a:satMod val="180000"/>
              </a:schemeClr>
            </a:gs>
            <a:gs pos="65000">
              <a:schemeClr val="accent2">
                <a:hueOff val="644361"/>
                <a:satOff val="-1849"/>
                <a:lumOff val="-2961"/>
                <a:alphaOff val="0"/>
                <a:tint val="32000"/>
                <a:satMod val="250000"/>
              </a:schemeClr>
            </a:gs>
            <a:gs pos="100000">
              <a:schemeClr val="accent2">
                <a:hueOff val="644361"/>
                <a:satOff val="-1849"/>
                <a:lumOff val="-2961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Confie em Deus e faça o bem</a:t>
          </a:r>
          <a:r>
            <a:rPr lang="es-ES" sz="2000" b="1" kern="1200" dirty="0"/>
            <a:t> (v. 3)</a:t>
          </a:r>
        </a:p>
      </dsp:txBody>
      <dsp:txXfrm>
        <a:off x="19936" y="442957"/>
        <a:ext cx="7421444" cy="368528"/>
      </dsp:txXfrm>
    </dsp:sp>
    <dsp:sp modelId="{77553FB9-8F35-419B-BD0A-D7408B6501FD}">
      <dsp:nvSpPr>
        <dsp:cNvPr id="0" name=""/>
        <dsp:cNvSpPr/>
      </dsp:nvSpPr>
      <dsp:spPr>
        <a:xfrm>
          <a:off x="0" y="843515"/>
          <a:ext cx="7461316" cy="408400"/>
        </a:xfrm>
        <a:prstGeom prst="roundRect">
          <a:avLst/>
        </a:prstGeom>
        <a:gradFill rotWithShape="0">
          <a:gsLst>
            <a:gs pos="0">
              <a:schemeClr val="accent2">
                <a:hueOff val="1288723"/>
                <a:satOff val="-3699"/>
                <a:lumOff val="-5922"/>
                <a:alphaOff val="0"/>
                <a:tint val="62000"/>
                <a:satMod val="180000"/>
              </a:schemeClr>
            </a:gs>
            <a:gs pos="65000">
              <a:schemeClr val="accent2">
                <a:hueOff val="1288723"/>
                <a:satOff val="-3699"/>
                <a:lumOff val="-5922"/>
                <a:alphaOff val="0"/>
                <a:tint val="32000"/>
                <a:satMod val="250000"/>
              </a:schemeClr>
            </a:gs>
            <a:gs pos="100000">
              <a:schemeClr val="accent2">
                <a:hueOff val="1288723"/>
                <a:satOff val="-3699"/>
                <a:lumOff val="-5922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/>
            <a:t>Deleite-se no Senhor (v. 4)</a:t>
          </a:r>
        </a:p>
      </dsp:txBody>
      <dsp:txXfrm>
        <a:off x="19936" y="863451"/>
        <a:ext cx="7421444" cy="368528"/>
      </dsp:txXfrm>
    </dsp:sp>
    <dsp:sp modelId="{861061B3-DABF-4911-8045-233040F89656}">
      <dsp:nvSpPr>
        <dsp:cNvPr id="0" name=""/>
        <dsp:cNvSpPr/>
      </dsp:nvSpPr>
      <dsp:spPr>
        <a:xfrm>
          <a:off x="0" y="1264009"/>
          <a:ext cx="7461316" cy="408400"/>
        </a:xfrm>
        <a:prstGeom prst="roundRect">
          <a:avLst/>
        </a:prstGeom>
        <a:gradFill rotWithShape="0">
          <a:gsLst>
            <a:gs pos="0">
              <a:schemeClr val="accent2">
                <a:hueOff val="1933084"/>
                <a:satOff val="-5548"/>
                <a:lumOff val="-8883"/>
                <a:alphaOff val="0"/>
                <a:tint val="62000"/>
                <a:satMod val="180000"/>
              </a:schemeClr>
            </a:gs>
            <a:gs pos="65000">
              <a:schemeClr val="accent2">
                <a:hueOff val="1933084"/>
                <a:satOff val="-5548"/>
                <a:lumOff val="-8883"/>
                <a:alphaOff val="0"/>
                <a:tint val="32000"/>
                <a:satMod val="250000"/>
              </a:schemeClr>
            </a:gs>
            <a:gs pos="100000">
              <a:schemeClr val="accent2">
                <a:hueOff val="1933084"/>
                <a:satOff val="-5548"/>
                <a:lumOff val="-8883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Entregue o teu caminho ao Senhor </a:t>
          </a:r>
          <a:r>
            <a:rPr lang="es-ES" sz="2000" b="1" kern="1200" dirty="0"/>
            <a:t>(v. 5)</a:t>
          </a:r>
        </a:p>
      </dsp:txBody>
      <dsp:txXfrm>
        <a:off x="19936" y="1283945"/>
        <a:ext cx="7421444" cy="368528"/>
      </dsp:txXfrm>
    </dsp:sp>
    <dsp:sp modelId="{B97CF482-8E65-45CF-B03B-9A5EACB58466}">
      <dsp:nvSpPr>
        <dsp:cNvPr id="0" name=""/>
        <dsp:cNvSpPr/>
      </dsp:nvSpPr>
      <dsp:spPr>
        <a:xfrm>
          <a:off x="0" y="1684503"/>
          <a:ext cx="7461316" cy="408400"/>
        </a:xfrm>
        <a:prstGeom prst="roundRect">
          <a:avLst/>
        </a:prstGeom>
        <a:gradFill rotWithShape="0">
          <a:gsLst>
            <a:gs pos="0">
              <a:schemeClr val="accent2">
                <a:hueOff val="2577445"/>
                <a:satOff val="-7397"/>
                <a:lumOff val="-11844"/>
                <a:alphaOff val="0"/>
                <a:tint val="62000"/>
                <a:satMod val="180000"/>
              </a:schemeClr>
            </a:gs>
            <a:gs pos="65000">
              <a:schemeClr val="accent2">
                <a:hueOff val="2577445"/>
                <a:satOff val="-7397"/>
                <a:lumOff val="-11844"/>
                <a:alphaOff val="0"/>
                <a:tint val="32000"/>
                <a:satMod val="250000"/>
              </a:schemeClr>
            </a:gs>
            <a:gs pos="100000">
              <a:schemeClr val="accent2">
                <a:hueOff val="2577445"/>
                <a:satOff val="-7397"/>
                <a:lumOff val="-11844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Confie em Deus e Ele o fará </a:t>
          </a:r>
          <a:r>
            <a:rPr lang="es-ES" sz="2000" b="1" kern="1200" dirty="0"/>
            <a:t>(v. 6)</a:t>
          </a:r>
        </a:p>
      </dsp:txBody>
      <dsp:txXfrm>
        <a:off x="19936" y="1704439"/>
        <a:ext cx="7421444" cy="368528"/>
      </dsp:txXfrm>
    </dsp:sp>
    <dsp:sp modelId="{1D06EB19-B58F-43E9-BF19-257004E9BC38}">
      <dsp:nvSpPr>
        <dsp:cNvPr id="0" name=""/>
        <dsp:cNvSpPr/>
      </dsp:nvSpPr>
      <dsp:spPr>
        <a:xfrm>
          <a:off x="0" y="2104997"/>
          <a:ext cx="7461316" cy="408400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tint val="62000"/>
                <a:satMod val="180000"/>
              </a:schemeClr>
            </a:gs>
            <a:gs pos="65000">
              <a:schemeClr val="accent2">
                <a:hueOff val="3221807"/>
                <a:satOff val="-9246"/>
                <a:lumOff val="-14805"/>
                <a:alphaOff val="0"/>
                <a:tint val="32000"/>
                <a:satMod val="25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Espere em tranquilamente em Deus </a:t>
          </a:r>
          <a:r>
            <a:rPr lang="es-ES" sz="2000" b="1" kern="1200" dirty="0"/>
            <a:t>(v. 7a)</a:t>
          </a:r>
        </a:p>
      </dsp:txBody>
      <dsp:txXfrm>
        <a:off x="19936" y="2124933"/>
        <a:ext cx="7421444" cy="368528"/>
      </dsp:txXfrm>
    </dsp:sp>
    <dsp:sp modelId="{19945E03-8495-4DC1-BEA6-3350B6DAACE2}">
      <dsp:nvSpPr>
        <dsp:cNvPr id="0" name=""/>
        <dsp:cNvSpPr/>
      </dsp:nvSpPr>
      <dsp:spPr>
        <a:xfrm>
          <a:off x="0" y="2525491"/>
          <a:ext cx="7461316" cy="408400"/>
        </a:xfrm>
        <a:prstGeom prst="roundRect">
          <a:avLst/>
        </a:prstGeom>
        <a:gradFill rotWithShape="0">
          <a:gsLst>
            <a:gs pos="0">
              <a:schemeClr val="accent2">
                <a:hueOff val="3866169"/>
                <a:satOff val="-11096"/>
                <a:lumOff val="-17765"/>
                <a:alphaOff val="0"/>
                <a:tint val="62000"/>
                <a:satMod val="180000"/>
              </a:schemeClr>
            </a:gs>
            <a:gs pos="65000">
              <a:schemeClr val="accent2">
                <a:hueOff val="3866169"/>
                <a:satOff val="-11096"/>
                <a:lumOff val="-17765"/>
                <a:alphaOff val="0"/>
                <a:tint val="32000"/>
                <a:satMod val="250000"/>
              </a:schemeClr>
            </a:gs>
            <a:gs pos="100000">
              <a:schemeClr val="accent2">
                <a:hueOff val="3866169"/>
                <a:satOff val="-11096"/>
                <a:lumOff val="-17765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Não fique chateado se os maus prosperaram </a:t>
          </a:r>
          <a:r>
            <a:rPr lang="es-ES" sz="2000" b="1" kern="1200" dirty="0"/>
            <a:t>(v. 7b)</a:t>
          </a:r>
        </a:p>
      </dsp:txBody>
      <dsp:txXfrm>
        <a:off x="19936" y="2545427"/>
        <a:ext cx="7421444" cy="368528"/>
      </dsp:txXfrm>
    </dsp:sp>
    <dsp:sp modelId="{3FC4194E-78CA-45C4-A7E7-951475A68FA3}">
      <dsp:nvSpPr>
        <dsp:cNvPr id="0" name=""/>
        <dsp:cNvSpPr/>
      </dsp:nvSpPr>
      <dsp:spPr>
        <a:xfrm>
          <a:off x="0" y="2945985"/>
          <a:ext cx="7461316" cy="408400"/>
        </a:xfrm>
        <a:prstGeom prst="roundRect">
          <a:avLst/>
        </a:prstGeom>
        <a:gradFill rotWithShape="0">
          <a:gsLst>
            <a:gs pos="0">
              <a:schemeClr val="accent2">
                <a:hueOff val="4510529"/>
                <a:satOff val="-12945"/>
                <a:lumOff val="-20726"/>
                <a:alphaOff val="0"/>
                <a:tint val="62000"/>
                <a:satMod val="180000"/>
              </a:schemeClr>
            </a:gs>
            <a:gs pos="65000">
              <a:schemeClr val="accent2">
                <a:hueOff val="4510529"/>
                <a:satOff val="-12945"/>
                <a:lumOff val="-20726"/>
                <a:alphaOff val="0"/>
                <a:tint val="32000"/>
                <a:satMod val="250000"/>
              </a:schemeClr>
            </a:gs>
            <a:gs pos="100000">
              <a:schemeClr val="accent2">
                <a:hueOff val="4510529"/>
                <a:satOff val="-12945"/>
                <a:lumOff val="-20726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Deixe a ira e abandone o furor</a:t>
          </a:r>
          <a:r>
            <a:rPr lang="es-ES" sz="2000" b="1" kern="1200" dirty="0"/>
            <a:t> (v. 8a)</a:t>
          </a:r>
        </a:p>
      </dsp:txBody>
      <dsp:txXfrm>
        <a:off x="19936" y="2965921"/>
        <a:ext cx="7421444" cy="368528"/>
      </dsp:txXfrm>
    </dsp:sp>
    <dsp:sp modelId="{80F40BEA-06B8-42EA-A745-07415BB1EDEF}">
      <dsp:nvSpPr>
        <dsp:cNvPr id="0" name=""/>
        <dsp:cNvSpPr/>
      </dsp:nvSpPr>
      <dsp:spPr>
        <a:xfrm>
          <a:off x="0" y="3366479"/>
          <a:ext cx="7461316" cy="408400"/>
        </a:xfrm>
        <a:prstGeom prst="roundRect">
          <a:avLst/>
        </a:prstGeom>
        <a:gradFill rotWithShape="0">
          <a:gsLst>
            <a:gs pos="0">
              <a:schemeClr val="accent2">
                <a:hueOff val="5154891"/>
                <a:satOff val="-14794"/>
                <a:lumOff val="-23687"/>
                <a:alphaOff val="0"/>
                <a:tint val="62000"/>
                <a:satMod val="180000"/>
              </a:schemeClr>
            </a:gs>
            <a:gs pos="65000">
              <a:schemeClr val="accent2">
                <a:hueOff val="5154891"/>
                <a:satOff val="-14794"/>
                <a:lumOff val="-23687"/>
                <a:alphaOff val="0"/>
                <a:tint val="32000"/>
                <a:satMod val="250000"/>
              </a:schemeClr>
            </a:gs>
            <a:gs pos="100000">
              <a:schemeClr val="accent2">
                <a:hueOff val="5154891"/>
                <a:satOff val="-14794"/>
                <a:lumOff val="-23687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Não fique impaciente e acabe fazendo o mal </a:t>
          </a:r>
          <a:r>
            <a:rPr lang="es-ES" sz="2000" b="1" kern="1200" dirty="0"/>
            <a:t>(v. 8b)</a:t>
          </a:r>
        </a:p>
      </dsp:txBody>
      <dsp:txXfrm>
        <a:off x="19936" y="3386415"/>
        <a:ext cx="7421444" cy="368528"/>
      </dsp:txXfrm>
    </dsp:sp>
    <dsp:sp modelId="{6BCF324E-8CDA-4E8D-AE85-93CF2CF3E55C}">
      <dsp:nvSpPr>
        <dsp:cNvPr id="0" name=""/>
        <dsp:cNvSpPr/>
      </dsp:nvSpPr>
      <dsp:spPr>
        <a:xfrm>
          <a:off x="0" y="3786973"/>
          <a:ext cx="7461316" cy="408400"/>
        </a:xfrm>
        <a:prstGeom prst="roundRect">
          <a:avLst/>
        </a:prstGeom>
        <a:gradFill rotWithShape="0">
          <a:gsLst>
            <a:gs pos="0">
              <a:schemeClr val="accent2">
                <a:hueOff val="5799252"/>
                <a:satOff val="-16644"/>
                <a:lumOff val="-26648"/>
                <a:alphaOff val="0"/>
                <a:tint val="62000"/>
                <a:satMod val="180000"/>
              </a:schemeClr>
            </a:gs>
            <a:gs pos="65000">
              <a:schemeClr val="accent2">
                <a:hueOff val="5799252"/>
                <a:satOff val="-16644"/>
                <a:lumOff val="-26648"/>
                <a:alphaOff val="0"/>
                <a:tint val="32000"/>
                <a:satMod val="250000"/>
              </a:schemeClr>
            </a:gs>
            <a:gs pos="100000">
              <a:schemeClr val="accent2">
                <a:hueOff val="5799252"/>
                <a:satOff val="-16644"/>
                <a:lumOff val="-26648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Pense que os maus serão destruídos </a:t>
          </a:r>
          <a:r>
            <a:rPr lang="es-ES" sz="2000" b="1" kern="1200" dirty="0"/>
            <a:t>(v. 9a)</a:t>
          </a:r>
        </a:p>
      </dsp:txBody>
      <dsp:txXfrm>
        <a:off x="19936" y="3806909"/>
        <a:ext cx="7421444" cy="368528"/>
      </dsp:txXfrm>
    </dsp:sp>
    <dsp:sp modelId="{D21C56ED-2ABD-4D25-AA24-90CF9F0E74FA}">
      <dsp:nvSpPr>
        <dsp:cNvPr id="0" name=""/>
        <dsp:cNvSpPr/>
      </dsp:nvSpPr>
      <dsp:spPr>
        <a:xfrm>
          <a:off x="0" y="4207467"/>
          <a:ext cx="7461316" cy="40840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tint val="62000"/>
                <a:satMod val="180000"/>
              </a:schemeClr>
            </a:gs>
            <a:gs pos="65000">
              <a:schemeClr val="accent2">
                <a:hueOff val="6443614"/>
                <a:satOff val="-18493"/>
                <a:lumOff val="-29609"/>
                <a:alphaOff val="0"/>
                <a:tint val="32000"/>
                <a:satMod val="25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Pense que os justos herdarão a Terra </a:t>
          </a:r>
          <a:r>
            <a:rPr lang="es-ES" sz="2000" b="1" kern="1200" dirty="0"/>
            <a:t>(v. 9b)</a:t>
          </a:r>
        </a:p>
      </dsp:txBody>
      <dsp:txXfrm>
        <a:off x="19936" y="4227403"/>
        <a:ext cx="7421444" cy="368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E06DE-516B-4843-B914-7C8C94006A90}" type="datetimeFigureOut">
              <a:rPr lang="es-ES" smtClean="0"/>
              <a:t>23/01/2024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DCE73-A1AF-4CE7-B754-50923E61C3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66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DCE73-A1AF-4CE7-B754-50923E61C3D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06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8F548-C632-DDDE-5B06-BBC5197D9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93382D-C083-6C91-BAEF-5D24BA78F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FEA078-C1F2-FC5D-E0E2-E733F15C0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23/01/2024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F634AC-DC4B-7611-6BB7-896EFD883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FCF0D9-004E-9C11-CCC7-AD575830F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661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6CB316-2094-7517-977A-2940E0E60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11DAEC2-8BAA-0DB0-B6D3-41A59B313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E80698-20BD-97AD-A0D6-3C7FB538D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23/01/2024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BFBDD6-9E60-34CC-3F98-4A30005C6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1D8EB9-3025-4158-A7B6-4265852D9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92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CD5A6F-4891-13BB-25AC-B06C68776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C471EB-055C-E495-C5FA-7A4E0CD00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80C000-1784-6809-8B1B-CD1B089B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23/01/2024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B41C10-A627-9687-2A6E-027832BF3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626670-5CA9-9033-0CB1-369490CF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430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264D3-DF0C-5505-A553-56A92523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A4A45B-81F8-54B6-0BCC-C501E3C8E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7E7879-F72A-8F68-41CC-884C54A17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23/01/2024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EA3D1E-D43B-D7F9-1B31-40536444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3852FF-B92D-B6B9-E0E7-DEBC0C038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60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5AAB4-B4E1-C7DB-748B-279899008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9C4F5C-C0A7-B659-A7EF-C4FA7F15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F953F-0F41-BD35-8F29-2052A88B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23/01/2024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601BE2-E609-5305-6C59-44DADD535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FE7A01-B98D-A4DC-E20C-0CB7C0AD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897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BD354-7ED0-65DB-EF59-0637511A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125454-02CF-BA8B-9A01-8F7B84DFB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9CC1B1-6161-57B0-55EB-B46DC7616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16EDA4-489D-97F5-62AB-460DA3BB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23/01/2024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D4AA23-5281-90CF-5A81-3395DBA25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DF1823-68E7-9752-D002-75ACFD23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502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524A9-39B8-0989-3BA5-66BD0646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46AEC-326F-F640-9C46-A3A4BE0DF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A090EF-51DA-47C4-BFB6-EBEBE5251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A25257-280C-AA28-5F36-EC1B22808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4F33DC4-0DFB-6DCB-D395-74FCE9DFE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F34EF67-16D7-A19B-2960-3D216928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23/01/2024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53AF146-F01E-BD55-92D3-B99E02E6F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D4F77A6-20DA-69CA-25A9-EE23ECCF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42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D66ABF-52FE-02E0-C2B6-73F917A9A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65145AF-AA94-33AB-967D-5D050A73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23/01/2024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E2C82B-FC83-8AD7-4EDC-7A01ABEAB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BCCB4D0-A558-A9EF-03EC-D8ABEC31E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60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9A46A8-F3A0-2F6B-C400-F442377D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23/01/2024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E87077-93C8-8A58-74FB-F877E4C6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608879-0FFC-A22E-FD10-CB10D5D42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48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93EB1B-F207-B213-DC93-4B155B3F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90C904-8C6F-CB3D-50F0-63FE1E98A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32A40A-AFDC-1659-F821-5AE857371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678BF8-21DC-0716-A4EE-73EB49C24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23/01/2024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0C456A-C6F8-EB2A-1800-838EB257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AFC22A-71D5-3476-9A42-BBC7B0F00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953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7D400C-454B-CF3F-3E2D-7580F9FBC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7DA673-8692-96A8-62DD-3805D44DC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4670F1-4F4C-38BE-1514-17DCE0690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29DD61-8F76-1916-E283-3E493D10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23/01/2024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834118-D3F9-DD97-8BB5-011E30B9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14F3DC-E24A-2DD3-E2C3-8F1F0D974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60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1162D9A-02AE-1230-952E-3FC9650D5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AAFB7D-5CF1-88CA-7FA8-AB1250534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CE5109-D3E6-CAE3-7378-23A9AEAF8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C86641-24DA-4A26-94D5-F8C6953903AD}" type="datetimeFigureOut">
              <a:rPr lang="es-ES" smtClean="0"/>
              <a:t>23/01/2024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43B939-45D6-293E-374C-269E1DB00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3A962F-D65C-7A8A-F165-397671B69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714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77BD25F-6BF6-67C9-3A97-16BD37AD98FC}"/>
              </a:ext>
            </a:extLst>
          </p:cNvPr>
          <p:cNvSpPr txBox="1"/>
          <p:nvPr/>
        </p:nvSpPr>
        <p:spPr>
          <a:xfrm>
            <a:off x="0" y="1757662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spc="600" dirty="0">
                <a:ln w="0"/>
                <a:solidFill>
                  <a:srgbClr val="DFC09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POR QUE?</a:t>
            </a:r>
          </a:p>
        </p:txBody>
      </p:sp>
    </p:spTree>
    <p:extLst>
      <p:ext uri="{BB962C8B-B14F-4D97-AF65-F5344CB8AC3E}">
        <p14:creationId xmlns:p14="http://schemas.microsoft.com/office/powerpoint/2010/main" val="94414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de la pantalla de un video juego&#10;&#10;Descripción generada automáticamente con confianza media">
            <a:extLst>
              <a:ext uri="{FF2B5EF4-FFF2-40B4-BE49-F238E27FC236}">
                <a16:creationId xmlns:a16="http://schemas.microsoft.com/office/drawing/2014/main" id="{65CD1B1B-325D-AD10-20FF-7D920EFD0E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0" b="13004"/>
          <a:stretch/>
        </p:blipFill>
        <p:spPr>
          <a:xfrm>
            <a:off x="0" y="1538883"/>
            <a:ext cx="12192000" cy="5318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207F4D4-9EBF-B1F5-9F9B-167728BE9534}"/>
              </a:ext>
            </a:extLst>
          </p:cNvPr>
          <p:cNvSpPr txBox="1"/>
          <p:nvPr/>
        </p:nvSpPr>
        <p:spPr>
          <a:xfrm>
            <a:off x="0" y="0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n w="13462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POR QUE DEUS PERMITE QUE O PECADO E O SOFRIMENTO EXISTAM?</a:t>
            </a:r>
            <a:r>
              <a:rPr lang="es-ES" sz="2800" b="1" dirty="0">
                <a:ln w="13462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8104728-CB1E-145C-8AF3-088923D206CB}"/>
              </a:ext>
            </a:extLst>
          </p:cNvPr>
          <p:cNvSpPr txBox="1"/>
          <p:nvPr/>
        </p:nvSpPr>
        <p:spPr>
          <a:xfrm>
            <a:off x="519953" y="504366"/>
            <a:ext cx="11152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Embora o Saltério não aborde explicitamente essa questão, os Salmos 74 e 79, escritos pela casa de Asafe após a destruição de Jerusalém, se baseiam nessas preocupações. Entre esses dois salmos, vemos algumas semelhanças notáveis em relação ao pecado e ao sofrimento:</a:t>
            </a:r>
            <a:endParaRPr lang="es-ES" sz="2000" b="1" dirty="0">
              <a:effectLst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CF15177-7223-8854-51E0-2B972FB2ED69}"/>
              </a:ext>
            </a:extLst>
          </p:cNvPr>
          <p:cNvGraphicFramePr/>
          <p:nvPr/>
        </p:nvGraphicFramePr>
        <p:xfrm>
          <a:off x="400424" y="1538883"/>
          <a:ext cx="11558494" cy="5184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5365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472CC2-D339-4C5F-B68C-6DCA26D6D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45472CC2-D339-4C5F-B68C-6DCA26D6D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9FEE792-9684-4C22-A8F1-BE0D697E7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graphicEl>
                                              <a:dgm id="{19FEE792-9684-4C22-A8F1-BE0D697E7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dgm id="{19FEE792-9684-4C22-A8F1-BE0D697E7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graphicEl>
                                              <a:dgm id="{19FEE792-9684-4C22-A8F1-BE0D697E70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A0606A-CD18-418E-B03E-DBAED081E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graphicEl>
                                              <a:dgm id="{EAA0606A-CD18-418E-B03E-DBAED081E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graphicEl>
                                              <a:dgm id="{EAA0606A-CD18-418E-B03E-DBAED081E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EAA0606A-CD18-418E-B03E-DBAED081EA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F539A89-68BB-4C9D-AD01-B76CA2BDF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7F539A89-68BB-4C9D-AD01-B76CA2BDF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AF3CC4C-FF65-457C-AAED-13264D2F4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BAF3CC4C-FF65-457C-AAED-13264D2F4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BAF3CC4C-FF65-457C-AAED-13264D2F4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dgm id="{BAF3CC4C-FF65-457C-AAED-13264D2F4B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0AE27E3-4B75-4F98-B21B-9362AE23A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D0AE27E3-4B75-4F98-B21B-9362AE23A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D0AE27E3-4B75-4F98-B21B-9362AE23A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D0AE27E3-4B75-4F98-B21B-9362AE23A0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43827E4-6DC5-48F4-B018-020B8D030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443827E4-6DC5-48F4-B018-020B8D030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BA82E8-64C4-4579-9742-4BBADFB0C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E7BA82E8-64C4-4579-9742-4BBADFB0C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E7BA82E8-64C4-4579-9742-4BBADFB0C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graphicEl>
                                              <a:dgm id="{E7BA82E8-64C4-4579-9742-4BBADFB0C3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33625B2-B16C-4F71-A2F4-4B0FBD018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graphicEl>
                                              <a:dgm id="{F33625B2-B16C-4F71-A2F4-4B0FBD018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graphicEl>
                                              <a:dgm id="{F33625B2-B16C-4F71-A2F4-4B0FBD018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F33625B2-B16C-4F71-A2F4-4B0FBD018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5E4C8A0-DCB9-4FCF-BEBB-D9BB33F0B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">
                                            <p:graphicEl>
                                              <a:dgm id="{15E4C8A0-DCB9-4FCF-BEBB-D9BB33F0B4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4B4E8A-6BA4-4ECC-A510-A926CE463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graphicEl>
                                              <a:dgm id="{BD4B4E8A-6BA4-4ECC-A510-A926CE463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>
                                            <p:graphicEl>
                                              <a:dgm id="{BD4B4E8A-6BA4-4ECC-A510-A926CE463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BD4B4E8A-6BA4-4ECC-A510-A926CE4631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A07B044-CF1E-4E28-B098-50C7C3A1A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graphicEl>
                                              <a:dgm id="{9A07B044-CF1E-4E28-B098-50C7C3A1A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graphicEl>
                                              <a:dgm id="{9A07B044-CF1E-4E28-B098-50C7C3A1A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9A07B044-CF1E-4E28-B098-50C7C3A1A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EF7040-3CD2-4E26-82A2-57FE70E68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8">
                                            <p:graphicEl>
                                              <a:dgm id="{07EF7040-3CD2-4E26-82A2-57FE70E687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62360D-4759-4AE9-A97B-AA0C6B0D0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graphicEl>
                                              <a:dgm id="{BC62360D-4759-4AE9-A97B-AA0C6B0D0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graphicEl>
                                              <a:dgm id="{BC62360D-4759-4AE9-A97B-AA0C6B0D0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>
                                            <p:graphicEl>
                                              <a:dgm id="{BC62360D-4759-4AE9-A97B-AA0C6B0D0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9EAA25-97CE-4CB5-B000-E817B2431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graphicEl>
                                              <a:dgm id="{FD9EAA25-97CE-4CB5-B000-E817B2431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>
                                            <p:graphicEl>
                                              <a:dgm id="{FD9EAA25-97CE-4CB5-B000-E817B2431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>
                                            <p:graphicEl>
                                              <a:dgm id="{FD9EAA25-97CE-4CB5-B000-E817B2431E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8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a persona haciendo gestos con la mano en la barbilla&#10;&#10;Descripción generada automáticamente con confianza media">
            <a:extLst>
              <a:ext uri="{FF2B5EF4-FFF2-40B4-BE49-F238E27FC236}">
                <a16:creationId xmlns:a16="http://schemas.microsoft.com/office/drawing/2014/main" id="{DCC2FE81-C97D-BB1A-0CC0-8B24129D1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716"/>
            <a:ext cx="12192000" cy="5468472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827A6AE-0216-D4B4-48D3-F45A18568AA5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3600" b="1" dirty="0">
                <a:ln/>
                <a:solidFill>
                  <a:schemeClr val="accent3"/>
                </a:solidFill>
              </a:rPr>
              <a:t>POR QUE DEUS PERMITE QUE INOCENTES SOFRAM?</a:t>
            </a:r>
            <a:endParaRPr lang="es-ES" sz="3600" b="1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0CC2374-AFF5-9902-8EA0-DC3ED0251A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1458069"/>
              </p:ext>
            </p:extLst>
          </p:nvPr>
        </p:nvGraphicFramePr>
        <p:xfrm>
          <a:off x="224300" y="655717"/>
          <a:ext cx="11738314" cy="5468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5FBA4456-8BFC-1DFA-FD13-823FE5E65C5B}"/>
              </a:ext>
            </a:extLst>
          </p:cNvPr>
          <p:cNvSpPr txBox="1"/>
          <p:nvPr/>
        </p:nvSpPr>
        <p:spPr>
          <a:xfrm>
            <a:off x="0" y="6202283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salmo não responde à pergunta, nem esclarece as incertezas. No entanto, ele deixa clara a confiança do salmista em Deus: "Pela manhã, minha oração será apresentada diante de Ti". 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(Sal. 88:13)</a:t>
            </a:r>
          </a:p>
        </p:txBody>
      </p:sp>
    </p:spTree>
    <p:extLst>
      <p:ext uri="{BB962C8B-B14F-4D97-AF65-F5344CB8AC3E}">
        <p14:creationId xmlns:p14="http://schemas.microsoft.com/office/powerpoint/2010/main" val="3502035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C1EFB5-4C52-40A5-9202-DB375A820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BDC1EFB5-4C52-40A5-9202-DB375A820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BDC1EFB5-4C52-40A5-9202-DB375A820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graphicEl>
                                              <a:dgm id="{BDC1EFB5-4C52-40A5-9202-DB375A820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1C7A38-0EC8-44A2-A7DB-C4BF38D26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dgm id="{EC1C7A38-0EC8-44A2-A7DB-C4BF38D266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9891EF0-CEAA-44DD-B5CA-5A198C5CF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79891EF0-CEAA-44DD-B5CA-5A198C5CF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79891EF0-CEAA-44DD-B5CA-5A198C5CF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79891EF0-CEAA-44DD-B5CA-5A198C5CF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2934A9A-50D1-4845-B6BD-8DDC87ECD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graphicEl>
                                              <a:dgm id="{42934A9A-50D1-4845-B6BD-8DDC87ECD1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DCA3D7-58F0-4279-96B4-5DADB9A3F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graphicEl>
                                              <a:dgm id="{55DCA3D7-58F0-4279-96B4-5DADB9A3F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graphicEl>
                                              <a:dgm id="{55DCA3D7-58F0-4279-96B4-5DADB9A3F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55DCA3D7-58F0-4279-96B4-5DADB9A3F4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83B2415-B89F-4453-B0D9-0F5AE9A2F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983B2415-B89F-4453-B0D9-0F5AE9A2F3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934D02-C425-4756-98E9-73DB02931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graphicEl>
                                              <a:dgm id="{78934D02-C425-4756-98E9-73DB02931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graphicEl>
                                              <a:dgm id="{78934D02-C425-4756-98E9-73DB02931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78934D02-C425-4756-98E9-73DB029319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5660FC3-5E96-42C5-BC36-DCC332731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85660FC3-5E96-42C5-BC36-DCC332731F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BE7E12A-8334-441B-BE33-99E2D7390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graphicEl>
                                              <a:dgm id="{2BE7E12A-8334-441B-BE33-99E2D7390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graphicEl>
                                              <a:dgm id="{2BE7E12A-8334-441B-BE33-99E2D7390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graphicEl>
                                              <a:dgm id="{2BE7E12A-8334-441B-BE33-99E2D73909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BBDF1B-CCA0-4FA5-8346-F38A75E8C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06BBDF1B-CCA0-4FA5-8346-F38A75E8CF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3591226-3342-4026-A9C1-9756FC774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graphicEl>
                                              <a:dgm id="{63591226-3342-4026-A9C1-9756FC774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graphicEl>
                                              <a:dgm id="{63591226-3342-4026-A9C1-9756FC774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graphicEl>
                                              <a:dgm id="{63591226-3342-4026-A9C1-9756FC7740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9A9531-883B-4FF2-A3CE-164191D35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">
                                            <p:graphicEl>
                                              <a:dgm id="{CD9A9531-883B-4FF2-A3CE-164191D351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D41553-10C0-4D24-845F-154422D62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graphicEl>
                                              <a:dgm id="{DCD41553-10C0-4D24-845F-154422D62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graphicEl>
                                              <a:dgm id="{DCD41553-10C0-4D24-845F-154422D62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>
                                            <p:graphicEl>
                                              <a:dgm id="{DCD41553-10C0-4D24-845F-154422D62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67379B6-581B-4C0F-9556-1608D1A2F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">
                                            <p:graphicEl>
                                              <a:dgm id="{667379B6-581B-4C0F-9556-1608D1A2F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128221-C451-4C77-B256-BC92FD0A8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graphicEl>
                                              <a:dgm id="{FD128221-C451-4C77-B256-BC92FD0A8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graphicEl>
                                              <a:dgm id="{FD128221-C451-4C77-B256-BC92FD0A8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>
                                            <p:graphicEl>
                                              <a:dgm id="{FD128221-C451-4C77-B256-BC92FD0A82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505E03-3812-4427-981D-D8B27501A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0F505E03-3812-4427-981D-D8B27501A3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B9D5AF-47C6-5B72-E053-A2106DEB9396}"/>
              </a:ext>
            </a:extLst>
          </p:cNvPr>
          <p:cNvSpPr txBox="1"/>
          <p:nvPr/>
        </p:nvSpPr>
        <p:spPr>
          <a:xfrm>
            <a:off x="0" y="38100"/>
            <a:ext cx="12192000" cy="113210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>
              <a:lnSpc>
                <a:spcPts val="4000"/>
              </a:lnSpc>
            </a:pPr>
            <a:r>
              <a:rPr lang="pt-BR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QUE DEUS NÃO PÕE FIM AO NOSSO SOFRIMENTO ATUAL?</a:t>
            </a:r>
            <a:r>
              <a:rPr lang="es-E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CB25EA00-F8FF-02F6-BABA-F960E9F4CC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6803939"/>
              </p:ext>
            </p:extLst>
          </p:nvPr>
        </p:nvGraphicFramePr>
        <p:xfrm>
          <a:off x="292230" y="903066"/>
          <a:ext cx="11679811" cy="6061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2344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7C1A67D-EC60-44E5-8ACA-B20CA970D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graphicEl>
                                              <a:dgm id="{97C1A67D-EC60-44E5-8ACA-B20CA970D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graphicEl>
                                              <a:dgm id="{97C1A67D-EC60-44E5-8ACA-B20CA970D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graphicEl>
                                              <a:dgm id="{97C1A67D-EC60-44E5-8ACA-B20CA970D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graphicEl>
                                              <a:dgm id="{97C1A67D-EC60-44E5-8ACA-B20CA970DC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186419D-E2BC-4F9D-A356-421EB1A0F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graphicEl>
                                              <a:dgm id="{B186419D-E2BC-4F9D-A356-421EB1A0FA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ACB0BA6-3225-415B-9FE2-234430158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graphicEl>
                                              <a:dgm id="{7ACB0BA6-3225-415B-9FE2-234430158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graphicEl>
                                              <a:dgm id="{7ACB0BA6-3225-415B-9FE2-234430158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graphicEl>
                                              <a:dgm id="{7ACB0BA6-3225-415B-9FE2-234430158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graphicEl>
                                              <a:dgm id="{7ACB0BA6-3225-415B-9FE2-2344301587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B8485D-608E-4759-9441-4D44C5BD5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graphicEl>
                                              <a:dgm id="{75B8485D-608E-4759-9441-4D44C5BD5B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BE65114-6308-479F-B7AE-C8E090E88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graphicEl>
                                              <a:dgm id="{1BE65114-6308-479F-B7AE-C8E090E88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graphicEl>
                                              <a:dgm id="{1BE65114-6308-479F-B7AE-C8E090E88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graphicEl>
                                              <a:dgm id="{1BE65114-6308-479F-B7AE-C8E090E88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graphicEl>
                                              <a:dgm id="{1BE65114-6308-479F-B7AE-C8E090E885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93C5A6C-EC36-44F5-8018-E74526F51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graphicEl>
                                              <a:dgm id="{493C5A6C-EC36-44F5-8018-E74526F51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D498F5-0B4D-4E2F-950B-6A88B308F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graphicEl>
                                              <a:dgm id="{D9D498F5-0B4D-4E2F-950B-6A88B308F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graphicEl>
                                              <a:dgm id="{D9D498F5-0B4D-4E2F-950B-6A88B308F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graphicEl>
                                              <a:dgm id="{D9D498F5-0B4D-4E2F-950B-6A88B308F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>
                                            <p:graphicEl>
                                              <a:dgm id="{D9D498F5-0B4D-4E2F-950B-6A88B308F0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17194D7-F9AD-4BAA-8339-C220B4D81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2">
                                            <p:graphicEl>
                                              <a:dgm id="{D17194D7-F9AD-4BAA-8339-C220B4D81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DD7EB03-15AF-40A8-9F55-E4962E14B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graphicEl>
                                              <a:dgm id="{ADD7EB03-15AF-40A8-9F55-E4962E14B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graphicEl>
                                              <a:dgm id="{ADD7EB03-15AF-40A8-9F55-E4962E14B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graphicEl>
                                              <a:dgm id="{ADD7EB03-15AF-40A8-9F55-E4962E14B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graphicEl>
                                              <a:dgm id="{ADD7EB03-15AF-40A8-9F55-E4962E14B2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B927584-B23D-4655-A45F-F058375E2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>
                                            <p:graphicEl>
                                              <a:dgm id="{8B927584-B23D-4655-A45F-F058375E24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7420B90-B2C6-4E71-A7B2-86DEFE399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graphicEl>
                                              <a:dgm id="{47420B90-B2C6-4E71-A7B2-86DEFE399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graphicEl>
                                              <a:dgm id="{47420B90-B2C6-4E71-A7B2-86DEFE399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graphicEl>
                                              <a:dgm id="{47420B90-B2C6-4E71-A7B2-86DEFE399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>
                                            <p:graphicEl>
                                              <a:dgm id="{47420B90-B2C6-4E71-A7B2-86DEFE3991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2A68B20-C3B7-41BB-B802-1EE3EF99D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">
                                            <p:graphicEl>
                                              <a:dgm id="{42A68B20-C3B7-41BB-B802-1EE3EF99DD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184A44A-02C6-4C04-9FD7-021FD63CE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>
                                            <p:graphicEl>
                                              <a:dgm id="{3184A44A-02C6-4C04-9FD7-021FD63CE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>
                                            <p:graphicEl>
                                              <a:dgm id="{3184A44A-02C6-4C04-9FD7-021FD63CE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>
                                            <p:graphicEl>
                                              <a:dgm id="{3184A44A-02C6-4C04-9FD7-021FD63CE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>
                                            <p:graphicEl>
                                              <a:dgm id="{3184A44A-02C6-4C04-9FD7-021FD63CE7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0D0BA64-4ADC-4A56-8B7D-DBEC7334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2">
                                            <p:graphicEl>
                                              <a:dgm id="{30D0BA64-4ADC-4A56-8B7D-DBEC7334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55B0CD4-CB2D-4617-BD60-2AB426327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>
                                            <p:graphicEl>
                                              <a:dgm id="{155B0CD4-CB2D-4617-BD60-2AB426327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>
                                            <p:graphicEl>
                                              <a:dgm id="{155B0CD4-CB2D-4617-BD60-2AB426327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>
                                            <p:graphicEl>
                                              <a:dgm id="{155B0CD4-CB2D-4617-BD60-2AB426327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">
                                            <p:graphicEl>
                                              <a:dgm id="{155B0CD4-CB2D-4617-BD60-2AB426327F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CF42820-7559-4B93-B8A9-164A18A82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2">
                                            <p:graphicEl>
                                              <a:dgm id="{6CF42820-7559-4B93-B8A9-164A18A826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8F6B52-6001-4CCC-A804-0823EC40C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>
                                            <p:graphicEl>
                                              <a:dgm id="{058F6B52-6001-4CCC-A804-0823EC40C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>
                                            <p:graphicEl>
                                              <a:dgm id="{058F6B52-6001-4CCC-A804-0823EC40C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>
                                            <p:graphicEl>
                                              <a:dgm id="{058F6B52-6001-4CCC-A804-0823EC40C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>
                                            <p:graphicEl>
                                              <a:dgm id="{058F6B52-6001-4CCC-A804-0823EC40CB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34E2C5E-987B-47D9-928F-181F646BB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2">
                                            <p:graphicEl>
                                              <a:dgm id="{634E2C5E-987B-47D9-928F-181F646BBC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C4B32FC-2C31-4095-98C1-BCEA86639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>
                                            <p:graphicEl>
                                              <a:dgm id="{3C4B32FC-2C31-4095-98C1-BCEA86639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>
                                            <p:graphicEl>
                                              <a:dgm id="{3C4B32FC-2C31-4095-98C1-BCEA86639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>
                                            <p:graphicEl>
                                              <a:dgm id="{3C4B32FC-2C31-4095-98C1-BCEA86639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2">
                                            <p:graphicEl>
                                              <a:dgm id="{3C4B32FC-2C31-4095-98C1-BCEA86639C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F3E04D4-6F75-43C1-983E-738B03A57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2">
                                            <p:graphicEl>
                                              <a:dgm id="{9F3E04D4-6F75-43C1-983E-738B03A57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DA0FF05-2D90-4B62-870E-00B20B870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">
                                            <p:graphicEl>
                                              <a:dgm id="{FDA0FF05-2D90-4B62-870E-00B20B870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">
                                            <p:graphicEl>
                                              <a:dgm id="{FDA0FF05-2D90-4B62-870E-00B20B870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">
                                            <p:graphicEl>
                                              <a:dgm id="{FDA0FF05-2D90-4B62-870E-00B20B870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2">
                                            <p:graphicEl>
                                              <a:dgm id="{FDA0FF05-2D90-4B62-870E-00B20B8703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0F173F5-43ED-4FA4-91C1-D3A47EF35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2">
                                            <p:graphicEl>
                                              <a:dgm id="{30F173F5-43ED-4FA4-91C1-D3A47EF35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89214FE-3942-4F6F-B298-B41C57E69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2">
                                            <p:graphicEl>
                                              <a:dgm id="{889214FE-3942-4F6F-B298-B41C57E69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2">
                                            <p:graphicEl>
                                              <a:dgm id="{889214FE-3942-4F6F-B298-B41C57E69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">
                                            <p:graphicEl>
                                              <a:dgm id="{889214FE-3942-4F6F-B298-B41C57E69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2">
                                            <p:graphicEl>
                                              <a:dgm id="{889214FE-3942-4F6F-B298-B41C57E69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38EC49F-F1B5-786F-7087-C5496DFA3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256" y="3695699"/>
            <a:ext cx="2457244" cy="30524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1129ACF-3EFC-B208-7C98-2DFC3B3E2470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3600" b="1" dirty="0">
                <a:ln/>
                <a:solidFill>
                  <a:schemeClr val="accent4"/>
                </a:solidFill>
              </a:rPr>
              <a:t>SUAS PROMESSAS NAS ESCRITURAS FALHARAM?</a:t>
            </a:r>
            <a:r>
              <a:rPr lang="es-ES" sz="3600" b="1" dirty="0">
                <a:ln/>
                <a:solidFill>
                  <a:schemeClr val="accent4"/>
                </a:solidFill>
              </a:rPr>
              <a:t> 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C3D27494-ADD7-716D-4D72-5FC259D577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5333534"/>
              </p:ext>
            </p:extLst>
          </p:nvPr>
        </p:nvGraphicFramePr>
        <p:xfrm>
          <a:off x="126409" y="551081"/>
          <a:ext cx="6255341" cy="5992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FD9ED252-23C9-928C-DEB1-F4F920A7CC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2703450"/>
              </p:ext>
            </p:extLst>
          </p:nvPr>
        </p:nvGraphicFramePr>
        <p:xfrm>
          <a:off x="6604589" y="740281"/>
          <a:ext cx="5320712" cy="5755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106442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9EF12B-E1D9-4677-99FE-25995DE0E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709EF12B-E1D9-4677-99FE-25995DE0E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709EF12B-E1D9-4677-99FE-25995DE0E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>
                                            <p:graphicEl>
                                              <a:dgm id="{709EF12B-E1D9-4677-99FE-25995DE0E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9EF12B-E1D9-4677-99FE-25995DE0E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35FDDF-7C56-4968-A22C-8BC973333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graphicEl>
                                              <a:dgm id="{5635FDDF-7C56-4968-A22C-8BC973333B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graphicEl>
                                              <a:dgm id="{5635FDDF-7C56-4968-A22C-8BC973333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>
                                            <p:graphicEl>
                                              <a:dgm id="{5635FDDF-7C56-4968-A22C-8BC973333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35FDDF-7C56-4968-A22C-8BC973333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69BC05A-9FC5-407A-917E-EAE1A38DB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graphicEl>
                                              <a:dgm id="{269BC05A-9FC5-407A-917E-EAE1A38DB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graphicEl>
                                              <a:dgm id="{269BC05A-9FC5-407A-917E-EAE1A38DB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>
                                            <p:graphicEl>
                                              <a:dgm id="{269BC05A-9FC5-407A-917E-EAE1A38DB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69BC05A-9FC5-407A-917E-EAE1A38DB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63DA425-8F51-4CCE-B259-A584908CC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graphicEl>
                                              <a:dgm id="{E63DA425-8F51-4CCE-B259-A584908CCF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graphicEl>
                                              <a:dgm id="{E63DA425-8F51-4CCE-B259-A584908CC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>
                                            <p:graphicEl>
                                              <a:dgm id="{E63DA425-8F51-4CCE-B259-A584908CC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63DA425-8F51-4CCE-B259-A584908CC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1521BBF-E85B-4183-BE58-BCB59D9F8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graphicEl>
                                              <a:dgm id="{C1521BBF-E85B-4183-BE58-BCB59D9F8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graphicEl>
                                              <a:dgm id="{C1521BBF-E85B-4183-BE58-BCB59D9F8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9">
                                            <p:graphicEl>
                                              <a:dgm id="{C1521BBF-E85B-4183-BE58-BCB59D9F8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1521BBF-E85B-4183-BE58-BCB59D9F8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EBBF86-44BD-4A61-AFF1-65FEB7911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graphicEl>
                                              <a:dgm id="{27EBBF86-44BD-4A61-AFF1-65FEB79119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graphicEl>
                                              <a:dgm id="{27EBBF86-44BD-4A61-AFF1-65FEB7911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9">
                                            <p:graphicEl>
                                              <a:dgm id="{27EBBF86-44BD-4A61-AFF1-65FEB7911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EBBF86-44BD-4A61-AFF1-65FEB7911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42ABB5-BAFB-4B6B-82DE-D54E4B3D4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graphicEl>
                                              <a:dgm id="{4642ABB5-BAFB-4B6B-82DE-D54E4B3D42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graphicEl>
                                              <a:dgm id="{4642ABB5-BAFB-4B6B-82DE-D54E4B3D4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9">
                                            <p:graphicEl>
                                              <a:dgm id="{4642ABB5-BAFB-4B6B-82DE-D54E4B3D4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42ABB5-BAFB-4B6B-82DE-D54E4B3D4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8503314-4CD9-45DA-911F-03BEE6705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graphicEl>
                                              <a:dgm id="{C8503314-4CD9-45DA-911F-03BEE6705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graphicEl>
                                              <a:dgm id="{C8503314-4CD9-45DA-911F-03BEE6705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9">
                                            <p:graphicEl>
                                              <a:dgm id="{C8503314-4CD9-45DA-911F-03BEE6705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8503314-4CD9-45DA-911F-03BEE6705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F078D9E-3342-4958-8AFF-ED71455BE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">
                                            <p:graphicEl>
                                              <a:dgm id="{4F078D9E-3342-4958-8AFF-ED71455BED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3D6E4B1-3BAD-40A5-AF82-D04119158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0">
                                            <p:graphicEl>
                                              <a:dgm id="{83D6E4B1-3BAD-40A5-AF82-D041191582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86FC633-361F-4C39-9152-0EE091CE6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0">
                                            <p:graphicEl>
                                              <a:dgm id="{786FC633-361F-4C39-9152-0EE091CE60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B96906F-000F-4A54-A89B-E2AE9D558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0">
                                            <p:graphicEl>
                                              <a:dgm id="{1B96906F-000F-4A54-A89B-E2AE9D558B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AE31C85-7553-4C99-BDED-EB0DD2A44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0">
                                            <p:graphicEl>
                                              <a:dgm id="{9AE31C85-7553-4C99-BDED-EB0DD2A44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0AA9657-A2FC-4EB6-B3AE-71141812C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0">
                                            <p:graphicEl>
                                              <a:dgm id="{10AA9657-A2FC-4EB6-B3AE-71141812C6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Graphic spid="10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554110-B19D-7BFB-7A89-A03913105D6B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POR QUE OS ÍMPIOS PROSPERAM?</a:t>
            </a:r>
            <a:r>
              <a:rPr lang="es-E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9D51FF0-4675-CA62-8BC3-AD42FC4C3326}"/>
              </a:ext>
            </a:extLst>
          </p:cNvPr>
          <p:cNvSpPr txBox="1"/>
          <p:nvPr/>
        </p:nvSpPr>
        <p:spPr>
          <a:xfrm>
            <a:off x="311085" y="744716"/>
            <a:ext cx="11538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No Salmo 73, Asafe nos fala sobre a prosperidade dos ímpios e nos diz como seus dias terminarão "no fim". No entanto, o Salmo 37 explica como lidar com nossa perplexidade sobre o bem-estar dos ímpios e como devemos viver para evitar que nossos pés escorreguem como quase aconteceu com Asafe</a:t>
            </a:r>
            <a:r>
              <a:rPr lang="es-ES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F87E3B1-9669-27AD-566E-23DC1C1393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7066204"/>
              </p:ext>
            </p:extLst>
          </p:nvPr>
        </p:nvGraphicFramePr>
        <p:xfrm>
          <a:off x="2365342" y="2068155"/>
          <a:ext cx="7461316" cy="461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 descr="Un dibujo de una ciudad&#10;&#10;Descripción generada automáticamente con confianza media">
            <a:extLst>
              <a:ext uri="{FF2B5EF4-FFF2-40B4-BE49-F238E27FC236}">
                <a16:creationId xmlns:a16="http://schemas.microsoft.com/office/drawing/2014/main" id="{09BF1A0F-F5F5-7A0C-28EC-E7F7D980A8B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2" r="26592"/>
          <a:stretch/>
        </p:blipFill>
        <p:spPr>
          <a:xfrm flipH="1">
            <a:off x="76200" y="2068155"/>
            <a:ext cx="2162176" cy="461839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 par de personas en un escenario&#10;&#10;Descripción generada automáticamente con confianza media">
            <a:extLst>
              <a:ext uri="{FF2B5EF4-FFF2-40B4-BE49-F238E27FC236}">
                <a16:creationId xmlns:a16="http://schemas.microsoft.com/office/drawing/2014/main" id="{68A85311-D17B-F2F0-C958-1860E4B0FAB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1" r="27421"/>
          <a:stretch/>
        </p:blipFill>
        <p:spPr>
          <a:xfrm>
            <a:off x="9953624" y="2068155"/>
            <a:ext cx="2162176" cy="461839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1664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9FF635-9EFB-459C-A587-1CABB8E5B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0B9FF635-9EFB-459C-A587-1CABB8E5B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0B9FF635-9EFB-459C-A587-1CABB8E5B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0B9FF635-9EFB-459C-A587-1CABB8E5B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0B9FF635-9EFB-459C-A587-1CABB8E5B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0B9FF635-9EFB-459C-A587-1CABB8E5B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34DF65-3098-4440-B701-9A5B79F1E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A34DF65-3098-4440-B701-9A5B79F1E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A34DF65-3098-4440-B701-9A5B79F1E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4A34DF65-3098-4440-B701-9A5B79F1E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4A34DF65-3098-4440-B701-9A5B79F1E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4A34DF65-3098-4440-B701-9A5B79F1E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553FB9-8F35-419B-BD0A-D7408B65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77553FB9-8F35-419B-BD0A-D7408B65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77553FB9-8F35-419B-BD0A-D7408B65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77553FB9-8F35-419B-BD0A-D7408B6501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7553FB9-8F35-419B-BD0A-D7408B65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77553FB9-8F35-419B-BD0A-D7408B65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1061B3-DABF-4911-8045-233040F89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861061B3-DABF-4911-8045-233040F89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861061B3-DABF-4911-8045-233040F89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861061B3-DABF-4911-8045-233040F896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861061B3-DABF-4911-8045-233040F89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861061B3-DABF-4911-8045-233040F89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7CF482-8E65-45CF-B03B-9A5EACB58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B97CF482-8E65-45CF-B03B-9A5EACB58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B97CF482-8E65-45CF-B03B-9A5EACB58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B97CF482-8E65-45CF-B03B-9A5EACB584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B97CF482-8E65-45CF-B03B-9A5EACB58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97CF482-8E65-45CF-B03B-9A5EACB58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06EB19-B58F-43E9-BF19-257004E9B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D06EB19-B58F-43E9-BF19-257004E9B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D06EB19-B58F-43E9-BF19-257004E9B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1D06EB19-B58F-43E9-BF19-257004E9B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1D06EB19-B58F-43E9-BF19-257004E9B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1D06EB19-B58F-43E9-BF19-257004E9B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945E03-8495-4DC1-BEA6-3350B6DAA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19945E03-8495-4DC1-BEA6-3350B6DAA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19945E03-8495-4DC1-BEA6-3350B6DAA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19945E03-8495-4DC1-BEA6-3350B6DAA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19945E03-8495-4DC1-BEA6-3350B6DAA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19945E03-8495-4DC1-BEA6-3350B6DAA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C4194E-78CA-45C4-A7E7-951475A68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3FC4194E-78CA-45C4-A7E7-951475A68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3FC4194E-78CA-45C4-A7E7-951475A68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3FC4194E-78CA-45C4-A7E7-951475A68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3FC4194E-78CA-45C4-A7E7-951475A68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3FC4194E-78CA-45C4-A7E7-951475A68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F40BEA-06B8-42EA-A745-07415BB1E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80F40BEA-06B8-42EA-A745-07415BB1E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80F40BEA-06B8-42EA-A745-07415BB1E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80F40BEA-06B8-42EA-A745-07415BB1E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80F40BEA-06B8-42EA-A745-07415BB1E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80F40BEA-06B8-42EA-A745-07415BB1E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CF324E-8CDA-4E8D-AE85-93CF2CF3E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6BCF324E-8CDA-4E8D-AE85-93CF2CF3E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6BCF324E-8CDA-4E8D-AE85-93CF2CF3E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6BCF324E-8CDA-4E8D-AE85-93CF2CF3E5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6BCF324E-8CDA-4E8D-AE85-93CF2CF3E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6BCF324E-8CDA-4E8D-AE85-93CF2CF3E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1C56ED-2ABD-4D25-AA24-90CF9F0E7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D21C56ED-2ABD-4D25-AA24-90CF9F0E7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D21C56ED-2ABD-4D25-AA24-90CF9F0E7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">
                                            <p:graphicEl>
                                              <a:dgm id="{D21C56ED-2ABD-4D25-AA24-90CF9F0E74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D21C56ED-2ABD-4D25-AA24-90CF9F0E7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D21C56ED-2ABD-4D25-AA24-90CF9F0E7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rillant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8">
    <a:dk1>
      <a:sysClr val="windowText" lastClr="000000"/>
    </a:dk1>
    <a:lt1>
      <a:sysClr val="window" lastClr="FFFFFF"/>
    </a:lt1>
    <a:dk2>
      <a:srgbClr val="4E507A"/>
    </a:dk2>
    <a:lt2>
      <a:srgbClr val="F4B2E7"/>
    </a:lt2>
    <a:accent1>
      <a:srgbClr val="000099"/>
    </a:accent1>
    <a:accent2>
      <a:srgbClr val="CC9900"/>
    </a:accent2>
    <a:accent3>
      <a:srgbClr val="580080"/>
    </a:accent3>
    <a:accent4>
      <a:srgbClr val="FFFF01"/>
    </a:accent4>
    <a:accent5>
      <a:srgbClr val="993300"/>
    </a:accent5>
    <a:accent6>
      <a:srgbClr val="177329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Personalizado 7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002060"/>
    </a:accent1>
    <a:accent2>
      <a:srgbClr val="A6B727"/>
    </a:accent2>
    <a:accent3>
      <a:srgbClr val="7030A0"/>
    </a:accent3>
    <a:accent4>
      <a:srgbClr val="33CCCC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663</Words>
  <Application>Microsoft Office PowerPoint</Application>
  <PresentationFormat>Panorámica</PresentationFormat>
  <Paragraphs>73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Aptos</vt:lpstr>
      <vt:lpstr>Arial</vt:lpstr>
      <vt:lpstr>Wingdings</vt:lpstr>
      <vt:lpstr>Aptos Display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56</cp:revision>
  <dcterms:created xsi:type="dcterms:W3CDTF">2024-01-14T15:39:21Z</dcterms:created>
  <dcterms:modified xsi:type="dcterms:W3CDTF">2024-01-23T12:55:33Z</dcterms:modified>
</cp:coreProperties>
</file>